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notesSlides/notesSlide7.xml" ContentType="application/vnd.openxmlformats-officedocument.presentationml.notesSlide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notesSlides/notesSlide8.xml" ContentType="application/vnd.openxmlformats-officedocument.presentationml.notesSlide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notesSlides/notesSlide9.xml" ContentType="application/vnd.openxmlformats-officedocument.presentationml.notesSlide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notesSlides/notesSlide10.xml" ContentType="application/vnd.openxmlformats-officedocument.presentationml.notesSlide+xml"/>
  <Override PartName="/ppt/ink/ink211.xml" ContentType="application/inkml+xml"/>
  <Override PartName="/ppt/ink/ink212.xml" ContentType="application/inkml+xml"/>
  <Override PartName="/ppt/notesSlides/notesSlide11.xml" ContentType="application/vnd.openxmlformats-officedocument.presentationml.notesSlide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notesSlides/notesSlide12.xml" ContentType="application/vnd.openxmlformats-officedocument.presentationml.notesSlide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notesSlides/notesSlide13.xml" ContentType="application/vnd.openxmlformats-officedocument.presentationml.notesSlide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1372" r:id="rId2"/>
    <p:sldId id="1398" r:id="rId3"/>
    <p:sldId id="1399" r:id="rId4"/>
    <p:sldId id="1400" r:id="rId5"/>
    <p:sldId id="1401" r:id="rId6"/>
    <p:sldId id="1402" r:id="rId7"/>
    <p:sldId id="1404" r:id="rId8"/>
    <p:sldId id="1405" r:id="rId9"/>
    <p:sldId id="1406" r:id="rId10"/>
    <p:sldId id="1407" r:id="rId11"/>
    <p:sldId id="1408" r:id="rId12"/>
    <p:sldId id="1409" r:id="rId13"/>
    <p:sldId id="1410" r:id="rId14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7T10:41:23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0 17428,'-5'3'768,"-10"-3"-560,-3-1-96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3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0 15827,'-10'20'1953,"-1"12"-1081,-5 1-352,-1 7 1433,0 1-777,2 2-480,4 2-272,8-8-792,6-4-336,4-8-496,2-4 943,2-5-247,2 0-176</inkml:trace>
  <inkml:trace contextRef="#ctx0" brushRef="#br0" timeOffset="1">1 240 18028,'1'-9'1832,"6"2"-1360,9 4-216,7 0 905,7-1-705,2-1-480,5-5-1881,0-1 1745,5-13-288,-4-5-160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1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 15555,'0'4'100,"0"1"1,0-1-1,0 0 0,0 0 0,1 0 0,0 0 1,0 0-1,0 0 0,0 0 0,1 0 0,0-1 0,0 1 1,0-1-1,0 1 0,0-1 0,0 1 0,1-1 1,0 0-1,0 0 0,0 0 0,0-1 0,0 1 0,0-1 1,1 1-1,-1-1 0,1 0 0,0-1 0,-1 1 1,1-1-1,0 1 0,0-1 0,0 0 0,5 0 0,5 1-72,0 0-1,0-1 0,1 0 1,-1-2-1,0 0 1,0 0-1,0-1 0,0-1 1,21-6-1,-25 6 33,1-1-1,0 0 1,-1-1 0,0 0-1,0-1 1,-1 0 0,1 0-1,-1-1 1,-1 0 0,1-1 0,-1 1-1,10-14 1,-16 19-34,-1 0 0,0 0 1,1-1-1,-1 1 0,0 0 0,0-1 1,0 1-1,0 0 0,-1-1 0,1 1 1,-1-1-1,1 1 0,-1-4 0,0 4 6,0 1 0,-1-1-1,1 1 1,0-1 0,-1 0-1,1 1 1,-1-1 0,0 1-1,1 0 1,-1-1 0,0 1-1,0-1 1,0 1 0,0 0-1,0 0 1,-1-2 0,-2 1 32,1-1 1,-1 1 0,0 0 0,0 0 0,0 0 0,0 0 0,0 1-1,0 0 1,0 0 0,0 0 0,0 0 0,-1 0 0,-6 1 0,0 0 20,0 2-1,0-1 1,0 1 0,0 0 0,0 1 0,1 1 0,-1 0 0,1 0 0,0 1 0,0 0 0,0 0 0,1 1 0,-10 8 0,13-9-48,0 1 1,1-1-1,-1 1 1,1 0-1,1 0 1,-1 0-1,1 1 1,-6 11 0,8-13-32,0 0 1,0 0 0,1-1 0,0 1 0,0 1 0,0-1 0,0 0 0,1 0 0,0 0 0,0 0 0,1 0 0,-1 0 0,3 10 0,-1-10-74,-1 0 0,1-1 0,1 1-1,-1-1 1,0 0 0,1 0 0,0 0 0,0 0 0,0 0-1,0 0 1,1-1 0,0 0 0,-1 0 0,1 0 0,0 0 0,1 0-1,-1-1 1,0 0 0,1 0 0,-1 0 0,1 0 0,0-1-1,-1 1 1,1-1 0,7 0 0,0 1-87,1-1-1,-1-1 1,0 0-1,0-1 1,1 0 0,-1 0-1,0-2 1,0 1-1,14-6 1,29-15-457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1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 18212,'-8'20'453,"2"0"1,0 1 0,2 0-1,-5 41 1,6 88 382,3-112-542,0-17-198,4 123 541,-3-125-532,1 0 0,2-1-1,-1 1 1,2-1 0,9 24 0,-13-41-95,-1 0 1,0 1-1,1-1 1,0 0 0,-1 0-1,1 0 1,-1 0-1,1 0 1,0 0-1,0 0 1,0 0 0,0 0-1,0 0 1,0 0-1,0-1 1,0 1 0,0 0-1,0-1 1,0 1-1,2 0 1,-2-1-4,0 0-1,0 0 1,0 0 0,0 0-1,0 0 1,0-1 0,0 1 0,0 0-1,0-1 1,0 1 0,0 0 0,0-1-1,0 0 1,0 1 0,0-1-1,-1 1 1,1-1 0,0 0 0,0-1-1,5-3 16,-2-2 0,1 1 0,-1 0 0,0-1 0,3-8 0,36-95 266,-24 56-8,-12 40-142,-7 14-135,0 0 0,0 0 0,0 0 0,0 0 0,0 0 0,0-1 0,0 1 0,0 0 0,0 0 0,1 0 0,-1 0 0,0 0 0,0 0 0,0 0 0,0 0 0,0 0 0,0 0 0,0 0 0,0 0 0,1 0 0,-1 0 0,0 0 0,0 0 0,0 0 0,0 0 0,0 0 0,0 0 0,0 0 0,1 0 0,-1 0 0,0 0 0,0 0 0,0 0 0,0 0 0,0 0 0,0 0 0,0 0 0,0 0 0,1 0 0,-1 0 0,0 0 0,0 0 0,0 0 0,0 0 0,0 0 0,0 1 0,0-1 0,0 0 0,0 0 0,0 0 0,4 23 167,-10 287 294,6-303-457,0 1 0,1-1 0,0 0 1,0 0-1,3 8 0,-4-14-9,1-1 0,-1 1-1,0 0 1,1 0 0,-1 0 0,1 0 0,-1 0 0,1 0 0,0 0 0,-1-1 0,1 1 0,0 0 0,0-1 0,-1 1 0,1 0 0,0-1-1,0 1 1,1 0 0,-1-1-11,0 0-1,0 0 1,0 0 0,0 0-1,0 0 1,0 0-1,1 0 1,-1 0 0,0-1-1,0 1 1,0 0-1,0-1 1,0 1 0,0-1-1,0 1 1,0-1-1,0 1 1,0-1-1,-1 0 1,3-1 0,17-15-662,-17 12 364,2 1 0,-1 0 0,0 1 0,1-1 0,-1 1 0,1 0 0,0 0-1,0 1 1,0-1 0,1 1 0,6-2 0,-1 4-459,-2 5-131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2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 15067,'11'-48'1910,"-11"48"-1894,0 0 0,0 0 0,0 0 0,0 0 0,0-1 0,0 1 0,0 0 0,0 0 0,0 0 0,0 0 0,0 0 0,0 0 0,0-1 0,0 1 0,0 0 0,0 0 0,0 0 0,0 0 0,0 0 0,1 0 0,-1 0 0,0-1 0,0 1 0,0 0 0,0 0 0,0 0 0,0 0 0,0 0 0,0 0 0,0 0 0,1 0 0,-1 0 0,0 0 0,0 0 0,0 0 0,0 0 0,0 0 0,0 0 0,1 0 0,-1 0 0,0 0 0,0 0 0,0 0 0,0 0 0,0 0 0,0 0 0,1 0 0,-1 0 0,0 0 0,0 0 0,4 8 688,0 16 125,-4-23-827,8 82 1145,-7-52-794,3 1 0,10 48 0,-14-79-341,0 0-1,1 1 1,-1-1 0,0 0 0,1 0-1,-1 1 1,1-1 0,-1 0-1,1 0 1,0 0 0,-1 0-1,1 0 1,0 0 0,0 0 0,0 0-1,0 0 1,0 0 0,1 1-1,-1-2-5,-1 0 1,1 0-1,0 0 0,-1 0 0,1 0 0,0 0 0,-1-1 0,1 1 0,-1 0 0,1 0 0,0 0 0,-1-1 0,1 1 0,-1 0 0,1-1 0,-1 1 0,1 0 0,-1-1 0,1 1 0,-1 0 0,1-1 0,-1 1 0,1-1 0,-1 1 0,1-2 0,4-4 34,-1-2 0,0 1 0,7-16-1,-10 20-32,15-35 75,-8 18-14,0 0 1,2 1 0,12-20-1,-21 38-62,0 0-1,-1 0 0,1 0 0,0 0 0,-1 0 0,1 0 0,0 0 0,0 1 0,0-1 0,0 0 1,-1 1-1,1-1 0,0 0 0,0 1 0,0-1 0,2 0 0,-2 1 0,-1 0-1,1 1 1,-1-1-1,1 0 1,-1 0 0,1 0-1,-1 0 1,1 0-1,-1 1 1,1-1-1,-1 0 1,1 0 0,-1 1-1,0-1 1,1 0-1,-1 1 1,1-1-1,-1 0 1,0 1-1,0-1 1,1 1 0,-1-1-1,0 1 1,1-1-1,-1 1 1,2 4 18,0 0 0,-1-1 1,0 1-1,0 0 1,1 10-1,5 126 445,-8-140-451,1 0-1,0 0 1,0 0 0,0 0 0,1 0-1,-1-1 1,0 1 0,0 0 0,0 0-1,1 0 1,-1 0 0,0 0 0,1 0-1,-1 0 1,1-1 0,-1 1 0,1 0-1,-1 0 1,1-1 0,0 2 0,0-2-5,0 0 0,-1 0 1,1 0-1,-1 0 1,1 0-1,-1-1 1,1 1-1,0 0 0,-1 0 1,1 0-1,-1-1 1,1 1-1,-1 0 1,1-1-1,-1 1 0,1 0 1,-1-1-1,0 1 1,1 0-1,-1-1 0,1 1 1,-1-1-1,1 0 1,25-42 372,-21 33-334,-3 7-43,11-19 171,24-33 1,-33 50-161,0 0 1,0 0 0,0 1-1,1 0 1,-1 0 0,1 0-1,0 0 1,0 1 0,1 0-1,-1 0 1,1 0 0,8-3-1,-12 6-18,1 0-1,-1-1 1,0 1-1,1 0 1,-1 0-1,0 1 0,0-1 1,1 1-1,-1-1 1,0 1-1,0-1 1,0 1-1,0 0 1,1 0-1,-1 0 1,-1 0-1,1 1 0,0-1 1,0 0-1,0 1 1,-1-1-1,1 1 1,0 0-1,-1 0 1,0-1-1,1 1 0,-1 0 1,2 4-1,3 6 5,0 0-1,-1 0 0,7 22 0,-10-27-3,-1-2-30,0-1 41,1-1 1,-1 1-1,1 0 1,-1 0-1,1-1 1,3 5-1,-4-7-59,-1 0-1,1 0 1,0-1-1,0 1 1,0 0-1,0-1 1,0 1-1,0 0 1,0-1 0,0 1-1,1-1 1,-1 0-1,0 1 1,0-1-1,0 0 1,0 0-1,1 1 1,-1-1-1,0 0 1,0 0 0,0 0-1,1-1 1,-1 1-1,2-1 1,22 0-429,-11 1 193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2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31 19172,'-1'-1'93,"0"1"-1,-1-1 1,1 1-1,0-1 1,-1 1-1,1 0 1,0-1-1,-1 1 1,1 0-1,-1 0 1,1 0-1,0 0 1,-1 0-1,1 0 1,-1 1-1,1-1 1,0 0-1,-1 1 1,1-1-1,0 1 1,0-1-1,-1 1 1,1 0-1,0-1 1,0 1-1,0 0 1,0 0-1,0 0 1,0 0-1,0 0 1,0 0-1,-1 2 1,-4 3 119,0 1-1,1-1 1,0 2 0,-4 7 0,-2 5-90,1 1 0,0 0 0,2 1 0,1 0 0,0 0 0,2 1 0,0 0 0,2 0 0,0 0 1,2 36-1,1-57-117,0 0 0,0 0 0,0 0 1,1 1-1,-1-1 0,1 0 1,0 0-1,0 0 0,-1 0 0,1 0 1,2 3-1,-3-5-3,1 0-1,-1 1 1,1-1-1,-1 1 1,1-1-1,-1 0 1,1 1-1,-1-1 1,1 0-1,-1 1 1,1-1 0,-1 0-1,1 0 1,-1 0-1,1 0 1,0 1-1,-1-1 1,1 0-1,-1 0 1,1 0-1,0 0 1,-1 0 0,1 0-1,-1-1 1,1 1-1,1 0 1,1-2 0,1 0 1,-1 0-1,0-1 1,0 1 0,0-1-1,0 1 1,0-1-1,0 0 1,-1 0-1,1 0 1,2-5 0,23-38 7,-3 0 1,22-55-1,32-59 101,-75 155-92,-1 6-3,-3 16 11,-8 32 7,7-43-28,-4 23 15,-1 6 61,-4 67 0,10-101-80,0 0-1,0 0 1,0 0-1,0 0 1,0 0-1,0 0 1,0 0-1,0 0 1,0 0 0,1 0-1,-1-1 1,0 1-1,1 0 1,-1 0-1,0 0 1,1 0-1,0 0 1,-1 0-1,1-1 1,1 2 0,-2-1 1,1-1 0,0 0 0,-1 0 0,1 0 0,0 0 0,-1 0 0,1 0 0,0 0 0,0 0 0,-1 0 0,1 0 0,0 0 0,-1 0 0,1 0 0,0-1 0,-1 1 0,1 0 0,0-1 0,-1 1 0,1 0 0,0-2 0,5-2 21,0-1-1,-1 0 0,0 0 0,7-8 0,5-8 13,-8 8-20,2 1-1,-1 0 1,2 0-1,-1 1 1,1 0 0,21-13-1,-31 23-12,-1 0 0,1 0 0,0 0 0,-1 0 0,1 1 0,0-1 0,0 0 0,-1 1 0,1 0 0,0-1 0,0 1 0,0 0 0,-1 0-1,1 0 1,0 0 0,0 0 0,0 1 0,-1-1 0,4 2 0,-2-1-1,-1 0 1,0 1-1,0-1 0,0 1 0,0 0 0,0-1 1,-1 1-1,1 0 0,0 0 0,-1 0 0,1 1 1,-1-1-1,0 0 0,2 4 0,2 9 4,1 1-1,-2 0 1,4 23 0,-5-25 1,0-1 0,0 1 0,1 0 0,1-1 0,8 17 0,-13-30-5,0 1-1,0-1 0,1 1 0,-1-1 0,0 1 0,1-1 0,-1 1 0,0-1 0,1 1 0,-1-1 1,1 1-1,-1-1 0,1 1 0,-1-1 0,1 0 0,-1 0 0,1 1 0,-1-1 0,1 0 0,0 0 1,-1 1-1,1-1 0,-1 0 0,1 0 0,0 0 0,-1 0 0,1 0 0,0 0 0,-1 0 0,1 0 1,-1 0-1,1 0 0,0 0 0,0-1 0,1 0 2,0 0 1,0 0-1,0-1 1,0 1-1,0-1 0,0 1 1,0-1-1,-1 0 1,3-3-1,4-7 10,0 1-1,8-19 1,58-134-224,-65 151 125,-9 13 84,0 0-1,0 0 1,1-1 0,-1 1-1,0 0 1,0 0-1,0 0 1,0 0 0,0 0-1,0 0 1,0 0 0,1 0-1,-1 0 1,0 0 0,0 0-1,0 0 1,0 0-1,0 0 1,0 0 0,1 0-1,-1 0 1,0 0 0,0 0-1,0 0 1,0 0-1,0 0 1,0 0 0,1 0-1,-1 0 1,0 0 0,0 0-1,0 0 1,0 1 0,0-1-1,0 0 1,0 0-1,0 0 1,1 0 0,-1 0-1,0 0 1,0 0 0,0 0-1,0 1 1,0-1 0,0 0-1,0 0 1,0 0-1,0 0 1,3 30-254,-5 89-245,-1 24 932,6-96-403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2066 271 12179,'-28'-27'229,"-1"1"-1,-2 1 1,-1 2 0,0 1 0,-2 2 0,0 1 0,-1 2 0,-1 1 0,-1 2 0,0 1 0,-48-9 0,20 11-13,-1 3 0,0 3 0,0 2 0,-102 10 0,79 3 51,0 4 0,-156 46-1,185-41-92,1 3 0,0 2 0,2 3 0,-60 39 0,83-44-101,1 2 0,1 1 1,1 1-1,2 2 1,1 1-1,1 1 0,-35 50 1,42-49-51,2 0 0,0 0 1,3 2-1,-22 61 0,30-70-14,2 0 0,0 0 0,1 0 0,2 1-1,0-1 1,2 1 0,0-1 0,5 27 0,2-13 9,1 0 0,3-1 1,1 1-1,1-2 1,2 0-1,2-1 0,1 0 1,2-2-1,1 0 1,1-1-1,2-1 0,1-2 1,2 0-1,0-2 1,36 28-1,-29-29-2,2 0 0,0-2 0,2-2 0,0-1 0,1-3 0,2 0 0,-1-3 0,2-1 0,0-3 0,0-1 0,1-2 0,0-1 0,60 0 0,-54-9 25,-1-2 0,1-1 0,-1-3 0,-1-2-1,1-3 1,-2-1 0,0-2 0,69-35-1,-38 10 139,-2-3 0,-2-4 0,128-109 0,-120 83-9,-3-4-1,-4-3 0,-3-3 1,92-144-1,-144 199-174,-1-1-1,-2-1 1,0-1-1,-3 0 1,14-45 0,-24 64-11,-1 0 1,0 0 0,0 0 0,-2-1-1,1 1 1,-2 0 0,-2-20 0,1 24-2,0-1 0,-1 1 0,0 0 1,-1 0-1,0 0 0,0 0 1,0 1-1,-2-1 0,1 1 1,-1 1-1,-9-11 0,0 3-18,-2 1-1,1 0 1,-2 1-1,0 1 1,0 1-1,-1 0 1,-1 2-1,0 0 1,-30-9-1,8 6-235,0 2 0,-1 1-1,-78-4 1,84 12 63,0 1 0,-1 2-1,1 2 1,0 1 0,1 2 0,0 1 0,-42 16-1,-18 17-305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4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501 154 16011,'0'-9'300,"-1"1"0,0 0 0,-1-1 0,0 1-1,0 0 1,-1 0 0,-7-15 0,8 19-187,-1-1 1,-1 0 0,1 1 0,-1 0-1,1 0 1,-1 0 0,0 0-1,-1 0 1,1 1 0,-1 0-1,1 0 1,-1 0 0,-7-2 0,5 1 54,-1 1 0,0 1 0,0-1 1,0 1-1,0 1 0,0 0 0,-1 0 1,1 0-1,0 1 0,-1 0 0,-14 3 1,12-1-43,1 1 1,-1 0-1,1 1 1,-1 0 0,1 0-1,0 1 1,1 1-1,-11 7 1,4-1-40,1 1 1,1 0-1,0 1 1,1 1-1,0 0 1,1 0-1,1 2 1,0-1-1,-13 30 0,12-18-75,1 0-1,2 1 0,1-1 0,1 2 0,2-1 0,1 1 0,1 0 0,2 58 0,1-78-47,1 0-1,0 0 0,1 0 1,0 0-1,1 0 0,0-1 1,0 1-1,1-1 0,6 11 0,-7-16-48,0 1-1,0-1 0,0 0 0,1 0 0,0 0 0,-1 0 1,1-1-1,1 1 0,-1-1 0,0 0 0,1-1 0,0 1 1,-1-1-1,1 0 0,0 0 0,0 0 0,1 0 1,8 0-1,-4 0-115,1-2 0,-1 1 0,0-2 0,0 1 0,0-1 1,0-1-1,0 0 0,14-4 0,1-3-73,-1-1 0,25-14 0,27-19-509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4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0 16532,'-9'5'242,"0"0"1,0 1 0,0-1 0,1 2 0,0-1 0,0 1 0,0 0-1,1 1 1,0 0 0,1 0 0,0 0 0,0 1 0,1 0 0,-6 12 0,8-14-193,0 1 0,0 0 0,1 0 0,0 0 0,0 0 0,1 0 0,0 0 0,1 0 0,0 0 0,0 1 0,0-1 0,1 0 0,0 0 0,1 0 1,0 0-1,0 0 0,1 0 0,5 10 0,-6-13-43,0-1 0,0 0 0,1 0 0,-1 0 0,1-1 0,0 1 0,0-1 1,1 1-1,-1-1 0,0 0 0,1 0 0,0-1 0,0 1 0,0-1 0,0 0 0,0 0 0,1 0 0,-1 0 1,0-1-1,1 1 0,-1-1 0,1-1 0,0 1 0,-1 0 0,1-1 0,0 0 0,8-1 0,-1-1 29,-1-1 0,0 0 0,1 0 0,-1-1 0,0-1 0,-1 1 0,1-2 0,-1 0 0,0 0-1,10-8 1,-6 3 69,-1-1 0,0 1 1,20-27-1,-28 33-66,-1-1 1,-1 1 0,1-1 0,-1 1 0,0-1 0,0 0 0,0-1 0,-1 1 0,0 0 0,-1-1-1,1 1 1,-1-1 0,0-7 0,-1 11-17,0-1 1,0 1-1,-1 0 0,0 0 0,1 0 1,-1 0-1,0 0 0,0 0 0,-1 0 1,1 0-1,-1 0 0,1 1 0,-1-1 1,0 1-1,-4-5 0,2 3-7,0 1 1,0 0-1,0 0 0,-1 0 0,1 0 1,-1 1-1,0 0 0,0 0 0,-5-2 1,0 2-97,0-1 0,0 1 0,-1 1 0,1 0 0,0 1 1,-1 0-1,1 0 0,-1 1 0,-12 3 0,19-4-8,-1 1 0,0 0 1,1 1-1,-1-1 0,1 1 0,0 0 0,-1 0 0,1 0 0,0 1 1,0 0-1,1-1 0,-1 1 0,0 0 0,1 1 0,-5 5 0,4 2-368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5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16371,'3'45'6837,"7"82"-6004,-7-97-718,-3-18-64,1-1-1,1 1 0,2 11 0,-2-19 147,0-5-46,-1-14 46,0-22 28,-4 0 8,-2 1 1,-1-1 0,-19-64 0,26 107-209,1 1-152,1 1-1,-1-1 1,1 0 0,0 1 0,7 9 0,-9-15-38,1 0-1,-1 1 1,1-1-1,0 0 1,0 0-1,0 0 1,0 0 0,0 0-1,1 0 1,-1-1-1,0 1 1,1-1-1,-1 0 1,1 1 0,-1-1-1,1 0 1,0-1-1,0 1 1,-1 0-1,1-1 1,0 0-1,0 1 1,0-1 0,-1 0-1,1 0 1,0-1-1,0 1 1,0-1-1,0 1 1,-1-1 0,1 0-1,0 0 1,-1 0-1,1 0 1,-1 0-1,1-1 1,-1 1-1,3-4 1,7-2-353,-2-2-1,1 0 1,9-11-1,7-8-684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5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0 14915,'-10'22'841,"1"0"0,2 0 0,0 1 0,1 0 1,-5 40-1,11-61-782,0-1 0,0 1 0,0-1 0,0 0 0,0 1 0,0-1 0,0 1 0,0-1 1,1 1-1,-1-1 0,1 1 0,-1-1 0,2 2 0,-2-3-36,0 1 0,1-1 0,-1 0 0,0 0 0,1 1 0,-1-1 0,0 0 0,1 0 0,-1 0-1,0 1 1,1-1 0,-1 0 0,1 0 0,-1 0 0,0 0 0,1 0 0,-1 0 0,1 0 0,-1 0 0,1 0 0,-1 0 0,0 0 0,1 0 0,-1 0-1,1 0 1,-1-1 0,0 1 0,1 0 0,0 0 0,4-4 118,0 1 1,0-1-1,0 0 0,0 0 1,3-4-1,4-3-39,-4 4 0,15-13 184,1 2-1,28-19 1,-46 33-263,1 1 1,-1-1 0,1 1-1,-1 0 1,1 1 0,0 0-1,0 0 1,0 0 0,0 1 0,0 0-1,0 0 1,1 1 0,-1 0-1,13 1 1,-17 0-19,0 0-1,1 0 1,-1 0 0,0 1-1,0-1 1,0 1-1,-1-1 1,1 1 0,0 0-1,-1 0 1,1 0-1,-1 0 1,1 1 0,-1-1-1,0 1 1,0 0 0,2 3-1,0 1 11,-1 0 0,0 1 0,0-1-1,0 1 1,2 14 0,-5-21-8,0-1 0,0 1-1,0-1 1,0 1 0,0-1 0,0 0 0,0 1-1,0-1 1,0 1 0,0-1 0,0 1-1,0-1 1,0 1 0,1-1 0,-1 1-1,0-1 1,0 0 0,1 1 0,-1-1 0,0 1-1,0-1 1,1 0 0,-1 1 0,0-1-1,1 0 1,-1 1 0,1-1 0,-1 0-1,0 0 1,1 0 0,-1 1 0,1-1 0,-1 0-1,1 0 1,-1 0 0,0 0 0,1 0-1,-1 1 1,1-1 0,-1 0 0,1 0-1,-1 0 1,1 0 0,-1-1 0,1 1 0,-1 0-1,1 0 1,-1 0 0,0 0 0,1 0-1,-1-1 1,1 1 0,-1 0 0,1 0 0,-1-1-1,1 1 1,25-28 277,-5 6-76,-20 21-202,0 1 0,0-1 0,1 1 0,-1-1 0,0 1 0,0-1 0,0 1 0,1 0 0,-1-1 0,0 1 0,1 0 0,-1 0 0,0 0 0,0 0 0,1 0 0,-1 0 0,0 1 0,1-1 0,-1 0 0,0 1 1,0-1-1,0 0 0,1 1 0,-1 0 0,0-1 0,0 1 0,0 0 0,0-1 0,0 1 0,0 0 0,0 0 0,0 0 0,0 0 0,-1 0 0,1 0 0,0 0 0,0 0 0,0 2 0,3 5-6,0 0-1,-1 1 0,1-1 1,1 13-1,-2-13 6,24 119-345,-27-126 303,0-1 0,0 0 0,0 1 0,0-1 1,0 1-1,0-1 0,0 0 0,0 1 0,1-1 0,-1 0 0,0 1 0,0-1 0,0 1 1,0-1-1,1 0 0,-1 0 0,0 1 0,0-1 0,1 0 0,-1 1 0,0-1 0,0 0 1,1 0-1,-1 1 0,0-1 0,1 0 0,-1 0 0,0 0 0,1 0 0,-1 1 0,0-1 1,1 0-1,-1 0 0,0 0 0,1 0 0,0 0 0,8-13-839,7-32 13,-13 36 704,9-24-470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5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64 14899,'1'-1'95,"0"1"-1,0 0 0,-1-1 1,1 1-1,0 0 1,-1-1-1,1 1 1,0-1-1,-1 1 0,1-1 1,-1 1-1,1-1 1,-1 0-1,1 1 0,-1-1 1,1 0-1,-1 1 1,1-1-1,-1 0 1,0 1-1,0-1 0,1 0 1,-1 0-1,0 0 1,0 1-1,0-1 1,0 0-1,0 0 0,0 0 1,0 1-1,0-1 1,0 0-1,0 0 0,0 0 1,0 1-1,-1-1 1,1 0-1,-1-1 1,1 2-5,-1-1 0,0 0 0,1 0 1,-1 1-1,0-1 0,1 0 0,-1 1 0,0-1 1,0 1-1,0-1 0,0 1 0,0-1 1,1 1-1,-1 0 0,0-1 0,0 1 1,0 0-1,0 0 0,0 0 0,0 0 0,0 0 1,0 0-1,0 0 0,0 0 0,0 0 1,0 0-1,0 0 0,0 1 0,0-1 1,0 0-1,0 1 0,-1 0 0,-2 1 14,1 1-1,-1-1 1,1 1 0,0 0-1,-1 0 1,1 0 0,1 1-1,-1-1 1,0 1-1,1-1 1,0 1 0,0 0-1,0 0 1,-3 8-1,3-8-84,1 0 0,0 0 0,0 0-1,0 0 1,0 0 0,0 1-1,1-1 1,0 0 0,0 0 0,0 0-1,0 1 1,1-1 0,0 0 0,0 0-1,2 8 1,-2-11-18,0 0 1,0 0-1,-1 0 1,1 0-1,0 0 0,0 0 1,0 0-1,0-1 0,0 1 1,1 0-1,-1 0 1,0-1-1,0 1 0,0-1 1,1 1-1,-1-1 0,0 0 1,0 1-1,1-1 1,-1 0-1,0 0 0,1 0 1,-1 0-1,0 0 1,1 0-1,-1 0 0,0-1 1,1 1-1,-1 0 0,0-1 1,0 1-1,1-1 1,-1 1-1,2-2 0,6-2 5,0-1 0,-1 0 0,12-9 0,-19 14-6,20-18 19,1 0 0,18-23 1,23-20 59,-52 56-26,-8 12-3,-5 14 10,-9 21 51,2-12-35,3-1 1,-6 50-1,11-78-72,1 1-1,0 0 1,0-1 0,0 1-1,0 0 1,0-1 0,0 1-1,1-1 1,-1 1 0,0 0-1,1-1 1,-1 1-1,1-1 1,0 1 0,0 1-1,0-3-5,-1 0 0,1 1-1,-1-1 1,1 0 0,-1 0-1,1 0 1,-1 0-1,0 1 1,1-1 0,-1 0-1,1 0 1,-1 0 0,1 0-1,-1 0 1,1 0 0,-1 0-1,1 0 1,-1-1 0,1 1-1,-1 0 1,1 0-1,-1 0 1,1 0 0,-1-1-1,1 1 1,-1 0 0,0 0-1,1-1 1,-1 1 0,1-1-1,5-4 59,-1 0 0,0-1 0,1 1 0,5-10 1,31-38 84,-22 27-92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3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0 17492,'9'0'338,"0"1"1,0-1-1,0 1 1,0 1-1,0 0 1,-1 0-1,1 1 1,0 0-1,12 6 1,-19-7-296,1-1 1,0 1 0,-1 0-1,1 0 1,-1 0 0,0 0-1,0 0 1,0 1-1,0-1 1,0 1 0,0-1-1,0 1 1,-1 0-1,0 0 1,1-1 0,-1 1-1,0 0 1,0 0-1,-1 0 1,1 0 0,0 1-1,-1-1 1,0 0-1,0 0 1,0 0 0,0 0-1,0 0 1,-1 0 0,0 0-1,-1 5 1,-1 3 18,-1-1 0,0 1 0,-1-1 0,0 0 0,-1 0 0,-9 13 0,-48 53 348,48-59-294,-40 41 285,32-34-18,-32 40 0,54-63-369,0 0 1,0 0 0,0 0-1,1 0 1,-1 1-1,0-1 1,1 0 0,-1 1-1,1-1 1,-1 1-1,1-1 1,0 0 0,0 1-1,-1-1 1,1 3-1,1-4-11,-1 1 1,0 0-1,0 0 0,1-1 0,-1 1 0,0 0 0,1-1 1,-1 1-1,0 0 0,1-1 0,-1 1 0,1 0 0,0-1 0,-1 1 1,1-1-1,-1 1 0,1-1 0,0 0 0,-1 1 0,2 0 1,2 0-57,0 0 0,1 0 1,-1 0-1,0 0 1,0-1-1,1 1 1,-1-1-1,7-1 1,11-1 71,0-2 1,0 0 0,0-2-1,-1 0 1,1-2 0,-2 0-1,39-22 1,7-8-123</inkml:trace>
  <inkml:trace contextRef="#ctx0" brushRef="#br0" timeOffset="1">788 63 17756,'-20'30'1912,"-16"11"-1136,-3 0-328,0 6 1057,2 1-481,7-2-464,7-6-280,13-13-600,7-8-312,6-16 568,4-6-120,5-20-112,-2-10-176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3:38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954 0 6897,'-76'2'529,"0"-1"-353,0 2-72,8-2 352,0 1-368,0-2-48,2 0-24,0-2-32,-2 2-88,0 0-472,-3 5 480,-18 3-96,-4 4-80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3:38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440 974 8658,'-45'35'203,"1"3"1,2 1 0,1 2-1,3 2 1,1 1-1,-44 71 1,65-89-292,1 1-1,1 1 1,2 0 0,0 1 0,2 0-1,2 1 1,0 0 0,2 1-1,1-1 1,2 1 0,1 0 0,1 0-1,6 49 1,-2-57-45,2-1-1,0-1 0,1 1 1,2-1-1,0 0 1,1 0-1,1-1 0,1-1 1,0 1-1,2-2 1,0 0-1,25 25 0,-19-23 41,2-1 1,0-1-1,1-2 0,1 0 0,1-1 0,0-1 0,1-1 0,0-1 0,48 14 0,-22-12 37,1-2 1,86 7-1,109-9 37,-67-13 496,-1-9 0,0-7 0,286-69 0,-249 30 487,-2-10-1,309-143 0,-311 105-210,367-249 0,-480 285-556,128-117 1,-185 147-177,-2-2 1,-1-2-1,-3-1 0,-2-2 0,30-54 0,-51 78-73,-2-1-1,0 0 0,-2-1 0,-1 0 0,0 0 0,-2 0 1,5-49-1,-10 58-1,0-1 1,-2 1-1,0-1 1,0 1 0,-1 0-1,-1-1 1,-1 1-1,-1 1 1,0-1-1,0 1 1,-2-1-1,0 2 1,-15-24-1,8 19 16,-1 2 0,0 0 0,-2 1 0,1 0-1,-2 1 1,0 1 0,-1 1 0,0 1 0,-35-17-1,7 9 46,0 1-1,-1 2 0,-69-14 0,-1 9 266,-213-15-1,-125 35 293,217 14-610,1 11 0,2 11 0,1 9-1,-357 116 1,260-39-63,328-119 108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07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3923 11 9242,'-1018'-11'1637,"4"97"-4006,886-64 1637,2 5 0,1 6 0,1 5 0,-194 90 0,197-69 1221,3 5-1,-147 107 1,193-117 314,2 4-1,2 2 1,4 3-1,-82 103 1,128-142-707,2 0 0,0 1 0,2 0 0,0 1 0,2 1-1,1 0 1,1 0 0,1 1 0,2 1 0,1-1 0,1 1 0,1 0 0,1 54 0,4-48-257,2 0 1,2-1-1,1 0 1,1 0-1,3 0 1,20 51-1,-7-33-116,3-2 0,2 0 0,44 59-1,-11-26 289,3-2-1,3-4 0,151 133 1,-134-142 191,3-4 1,3-4 0,2-3 0,3-5-1,2-4 1,2-4 0,1-4-1,3-5 1,137 28 0,-61-32-93,2-9 0,0-7 0,280-13 0,541-115 121,-624 42-49,404-131 0,-474 100 370,490-236 1,-632 254-279,-4-7 0,-4-8 0,160-130 0,-277 195-234,-2-1-1,-1-2 1,-2-1 0,-1-2-1,-3-2 1,41-66-1,-60 84-39,-1-1 1,-1-1-1,-1 1 1,-1-2-1,10-51 0,-16 56-12,-1 0 0,-1 0-1,0 0 1,-2 0 0,-1 0-1,0 0 1,-2 0 0,-7-25 0,3 21-11,-1 1 0,-1 0 0,-1 1 0,-2 0 0,0 1 0,-21-28 0,11 22-7,-1 2 0,-1 0 1,-1 1-1,-32-23 0,0 8-15,-1 2 1,-2 3-1,-2 2 1,-91-35-1,14 18-4,-2 6-1,-1 6 0,-219-31 0,110 41 20,-315 2-1,248 33 111,1 14 0,-366 71 0,197 4-21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15:41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24575,'0'0'0,"11"0"0,3 0-8191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15:55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36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70 160 8346,'-15'-49'1844,"-3"-14"794,16 59-2489,0 0-1,0 0 1,0 0 0,-1 0-1,1 0 1,-1 1 0,0-1 0,0 1-1,0-1 1,0 1 0,-6-4-1,21 16-477,15 8-146,32 17 1,-15-14 454,1-2 1,1-3 0,65 15-1,148 14 454,-160-29-421,107 18 52,267 39 158,4-29-7,126-35-319,64 4-299,-537-6 341,562 20-78,0-37 113,1107-222 1181,-1731 220-888,1 3-1,1 3 0,130 4 1,-196 3-275,-1 0 1,0 0 0,0 0-1,0 0 1,1 0-1,-1 0 1,0-1 0,4-1-1,-6 2 9,0-1-1,0 0 0,1 0 1,-1 1-1,0-1 1,0 0-1,0 0 1,0 0-1,0 0 0,-1-1 1,1 1-1,0 0 1,0 0-1,-1 0 0,1-1 1,-1 1-1,1 0 1,-1-1-1,1 1 0,-1 0 1,0-3-1,3-19-68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6:03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1676 294 10818,'-29'-41'593,"-3"2"-1,-54-53 1,72 79-499,0 1 0,-1 0 0,-1 1-1,0 1 1,0 1 0,-1 0 0,-1 1 0,1 1 0,-36-9 0,29 11-10,1 1 1,-1 1 0,0 2-1,0 0 1,0 1-1,-24 4 1,14 1 65,1 2 0,0 1 0,-52 20 1,10 5 249,2 3-1,-117 78 1,134-76-267,3 2-1,1 3 0,1 2 0,3 2 0,2 2 0,2 2 0,3 1 1,1 3-1,3 1 0,-30 63 0,52-85-126,1 0 0,2 1 0,1 0 1,2 0-1,1 1 0,2 0 0,2 1 0,1 0 0,1-1 0,3 1 0,6 56 0,-2-68-9,0 0 0,1 0 0,2 0-1,0-1 1,2 0 0,0-1-1,2 0 1,0 0 0,2-2-1,0 1 1,2-2 0,0 0 0,35 33-1,-26-31-13,0-1 0,2-2 0,0 0 0,1-2 0,0-1-1,2-1 1,0-1 0,0-2 0,2-1 0,47 10 0,-16-10-19,2-3 0,-1-3 1,1-2-1,123-12 1,-98-2 11,-1-4 0,171-53 0,-184 42 28,0-4 1,-2-2-1,-2-4 0,-1-3 0,-2-4 0,104-82 1,-143 100-5,-2-2 1,0-1-1,-2 0 1,-1-2-1,-2-1 1,33-56-1,-48 71-3,0-1 0,-2 0 0,0 0 0,0 0 0,-2-1 0,5-35 0,-8 39 1,-1-1 0,0 0 0,-1 1 0,-1-1 0,0 1 0,-1-1 0,0 1 0,-1 0 0,-10-21 0,2 10 8,0 0 0,-2 2 0,-1-1-1,-1 2 1,-1 0 0,-1 1 0,0 1 0,-2 0-1,0 2 1,-2 0 0,0 1 0,-29-17 0,14 14 1,-1 1-1,-1 2 1,0 1 0,-1 2 0,0 2 0,-1 2 0,-58-7 0,25 9-229,-1 4 0,0 3 0,0 3 0,-84 13 0,59 2-213,0 3 0,-146 52 0,78-9 16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6:09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4642 290 8578,'-306'-51'610,"-485"-79"-507,753 124-84,-675-85 1068,581 82-707,1 6 0,-1 6-1,-189 28 1,159-1-335,2 7 1,1 8-1,3 6 0,2 7 1,2 6-1,4 7 0,3 7 1,-249 177-1,220-111-49,137-109 18,2 2 0,-47 63-1,65-76 2,2 0 0,0 1 0,2 0-1,1 2 1,-16 48 0,23-55 0,0 1 0,1-1 0,2 1 1,0 0-1,1 0 0,1 0 0,1 0 0,6 38 1,-2-38-2,0-1 1,1 1-1,1-1 1,1 0-1,1-1 1,1 0 0,0 0-1,22 28 1,-14-25-3,1-1 1,1 0-1,0-2 1,2 0-1,43 28 1,-23-22-2,1-1 0,78 30 0,93 15-5,-49-31 36,1-8-1,228 14 1,341-32 240,768-90 543,-5-75-409,-892 75-405,-9-39-50,-500 91 48,111-45 0,-165 53 62,0-2 0,-2-1 0,-1-3 0,64-47 0,-90 59-2,-1 1 1,0-2 0,0 0-1,-1 0 1,-1-1 0,-1 0 0,1-1-1,7-17 1,-15 25-34,0 1 1,0-1-1,-1 0 0,0 0 1,0 1-1,-1-2 0,0 1 1,0 0-1,-1 0 0,0 0 1,0 0-1,0 0 0,-1 0 1,0-1-1,-1 1 0,1 1 1,-1-1-1,-1 0 0,1 0 0,-1 1 1,-1-1-1,-6-10 0,2 6 26,-1 0-1,0 1 0,-1 0 1,0 0-1,-22-16 0,7 9 73,-53-28 1,5 12-79,-2 4 0,-1 2 1,-105-21-1,-250-28 56,-528-9 1808,605 67-1585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40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1 314 11755,'0'0'30,"0"-1"0,0 1 0,0-1 0,0 1 0,0 0 0,0-1 1,0 1-1,0 0 0,0-1 0,1 1 0,-1 0 0,0-1 1,0 1-1,0 0 0,0-1 0,1 1 0,-1 0 0,0-1 1,0 1-1,1 0 0,-1 0 0,0-1 0,0 1 0,1 0 1,-1 0-1,0 0 0,1-1 0,-1 1 0,0 0 0,1 0 1,-1 0-1,0 0 0,1 0 0,-1 0 0,1 0 0,-1 0 1,1 0-1,18-5-11,-17 5 86,36-6-6,0 2 0,1 2 0,65 4-1,119 25-117,-50-4-11,264-2-22,4-24 54,-155-1 7,294 4-13,525-6 168,1298-107 278,-1752 73-409,606-48 819,-592 50-636,-661 38-337,0 0 0,0 0 0,0 0 0,-1-1 0,1 1 0,0-1 0,0 0 0,4-1 0,-8 1 108,1 1 0,0-1 0,0 0-1,-1 0 1,1 1 0,0-1 0,-1 0 0,1 0 0,-1 0-1,1 0 1,-1 1 0,1-1 0,-1 0 0,1 0 0,-1 0-1,0 0 1,0 0 0,1 0 0,-1 0 0,0 0 0,0 0-1,0 0 1,0 0 0,0 0 0,-1 0 0,1 0 0,0 0-1,0 0 1,0 0 0,-1 0 0,1 0 0,-2-2 0,-12-29-318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41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1493 0 11530,'-61'2'606,"-18"1"-383,-126 19-1,-36 10-133,20-3 241,189-22-236,1 2 0,0 1 0,0 2 0,1 0 0,0 3 0,1 0 0,1 2 0,0 1 0,1 1 0,1 1 0,-24 25 0,14-9-40,1 1 0,2 2 0,2 1 1,1 2-1,2 1 0,-31 66 0,48-85-74,1 0-1,1 1 0,1 0 1,1 0-1,-6 46 1,11-51-4,1 0 0,1 0 0,1 0-1,1 0 1,0 0 0,1-1 0,2 1 0,8 24 0,2-4-7,3 0 0,2-1 0,1-1 0,1-1 0,3-1 0,1-1 0,1-1 0,57 53 0,-63-69 7,0 0 0,1-2-1,1-1 1,1-1 0,0-1-1,38 15 1,-25-15-20,0-1 1,1-2-1,76 10 0,-30-14 9,1-4-1,-1-4 0,132-18 0,-128 7 109,0-4 0,-1-4-1,-1-3 1,149-65 0,-182 65 69,-1-4 1,-1-1 0,-2-2 0,-1-3 0,-1-2-1,-2-1 1,-2-3 0,52-61 0,-80 80-37,0 0 0,-1-2 0,-1 1 0,0-2 0,-2 0 0,-2 0 0,0-1 0,-1 0 0,-1 0 0,-2-1 1,0 0-1,-2 0 0,-1 0 0,-1-1 0,-1 1 0,-5-37 0,2 38-104,-1 0-1,-2 1 1,0 0-1,-1 0 1,-2 1-1,0 0 1,-1 0-1,-2 1 1,0 0-1,-1 1 1,-2 1-1,0 0 1,-1 1-1,0 1 1,-2 0 0,0 1-1,-30-21 1,19 20-76,0 2 1,-2 1 0,0 1-1,0 2 1,-1 1 0,-1 1-1,1 2 1,-2 1 0,1 2-1,-39-2 1,-11 5-76,1 3 0,-163 23 0,24 13-74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4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1 15747,'-8'1'329,"0"0"0,-1 1 0,1 0 0,0 1-1,0 0 1,0 0 0,1 1 0,-1 0 0,1 0-1,0 1 1,0-1 0,0 2 0,1-1 0,0 1 0,0 0-1,0 0 1,-6 10 0,12-16-313,-1 1 0,0 0 1,0 0-1,1 0 0,-1-1 0,1 1 0,-1 0 1,1 0-1,0 0 0,-1 0 0,1 0 0,0 0 1,-1 0-1,1 0 0,0 0 0,0 0 0,0 0 1,0 1-1,0-1 0,0 0 0,0 0 0,0 0 1,1 0-1,0 2 0,-1-3-13,1 1 1,0 0-1,0 0 0,0-1 1,0 1-1,0-1 0,0 1 1,0-1-1,0 1 0,0-1 0,1 0 1,-1 1-1,0-1 0,0 0 1,0 0-1,0 0 0,0 0 1,2 0-1,4 0-20,1-1 1,-1 0-1,0 0 0,0-1 1,13-4-1,-9 2 15,-1-1 0,1 0 0,-1-1-1,0 0 1,0-1 0,-1 0 0,12-12 0,-20 19-16,0-1 0,0 0 0,0 0 1,-1 0-1,1 0 0,0 0 0,-1 0 0,1 0 1,-1 0-1,1 0 0,-1 0 0,1-1 0,-1 1 1,0 0-1,0 0 0,1-3 0,-1 4-22,0-1-1,-1 1 0,1-1 1,0 0-1,0 1 1,-1-1-1,1 1 1,0-1-1,-1 1 1,1-1-1,0 1 0,-1-1 1,1 1-1,-1-1 1,1 1-1,-1-1 1,1 1-1,-1 0 0,1-1 1,-1 1-1,1 0 1,-2-1-1,0 0-39,0 1 0,0-1-1,0 1 1,-1 0 0,1-1-1,0 1 1,0 0 0,0 0 0,0 0-1,-1 1 1,1-1 0,0 0-1,0 1 1,0 0 0,0-1-1,-3 2 1,-8 9-345,1 3-106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2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4684 487 12451,'-23'-23'177,"-2"1"0,0 1 0,-2 1 0,0 1 0,-1 1 0,-50-23 0,-190-62-96,266 102-77,-178-54 7,-2 7 1,-2 9-1,-1 8 1,-2 7-1,-329 2 1,285 31 34,1 9 0,1 10 0,1 11 0,-293 88 0,378-82 68,-243 112 1,294-111-31,3 4 1,2 4-1,-121 98 0,177-125-52,0 1 0,2 2 0,1 0 0,1 2 0,2 1 0,2 1 0,-22 41 0,34-55-21,2 0-1,0 1 1,1 0-1,2 0 0,0 1 1,1 0-1,1 0 1,1 0-1,1 0 0,1 1 1,1-1-1,1 0 1,1 1-1,8 37 1,-4-40-10,1 1 0,1-2 0,0 1 0,1-1 0,1 0 1,1-1-1,1-1 0,16 20 0,-4-10-4,1 0 0,2-2 0,56 42 0,-40-38-5,2-1 1,1-3-1,2-2 0,0-1 0,1-3 1,58 14-1,-1-7-15,212 23 0,-93-33 54,0-11 1,269-26-1,445-104 199,-224-23-26,-529 97-122,317-133 0,-428 151-59,-2-3-1,107-73 0,-156 93-15,-1-2-1,-1 0 1,-1-1-1,0-2 0,-2 0 1,0-1-1,-2 0 1,0-2-1,-2 0 0,22-45 1,-31 54-8,0-1 1,-2 0-1,1 0 1,-2 0 0,0 0-1,-1-1 1,-1 1-1,0-1 1,-1 1 0,-1-1-1,-1 1 1,-6-29-1,3 25-12,-2 1-1,0 0 1,-1 1-1,-1 0 1,0 0-1,-1 0 0,-1 2 1,-1-1-1,-1 1 1,-16-16-1,-7-2-46,-1 1-1,-2 2 1,-2 1 0,-51-28-1,-188-83-118,139 80 69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2.8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58 736 12107,'-12'5'247,"8"-4"-200,1-1 0,0 2-1,0-1 1,0 0 0,0 1 0,0-1-1,0 1 1,0 0 0,1 0-1,-1 0 1,0 0 0,1 0-1,0 1 1,-3 2 0,5-5-45,0 0 0,0 1 1,0-1-1,0 0 0,0 1 1,0-1-1,0 0 0,0 0 1,0 1-1,0-1 0,0 0 0,0 0 1,0 1-1,0-1 0,0 0 1,1 0-1,-1 1 0,0-1 1,0 0-1,0 0 0,0 1 1,0-1-1,1 0 0,-1 0 1,0 0-1,0 0 0,0 1 0,1-1 1,-1 0-1,0 0 0,0 0 1,1 0-1,-1 0 0,0 1 1,0-1-1,1 0 0,-1 0 1,0 0-1,0 0 0,1 0 0,-1 0 1,0 0-1,1 0 0,-1 0 1,0 0-1,0 0 0,1 0 1,-1 0-1,0 0 0,0-1 1,1 1-1,22 1 170,1-2 1,45-6-1,844-125 352,-432 59-433,387-57-32,413-59-30,932-14 60,-1928 198-70,98-4 160,-341 6-109,-27-1-37,-15 3-33,0 1 1,0 0 0,1 0 0,-1 0 0,0 0-1,0 0 1,0 0 0,0 0 0,0-1-1,0 1 1,0 0 0,0 0 0,0 0 0,0 0-1,0 0 1,0-1 0,0 1 0,0 0-1,0 0 1,0 0 0,0 0 0,0 0 0,0 0-1,0-1 1,0 1 0,0 0 0,0 0-1,-1 0 1,1 0 0,0 0 0,0 0 0,0 0-1,0-1 1,0 1 0,0 0 0,0 0 0,0 0-1,0 0 1,-1 0 0,1 0 0,0 0-1,0 0 1,0 0 0,0 0 0,0 0 0,-1 0-1,-21-8 44,-10 1 14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4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14267,'1'0'229,"-1"-1"-1,1 1 1,-1 0 0,0 0-1,1 0 1,-1 0 0,1 0-1,-1 0 1,1 0 0,-1 0-1,0 0 1,1 0 0,-1 0-1,1 1 1,-1-1 0,1 0 0,-1 0-1,0 0 1,1 0 0,-1 1-1,0-1 1,1 0 0,-1 0-1,0 1 1,1-1 0,-1 0-1,0 1 1,1 0 0,6 15 2073,-2 27-2701,-4-34 962,14 121-435,8 86 22,-22-179-153,-1 1-1,-1 0 1,-12 62 0,10-86 47,0-12-564,-2-21-903,3 10 1202,-17-64-555,6 17 238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4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64 14419,'-14'-6'1552,"9"3"-935,1 2-265,11-1 912,10-1-144,12 0-152,11-1-119,10 0-281,11 0-96,2-2-8,4 0-80,-1 0-520,-2 2-448,-6-3 504,-2 4-120,-13 2-88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4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67 133 14587,'3'-5'88,"0"0"0,-1 0-1,1 0 1,-1 0 0,-1 0 0,1-1 0,-1 1-1,1-8 1,-1 10-123,-1 0 0,1 0 0,-1 0 0,0 0 0,0 0 0,-1 0 0,1 0 0,-1 0 0,1 0 0,-1 0 0,0 0 0,0 0 0,0 1 0,0-1 0,-1 0 0,1 1 0,-3-4 0,3 6 33,0-1 0,0 0 0,0 0 0,0 1 0,-1-1 0,1 1 0,0-1 0,0 1 0,-1 0 0,1-1-1,0 1 1,-1 0 0,1 0 0,0 0 0,-1 0 0,1 0 0,0 0 0,0 0 0,-1 1 0,1-1 0,0 0 0,-1 1 0,1-1 0,0 1 0,0-1 0,-3 2-1,-6 2 897,9-5-847,0 1 1,0-1-1,-1 0 1,1 1-1,0-1 1,0 0-1,0 0 1,0 1 0,0-1-1,0 0 1,0 0-1,1 0 1,-1 0-1,-1-2 1,-1-1 32,-6-4 18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5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9554,'3'4'1288,"0"0"-744,0 3-175,0 1 1063,-2 2-976,1 1 1600,-5-2-1640,-4-1 161,-2-1-49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5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14 153 17708,'-1'1'51,"1"-1"-1,-1 0 1,1 0 0,0 0 0,-1 0 0,1 0 0,-1 0 0,1 0-1,-1 0 1,1 0 0,-1 0 0,1 0 0,0 0 0,-1-1 0,1 1-1,-1 0 1,1 0 0,-1 0 0,1-1 0,0 1 0,-1 0-1,1 0 1,0-1 0,-1 1 0,1 0 0,0-1 0,-1 1 0,1 0-1,0-1 1,0 1 0,-1 0 0,1-1 0,0 1 0,0-1-1,0 1 1,-1 0 0,1-1 0,0 1 0,0-1 0,0 1 0,0-1-1,0 1 1,0 0 0,0-1 0,0 1 0,0-1 0,0 1-1,0-1 1,0 1 0,1-1 0,-1 0 0,1-1 86,0 0-1,0 0 1,0 0 0,0 0-1,0 1 1,1-1 0,-1 0-1,1 1 1,-1-1 0,3-1-1,5-3 123,-1 1 0,1 0 0,0 1 0,0 0 0,0 0 0,0 1 0,1 0-1,-1 1 1,17-2 0,13 0-88,42 1-1,-54 2-22,65 2-36,-40 0-255,86-9 1,-132 7-10,-1 0 0,1-1-1,-1 1 1,0-1 0,0 0 0,6-3-1,-10 5 129,-1-1 0,1 1-1,0-1 1,0 1 0,-1-1-1,1 1 1,0-1 0,-1 1-1,1-1 1,-1 1 0,1-1-1,-1 0 1,1 1 0,-1-1-1,1 0 1,-1 1 0,1-1 0,-1 0-1,0 0 1,1 1 0,-1-1-1,0 0 1,0 0 0,0 0-1,0 0 1,0 1 0,0-1-1,0 0 1,0 0 0,0 0-1,0 0 1,0 1 0,0-1-1,-1 0 1,1 0 0,0 0-1,0 1 1,-1-1 0,1 0-1,-1 1 1,1-1 0,-1 0-1,1 0 1,-1 1 0,1-1-1,-1 1 1,0-1 0,1 1-1,-2-1 1,-20-15-481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6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19916,'-6'28'465,"1"1"1,1 0-1,2 0 0,0 1 0,3-1 1,6 52-1,-7-75-426,1 0 0,1-1 0,-1 1 0,1-1 0,0 1 0,0-1 1,5 8-1,-6-12-21,0 1 0,0-1 0,0 0 1,0 1-1,1-1 0,-1 0 0,0 0 0,1 0 1,-1 0-1,1 0 0,-1 0 0,1 0 0,0 0 1,-1 0-1,1-1 0,0 1 0,0-1 1,-1 0-1,1 1 0,0-1 0,0 0 0,0 0 1,-1 0-1,1 0 0,0 0 0,0 0 1,2-1-1,4-2 43,0 1 1,0-1-1,0 0 0,-1-1 1,0 0-1,0 0 1,0 0-1,11-10 0,48-49 394,-54 51-369,63-74 334,-77 125-210,1-34-202,0 1 0,1 0 0,0 0 0,1 0 0,-1-1 0,1 1 0,0 0 0,0-1-1,4 9 1,-1-5-15,0 0-1,1 0 0,1 0 0,9 11 0,-11-15-129,-1-1-1,0 0 1,0 1 0,-1 0-1,1 0 1,-1-1 0,3 11-1,-5-13 94,0 0-1,1 0 0,-1-1 0,0 1 0,0 0 1,0 0-1,0 0 0,0-1 0,-1 1 1,1 0-1,-1 0 0,1-1 0,-1 1 0,1 0 1,-1-1-1,0 1 0,0-1 0,0 1 0,0-1 1,0 1-1,0-1 0,0 1 0,0-1 0,-1 0 1,1 0-1,-1 0 0,-1 2 0,-16 6-404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6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81 14323,'6'-19'958,"-2"7"-293,0 1 0,1-1 0,8-15 0,-13 28-623,0-1-1,0 0 0,0 0 1,0 1-1,1-1 1,-1 0-1,0 0 0,0 1 1,0-1-1,0 0 1,0 0-1,0 0 0,0 1 1,1-1-1,-1 0 1,0 0-1,0 0 0,0 1 1,1-1-1,-1 0 1,0 0-1,0 0 1,0 0-1,1 1 0,-1-1 1,0 0-1,0 0 1,1 0-1,-1 0 0,0 0 1,0 0-1,1 0 1,-1 0-1,0 0 0,0 0 1,1 0-1,-1 0 1,0 0-1,1 0 0,-1 0 1,0 0-1,0 0 1,1 0-1,-1 0 0,0-1 1,0 1-1,0 0 1,1 0-1,-1 0 1,0 0-1,0 0 0,0-1 1,1 1-1,-1 0 1,0 0-1,0 0 0,0-1 1,0 1-1,1 0 1,-1 0-1,0-1 0,0 1 1,0 0-1,0 0 1,0-1-1,3 22 1022,-15 230 1404,2-124-2179,7-79-223,-2 133 75,5-179-128,0 0 0,0-1 0,0 1 0,0-1 0,0 1 0,0-1 1,1 1-1,-1-1 0,0 1 0,1-1 0,-1 1 0,1-1 0,0 1 0,-1-1 0,1 0 0,0 1 0,0-1 0,0 0 0,0 0 0,2 2 0,-3-3-2,1 0 1,-1 0-1,1 0 0,-1 1 1,1-1-1,-1 0 0,1 0 0,-1 0 1,0-1-1,1 1 0,-1 0 1,1 0-1,-1 0 0,1 0 0,-1 0 1,1 0-1,-1-1 0,1 1 1,-1 0-1,0 0 0,1-1 0,-1 1 1,1-1-1,12-16 162,3-18 39,-1-1-1,-2 0 0,-2-1 1,8-44-1,-7 30-157,-12 51-54,1 0 0,-1 0 0,0 0 0,0 0 0,0 1 0,0-1 0,0 0 0,0 0 0,1 0 0,-1 0 0,0 0 0,0 0 0,0 1 0,0-1 0,1 0 0,-1 0 0,0 0 0,0 0 0,0 0 0,1 0 0,-1 0 0,0 0 0,0 0 1,0 0-1,1 0 0,-1 0 0,0 0 0,0 0 0,0 0 0,1 0 0,-1 0 0,0 0 0,0 0 0,0 0 0,1 0 0,-1 0 0,0-1 0,0 1 0,0 0 0,0 0 0,1 0 0,-1 0 0,0 0 0,0 0 0,0-1 0,0 1 0,0 0 0,0 0 0,1 0 0,-1 0 0,0-1 1,0 1-1,0 0 0,0 0 0,0 0 0,0-1 0,0 1 0,0 0 0,0 0 0,0 0 0,0-1 0,0 1 0,0 0 0,0 0 0,0 0 0,0-1 0,0 1 0,7 14-19,-7-13 15,5 12-39,2 0 0,-1 0 0,2 0 0,16 22 0,-21-32 37,0 1 1,0-1-1,0 1 0,0-1 0,0 0 1,1 0-1,-1 0 0,1-1 0,0 1 1,0-1-1,0 0 0,0 0 0,1-1 1,-1 1-1,0-1 0,1 0 0,-1 0 1,1 0-1,8 0 0,-11-1 8,-1-1 0,1 1 0,0-1 0,-1 1 1,1-1-1,-1 0 0,1 0 0,-1 1 0,1-1 0,-1 0 0,1 0 0,-1 0 0,0-1 0,0 1 0,1 0 0,-1 0 0,0-1 0,0 1 0,0-1 0,0 1 0,-1-1 0,1 1 0,0-1 1,-1 1-1,1-1 0,-1 0 0,1 1 0,-1-1 0,0 0 0,0 0 0,0 1 0,0-1 0,0 0 0,0 1 0,0-1 0,0 0 0,-1 0 0,1 1 0,-1-1 0,1 1 0,-1-1 0,0 0 1,1 1-1,-1-1 0,0 1 0,0-1 0,0 1 0,0 0 0,0-1 0,-1 1 0,1 0 0,0 0 0,-1 0 0,1 0 0,-1 0 0,-1-1 0,0 1-4,0 0 0,0 0-1,0 1 1,0-1 0,0 1-1,-1-1 1,1 1-1,0 0 1,0 0 0,0 1-1,0-1 1,0 1 0,-1-1-1,1 1 1,0 0 0,0 0-1,0 0 1,1 1 0,-1-1-1,-4 4 1,3-3-8,0 1 0,1-1-1,-1 1 1,1 0 0,-1 1 0,1-1 0,0 0 0,1 1-1,-1 0 1,1 0 0,-1-1 0,1 2 0,-3 6 0,5-9 7,-1 0 0,1-1 0,0 1 0,-1 0 0,1-1 0,0 1 0,0 0 0,0-1 0,1 1 0,-1 0 0,0-1 0,0 1 0,1-1 0,-1 1 1,1 0-1,0-1 0,-1 1 0,1-1 0,0 1 0,0-1 0,0 0 0,0 1 0,0-1 0,0 0 0,0 0 0,1 0 0,-1 0 0,0 0 0,1 0 1,-1 0-1,1 0 0,2 1 0,4 1-10,0 1 0,0-1 0,1-1 0,-1 0 0,10 2 0,75 7 5,1-4-1,122-6 1,-212-1 39,-1 0-1,1 0 1,-1 0-1,1-1 1,-1 1 0,0-1-1,1 0 1,-1 0-1,0 0 1,1 0 0,4-3-1,-7 2 0,0 1-1,1 0 0,-2-1 1,1 1-1,0-1 1,0 1-1,0-1 0,-1 1 1,1-1-1,0 1 1,-1-1-1,0 0 0,1 1 1,-1-1-1,0 0 1,0 0-1,0 1 0,0-1 1,0 0-1,0 1 1,0-1-1,-1 0 0,1 1 1,-1-1-1,-1-2 1,-31-101 805,21 76-748,3-1 0,0 0 0,-6-42 1,15 69-93,-1 1 1,1-1-1,0 0 1,0 1-1,0-1 1,0 0-1,1 1 1,-1-1-1,1 1 1,0-1 0,-1 0-1,1 1 1,2-4-1,-2 5-9,0 0-1,0 0 1,0 0-1,0 0 0,0 0 1,0 1-1,0-1 1,0 0-1,0 0 1,1 1-1,-1-1 1,0 1-1,1-1 1,-1 1-1,0 0 0,1-1 1,-1 1-1,0 0 1,1 0-1,-1 0 1,0 0-1,1 0 1,-1 0-1,1 1 1,-1-1-1,3 1 1,41 12-892,-39-10 860,0-1 1,1 0-1,0 0 0,-1 0 0,1-1 0,0 0 1,0 0-1,0-1 0,-1 1 0,1-2 0,0 1 1,0-1-1,0 0 0,8-2 0,9-10-264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4:59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 14427,'3'-4'509,"0"-1"1,0 0-1,0 1 1,1 0-1,7-7 0,-11 10-444,0 1 0,1 0 0,-1 0 1,0-1-1,1 1 0,-1 0 0,1 0 0,-1-1 0,1 1 0,-1 0 0,1 0 0,-1 0 0,1 0 0,-1 0 0,1-1 0,-1 1 1,0 0-1,1 0 0,-1 0 0,1 0 0,-1 1 0,1-1 0,-1 0 0,1 0 0,-1 0 0,1 0 0,0 1 0,0 0 65,0 0 0,0 0 0,0 0-1,0 1 1,-1-1 0,1 0-1,0 1 1,-1-1 0,1 0 0,-1 1-1,1-1 1,-1 1 0,0-1-1,1 3 1,0 20 587,0 0 0,-1 0 0,-6 46 0,0-12-336,-2 32 17,2-23-99,3 114-1,3-181-298,0 11 16,1 1-1,1-1 1,5 18 0,-7-27-14,1 0 1,0 0-1,0 0 0,0 0 1,0 0-1,0-1 1,0 1-1,0 0 1,0-1-1,1 1 0,-1-1 1,2 2-1,-2-2 1,0-1 0,0 1 0,0-1 0,0 0-1,0 1 1,0-1 0,0 0 0,1 1 0,-1-1 0,0 0 0,0 0-1,0 0 1,0 0 0,0 0 0,0 0 0,0-1 0,0 1-1,0 0 1,0 0 0,0-1 0,0 1 0,0-1 0,2 0-1,5-3 13,-1-1-1,-1 1 0,1-2 0,0 1 0,-1 0 1,8-11-1,34-45 61,-12 13-29,-27 38-35,-6 5-10,0 1 0,0 0 0,0 0 0,1 0 0,0 0 0,0 1 0,0-1 1,0 1-1,1 0 0,-1 0 0,1 1 0,0-1 0,6-2 0,-10 5-2,0 0-1,0 0 1,-1 0-1,1 0 0,0 0 1,0 0-1,0 0 1,0 0-1,0 1 1,-1-1-1,1 0 1,0 0-1,0 1 1,0-1-1,-1 1 0,1-1 1,0 0-1,-1 1 1,1-1-1,0 1 1,-1 0-1,1-1 1,1 2-1,-1 0 0,1 1-1,-1-1 1,0 0 0,0 1 0,0-1-1,0 1 1,0-1 0,0 3 0,1 6-9,-1 0 1,0 20 0,-1-18 7,0-1 0,-2 1 0,1-1 0,-2 1 0,1-1 0,-2 0 0,-8 22 0,10-30 30,-1 1-1,1 0 1,-1-1-1,1 0 1,-1 1-1,-1-1 1,1 0-1,-1-1 1,1 1-1,-1-1 1,0 1-1,0-1 1,-1 0-1,1-1 1,-1 1-1,1-1 1,-1 0-1,0 0 0,0 0 1,0 0-1,-8 0 1,5-1 6,-1-1 0,1 0 0,0 0 0,-1-1 0,1 0 0,-1 0 0,1-1-1,0 0 1,0-1 0,0 0 0,0 0 0,0-1 0,1 0 0,0 0 0,-1-1 0,2 0 0,-1 0 0,0 0 0,-5-7 0,11 11-81,1 1-1,-1-1 1,1 1 0,-1 0 0,1-1 0,-1 0-1,1 1 1,-1-1 0,1 1 0,0-1 0,-1 1-1,1-1 1,0 0 0,-1 1 0,1-1 0,0 0-1,0 1 1,0-1 0,-1 0 0,1 0 0,0 1-1,0-1 1,0 0 0,0 1 0,1-2 0,-1 2-49,1-1 0,-1 1 0,1-1 0,0 1 0,-1 0 0,1-1 0,0 1 0,-1 0 0,1 0 0,0 0 0,-1-1 0,1 1 0,0 0 0,0 0 0,-1 0 0,1 0 0,0 0 0,0 0 0,0 1 0,38 7-1809,-9 1 1038,6 0-195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4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145 528 16620,'-47'48'1952,"32"-34"-1356,0 1 1,0 1 0,1 0 0,-20 33-1,33-48-587,1-1 0,-1 1 0,1-1 0,0 1 0,-1 0 0,1-1 0,0 1-1,0-1 1,-1 1 0,1 0 0,0-1 0,0 1 0,0 0 0,0-1 0,0 1 0,0 0-1,0-1 1,0 1 0,0 0 0,0-1 0,0 1 0,1 0 0,-1 0 0,1 0 0,-1-1 0,1 1 0,-1-1 0,1 0 0,-1 0 0,1 1 0,-1-1 0,1 0 0,0 0 0,-1 1 0,1-1 0,-1 0 0,1 0 0,0 0 0,-1 0 1,1 0-1,0 0 0,-1 0 0,2-1 0,3 1 19,-1-1 1,1 0 0,-1-1 0,1 1-1,6-5 1,2-1-19,-2-1-1,1 0 0,-1-1 1,0 0-1,-1-1 1,0 0-1,-1 0 1,0-1-1,-1-1 1,8-11-1,-11 14-3,0 1 0,-1-1 0,0 0 0,-1 0 0,1 0 0,-1 0 0,-1-1 0,0 1 0,-1-1 0,1 1 0,-2-1 0,1 0 0,-2 0 0,1 1 0,-3-13 0,2 19-31,0 0-1,0 0 1,0 0 0,-1 0 0,1 1-1,-1-1 1,0 0 0,0 1-1,0-1 1,0 1 0,0-1-1,0 1 1,-1 0 0,1 0-1,-1 0 1,0 0 0,1 1-1,-4-2 1,4 2-10,1 0-1,-1 1 0,1-1 1,-1 1-1,1-1 1,-1 1-1,1 0 0,-1-1 1,0 1-1,1 0 1,-1 0-1,1 0 1,-1 1-1,0-1 0,1 0 1,-1 0-1,1 1 1,-1-1-1,1 1 0,-1-1 1,1 1-1,-1 0 1,1 0-1,0 0 0,-1 0 1,1 0-1,0 0 1,0 0-1,0 0 1,-1 0-1,1 0 0,0 1 1,1-1-1,-1 0 1,0 1-1,-1 2 0,-2 7-284</inkml:trace>
  <inkml:trace contextRef="#ctx0" brushRef="#br0" timeOffset="1">528 1 16908,'4'28'1608,"-1"10"-968,-3 0-232,2 10 696,2 8-391,-4 9-65,0 6-96,-10 3-248,-4 2-96,-8-3-480,-5-4 1408,-2-10-1072,0-9 120,5-20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0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73 12883,'2'-3'510,"-1"-1"1,1 0 0,0 1 0,-1-1-1,0 0 1,0 0 0,0 0-1,-1 0 1,1 0 0,-1-5 0,0 8-387,0 0 0,0 0 1,0 0-1,-1 0 0,1 0 1,0 0-1,-1 0 0,1 0 0,-1 0 1,1 0-1,-1 0 0,1 0 1,-1 0-1,1 0 0,-1 0 1,0 0-1,0 1 0,0-1 1,1 0-1,-1 1 0,0-1 1,0 0-1,0 1 0,0-1 1,0 1-1,0-1 0,0 1 1,0 0-1,0 0 0,0-1 1,0 1-1,0 0 0,0 0 1,0 0-1,-1 0 0,1 0 1,0 0-1,0 0 0,0 0 0,0 1 1,0-1-1,-2 1 0,-8 1-25,0 2-1,0-1 1,0 1-1,0 1 1,0 0-1,1 0 0,0 1 1,0 0-1,1 1 1,-1 0-1,2 1 1,-1 0-1,1 0 1,-13 18-1,11-15-71,2 2 0,0-1 0,0 1-1,1 0 1,1 1 0,0 0 0,1 0 0,0 0 0,1 0 0,1 1 0,-2 16-1,5-28-26,-1 0-1,1 0 1,0 0-1,0 0 1,1 0-1,-1 0 0,0 0 1,1 0-1,0 0 1,0-1-1,0 1 0,0 0 1,0 0-1,1 0 1,-1-1-1,1 1 1,-1-1-1,1 1 0,0-1 1,0 0-1,4 4 1,-3-4-2,1 0 1,-1-1-1,0 1 1,0-1-1,1 1 1,-1-1 0,1 0-1,-1-1 1,1 1-1,0 0 1,-1-1-1,1 0 1,0 0 0,-1 0-1,1 0 1,-1-1-1,7-1 1,0-1 5,-1 0 1,1-1-1,0 0 1,-1 0-1,0-1 1,0 0-1,0-1 1,-1 0-1,0 0 1,0-1-1,-1 0 1,12-14-1,-6 5 27,-1 0 0,0-1-1,-1-1 1,-1 0 0,11-26 0,-16 32 1,0 0 0,-1 0 1,0-1-1,-1 1 0,0-1 1,-1 0-1,1-16 0,-3 29-28,0-1 0,0 1 0,0-1 0,0 1 0,0-1-1,0 1 1,0-1 0,0 1 0,0-1 0,0 1 0,0-1 0,0 1-1,-1-1 1,1 1 0,0-1 0,0 1 0,-1-1 0,1 1-1,0-1 1,0 1 0,-1-1 0,1 1 0,-1 0 0,0-1 0,-7 8 41,-9 24-28,15-28-14,-1 5 11,-1 0 1,1 0 0,0 0 0,1 0 0,0 1 0,0-1-1,0 14 1,-3 17-43,-2 29 23,6-63 6,2 1 1,-1-1 0,1 0-1,-1 0 1,1 1-1,1-1 1,-1 0-1,1 0 1,0 0 0,3 5-1,-5-8-1,1-1-1,0 0 1,0 0 0,0 1-1,0-1 1,0 0-1,0 0 1,0 0-1,0 0 1,0-1 0,0 1-1,0 0 1,1 0-1,-1-1 1,0 1-1,1 0 1,-1-1-1,0 0 1,1 1 0,1-1-1,0 1 1,0-1-1,-1-1 1,1 1-1,0 0 1,-1-1 0,1 1-1,0-1 1,-1 0-1,1 0 1,3-2-1,3-2 1,0 0 0,1-2 0,-2 1 0,12-11 0,6-9 13,-2-1 1,-1-1-1,23-37 1,-22 30 58,47-52 0,-71 86-69,1 0 1,0 0-1,-1 0 0,1 0 0,0 0 0,0 0 0,0 0 0,-1 1 0,1-1 0,0 0 1,0 1-1,0-1 0,0 1 0,0-1 0,1 1 0,-1-1 0,0 1 0,0 0 0,0-1 1,0 1-1,0 0 0,1 0 0,1 0 0,-3 1 0,1-1 0,0 1 0,-1 0 0,1 0 0,-1 0 0,1 0 0,-1 0 0,1 0 0,-1 0 0,0 0 0,1 0 0,-1 0 0,0 0 0,0 0 0,0 0 0,0 0 0,0 0 0,0 0 0,0 0 0,0 1 0,-1 12 11,-1-1 0,-5 21 0,-6 15 6,-13 56-17,25-103-3,1 0 0,0 0 0,-1 0 0,1 0 0,0 0-1,0 1 1,0-1 0,1 0 0,-1 0 0,0 0 0,2 2 0,-2-3 0,1 0 0,-1 0 1,1-1-1,-1 1 0,1 0 0,0 0 0,-1-1 1,1 1-1,0-1 0,0 1 0,-1-1 0,1 1 1,0-1-1,0 1 0,0-1 0,0 0 1,0 1-1,0-1 0,-1 0 0,1 0 0,0 0 1,0 0-1,0 0 0,0 0 0,0 0 1,0 0-1,0 0 0,0 0 0,1-1 0,6 0 1,0-1-1,0 0 0,0-1 0,0 0 0,-1 0 0,14-8 1,45-32 0,-45 28 2,9-6 9,-3 2-9,0 2-1,37-20 1,-63 37-4,0 0 1,0-1 0,0 1-1,-1-1 1,1 1-1,0 0 1,0 0 0,0 0-1,0-1 1,0 1-1,0 0 1,0 0 0,0 0-1,0 0 1,0 0-1,0 1 1,-1-1 0,3 1-1,-3-1 1,1 0 1,-1 1-1,1-1 0,-1 1 0,1-1 0,-1 1 0,0-1 1,1 1-1,-1-1 0,0 1 0,1-1 0,-1 1 1,0-1-1,0 1 0,0 0 0,1-1 0,-1 1 1,0-1-1,0 1 0,0 1 0,0 3 4,-1 0 0,1 0 0,-1 0 0,0 0-1,-2 5 1,3-9-3,-32 116 11,31-116-12,1 1 0,0-1 1,-1 1-1,1-1 0,0 1 0,0-1 1,0 1-1,0-1 0,0 1 0,1-1 1,-1 1-1,0-1 0,2 3 0,-2-3-12,0-1-1,0 0 1,1 0-1,-1 1 1,0-1-1,1 0 1,-1 1-1,0-1 1,1 0-1,-1 0 1,1 0-1,-1 1 1,0-1-1,1 0 1,-1 0-1,1 0 1,-1 0-1,0 0 0,1 0 1,-1 0-1,1 0 1,-1 0-1,1 0 1,-1 0-1,1 0 1,-1 0-1,0 0 1,1 0-1,0 0 1,2-1-110,-1-1 0,1 1 0,0-1 0,0 1 0,-1-1 0,1 0 0,-1 0 0,0 0 0,1 0 0,2-5 0,12-18-1393,-1-1 1,-1 0-1,21-57 0,-26 61 1191,17-41-1109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1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0 18956,'-1'8'447,"0"0"0,-1-1 0,0 1 0,0-1-1,-1 0 1,0 0 0,-5 10 0,-4 11 611,-7 23-492,3 0 0,2 0 0,2 2 0,2-1 0,-4 78-1,14-126-536,0 0 0,0 0 0,0 0 0,1 0 0,-1 0 0,1 0 0,0 0 0,0 0 0,3 5 0,-4-8-14,1 0 0,0 0 0,0-1 0,-1 1 0,1 0-1,0 0 1,0-1 0,0 1 0,0 0 0,0-1 0,0 1 0,0-1 0,0 1-1,0-1 1,0 1 0,0-1 0,0 0 0,0 0 0,1 1 0,-1-1 0,0 0 0,0 0-1,0 0 1,0 0 0,0 0 0,1-1 0,-1 1 0,0 0 0,0 0 0,0-1-1,0 1 1,0-1 0,0 1 0,0-1 0,0 1 0,1-2 0,24-12 191,-1-2-1,-1 0 1,0-2 0,34-33 0,-30 26-82,34-28 39,172-161-455,-224 199-1111,-10 15 1346,0 0 1,0-1 0,0 1-1,0 0 1,0 0 0,0 0-1,0-1 1,0 1 0,0 0-1,0 0 1,0 0 0,-1 0-1,1-1 1,0 1 0,0 0-1,0 0 1,0 0 0,0 0 0,0-1-1,-1 1 1,1 0 0,0 0-1,0 0 1,0 0 0,0 0-1,-1 0 1,1 0 0,0 0-1,0-1 1,0 1 0,-1 0-1,1 0 1,0 0 0,0 0-1,0 0 1,-1 0 0,1 0-1,0 0 1,0 0 0,-1 0-1,-3 1-217,1-1 0,-1 1-1,0 0 1,0 0-1,0 0 1,-3 2 0,-25 11-929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1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16259,'17'40'2305,"4"-8"-1057,1-8-512,1-8 1713,1-5-897,-4-5-800,-1-2-608,-5-4 120,0-7-207,-8-14-250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2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1 213 16243,'0'1'209,"0"0"-1,1 0 1,-1-1-1,0 1 1,1 0-1,-1 0 1,1 0-1,0 0 1,-1-1-1,1 1 1,0 0-1,-1 0 1,1-1-1,0 1 0,0-1 1,0 1-1,-1 0 1,1-1-1,0 0 1,0 1-1,0-1 1,0 0-1,0 1 1,0-1-1,0 0 1,0 0-1,0 0 1,2 0-1,33 3 1261,-33-2-1266,20-2 21,0 0 1,1-1-1,-1-1 0,0-1 1,-1-2-1,1 0 0,-1-1 1,0-1-1,-1-1 0,0-1 1,0-1-1,-1-1 0,35-27 1,-50 35-206,-1 0 0,0 0 1,0-1-1,0 1 1,-1-1-1,1 0 0,-1 0 1,-1 0-1,4-7 0,-5 10-13,-1 1-1,1-1 1,-1 1-1,1-1 1,-1 1 0,0-1-1,0 1 1,0-1-1,0 1 1,0-1-1,0 0 1,0 1-1,0-1 1,-1 1-1,1-1 1,0 1 0,-1-1-1,0 1 1,1-1-1,-1 1 1,0 0-1,1-1 1,-1 1-1,0 0 1,0-1 0,0 1-1,0 0 1,-1 0-1,1 0 1,0 0-1,0 0 1,-1 0-1,1 1 1,0-1-1,-1 0 1,-2 0 0,-3-2 6,0 1 1,-1 0 0,1 1-1,-1 0 1,1 0 0,-1 1 0,0-1-1,1 2 1,-1-1 0,1 1-1,-1 0 1,1 1 0,-1 0 0,1 0-1,0 1 1,-9 3 0,-1 2 0,-1 1 0,1 0 0,0 2 0,1 0 0,-18 15 0,18-12-6,1 1-1,0 1 1,1 0 0,1 0-1,-17 28 1,25-36-13,1-1 0,0 1 1,0 0-1,1-1 0,0 2 1,1-1-1,-1 0 0,2 0 0,-1 1 1,1-1-1,0 1 0,1-1 1,0 1-1,0-1 0,1 1 1,3 13-1,-3-18-19,1 1 1,-1 0 0,1-1-1,0 1 1,1-1-1,-1 0 1,1 0-1,0 0 1,0 0-1,0 0 1,0-1-1,1 1 1,-1-1-1,1 0 1,0 0-1,6 3 1,-4-3-84,1 0-1,0 0 1,0-1 0,0 1 0,1-2-1,-1 1 1,0-1 0,1 0 0,13-1-1,-1-1-305,-1-1-1,1-1 0,-1-1 0,0-1 0,0 0 1,-1-2-1,25-11 0,-11 1-457,0-1-1,-1-2 1,-2-1 0,0-2 0,33-32 0,113-142-978,-174 196 1858,6-7 540,-1 0 0,0-1-1,9-16 1,-15 25-500,0 0 0,0 0 0,1 0 0,-1-1 0,0 1 1,0 0-1,0 0 0,0 0 0,0-1 0,0 1 0,0 0 0,0 0 0,0-1 0,0 1 0,0 0 0,0 0 0,0 0 0,0-1 0,0 1 0,0 0 1,0 0-1,0-1 0,0 1 0,0 0 0,0 0 0,0-1 0,0 1 0,0 0 0,0 0 0,-1 0 0,1-1 0,0 1 0,0 0 0,0 0 0,-1 0 0,-8 0 1072,-10 9 222,11-5-805,-6 4 455,-26 19 1,38-25-948,-1 0-1,1 0 1,-1 0 0,1 0-1,0 1 1,-1-1 0,1 1 0,1 0-1,-1-1 1,0 1 0,1 0-1,-1 0 1,1 0 0,0 0-1,0 1 1,-1 3 0,2-5-41,0 0-1,1 0 1,-1 0 0,0 0 0,1 0 0,0 0 0,-1 0 0,1-1-1,0 1 1,0 0 0,0 0 0,0 0 0,0-1 0,0 1-1,0-1 1,1 1 0,-1-1 0,1 1 0,-1-1 0,4 2-1,4 4-57,0-1 0,17 8-1,-14-8 7,38 19-145,35 19-94,-76-38 264,0 0 1,-1 0-1,0 1 1,0 0 0,0 0-1,10 13 1,-17-18 37,1-1 0,-1 1 0,0 0 1,0 0-1,1 0 0,-1 0 0,-1 0 0,1 0 1,0 1-1,0-1 0,-1 0 0,1 0 1,-1 1-1,0-1 0,0 0 0,1 0 0,-2 1 1,1-1-1,0 0 0,0 1 0,-1-1 1,1 0-1,-1 0 0,0 0 0,1 1 1,-1-1-1,0 0 0,0 0 0,-1 0 0,1 0 1,0 0-1,-1-1 0,1 1 0,-1 0 1,0-1-1,1 1 0,-1-1 0,0 1 1,-2 0-1,-8 6 106,0 0 1,-1-2-1,0 1 0,-24 7 1,37-14-122,-36 12-210,1-1 0,-1-2-1,-1-2 1,-40 3 0,50-9-85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3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18644,'1'1'168,"0"0"0,0 0 0,0 0 0,0 0 0,0 0 0,0 0 0,0 1 0,0-1 0,-1 0 0,1 0 0,0 1 0,-1-1 1,0 0-1,1 0 0,-1 1 0,1-1 0,-1 1 0,0 2 0,1 30 683,-1-25-247,-1 71 1596,-1-52-1768,2 0 0,0 1 0,2-1 0,1 0 1,9 36-1,-11-61-402,0 1-1,0-1 1,0 0 0,1 0 0,-1 0 0,1 0-1,0 0 1,-1-1 0,1 1 0,0 0 0,1-1 0,-1 0-1,0 1 1,1-1 0,0 0 0,-1 0 0,1 0 0,4 2-1,-3-3-5,0 0-1,0 0 1,0 0-1,0 0 0,0-1 1,1 0-1,-1 1 0,0-1 1,0-1-1,0 1 1,0-1-1,8-2 0,2-1 5,-1-1 0,0-1-1,0 0 1,-1-1 0,0 0-1,0-1 1,17-15 0,-4 2 18,-2-2 0,0 0 0,-2-2 1,-1 0-1,-1-2 0,-1 0 0,27-53 0,-41 74 9,-3 13-31,-30 172-96,25-151-147,1 0 0,2 0 0,1 0 0,1 0 0,2 0-1,8 40 1,4-32-381,-13-30 227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3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16700,'-6'36'1832,"3"8"-960,2 5-328,-1 7 1225,2 6-553,0 1-416,3 0-112,0-9-248,1-2-120,-1-12-256,0-4-184,-3-22-456,0-12-352,-10-12 752,-3-15-160,-4-18-136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4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1 202 17164,'13'-8'1832,"11"-5"-960,6-1-256,15-6 969,5-6-257,14-1-432,5-2-152,7 3-264,-3 5-255,-10 9-818,-4 6-575,-17 6 984,-8 8-208,-15 6-136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4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1 15851,'-13'3'508,"1"0"-1,-1 0 1,1 2-1,0-1 0,0 2 1,0-1-1,1 2 0,0 0 1,-15 12-1,21-15-356,0 0 1,0 0-1,0 1 0,0 0 0,1 0 0,0 0 1,0 1-1,0-1 0,1 1 0,0 0 0,0 0 1,0 0-1,1 0 0,0 1 0,0-1 0,0 1 1,1-1-1,0 1 0,0 12 0,1-16-101,1 0 0,-1 0 0,0 0 0,1 1 0,0-1 0,0 0 0,0 0 0,0-1 0,0 1 0,0 0 0,1 0 0,0 0 0,-1-1 0,1 1 0,0-1 0,0 1 0,0-1 0,4 3 0,-2-3 1,-1 1 0,1-1 0,0-1 0,0 1 0,0 0 0,0-1 0,0 0 0,1 0 0,-1 0 0,0 0-1,9 0 1,-1-2 35,1 1 0,-1-2 0,0 1-1,0-2 1,0 0 0,0 0-1,-1-1 1,18-8 0,-13 3 6,0 0 1,-1 0-1,0-2 0,-1 0 1,0-1-1,-1 0 1,0-1-1,-1 0 1,0-1-1,-1-1 1,10-18-1,-13 14 10,-7 10-37,-8 11 11,2 3-95,0 0 0,1 0 0,0 1 0,0-1 0,0 1 0,1 0 0,-1 0-1,2 0 1,-1 0 0,-2 8 0,-1 4-435,1 1-1,-3 26 0,7-40 179,0 0 0,1 0 0,0 0 0,0 0 0,0 0 0,1-1-1,-1 1 1,1 0 0,0 0 0,1-1 0,-1 1 0,1 0 0,2 4 0,-3-8 102,0 1 1,0-1-1,0 0 1,0 1-1,1-1 1,-1 0-1,0 0 1,0 0-1,1 0 1,-1 0-1,1 0 1,-1 0-1,1-1 1,-1 1 0,1 0-1,2 0 1,-1-1 54,0 0 0,-1 1 0,1-1 0,0-1 1,0 1-1,-1 0 0,1-1 0,0 1 0,0-1 1,-1 0-1,1 0 0,-1 0 0,4-2 0,28-18-1516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5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93 16916,'1'0'46,"-1"-1"1,0 1 0,0 0 0,0 0 0,0-1 0,0 1-1,0 0 1,1 0 0,-1-1 0,0 1 0,0 0-1,0 0 1,0-1 0,0 1 0,0 0 0,0-1-1,0 1 1,0 0 0,0 0 0,0-1 0,0 1 0,0 0-1,-1 0 1,1-1 0,0 1 0,0 0 0,0 0-1,0-1 1,0 1 0,0 0 0,-1 0 0,1-1 0,0 1-1,0 0 1,0 0 0,-1 0 0,1-1 0,0 1-1,0 0 1,-1 0 0,1 0 0,-14 5 845,-14 18 398,21-17-1128,1 1 0,0 0 0,0 0-1,1 1 1,-1-1 0,2 1 0,-1 0-1,1 0 1,0 1 0,1-1 0,0 1-1,0 0 1,1 0 0,0 0 0,1 0-1,0 0 1,0 1 0,1-1 0,0 0-1,1 0 1,0 0 0,4 18 0,5 9-222,2-1 0,1-1 0,2 0 1,26 45-1,-16-33-39,-21-39 75,-1 1 0,0-1 1,0 1-1,0 0 0,-1 0 1,0 0-1,-1 0 0,0 0 1,0 0-1,-1 11 1,0-13 30,-1 0 1,0 0 0,0-1 0,-1 1 0,0-1 0,0 1-1,0-1 1,0 0 0,-1 0 0,0 0 0,0 0 0,0 0-1,-1-1 1,0 1 0,-5 4 0,0-1 59,0 0 0,0-1 0,0-1 0,-16 9 0,22-13-33,-1 0 1,1 0-1,-1-1 1,0 1-1,0-1 1,0 0-1,0 0 1,0 0-1,0-1 1,0 1-1,0-1 1,0 0-1,0 0 1,0-1-1,0 1 1,-5-2-1,8 2-18,-1-1 0,1 1-1,0-1 1,-1 0-1,1 1 1,0-1-1,0 0 1,0 0 0,-1 0-1,1 0 1,0 0-1,0 0 1,0 0 0,1 0-1,-1-1 1,0 1-1,0 0 1,1-1 0,-1 1-1,0-2 1,0 0 5,0 0 0,1-1 0,0 1-1,-1 0 1,1 0 0,0-1 0,1 1 0,0-6 0,2-4 0,1 0-1,0 0 0,9-19 1,13-18-137,1 0 1,69-90-1,87-81-297,-77 98 251,-95 110 168,-5 7 31,0 0 0,0-1 0,-1 0-1,0 0 1,0-1 0,-1 1 0,0-1 0,0 0 0,4-16 0,-8 24-30,0-1-1,0 1 1,0-1-1,0 1 1,0 0-1,0-1 1,0 1 0,0-1-1,0 1 1,0-1-1,0 1 1,0 0-1,-1-1 1,1 1-1,0-1 1,0 1 0,-1 0-1,1-1 1,0 1-1,0 0 1,-1-1-1,1 1 1,0 0 0,-1-1-1,1 1 1,0 0-1,-1 0 1,1 0-1,-1-1 1,1 1-1,0 0 1,-1 0 0,1 0-1,-1 0 1,1 0-1,-1 0 1,1 0-1,0-1 1,-1 1 0,1 1-1,-1-1 1,1 0-1,-1 0 1,1 0-1,-1 0 1,1 0-1,0 0 1,-1 0 0,1 1-1,-1-1 1,1 0-1,0 0 1,-1 1-1,-23 8 168,14-2-148,0 0-1,0 1 1,0 0-1,1 0 1,0 1-1,0 0 1,1 1-1,1 0 0,0 0 1,0 0-1,1 1 1,0 0-1,0 1 1,2-1-1,-1 1 1,2 0-1,-1 0 1,-2 19-1,6-27-87,0 0 0,-1 0 0,1 0 0,1 0-1,-1 0 1,1 0 0,-1 0 0,1 0 0,0 0 0,0 0 0,1 0-1,-1-1 1,1 1 0,0 0 0,0-1 0,0 1 0,1-1-1,2 4 1,-2-5 5,0 1 0,0-1 0,0 0 0,1 0 0,-1 0 0,0 0 0,1-1 0,0 1 0,-1-1 0,1 0 0,0 0 0,-1 0 0,1-1 0,0 1 0,0-1 0,-1 0 0,1 0 0,0 0-1,7-2 1,31-9-396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5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24 16620,'0'0'90,"1"-1"0,-1 0 0,0 1 1,0-1-1,1 0 0,-1 0 1,0 1-1,0-1 0,0 0 1,0 0-1,0 0 0,0 1 1,0-1-1,0 0 0,0 0 0,0 0 1,0 1-1,-1-1 0,1 0 1,0 0-1,0 1 0,-1-1 1,1 0-1,-1 0 0,1 1 0,0-1 1,-1 1-1,1-1 0,-1 0 1,0 0-1,-1 1 30,1 0 0,-1-1 0,1 1 0,-1 0 0,1 0 0,-1 0 0,1 0 0,0 1 0,-1-1 0,1 0 0,-1 0 0,1 1 0,0-1 0,-1 1 0,-1 0 0,-7 4 461,1 0 1,-1 1 0,-12 9-1,14-8-414,-1 1 0,2 0-1,-1 0 1,1 0 0,0 1 0,1 0-1,-10 17 1,14-23-162,0 0-1,1 1 0,-1-1 1,1 1-1,0-1 0,0 1 1,0-1-1,1 1 1,-1-1-1,1 1 0,0 0 1,-1-1-1,2 1 0,-1-1 1,0 1-1,1 0 1,0-1-1,0 1 0,0-1 1,0 1-1,0-1 0,1 0 1,0 1-1,-1-1 1,1 0-1,5 5 0,-2-2-93,2-1 0,-1 1-1,0-1 1,1-1-1,0 1 1,0-1-1,1 0 1,-1-1 0,1 0-1,13 4 1,7 0-593,50 4 0,-29-4 106,-48-7 577,0 0-1,0 0 0,0 0 1,0 0-1,0 0 1,0 1-1,0-1 1,0 0-1,0 1 1,0-1-1,0 0 0,0 1 1,0-1-1,0 1 1,0 0-1,0-1 1,-1 1-1,1 0 1,1 1-1,-2-2 17,0 1-1,0 0 1,0-1-1,0 1 1,0-1 0,-1 1-1,1-1 1,0 1-1,0 0 1,0-1 0,-1 1-1,1-1 1,0 1 0,-1-1-1,1 1 1,0-1-1,-1 0 1,1 1 0,-1-1-1,1 1 1,0-1-1,-1 0 1,1 1 0,-2-1-1,-6 6 287,-1-1 0,-17 7 0,23-11-272,-28 14 226,0-2 0,-1-1 0,0-2 0,-1-1 0,-35 5 0,26-12-208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4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 17556,'-9'11'1968,"-5"11"-1320,-12 11-320,-3 8 1657,-2 21-1369,-1 11-176,2 11-128,4 2-40,13-2-128,8-4-112,15-10-168,8-8-224,14-25-688,5-13 880,10-18-120,4-9-160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5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 16291,'7'1'2393,"7"2"-1305,12-3-448,9 0 2025,13-1-1617,5-3-432,9-4-1112,-2-3 744,2 4-328,-3-2-184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6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 17748,'6'-7'273,"0"1"0,1 0 0,-1 0 0,2 0 0,-1 1-1,0 0 1,1 0 0,0 1 0,0 0 0,0 0 0,1 1 0,-1 0 0,1 1 0,-1-1 0,1 2 0,0-1 0,17 1 0,-17 0-112,1 1 1,0 0-1,-1 1 1,1 0 0,-1 1-1,1-1 1,-1 2-1,1 0 1,-1 0-1,0 0 1,0 1-1,-1 1 1,1 0-1,-1 0 1,0 0-1,10 9 1,-15-10-124,1-1-1,-1 1 1,0 0 0,0 0 0,0 0 0,-1 0 0,1 0-1,-1 1 1,0-1 0,0 1 0,-1-1 0,1 1-1,-1 0 1,0 0 0,0 6 0,-1-4-12,0 0 0,-1 0 1,1 0-1,-2 0 0,1 0 1,-1 0-1,0 0 0,0-1 0,-6 11 1,-5 6 13,-1-2 1,-1 0-1,-1 0 1,-30 30 0,-17 12 70,24-25 7,-39 50-1,74-83-104,0 0 0,1 0-1,0 0 1,0 0-1,1 0 1,-1 1-1,1-1 1,-2 7-1,4-11-7,0 1 0,0-1 0,-1 1-1,1-1 1,0 1 0,0-1 0,1 0 0,-1 1-1,0-1 1,0 1 0,1-1 0,-1 0 0,1 1-1,-1-1 1,1 0 0,-1 0 0,1 1-1,0-1 1,0 0 0,0 0 0,-1 0 0,1 0-1,0 0 1,0 0 0,1 0 0,-1 0-1,0 0 1,0 0 0,0-1 0,1 1 0,-1 0-1,0-1 1,0 1 0,1-1 0,-1 0 0,1 1-1,1-1 1,11 3 6,0-1-1,0-1 1,0 0-1,1-1 1,-1-1-1,0 0 1,0 0-1,28-8 1,-8-1-515,-1 0 1,48-23 0,-75 30 260,45-24-819,-48 26 1001,0-1 0,-1 0 0,1 0 0,0 0 0,-1 0 0,0 0 0,0-1 0,1 1 0,-1-1 1,-1 1-1,1-1 0,0 0 0,-1 1 0,2-5 0,-2 5 5,-1 1 0,0 0 0,0-1 0,0 1 0,0 0 0,-1-1 0,1 1 0,0 0 0,-1-1 0,1 1 0,0 0 0,-2-2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6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15171,'11'5'792,"0"0"0,0-1 0,0 0 0,1 0 0,-1-1-1,23 2 1,72 1 1482,-84-6-1960,32 0-36,0-2 0,0-3 0,-1-2 0,63-16 0,-116 23-271,1 0 0,-1 0 0,0-1 0,1 1 0,-1 0 0,0 0 0,1 0 0,-1 0 0,0 0 0,1 0 0,-1 0 0,0 1 0,1-1 0,-1 0 0,0 0 0,1 0 0,-1 0 0,0 0 0,1 0 0,-1 1 0,0-1 0,1 0 0,-1 0 1,0 0-1,0 1 0,1-1 0,-1 0 0,0 0 0,0 1 0,0-1 0,1 0 0,-1 1 0,0-1 0,0 0 0,0 1 0,0-1 0,0 0 0,0 1 0,1-1 0,-1 0 0,0 1 0,0-1 0,0 0 0,0 1 0,0-1 0,0 0 0,0 1 0,-1-1 0,1 0 0,0 1 0,0-1 0,0 0 0,0 1 0,0-1 0,0 0 0,-1 1 0,1-1 0,0 0 0,-12 33 459,3-11-4,9-21-435,0 0 0,0 0 0,0-1 1,0 1-1,0 0 0,0 0 0,0 0 1,0-1-1,0 1 0,0 0 0,1 0 1,-1-1-1,0 1 0,0 0 0,1-1 1,-1 1-1,1 0 0,-1-1 1,0 1-1,1 0 0,-1-1 0,1 1 1,-1-1-1,1 1 0,0-1 0,-1 1 1,1-1-1,0 1 0,2 0 16,-1 0 0,0 0 0,1 0 0,-1-1 0,1 1 0,-1-1-1,0 0 1,1 1 0,2-1 0,7-1 89,0 0 1,21-4-1,111-37 334,-33 9-444,-108 32-29,0 0 0,0 0 1,0 0-1,0 1 0,1 0 0,5 0 0,-9 0 6,1 0-1,0 0 0,-1 0 1,1 1-1,-1-1 0,1 0 1,0 1-1,-1-1 0,1 1 1,-1-1-1,1 0 1,-1 1-1,1-1 0,-1 1 1,0-1-1,1 1 0,-1 0 1,0-1-1,1 1 0,-1-1 1,0 1-1,0 0 1,1-1-1,-1 1 0,0 0 1,0-1-1,0 1 0,0 0 1,0-1-1,0 1 1,0 0-1,0-1 0,0 1 1,0-1-1,-1 2 0,-1 27 1,0-22 18,2 0 0,-1 0-1,1 0 1,0 0 0,0 0 0,2 8-1,-1-12-10,0-1-1,0 1 0,0-1 0,0 0 0,0 1 1,0-1-1,1 0 0,0 0 0,-1 1 0,1-1 1,0 0-1,0-1 0,0 1 0,0 0 0,0-1 1,0 1-1,0-1 0,1 1 0,-1-1 0,5 2 1,-3-2-16,-1 0 0,0 1 0,1-1 1,-1 0-1,1-1 0,0 1 0,-1-1 0,1 1 1,0-1-1,-1 0 0,1-1 0,0 1 0,-1 0 1,1-1-1,-1 0 0,1 0 0,-1 0 0,1 0 1,-1-1-1,0 1 0,1-1 0,-1 0 1,0 0-1,0 0 0,0-1 0,-1 1 0,1 0 1,0-1-1,-1 0 0,0 0 0,1 0 0,-1 0 1,0 0-1,-1 0 0,1 0 0,-1-1 0,3-5 1,6-22-86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7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17340,'0'3'170,"1"-1"0,0 1 0,0 0 0,0 0 0,0 0 0,1 0 0,-1-1 0,1 1 0,-1-1 0,1 1 0,0-1 0,0 0 0,0 1 0,1-1 0,-1 0 0,0 0 0,1-1 0,-1 1 0,1 0 0,-1-1 0,6 2 0,10 6 142,0-1 0,20 6 0,-29-11-383,1 0-21,99 31-2176,-95-30 1828,1-1 0,0-1 0,0 0 1,0-1-1,22-1 0,-36 0 489,0 0 0,1 0 0,-1 0 0,0 0 0,0-1 0,1 1 0,-1 0 0,0-1 0,0 1 0,0-1 0,1 1 0,-1-1 0,0 1 0,0-1 0,0 0 0,1-1 0,-4-3 1400,-13 2-310,2 3-249,0 0-1,0 0 1,0 2 0,-23 4-1,28-4-682,1 0-1,0 0 0,0 1 0,-1 0 1,1 0-1,1 1 0,-1 0 0,1 0 1,-10 8-1,15-11-197,0 0-1,0 0 1,-1 0 0,1 0 0,0 0 0,0 0 0,1 0 0,-1 0 0,0 1-1,0-1 1,1 0 0,-1 1 0,1-1 0,-1 1 0,1-1 0,-1 0-1,1 1 1,0-1 0,0 1 0,-1-1 0,1 1 0,0-1 0,1 1 0,-1-1-1,0 1 1,0-1 0,1 1 0,-1-1 0,1 1 0,-1-1 0,1 0-1,-1 1 1,1-1 0,0 0 0,0 0 0,0 1 0,-1-1 0,1 0-1,1 0 1,-1 0 0,0 0 0,0 0 0,0 0 0,0 0 0,3 1 0,6 4-193,1 1 1,1-1 0,-1-1 0,16 6-1,-20-8 86,47 15-667,-34-12 395,1 1-1,-1 1 1,24 14 0,-43-22 371,0 1 0,0-1 0,0 1-1,0-1 1,0 1 0,0 0 0,0 0-1,0-1 1,0 1 0,0 0 0,0 0 0,0 0-1,-1 0 1,1 0 0,0 0 0,-1 0 0,1 0-1,-1 1 1,1-1 0,-1 0 0,0 0 0,1 3-1,-1-3 21,-1 0 0,1 0-1,0 0 1,-1 0 0,0 1 0,1-1-1,-1 0 1,0 0 0,1 0-1,-1 0 1,0 0 0,0 0-1,0-1 1,0 1 0,0 0-1,0 0 1,0-1 0,-1 2-1,-9 3 210,0 1 0,0-2-1,-20 6 1,24-7-165,-21 6-188,0-1-1,-1-1 1,-57 6 0,84-13 120,1 0-18,0 0 0,0 0 0,0 0-1,0 1 1,0-1 0,0 0 0,0-1-1,0 1 1,0 0 0,0 0 0,0 0 0,0-1-1,0 1 1,0 0 0,0-1 0,0 1 0,1-1-1,-1 1 1,-1-2 0,2-3-386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7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28 20148,'-4'-3'291,"0"0"0,1 0 0,-2 1 0,1-1 0,0 1 0,0 0 0,-1 0 0,1 0 0,-1 1 0,0 0 0,1-1 0,-1 2-1,0-1 1,0 0 0,1 1 0,-1 0 0,0 0 0,0 1 0,0-1 0,1 1 0,-9 2 0,3 0-133,1 0 0,-1 0 0,0 1-1,1 1 1,0-1 0,0 1 0,0 1 0,-15 12 0,21-15-166,0-1 0,1 0 0,-1 1 0,1-1 0,0 1 0,0 0 1,0 0-1,0 0 0,0 0 0,1 0 0,-1 0 0,1 0 0,0 0 0,0 1 0,0-1 0,0 0 0,1 1 0,-1-1 0,1 7 1,1-7-49,0 0 1,-1 0 0,1 0 0,1 0 0,-1 0 0,0 0 0,1-1 0,-1 1 0,1 0-1,0-1 1,0 1 0,0-1 0,0 0 0,1 1 0,-1-1 0,0 0 0,1 0-1,0-1 1,-1 1 0,1 0 0,4 1 0,21 9-593,1-1-1,0-1 1,39 7-1,-68-17 656,1 0 1,0 0-1,-1 0 0,1 0 0,0 0 0,-1 1 0,1-1 1,-1 0-1,1 0 0,0 0 0,-1 1 0,1-1 1,-1 0-1,1 1 0,-1-1 0,1 0 0,-1 1 1,1-1-1,-1 1 0,1-1 0,-1 1 0,0-1 0,1 1 1,-1-1-1,1 2 0,-1-2 11,-1 1 1,1 0-1,0-1 1,0 1-1,-1 0 1,1-1-1,0 1 0,-1-1 1,1 1-1,-1 0 1,1-1-1,-1 1 0,1-1 1,-1 1-1,1-1 1,-1 0-1,1 1 0,-2 0 1,-41 20 726,34-17-599,-13 7 121,5-2-194,0-1 0,0 0-1,0-1 1,-1-1 0,-37 7-1,43-14-791,12 1 707,-1-1 0,1 1 0,0 0 0,0 0 0,0 0 0,-1-1 0,1 1 0,0 0 0,0-1 0,0 1 0,0 0 0,0 0-1,0-1 1,0 1 0,-1 0 0,1 0 0,0-1 0,0 1 0,0 0 0,0-1 0,0 1 0,0 0 0,0-1 0,1 1 0,-1 0 0,0 0 0,0-1 0,0 1 0,0 0-1,0 0 1,0-1 0,0 1 0,1 0 0,-1 0 0,0-1 0,0 1 0,0 0 0,1 0 0,-1-1 0,0 1 0,0 0 0,0 0 0,1 0 0,12-12-382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8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86 14051,'3'-5'537,"-1"-1"-1,0 0 1,-1 1-1,1-1 1,-1 0-1,0 0 1,-1 0-1,1-7 1,-1 12-387,0 0 0,0-1 0,-1 1 0,1 0 0,0 0 0,0-1 0,-1 1 0,1 0 0,-1 0-1,1 0 1,-1 0 0,0-1 0,1 1 0,-1 0 0,0 0 0,1 0 0,-1 1 0,-1-2 0,0 1-40,1 0 0,0 1 1,0-1-1,-1 1 0,1 0 0,-1-1 0,1 1 0,0 0 0,-1 0 0,1 0 0,-1 0 0,1 0 0,-1 0 1,1 0-1,0 1 0,-1-1 0,1 0 0,0 1 0,-1-1 0,-1 1 0,-5 3 88,0 0 1,0 1-1,0 0 0,0 0 0,1 0 1,0 1-1,0 0 0,0 0 0,-6 9 1,-4 6 114,-26 41 1,36-52-238,1 1-1,0 0 1,1 0 0,0 0-1,-6 21 1,11-30-60,-1 1 0,1-1 0,0 0-1,-1 1 1,1-1 0,0 0 0,1 1 0,-1-1-1,0 0 1,1 0 0,-1 1 0,1-1 0,0 0-1,-1 0 1,3 4 0,-1-4-6,-1 0 0,1-1 0,-1 1 0,1-1 0,0 1 0,0-1 0,0 0 0,0 0 1,0 0-1,0 0 0,0 0 0,0 0 0,0 0 0,1-1 0,-1 1 0,0-1 0,0 0 0,1 1 0,2-1 0,3 0 3,0-1 0,1 0 0,-1 0-1,0-1 1,0 1 0,-1-2 0,1 1-1,0-1 1,-1-1 0,1 1 0,-1-1-1,11-8 1,-3 1-15,0 0 0,0-2 0,-1 1 0,16-21 0,0-7-135,-41 58 77,1 0 1,0 1-1,-7 20 1,14-29 20,-1 0 0,1 1 1,0-1-1,1 1 0,1 0 0,-1-1 1,2 1-1,0 22 0,0-32-10,0 0-1,0 1 1,0-1-1,1 0 1,-1 1-1,0-1 1,1 0-1,-1 0 1,1 1-1,-1-1 1,1 0-1,-1 0 1,1 0-1,0 0 1,-1 0-1,1 0 1,0 0 0,0 0-1,0 0 1,0 0-1,0 0 1,0 0-1,0-1 1,0 1-1,0 0 1,1-1-1,-1 1 1,0-1-1,0 1 1,1-1-1,-1 0 1,0 1-1,0-1 1,1 0-1,-1 0 1,0 0-1,1 0 1,1 0-1,0-1-144,0 0-1,1 0 0,-1 0 1,0 0-1,0-1 0,0 0 0,1 1 1,-2-1-1,1 0 0,0 0 1,0-1-1,-1 1 0,1 0 0,3-5 1,4-8-145,0 0 0,-1-1 1,-1 0-1,8-20 0,13-40-656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8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1 18500,'-18'14'730,"0"1"1,1 1 0,1 0-1,0 1 1,1 1-1,1 0 1,1 1-1,-15 28 1,23-37-517,1 0-1,0 0 1,1 1 0,0-1 0,0 1 0,1 0 0,0 0 0,1 16 0,1-19-161,0 0 0,1 0 1,1 0-1,-1 0 1,1 0-1,0 0 0,1-1 1,0 1-1,0-1 1,1 1-1,0-1 1,8 10-1,-8-11-40,1 0 0,0-1-1,0 1 1,0-1 0,1-1 0,-1 1-1,1-1 1,0 0 0,1 0 0,-1-1 0,1 0-1,-1 0 1,1 0 0,0-1 0,7 2 0,8-1 1,0 0 1,0-2 0,35-1-1,-39-1-23,0 1-1,1 0 0,-1 1 0,0 1 0,0 1 0,17 5 1,-32-7 8,-1-1 1,0 1 0,0 0-1,0-1 1,0 1 0,0 0-1,0 0 1,-1 1 0,1-1-1,0 0 1,0 0 0,-1 1-1,1-1 1,-1 1 0,1 0 0,-1-1-1,0 1 1,1 0 0,-1 0-1,0 0 1,0 0 0,0 0-1,-1 0 1,1 0 0,0 0-1,-1 0 1,1 0 0,-1 0-1,0 0 1,0 1 0,0-1-1,0 0 1,0 0 0,0 0-1,-1 0 1,1 0 0,-1 1 0,1-1-1,-1 0 1,0 0 0,0 0-1,0 0 1,0 0 0,0-1-1,-2 4 1,-6 6 31,1 0 0,-2 0 0,1-1 1,-2 0-1,1-1 0,-15 10 0,12-9 51,0 0 0,0 1 1,-20 24-1,33-35-79,-1 1-1,1-1 1,-1 0 0,1 1 0,0-1 0,-1 1 0,1-1-1,0 1 1,-1-1 0,1 1 0,0 0 0,-1-1 0,1 1 0,0-1-1,0 1 1,0 0 0,-1-1 0,1 1 0,0 0 0,0-1-1,0 1 1,0-1 0,0 1 0,0 0 0,0-1 0,1 1-1,-1 0 1,0-1 0,0 1 0,0-1 0,1 1 0,-1 0 0,0-1-1,1 1 1,-1-1 0,0 1 0,1-1 0,-1 1 0,1-1-1,-1 1 1,0-1 0,1 0 0,0 1 0,-1-1 0,1 1-1,-1-1 1,1 0 0,-1 0 0,1 1 0,0-1 0,5 2 1,0-1 0,-1 0 1,1 0-1,9 1 0,-11-2 3,31 3-157,1-2 1,64-7-1,-84 4-175,0-1 0,-1 0 0,1-1-1,-1-1 1,0 0 0,0-1 0,0-1 0,22-14 0,-33 19 219,-1 0 0,0-1 0,0 0 0,0 1 0,0-1 0,-1 0 0,1-1 0,-1 1 0,0 0 0,0-1 1,0 1-1,0-1 0,0 0 0,-1 1 0,0-1 0,0 0 0,0 0 0,0 0 0,0 0 0,-1 0 0,0 0 0,0 0 0,0 0 0,0 0 1,-1 0-1,1 0 0,-3-6 0,-15-40-830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8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17604,'5'0'1776,"17"0"-1088,7-3-280,11 3 849,4 1-137,12 4-1008,1 2 1192,5 0-1112,1 2 16,0-1-48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5:09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1156 664 17748,'1'1'204,"0"0"0,1 0 1,-1-1-1,1 1 0,-1 0 1,1-1-1,-1 1 0,1-1 0,-1 0 1,1 1-1,-1-1 0,1 0 1,0 0-1,-1 0 0,1 0 0,0-1 1,-1 1-1,1 0 0,-1-1 1,1 1-1,2-1 0,34-18 2114,-25 11-1617,-7 5-529,12-6 119,0 0 0,20-17 0,-34 24-291,-1 0 1,0-1 0,0 0 0,0 1 0,0-1-1,-1 0 1,1 0 0,-1 0 0,0-1-1,0 1 1,0 0 0,0-1 0,0 0-1,-1 1 1,0-1 0,1 0 0,-1 0 0,0-6-1,-1 9-3,0-1 0,0 1 0,0 0 0,0-1 0,0 1 0,0-1 0,-1 1 0,1 0 0,-1-1 0,1 1 0,-1 0 0,1-1 0,-1 1 0,0 0 0,0 0 0,1 0 0,-1 0 0,0 0 0,0 0 0,0 0-1,-2-2 1,1 2-1,0 0-1,0 0 1,-1 0-1,1 1 0,0-1 1,-1 0-1,1 1 1,0-1-1,-1 1 0,1 0 1,-5 0-1,0 1-5,-1 0-1,0 0 1,1 0-1,-1 1 1,1 1 0,0-1-1,-9 5 1,2 1 19,1 1 1,-1 0-1,2 1 1,-1 0-1,1 1 1,1 0-1,0 1 1,0 1-1,2-1 1,-10 16-1,13-19 14,1 0 0,0 0 0,0 0 1,1 1-1,1 0 0,-1-1 0,1 2 0,1-1 0,0 0 0,1 0 1,0 1-1,0-1 0,1 1 0,0-1 0,1 0 0,3 17 0,-2-20-7,1 0-1,0 0 0,0 0 1,1 0-1,0-1 1,0 1-1,1-1 0,-1 0 1,1 0-1,1-1 0,-1 1 1,1-1-1,0-1 1,0 1-1,0-1 0,12 7 1,-9-7-133,1 1 0,0-2 1,-1 1-1,1-1 0,0 0 1,1-1-1,-1-1 0,0 1 1,0-2-1,1 1 0,18-3 0,-27 2 50,1 0-1,-1 0 1,0-1 0,1 1-1,-1-1 1,0 0-1,0 0 1,0 0-1,0 0 1,0 0-1,0 0 1,0 0-1,0-1 1,0 1-1,0-1 1,-1 1-1,1-1 1,-1 0-1,3-3 1,-2 1 14,0 1-1,-1-1 1,0 0-1,0 0 1,0 0 0,-1 1-1,1-1 1,-1 0 0,0 0-1,0 0 1,0 0 0,-1-5-1,-11-50-595</inkml:trace>
  <inkml:trace contextRef="#ctx0" brushRef="#br0" timeOffset="1">0 74 23509,'0'7'1896,"6"-11"-1447,6-3-329,13 1 248,7-1-1017,1-9 681,0-1-240,4-6-288</inkml:trace>
  <inkml:trace contextRef="#ctx0" brushRef="#br0" timeOffset="2">274 113 21525,'-11'25'1840,"9"-15"-1328,1 0-224,2-2 296,2-1-760,4-3 376,-4-4-232,-3-7-264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7:33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5810 576 11907,'-154'-95'473,"-209"-94"0,264 146-561,-2 4 1,-2 5 0,-156-30 0,-138 12-87,-5 25 267,316 23-27,-983-24 440,788 37-286,-502 82 0,550-41-225,3 11-1,-439 178 1,400-110-27,238-112 24,0 3 0,1 0 0,1 2 0,2 1 0,0 2 0,-26 29 0,43-41-10,1-1 0,0 1 0,1 1 0,0 0 0,1 0 0,1 0 0,0 1 0,1 0 0,-5 26 0,8-30-9,0 0 0,1 0 0,1 0 0,0 0 0,0 0 1,1 0-1,1 0 0,-1-1 0,2 1 0,0 0 0,0-1 1,1 1-1,0-1 0,10 18 0,-3-13-9,0-1 1,0 0-1,1-1 0,1 0 1,0-1-1,1-1 0,0 0 1,0-1-1,18 10 0,18 6-65,86 34 0,393 108-40,18-41 104,55-15 276,1055 58 0,-658-167 120,-681-24-290,358-71 1,-495 55-50,197-68 0,-264 65-3,-1-5 0,185-103 1,-258 125 82,-1-1-1,-1-3 1,-2 0 0,48-48 0,-73 64-16,-1-1-1,0-1 1,-1 0 0,0 0-1,-1 0 1,-1-1 0,7-17-1,-11 21 3,0 0 0,0-1 0,-1 1-1,0 0 1,-1-1 0,0 0 0,-1 1-1,0-1 1,-1 1 0,0-1 0,-4-17 0,0 12 21,0 1 0,-1-1 1,-1 2-1,0-1 1,-1 1-1,-1 0 1,0 0-1,-1 1 0,0 1 1,-22-22-1,4 9 25,-1 1 0,-1 1-1,-55-31 1,35 28-148,-1 2 0,-1 2 0,-1 3 0,-1 2 1,-78-15-1,17 13-125,-187-7 0,-10 23 19,-48 18-65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5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1 320 17524,'2'1'119,"-1"0"0,1 0 0,-1-1 1,1 1-1,0-1 0,0 1 0,-1-1 1,1 0-1,0 0 0,0 0 0,-1 0 0,1 0 1,0 0-1,0 0 0,-1 0 0,1-1 1,0 1-1,0-1 0,-1 1 0,1-1 0,-1 0 1,1 0-1,0 1 0,-1-1 0,3-3 1,8-3 186,-1-2 1,14-13-1,-11 10 414,119-108 1609,5-4-1856,-116 106-497,-13 16-26,-8 9 29,-10 14 14,9-19 4,-15 31-10,-12 26-1,2 2 1,-24 90 0,48-145-57,-1-1 0,1 1 1,0 0-1,1 0 1,-1-1-1,1 1 1,0 0-1,0 0 0,1 0 1,2 8-1,-3-14 83,0 1 0,0 0 1,0-1-1,1 1 0,-1 0 0,0-1 0,1 1 0,-1-1 1,0 1-1,1-1 0,-1 1 0,1-1 0,-1 1 1,1-1-1,-1 0 0,1 1 0,0-1 0,-1 1 0,1-1 1,-1 0-1,1 0 0,0 1 0,-1-1 0,1 0 0,0 0 1,-1 0-1,1 0 0,-1 0 0,1 0 0,0 0 0,-1 0 1,1 0-1,0 0 0,-1 0 0,1 0 0,0 0 0,-1 0 1,1-1-1,0 1 0,-1 0 0,1-1 0,-1 1 0,1 0 1,0-1-1,-1 1 0,1-1 0,-1 1 0,1-1 0,30-28-106,-29 26 100,30-35-86</inkml:trace>
  <inkml:trace contextRef="#ctx0" brushRef="#br0" timeOffset="1">766 71 18844,'-15'30'1824,"-13"13"-1159,0 1-265,2 10 672,0-3-240,9 5-432,8-4-320,8-8-816,1-5-360,3-15 824,1-7-256,-4-15-177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8:05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1369 68 12811,'-132'56'665,"3"7"0,3 5 0,-158 113 0,222-135-475,2 4 0,3 1 0,2 3 0,2 3 0,3 2 0,3 2 0,2 2 0,3 1-1,-59 123 1,76-129-135,2 2-1,3 1 0,-12 64 0,23-76-70,1 0 0,3 0 0,2 0 1,5 72-1,0-98-13,0-1 0,2 0-1,1 0 1,1 0 0,15 37 0,-16-48 14,0 0 0,1 0 0,1-1 0,-1 1 0,2-1 0,0-1 0,0 0-1,0 0 1,1 0 0,1-1 0,-1 0 0,12 6 0,-4-5 3,0-1 1,0-1-1,1-1 1,0 0-1,0-1 0,0-1 1,1-1-1,-1 0 0,1-2 1,0 0-1,0-1 1,-1-1-1,25-4 0,4-2 49,-1-3 1,0-2-1,0-2 0,46-20 0,18-15 205,-2-5 0,-2-5 0,115-85 0,-57 21 351,155-152-1,-234 195-315,-3-4-1,125-167 0,-174 202-196,-2-1-1,42-95 1,-57 108-56,-3-2 0,-1 0 0,-1 0 1,8-72-1,-16 86-40,-2 0 1,0 0 0,-2 0 0,-1 0-1,0 1 1,-2-1 0,-9-29 0,10 43-10,-1 1 0,-1-1 1,1 1-1,-2 0 0,1 0 0,-2 1 1,-13-17-1,14 20-5,0 0 0,0 0 1,-1 1-1,0 0 0,0 0 0,0 1 0,-1 0 1,1 0-1,-1 1 0,0 0 0,-13-4 0,5 4-81,0 1 0,-1 0 0,1 2 0,0-1 1,-1 2-1,1 0 0,0 1 0,-26 7 0,0 2-63,1 2 1,-42 20-1,-5 8-103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8:10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1239 413 14755,'12'-27'59,"-24"43"-28,-42 72 3,46-75-27,-313 588 41,304-564-48,-258 573 37,36 20-13,50 51-5,143-462-6,-19 261-1,41 260 67,31-583-53,7-1 0,59 264 1,-45-315-9,61 152-1,-59-187-19,3-2 0,3-1 0,46 63-1,-60-100-3,1-1-1,2 0 1,1-2-1,1-1 1,1-1-1,1-1 1,2-2-1,51 30 1,-60-40-4,1-1 1,1-1-1,-1-1 1,1-2-1,1 0 1,-1-1 0,1-2-1,0 0 1,0-2-1,1 0 1,-1-2-1,0-1 1,43-7 0,-37 1-9,-1 0 1,-1-3 0,0 0 0,0-2 0,41-23-1,-34 14-10,-1-3 0,-1-1-1,45-42 1,-5-10-2,-3-3 1,81-122-1,-31 26 214,-8-5-1,-8-5 1,-8-4-1,-9-5 0,-8-3 1,91-351-1,67-686 744,-207 979-772,-3-410 0,-34 503-114,-7 0-1,-6 1 1,-68-262-1,66 351-40,-3 0-1,-4 2 1,-72-133-1,77 166-229,-1 0-1,-2 1 1,-2 2-1,-2 0 1,-1 2-1,-1 2 1,-1 1-1,-40-27 1,39 35 83,-1 2 1,-1 2-1,-62-23 0,49 24-6,0 2 0,-98-17 0,-137 13-435,275 19 571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9:07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1581 181 10594,'-15'-13'199,"0"1"-1,-1 0 0,-1 1 1,-20-10-1,26 16-159,1 1-1,-1 0 1,0 1-1,0 0 1,0 0 0,-1 1-1,1 1 1,-20 0-1,12 2-9,-1 1 0,0 1 1,1 1-1,-1 0 0,1 2 0,-36 15 0,-104 62-35,90-40 56,1 3 0,2 2 1,-82 79-1,-91 114 325,187-182-222,1 3 0,-52 86 1,63-82-74,2 1 0,4 2 0,3 1 0,-26 83 0,48-118-68,1 0-1,1 1 1,2 0 0,0 51 0,5-60-13,2-1-1,0 1 1,2-1-1,1 0 1,1 0 0,18 45-1,-13-46-7,1 0 0,1-1 0,1-1 0,1 0-1,1-1 1,1-1 0,0 0 0,2-2 0,1 0-1,0-1 1,1-1 0,1 0 0,34 18 0,-21-17-1,0-1 1,1-2-1,1-1 0,0-2 1,1-2-1,0-1 1,1-2-1,69 4 1,-51-10 13,-1-3 1,0-2 0,0-3-1,0-1 1,0-4 0,-2-2 0,1-2-1,-2-2 1,-1-3 0,55-30 0,-22 7 81,-1-4 0,-3-3 1,-2-4-1,130-119 1,-131 98 86,-4-4 0,-4-3 0,101-152 0,-151 201-119,-1-1 0,-2-1-1,-2-1 1,-1 0 0,-1-1 0,-2 0 0,-2-1 0,4-48 0,-10 56-28,-1 1 1,-2 0 0,-2-1-1,0 1 1,-2 0-1,-1 0 1,-2 0 0,0 1-1,-2 0 1,-2 0-1,-19-39 1,13 38-24,-1 1-1,-1 1 1,-1 0 0,-2 2 0,-1 0-1,-30-26 1,20 24-36,-1 1 0,-1 2 0,-1 2 0,-57-28 1,34 25-31,-2 3 1,0 2 0,-1 3-1,-1 3 1,-1 2 0,-108-7-1,97 16 17,-85 7-1,-99 29-49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9:50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5443 364 12987,'64'13'1,"-57"-13"-1,-8-2 2,-37-9 1,-332-60 32,215 47-22,-788-129 6,41 63-16,-5 65 91,497 38 155,305-3-72,-194 45-1,147-12-51,-181 77 0,-129 97 58,403-186-196,1 3-1,-68 52 0,108-72 9,-1 2 0,2 0 0,0 1 0,1 0 0,1 1 0,1 1 0,0 1 0,1 0-1,-19 42 1,28-52 2,1-1 0,0 1-1,1 1 1,0-1 0,0 0-1,1 0 1,0 1-1,1-1 1,0 1 0,1-1-1,0 1 1,0-1 0,2 0-1,-1 0 1,1 0 0,0 0-1,1 0 1,0-1-1,1 1 1,0-1 0,0 0-1,10 12 1,12 13-8,2-2 0,0-1 0,2-2 0,1-1 0,2-1 0,38 23 0,24 9-4,111 49-1,-69-46 13,3-7 0,3-5 0,223 45-1,462 29 1,940-35 14,-3-212-11,-1371 64-4,-274 35-6,138-45 0,-218 55 13,-1-1 0,0-3 0,38-22 0,-64 32 7,-1 0 0,0-2-1,0 1 1,-1-2 0,0 0 0,0 0 0,-2-1 0,1 0 0,-1-1 0,15-27 0,-21 31 7,0-1 1,0 0-1,-1 0 1,0 0-1,-1-1 1,0 1-1,-1 0 0,0-1 1,-1 1-1,0-1 1,-1 1-1,0-1 1,0 1-1,-1 0 1,0-1-1,-1 1 0,0 0 1,-8-16-1,0 3 34,-2 1 0,0 0 0,-2 1-1,0 0 1,-1 1 0,-27-26 0,-3 4 38,-2 2 0,-1 1 0,-2 3 1,-95-51-1,25 28 22,-147-51 0,86 50-49,-307-61 1,-203 18 79,350 64-104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0:00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649 9 12011,'-37'-5'533,"0"2"0,-1 2 0,-53 5 1,77-3-425,0 1 0,1 1 0,-1 1 0,1-1 0,0 2 0,0 0 0,0 1 0,1 0 1,0 0-1,0 2 0,0-1 0,-18 17 0,12-5 6,1 1 1,1 0-1,0 1 0,2 0 1,-24 46-1,16-17 90,-31 96 0,34-76-168,3-1 0,4 2 0,2 0 0,0 106 0,12-78-66,4 0-1,31 162 1,-28-219 7,1-2 1,28 72-1,-32-97 14,0-1 0,2 0-1,0 0 1,0-1 0,1 0-1,1 0 1,0-1 0,1 0-1,0-1 1,20 15 0,-24-21 0,0 0 0,1-1 0,0 0 0,-1 0 0,2-1 0,-1 0 0,0 0 1,0-1-1,1 0 0,0-1 0,-1 0 0,18 0 0,-13-2 7,-1 0 0,1-1 1,-1-1-1,0 0 0,0-1 1,0 0-1,0 0 0,12-8 0,5-5 60,0-1 1,-2-2-1,-1-1 0,0 0 0,43-49 0,-28 21 130,-1-1 0,-3-2 0,42-76 0,-37 47 196,55-151 0,-83 193-355,-2-1-1,-1 0 1,-2-1 0,-2 0 0,-2-1-1,-1-56 1,-4 77-79,-1-1 0,-2 2 1,0-1-1,-1 0 0,-1 1 0,-1-1 0,-1 1 1,-1 1-1,0-1 0,-2 2 0,0-1 0,-1 1 0,-1 1 1,-18-22-1,13 21-12,0 1-1,-1 0 1,-1 2 0,0 0 0,-33-18-1,40 26 4,1 2 0,-1-1 0,0 1 0,0 1 0,0 0 0,0 0 0,-1 2 0,1-1 0,-1 2 0,0 0 0,0 0 0,-15 2 0,20 0 38,0 1-1,1 0 1,-1 1-1,1-1 1,-1 1 0,1 1-1,0 0 1,0 0-1,0 0 1,1 1-1,-1 0 1,1 0-1,0 0 1,-7 10 0,-21 28-161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0:32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91 12403,'0'1'69,"0"-1"-1,0 1 1,1-1 0,-1 1 0,1-1 0,-1 0 0,0 1 0,1-1 0,-1 0 0,1 1-1,-1-1 1,1 0 0,-1 1 0,1-1 0,-1 0 0,1 0 0,-1 0 0,1 0-1,-1 1 1,1-1 0,-1 0 0,1 0 0,-1 0 0,1 0 0,0 0 0,-1 0 0,1-1-1,23 1 223,-18 0 50,115-5 640,145-27 0,-87 9-893,-127 17-86,113-8 75,-237 26 232,-350 16 332,-2-24-269,374-4-346,230-18-85,412-25-2423,-575 44 2428,-35 4 335,-288 48 1455,158-29-1443,103-18-452,-42 10-907,80-14 826,2-3-95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0:35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1488 82 11819,'-68'-20'649,"4"1"329,-102-17-1,145 33-801,-1 1 1,0 1 0,1 1-1,-1 1 1,1 1 0,-1 0-1,1 2 1,-41 12 0,37-5-108,0 0 0,1 2 0,0 1 0,1 1 0,1 0 0,0 2 0,1 1 0,1 0 0,-32 39 0,1 8 28,-83 137 1,69-87-60,5 4 0,5 1 0,-51 168-1,45-76-28,-41 261 1,75-298-50,6 2 1,6 302-1,20-374-3,4 1 0,5-1 0,4-1 0,5-1 1,68 186-1,-75-247-2,3 0 1,44 71-1,-54-99 23,1-1 0,0 0 0,1 0-1,0-1 1,1-1 0,0 0 0,0-1-1,1 0 1,1-1 0,0 0 0,20 9-1,-25-15 13,0 0-1,0 0 1,1-1-1,-1 0 0,0-1 1,1 0-1,-1 0 0,1-1 1,0 0-1,-1-1 0,1 0 1,-1-1-1,0 0 0,1 0 1,-1-1-1,0 0 0,0 0 1,16-10-1,-3 0 26,0-2-1,-1 0 1,0-2-1,-1 0 1,32-37 0,27-39 187,-5-4 1,116-194 0,86-238 403,-179 333-440,31-55 7,295-630 76,-396 819-224,-3-2 0,23-93 1,-44 143-13,-1 0 0,-1 0 0,0 0 1,0 0-1,-2 0 0,1 0 1,-2 0-1,0 1 0,-1-1 0,0 0 1,-6-15-1,4 18 3,0 0 0,-1 0 1,0 1-1,-1 0 0,0 0 0,-1 1 1,1 0-1,-2 0 0,1 1 0,-1 0 1,-1 1-1,1-1 0,-12-5 0,-1 1-3,-1 1 1,0 1-1,0 1 0,-1 1 0,0 1 0,-1 1 1,0 1-1,-41-3 0,26 6-71,-1 2 0,1 1 0,0 3-1,-67 13 1,70-8 160,0 2-1,0 1 1,1 2-1,1 1 1,0 2-1,1 2 1,-58 41-1,37-17-10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0:45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28 235 10626,'101'-28'1087,"192"-47"-276,434-57 128,-895 144-738,55-6-59,6 1-11,-491 53 351,576-57-477,1 1 0,-1 1-1,1 1 1,-34 14 0,53-20-6,1 1 0,0-1-1,0 1 1,0-1 0,0 1 0,-1 0-1,1 0 1,0 0 0,0 0 0,0-1-1,0 1 1,1 0 0,-1 1 0,0-1-1,0 0 1,1 0 0,-1 0 0,0 0-1,1 1 1,-1-1 0,1 0 0,0 0-1,-1 1 1,1-1 0,0 0 0,0 1-1,0-1 1,0 0 0,0 1 0,0-1-1,0 0 1,0 1 0,1-1 0,-1 0-1,0 1 1,1-1 0,-1 0 0,1 0-1,-1 0 1,1 1 0,0-1 0,0 0-1,-1 0 1,1 0 0,2 2 0,2 1-16,1 0 0,0 0 1,0 0-1,0 0 1,1-1-1,11 4 0,53 15-125,16-1-100,1-4 1,1-4-1,145 3 0,-116-17 349,0-5 0,154-29 1,-262 34-57,10-3 117,-1 1 0,22 0-1,-24 6-3,-17-3-160,0 1 1,0-1-1,1 0 0,-1 0 1,0 0-1,0 0 0,0 0 1,0 1-1,0-1 0,0 0 1,1 0-1,-1 0 0,0 0 1,0 1-1,0-1 0,0 0 1,0 0-1,0 0 0,0 1 1,0-1-1,0 0 0,0 0 1,0 1-1,0-1 0,0 0 1,0 0-1,0 0 0,0 1 1,0-1-1,0 0 0,0 0 1,0 0-1,0 1 0,0-1 1,-1 0-1,1 0 0,0 0 1,0 1-1,-2 0 11,1 1-1,-1-1 0,0 0 1,1 1-1,-1-1 1,0 0-1,0 0 1,0 0-1,0-1 0,0 1 1,0 0-1,0-1 1,-3 1-1,-45 4 74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1:02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3 112 11226,'0'0'30,"-1"-1"1,1 1-1,0-1 0,0 1 0,-1-1 0,1 1 0,0 0 0,0-1 0,0 1 0,0-1 0,0 1 1,0-1-1,0 1 0,0-1 0,0 1 0,0-1 0,0 1 0,0-1 0,0 1 0,0-1 0,0 1 1,1-1-1,-1 1 0,0-1 0,0 1 0,0 0 0,1-1 0,13-11 251,24-5-118,-34 16-57,38-13 2,0 2-1,0 2 1,1 2 0,46-3 0,181 3-157,459 25-600,204-28-61,-227-1 582,3329 33 525,-761 73 271,-1163-25 253,-633-58-744,-5-71 61,-1458 59-215,309-17 486,-263 19 1157,-46 3-1083,-16-3-564,1 0 0,-1-1 0,0 1-1,0 0 1,0-1 0,1 1-1,-1-1 1,0 1 0,0-1-1,0 1 1,0-1 0,0 0-1,0 1 1,0-1 0,0 0 0,0 0-1,1 0 1,-3 0 0,-36 9 529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1:42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 6873,'53'-4'857,"92"6"0,53 17 325,-57-4-742,636 23 1,6-47-406,291-42-9,-351 13-15,1258-30-79,246 63-980,-1645 9 588,1676 41-774,-937-12 1923,1148 31 1979,114-36-2040,-2292-31-684,-218 2 50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5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2 626 15851,'-1'-16'1553,"8"6"-937,10 3-208,18 4 752,5 0-264,16 3-424,4-3-472,4-2 121,2-4-33,-1-3-128</inkml:trace>
  <inkml:trace contextRef="#ctx0" brushRef="#br0" timeOffset="1">756 510 20668,'-16'31'1737,"-2"2"-1345,2 0-168,6-1 376,6-5-592,4-11-912,3-8 848,1-16-280,0-8-200</inkml:trace>
  <inkml:trace contextRef="#ctx0" brushRef="#br0" timeOffset="2">755 1 20324,'3'7'1777,"-3"2"-1409,1 1-472,1 3 304,-1-3-8,-1 0-160,0 0-232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4:40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 14075,'19'-6'371,"37"-7"0,43-2-520,0 4 0,1 4 0,112 6 0,305 43-395,-199-12 459,820 30 101,5-33 113,-170-5-100,143 28 57,506 8 248,116-92 113,-488 1-173,1642 41-464,-428 3-263,-1854-15 457,2110 2 590,164 32-74,-2784-28-565,379-9-361,-340-8-128,-124 12 452,0 0-1,-1-1 1,0-1 0,0 0 0,0-1 0,24-13 0,-16 0-121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5:06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11034,'7'4'84,"0"-1"0,0 0-1,0 0 1,0 0 0,1-1-1,-1 0 1,1 0-1,13 0 1,67 1-169,-55-3 143,198-1-54,127 3 16,576 72 1110,9 0-118,-18-53-1019,1-27-156,-106 0 95,-463 6 108,1380-15 367,-906-10-289,1462-27-80,-1578 50-35,2035-21-3,-1092-49-467,-1639 71 456,514-23-162,-497 23 180,0 1 0,0 2 0,0 2 0,59 13 0,-90-16-2,-1 1 1,0 0 0,0-1 0,0 1 0,0 1 0,0-1 0,0 0 0,-1 1-1,1 0 1,-1 0 0,0 0 0,0 0 0,0 1 0,0-1 0,0 1 0,-1 0-1,0-1 1,3 7 0,-4-7-7,0-1 1,0 1-1,-1-1 0,1 1 1,-1-1-1,0 1 0,0-1 1,0 1-1,0 0 0,0-1 1,0 1-1,-1-1 0,0 1 0,1-1 1,-1 1-1,0-1 0,0 0 1,0 1-1,0-1 0,0 0 1,-1 0-1,1 1 0,-1-1 1,0 0-1,1-1 0,-1 1 0,0 0 1,0 0-1,0-1 0,0 1 1,0-1-1,-1 0 0,-2 2 1,-33 15-27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6:28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0 821 10146,'36'17'173,"0"-2"0,0-1 0,1-2 1,1-1-1,47 6 0,198 14 87,-231-27-161,1450 33 725,-1126-53-654,937-26 224,178 55-89,-1083-6-291,1284-30-234,147 14 84,1288-14 445,-2135-28-251,-3-26-18,-224 16-52,391 4 71,178-15 279,-760 18-286,753-51-3,-1127 97-18,1343-65-53,-3-63 51,-1458 124 35,-2-4 0,0-3 1,151-58-1,-78 10-24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7:10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0 195 7426,'10'3'0,"249"81"-580,-175-61 200,96 14 1,-11-18 591,1-7 1,195-11 0,340-52 1897,-667 47-1994,640-62 1871,977-76 107,2432 32-3326,-1006 246 1053,-1500 29 2143,233 20-464,541-28-1009,-1947-134-596,518 46-598,-9 69-849,-754-100 1235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7:54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 10154,'44'-9'243,"0"2"-1,1 2 1,65 1 0,-62 3-160,623 0-1123,-315 3 795,611-10 1871,931 34 224,-348 18 173,-1261-44-1824,1759-24-151,-1950 19-161,177 0-304,-249 7 364,-10 0-22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8:32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43 10890,'0'0'25,"0"0"0,0 0 0,0-1 0,0 1-1,1 0 1,-1 0 0,0 0 0,0 0 0,0 0 0,0-1-1,0 1 1,1 0 0,-1 0 0,0 0 0,0 0-1,0-1 1,0 1 0,0 0 0,0 0 0,0 0 0,0-1-1,0 1 1,0 0 0,0 0 0,0 0 0,0-1 0,0 1-1,0 0 1,0 0 0,0 0 0,0-1 0,0 1-1,0 0 1,0 0 0,0 0 0,0-1 0,0 1 0,-1 0-1,1 0 1,0 0 0,0 0 0,0-1 0,0 1 0,0 0-1,0 0 1,-1 0 0,1 0 0,0 0 0,0 0-1,0 0 1,0-1 0,-1 1 0,1 0 0,20-7 269,9 0-245,-1 1-1,1 2 0,0 1 0,42 1 1,119 15-63,-88-4 38,480 3 49,-221-10 116,921 9 120,0-26-304,-455 3 166,-109 4-13,762-8-57,-1325 15-360,180 22 1,-278-12 179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48:56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10311 510 11314,'-63'1'535,"0"-3"-1,-102-16 0,73 1-220,-152-20 150,-131 19-428,-25-3-216,-313-50-248,4-37-1397,528 73 1210,-600-98 745,-394 82 1568,-1 114-1680,367 11 130,296-26 86,10 1-225,-156 14-173,497-46 164,0 8 0,-158 44 0,-260 62-592,541-124 610,-134 27 253,141-26-228,1 1 0,0 2-1,-38 19 1,63-27-40,0 1-1,0-1 1,0 1-1,0 1 1,1-1 0,0 1-1,0 0 1,0 0-1,0 1 1,1-1-1,0 1 1,0 0 0,1 0-1,0 0 1,0 1-1,0-1 1,1 1-1,0 0 1,-2 7 0,2-4-10,1 1 1,1-1 0,-1 0 0,2 0 0,-1 0-1,1 1 1,1-1 0,0 0 0,0 0-1,1-1 1,0 1 0,8 15 0,0-6-11,0 0 0,1-1 0,1 0-1,1-2 1,1 1 0,0-2 0,1 0 0,0 0 0,1-2 0,1 0 0,36 19 0,-7-7-6,2-3 0,1-1 0,88 22 1,2-10 8,1-6 0,215 13 1,289-28-34,930-93 125,-297 11-12,4 61-2,23 26-14,-558 5 105,62 0 117,-64-46-268,-1-36-147,-323-2 299,-325 40-89,-1-4 0,120-51-1,-204 73-62,71-34-5,-73 33 9,0 0 0,-1-1 0,0 0-1,0 0 1,0-1 0,12-13 0,-19 18 2,1 0 0,-1-1 0,1 1 0,-1 0-1,0 0 1,0-1 0,0 1 0,0 0 0,0-1 0,-1 1 0,1-1 0,-1 1 0,0-1 0,1 1 0,-1-1 0,0 1 0,0-1 0,-1-3 0,-1 1 11,1 0 0,-1 1 1,1 0-1,-1-1 1,0 1-1,-1 0 0,1 0 1,-1 0-1,-4-5 1,-6-4 31,1 1 1,-2 0 0,0 1 0,-19-12 0,-21-10 13,-2 1 0,-103-40 0,-131-21-95,197 71-354,0 4-1,-115-6 0,-196 19-1112,220 11 1020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2:40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673 5 12099,'43'-3'112,"-109"1"-96,-18 7-40,-10 5-176,-15 8-313,-2 1 449,-5 4-104,-19 1-24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2:41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25955 193 10650,'-348'-18'956,"-313"-11"-237,-320 33-360,-1 22-163,-540 6 21,1082-31-154,-1702 13 188,-1063-18-170,2551-9-63,-1976-52 147,2104 46 12,-2077-65 601,2330 78-760,-1490-26 138,3 65-41,448 54-130,4 29 13,794-72 37,-510 56 150,716-51-126,219-30-25,-124 44 0,162-44-30,0 3 0,2 2 1,-75 48-1,90-48-20,1 2 1,1 0 0,1 3 0,1 0-1,-38 51 1,44-47-42,0 2 0,3 1 0,1 1 0,1 1 0,2 1 0,2 0 0,-20 81 0,29-89-2,1 1 0,1 0 0,1-1 0,2 1 0,2 0 1,0 0-1,3 0 0,0-1 0,2 1 0,1-1 0,12 32 0,-1-22 11,1-1 1,1-1-1,3-1 1,1-1-1,1-1 1,2-1-1,2-1 1,1-2-1,1-1 0,42 31 1,-6-11 7,3-3 0,1-4 0,3-2 0,108 44 0,-32-27 23,259 65-1,173-3 76,1505 140 347,19-151-454,408-41-124,2-27 150,-886-16 91,1636 17 116,-2-74-156,-695-85-165,-12-157 174,-1551 113 86,-9-28-545,-501 60 242,-277 57 67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3:00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15609 1099 9338,'-46'-42'1345,"-25"-19"136,61 53-1436,-1 2-1,1 0 1,-1 0-1,0 0 0,-22-6 1,5 5-140,0 1 1,0 1 0,-46-1 0,-90 7-659,117 0 561,-593-6-13,-780-70 3207,353 22-2837,-552-44 107,1244 62-229,-1057-78 21,-118 65-145,217 10 11,-543 20 143,940 83-20,11 78-22,-414 177 376,1291-307-403,1 2 0,0 2 0,1 2-1,2 2 1,-59 36 0,86-45-10,1 1 0,0 0 0,1 1 0,0 0 0,1 2 0,-18 24 0,23-26-5,1 0 1,0 0-1,1 1 0,1-1 1,0 2-1,1-1 1,1 0-1,0 1 0,-2 21 1,5-19-3,1-1 0,0 0 0,1 1 0,1-1 0,1 0 0,0 0 0,1 0 0,1 0 1,0-1-1,1 1 0,1-1 0,1-1 0,17 28 0,-2-11 2,1-1 0,2 0-1,1-2 1,1-1 0,33 24 0,-22-21-7,2-1 1,1-3 0,2-1-1,48 20 1,-26-17-25,1-4 0,89 21 0,4-14-183,290 22 0,348-15-631,3-28 28,-245-6 478,686 26 305,871 5 654,-100-87-254,0-42 40,-1799 83-346,2569-162 507,-1839 84-1102,-725 55 137,-2-9 0,268-88 0,-296 57 404,-170 64 80,-1-1 1,0 0-1,-1-1 1,0-1-1,-1-1 1,0 0-1,23-27 0,-33 34-17,-1-1-1,-1 0 0,1-1 0,-1 1 0,0-1 1,-1 0-1,0 0 0,0 0 0,-1 0 1,0 0-1,0-1 0,0-9 0,-2 5 46,0-1 0,0 0 0,-1 0 0,-1 1 0,-1-1 0,-7-24 0,-4 0 93,-2 0 1,-2 2-1,-2-1 1,-24-33 0,-1 4-21,-4 1 1,-2 3 0,-81-77-1,36 52-88,-146-101 0,163 134-119,-3 4 1,-171-76-1,141 82-106,-226-57 1,148 64 212,-2 8 1,-372-7-1,226 39-86,-16 21 20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6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1 208 18596,'0'0'58,"0"0"0,0 1 0,0-1 0,0 1 0,0-1 0,0 1 0,0-1 0,0 1 0,0-1 0,0 1 0,0-1 0,0 1 0,0-1 0,1 0 0,-1 1 0,0-1 0,0 1 0,1-1 0,-1 0 0,0 1 0,0-1 0,1 0 0,-1 1 0,0-1 0,1 0 0,-1 1 0,1-1 0,-1 0 0,0 0 0,1 1 0,-1-1 0,1 0 0,-1 0 0,0 0 0,1 0 0,0 1 0,1-1 37,0-1 0,0 1-1,-1 0 1,1-1 0,0 1-1,0-1 1,0 1 0,-1-1 0,1 0-1,1-1 1,43-30 894,-42 30-809,104-95 772,-29 25-813,-62 61-130,-17 11-9,1 0 0,-1 1 0,0-1 1,0 0-1,0 0 0,0 0 0,1 0 1,-1 0-1,0 0 0,0 0 0,0 0 0,0 1 1,1-1-1,-1 0 0,0 0 0,0 0 0,0 0 1,0 1-1,0-1 0,0 0 0,0 0 1,0 0-1,0 0 0,1 1 0,-1-1 0,0 0 1,0 0-1,0 0 0,0 1 0,0-1 0,0 0 1,0 0-1,0 0 0,0 1 0,0-1 1,0 0-1,-1 0 0,1 0 0,0 1 0,0-1 1,0 0-1,0 0 0,0 0 0,0 1 1,-16 35 14,14-31-13,-24 46-10,-47 109-522,69-139-369,4-20 883,0-1 0,0 0 0,1 0 0,-1 1 0,0-1 1,0 0-1,0 0 0,0 1 0,0-1 0,0 0 0,0 0 0,1 0 0,-1 1 0,0-1 0,0 0 0,0 0 0,1 0 0,-1 0 0,0 1 0,0-1 0,0 0 0,1 0 0,-1 0 0,0 0 0,0 0 0,1 0 0,-1 0 0,0 0 0,0 0 0,1 0 1,-1 0-1,0 0 0,0 0 0,1 0 0,-1 0 0,0 0 0,0 0 0,1 0 0,1-1-31,1 0-1,-1 0 1,0 0 0,0-1-1,0 1 1,0-1 0,0 0-1,0 1 1,0-1 0,-1 0 0,1 0-1,2-4 1,20-33-467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3:13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22392 696 12115,'-49'-12'141,"1"1"1,-2 3 0,1 2-1,-53 0 1,-201 15-619,192-3 431,-1091 4 865,-450-71 476,1192 40-1243,-984-68-61,880 51 222,-1133-118-176,736 60-32,859 86 7,-878-75 22,-2 31-81,-561 19-11,689 18 79,-674 2-239,1 23-436,1084-4 476,-576 14 225,33 0 285,921-18-300,-681 17 386,500-1-353,-249 50-1,334-32-110,2 6 0,1 8 0,3 7 1,2 6-1,-214 119 0,256-114 30,-191 152 0,-68 120-17,336-305 24,2 2 1,2 1-1,1 1 1,-46 80-1,66-101 1,2 1 0,0 0 0,1 0 0,1 1 1,1 0-1,-4 29 0,7-33 0,1 1 1,0-1-1,1 0 1,0 0 0,1 0-1,1-1 1,1 1-1,-1 0 1,11 21 0,-2-10-18,1 0 1,2-1-1,30 39 1,63 59-74,-69-82 22,2-2 0,2-3 0,1-1 0,95 55 0,-69-53-44,1-2 1,143 44-1,168 12-157,4-32 148,-221-35 135,1205 139-84,-1015-137 85,1445 118-291,659 4-544,1998-102 794,-1368-36-1659,5 0 2517,-1934-27-645,292 1 1248,-936 1-999,-378 3-467,233-56-1,-267 41-82,152-63 0,-188 61 178,-2-3 1,-1-3-1,68-50 0,-104 64-44,0-2 0,-1-1 0,-2-2 0,0 0 0,-2-2 0,-2-1 0,31-50 0,-32 42 35,-1-2 1,-3 0-1,-1-1 0,-2-1 0,-2 0 0,8-50 0,-6 13 99,-5-1-1,-2-1 1,-6-92 0,-3 136-96,-1-1 0,-3 1 0,0 0 0,-3 0 0,-1 1 0,-1 0 0,-2 1 0,-2 0 0,-19-32 0,19 44 13,0 1 0,-2 1 0,0 1 0,-2 0 0,0 1 0,-28-21 0,-10-2 116,-74-42 1,23 24-84,-151-60 0,-126-22-403,-93 1 340,289 91-82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5:01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26 12051,'-22'5'684,"16"-4"-640,0 0-1,0 1 1,0-1-1,0 1 1,1 0 0,-11 6-1,15-8 52,0 1 0,0 0 0,0-1 0,0 1 0,0 0 0,0-1 0,0 1 0,0 0 0,0 0 0,1 0 0,-1 0 0,0 0 0,1 0 0,-1 0 0,0 1 0,1-1-71,1 1 0,-1-1 0,0 0 0,1 1 0,-1-1 0,1 0 0,-1 0 0,1 0 0,0 1 0,-1-1 0,1 0 0,0 0 0,0 0 0,0 0 0,0 0 1,1 0-1,2 3-18,1 0 0,-1-1 1,1 0-1,0 1 0,0-2 1,0 1-1,0-1 1,1 1-1,-1-2 0,1 1 1,-1 0-1,9 0 0,10 1 19,39 1 1,-49-3-9,225 11 52,140 3-118,1412-21-159,-1642 4 198,123 2-38,173-5-39,-74-29-29,136-3 555,-491 35 74,-16 2-495,0 0 0,0 0 0,0 0 0,0 0 0,0 0 0,0 0 0,1 0 0,-1-1 0,0 1 0,0 0 0,0 0 0,0 0 0,0 0 0,0 0-1,0 0 1,0 0 0,0 0 0,0 0 0,0-1 0,0 1 0,0 0 0,0 0 0,0 0 0,0 0 0,0 0 0,0 0 0,0 0 0,0 0 0,0 0 0,0-1 0,0 1 0,0 0 0,0 0 0,0 0 0,0 0 0,0 0 0,0 0 0,0 0-1,-1 0 1,1 0 0,0 0 0,0 0 0,0-1 0,0 1 0,0 0 0,0 0 0,0 0 0,0 0 0,0 0 0,0 0 0,-1 0 0,1 0 0,0 0 0,0 0 0,0 0 0,0 0 0,0 0 0,0 0 0,0 0 0,-1 0 0,-27-11 1546,22 9-1725,-72-30-646,34 15 521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7:35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9440 483 11578,'-12'-17'116,"0"0"-1,-2 1 0,0 0 1,-1 1-1,0 1 0,-2 0 1,1 1-1,-1 1 0,-1 0 0,0 2 1,-1 0-1,0 1 0,-22-7 1,-8-1-115,0 3 1,-1 2-1,-1 2 1,-62-5-1,-241 2-1166,-2 23-106,87-2 1113,-1201-41 2617,847-21-2041,-562-35 418,-1099 36-551,1551 80-579,546-8 237,-345 79-1,470-81-26,1 2-1,0 3 1,-113 59-1,144-64 18,1 1-1,1 2 1,1 1-1,0 1 0,2 1 1,1 1-1,0 1 1,2 2-1,-21 32 0,16-15-51,3 1-1,-22 56 1,-27 99-133,69-190 241,-15 45-37,3 0 0,2 1 1,-10 77-1,22-109 1,0 1 0,2-1 0,1 1 0,1-1 0,1 0 0,0 1 0,2-1 0,1-1 0,2 1 0,14 35 0,-7-32-42,0-1-1,2-1 1,1 0-1,0-1 1,2-1 0,1-1-1,1-1 1,28 22 0,1-5-253,0-3 1,111 57-1,-74-52-196,1-4 0,155 40-1,195 17-1082,-52-36 764,633 11 0,395-92 4410,-909 8-2304,-481 15-1192,2040-70 1173,-7-88-1822,-1454 74 1192,-470 58-178,-1-5 0,181-70 0,-246 75-149,-2-3 0,-2-3 0,0-2 0,-3-4 0,83-66 0,-127 91-215,-1-1 0,-1 0 0,0-1 0,-2-1 0,0-1 0,0 0 0,-2 0 0,0-1 0,-1 0 0,9-27 1,-15 32-46,0 1 0,-1-1 1,0 0-1,-2-1 0,1 1 1,-2 0-1,0 0 0,0-1 1,-2 1-1,0 0 0,0 0 1,-1 0-1,-1 0 0,0 1 1,-1-1-1,-11-20 0,0 5-2,-2 0 0,-1 2 0,-1 0 0,-2 1 0,-46-45 0,15 25-4,-111-75-1,63 60-28,-3 3 0,-189-74 1,-245-40-180,322 122 70,-2 11-1,-1 8 0,-310-2 1,193 30 28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7:58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75 105 15323,'-19'12'1814,"12"-9"-1417,1 2 0,-1-1 1,1 0-1,0 1 1,0 0-1,-6 7 1,10-7 199,7-8-442,10-9-150,-7 3 41,-1 0 0,0 0 0,-1-1 0,1 1 0,-2-1 0,0-1 0,0 1 0,0-1 0,-2 0 0,5-17 0,-8 28-35,0-1 0,1 1 1,-1-1-1,0 0 0,0 1 1,0-1-1,0 0 0,0 1 0,0-1 1,0 1-1,0-1 0,0 0 0,0 1 1,-1-1-1,1 0 0,0 1 1,0-1-1,-1 1 0,1-1 0,0 1 1,-1-1-1,1 0 0,0 1 1,-1-1-1,1 1 0,-1 0 0,1-1 1,-1 1-1,0-1 0,0 1 5,0 0 0,0 0 0,0 0-1,0 0 1,0 0 0,0 0 0,0 0-1,1 0 1,-1 1 0,0-1 0,0 0 0,0 1-1,0-1 1,0 1 0,0-1 0,-1 1 0,-3 3 40,0-1 0,0 1 0,1 0 1,-9 9-1,9-8-53,0 0 1,1 0-1,-1 1 1,1 0-1,0 0 0,1-1 1,-1 1-1,1 1 1,1-1-1,-1 0 0,1 0 1,-1 12-1,2-18-3,0 1-1,0-1 1,0 0-1,0 0 1,-1 1-1,1-1 1,0 0-1,0 1 1,0-1-1,1 0 1,-1 0-1,0 1 1,0-1-1,0 0 1,0 1-1,0-1 1,0 0-1,0 0 1,0 1-1,1-1 1,-1 0-1,0 0 1,0 1-1,0-1 1,1 0-1,-1 0 1,0 0-1,0 1 1,0-1-1,1 0 1,-1 0-1,0 0 1,0 0-1,1 1 1,-1-1-1,0 0 1,1 0-1,-1 0 1,0 0-1,0 0 1,1 0-1,12-9-10,7-18 31,-13 17 1,-3 5 24,-1 1-1,0-1 1,0 0 0,-1 0-1,1 0 1,-1 0-1,0 0 1,-1-1-1,1 1 1,-1 0 0,1-9-1,-8 22 343,-2 8-226,1 1 49,2-5-843,0 0-1,1 0 1,1 1 0,0 0-1,-2 13 1,5-35-83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0.3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14 154 13371,'0'-28'1062,"0"-24"4514,0 48-4121,-1 7-202,-3 30 199,-4 84-887,9 171 0,2-272-578,2-33 14,22-492 301,-27 535-332,2 0-1,1 0 0,1 0 1,11 37-1,-14-61 29,-1-1 0,0 0 0,1 1 0,-1-1 0,1 0 0,-1 1 0,1-1 0,-1 0 0,1 0 0,0 0 0,0 1 0,0-1 0,0 0 0,0 0 0,0 0 0,0 0 0,0 0 0,0-1-1,0 1 1,0 0 0,0 0 0,1-1 0,-1 1 0,0-1 0,3 1 0,-3-1 1,1 0 1,0 0-1,-1-1 0,1 1 0,0-1 1,-1 1-1,1-1 0,-1 0 0,1 0 0,-1 1 1,1-1-1,-1 0 0,1 0 0,-1 0 0,0-1 1,0 1-1,1 0 0,-1 0 0,0-1 1,1-1-1,9-14 6,-1 0 1,0-1 0,9-23-1,-9 19 33,14-24 0,-24 45-36,1 0-1,-1 0 0,1 0 0,-1 0 0,1 0 0,-1 0 0,1 1 0,0-1 0,-1 0 1,1 1-1,0-1 0,0 0 0,0 1 0,-1-1 0,1 1 0,0-1 0,0 1 0,0-1 0,1 1 1,-1 0-2,-1 0 1,1 0 0,-1 0 0,1 1 0,-1-1-1,1 0 1,-1 0 0,1 1 0,-1-1 0,1 0-1,-1 1 1,0-1 0,1 1 0,-1-1-1,1 0 1,-1 1 0,0-1 0,1 1 0,-1-1-1,0 1 1,0-1 0,0 1 0,1-1 0,-1 2-1,2 5 10,1 1-1,-2 1 0,2 11 1,-2-15-4,14 127 35,13 90-45,-26-213 4,0-1 0,0 1 0,0-1 1,1 0-1,0 1 0,7 10 0,-9-17-1,-1-1 1,1 0-1,0 0 1,0 1-1,1-1 1,-1 0-1,0 0 1,0 0-1,0 0 1,1 0-1,-1 0 1,1 0-1,-1-1 1,0 1-1,1 0 1,-1-1-1,3 1 0,-2-1 1,-1 0-1,1 0 0,0 0 1,0 0-1,0-1 0,0 1 1,0-1-1,-1 1 0,1-1 1,0 0-1,0 1 0,-1-1 1,1 0-1,0 0 0,-1 0 1,1 0-1,-1-1 0,2-1 1,10-10-7,0-1 1,-2 0-1,1-1 1,-2-1-1,15-26 1,-24 39 3,-1 3 1,0 0 0,0 0 0,0-1 0,0 1 0,0 0 0,0 0 0,0-1-1,1 1 1,-1 0 0,0 0 0,0-1 0,0 1 0,0 0 0,0 0 0,1-1 0,-1 1-1,0 0 1,0 0 0,0 0 0,1-1 0,-1 1 0,0 0 0,0 0 0,1 0-1,-1 0 1,0 0 0,0 0 0,1-1 0,-1 1 0,0 0 0,0 0 0,1 0-1,-1 0 1,0 0 0,1 0 0,-1 0 0,0 0 0,0 0 0,1 0 0,-1 0-1,0 1 1,0-1 0,1 0 0,-1 0 0,0 0 0,0 0 0,1 0 0,-1 0 0,0 1-1,0-1 1,1 0 0,-1 0 0,0 0 0,0 0 0,0 1 0,1-1 0,-1 0-1,0 0 1,0 1 0,0-1 0,0 0 0,0 0 0,0 1 0,0-1 0,1 0-1,-1 0 1,0 1 0,0-1 0,0 1 0,6 22-76,-6-20 58,4 16-3,-3-11 8,0-1 0,1 1 0,-1-1 0,2 0 0,-1 1 0,1-1 0,6 10 0,-9-17-27,0 1 0,0-1 0,1 1 0,-1-1 1,0 1-1,1-1 0,-1 1 0,1-1 0,-1 0 0,0 1 0,1-1 0,-1 1 0,1-1 1,-1 0-1,1 0 0,0 1 0,-1-1 0,1 0 0,-1 0 0,1 1 0,-1-1 0,1 0 0,0 0 1,-1 0-1,1 0 0,-1 0 0,1 0 0,-1 0 0,1 0 0,0 0 0,-1 0 0,2-1 1,-1 0-91,1 0 1,-1 0 0,1 0-1,-1 0 1,0 0 0,0 0 0,0-1-1,1 1 1,-1-1 0,0 1 0,1-3-1,2-3-310,0-1 1,-1 0-1,4-14 0,1-9-347,-1-2-181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1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14443,'0'-1'90,"0"0"-1,0 1 1,0-1 0,0 0 0,0 0-1,1 1 1,-1-1 0,0 0-1,0 1 1,1-1 0,-1 0 0,0 1-1,1-1 1,-1 1 0,1-1-1,-1 1 1,1-1 0,-1 1-1,1-1 1,-1 1 0,1-1 0,-1 1-1,1-1 1,0 1 0,-1 0-1,2-1 1,-1 2-9,0-1 0,-1 1 0,1-1 0,0 1 0,-1 0 0,1-1 0,0 1-1,-1 0 1,1-1 0,-1 1 0,1 0 0,-1 0 0,0 0 0,1 0 0,-1-1 0,0 1 0,1 1 0,10 49 1134,-10-48-1136,55 427 2590,-56-430-2667,-1 0 0,1 0 0,0 0 0,0-1 0,0 1 0,0 0 0,0 0 0,0 0 0,0 0 0,0 0 0,0 0 0,0 0 1,0 0-1,0 0 0,0 0 0,0 0 0,-1 0 0,1 0 0,0 0 0,0-1 0,0 1 0,0 0 0,0 0 0,0 0 0,0 0 0,0 0 0,0 0 0,-1 0 0,1 0 1,0 0-1,0 0 0,0 0 0,0 0 0,0 0 0,0 0 0,0 0 0,0 1 0,-1-1 0,1 0 0,0 0 0,0 0 0,0 0 0,0 0 0,0 0 0,0 0 0,0 0 1,0 0-1,0 0 0,0 0 0,0 0 0,0 0 0,-1 0 0,1 1 0,0-1 0,-6-10 43,-7-20 47,1-1 0,1 0 0,-10-55-1,20 86-90,1-1 0,0 1-1,0 0 1,0 0 0,0-1 0,0 1-1,-1 0 1,1-1 0,0 1 0,0 0-1,0-1 1,0 1 0,0 0 0,0-1-1,0 1 1,0 0 0,0-1-1,0 1 1,0 0 0,0-1 0,0 1-1,0 0 1,0-1 0,1 1 0,-1 0-1,0-1 1,0 1 0,0 0 0,0-1-1,1 1 1,-1 0 0,0 0 0,0-1-1,1 1 1,-1 0 0,0 0 0,0 0-1,1-1 1,-1 1 0,0 0-1,1 0 1,-1 0 0,0 0 0,1 0-1,-1-1 1,16 9 17,-2 0-28,-10-7 6,0 0 0,1 0 1,-1 0-1,0-1 0,0 0 1,0 0-1,0 0 0,1-1 1,-1 1-1,0-1 0,0 0 1,0 0-1,0 0 0,0-1 1,0 1-1,0-1 0,-1 0 1,1 0-1,-1 0 0,1-1 1,-1 1-1,0-1 0,0 0 1,4-3-1,5-7-7,-1-1 1,0 0-1,0-1 0,9-20 0,-1-1 101,-2 0-1,-2-2 1,-1 0-1,-2 0 1,12-72 0,-28 144 42,1-1 1,1 42-1,9 74 73,-4-102-58,14 65-1,-14-97-95,0-1 0,1 1 1,1-1-1,1 0 0,0 0 0,0-1 0,2 1 1,12 17-1,-17-28-33,0 0 0,0 0 0,0-1 0,0 1-1,1-1 1,-1 1 0,1-1 0,0 0 0,0-1 0,-1 1 0,1 0 0,0-1 0,0 0 0,0 0-1,6 0 1,-8-1-12,-1 1 0,1-1 1,-1 0-1,0-1 0,1 1 0,-1 0 0,1 0 0,-1-1 0,0 1 0,1-1 0,-1 1 0,0-1 0,1 1 1,-1-1-1,0 0 0,0 0 0,0 1 0,2-3 0,-1 1 2,-1 1 0,-1-1 0,1 0 0,0 1 0,0-1 0,-1 0 0,1 0 0,-1 1 0,1-1 0,-1 0 0,0 0 0,0 0 0,1 0 0,-2 0-1,1 1 1,0-1 0,0 0 0,-1-2 0,-1-3-1,1 1 0,-1 0 0,-1-1-1,1 1 1,-1 0 0,0 1 0,-1-1-1,0 0 1,1 1 0,-1 0-1,-1 0 1,-9-9 0,5 6-57,-1 0 0,-1 0 0,1 1 0,-1 0 0,-22-9 0,12 9-162,20 7 204,1 0 0,0 0 0,-1 0 0,1 0 0,-1 0 1,1 0-1,0 0 0,-1 0 0,1 0 0,-1 0 0,1 0 0,0 0 1,-1 0-1,1 0 0,0 1 0,-1-1 0,1 0 0,-1 0 0,1 0 1,0 0-1,-1 1 0,1-1 0,0 0 0,0 0 0,-1 1 0,1-1 1,0 0-1,-1 1 0,1-1 0,0 0 0,0 1 0,0-1 0,-1 0 1,1 1-1,0-1 0,0 0 0,0 1 0,0-1 0,0 1 0,0-1 1,0 0-1,0 1 0,0-1 0,0 1 0,0-1 0,0 0 0,0 1 1,0-1-1,0 1 0,1 0 5,-1-1 0,0 1 0,1-1 1,-1 1-1,1-1 0,-1 1 0,0-1 0,1 0 0,-1 1 1,1-1-1,0 0 0,-1 1 0,1-1 0,-1 0 0,1 0 1,-1 0-1,1 1 0,-1-1 0,1 0 0,0 0 0,-1 0 1,1 0-1,-1 0 0,1 0 0,0 0 0,-1 0 0,1 0 1,-1 0-1,1-1 0,0 1 0,-1 0 0,1 0 0,0-1 1,21-6 69,-8 0-205,0 1 0,1 1 1,-1 0-1,1 1 1,0 0-1,0 2 1,27-3-1,-17 5-71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1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0 488 11458,'5'-3'528,"0"0"-1,0-1 0,0 0 0,-1 0 0,0 0 0,1 0 1,-1-1-1,5-7 0,1-3 722,13-26 0,-15 22-1270,-1-1 0,-1 0 0,0 1 0,-2-2-1,5-37 1,-6 15-834,-5-76 0,2 115 864,-5-34 56,5 36-16,0 1 1,0-1-1,-1 1 0,1 0 0,0-1 0,-1 1 0,0-1 0,1 1 0,-1 0 0,0-1 0,1 1 0,-1 0 0,0 0 0,0-1 0,0 1 1,0 0-1,0 0 0,-1 0 0,-1-1 0,2 2-9,0 0 0,0 0 1,1 0-1,-1 0 0,0 0 1,1 0-1,-1 1 0,0-1 1,0 0-1,1 0 0,-1 1 1,0-1-1,1 1 0,-1-1 1,1 0-1,-1 1 0,0-1 1,1 1-1,-1 0 0,1-1 1,-1 1-1,1-1 0,0 1 1,-1 0-1,1-1 0,0 1 1,-1 0-1,1-1 0,0 1 1,0 0-1,-1-1 0,1 2 1,-8 28 625,8-30-656,-6 43 638,1 0 0,1 50 0,9 88 891,-3-151-1282,6 68 510,-7-86-656,1 0 0,1 0 0,0 0 0,1-1 0,9 21 0,-12-31-101,-1 1 0,1-1 0,0 0 0,0 1 1,-1-1-1,1 0 0,0 0 0,0 0 0,0 0 0,0 1 0,1-1 0,-1-1 0,0 1 0,0 0 1,1 0-1,-1 0 0,3 0 0,-3-1-8,0 0 0,0 0 0,0 0-1,-1 0 1,1 0 0,0 0 0,0 0 0,0 0 0,0-1 0,0 1 0,0 0-1,-1-1 1,1 1 0,0-1 0,0 1 0,-1-1 0,1 1 0,0-1 0,0 1 0,-1-1-1,2-1 1,1-2-59,-1 0 1,1 0-1,0 0 0,-1 0 0,0-1 0,0 1 1,0-1-1,2-9 0,-2-3-743,1 0-1,-2-1 1,0 1 0,-1-1-1,-1 1 1,-4-22-1,1 21-316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2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0 127 11626,'6'-1'475,"0"1"0,0-1 0,0-1 0,0 1 0,0-1 0,0 0 0,0 0 0,-1-1 0,1 1 0,-1-1 0,1-1 0,-1 1 0,7-7 0,-7 6-154,-1 1 1,-1-1-1,1 0 1,-1 0-1,1 0 0,-1 0 1,0-1-1,-1 1 1,1-1-1,-1 0 0,0 1 1,0-1-1,0 0 1,-1-1-1,2-9 0,-3 15-303,0 0 0,0-1 0,1 1 0,-1 0 0,0-1 0,0 1 0,0 0 0,0 0 0,0-1 0,0 1 0,0 0 0,0-1 0,0 1 0,0 0 0,0-1 0,0 1 0,-1 0 0,1 0 0,0-1 0,0 1 0,0 0 0,0-1 0,0 1 0,0 0 0,-1 0 0,1-1 0,0 1-1,0 0 1,0 0 0,-1 0 0,1-1 0,0 1 0,0 0 0,-1 0 0,1 0 0,0 0 0,-1 0 0,1-1 0,0 1 0,0 0 0,-1 0 0,1 0 0,0 0 0,-1 0 0,1 0 0,0 0 0,-1 0 0,1 0 0,0 0 0,0 0 0,-1 0 0,1 0 0,0 0 0,-1 0 0,1 1 0,0-1 0,0 0 0,-1 0 0,1 0 0,0 0 0,0 1-1,-1-1 1,1 0 0,0 0 0,0 0 0,-1 1 0,1-1 0,0 0 0,0 1 0,-18 17 387,12-6-301,-1 0-1,2 1 0,-7 19 1,10-26-102,1 0 0,0 0 0,0 0 0,0 0 0,0 0 0,1 0 0,0 0 0,0 1 0,1-1 0,2 8 0,-3-12-5,1 0 1,0 0-1,0-1 0,0 1 0,0 0 0,1-1 0,-1 1 0,0-1 0,1 1 0,-1-1 0,1 0 0,0 0 0,-1 1 0,1-1 0,0 0 0,-1 0 0,1-1 0,0 1 0,0 0 0,0-1 0,0 1 0,3 0 0,7 1-15,0 0-1,20-1 0,-17 0-5,111 14-55,-66-7 346,-60-8-254,0 0-1,1 0 1,-1 0-1,0 0 1,0 0-1,0 0 1,0 0-1,1 0 1,-1 0-1,0 0 1,0 0-1,0 0 1,0 0-1,1 0 0,-1 0 1,0 0-1,0-1 1,0 1-1,0 0 1,1 0-1,-1 0 1,0 0-1,0 0 1,0 0-1,0-1 1,0 1-1,0 0 1,0 0-1,1 0 0,-1 0 1,0 0-1,0-1 1,0 1-1,0 0 1,0 0-1,0 0 1,0 0-1,0-1 1,0 1-1,0 0 1,0 0-1,0 0 1,0 0-1,0-1 0,0 1 1,0 0-1,0 0 1,0 0-1,0 0 1,0-1-1,0 1 1,-1 0-1,1 0 1,0 0-1,0-1 1,-5-9 302,-26-34 808,11 17-502,-19-36 0,39 63-642,-1-1 0,1 1 1,0 0-1,-1-1 0,1 1 1,0 0-1,0-1 0,-1 1 1,1-1-1,0 1 1,0 0-1,0-1 0,0 1 1,0-1-1,0 1 0,-1-1 1,1 1-1,0-1 1,0 1-1,0 0 0,0-1 1,1 1-1,-1-1 0,0 1 1,0-1-1,0 1 0,0 0 1,0-1-1,1 1 1,-1-1-1,0 1 0,0 0 1,0-1-1,1 1 0,-1 0 1,0-1-1,1 1 1,-1 0-1,0-1 0,1 1 1,-1 0-1,0 0 0,1-1 1,-1 1-1,1 0 1,-1 0-1,0 0 0,1-1 1,-1 1-1,1 0 0,-1 0 1,1 0-1,0 0 1,32 2-1906,-17 0 1163,69-1-753,-29 0 616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3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 14995,'0'0'111,"1"0"0,-1 0 0,1 0 0,-1 0 0,1 1-1,-1-1 1,1 0 0,-1 0 0,1 1 0,-1-1 0,1 0 0,-1 1 0,0-1 0,1 0-1,-1 1 1,0-1 0,1 1 0,-1-1 0,0 0 0,1 1 0,-1-1 0,0 1-1,0-1 1,1 1 0,-1-1 0,0 1 0,0 0 0,4 19 562,-2-11 178,5 25 532,21 77 748,-27-107-2071,0 0 0,1-1 0,0 1 0,0 0 0,0-1 0,0 1 0,3 3 0,-4-7-44,-1 1-1,1-1 0,-1 1 1,1 0-1,-1-1 1,1 1-1,-1-1 0,1 1 1,0-1-1,-1 0 1,1 1-1,0-1 1,0 0-1,-1 1 0,1-1 1,0 0-1,0 0 1,-1 0-1,1 1 1,0-1-1,0 0 0,0 0 1,-1 0-1,1 0 1,0-1-1,0 1 0,0 0 1,-1 0-1,1 0 1,0-1-1,0 1 1,-1 0-1,1-1 0,0 1 1,-1 0-1,1-1 1,0 1-1,-1-1 1,1 1-1,0-1 0,-1 0 1,1 0-1,4-5 75,0-1 1,-1 1-1,0-1 0,0 0 1,-1 0-1,0 0 0,0 0 0,2-13 1,12-63 544,-17 82-630,3-20 123,-2 12-47,0-1 0,1 0 1,4-12-1,1 65 60,-5-24-128,2 14-2,11 40 0,-14-66-11,2 1 0,-1 0 1,1-1-1,0 1 1,1-1-1,0 0 0,0 0 1,0-1-1,1 1 1,9 10-1,-11-15 3,0 0 1,-1 1-1,1-2 1,0 1-1,0 0 1,0-1-1,0 1 1,1-1-1,-1 0 1,0 0-1,1 0 0,-1 0 1,0-1-1,1 1 1,6-1-1,-5 0 16,0-1 0,1 0 1,-1 0-1,0 0 0,0-1 0,1 0 0,-1 0 0,-1 0 0,8-4 0,-4 1 38,-1 0-1,0 0 1,-1 0-1,1-1 1,-1 0 0,-1 0-1,1 0 1,-1-1-1,0 0 1,0 0-1,-1 0 1,6-13 0,-8 14 2,0 0 0,-1 0 0,0 0 0,-1 0 0,1 0 0,-1 0 1,0 0-1,-1-10 0,0 14-44,1 0-1,0 1 1,0-1 0,-1 0 0,1 0-1,-1 0 1,1 0 0,-1 1 0,0-1-1,0 0 1,1 1 0,-1-1 0,-1 1-1,1-1 1,0 1 0,0-1 0,0 1-1,-1 0 1,1-1 0,-1 1 0,1 0-1,-1 0 1,1 0 0,-1 0 0,0 0-1,1 1 1,-1-1 0,0 1 0,0-1-1,-3 0 1,5 1-13,-1 0-1,1 0 0,-1 0 1,1 0-1,-1 0 1,0 0-1,1 0 1,-1 1-1,1-1 1,-1 0-1,1 0 1,-1 1-1,1-1 0,-1 0 1,1 0-1,-1 1 1,1-1-1,0 0 1,-1 1-1,1-1 1,-1 1-1,1-1 1,0 1-1,-1-1 0,1 0 1,-1 2-1,-2 18 20,3-15-20,0 0-1,0-1 1,1 1 0,0 0-1,2 7 1,-2-10-5,0 0 0,0 1 0,1-1 0,-1 0 1,1 0-1,0-1 0,0 1 0,0 0 0,0-1 0,0 1 0,0-1 0,0 1 0,0-1 1,0 0-1,1 0 0,-1 0 0,0 0 0,1 0 0,-1-1 0,1 1 0,-1-1 0,1 1 0,-1-1 1,1 0-1,-1 0 0,5-1 0,3 0-5,-1 0-1,1-1 1,-1 0-1,0 0 1,16-7 0,-15 5-5,-4 2 10,0 0 0,-1-1 0,1 1 0,-1-1 0,0 0 0,1-1 0,-1 1 0,5-6 0,4-6-5,-12 14 6,0-1 0,0 0 0,0 0 0,-1 1 0,1-1 0,0-1 0,-1 1 0,0 0 0,1 0 0,-1 0-1,0-1 1,0 1 0,0-1 0,-1 1 0,1-1 0,0 1 0,-1-4 0,1 3 3,1-44-3,-2 44 8,0 0 1,0 0 0,0 0 0,-1 1 0,1-1 0,-1 0 0,0 0 0,0 1 0,0-1-1,0 0 1,0 1 0,0-1 0,-3-3 0,4 6-6,0 0 0,-1 0 0,1-1 1,0 1-1,0 0 0,-1 0 0,1 0 0,0-1 0,0 1 1,-1 0-1,1 0 0,0 0 0,0 0 0,-1 0 0,1 0 0,0 0 1,-1 0-1,1 0 0,0 0 0,0 0 0,-1 0 0,1 0 1,0 0-1,-1 0 0,1 0 0,0 0 0,0 0 0,-1 0 0,1 0 1,0 0-1,-1 0 0,1 0 0,0 1 0,0-1 0,-1 0 1,-7 12 0,-1 15-11,4-5-11,1-1-1,-1 39 1,4-54 17,1 1 0,0-1 0,1 0 0,-1 0 0,1 1 0,1-1 1,-1 0-1,1 0 0,0 0 0,0 0 0,1 0 0,-1-1 0,1 1 1,5 5-1,-7-9 2,1 0 0,0-1 1,1 1-1,-1-1 0,0 1 0,0-1 1,1 0-1,-1 0 0,0 0 1,1 0-1,-1 0 0,1 0 0,0-1 1,-1 1-1,1-1 0,-1 0 1,1 0-1,0 0 0,-1 0 1,1 0-1,-1 0 0,1-1 0,0 0 1,-1 1-1,1-1 0,-1 0 1,1 0-1,-1 0 0,4-3 0,3-1-1,0 0-1,0 0 0,-1-1 0,0 0 0,0-1 0,9-10 0,-9 8 12,0-1 1,0 0-1,-1 0 0,-1 0 0,8-16 1,-11 20-2,-1-1 0,0 1 1,0-1-1,0 1 0,-1-1 0,0 0 1,0 0-1,-1 1 0,0-1 1,0 0-1,-1-8 0,1 15-7,0-1 0,0 1 0,0 0 0,0-1 0,0 1-1,0-1 1,0 1 0,0 0 0,0-1 0,0 1 0,0-1-1,-1 1 1,1 0 0,0-1 0,0 1 0,0 0 0,0-1-1,-1 1 1,1 0 0,0-1 0,0 1 0,-1 0 0,1-1 0,0 1-1,-1 0 1,1 0 0,0-1 0,-1 1 0,1 0 0,0 0-1,-1 0 1,1-1 0,0 1 0,-1 0 0,1 0 0,-1 0-1,1 0 1,0 0 0,-1 0 0,1 0 0,-1 0 0,1 0-1,0 0 1,-2 0 0,1 1 1,1-1-1,-1 1 1,0-1-1,0 1 0,0 0 1,0-1-1,1 1 1,-1 0-1,0 0 1,1 0-1,-1 0 1,1-1-1,-1 1 1,1 0-1,-1 0 1,1 0-1,-1 2 1,-1 7-1,0 1 1,0 0-1,2-1 0,-1 1 1,1 0-1,0 0 1,4 17-1,-3-20-16,1 0-1,-1-1 1,2 1-1,-1-1 1,1 1-1,0-1 0,1 0 1,-1 0-1,2 0 1,-1-1-1,7 8 1,-9-12-56,-1 0 0,1 0-1,0-1 1,-1 1 0,1-1 0,0 1 0,0-1 0,0 0 0,1 0-1,-1 0 1,0 0 0,0 0 0,1-1 0,-1 1 0,0 0-1,1-1 1,-1 0 0,0 0 0,1 1 0,-1-1 0,0-1-1,1 1 1,-1 0 0,1-1 0,-1 1 0,0-1 0,1 0-1,-1 1 1,0-1 0,0 0 0,0 0 0,0-1 0,0 1 0,0 0-1,0-1 1,0 1 0,0-1 0,-1 0 0,1 1 0,0-1-1,-1 0 1,0 0 0,1 0 0,-1 0 0,1-3 0,9-29-614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3.6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 16732,'-6'-3'2224,"8"3"-1888,2 1 824,0-1-527,2 2-818,0-1 378,2 2-234,0 1-95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6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59 133 16620,'1'-1'262,"0"1"0,0-1 0,0 1 0,0 0 0,1-1 0,-1 1-1,0 0 1,0 0 0,0 0 0,1 0 0,-1 0 0,0 0 0,0 0 0,0 0 0,1 1 0,1 0 0,3 0 546,13-1-512,0 0 0,0-1 1,-1-1-1,1-1 0,0-1 0,-1 0 1,0-1-1,0-1 0,0-1 1,-1-1-1,28-16 0,-42 22-299,0 0-1,0 0 1,-1 0-1,1 0 1,0 0-1,-1-1 1,0 0 0,0 1-1,0-1 1,0 0-1,3-6 1,-5 8 1,1 0 0,-1 1 0,0-1 0,0 0 1,1 0-1,-1 0 0,0 0 0,0 1 0,0-1 0,0 0 1,0 0-1,-1 0 0,1 0 0,0 0 0,0 1 0,0-1 0,-1 0 1,1 0-1,0 0 0,-1 0 0,0 0 0,0 0 0,0 0 0,-1 0 0,1 0 0,0 0 0,0 0 0,0 0-1,-1 0 1,1 1 0,-1-1 0,1 1 0,0-1 0,-1 1 0,1-1 0,-3 1 0,-5-2-3,-1 1 0,0 1 0,0 0 0,0 0 0,0 1 0,1 0 0,-1 1 0,0 0 0,1 0 0,-15 7 0,2-1 6,0 2 0,1 0 1,-27 19-1,34-20 14,1 1 1,-1 1-1,-16 17 0,27-25-22,-1 1 0,1 0 0,0 0 1,0 0-1,0 1 0,0-1 0,1 1 1,0-1-1,-1 1 0,2 0 0,-1 0 0,1 0 1,0 0-1,0 0 0,-1 7 0,2-9-33,1-1-1,-1 0 1,1 1-1,-1-1 1,1 0-1,0 1 0,0-1 1,0 0-1,0 0 1,0 0-1,1 0 1,-1 0-1,1 0 1,-1 0-1,1 0 0,0-1 1,-1 1-1,1-1 1,0 1-1,0-1 1,0 0-1,0 1 1,0-1-1,1 0 0,-1-1 1,0 1-1,0 0 1,1 0-1,2 0 1,10 2-202,0-1 0,0 0 0,23-1 0,-29-1 269,62-1-422,6-7-113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4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18804,'7'0'1848,"2"13"-1071,-4 7-265,5 13 1040,1 6-368,0 12-504,0 7-111,1 9-177,-2 2-96,-1-2-144,-1-4-144,1-11-408,-2-5-369,0-20 1386,-1-9-705,0-21-40,-2-14-56</inkml:trace>
  <inkml:trace contextRef="#ctx0" brushRef="#br0" timeOffset="1">230 254 15507,'21'26'1640,"-9"-9"-381,23 22 0,-31-35-1035,-1-1-1,1 1 1,0-1 0,0 0-1,0-1 1,1 1 0,-1-1-1,1 1 1,-1-2-1,1 1 1,7 2 0,-9-4-135,0 0 0,-1 0 0,1 0 0,-1 0 0,1 0 0,-1 0 1,1-1-1,-1 1 0,1-1 0,-1 0 0,1 0 0,-1 0 0,0 0 0,1 0 1,-1-1-1,0 1 0,0 0 0,0-1 0,0 0 0,0 1 0,0-1 0,0 0 0,-1 0 1,1 0-1,-1 0 0,1-1 0,-1 1 0,0 0 0,0 0 0,0-1 0,1-4 1,1-1 120,0-1 0,-1 0 0,0 1 1,-1-1-1,0 0 0,0 0 1,-1-16-1,-1 20-143,1 1 1,-1 0-1,0 0 1,-1 0-1,1-1 1,-1 1-1,0 1 0,-4-8 1,6 10-58,-1 0 0,1 0 0,-1 1 0,0-1 1,1 0-1,-1 1 0,0-1 0,0 0 0,1 1 0,-1-1 0,0 1 0,0-1 1,0 1-1,0 0 0,1-1 0,-1 1 0,0 0 0,-2-1 0,2 1-6,0 1 0,0-1-1,0 0 1,0 1-1,-1-1 1,1 0 0,0 1-1,0-1 1,0 1-1,0 0 1,1-1 0,-1 1-1,0 0 1,0-1-1,0 1 1,0 0 0,1 0-1,-1 0 1,0 0-1,0 1 1,-4 5-3,1 1 0,0 0 1,0 0-1,1 0 0,0 0 0,1 1 0,-3 12 1,1 4-24,-2 36 1,5-34-3,0 0 1,7 45-1,-5-64-51,0 1 0,1-1 0,0 0 1,0-1-1,1 1 0,0 0 0,1-1 0,-1 1 0,1-1 0,1 0 0,0 0 0,0-1 1,7 9-1,-9-13 17,0 1 0,1-1 0,-1 1 0,1-1 1,-1 0-1,1 0 0,0-1 0,0 1 0,-1-1 0,1 0 1,0 0-1,0 0 0,0-1 0,0 1 0,1-1 0,-1 0 1,0 0-1,0 0 0,0-1 0,0 1 0,0-1 1,0 0-1,0 0 0,4-2 0,27-20-393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4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20604,'5'8'1905,"-2"11"-1313,-3 5-264,0 9 1184,0 3-607,-2 6-657,2-1-288,-1-3-721,-1-5 1578,1-16-841,1-16-56,-7-14-8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4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10 19420,'-2'-9'1937,"0"12"-1745,4 4 296,0 2-736,3-1 304,3 4-152,5-1-184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5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 14131,'7'28'3276,"-4"-18"2335,1-12-5623,1 0 0,-1 0 0,1 1 0,-1-1 0,1 1 0,0 0 0,0 0 0,-1 1 0,1-1 1,0 1-1,0 0 0,0 1 0,0-1 0,-1 1 0,1 0 0,0 0 0,0 0 0,-1 1 0,1-1 0,-1 1 0,1 0 0,-1 1 0,0-1 0,0 1 0,0-1 0,0 1 0,0 1 0,-1-1 0,0 0 0,1 1 0,-1 0 0,0 0 0,4 7 0,-4-6 116,1 1 0,-1 0 0,0 0 1,0 1-1,-1-1 0,0 1 0,0-1 0,-1 1 0,1 0 0,-1-1 0,-1 1 0,1 0 0,-1 0 0,-1 0 1,1-1-1,-1 1 0,0 0 0,-1 0 0,1-1 0,-1 1 0,-1-1 0,1 1 0,-7 10 0,5-12-32,0 0-1,0 0 1,-1-1-1,1 0 1,-1 1-1,0-2 1,-1 1-1,1 0 1,-1-1-1,1 0 1,-1-1-1,0 1 1,0-1-1,0 0 1,0 0-1,0-1 1,-1 0-1,1 0 1,0 0-1,-1-1 0,1 0 1,-1 0-1,1-1 1,-11-2-1,15 3-90,1-1 0,-1 0-1,0 1 1,1-1-1,-1 0 1,1 0-1,-1 0 1,1-1-1,-1 1 1,1 0-1,0 0 1,-1-1 0,1 1-1,0-1 1,0 1-1,-1-4 1,-1-13-237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5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0 18604,'1'2'139,"1"0"1,-1-1-1,0 1 0,0 0 1,0 0-1,-1 0 0,1 0 1,0-1-1,-1 1 0,1 0 1,-1 0-1,0 1 0,0-1 1,0 2-1,2 6 159,14 81 1302,2 18-1014,35 115 0,-47-210-859,-6-22-458,-6-25-370,-7-1 218,0 0 0,-2 2 0,-2-1 0,-1 2 0,-1 0 0,-38-45 0,51 68 865,4 5 73,1 1 1,-1 0-1,1 0 0,-1 0 0,0 0 0,1 0 0,-1 0 0,0 1 0,-1-1 0,1 1 1,0-1-1,-4-1 0,6 3-37,1 0 1,-1 0 0,0 1-1,0-1 1,0 0-1,0 0 1,0 0 0,0 0-1,0 0 1,0 0 0,0 0-1,0 0 1,0 0-1,0 0 1,0 0 0,0 0-1,0 0 1,0 0-1,0 1 1,0-1 0,0 0-1,0 0 1,0 0-1,0 0 1,0 0 0,0 0-1,0 0 1,0 0 0,0 0-1,0 0 1,0 0-1,0 0 1,0 0 0,0 1-1,0-1 1,0 0-1,0 0 1,0 0 0,0 0-1,0 0 1,-1 0-1,1 0 1,0 0 0,0 0-1,0 0 1,0 0 0,0 0-1,0 0 1,0 0-1,0 0 1,0 0 0,0 0-1,0 0 1,0 0-1,0 0 1,-1 0 0,1 0-1,0 0 1,0 0-1,0 0 1,0 0 0,0 0-1,0 0 1,0 0 0,0 0-1,0 0 1,0 0-1,7 8 919,12 9 500,-11-14-1176,-1 0 0,1 0 0,1 0 0,-1-1 0,0 0 0,0-1 0,1 0 1,-1 0-1,1-1 0,16-1 0,6-2-95,48-11 0,72-20 1017,-104 24-1101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6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197 323 13211,'3'-15'1037,"-2"0"1,0 0-1,-1-15 1,0 27-757,0-1 0,-1 1 0,1-1 0,-1 1 0,0 0 0,0-1 0,0 1 0,0 0 0,0-1 0,-1 1 0,1 0 0,-1 0 0,0 0 0,0 0 0,0 1 0,0-1 0,-1 1 0,1-1 0,-4-2 0,4 4-196,0 1 0,0-1 0,0 0 0,0 0-1,0 1 1,-1 0 0,1-1 0,0 1 0,0 0 0,-1 0 0,1 0 0,0 0 0,0 0 0,0 1 0,-1-1 0,1 1-1,0-1 1,0 1 0,0 0 0,0 0 0,0 0 0,0 0 0,0 0 0,0 0 0,0 1 0,-2 1 0,-3 3-3,0 0 0,1 1 0,-1-1 0,1 1 1,-7 10-1,4-3-71,1 1 0,0 0 0,1 0 1,0 1-1,1-1 0,1 1 0,1 1 0,0-1 0,1 1 1,1 0-1,0-1 0,2 21 0,0-32-15,0-1-1,1 0 0,0 0 1,0 0-1,0 1 0,0-1 1,1 0-1,3 6 0,-4-9 3,-1 0-1,1 1 1,0-1-1,0 0 1,0 0-1,0 0 1,0-1-1,0 1 1,0 0-1,0 0 1,0 0-1,0-1 1,1 1-1,-1-1 1,0 1-1,0-1 1,1 1-1,-1-1 1,0 0-1,1 0 1,-1 1-1,0-1 1,1 0-1,-1 0 1,0 0-1,1-1 1,-1 1-1,0 0 1,1 0-1,-1-1 1,0 1 0,0-1-1,2 0 1,4-2-6,-1-1 1,1 0 0,-1 0 0,0 0 0,0-1 0,0 0 0,-1 0 0,10-12 0,3-5-9,15-26-1,-8 6 22,-2 0-1,-2-2 1,-2 0-1,-1-2 0,-3 0 1,19-93-1,-65 303-147,30-152 138,-7 39-22,3 1 1,2 76-1,3-122 21,1 0 0,-1-1 0,1 1 0,1-1 0,-1 1 0,1-1 0,3 8 0,-4-12 5,-1 0-1,1 0 1,-1 0-1,1 0 1,0 0 0,-1 0-1,1-1 1,0 1-1,0 0 1,-1-1-1,1 1 1,0 0 0,0-1-1,0 1 1,0-1-1,0 1 1,0-1 0,0 1-1,0-1 1,0 0-1,0 0 1,0 1-1,0-1 1,0 0 0,0 0-1,0 0 1,0 0-1,0 0 1,0-1-1,0 1 1,0 0 0,0 0-1,0-1 1,0 1-1,0 0 1,0-1 0,0 1-1,0-1 1,0 1-1,0-1 1,0 0-1,0 1 1,-1-1 0,1 0-1,1 0 1,5-6-10,-1 1 1,1-1-1,-1 0 1,0-1 0,-1 1-1,1-1 1,6-15-1,-2 2 20,14-43-1,-22 60-7,-1 0 1,1 0-1,-1-1 0,-1 1 0,1 0 0,-1 0 1,1-1-1,-1 1 0,0 0 0,-1-1 1,0-6-1,1 11-1,0 0 0,0-1-1,-1 1 1,1 0 0,0 0 0,0 0 0,0 0 0,0-1 0,-1 1 0,1 0-1,0 0 1,0 0 0,0 0 0,-1-1 0,1 1 0,0 0 0,0 0 0,0 0 0,-1 0-1,1 0 1,0 0 0,0 0 0,-1 0 0,1 0 0,0 0 0,0 0 0,-1 0 0,1 0-1,0 0 1,0 0 0,-1 0 0,1 0 0,0 0 0,0 0 0,0 0 0,-1 0 0,1 0-1,0 1 1,0-1 0,0 0 0,-1 0 0,1 0 0,0 0 0,0 0 0,0 1 0,-1-1-1,1 0 1,0 0 0,0 0 0,0 1 0,0-1 0,0 0 0,0 0 0,0 0 0,-1 1-1,1-1 1,0 1 0,-9 13-15,6-6 11,-1 1 0,1-1-1,1 1 1,-1 0 0,1 0-1,1 0 1,0 0-1,0 0 1,1 0 0,1 13-1,-1-21 3,0 1-1,1-1 0,-1 0 1,1 1-1,-1-1 0,1 0 0,0 1 1,-1-1-1,1 0 0,0 0 1,0 0-1,0 0 0,0 0 0,0 0 1,0 0-1,0 0 0,0 0 1,1 0-1,-1-1 0,0 1 1,0 0-1,1-1 0,-1 1 0,0-1 1,1 0-1,-1 1 0,0-1 1,1 0-1,-1 0 0,3 0 0,5 1-1,1-1 0,-1-1-1,16-2 1,-7 1-11,19-2 29,1 2-1,0 2 0,-1 1 1,1 2-1,72 15 0,-110-18 0,0 0 0,1 0-1,-1 0 1,0 0 0,0-1-1,0 1 1,0 0 0,0 0-1,0 0 1,1 0 0,-1-1-1,0 1 1,0 0 0,0 0-1,0 0 1,0-1 0,0 1-1,0 0 1,0 0 0,0 0-1,0-1 1,0 1 0,0 0-1,0 0 1,0 0 0,0-1-1,0 1 1,0 0 0,0 0-1,0 0 1,-1-1 0,1 1-1,0 0 1,0 0 0,0 0-1,0 0 1,0-1 0,0 1-1,-1 0 1,1 0 0,0 0 0,-15-25 763,-22-28 1,-9-15 30,43 63-772,-14-29 199,16 34-242,1-1 0,0 1 0,0-1 0,-1 0 0,1 1-1,0-1 1,0 1 0,0-1 0,0 1 0,-1-1-1,1 0 1,0 1 0,0-1 0,0 1 0,0-1 0,1 1-1,-1-1 1,0 0 0,0 1 0,0-1 0,0 1-1,1-1 1,-1 1 0,0-1 0,0 1 0,1-1 0,-1 1-1,0-1 1,1 1 0,-1-1 0,0 1 0,1 0-1,-1-1 1,1 1 0,-1 0 0,1-1 0,-1 1 0,1 0-1,-1-1 1,1 1 0,-1 0 0,1 0 0,0 0-1,-1 0 1,1-1 0,-1 1 0,1 0 0,-1 0-1,1 0 1,0 0 0,0 0 0,15 2-540,1 0 1,-1 0-1,20 7 0,28 4-70,-12-8 10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7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73 19068,'10'-12'1710,"-7"19"-445,-6 26 300,-81 339 1061,82-362-2676,-1-1-134,1 0-1,-1 0 0,-5 11 0,8-20 169,0 0-1,0 0 0,0-1 0,0 1 0,0 0 0,-1 0 1,1 0-1,0 0 0,0 0 0,0-1 0,0 1 0,0 0 0,0 0 1,0 0-1,0 0 0,0 0 0,0 0 0,0 0 0,-1 0 1,1-1-1,0 1 0,0 0 0,0 0 0,0 0 0,0 0 0,0 0 1,0 0-1,-1 0 0,1 0 0,0 0 0,0 0 0,0 0 1,0 0-1,0 0 0,-1 0 0,1 0 0,0 0 0,0 0 0,0 0 1,0 0-1,0 0 0,-1 0 0,1 0 0,0 0 0,0 0 1,0 0-1,0 0 0,0 0 0,0 0 0,-1 0 0,1 0 0,0 1 1,0-1-1,0 0 0,0 0 0,0 0 0,0 0 0,0 0 1,0 0-1,0 0 0,0 1 0,-1-1 0,1 0 0,0 0 0,0 0 1,0 0-1,-2-13-734,3-41-956,2 0 0,2 0 0,19-77 0,-15 83 1198,2 1-1,24-65 1,-35 111 535,1 0-1,-1 1 1,0-1 0,0 0-1,1 0 1,-1 0 0,1 0 0,-1 1-1,0-1 1,1 0 0,0 0-1,-1 1 1,1-1 0,-1 0-1,1 1 1,0-1 0,-1 1-1,1-1 1,0 1 0,1-1 0,-2 1 8,1 0 1,-1 0 0,1 1-1,-1-1 1,1 0 0,-1 1 0,1-1-1,-1 0 1,1 1 0,-1-1-1,0 1 1,1-1 0,-1 1 0,0-1-1,0 1 1,1-1 0,-1 1-1,0-1 1,0 1 0,0-1-1,0 1 1,1-1 0,-1 2 0,6 41 1112,-5 44 400,-2-32-319,11 81-1,-8-121-1070,0 0-1,2 0 1,0 0 0,1 0 0,0-1-1,1 0 1,0 0 0,1-1-1,1 0 1,10 14 0,-4-9 94,-14-17 109,-9-11-107,1 0-133,0 0 0,1 0 0,0-1 0,1 0 1,-9-20-1,12 23-106,0 0 0,1 1 0,0-1 0,0 0 0,1 0 0,0 0 1,0 0-1,1-1 0,0 1 0,1-9 0,-1 15-12,1 0-1,-1-1 1,1 1-1,-1 0 1,1 0-1,0-1 1,0 1-1,0 0 1,0 0-1,0 0 1,1 0-1,-1 0 1,1 0-1,-1 0 1,1 1-1,0-1 1,-1 1-1,1-1 1,4-2-1,-3 3 1,0 0 0,1-1 0,-1 1-1,1 1 1,-1-1 0,1 0 0,-1 1 0,1 0-1,-1 0 1,1 0 0,7 1 0,1 1 5,0 1 0,0 0 0,0 1 0,-1 1 0,1 0 0,16 9 0,33 29 35,-61-43-43,1 0 1,-1 1-1,0-1 0,1 0 1,-1 0-1,1 0 1,-1 0-1,1 1 1,-1-1-1,1 0 0,-1 0 1,1 0-1,-1 0 1,1 0-1,-1 0 0,1 0 1,-1 0-1,1 0 1,-1 0-1,1-1 1,-1 1-1,1 0 0,-1 0 1,1 0-1,-1-1 1,1 1-1,-1 0 1,0 0-1,1-1 0,-1 1 1,0 0-1,1-1 1,-1 1-1,1-1 1,12-18-35,-7 9 22,-5 8 15,1 1 0,-1-1-1,0 1 1,0-1 0,1 1 0,-1 0 0,1 0 0,-1 0 0,1 0 0,-1 0 0,1 0 0,0 0 0,-1 0 0,1 1 0,0-1-1,0 0 1,0 1 0,-1 0 0,1-1 0,0 1 0,0 0 0,0 0 0,0 0 0,0 0 0,0 1 0,0-1 0,-1 0-1,1 1 1,0-1 0,0 1 0,0 0 0,-1-1 0,1 1 0,0 0 0,-1 0 0,1 0 0,-1 0 0,1 0 0,-1 1 0,1-1-1,-1 0 1,0 1 0,0-1 0,0 1 0,0-1 0,0 1 0,0 0 0,0-1 0,1 5 0,6 13 77,-1 2 0,-1-1 0,0 1 1,-2 0-1,3 36 0,5 19 189,-12-75-253,0 1 0,0-1 0,1 1 0,-1-1 0,0 0 0,1 1 0,-1-1 0,1 0 0,0 1 0,-1-1 0,1 0 0,0 1 0,0-1 0,1 2 0,-1-3-52,-1 0 1,1 0-1,-1 0 1,0 0-1,1 0 1,-1 0-1,1 0 0,-1 0 1,0 0-1,1 0 1,-1 0-1,1-1 1,-1 1-1,0 0 1,1 0-1,-1 0 1,0 0-1,1-1 1,-1 1-1,0 0 1,1 0-1,-1-1 0,0 1 1,1 0-1,-1-1 1,0 1-1,0 0 1,1-1-1,-1 1 1,0 0-1,0-1 1,5-8-625,0 1 1,-1-1 0,3-11 0,-3 10 662,12-30-578,2-3-226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8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16347,'1'-3'251,"3"-18"1963,-1 18-895,1 13 15,4 34 752,3 69 1,-6-44-1534,0-8-260,-1-10-98,1 0 0,23 90-1,-27-138-189,0 1 0,0-1-1,1 0 1,-1 1-1,1-1 1,0 0-1,3 4 1,-5-7-4,1 1 0,-1 0 0,1-1 0,0 1 0,-1-1 0,1 1 0,0-1 0,0 1 0,0-1 1,-1 1-1,1-1 0,0 0 0,0 0 0,0 1 0,0-1 0,0 0 0,-1 0 0,1 0 0,0 0 0,0 0 0,0 0 0,0 0 1,0 0-1,0 0 0,0-1 0,-1 1 0,1 0 0,0 0 0,0-1 0,0 1 0,-1-1 0,1 1 0,0 0 0,0-1 1,-1 0-1,1 1 0,1-2 0,7-6 4,0 0 0,-1-1 0,0 0 0,14-21 1,26-49 47,-31 51-34,108-186-272,-121 207 64,0 0-1,-1 0 1,0-1 0,0 1-1,3-15 1,-6 22 160,0 0 1,0-1-1,0 1 1,1-1-1,-1 1 0,0 0 1,0-1-1,0 1 1,0-1-1,0 1 1,0 0-1,0-1 0,-1 1 1,1-1-1,0 1 1,0 0-1,0-1 1,0 1-1,0-1 0,-1 1 1,1 0-1,0-1 1,0 1-1,0 0 1,-1-1-1,1 1 0,0 0 1,-1 0-1,1-1 1,0 1-1,-1 0 1,1 0-1,0-1 0,-1 1 1,1 0-1,0 0 1,-1 0-1,1 0 0,-1 0 1,1 0-1,0-1 1,-1 1-1,1 0 1,-1 0-1,1 0 0,0 0 1,-1 0-1,1 1 1,-1-1-1,1 0 1,0 0-1,-1 0 0,1 0 1,-1 0-1,1 1 1,-21 8-390,-4 6-238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8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14539,'27'26'1832,"6"-4"-871,-2-5-369,1-8 1080,-1-5-504,-2-7-495,-3-6-529,0-3-785,-3-4 850,-6-6-378,-1-1-167,-2-2-120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09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79 494 15211,'-5'4'310,"-1"0"-1,1 0 1,0 1 0,0-1-1,1 1 1,-1 0-1,1 0 1,0 0 0,0 1-1,1 0 1,0-1-1,0 1 1,0 1 0,-2 5-1,2 0 11,0-1 0,0 0-1,1 1 1,0-1 0,1 1-1,1-1 1,0 15 0,0-23-276,0 0 0,1-1 0,-1 1 0,0 0 1,1-1-1,0 1 0,-1-1 0,1 1 0,0-1 1,1 1-1,-1-1 0,0 0 0,1 1 0,-1-1 0,1 0 1,-1 0-1,1 0 0,0 0 0,0 0 0,0 0 0,4 1 1,-4-2-19,0 0 0,1 0 1,-1 0-1,1-1 1,-1 1-1,1-1 1,-1 0-1,1 0 1,-1 0-1,1 0 1,-1 0-1,1-1 1,-1 1-1,1-1 1,-1 1-1,1-1 1,-1 0-1,1 0 0,-1 0 1,0 0-1,0-1 1,0 1-1,3-2 1,7-6 31,-1-1 1,1 0-1,-2 0 1,1-1-1,-2-1 1,1 0-1,-2 0 1,1 0-1,-2-1 1,0 0 0,0-1-1,-1 0 1,-1 0-1,0 0 1,-1-1-1,2-14 1,-7 14-7,-5 10-10,5 6-40,0-1 0,0 1 0,0-1 0,0 1 0,0 0 1,0-1-1,0 1 0,0 0 0,0 0 0,0-1 0,0 1 0,1 0 0,-1 0 0,0 0 0,1 0 0,-1 0 0,1 0 0,-2 2 0,-4 11 2,1 0 0,0 0 0,1 0 0,0 1 0,1-1 0,1 1 0,0 0 0,1 18 0,1-32 0,0 1-1,0-1 1,0 1-1,0-1 1,0 1 0,0-1-1,0 1 1,1-1-1,-1 1 1,1-1 0,-1 1-1,1-1 1,-1 0-1,1 1 1,0-1 0,1 2-1,-1-2 2,-1-1 1,1 0-1,0 1 0,-1-1 1,1 0-1,0 0 0,-1 0 1,1 1-1,-1-1 0,1 0 1,0 0-1,0 0 0,-1 0 0,1 0 1,0 0-1,-1 0 0,1 0 1,0 0-1,-1-1 0,1 1 1,-1 0-1,1 0 0,0-1 1,-1 1-1,2-1 0,3-2 26,0 0 0,0-1 0,-1 0-1,1 0 1,-1 0 0,6-6 0,17-24 90,24-41 0,7-9-24,-57 83-99,-1 1 1,0-1-1,0 1 1,1 0-1,-1-1 1,0 1-1,1-1 1,-1 1-1,1-1 1,-1 1-1,0 0 1,1-1-1,-1 1 1,1 0-1,-1-1 1,1 1 0,-1 0-1,1 0 1,-1 0-1,1-1 1,-1 1-1,1 0 1,-1 0-1,2 0 1,1 11-23,-8 29 11,3-33 17,-1 15-1,1-13 7,0-1 1,1 0 0,0 1-1,0-1 1,1 1 0,0-1 0,3 15-1,-3-22-6,0-1 0,0 1 0,0 0 0,1-1 0,-1 1 0,0-1 0,0 1 0,1-1 0,-1 1 0,0-1 0,1 1 0,-1-1 0,1 1-1,-1-1 1,0 0 0,1 1 0,-1-1 0,1 0 0,-1 1 0,1-1 0,-1 0 0,1 1 0,0-1 0,-1 0 0,1 0 0,-1 0 0,1 0 0,0 1 0,-1-1 0,1 0 0,-1 0 0,1 0-1,-1 0 1,1 0 0,0-1 0,-1 1 0,1 0 0,-1 0 0,1 0 0,0 0 0,-1-1 0,1 1 0,-1 0 0,1-1 0,-1 1 0,1 0 0,-1-1 0,1 1 0,-1 0 0,1-2 0,24-22 114,13-28 20,-27 36-165,0 1 1,18-20 0,-29 35 20,0 0 0,1-1-1,-1 1 1,0-1 0,1 1 0,-1 0-1,0-1 1,1 1 0,-1 0 0,1-1 0,-1 1-1,1 0 1,-1 0 0,1-1 0,-1 1-1,1 0 1,-1 0 0,1 0 0,-1 0 0,1 0-1,0 0 1,-1 0 0,1 0 0,-1 0-1,1 0 1,-1 0 0,1 0 0,-1 0 0,1 0-1,-1 0 1,2 1 0,-1 0-5,0 0-1,0 0 1,0 0 0,0 0-1,-1 0 1,1 0 0,0 1 0,0-1-1,-1 0 1,1 0 0,-1 1-1,1 1 1,9 48-163,-9-44 151,-1-6 20,1 5-5,0 0-1,1 1 1,-1-1 0,5 10 0,-6-16 9,0 1 0,1 0 0,-1 0 0,0-1 0,1 1 0,-1 0 0,0-1 0,1 1-1,-1-1 1,1 1 0,-1 0 0,1-1 0,0 1 0,-1-1 0,1 1 0,-1-1 0,1 0 0,0 1 0,-1-1-1,1 0 1,0 1 0,0-1 0,-1 0 0,1 0 0,0 0 0,0 1 0,-1-1 0,1 0 0,0 0 0,0 0 0,-1 0-1,1 0 1,0-1 0,0 1 0,-1 0 0,1 0 0,0 0 0,0-1 0,-1 1 0,1 0 0,0-1 0,-1 1 0,1 0-1,0-1 1,-1 1 0,1-1 0,-1 1 0,1-1 0,-1 0 0,2 0 0,2-4 6,0 1 1,-1-1-1,1 0 1,-1 0-1,0 0 0,0 0 1,3-7-1,14-44 28,-16 46-25,5-18 9,0 0 1,-2 0-1,6-48 0,-13 75-18,0 1-1,0-1 0,0 1 1,0-1-1,0 1 1,1-1-1,-1 1 0,0-1 1,0 1-1,0-1 1,0 1-1,0-1 1,0 1-1,-1-1 0,1 1 1,0-1-1,0 1 1,0 0-1,0-1 0,-1 1 1,1-1-1,0 1 1,0-1-1,-1 1 0,1-1 1,-8 11 17,-5 22 7,4-8-13,2-5 48,-8 33-1,13-45-49,1-1-1,0 1 0,1 0 1,0-1-1,0 1 1,0 0-1,1-1 0,0 1 1,2 7-1,4 15 37,-4-16-19,0-1 1,0-1 0,11 23 0,-14-34-27,0 1-1,0-1 1,0 0-1,0 0 0,0 1 1,0-1-1,1 0 1,-1 0-1,0 0 0,0 1 1,0-1-1,0 0 1,1 0-1,-1 0 1,0 0-1,0 1 0,0-1 1,1 0-1,-1 0 1,0 0-1,0 0 0,1 0 1,-1 0-1,0 0 1,0 0-1,1 0 1,-1 0-1,0 1 0,0-1 1,1-1-1,-1 1 1,0 0-1,0 0 1,1 0-1,-1 0 0,0 0 1,1 0-1,8-9 3,5-20-11,-13 26 8,84-230 54,-20-9 2,-40 144-31,-26 172-33,-6 205 106,11-217-7,2-1 0,22 92 1,60 135 259,-88-287-349,2 5 32,0 0-1,-1 0 0,1 0 1,0 12-1,-2-18-26,0 1 0,0 0 0,0-1 0,0 1 0,0-1 0,0 1 0,-1-1-1,1 1 1,0-1 0,0 1 0,0-1 0,0 1 0,-1-1 0,1 1 0,0-1 0,0 1 0,-1-1 0,1 1 0,0-1 0,-1 1 0,1-1 0,-1 0 0,1 1 0,-1 0 0,0-1 3,0 0 1,0 0 0,0 0-1,0-1 1,0 1 0,0 0-1,0 0 1,0 0-1,0-1 1,0 1 0,0-1-1,0 1 1,0-1 0,0 1-1,0-1 1,0 1 0,1-1-1,-1 0 1,-1 0 0,-10-11 30,0 0 0,0 0-1,1-2 1,1 1 0,1-1 0,-1 0 0,2-1 0,0 0 0,1-1 0,1 0 0,0 0 0,1 0 0,-3-18 0,7 28-43,0 0 0,0 0 0,1-1 0,0 1 0,0 0 0,1 0 0,0-1 0,0 1-1,0 0 1,1 0 0,0 0 0,0 0 0,0 0 0,1 1 0,0-1 0,0 1 0,6-8 0,-1 4-140,1 0-1,0 0 1,0 1 0,1 1 0,0-1-1,0 2 1,1-1 0,11-4-1,-1 1-44,1 1 0,32-9 0,-3 4-162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7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1 15587,'9'30'1913,"5"7"-1161,5 12-160,4 3 1016,4 9-455,6 5 47,-6 6-128,-4 5-136,-16 8-248,-8-2-87,-26 4-145,-12 2-80,-23 0-520,-11 1-504,-17-14 576,-5-11-104,11-22-73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0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19252,'3'-2'222,"1"0"0,0 0 1,-1 1-1,1 0 0,0-1 0,0 1 0,0 0 0,0 1 0,0-1 1,1 1-1,-1 0 0,0 0 0,0 0 0,0 0 0,0 1 1,0 0-1,4 1 0,0 0-4,0 0 0,0 1 1,-1 0-1,1 0 0,-1 1 1,0 0-1,10 7 0,-10-5-124,0 0 0,0 1 0,-1 0 0,0 0-1,0 0 1,-1 1 0,0 0 0,0 0 0,-1 0-1,0 0 1,-1 1 0,0 0 0,0 0 0,2 13-1,-2-6-37,-1 0-1,-1 0 0,-1 1 1,0-1-1,-1 0 0,0 1 1,-6 20-1,6-22-14,1-15-39,1 0-1,-1 0 0,0 0 1,0 0-1,0 0 0,0 0 0,0 0 1,0 0-1,1 1 0,-1-1 1,0 0-1,0 0 0,0 0 1,0 0-1,0 0 0,1 0 0,-1 0 1,0 0-1,0 0 0,0 0 1,0 0-1,1 0 0,-1 0 1,0 0-1,0 0 0,0 0 1,0 0-1,1 0 0,-1 0 0,0 0 1,0 0-1,0-1 0,0 1 1,0 0-1,1 0 0,-1 0 1,0 0-1,0 0 0,0 0 1,0-1-1,18-20 53,12-33-15,-2-1 0,33-92-1,-60 145-39,8-22 6,-6 19-9,-1 13-18,-2 1 137,0 8-410,0 0-1,1 0 1,1 0-1,4 19 1,-5-32 137,1 0 0,-1 0 0,1-1 0,-1 1 0,1 0 1,0 0-1,1-1 0,-1 1 0,6 5 0,-6-7 76,-1-1 0,1 1 0,1-1 1,-1 1-1,0-1 0,0 0 0,0 0 0,1 0 0,-1 0 0,1 0 1,-1-1-1,0 1 0,1-1 0,-1 1 0,1-1 0,-1 0 0,5 0 1,22-6-597,3-4-163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0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0 17380,'-18'46'2026,"6"-20"-1139,1 0 0,2 1 0,0 0 0,-5 35 0,14-60-850,-1 1 0,1-1 0,0 0 0,0 0 0,0 0 0,0 0 0,0 0 0,0 0 0,1 1 0,-1-1 0,1 0 0,0 0 0,-1 0 0,1 0 0,1 2 0,-1-3-26,0-1-1,0 1 1,0-1-1,0 1 1,0-1-1,0 1 1,0-1-1,0 0 1,0 1-1,0-1 1,0 0-1,0 0 1,0 0-1,0 0 1,0 0-1,0 0 1,0 0-1,0 0 1,0 0-1,0-1 1,0 1-1,0 0 1,0-1-1,0 1 1,-1-1-1,1 1 1,0-1-1,0 1 1,0-1-1,0 1 1,-1-1-1,2-1 1,17-12 59,-1 0 0,19-20 0,-26 23-58,1-1 1,0 2-1,1 0 1,0 0-1,1 1 1,23-11-1,-35 18-11,1 2 0,-1-1 1,1 0-1,-1 0 0,1 1 0,-1-1 0,1 1 0,0 0 0,-1 0 0,1 0 0,0 0 0,4 1 0,-5 0-1,-1-1 0,1 1 0,-1 0 0,1-1 0,-1 1 1,1 0-1,-1 0 0,0 0 0,0 0 0,1 0 0,-1 1 0,0-1 0,0 0 0,0 0 0,1 3 0,2 3 11,-1 0-1,-1 1 0,1-1 1,-1 1-1,-1 0 1,2 13-1,0-2 57,-3-18-55,0 0 0,0 0-1,1 0 1,-1 0 0,0-1 0,0 1 0,0 0-1,1 0 1,-1 0 0,0-1 0,1 1 0,-1 0-1,0 0 1,1-1 0,-1 1 0,1 0 0,-1-1-1,1 1 1,0-1 0,-1 1 0,1 0 0,0-1-1,-1 0 1,1 1 0,1 0 0,-1-1 7,0 0 0,0 0 0,0 0 0,0-1 0,0 1 0,0 0 0,0-1 0,0 1 1,0 0-1,0-1 0,0 1 0,0-1 0,0 1 0,-1-1 0,1 0 0,0 1 0,1-2 0,5-6 107,0 0 0,-1 0 0,7-10-1,-10 14-99,0 0 21,3-6 57,1 0-1,0 1 0,17-16 0,-22 23-93,0 1 0,-1-1 0,1 1 0,0 0 0,0 0 0,0 0 0,0 0 0,0 0 0,0 0 0,0 1 0,0-1 0,3 0 0,-4 1-8,1 0 0,-1 0-1,0 1 1,1-1-1,-1 0 1,0 0-1,0 1 1,1-1 0,-1 1-1,0-1 1,0 1-1,0-1 1,0 1 0,0 0-1,1 0 1,-1 0-1,0-1 1,-1 1-1,1 0 1,0 0 0,0 0-1,1 2 1,2 4 4,0-1 0,-1 2 0,0-1-1,0 0 1,0 1 0,-1-1 0,0 1 0,2 13 0,-2 3 113,1 36 1,-3-83-904,0 6 644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2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15699,'1'-4'1699,"0"6"-374,4 11 412,4 23-443,1 104 961,-8-131-1945,2-8 73,7-17 138,15-38-26,21-39 74,-40 81-500,0 1 0,1-1 0,1 1 0,0 0 0,12-10-1,-20 19-60,0 1-1,1-1 1,-1 1-1,1 0 1,-1 0-1,1 0 1,-1 0-1,1 0 1,0 0-1,0 0 1,0 0-1,-1 1 1,1-1-1,0 0 1,0 1-1,0 0 1,0 0-1,0-1 1,0 1-1,0 0 1,0 0-1,3 1 1,-3 0-4,0 0 1,0 0-1,0 0 1,-1 1-1,1-1 1,0 1-1,-1-1 1,1 1-1,-1-1 1,1 1 0,-1 0-1,0 0 1,1 0-1,-1 0 1,0 0-1,1 3 1,3 8 3,-1 1 0,0 0 0,-1 0 0,2 24 0,-2-8 34,0 0-1,-4 53 1,-1-76-29,-1-8-795,3 1 741,0 0-1,0-1 1,0 1-1,0 0 1,0-1-1,-1 1 1,1 0-1,0-1 1,0 1 0,0 0-1,0-1 1,0 1-1,1 0 1,-1-1-1,0 1 1,0 0 0,0-1-1,0 1 1,0 0-1,0-1 1,0 1-1,1 0 1,-1 0-1,0-1 1,0 1 0,0 0-1,1 0 1,-1-1-1,0 1 1,0 0-1,1 0 1,2-2-374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3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66 164 15627,'0'0'159,"0"1"-1,0-1 1,0 1-1,0 0 1,0-1-1,0 1 0,0-1 1,0 1-1,1-1 1,-1 1-1,0-1 1,0 1-1,0 0 1,1-1-1,-1 1 0,0-1 1,0 0-1,1 1 1,-1-1-1,0 1 1,1-1-1,-1 1 1,1-1-1,-1 0 1,1 1-1,-1-1 0,1 0 1,-1 1-1,1-1 1,0 0 58,0 0 1,1 1 0,-1-1 0,0 0-1,0 0 1,0-1 0,1 1 0,-1 0-1,0 0 1,0 0 0,0-1 0,0 1-1,1-1 1,2-1 108,-1 1 0,1-1 0,-1 0 0,0 0 0,0-1-1,0 1 1,5-5 0,-2-2 44,0 0 1,-1-1-1,0 1 0,0-1 0,3-14 1,-6 21-322,-1 0 0,0 0 0,-1 0 0,1 0 0,0 0 0,-1 0 0,0-1 0,0 1 0,0 0 0,0 0 0,0 0 0,0 0 1,-1 0-1,0 0 0,0 0 0,1-1 0,-2 2 0,1-1 0,0 0 0,-1 0 0,1 0 0,-4-3 0,4 5-40,-1-1 0,1 1 0,-1 1 0,1-1 0,-1 0-1,1 0 1,-1 0 0,0 1 0,0-1 0,1 1 0,-1 0 0,0-1-1,0 1 1,1 0 0,-1 0 0,0 0 0,0 0 0,0 0-1,1 0 1,-1 1 0,0-1 0,0 1 0,1-1 0,-1 1 0,0 0-1,1-1 1,-1 1 0,1 0 0,-1 0 0,1 0 0,-1 0 0,-1 3-1,-4 1-5,1 0-1,0 1 1,1 0-1,-1 0 1,-8 12-1,7-6-1,1 0 1,0 1-1,1 0 1,0 0-1,0 1 1,-3 24-1,6-29-8,1 0 0,0 0-1,0 0 1,1 0 0,0 1 0,1-1 0,0 0 0,0 0-1,1-1 1,0 1 0,6 13 0,-7-19-2,1 0 0,0 0 0,0 0 0,0 0 0,0 0 0,0-1 0,0 1 0,1-1 0,0 1 0,-1-1 0,1 0 0,0 0 0,0 0 0,0 0 0,0-1 0,0 1 0,1-1 0,-1 0 0,0 0 0,1 0 0,-1-1 0,0 1 0,1-1 1,-1 1-1,1-1 0,-1 0 0,1 0 0,-1-1 0,1 1 0,4-2 0,5-1-4,0-1 0,-1 0 0,0-1 0,0 0 0,0-1 0,21-13 0,-14 5 10,0 0 1,-1-1-1,18-19 0,-27 24 11,-1 1-1,1-2 0,-2 1 0,1-1 0,-1 0 0,10-25 1,-12 4 23,-5 31-31,0 1 0,0-1-1,0 1 1,0-1-1,0 1 1,0-1-1,0 1 1,0-1 0,0 1-1,0-1 1,-1 1-1,1-1 1,0 1-1,0-1 1,0 1-1,-1-1 1,1 1 0,0-1-1,-1 1 1,0-1-1,1 1-1,-1 0-1,0 0 1,1 0-1,-1 0 0,1 0 1,-1 1-1,0-1 0,1 0 1,-1 0-1,1 1 1,-1-1-1,1 0 0,-1 1 1,1-1-1,-1 0 1,1 1-1,-1-1 0,1 1 1,0-1-1,-1 1 0,1-1 1,0 1-1,-1 0 1,-5 7-12,1 0 1,0 1 0,1-1-1,-1 1 1,2 0-1,-1 0 1,-3 18 0,4-15 0,1 1 0,0-1-1,1 1 1,0 0 0,1 19 0,0-30 11,0-1-1,0 0 1,0 1-1,1-1 1,-1 0 0,0 0-1,0 1 1,1-1-1,-1 0 1,1 0-1,-1 1 1,1-1 0,0 0-1,-1 0 1,1 0-1,0 0 1,0 0-1,0 0 1,0 0-1,0 0 1,2 1 0,-2-2-1,0 1 1,0-1-1,0 0 1,1 0 0,-1 0-1,0 0 1,0 0 0,0 0-1,1 0 1,-1-1 0,0 1-1,0 0 1,0-1-1,0 1 1,0-1 0,1 1-1,-1-1 1,1-1 0,7-4-5,-1 0 0,0-1 0,0 0 0,7-9 0,-12 12 10,16-19-54,0 0 0,-2-2 1,16-30-1,15-24-279,-47 79 312,-1-1-1,1 0 1,-1 0-1,1 0 1,0 0-1,-1 1 1,1-1-1,0 0 1,0 0-1,0 1 1,-1-1-1,1 1 0,0-1 1,1 0-1,-1 1 12,-1 0-1,0 0 1,0 0-1,1 0 1,-1 1 0,0-1-1,0 0 1,1 0-1,-1 0 1,0 0-1,0 0 1,1 1-1,-1-1 1,0 0-1,0 0 1,0 0-1,1 1 1,-1-1 0,0 0-1,0 0 1,0 1-1,0-1 1,0 0-1,0 0 1,1 1-1,-1-1 1,0 0-1,0 0 1,0 1-1,0-1 1,0 0-1,0 1 1,0 36-302,0-24 288,0 17-43,-1-12 115,2 0-1,0 0 1,0-1 0,2 1 0,6 25 0,-8-40-61,1 0 0,-1 0 0,1 1 0,-1-1 0,1 0 0,0-1 0,0 1 0,0 0 0,1 0 0,-1-1 0,1 0 1,-1 1-1,1-1 0,0 0 0,0 0 0,0 0 0,3 1 0,3 0-297,1 0 0,-1 0-1,1-1 1,16 2 0,-22-3 247,15 1-346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3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0 142 18652,'1'1'233,"-1"1"-1,1 0 1,0 0 0,0-1 0,0 1-1,0 0 1,0-1 0,0 1 0,0-1-1,0 1 1,1-1 0,-1 0-1,0 1 1,1-1 0,-1 0 0,1 0-1,0 0 1,-1 0 0,1 0-1,0-1 1,3 2 0,-3-2-94,1 0 1,0 0 0,-1 0-1,1 0 1,-1 0-1,1-1 1,-1 1-1,1-1 1,-1 0 0,1 0-1,-1 0 1,0 0-1,1 0 1,1-2-1,4-1-18,-1-1 0,-1-1 0,1 1 0,-1-1-1,0 0 1,0-1 0,-1 1 0,9-14-1,-12 16-62,0-1 0,0 1 1,-1-1-1,1 1 0,-1-1 0,0 0 0,0 0 0,0 0 0,-1 0 0,0 1 0,0-10 0,-1 12-44,1 1 1,0-1 0,0 1-1,-1-1 1,1 1-1,-1 0 1,1-1-1,-1 1 1,0 0 0,1-1-1,-1 1 1,0 0-1,0 0 1,0 0-1,0 0 1,0 0 0,0 0-1,0 0 1,0 0-1,-1 0 1,1 0-1,0 0 1,0 1 0,-1-1-1,1 1 1,-1-1-1,1 1 1,0-1-1,-1 1 1,1 0 0,-1 0-1,1 0 1,-1-1-1,1 1 1,-1 1-1,1-1 1,-1 0-1,1 0 1,0 1 0,-1-1-1,1 0 1,-3 2-1,-1 0 3,0 0 0,1 0 0,-1 1 1,1-1-1,-1 1 0,1 0 0,0 1 0,0-1 0,1 1 0,-1-1 0,1 1 0,-1 0 0,1 0 0,0 1 0,-3 7 0,1-4-22,1 1 1,0 0-1,0 0 1,1 0-1,0 1 1,1-1-1,-2 15 0,3-21 4,1-1 0,0 0-1,0 0 1,0 0 0,0 0-1,0 0 1,1 0-1,-1 1 1,0-1 0,1 0-1,0 0 1,-1 0 0,1 0-1,0 0 1,0 0-1,2 2 1,-2-3 0,0-1 0,0 1-1,0 0 1,1-1 0,-1 1-1,0-1 1,0 1 0,1-1 0,-1 0-1,0 1 1,1-1 0,-1 0 0,0 0-1,1 0 1,-1 0 0,0 0 0,1 0-1,-1 0 1,0-1 0,0 1 0,1 0-1,-1-1 1,0 1 0,0-1 0,1 1-1,-1-1 1,2-1 0,65-34-32,23-11-16,-79 42 33,1 0 0,-1 1 0,1 1 0,0 0 0,22-2 0,-30 5 8,-1-1-1,1 1 0,-1 1 0,1-1 0,-1 1 1,0-1-1,1 1 0,-1 0 0,0 1 0,0-1 0,0 1 1,0 0-1,0 0 0,0 0 0,0 1 0,0-1 1,4 6-1,-2-3 1,-1 1 1,0 0-1,-1 1 1,0-1-1,0 1 1,0 0-1,-1 0 1,0 0-1,3 9 1,-4-8 27,9 24 63,-10-32-75,-1 1 0,0-1 1,0 1-1,0-1 0,1 1 1,-1-1-1,0 0 0,0 1 1,1-1-1,-1 1 0,0-1 1,1 1-1,-1-1 0,1 0 1,-1 1-1,0-1 1,1 0-1,-1 0 0,1 1 1,-1-1-1,1 0 0,-1 0 1,1 0-1,-1 1 0,1-1 1,-1 0-1,1 0 0,-1 0 1,1 0-1,-1 0 0,1 0 1,0 0-1,-1 0 1,1 0-1,-1 0 0,1 0 1,-1-1-1,1 1 0,-1 0 1,1 0-1,-1 0 0,1-1 1,-1 1-1,0 0 0,1-1 1,-1 1-1,1 0 0,-1-1 1,1 0-1,5-6 71,0-1-1,-1 0 1,0 0 0,0 0-1,5-14 1,-6 12-39,1 1-1,1-1 1,-1 0 0,9-9 0,-14 19-47,1-1 0,-1 0 1,0 1-1,1-1 0,-1 1 0,0-1 1,1 0-1,-1 1 0,1-1 0,-1 1 0,1 0 1,0-1-1,-1 1 0,1-1 0,-1 1 1,1 0-1,0-1 0,-1 1 0,1 0 1,0 0-1,-1 0 0,1-1 0,0 1 0,-1 0 1,1 0-1,0 0 0,-1 0 0,1 0 1,0 0-1,0 0 0,-1 0 0,1 1 1,0-1-1,-1 0 0,1 0 0,0 1 1,-1-1-1,1 0 0,-1 1 0,1-1 0,0 0 1,-1 1-1,1-1 0,-1 1 0,1-1 1,-1 1-1,1-1 0,-1 1 0,0-1 1,1 1-1,-1 0 0,0-1 0,1 1 0,-1 1 1,3 4-87,0 1-1,-1 0 1,0 0 0,1 9 0,-3-16 85,8 51-1752,-2 0 1,-1 76-1,-5-110 913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4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16 217 18148,'-1'1'155,"0"-1"0,0 0 1,0 1-1,0-1 0,0 1 0,0-1 1,0 1-1,0-1 0,0 1 0,1 0 1,-1-1-1,0 1 0,0 0 0,1 0 1,-1-1-1,0 2 0,0-1-77,1-1 1,0 0-1,0 1 1,0-1-1,0 1 0,0-1 1,1 1-1,-1-1 0,0 0 1,0 1-1,0-1 0,0 0 1,0 1-1,0-1 1,1 1-1,-1-1 0,0 0 1,0 1-1,1-1 0,-1 0 1,0 1-1,0-1 0,1 0 1,-1 0-1,0 1 0,1-1 1,0 0-1,4 3 321,0 0-1,1 0 0,-1-1 1,9 3-1,7 1 69,1 0-1,1-2 0,-1 0 0,28 0 1,95-4 578,-114-1-860,651-55 1158,-563 40-1287,137-36-1,-180 30-81,0-2-1,127-61 1,-202 84 20,6-3-44,0 1-1,0 0 1,1 0 0,-1 0-1,11-1 1,-17 4 20,0-1 0,0 1 1,0 0-1,0 0 0,0 0 0,0 0 1,0 1-1,0-1 0,0 0 1,0 0-1,0 1 0,0-1 0,0 0 1,0 1-1,0-1 0,0 1 0,0-1 1,1 2-1,-1-1-39,0 1 0,0-1 1,-1 0-1,1 1 0,0-1 1,-1 0-1,1 1 0,-1-1 0,1 1 1,-1-1-1,0 1 0,0-1 0,1 1 1,-1-1-1,0 1 0,-1 2 1,1-3-51,-2 23-983,2-23 1063,0 0 1,0 0-1,-1 0 1,1 0-1,0 0 1,0 0 0,-1-1-1,1 1 1,0 0-1,-1 0 1,1 0 0,-1-1-1,1 1 1,-1 0-1,1 0 1,-1-1-1,0 1 1,1-1 0,-1 1-1,0 0 1,1-1-1,-1 1 1,-1-1-1,-5-2-553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5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15 19972,'-5'-3'178,"0"1"-1,-1 0 1,1 0-1,0 1 1,-1 0-1,1-1 1,-1 2-1,1-1 1,-1 1-1,1 0 1,-1 0-1,1 0 0,-1 1 1,1 0-1,0 0 1,-1 0-1,1 1 1,0 0-1,-1 0 1,1 0-1,-5 3 1,-11 7 212,0 1 0,0 0 0,-24 22 0,36-28-320,-17 14 45,-28 29 0,48-45-168,1 1 0,0 0 0,0 0 0,1 1 0,-1 0 0,1-1 0,1 1 1,-1 1-1,1-1 0,-4 15 0,7-21 34,0 0 0,0 0 1,0 0-1,0 0 1,0 0-1,0 0 0,0 0 1,0 0-1,0 0 1,1 0-1,-1-1 0,0 1 1,1 0-1,-1 0 0,1 0 1,-1 0-1,1 0 1,-1-1-1,1 1 0,-1 0 1,1-1-1,0 1 1,-1 0-1,1-1 0,0 1 1,0-1-1,-1 1 0,1-1 1,0 1-1,0-1 1,0 0-1,0 1 0,0-1 1,0 0-1,0 0 1,-1 1-1,1-1 0,2 0 1,5 1-79,0-1-1,0 1 1,13-2 0,-13 0 14,-5 1 68,24-2-89,0 2 0,-1 0 0,1 2 0,40 8 0,-60-9 127,1 2 1,-1-1-1,0 1 1,-1 0 0,1 0-1,0 0 1,-1 1 0,0 0-1,0 1 1,0-1-1,0 1 1,-1 0 0,1 1-1,-2-1 1,1 1-1,0 0 1,-1 0 0,0 1-1,-1-1 1,1 1-1,2 9 1,-3-9 94,-1 0 0,0 1 1,0 0-1,-1-1 0,0 1 0,0 0 0,0-1 1,-1 1-1,-1 0 0,1 0 0,-1-1 0,-1 1 1,-2 10-1,2-14-11,1 0 0,-1 1 0,0-1 0,0 0 0,-1 0 0,1 0 1,-1-1-1,0 1 0,0-1 0,0 1 0,0-1 0,-1 0 0,1 0 0,-1 0 0,0-1 0,0 1 0,0-1 0,0 0 1,0 0-1,-1-1 0,1 1 0,0-1 0,-7 1 0,-7 1 187,0 0 0,-28-1 0,39-2-410,0-1 1,0 1-1,0-1 0,0 0 0,0 0 0,1-1 0,-1 0 0,0-1 0,-9-4 0,16 7 43,-1-1 0,0 1-1,0-1 1,0 0 0,1 1 0,-1-1 0,0 0 0,1 0 0,-1 1 0,1-1 0,-1 0 0,1 0 0,-1 0 0,1 0 0,0 0 0,-1 0 0,1 0 0,0 0 0,0 0 0,0 1 0,-1-1-1,1 0 1,0 0 0,0 0 0,1 0 0,-1 0 0,0 0 0,0 0 0,0 0 0,1 0 0,-1 0 0,0 0 0,1 0 0,-1 0 0,1 0 0,-1 0 0,1 1 0,-1-1 0,2-1 0,3-5-111,0 1 0,1-1 0,10-9 1,-9 9-141,33-31-635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6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62 430 18804,'-4'24'2322,"1"0"0,1 28 0,8 73-661,0-79-1804,1-1 0,2-1 0,24 73 0,-83-211-2329,-10-15 3189,56 95-235,9 9-54,19 10 57,-10-2-561,12 1-472,0-1 0,1-1 0,51-4 0,78-21-2896,-147 22 3251,79-19-1828,-77 17 1765,1 0-1,-1-1 1,0-1 0,-1 0 0,15-9 0,-24 14 281,0-1 0,0 0 0,-1 1 1,1-1-1,0 1 0,0-1 1,0 0-1,-1 0 0,1 0 0,0 1 1,-1-1-1,1 0 0,-1 0 0,1 0 1,-1 0-1,2-2 0,-3 3 29,1-1-1,0 1 0,0-1 1,0 1-1,0 0 0,0-1 1,0 1-1,-1-1 0,1 1 1,0 0-1,0-1 0,0 1 1,-1 0-1,1-1 0,0 1 1,-1 0-1,1-1 1,0 1-1,-1 0 0,1 0 1,0 0-1,-1-1 0,1 1 1,0 0-1,-1 0 0,1 0 1,-1 0-1,1-1 0,-3 1 174,0-1 0,0 0 0,0 1 0,0 0 0,0 0 0,0 0 0,0 0 0,0 0 0,0 0-1,0 1 1,-3 0 0,-1 3 48,-1-1-1,1 1 0,-1 0 0,1 0 0,0 1 1,1 0-1,-1 1 0,1-1 0,0 1 1,1 0-1,-1 0 0,1 1 0,-8 14 0,7-12-180,1 0-1,0 1 1,1 0-1,0 0 0,1 0 1,0 0-1,1 0 1,0 1-1,0-1 0,0 18 1,2-26-85,0 1 1,1-1 0,-1 1-1,0-1 1,1 1 0,-1-1 0,1 1-1,0-1 1,0 0 0,0 0-1,0 1 1,0-1 0,3 3-1,-3-4-4,0 0-1,0 0 1,0 0 0,1 0-1,-1 0 1,0 0-1,1-1 1,-1 1 0,0 0-1,1-1 1,-1 1-1,1-1 1,-1 0-1,1 0 1,-1 1 0,1-1-1,-1 0 1,1 0-1,-1 0 1,1 0 0,-1-1-1,1 1 1,-1 0-1,1-1 1,1 0-1,5-2 4,0 0 0,-1-1 0,1 0 0,-1 0 0,0-1 0,0 1 0,-1-2 0,1 1-1,8-10 1,49-63 31,-60 73-35,20-27 54,-1-1 0,-2-1 1,27-61-1,-54 116-108,2 2 0,0-1 0,2 0 0,0 1 0,2 24 0,0-39-102,0-1-1,1 1 1,0-1-1,0 1 1,5 13-1,-6-20 69,1 1 0,0 0 0,-1 0 0,1-1 0,0 1 0,0 0 0,0-1 0,1 1 0,-1-1 0,0 1 0,0-1 0,1 0 0,-1 0 0,1 0 0,-1 1 0,1-1 0,0-1 0,-1 1 0,1 0 0,0 0 0,0-1 0,0 1 0,-1 0 0,1-1 0,0 0 0,0 0 0,0 1 0,0-1 0,2 0 0,3-1-228,0-1 1,-1 1-1,1-1 1,0-1-1,-1 1 1,1-1-1,-1 0 1,0 0-1,0-1 1,11-8 0,6-7-988,25-24 0,-44 39 1151,33-32-1186,58-72 0,-85 92 1703,-11 9 741,0 8-969,0-1 0,-1 1-1,1-1 1,-1 1 0,1-1-1,0 1 1,0 0 0,-1 0 0,1 0-1,0 0 1,0 0 0,0 0-1,0 0 1,0 0 0,-1 2 0,-19 20 1041,2 0 1,1 2-1,1 0 0,1 1 1,-23 49-1,39-73-1128,-1-1-1,0 1 0,0 0 0,1-1 0,-1 1 1,1 0-1,-1 0 0,1-1 0,0 1 1,0 0-1,0 0 0,0 3 0,0-5-40,1 0 0,-1 0 0,1 0 0,-1 1 0,0-1 0,1 0 0,-1 0 0,1 0 0,-1 0 0,0 0 0,1 0 0,-1 0 0,1 0 0,-1 0-1,0-1 1,1 1 0,-1 0 0,1 0 0,-1 0 0,0 0 0,1-1 0,-1 1 0,0 0 0,1 0 0,-1 0 0,0-1 0,1 1 0,-1 0 0,0-1 0,1 1 0,-1-1 0,35-36 153,-21 16-144,-1-1 1,0 0-1,-2-1 1,10-26 0,-1 0-3,-17 93-44,-3-41 21,-1 20-27,7 42 0,-6-59 19,1-1 1,1 1-1,-1-1 1,1 0-1,-1 0 1,1 0-1,1 0 1,-1 0-1,1 0 1,0-1-1,0 1 0,0-1 1,7 7-1,-8-9 1,0-1-1,0 0 1,0 0 0,0 0-1,0 0 1,0 0-1,0 0 1,0 0-1,0-1 1,0 1 0,0-1-1,1 0 1,-1 0-1,0 1 1,0-1-1,1 0 1,-1-1 0,0 1-1,0 0 1,0-1-1,1 1 1,-1-1-1,0 0 1,0 0 0,0 0-1,0 0 1,0 0-1,0 0 1,1-2-1,6-3-72,-1 0 0,0 0 0,-1-1 0,0 0-1,8-10 1,3-8-124,0 0-1,-2-1 0,-1-1 1,-1 0-1,-1-1 1,10-33-1,40-180-894,-54 204 1046,-2-1 0,-2 0 0,1-43 0,-8 61 177,2 20-117,0 0 0,0 0 0,0 0 0,0 0 0,0 0 0,0 0-1,0-1 1,0 1 0,0 0 0,0 0 0,0 0 0,0 0 0,0 0 0,0 0 0,0 0 0,0 0 0,0 0-1,0-1 1,0 1 0,0 0 0,0 0 0,0 0 0,0 0 0,0 0 0,0 0 0,0 0 0,-1 0 0,1 0-1,0 0 1,0 0 0,0 0 0,0 0 0,0 0 0,0 0 0,0 0 0,0 0 0,0-1 0,-1 1 0,1 0-1,0 0 1,0 0 0,0 0 0,0 0 0,0 0 0,0 0 0,0 1 0,0-1 0,0 0 0,-1 0-1,1 0 1,0 0 0,0 0 0,0 0 0,0 0 0,0 0 0,0 0 0,0 0 0,0 0 0,0 0 0,0 0-1,0 0 1,-1 0 0,1 0 0,0 1 0,0-1 0,0 0 0,0 0 0,-11 35 532,-30 221 1607,37-206-1740,3-1-1,1 1 0,9 62 1,-7-97-292,1-2 1,8 27-1,-10-38-109,-1 1 1,1-1-1,0 1 0,0-1 0,0 0 0,0 0 0,1 1 0,-1-1 0,1 0 0,-1 0 1,1 0-1,0 0 0,0 0 0,0-1 0,0 1 0,0-1 0,0 1 0,0-1 0,0 0 1,1 1-1,-1-1 0,0-1 0,5 2 0,-6-1-11,0-1-1,-1 0 1,1 0 0,0 0 0,0 0-1,-1-1 1,1 1 0,0 0 0,0 0-1,-1 0 1,1-1 0,0 1-1,-1 0 1,1-1 0,0 1 0,-1 0-1,1-1 1,0 1 0,-1-1-1,1 1 1,-1-1 0,1 1 0,-1-1-1,1 1 1,0-2 0,0 0-16,0 0 0,-1 0 0,1 0-1,0 0 1,-1 0 0,1 0 0,-1-1 0,1-3 0,-1-3-50,-1-1-1,1 1 1,-4-12 0,0 0 12,-2 1-1,0 0 1,-1 1 0,-1-1 0,-1 2 0,-1-1 0,-23-32-1,10 27 201,11 19-21,11 5-110,1 0-1,-1 0 1,1 0 0,-1 1 0,1-1-1,0 0 1,-1 1 0,1-1-1,0 0 1,-1 0 0,1 1 0,0-1-1,0 1 1,-1-1 0,1 0-1,0 1 1,0-1 0,-1 1 0,1-1-1,0 0 1,0 1 0,0-1-1,0 1 1,0-1 0,0 1 0,0-1-1,0 1 1,0-1 0,0 1-1,0 2-30,0 1 0,0-1-1,0 0 1,0 1 0,1-1-1,0 0 1,0 0 0,0 0-1,0 0 1,0 1-1,0-1 1,1-1 0,0 1-1,-1 0 1,1 0 0,0-1-1,0 1 1,1-1-1,-1 1 1,0-1 0,1 0-1,0 0 1,-1 0 0,1 0-1,0-1 1,0 1-1,6 2 1,0 0-365,1-1 0,0 0 0,0 0 0,0-1-1,1 0 1,-1 0 0,19-1 0,-5-2-1031,0-1 1,-1-1-1,40-10 1,-49 10 855,0-2 1,-1 0 0,1-1 0,-1 0 0,0-1 0,-1 0 0,16-12-1,-27 19 613,0-1-1,0 0 0,0 0 0,0 0 0,0 1 1,0-1-1,0 0 0,0 0 0,-1 0 1,1 0-1,0 0 0,0-1 0,-1 1 0,1 0 1,-1 0-1,1 0 0,-1 0 0,0-1 0,1 1 1,-1 0-1,0-2 0,0 2 70,-1 0 0,0 1 0,1-1-1,-1 0 1,0 1 0,0-1 0,1 1 0,-1-1 0,0 1 0,0-1-1,0 1 1,0 0 0,0-1 0,0 1 0,0 0 0,0 0 0,1 0 0,-1 0-1,0 0 1,0 0 0,0 0 0,0 0 0,0 0 0,0 0 0,0 0 0,0 0-1,0 1 1,-1 0 0,-10 2 608,0 0 0,0 1 0,1 1 0,-1 0 0,1 0 0,0 1 0,1 1 0,0 0 0,0 0 0,-13 13 0,7-1-212,16-18-499,0-1 0,0 1 0,-1-1 0,1 1 1,0 0-1,0-1 0,0 1 0,0 0 0,0-1 0,0 1 1,0-1-1,0 1 0,0 0 0,0-1 0,0 1 0,0 0 0,0-1 1,1 1-1,-1-1 0,0 1 0,1 0 0,0 1-10,1-1 0,0 0-1,-1 0 1,1 1 0,0-1 0,0 0 0,-1 0-1,1-1 1,0 1 0,0 0 0,0-1-1,0 1 1,0-1 0,0 1 0,1-1 0,3 0-1,48 2-199,-30-2-35,37 5 0,-54-4 180,-1 0 0,1 0 0,-1 1 0,0 0 0,0 1 0,0-1 0,0 1-1,-1 0 1,1 0 0,7 7 0,-10-9 44,-1 1 0,0 0 0,-1 0 0,1 0-1,0 0 1,0 0 0,-1 0 0,1 1 0,-1-1 0,0 0 0,0 1-1,0-1 1,0 1 0,0-1 0,0 1 0,-1 0 0,1-1 0,-1 1-1,0 3 1,0-3-38,-1 1 0,1 0-1,-1-1 1,0 1-1,0-1 1,0 1-1,-1-1 1,1 0 0,-1 1-1,0-1 1,0 0-1,-4 5 1,1-2-61,-1 0 0,1-1 0,-1 1 0,0-1 0,-1 0-1,1-1 1,-1 0 0,0 0 0,0 0 0,0-1 0,-1 0 0,-9 3 0,-28 0-161,-2-6-93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7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26 15819,'-2'-3'332,"1"1"-1,-2 0 1,1 0-1,0 0 0,0 1 1,-1-1-1,1 0 0,-1 1 1,1 0-1,-1-1 1,1 1-1,-1 0 0,0 0 1,0 1-1,0-1 0,1 0 1,-6 1-1,4 0-12,0 0 0,-1 1 0,1-1 0,-1 1 0,1 0 0,0 1 0,0-1 0,0 1 0,0 0-1,-6 3 1,-3 3 49,1 1 0,0 0 0,0 1 1,1 1-1,-15 18 0,24-27-342,-37 48 448,36-45-459,0 0-1,0 0 0,0 0 1,1 0-1,0 1 0,0-1 0,0 1 1,-1 9-1,3-14-17,-1 0 0,1 0-1,0 0 1,0 0 0,0 0 0,0 0-1,0 0 1,0 0 0,0 0 0,0 0 0,0 0-1,0 0 1,1 0 0,-1 0 0,0 0-1,1 0 1,-1 0 0,0-1 0,1 1 0,-1 0-1,1 0 1,0 0 0,-1 0 0,1-1 0,0 1-1,-1 0 1,1-1 0,0 1 0,0-1-1,-1 1 1,1-1 0,0 1 0,0-1 0,0 1-1,0-1 1,0 0 0,0 1 0,0-1-1,0 0 1,0 0 0,0 0 0,0 0 0,0 0-1,0 0 1,0 0 0,0 0 0,0 0-1,0 0 1,0-1 0,0 1 0,1-1 0,5-1-24,-1 0 0,1 0 0,0-1 0,-1 0 0,12-7 0,-2-2-10,-1 0 0,-1-1 1,16-18-1,-18 18-1,1 0 0,0 1 0,23-16 0,-36 27 35,1 1 1,-1 0-1,0-1 1,1 1-1,-1 0 0,1 0 1,-1 0-1,0-1 1,1 1-1,-1 0 1,1 0-1,-1 0 0,1 0 1,-1 0-1,0 0 1,1 0-1,-1 0 1,1 0-1,-1 0 0,1 0 1,-1 0-1,0 0 1,1 0-1,-1 0 1,1 0-1,-1 0 0,1 1 1,-1-1-1,0 0 1,1 0-1,-1 1 1,0-1-1,1 0 0,-1 0 1,0 1-1,1-1 1,-1 0-1,0 1 0,1-1 1,-1 0-1,0 1 1,0-1-1,0 1 1,1-1-1,-1 0 0,0 1 1,0-1-1,0 1 1,0-1-1,0 1 1,0-1-1,0 1 0,0 0 1,2 29-67,-2-23 51,-1 24-16,0-23 31,0 0 0,1-1-1,0 1 1,1-1-1,-1 1 1,1-1 0,1 1-1,-1-1 1,4 9-1,-4-15 10,-1 0-1,1 0 0,0 0 1,-1 0-1,1 0 0,0 0 0,0-1 1,0 1-1,0 0 0,0 0 0,0-1 1,0 1-1,0 0 0,0-1 0,0 1 1,0-1-1,1 1 0,-1-1 1,0 0-1,0 1 0,0-1 0,1 0 1,-1 0-1,0 0 0,0 0 0,1 0 1,-1 0-1,0 0 0,0-1 0,0 1 1,1 0-1,-1-1 0,0 1 0,0-1 1,2 0-1,3-2 22,1-1-1,-1 0 1,1 0 0,8-7-1,43-43 121,-44 38-109,2 1-1,0 1 1,28-19 0,-43 32-38,0 0 0,0 1 0,0-1 1,0 0-1,0 1 0,0-1 0,0 1 0,1-1 1,-1 1-1,0 0 0,0-1 0,0 1 1,1 0-1,-1 0 0,0 0 0,0 0 1,1 0-1,-1 0 0,0 0 0,0 0 0,1 1 1,-1-1-1,2 1 0,-2 0 2,0 0 1,0 0-1,0 0 0,0 0 1,0 1-1,0-1 0,-1 0 1,1 0-1,0 1 0,-1-1 1,1 0-1,-1 1 0,1-1 1,-1 1-1,0-1 0,0 1 1,1 1-1,-1 9 55,0 1 1,0 0-1,-5 21 1,4-25 10,-4 24 280,18-46 152,-9 5-484,16-25 90,-19 32-249,0-1 0,0 0 1,1 1-1,-1 0 0,0-1 0,0 1 1,1 0-1,-1-1 0,1 1 1,-1 0-1,1 0 0,0 0 1,-1 0-1,5-1 0,-6 3 112,0-1-1,1 0 1,-1 0-1,0 1 1,1-1-1,-1 0 1,0 1 0,1-1-1,-1 0 1,0 1-1,0-1 1,1 0-1,-1 1 1,0-1 0,0 1-1,0-1 1,0 1-1,1-1 1,-1 0-1,0 1 1,0-1 0,0 1-1,0-1 1,0 1-1,0-1 1,0 1-1,0 0 1,0-1-16,0 11-544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8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 18092,'-17'331'9011,"1"-7"-6841,18-304-2308,-2-20 89,0 0 1,0 1 0,0-1-1,0 0 1,0 1 0,0-1-1,0 0 1,1 1 0,-1-1-1,0 0 1,0 1 0,0-1-1,1 0 1,-1 0 0,0 1-1,0-1 1,1 0 0,-1 0-1,0 1 1,0-1 0,1 0-1,-1 0 1,0 0-1,1 0 1,0 1 0,0-2-81,0 1 0,0-1-1,0 1 1,0-1 0,0 0 0,0 1 0,0-1 0,0 0 0,0 0 0,-1 1 0,1-1-1,0 0 1,0 0 0,-1 0 0,1 0 0,-1 0 0,1 0 0,-1 0 0,1-1 0,-1 1-1,1-2 1,20-44-1404,-6 18 562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1:14:26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14683,'0'17'1416,"0"3"-1095,7 2-161,-4 1 1064,11 5-1064,8 2-48,9 8-32,2-2-32,0-3-32,1 1-16,-4-3-120,1 1-136,-11-5-296,-3 0-665,-14-8 985,-3 0-144,-6-6-192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8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19668,'20'-1'1689,"14"-1"-1329,12-1-168,4 1 736,-1-4-640,10 2-80,1 1-112,-4 0-216,-9 1-592,-7 2-344,-21 0 840,-9 2-169,-19 2-191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8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1 124 15611,'5'15'963,"0"-1"0,1 1 0,1-1 0,0-1 0,10 15 0,-15-26-872,0 1 0,-1-1 0,1 0 0,0 0-1,0 0 1,0 0 0,1 0 0,-1-1 0,0 1 0,1-1 0,-1 1 0,1-1 0,-1 0 0,1 0-1,-1 0 1,1 0 0,0 0 0,0-1 0,-1 1 0,1-1 0,0 0 0,0 0 0,0 0 0,0 0-1,-1 0 1,1 0 0,0-1 0,0 0 0,0 1 0,-1-1 0,1 0 0,-1 0 0,1-1-1,0 1 1,3-3 0,1-1 22,-1 0-1,0 0 0,1-1 0,-2 0 0,1 0 1,-1-1-1,0 1 0,0-1 0,-1 0 1,0-1-1,0 1 0,3-11 0,-4 11-23,0 0-1,-1 0 0,0-1 0,0 1 0,-1-1 1,0 1-1,0-1 0,-1 1 0,0-1 0,0 1 1,-1-1-1,0 0 0,-3-12 0,3 18-69,1 0-1,-1 0 1,0 0 0,0 0-1,0 0 1,0 1-1,0-1 1,0 0 0,-1 1-1,1-1 1,0 0-1,-1 1 1,1 0 0,-4-3-1,4 4-8,0-1-1,0 1 1,0 0 0,0-1-1,0 1 1,0 0 0,0 0-1,-1-1 1,1 1 0,0 0-1,0 0 1,0 0 0,0 1-1,-1-1 1,1 0-1,0 0 1,0 1 0,0-1-1,-1 1 1,-3 1 0,2 1 0,-1-1 0,0 1 0,0 0 0,1 0 0,0 0-1,0 1 1,0-1 0,0 1 0,0-1 0,-3 6 0,-4 10-25,1 1 0,1-1 1,0 1-1,1 1 0,2-1 0,0 1 0,1 0 1,1 0-1,-1 42 0,4-56 10,0-1 0,1 1 0,0-1 0,0 1 0,0-1 0,1 1 1,4 11-1,-5-16 4,0 0 1,0 0-1,0-1 1,0 1-1,0 0 1,1-1-1,-1 1 1,0 0-1,1-1 1,-1 0-1,1 1 1,0-1-1,-1 0 1,1 0-1,0 0 1,0 0-1,0 0 1,0-1-1,0 1 1,0 0-1,0-1 1,0 1-1,0-1 1,0 0 0,0 0-1,0 0 1,0 0-1,3 0 1,2-2 1,-1 1 1,1-1 0,-1-1 0,0 1-1,1-1 1,-1 0 0,0-1 0,-1 1 0,1-1-1,-1 0 1,0 0 0,0-1 0,0 0-1,0 0 1,5-8 0,5-7 13,0 0 0,20-41 0,-25 40 2,0 0-1,-1-1 1,-2 0 0,0-1 0,-1 0 0,2-23-1,-8 26-15,0 20-1,0 0-1,-1 0 1,1 0-1,0-1 1,0 1 0,0 0-1,0 0 1,0 0-1,0 0 1,-1 0 0,1 0-1,0 0 1,0 0-1,0 0 1,0 0 0,0 0-1,-1 0 1,1 0-1,0 0 1,0 0 0,0 0-1,0 0 1,-1 0-1,1 0 1,0 0 0,0 0-1,0 0 1,0 0-1,-1 0 1,1 0 0,0 0-1,0 0 1,0 0-1,0 0 1,0 0 0,0 0-1,-1 0 1,1 1-1,0-1 1,0 0 0,0 0-1,0 0 1,0 0-1,0 0 1,0 0 0,0 1-1,-1-1 1,1 0 0,0 0-1,0 0 1,-2 4-7,-1 0 1,1 0 0,0 0-1,0 0 1,0 0 0,-1 5-1,-9 32-37,-8 50-1,17-73 54,0 0 0,2 0-1,0 0 1,2 1-1,2 23 1,-3-40-36,0-1 1,1 1-1,-1-1 1,0 1-1,1-1 1,-1 1-1,1-1 0,-1 1 1,1-1-1,0 0 1,-1 1-1,1-1 1,0 0-1,0 0 0,0 1 1,0-1-1,0 0 1,0 0-1,0 0 1,1 0-1,-1 0 0,0-1 1,0 1-1,1 0 1,-1-1-1,1 1 1,-1 0-1,0-1 0,1 0 1,-1 1-1,1-1 1,-1 0-1,1 0 1,-1 0-1,1 0 1,-1 0-1,1 0 0,-1 0 1,4-1-1,0 0-106,-1-1 0,1 1-1,0-1 1,0 0-1,-1-1 1,1 1 0,-1-1-1,1 0 1,-1 0-1,0 0 1,3-4 0,21-30-319,1-10-126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8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22653,'-6'3'1664,"-1"7"-1352,1-1-168,6 1 432,0-3-712,6-3-1000,1-2 976,2-2-184,-1-5-144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9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1 18412,'-25'112'2612,"8"-44"-588,-13 121 0,29-175-1820,-2 7 118,2 0 0,1 0 0,0 0 0,1 0 0,5 21 0,-6-40-292,1-1 0,-1 1 0,0-1 0,1 0 0,-1 1 0,1-1 0,0 0 0,-1 1 0,1-1 0,0 0 0,0 1 0,0-1 0,0 0 0,0 0 0,0 0 0,0 0 0,2 1 0,-2-1-13,0-1 0,0 0 0,0 0 0,0 1 1,0-1-1,0 0 0,0 0 0,1 0 0,-1 0 0,0 0 1,0 0-1,0-1 0,0 1 0,0 0 0,0 0 0,0-1 0,0 1 1,-1-1-1,2 0 0,4-2 22,-1-1 1,0 0-1,0 0 1,0-1-1,-1 1 1,6-8-1,37-54 250,-32 42-165,23-26 0,-37 49-129,-1 0 0,1 0 1,0 0-1,0 0 1,0 0-1,0 0 1,0 0-1,0 0 1,0 0-1,0 0 1,0 0-1,1 1 0,-1-1 1,0 0-1,0 1 1,1-1-1,-1 1 1,0 0-1,1-1 1,-1 1-1,0 0 0,1 0 1,-1 0-1,3 0 1,-3 1 0,0-1 1,1 1-1,-1 0 0,0 0 1,0 0-1,0 0 1,0 1-1,0-1 0,0 0 1,-1 0-1,1 0 0,0 1 1,0-1-1,-1 0 1,1 1-1,-1-1 0,1 1 1,-1 1-1,3 10-18,-1 0-1,-1 0 1,1 23-1,-4 15 49,-1 0 0,-2 0 0,-20 80 0,23-129-1298,1-6 725,1-13-97,11-71-463,0 31 379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19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0 128 17948,'2'4'335,"1"5"267,1-1 0,0 0 0,0 0-1,0 0 1,9 10 0,-12-16-476,0-1 0,0 0 0,0 0-1,0 0 1,1 1 0,-1-1 0,1 0 0,-1 0-1,1-1 1,-1 1 0,1 0 0,-1 0 0,1-1-1,0 1 1,-1-1 0,1 0 0,0 1 0,-1-1-1,1 0 1,0 0 0,0 0 0,-1 0 0,1 0-1,0-1 1,0 1 0,-1 0 0,1-1 0,0 1-1,-1-1 1,1 0 0,-1 1 0,1-1 0,-1 0-1,1 0 1,1-1 0,3-3 1,0 0-1,0-1 1,0 1 0,-1-1-1,1-1 1,-1 1-1,-1-1 1,0 1 0,1-1-1,-2-1 1,1 1 0,-1 0-1,-1-1 1,1 0-1,-1 1 1,0-1 0,-1 0-1,0 0 1,0 0 0,-1 0-1,0-10 1,0 17-118,0-1 0,-1 0 0,1 0 0,0 0 1,-1 0-1,1 1 0,-1-1 0,0 0 0,0 1 0,1-1 1,-1 0-1,0 1 0,0-1 0,-1 1 0,0-2 0,1 2-6,0 0 1,0 1-1,0-1 0,0 1 0,0-1 0,0 1 0,0-1 0,0 1 0,-1 0 1,1-1-1,0 1 0,0 0 0,0 0 0,0 0 0,0 0 0,0 0 1,-1 0-1,-1 1 0,0 0-6,-1 0 1,1 0-1,-1 1 0,1 0 1,0-1-1,0 1 1,-1 1-1,2-1 0,-1 0 1,0 1-1,0-1 1,1 1-1,-5 5 0,-2 7-23,0 1 0,1-1 0,1 2-1,0-1 1,2 1 0,0-1 0,0 1-1,2 1 1,0-1 0,1 1 0,0 31 0,2-42 21,1 0 0,0 0 1,0-1-1,0 1 1,4 7-1,-5-12 6,1 0 0,0 0 0,0 0 0,0 0 0,0 0-1,0-1 1,0 1 0,0 0 0,1-1 0,-1 1 0,0-1 0,1 0 0,0 1 0,-1-1 0,1 0 0,0 0-1,-1 0 1,1 0 0,0 0 0,0 0 0,0-1 0,3 2 0,-1-2 2,1 0 0,0 0 0,-1 0-1,1 0 1,0-1 0,-1 0 0,1 0 0,-1 0 0,1 0 0,-1-1 0,6-3 0,47-27-89,-52 29 73,183-129-429,-182 128 386,0 1 0,1-1 0,12-3 0,-18 6 48,0 1-1,0-1 0,1 1 1,-1-1-1,0 1 0,0 0 1,1 0-1,-1 0 0,0 0 1,0 0-1,1 0 0,-1 0 1,0 0-1,0 0 0,1 1 1,-1-1-1,0 1 0,0-1 1,0 0-1,1 1 0,-1 0 1,0-1-1,0 1 0,0 0 1,0 0-1,0-1 0,0 1 1,0 0-1,1 2 0,0 4 8,0-1 0,0 1 0,0-1 0,-1 1 0,0 0 1,-1 0-1,1-1 0,-1 1 0,-1 8 0,0 0 25,1 6 24,-1-13 23,1 1 0,0-1 1,0 0-1,1 0 1,3 12-1,-4-19-63,0-1-1,0 0 1,0 1 0,0-1-1,0 0 1,0 1 0,0-1-1,1 0 1,-1 1-1,0-1 1,0 0 0,0 1-1,0-1 1,1 0 0,-1 0-1,0 1 1,0-1 0,1 0-1,-1 0 1,0 1-1,0-1 1,1 0 0,-1 0-1,0 0 1,1 0 0,-1 1-1,0-1 1,1 0-1,-1 0 1,0 0 0,1 0-1,-1 0 1,0 0 0,1 0-1,-1 0 1,0 0 0,1 0-1,-1 0 1,0 0-1,1 0 1,-1 0 0,0 0-1,1-1 1,-1 1 0,0 0-1,1 0 1,-1 0 0,0 0-1,0-1 1,1 1-1,-1 0 1,0 0 0,0 0-1,1-1 1,-1 1 0,0-1-1,14-16 205,-13 15-189,13-19 157,-7 9-167,1 1-1,0-1 1,1 2-1,15-17 0,-24 27-23,1-1-1,-1 0 1,1 1 0,0-1-1,-1 1 1,1-1-1,-1 1 1,1-1 0,0 1-1,-1-1 1,1 1-1,0 0 1,0-1-1,-1 1 1,1 0 0,0 0-1,0-1 1,0 1-1,-1 0 1,1 0 0,0 0-1,0 0 1,0 0-1,-1 0 1,1 0-1,0 0 1,0 0 0,0 1-1,-1-1 1,1 0-1,0 1 1,0-1 0,-1 0-1,1 1 1,0-1-1,-1 1 1,1-1-1,0 1 1,-1-1 0,1 1-1,-1-1 1,1 1-1,-1-1 1,1 1 0,-1 0-1,1 0 1,-1-1-1,1 1 1,-1 1 0,3 4-110,-1 1 0,0-1 0,-1 0 0,1 1 0,0 6 0,0 19-667,-1-1 0,-1 1 0,-9 55-1,5-48 261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21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62 17604,'2'-2'309,"-1"0"0,0-1 0,-1 1 0,1-1 1,0 1-1,-1-1 0,0 1 0,1-1 0,-1 0 1,0 1-1,0-1 0,-1 1 0,1-1 0,0 1 0,-1-1 1,0 1-1,1-1 0,-2-2 0,1 4-215,1 1 1,0-1-1,-1 0 0,1 0 0,-1 1 1,0-1-1,1 0 0,-1 1 0,0-1 1,1 0-1,-1 1 0,0-1 1,0 1-1,1-1 0,-1 1 0,0 0 1,0-1-1,0 1 0,0 0 0,-1-1 1,1 1-34,-1 0 0,0 0 0,1 0 0,-1 1 0,1-1 0,-1 0 0,1 1 0,-1-1 0,1 1 0,-1 0 1,1-1-1,-1 1 0,1 0 0,0 0 0,-3 2 0,0 1-37,0 0 0,1 0 0,-1 0 0,1 1 0,0-1-1,0 1 1,0 0 0,1 0 0,0 0 0,0 0 0,0 1 0,0-1 0,0 9 0,0-8-38,1 0 1,1 0 0,-1 0 0,1 0 0,0-1-1,0 1 1,1 0 0,-1 0 0,1 0-1,1 0 1,-1-1 0,5 11 0,-6-15 7,1 0 1,-1-1-1,1 1 1,-1 0 0,1 0-1,-1 0 1,1 0-1,-1-1 1,1 1 0,0 0-1,0 0 1,-1-1-1,1 1 1,0-1 0,0 1-1,0-1 1,0 1-1,-1-1 1,1 1 0,0-1-1,0 0 1,0 0-1,0 1 1,0-1 0,0 0-1,0 0 1,0 0-1,0 0 1,0 0 0,0 0-1,0 0 1,0 0-1,0-1 1,0 1-1,0 0 1,0-1 0,0 1-1,0 0 1,1-2-1,4-1-25,-1-1-1,0 0 0,0-1 1,0 1-1,5-6 0,4-4-69,-12 12 96,0 1 0,-1 0 0,1 0 0,0 0 0,0 0 0,-1 0 0,1 0 0,0 0 0,0 1 0,0-1 0,0 1 0,0-1 0,0 1 0,0 0 0,0 0 0,0 0 0,0 0 0,0 0 0,1 0 0,-1 0 0,0 1 0,0-1 0,-1 1 0,1 0 0,0-1 0,0 1 0,0 0 1,0 0-1,2 2 0,3 3-9,0 0 0,0 0 0,0 1 0,-1 0 0,6 10 0,-7-12 4,34 47 39,-2 1 1,-3 1 0,-2 2-1,31 76 1,-60-125 27,9 26 213,-11-31-236,-1-1 1,0 1-1,1-1 1,-1 1-1,0-1 1,0 1-1,0-1 0,0 1 1,0 0-1,0-1 1,0 1-1,-1-1 1,1 1-1,0-1 0,-1 1 1,0-1-1,0 2 1,0-2-14,1-1 1,-1 1 0,0-1 0,1 1-1,-1-1 1,0 0 0,1 1 0,-1-1-1,0 0 1,0 1 0,1-1 0,-1 0-1,0 0 1,0 0 0,1 0 0,-1 0-1,0 0 1,0 0 0,0 0 0,1 0-1,-1 0 1,0-1 0,0 1 0,1 0-1,-1 0 1,0-1 0,1 1 0,-1 0-1,-1-1 1,-22-15 312,23 16-313,-40-33 85,1-2 0,-47-52 0,77 70-379,10 16 256,0 1 0,0-1-1,0 1 1,0 0 0,0-1 0,0 1 0,0-1 0,0 1-1,0-1 1,0 1 0,0-1 0,0 1 0,0 0 0,1-1 0,-1 1-1,0-1 1,0 1 0,1 0 0,-1-1 0,0 1 0,0-1-1,1 1 1,-1 0 0,1-1 0,2 0-89,0-1 1,0 1-1,1-1 1,-1 1-1,0 0 1,1 1-1,5-2 1,3 0-41,2-1 21,-1-1-1,0-1 1,-1 0 0,1 0-1,-1-1 1,0-1 0,0 0 0,-1-1-1,0 0 1,0-1 0,-1 0-1,17-19 1,-21 20 173,1 0 0,-1 0 0,-1-1 0,1 0 0,-1 0-1,-1 0 1,0-1 0,0 0 0,-1 0 0,0 0 0,-1 0 0,0 0 0,-1 0 0,0-1-1,0 1 1,-1-1 0,-2-14 0,2 21 8,-1 0 0,0 1 0,0-1 0,0 1 0,0-1 0,-1 1 0,1-1 0,-1 1 0,0 0 0,0 0-1,0-1 1,0 2 0,-1-1 0,1 0 0,-1 0 0,-3-2 0,4 4-39,1 0 0,-1 0 0,1 1 1,-1-1-1,0 0 0,0 1 0,1-1 0,-1 1 0,0-1 0,0 1 0,0 0 0,0 0 0,1 0 1,-1 0-1,0 0 0,0 0 0,0 1 0,0-1 0,1 0 0,-1 1 0,0 0 0,0-1 0,1 1 1,-1 0-1,0 0 0,1 0 0,-1 0 0,1 0 0,-1 0 0,1 0 0,0 1 0,-1-1 0,0 3 1,-3 2-31,0 0 0,1 1 0,-1-1 0,2 1 0,-1 1 0,1-1 0,0 0 0,0 1 0,1-1 0,0 1 0,1 0 0,0 0 0,-1 15 0,2-14-243,-1 1-1,2 0 1,0-1-1,0 1 1,0-1-1,1 1 1,1-1-1,0 0 1,0 0-1,1 0 1,4 9-1,-7-16 165,1 0 0,-1 0 0,1 0 0,-1 0 0,1-1 0,0 1 0,-1-1 0,1 1 0,0-1 0,0 1 0,0-1 0,0 0 0,0 0 0,1 0 0,-1 0 0,0 0 0,0-1 1,1 1-1,-1-1 0,0 1 0,1-1 0,-1 0 0,1 0 0,-1 0 0,0 0 0,1 0 0,-1-1 0,0 1 0,1-1 0,-1 1 0,0-1 0,3-1 0,26-13-974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21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 17372,'-7'5'457,"1"0"0,0 1 1,1 0-1,-9 11 0,12-15-354,0 1-1,0 0 1,0 0 0,1 0-1,-1 0 1,1 1-1,0-1 1,0 0-1,0 1 1,1-1-1,-1 0 1,1 1-1,-1 4 1,1-7-94,1 0 1,-1 0-1,0-1 1,0 1-1,0 0 0,1 0 1,-1 0-1,0-1 1,1 1-1,-1 0 1,1-1-1,-1 1 1,1 0-1,-1-1 0,1 1 1,-1-1-1,1 1 1,0-1-1,-1 1 1,1-1-1,0 1 1,-1-1-1,1 0 0,0 1 1,0-1-1,-1 0 1,1 0-1,0 1 1,0-1-1,1 0 1,28 1 38,-21-1-30,72-3 9,-52 1-10,-1 1 0,0 1-1,0 1 1,0 1 0,30 8 0,-56-10 21,0 0 0,0 1 0,-1-1 0,1 1 1,-1-1-1,1 1 0,0 0 0,-1 0 0,0-1 0,1 1 1,-1 0-1,1 0 0,-1 1 0,0-1 0,0 0 0,1 0 1,-1 1-1,0-1 0,0 0 0,0 1 0,0 2 1,0-2 21,-1 0 1,0-1 0,0 1 0,0 0 0,0 0-1,0 0 1,-1 0 0,1 0 0,0 0 0,-1 0 0,0 0-1,1-1 1,-1 1 0,0 0 0,0-1 0,0 1 0,0 0-1,0-1 1,-2 2 0,-3 5 148,-1 0 0,-1 0 0,1-1 0,-1 0-1,0-1 1,-1 1 0,0-2 0,-13 8 0,17-10-296,1-1-1,0 0 1,-1 0 0,1-1 0,-1 1-1,0-1 1,0 0 0,1 0-1,-1-1 1,0 1 0,0-1-1,0 0 1,0 0 0,1-1 0,-1 1-1,0-1 1,0 0 0,0-1-1,1 1 1,-6-3 0,7 2-57,1 0 1,0 1-1,-1-1 0,1 0 1,0 0-1,0-1 1,1 1-1,-1 0 0,0-1 1,1 1-1,-1-1 1,1 1-1,0-1 1,0 1-1,0-1 0,-1-4 1,0-3-91,1 1 0,0 0 0,0-19 0,6-26-869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21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15979,'46'279'7476,"-31"-210"-6225,48 131-1,-54-181-1185,-12-28-52,-11-32-29,-51-84-68,120 141-2465,-40-13 1824,0-1 0,1 0 0,30-2 0,-38 0 596,-1-1 0,1 0 1,0 0-1,-1-1 0,1 0 0,-1 0 1,0-1-1,0 0 0,14-7 0,-20 9 183,-1 1 0,1 0 0,0-1-1,0 1 1,-1 0 0,1-1-1,0 1 1,-1-1 0,1 1-1,0-1 1,-1 0 0,1 1-1,-1-1 1,1 0 0,-1 1-1,1-1 1,-1 0 0,0 1 0,1-1-1,-1 0 1,0 0 0,0 0-1,1 1 1,-1-1 0,0 0-1,0 0 1,0 0 0,0 0-1,0 1 1,0-1 0,0 0 0,0 0-1,0 0 1,-1 1 0,1-1-1,0 0 1,0 0 0,-1 0-1,1 1 1,0-1 0,-1 0-1,1 1 1,-1-1 0,1 0-1,-1 1 1,0-1 0,1 0 0,-1 1-1,1-1 1,-1 1 0,-1-1-1,0-1 142,-1 1-1,1-1 0,-1 1 0,0-1 0,0 1 0,1 0 1,-1 0-1,0 1 0,0-1 0,0 1 0,0-1 1,0 1-1,-5 0 0,5 1-130,0 0 0,-1 0 0,1 0 0,0 0 0,0 1 1,0-1-1,1 1 0,-1 0 0,0 0 0,1 0 0,-1 0 0,1 0 0,-1 1 0,1-1 1,0 1-1,0 0 0,0-1 0,0 1 0,1 0 0,-1 0 0,1 0 0,0 0 0,-2 5 1,0 4-44,0-1 0,0 0 0,1 1 0,0 0 0,1 15 1,0-17-24,1 0 1,1 0-1,0 0 1,0 0-1,1 0 1,4 12-1,-5-20 4,-1 1-1,1-1 1,0 0-1,1 1 1,-1-1-1,0 0 1,1 0-1,-1 0 1,1 0-1,0 0 1,-1 0-1,1 0 1,0 0-1,0-1 1,0 1-1,1-1 1,-1 0-1,0 1 1,0-1-1,1 0 1,-1 0-1,1 0 1,-1-1-1,1 1 1,-1-1-1,1 1 1,-1-1-1,6 0 1,0-1-10,1 0 1,-1-1 0,0 0-1,0 0 1,0-1-1,0 0 1,-1 0-1,1-1 1,-1 0-1,0-1 1,0 1-1,0-1 1,11-11-1,-6 5-218,0-1 0,-1-1 1,-1 0-1,1 0 0,-2-1 0,8-15 0,-15 25 96,0 1 0,0-1 0,0 0 0,0 1 0,-1-1-1,0 0 1,0 0 0,0 0 0,0 0 0,-1 0 0,1 0 0,-1-1-1,0 1 1,0 0 0,-1 0 0,1 0 0,-1 0 0,0 0 0,0 0-1,0 0 1,0 0 0,-1 0 0,0 1 0,0-1 0,0 0 0,0 1-1,0 0 1,-4-4 0,-12-12-821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22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11514,'3'0'299,"1"0"0,-1 0 0,0 0 0,1 1 0,-1 0 0,0-1 0,0 1 0,0 0 0,0 0 0,1 1 0,-1-1 0,-1 0 0,1 1 0,0 0 0,0 0 0,-1 0 0,1 0 0,-1 0 0,1 0 0,-1 1-1,0-1 1,0 1 0,3 4 0,14 23 423,-1 0 0,-1 1-1,15 39 1,30 101 1402,-42-107-1420,-42-96-986,9 10 197,1-1 0,2-1 0,0 1 0,-10-41 0,15 46 94,2 0 0,0 0 1,1 0-1,1 0 1,1 0-1,0 0 0,4-26 1,-2 36 32,0 1 0,0-1 0,1 1 0,0 0 0,0-1 0,1 1 0,0 1 0,0-1 0,1 1 0,7-9 0,-11 13-26,1 0 0,-1 1 1,1-1-1,-1 1 0,1-1 1,-1 1-1,1 0 0,0-1 1,0 1-1,0 0 0,0 0 1,0 1-1,0-1 0,0 0 1,0 1-1,0-1 0,0 1 1,0-1-1,0 1 1,0 0-1,0 0 0,1 0 1,-1 0-1,0 0 0,0 1 1,0-1-1,0 1 0,0-1 1,0 1-1,0 0 0,0 0 1,0 0-1,0 0 0,0 0 1,0 0-1,-1 0 0,1 1 1,0-1-1,-1 1 0,1-1 1,1 4-1,0-1 32,0 0 0,0 1 1,-1-1-1,1 1 0,-1 0 1,0-1-1,-1 1 0,1 0 0,-1 0 1,0 0-1,0 0 0,-1 1 0,1-1 1,-1 0-1,0 0 0,-1 0 0,1 0 1,-1 1-1,0-1 0,0 0 0,-1 0 1,-3 8-1,4-9-4,-1 0 0,0 0 0,0 0 0,0 0 0,0 0 0,-1 0 0,1 0 0,-1-1 0,0 1 0,0-1 0,0 0 0,0 0 0,-1 0 0,1-1 0,-1 1 0,0-1 0,0 0 0,0 0 0,0 0 0,0 0 0,0-1 0,-1 1 0,1-1 0,0 0 0,-1-1 0,-5 1 0,7-1-164,0 0-1,1-1 1,-1 1 0,0-1 0,0 0 0,1 0 0,-1 0-1,1 0 1,-1-1 0,1 1 0,-1-1 0,1 1 0,0-1-1,-1 0 1,1 0 0,0 0 0,0 0 0,1 0 0,-1 0-1,-2-4 1,3 4 18,0 0 0,0 0 0,0 0 0,0 0 1,0 0-1,1-1 0,-1 1 0,0 0 0,1 0 0,0 0 0,0-1 0,0 1 0,0 0 0,0-1 0,0 1 0,0 0 0,1 0 0,-1 0 0,1-1 1,-1 1-1,1 0 0,0 0 0,0 0 0,0 0 0,0 0 0,2-2 0,16-14-876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22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16339,'1'1'125,"0"0"0,0 0 0,0 0 0,0 0 0,-1 0 0,1 0 0,-1 0 0,1 0 0,-1 0 0,1 1 0,-1-1-1,1 0 1,-1 0 0,0 1 0,0-1 0,0 0 0,0 0 0,0 1 0,0-1 0,0 0 0,0 0 0,0 1-1,-1 0 1,1 7 352,8 128 3762,-1-78-3509,2 0 1,2-1-1,28 82 1,-37-133-668,0 1-18,1-1 0,-1 0 0,1 0 0,1 0 1,-1-1-1,1 1 0,9 10 0,-13-17-44,0 1 0,0-1-1,0 0 1,0 0 0,0 0 0,0 0-1,0 0 1,1 0 0,-1 0 0,0 1-1,0-1 1,0 0 0,0 0 0,1 0 0,-1 0-1,0 0 1,0 0 0,0 0 0,0 0-1,1 0 1,-1 0 0,0 0 0,0 0-1,0 0 1,0 0 0,1 0 0,-1 0-1,0 0 1,0 0 0,0 0 0,0 0-1,1 0 1,-1 0 0,0 0 0,0 0-1,0-1 1,0 1 0,1 0 0,-1 0-1,0 0 1,0 0 0,0 0 0,0 0-1,0 0 1,1-1 0,2-10-2,-2-14-29,-17-102-140,1 31 36,14 85 120,-3-26-123,1 1-1,1-1 0,2 0 0,7-47 0,-7 81 104,1 0 0,-1 0-1,1 0 1,0 0 0,0 0 0,0 0-1,0 0 1,0 0 0,1 0 0,-1 0-1,1 1 1,0-1 0,0 1 0,0-1-1,0 1 1,0 0 0,1 0-1,-1 0 1,1 0 0,-1 0 0,1 1-1,0-1 1,0 1 0,-1-1 0,1 1-1,0 0 1,0 0 0,0 0-1,0 1 1,1-1 0,-1 1 0,0 0-1,0-1 1,0 1 0,0 1 0,0-1-1,0 0 1,1 1 0,-1 0-1,0 0 1,0 0 0,4 2 0,-1-2 11,-1 2 0,1-1 0,-1 0 1,0 1-1,0 0 0,0 1 0,0-1 1,0 1-1,-1-1 0,0 2 0,0-1 0,0 0 1,0 1-1,6 9 0,-9-11 78,1 1 1,-1-1-1,0 1 1,1-1-1,-2 1 0,1 0 1,0 0-1,-1-1 0,1 1 1,-1 0-1,0 0 0,-1 0 1,1-1-1,-1 1 0,1 0 1,-1 0-1,0-1 0,0 1 1,-1 0-1,1-1 0,-1 1 1,0-1-1,-4 6 1,2-4 45,-1 1 0,1-1 1,-1 0-1,-1 0 0,1-1 1,-1 0-1,1 0 0,-1 0 1,-1-1-1,1 0 0,-8 3 1,11-4-147,-1-1 0,0 0 0,0 0-1,0 0 1,0 0 0,-1-1 0,1 0 0,0 0 0,-5 0 0,7-1-87,0 1 0,0 0 0,0-1 0,-1 0 0,1 0 0,0 1 0,0-1 0,0-1 0,0 1 1,0 0-1,0 0 0,1-1 0,-1 1 0,0-1 0,1 1 0,-1-1 0,-1-2 0,2 2-53,-1 0 0,1-1 1,0 1-1,0 0 0,1-1 0,-1 1 1,0 0-1,1-1 0,-1 1 0,1-1 0,0 1 1,0-1-1,0 1 0,0-1 0,0 1 1,0-1-1,1 1 0,-1-1 0,1 1 1,0-1-1,0 1 0,0 0 0,2-4 1,13-19-1102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58:23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0 19428,'0'1'139,"1"0"-1,-1 0 1,1 0 0,-1-1-1,1 1 1,-1 0 0,0 0-1,1 0 1,-1 0 0,0 0-1,0 0 1,0 0 0,0 0-1,0 0 1,0 0 0,0 0-1,0 1 1,0 6 140,1 40 968,-1 12-43,3-1 1,20 115-1,-20-161-1153,1 7 40,1-1 0,0 1 0,1-1 0,1 0-1,1-1 1,14 23 0,-21-39-109,-1-1 1,1 0-1,0 1 1,0-1-1,0 0 1,0 0-1,1 0 1,-1 0-1,0 0 1,0 0-1,0 0 0,1 0 1,1 0-1,-3-1 2,1 0 0,-1 0 0,0 0-1,1 0 1,-1 0 0,0 0-1,1 0 1,-1 0 0,0 0 0,1 0-1,-1 0 1,0-1 0,1 1 0,-1 0-1,0 0 1,1 0 0,-1-1-1,0 1 1,0 0 0,1 0 0,-1-1-1,0 1 1,0 0 0,0 0-1,1-1 1,-1 1 0,0 0 0,0-1-1,0 1 1,0 0 0,0-1 0,0 1-1,0 0 1,1-1 0,-1-2-95,1-1 0,-1 1 0,0-1 0,0 1 0,0-1 0,0 1 0,-1-1 0,1 1 0,-2-5 1,-5-10-181,0 0 1,0 1 0,-2 0 0,0 0 0,-2 1 0,-18-24 0,6 13 1051,-1 1 0,-45-37 1,79 65-518,0 0 1,0 0-1,0-2 1,0 1-1,11-2 1,-7 1-366,0-1 1,0 0 0,0-1-1,0-1 1,0 0-1,0-1 1,-1-1-1,0 0 1,20-10 0,8-18-120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9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1 369 14339,'34'15'1992,"8"-6"-1103,20-10-329,8-8 1248,11-4-832,7 3-119,-1-4-561,-2 1-560,-19 0 312,-9 0-136,-28 0-152</inkml:trace>
  <inkml:trace contextRef="#ctx0" brushRef="#br0" timeOffset="1">766 3 18276,'29'-3'1664,"-3"8"-1064,-2 2-216,2 1 769,0 5-377,-2 5-192,-10 4-72,-11 17-224,-8 8-80,-17 16-104,-7 5-152,-11 5-688,-4 1 704,-3-2-128,4-6-48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23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21542 804 13051,'-142'-77'420,"-4"7"1,-2 6-1,-246-71 0,192 86-458,-3 9 0,-256-17 0,-423 17-500,715 36 441,-2312-114 440,455 14 107,-32 58-292,-1 80-158,-542 96-356,-252 96-956,1664-122 740,668-59 678,-642 99 582,930-99-557,3 9 0,-430 164-1,550-171-150,-105 62-1,176-86-182,0 1 0,2 2 0,1 2-1,2 2 1,-59 62 0,80-76 3,1 1-1,0 0 1,1 1 0,1 0-1,1 0 1,0 1-1,1 0 1,2 1 0,0 0-1,0 0 1,-2 27 0,6-29 14,1 0 0,1 0 0,1 0 0,0 0 0,1 0 0,1 0 1,1 0-1,0-1 0,1 1 0,1-1 0,1 0 0,1-1 0,11 20 1,-4-13 87,1-1 0,1-1 1,1 0-1,0-2 1,2 0-1,0-1 0,25 17 1,16 6 185,92 47 0,8-8 526,258 88-1,190 9 621,229-17-173,13-55-385,-690-87-570,5142 485 696,-1532-293-681,4-194 124,-1936-70 507,1-41 34,-1056 27-703,-7-38-50,-226-16 9,-464 95-31,-1-4-1,-2-3 0,-1-4 0,89-55 0,-138 71 4,0-1 0,-2-1 0,-1-2 0,-1-2 1,-1 0-1,38-49 0,-53 57-6,0-1 1,-1 0-1,-1-1 1,-1 0 0,-1-1-1,-1 0 1,-1-1-1,-1 1 1,-2-2 0,0 1-1,3-45 1,-7 40-6,-2 0 0,-1 0 0,-1 0 0,-1 1 0,-2-1 0,-1 1 0,-17-43 0,8 32-58,-2 2 0,-2 0-1,-1 1 1,-43-55-1,18 35-148,-102-95 0,-65-26-165,6 29 205,-33 7-35,237 139 197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1:02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8498,'1'2'134,"1"0"-1,0 0 1,0 0 0,0-1 0,1 1 0,-1-1 0,0 1 0,1-1-1,-1 0 1,1 0 0,-1 0 0,1 0 0,-1 0 0,1 0-1,0-1 1,-1 0 0,1 1 0,4-1 0,3-1 290,0 0 1,0 0-1,18-6 1,-19 5-264,0 0 1,0 0-1,0 1 0,17-1 1,62 1-49,-64-1-107,-1 2 0,45 4 1,-48-2-4,1-1 0,-1-1 1,1 0-1,36-7 0,-7 1 35,-47 5-34,-1 1-1,1 0 0,0-1 1,-1 1-1,1 0 0,0 0 1,0 0-1,-1 0 0,1 1 1,0-1-1,-1 1 1,1 0-1,-1 0 0,1 0 1,-1 0-1,1 0 0,-1 0 1,1 1-1,-1-1 0,0 1 1,0-1-1,0 1 0,0 0 1,0 0-1,0 0 1,0 0-1,-1 0 0,3 4 1,-3-4-4,0-1 0,-1 1 0,1-1 0,1 1 1,-1-1-1,0 1 0,0-1 0,0 0 0,1 1 0,-1-1 1,1 0-1,-1 0 0,1 0 0,-1 0 0,1 0 0,0-1 1,-1 1-1,1 0 0,0-1 0,0 1 0,-1-1 1,1 0-1,3 1 0,-3-2-4,0 1 0,0-1-1,0 0 1,0 0 0,0 1 0,-1-1 0,1-1 0,0 1 0,0 0-1,-1 0 1,1-1 0,-1 1 0,1-1 0,-1 1 0,1-1 0,-1 1 0,0-1-1,0 0 1,0 0 0,1-2 0,13-19-559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1:51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909 6 11346,'-18'-2'109,"-1"0"0,0 1 0,0 1 0,0 0 0,1 2 0,-1 0 0,1 1 0,-1 1 0,1 1 0,0 0 0,0 1 0,1 1 0,-29 16 0,14-4-24,1 2 1,0 0-1,2 2 1,0 2-1,2 0 0,-26 31 1,18-14 1,1 2 1,3 1-1,-49 94 1,49-73-27,3 1-1,-29 104 0,28-49-41,6 1-1,4 2 1,-1 151-1,16-155-93,18 180 0,-7-242 29,3-1 0,2 1 0,3-2 0,2 0-1,27 58 1,-30-83 15,2-2 0,1 1 0,2-2 0,1-1-1,1 0 1,1-1 0,51 46 0,-58-60 19,1 0 0,1-1 0,0-1 0,1 0 0,0-2 0,0 0 0,1-1 1,0-1-1,0 0 0,1-2 0,0 0 0,0-1 0,0-1 0,39 0 0,-31-5 31,-1-1-1,1-1 1,0-2-1,-1-1 1,0-1-1,-1-1 1,0-1 0,0-1-1,-1-2 1,42-28-1,-12 2 86,-1-3-1,-3-1 0,64-71 1,-64 58-6,-2-2 0,-3-2 0,-2-3 0,-3-1 1,-4-2-1,36-84 0,-52 99-35,-2 0-1,-3-2 1,-2 0-1,-2-1 0,-3 0 1,-2-1-1,-2 1 1,-3-1-1,-6-75 1,-3 79 30,-2 0 0,-2 0 0,-2 1 0,-3 0 0,-1 1 0,-3 1 0,-2 1 0,-2 1 0,-43-63 0,39 69-98,-2 1 1,-1 2-1,-2 1 0,-2 2 1,-1 1-1,-1 2 0,-2 2 1,-1 1-1,-1 2 0,-55-25 1,66 38-124,-1 2 1,-1 1 0,1 1-1,-2 2 1,1 1-1,-1 2 1,0 1-1,0 1 1,0 2 0,0 2-1,0 1 1,-49 10-1,-46 21-247,127-33 373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12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1636 518 12171,'-12'-15'304,"0"1"0,0 1 0,-1 0 0,-1 0 0,0 2 1,-27-18-1,31 23-271,-1 1 0,0 0 0,0 1 0,0 0 0,0 1-1,0 0 1,-1 1 0,1 0 0,-1 1 0,0 0 0,-21 2 0,-2 3-56,1 2-1,-1 1 1,1 1-1,1 2 0,-65 28 1,-153 95-191,-79 81 62,255-157 232,3 4 0,-77 82 0,122-114-9,2 1 0,1 1 0,1 1-1,2 1 1,-29 60 0,41-73-35,2 1 1,0-1-1,1 2 0,1-1 1,1 0-1,0 1 1,2 0-1,1 0 1,1 0-1,0 0 1,6 34-1,-1-34-22,1 0-1,0 0 1,2-1 0,0 1 0,1-2 0,2 0-1,0 0 1,1-1 0,0 0 0,2-1-1,0 0 1,2-1 0,30 27 0,-26-28-17,1 0 0,0-1 0,2-2 0,-1 0 0,2-1 1,-1-1-1,2-1 0,-1-2 0,1 0 0,1-1 0,45 5 1,-28-10-2,0-1 0,0-2 0,0-2 0,-1-2 0,1-1 0,54-17 1,9-9 9,129-59 1,-90 26 71,182-109 0,-246 123 39,-3-3 1,-1-4-1,105-104 1,-150 129-10,-1-2 1,-2 0-1,26-43 1,-43 59-42,-1-1 0,-1-1 0,0 0 1,-1 0-1,-2-1 0,0 0 0,-1 0 0,2-24 1,-6 25-4,-1 1 0,-1-1 0,0 0 0,-2 0 1,-1 0-1,0 0 0,-1 1 0,-8-22 1,2 14 19,-2 1 1,0 0-1,-2 0 1,-1 2 0,-21-29-1,3 12 26,-3 2-1,-1 1 1,-1 1 0,-3 3-1,-85-59 1,71 60-96,-1 2 1,-1 3 0,-2 2-1,0 3 1,-2 3 0,0 2-1,-2 3 1,0 2 0,-125-9-1,-141 23-43,-35 31 1,-25 29-4,388-60 32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13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16 11274,'-17'-5'305,"-1"1"0,1 2 0,-1-1 0,0 2 0,0 0 0,0 1 0,0 1-1,-17 4 1,25-4-236,1 1 0,-1 1 0,1 0 0,0 0 0,0 0 0,0 2 0,0-1 0,1 1 0,-1 0-1,1 1 1,0-1 0,1 2 0,0-1 0,0 1 0,0 0 0,-6 10 0,-3 7-26,1 1 0,2 1 0,1 1 0,1-1-1,1 2 1,-12 53 0,13-35-21,2-1 0,2 1 0,2 74 0,3-99-25,2-1-1,0 1 1,1-1 0,0 1-1,2-1 1,7 20-1,-9-34 0,0 1 0,0-1 0,0 0 0,0 0 0,1 0 0,0-1 0,0 1 0,1-1 0,0 0 0,0 0 0,0-1-1,0 1 1,1-1 0,-1 0 0,1-1 0,0 1 0,0-1 0,1 0 0,-1-1 0,1 0 0,12 3 0,-3-2 1,1-2 0,-1 0 1,1-1-1,0 0 0,-1-2 1,1 0-1,-1 0 1,0-2-1,19-6 0,0-2 29,-2-1-1,1-1 0,36-24 0,-35 17 67,-2-1 0,-1-2 0,0-1 0,-2-2-1,48-55 1,-57 58 44,-2-2-1,-1 0 1,-1-1-1,-2 0 1,0-2-1,-2 0 1,18-58-1,-28 75-75,0 0 1,0 0-1,-2-1 0,1 1 0,-2 0 0,0-1 0,0 1 0,-1-1 0,-3-15 0,3 23-56,-1 0-1,1 0 0,-1 0 1,0 0-1,-1 0 0,1 1 0,-1-1 1,0 1-1,0 0 0,0 0 0,0 0 1,-1 0-1,0 0 0,1 1 0,-1 0 1,-1 0-1,1 0 0,0 0 1,-1 0-1,0 1 0,1 0 0,-1 0 1,0 0-1,-8-1 0,-5-1-117,0 2 1,0 0-1,0 1 0,0 1 0,-26 2 0,-90 19-161,120-18 209,-47 8-195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30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1 758 12291,'0'-2'101,"1"0"1,0 0-1,0 0 1,0 1-1,0-1 1,0 0-1,0 1 1,0-1-1,0 1 1,1-1-1,-1 1 1,1 0-1,-1-1 1,1 1-1,-1 0 1,1 0-1,3-1 1,36-13 377,-34 13-275,73-16 564,151-15 0,-172 27-611,781-75 519,269-32-506,274-120-139,-648 100-210,-166 57-309,-465 64 501,-41 5-78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6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14571,'1'0'29,"25"-12"628,37-10 0,-57 20-612,0 0 1,0 0-1,1 1 1,-1 0-1,0 1 1,1-1 0,-1 1-1,1 0 1,-1 1-1,0-1 1,1 1 0,8 3-1,-12-3 2,-1 1 0,1-1 0,-1 1-1,0 0 1,1 0 0,-1 0 0,0 0-1,0 0 1,0 0 0,0 0 0,0 1 0,-1-1-1,1 1 1,-1-1 0,0 1 0,1-1 0,-1 1-1,1 4 1,1 6 269,0 1-1,3 24 1,1 6 397,-6-40-591,0 1 0,0-1 1,1 0-1,0 1 0,0-1 0,0 0 1,0 0-1,1 0 0,0 0 1,-1-1-1,1 1 0,7 5 1,-7-6-29,1-1 0,-1-1 0,0 1 0,1 0 0,-1-1 0,1 0 0,-1 0 0,1 0 0,0 0 0,0 0 0,-1-1 0,1 0 0,0 0 0,0 0 0,-1 0 0,8-1 0,6-3 157,-1 0-1,1-1 1,-1-1-1,0 0 1,0-1-1,-1-1 0,26-16 1,-9 1 278,-2 0 0,39-38 0,-62 54-414,0 0 0,0-1 0,8-12 0,-13 14 26,-5 6-22,2 0-116,1 0 0,-1 1 0,1-1 0,-1 1 1,1-1-1,-1 0 0,1 1 0,0-1 1,-1 1-1,1-1 0,0 1 0,-1-1 0,1 1 1,0-1-1,0 1 0,-1-1 0,1 1 0,0-1 1,0 1-1,0 0 0,0 0 0,0 1-30,0-1-1,0 1 0,0 0 0,0-1 1,0 1-1,0-1 0,1 1 1,-1 0-1,1-1 0,-1 1 0,1-1 1,0 1-1,-1-1 0,1 0 1,0 1-1,0-1 0,0 0 0,0 1 1,0-1-1,0 0 0,2 1 0,-1-1 4,0 1-1,1-1 0,-1-1 0,0 1 0,0 0 1,1-1-1,-1 1 0,1-1 0,-1 1 0,0-1 1,1 0-1,4-1 0,6-1-33,0 0 0,0-1 0,0-1 0,14-5 0,-23 7 32,33-12-225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8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245 152 16051,'1'-6'241,"0"0"0,0 0 0,-1 0-1,0 0 1,0 0 0,-1 0 0,1 0-1,-1 0 1,-1 0 0,1 0 0,-1 0-1,0 0 1,0 1 0,-1-1 0,1 1-1,-8-11 1,8 13-145,-1-1 1,0 1-1,0 0 0,0 0 0,0 0 0,-1 1 0,1-1 1,-1 1-1,1-1 0,-1 1 0,0 0 0,0 1 1,0-1-1,0 1 0,0 0 0,0-1 0,0 2 1,0-1-1,-1 0 0,1 1 0,0 0 0,-1 0 0,1 0 1,-9 2-1,7 0-84,0 0 1,0 0 0,0 1-1,1 0 1,-1 0 0,1 0-1,-1 0 1,1 1-1,0 0 1,0 0 0,0 0-1,1 1 1,0 0 0,0 0-1,-6 9 1,6-8-8,0 1 0,0-1 0,1 1 0,0 0 0,0 0 0,1 0 0,0 0 0,0 0 0,0 1 0,1-1 0,0 1 0,1-1 0,0 9 0,0-14-5,0 0 1,1 0 0,-1-1-1,0 1 1,1 0-1,0 0 1,-1 0 0,1 0-1,0 0 1,0-1 0,0 1-1,0 0 1,0-1-1,0 1 1,0-1 0,1 1-1,-1-1 1,1 0-1,-1 0 1,4 3 0,-2-3 1,0 1 1,1-1 0,-1 0-1,1 0 1,-1 0 0,1-1-1,-1 1 1,1-1 0,0 1 0,5-2-1,5 0 10,0-1 0,0-1 0,0 0 0,21-8 1,136-72 874,-166 81-370,-21 18-393,1 2 1,0 0-1,2 1 0,0 0 1,1 1-1,-9 23 1,0 4-23,-24 83 1,36-97-77,2 0 0,2 0-1,0 1 1,3 0 0,1 47 0,1-77-77,0 0 0,1 0 0,0 0 0,-1-1 1,1 1-1,0 0 0,1 0 0,-1-1 0,4 7 0,-5-10 32,0 0 0,1 1-1,-1-1 1,0 0 0,0 1 0,1-1-1,-1 0 1,0 0 0,0 1-1,1-1 1,-1 0 0,0 0-1,1 0 1,-1 1 0,0-1-1,1 0 1,-1 0 0,1 0-1,-1 0 1,0 0 0,1 0-1,-1 0 1,0 0 0,1 0-1,-1 0 1,1 0 0,-1 0 0,0 0-1,1 0 1,-1 0 0,1 0-1,-1 0 1,1 0 0,0-2-12,0 1 0,1 0 1,-1 0-1,0-1 0,0 1 0,0 0 1,0-1-1,0 1 0,0-1 1,0 1-1,-1-1 0,2-2 0,10-34-218,-1-10-99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8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0 19084,'-2'0'106,"1"0"1,-1 0-1,0 0 0,1 0 1,-1 1-1,1-1 0,-1 0 1,1 1-1,-1-1 1,1 1-1,-1-1 0,1 1 1,-1 0-1,1 0 0,0-1 1,-1 1-1,1 0 0,-2 2 1,-24 23 141,23-21-46,-10 10 143,1 1 0,1 0 0,1 1 0,0 1 0,1 0 0,-15 36 0,19-38-219,1 1 0,0 0 0,1 0 1,1 0-1,1 0 0,0 0 0,1 0 0,2 28 0,-1-39-80,1 0-1,1 1 0,-1-1 1,1 0-1,0 0 0,0 0 1,1 0-1,-1 0 0,1-1 1,1 1-1,-1-1 0,1 0 1,0 0-1,0 0 0,0 0 1,11 8-1,-11-10-9,1 0 0,0 0 0,0-1 0,0 1 0,0-1 0,0 0 1,1-1-1,-1 1 0,0-1 0,1 0 0,-1 0 0,1-1 0,0 0 0,-1 0 0,1 0 0,-1-1 0,1 1 1,0-1-1,7-3 0,3-1 73,0-1 0,-1-1 0,0 0 1,0-1-1,-1-1 0,0 0 0,0-1 1,-1 0-1,0-1 0,16-19 0,-20 21-50,-1-1 0,0 0 0,-1 0 0,0-1 0,-1 1 0,0-2 0,-1 1 0,0 0 0,0-1 0,-2 0 0,1 0 0,-2-1 0,1 1 0,0-21-1,-3 29-73,-1-1 0,1 0 0,-1 0 0,0 1 0,0-1 0,-1 1-1,1-1 1,-1 1 0,0-1 0,0 1 0,-1 0 0,1 0 0,-1 0-1,0 0 1,0 1 0,0-1 0,-1 1 0,1 0 0,-1-1-1,0 2 1,1-1 0,-2 0 0,-3-1 0,4 1-60,-1 1-1,0 0 1,1 0 0,-1 1-1,0-1 1,0 1 0,0 0-1,0 1 1,0-1 0,0 1-1,0 0 1,0 0 0,0 0 0,0 1-1,0 0 1,0 0 0,0 0-1,0 0 1,0 1 0,0 0-1,-5 3 1,9-5 59,0 1 0,0-1 0,0 0 0,0 1 0,0-1 0,0 1 0,1 0 0,-1-1 0,0 1 0,0 0 0,1-1 1,-1 1-1,0 0 0,1 0 0,-1-1 0,1 1 0,-1 0 0,1 0 0,-1 0 0,1 0 0,-1 0 0,1 0 0,0 0 0,0 0 0,-1 0 0,1 0 0,0 0 0,0 0 0,0 0 0,0 2 0,9 11-378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8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1 19156,'14'7'2017,"-21"12"-1345,-24 11-200,-8 10 992,-8 12-664,-2 5-152,3 3-87,0 0-81,12-7-272,8-5-208,13-11-584,6-7-305,7-20 1634,1-10-874,2-22-87,0-8-96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7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19068,'43'4'1944,"3"-6"-1375,13-8-281,7 0 1792,20 3-1792,0 1-152,4 2-456,-4 1-400,-16 0 640,-4 3-160,-32 0-104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9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61 17380,'-7'0'207,"-1"0"1,0 1 0,0-1-1,1 2 1,-1-1-1,0 1 1,1 0 0,-1 0-1,1 1 1,0 0 0,0 1-1,0-1 1,0 1-1,1 1 1,-8 5 0,-8 7 319,1 2 1,-34 37 0,43-43-315,1 1 1,0 0 0,-9 18-1,17-28-166,1 0 0,-1 1-1,1 0 1,0-1 0,1 1-1,-1 0 1,1 0 0,0 0-1,0 0 1,0 0 0,1 0 0,0 0-1,0 0 1,0 0 0,2 8-1,-1-11-24,0 1 0,0-1 0,0 0-1,0 0 1,1 0 0,-1 0 0,1 0-1,-1 0 1,1 0 0,0 0 0,0 0-1,0-1 1,0 1 0,0-1 0,0 0-1,0 1 1,1-1 0,-1 0 0,0 0-1,1 0 1,-1-1 0,0 1 0,1-1-1,-1 1 1,6-1 0,1 1 31,0-1 0,1 0 0,-1 0 0,1-1 0,17-4 1,-13 1-12,0-1 0,0 0 0,0-1 0,-1-1 0,0 0 1,0-1-1,-1 0 0,0-1 0,0-1 0,-1 0 0,-1 0 0,1-1 1,10-14-1,-14 15-9,-1 1 1,1-2-1,-2 1 1,1-1-1,-1 0 1,-1 0-1,5-17 0,-7 20-12,-1-1-1,0 1 0,0 0 0,0-1 0,-1 1 0,-1-1 0,1 1 0,-1 0 0,-1-1 0,0 1 0,-3-10 1,4 15-18,0 0 1,0 1 0,0-1 0,0 0 0,-1 1 0,1-1-1,-1 1 1,0-1 0,0 1 0,0 0 0,0 0 0,0 0-1,0 0 1,0 0 0,-1 0 0,1 0 0,-1 1 0,0 0-1,1-1 1,-1 1 0,0 0 0,0 0 0,1 0 0,-1 1-1,0-1 1,0 1 0,0-1 0,0 1 0,0 0 0,0 0-1,0 0 1,0 1 0,0-1 0,-3 2 0,-3 0-5,0 1 0,0 0-1,1 0 1,-1 1 0,1 0 0,0 0 0,0 1-1,1 0 1,-1 1 0,-7 7 0,4-2-40,0 1 0,1 0 0,1 0 0,-1 1-1,2 1 1,-12 23 0,16-28-125,0 1-1,1-1 1,0 0 0,0 1-1,1-1 1,0 1-1,1 0 1,0 0 0,1 0-1,0 0 1,2 17-1,0-21 104,-1 0 0,1-1 0,0 1 0,0-1 0,1 0 0,-1 0 0,1 0 0,0 0 1,1 0-1,-1-1 0,1 1 0,7 6 0,23 21-500</inkml:trace>
  <inkml:trace contextRef="#ctx0" brushRef="#br0" timeOffset="1">850 573 16500,'-32'55'2643,"21"-38"-1996,1 0 1,0 1 0,1 0 0,2 1-1,-1 0 1,-5 25 0,13-41-565,-1-1-1,1 1 0,0 0 1,0 0-1,0 0 1,0-1-1,0 1 1,1 0-1,-1 0 1,1-1-1,0 4 1,0-5-57,0 0 1,-1 0 0,1 0 0,0 0 0,0 0 0,0 0-1,-1 0 1,1 0 0,0 0 0,0 0 0,0 0-1,0-1 1,1 1 0,-1 0 0,0-1 0,0 1 0,0-1-1,1 1 1,-1-1 0,0 0 0,0 1 0,1-1-1,-1 0 1,0 0 0,1 0 0,1 0 0,4-1 15,-1 0 0,1 0 0,-1 0 0,1-1 0,-1 0-1,1-1 1,-1 1 0,0-1 0,0 0 0,0-1 0,-1 1 0,1-1 0,-1 0 0,8-8 0,1-1 58,-1-1 0,0-1-1,20-31 1,-27 36-60,-1 1 0,0-1 0,0 0 0,-1 0 0,0 0 0,-1-1 0,-1 0 0,1 1 0,0-13 0,-3 19-51,1 0-1,-1 0 1,0 0-1,0 1 0,-1-1 1,1 0-1,-1 0 1,0 0-1,0 1 0,0-1 1,0 0-1,-1 1 1,0-1-1,1 1 0,-1-1 1,0 1-1,-1 0 1,1 0-1,-1 0 0,1 0 1,-1 0-1,0 1 1,0-1-1,0 1 0,0 0 1,0 0-1,-1 0 1,-5-3-1,1 2-70,0 1 0,0 0 0,-1 0 0,1 1 0,0 0 0,0 0 0,-1 1 0,1 0 0,0 1 0,-9 1 0,-17 5-174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1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560 52 20292,'19'8'737,"-25"-12"-166,-36-15 303,22 11-619,0 1 1,0 1-1,-1 1 0,1 1 1,-41-2-1,47 5-219,0 1 0,-1 1-1,1 1 1,0 0 0,0 1 0,0 0 0,1 1-1,-1 0 1,-24 13 0,23-8-16,0 0 0,1 1 0,1 1 0,-1 0 0,1 1 0,1 1 0,1 0 0,-1 0 0,2 1 0,0 1 0,1-1 0,0 1 0,1 1 0,1 0 0,0 0 0,2 1 0,0-1 0,0 1 0,2 0 0,0 0 0,1 1 0,0-1 0,2 1 0,0-1 0,1 0 0,0 1 0,9 33 0,-8-44-16,0 0 0,1 0-1,0 0 1,0-1 0,1 1 0,0-1 0,0 1-1,0-1 1,1-1 0,0 1 0,0-1 0,1 1-1,-1-2 1,1 1 0,12 7 0,-13-9-1,0-1 1,0 0 0,0 0 0,0-1-1,0 1 1,0-1 0,0 0 0,1 0-1,-1-1 1,0 0 0,0 0 0,1 0-1,-1 0 1,0-1 0,1 0 0,-1 0-1,0-1 1,0 1 0,0-1-1,0 0 1,0 0 0,8-6 0,-6 3 36,0 0 1,0-1-1,0 0 0,-1 0 1,0 0-1,0-1 1,0 0-1,-1 0 1,0-1-1,5-10 1,-7 14-5,-1 0 0,0 0 0,-1 0 0,1 0 0,-1-1 0,0 1 0,0 0 0,0-1 0,-1 1 0,1-1 1,-1 1-1,0 0 0,-1-1 0,1 1 0,-1-1 0,1 1 0,-1 0 0,-1-1 0,1 1 0,-1 0 0,1 0 1,-4-6-1,3 9-14,1-1 0,-1 0 1,0 1-1,1-1 0,-1 1 0,0-1 1,0 1-1,0 0 0,0 0 1,0 0-1,-1 0 0,1 0 1,0 1-1,0-1 0,-1 1 1,1-1-1,-4 1 0,6-1-19,-1 1 0,0 0 0,0 0 0,0 0 0,0 0 0,0 0-1,0 0 1,0 0 0,1 1 0,-1-1 0,0 0 0,0 0 0,0 1 0,0-1 0,1 0 0,-1 1-1,0-1 1,0 1 0,1-1 0,-1 1 0,0-1 0,1 1 0,-1 0 0,0-1 0,1 1 0,-1 0-1,1-1 1,-1 1 0,1 0 0,-1 0 0,1-1 0,0 1 0,-1 0 0,1 0 0,0 0-1,0 0 1,0-1 0,0 1 0,0 0 0,-1 0 0,1 0 0,1 0 0,-1 0 0,0 0 0,0 0-1,1 1-6,-1-1-1,1 1 0,-1-1 0,1 0 1,-1 1-1,1-1 0,0 0 0,0 0 1,0 0-1,0 0 0,0 1 0,0-1 1,0 0-1,0-1 0,0 1 0,1 0 1,-1 0-1,0 0 0,0-1 0,1 1 1,-1-1-1,1 1 0,1 0 0,37 6-117,-23-7 67,1 0-1,-1-1 1,1-1-1,-1-1 1,0 0-1,25-8 1,99-44-406,-112 42 350,-29 13 107,0-1-1,1 1 0,-1 0 1,1 0-1,-1 0 1,0-1-1,1 1 1,-1 0-1,1 0 0,-1 0 1,1 0-1,-1 0 1,0 0-1,1 0 0,-1 0 1,1 0-1,-1 0 1,1 0-1,-1 0 1,1 0-1,-1 0 0,0 0 1,1 0-1,-1 1 1,1-1-1,-1 0 1,1 1-1,-1 11-50,-19 27 48,11-24-3,7-12 3,-19 46-237,19-47 145,0 1 0,1-1 0,-1 1 0,0 0 0,1-1 0,0 1 0,-1 0 1,1-1-1,0 1 0,1 0 0,-1-1 0,0 1 0,1 0 0,-1-1 0,1 1 1,1 2-1,-2-4 84,1-1-1,-1 0 1,0 1 0,1-1 0,-1 0 0,1 1 0,-1-1 0,1 0 0,-1 0 0,0 0 0,1 1-1,-1-1 1,1 0 0,-1 0 0,1 0 0,-1 0 0,1 0 0,-1 0 0,1 0 0,-1 0-1,1 0 1,-1 0 0,1 0 0,-1 0 0,1 0 0,-1 0 0,1-1 0,0 1 0,14-8-294,9-10-203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2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1 17132,'-4'31'1856,"-12"4"-1320,0 2-200,-1 2 768,6 1-975,1-3-482,4-7 481,0-2-152,-3-10-264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2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0 124 16115,'0'-5'244,"0"-1"-1,1 0 1,0 0-1,0 0 1,0 1-1,1-1 1,0 0-1,0 1 0,0 0 1,6-9-1,-6 10-111,1 0-1,0 1 0,0 0 0,1-1 1,-1 1-1,1 1 0,0-1 0,-1 0 0,1 1 1,0 0-1,0 0 0,1 0 0,-1 0 1,7-1-1,5-1 110,1 1 0,-1 1-1,0 0 1,1 1 0,-1 1 0,1 1 0,-1 0 0,0 1 0,24 7-1,-9-1-125,-1 1 0,0 2-1,-1 1 1,29 16 0,-41-19-108,-1 1 1,0 0 0,0 1-1,16 16 1,-28-23-1,0 0 0,1 0-1,-2 1 1,1-1 0,0 1 0,-1 0-1,0 0 1,0 0 0,-1 1 0,1-1-1,-1 1 1,0-1 0,-1 1 0,1 0-1,-1-1 1,0 1 0,0 10 0,-2-11 13,0 0-1,0-1 1,0 1 0,0 0 0,-1-1 0,0 1-1,0-1 1,0 0 0,-1 0 0,1 1 0,-1-1-1,0-1 1,0 1 0,0 0 0,-1-1 0,0 0-1,1 0 1,-1 0 0,-7 4 0,-8 5 127,0-2 1,-41 16-1,53-23-117,-22 8-22,0-1 0,-1-2 1,-1 0-1,1-2 0,-1-2 0,-58 2 0,88-6-41,-33-4-691,34 4 704,-1 0 0,0 0 0,0-1 0,0 1 0,0 0 1,0-1-1,0 1 0,1-1 0,-1 1 0,0-1 0,0 1 1,1-1-1,-1 1 0,0-1 0,1 0 0,-1 1 0,1-1 1,-1 0-1,1 0 0,-1 1 0,1-1 0,-1 0 0,1 0 1,0 0-1,-1 0 0,1 0 0,0 1 0,0-1 0,0 0 1,-1 0-1,1 0 0,0-2 0,7-10-440</inkml:trace>
  <inkml:trace contextRef="#ctx0" brushRef="#br0" timeOffset="1">970 18 18684,'20'-4'1576,"-21"24"-1056,-13 9-231,-11 17 647,2 4-304,-2 11-200,0 5-40,8 0-192,6-3-192,3-10-384,4-5-136,4-17-416,-1-6-193,-2-25-847,-4-8 1400,-8-26-328,-3-8-201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3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0 238 13859,'1'-13'477,"0"1"1,0-1-1,2 0 1,-1 1-1,9-23 0,-8 29-255,0-1 1,1 0-1,0 1 0,0 0 0,0 0 0,1 0 1,0 1-1,0-1 0,0 1 0,1 0 0,11-7 0,-2 3 123,1 1 0,0 0-1,0 1 1,1 1-1,0 0 1,0 2-1,0-1 1,1 2-1,25-2 1,-20 4-155,0 0 1,0 2-1,1 0 1,-1 2-1,-1 0 0,42 12 1,-54-11-170,-1-1 0,0 1 0,1 0 1,-2 1-1,1 0 0,0 0 0,-1 1 0,0 0 1,9 10-1,-14-13-1,-1 0-1,1 0 1,-1 0 0,1 0 0,-1 1-1,0-1 1,-1 1 0,1 0 0,0 0-1,-1-1 1,0 1 0,0 0 0,0 0-1,-1 0 1,1 0 0,-1 0 0,0 1-1,0-1 1,0 0 0,0 0 0,-1 0-1,0 0 1,0 0 0,0 0 0,-2 5-1,-1-1 53,-1 0 0,1 0-1,-1 0 1,-1-1-1,1 0 1,-1 0 0,-1 0-1,1-1 1,-1 0-1,0 0 1,0-1 0,-1 0-1,-15 8 1,12-7-29,-1-1 0,0 0 0,0-1 0,0 0 0,0-1 1,-1 0-1,1-1 0,-1 0 0,-18-1 0,25-1-7,0 0-1,1-1 1,-1 0 0,1 0-1,-1-1 1,0 0 0,1 0-1,0 0 1,0 0 0,-1-1-1,1 0 1,1 0 0,-1 0-1,0-1 1,1 0 0,0 1-1,0-2 1,0 1-1,0 0 1,1-1 0,-1 1-1,-2-7 1,-15-36 7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3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22 244 17748,'-2'8'498,"-3"3"-35,2 1-1,-1-1 1,-2 24-1,6-34-402,-1 1 1,1 0-1,0-1 0,0 1 0,0 0 0,0-1 1,0 1-1,0 0 0,0-1 0,1 1 0,-1 0 1,1-1-1,-1 1 0,1-1 0,0 1 0,-1-1 1,1 1-1,0-1 0,0 1 0,0-1 0,0 0 1,0 1-1,0-1 0,1 0 0,-1 0 0,0 0 1,1 0-1,-1 0 0,0 0 0,1 0 0,-1-1 1,1 1-1,0 0 0,-1-1 0,3 1 0,6 0 152,0-1-1,1-1 0,-1 1 0,0-2 0,-1 1 0,1-1 0,0-1 0,0 0 0,12-5 0,-22 7-206,41-14 361,-1-3 0,0-2 1,-2-1-1,40-28 0,-18 4 96,87-80 0,-132 112-401,-12 10-44,1 0 0,-1 0 0,0 0 0,0 0 0,0-1 1,0 1-1,-1-1 0,1 0 0,3-6 0,-6 10-16,-1 0 1,1 0-1,0 0 1,0 0-1,0 0 0,0 0 1,0 0-1,0 0 1,0 0-1,0 0 0,0 0 1,0 0-1,0 0 1,0 0-1,0 0 1,0 0-1,0 0 0,0 0 1,0 0-1,0-1 1,-1 1-1,1 0 0,0 0 1,0 0-1,0 0 1,0 0-1,0 0 0,0 0 1,0 0-1,0 0 1,0 0-1,0 0 1,0 0-1,0 0 0,0 0 1,0 0-1,0 0 1,0 0-1,0-1 0,0 1 1,0 0-1,0 0 1,0 0-1,0 0 1,0 0-1,-8 8 8,-10 14-27,-2 11-100,-25 55-1,38-71-267,1 1-1,0-1 0,1 1 1,1 0-1,-3 26 0,7-43 346,-1 1-1,1-1 1,0 1-1,0 0 1,0-1 0,0 1-1,0-1 1,0 1-1,0-1 1,0 1-1,1-1 1,-1 1-1,1-1 1,-1 0-1,1 1 1,-1-1 0,1 1-1,0-1 1,0 0-1,-1 0 1,1 1-1,2 1 1,14-1-578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4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 18300,'11'-7'403,"-1"0"0,1 1 0,0 0 0,1 0 0,-1 1 0,1 1 0,0 0 0,18-3 0,-27 6-314,0 1 0,1-1 0,-1 1 0,0 0 1,0 0-1,0 0 0,1 0 0,-1 0 0,0 1 0,0-1 0,0 1 0,0 0 1,0 0-1,0 0 0,0 1 0,0-1 0,0 0 0,-1 1 0,1 0 0,0 0 1,-1 0-1,1 0 0,-1 0 0,0 0 0,0 1 0,0-1 0,0 1 0,0 0 1,-1-1-1,1 1 0,-1 0 0,1 0 0,-1 0 0,0 0 0,0 0 0,-1 0 1,1 0-1,0 5 0,0 0-22,0 0 1,-1 0 0,0 0-1,-1 0 1,1 0-1,-2 0 1,1 0 0,-1 0-1,0 0 1,-1 0 0,1-1-1,-2 1 1,1-1-1,-5 7 1,-4 4-8,0 0-1,-1-1 1,-1-1-1,-16 15 1,30-31-75,1 1-1,-1-1 1,0 0 0,0 0-1,0 0 1,0 1 0,0-1-1,0 0 1,0 0 0,0 1 0,1-1-1,-1 0 1,0 0 0,0 0-1,0 0 1,0 1 0,1-1-1,-1 0 1,0 0 0,0 0-1,1 0 1,-1 0 0,0 0-1,0 1 1,0-1 0,1 0-1,-1 0 1,0 0 0,0 0-1,1 0 1,-1 0 0,0 0-1,0 0 1,1 0 0,-1 0-1,0 0 1,0 0 0,1 0-1,-1 0 1,0-1 0,0 1 0,1 0-1,-1 0 1,0 0 0,64-2-1151,-33 1 788,-1 0 0,1 2 1,36 6-1,-64-6 360,18 3-117,27 9 0,-43-12 128,-1 0 0,0 1 0,0 0 0,0 0-1,0 0 1,0 0 0,0 1 0,-1-1 0,1 1 0,-1 0-1,1 0 1,-1 0 0,3 5 0,-5-7 21,-1 1 1,1-1-1,0 1 1,-1 0-1,1-1 1,-1 1-1,0 0 1,1 0-1,-1-1 1,0 1-1,0 0 0,0 0 1,0-1-1,-1 1 1,1 0-1,0-1 1,-1 1-1,1 0 1,-1 0-1,1-1 1,-1 1-1,0-1 1,0 1-1,0-1 1,0 1-1,0-1 0,0 1 1,0-1-1,0 0 1,-3 2-1,-2 3 103,0-1 0,-1 0-1,0 0 1,0-1 0,-10 6-1,-3-1 196,0-1 0,0 0 0,-1-2 0,-28 6 0,40-10-343,0-1 0,0 0-1,-1 0 1,1-1-1,0 0 1,0 0 0,-1-1-1,1-1 1,0 0 0,0 0-1,0 0 1,-15-8-1,22 9 7,0 0 0,0 0 0,0 0 0,0 0 0,0 0 0,0 0-1,1-1 1,-1 1 0,1-1 0,-1 0 0,1 1 0,-1-1 0,1 0-1,0 0 1,0 0 0,0 1 0,0-1 0,0-1 0,-1-2 0,7-16-409</inkml:trace>
  <inkml:trace contextRef="#ctx0" brushRef="#br0" timeOffset="1">923 121 18236,'2'50'1728,"-2"2"-1096,-2 2-240,-1 2 777,-1-3-209,1-4-464,2-3-520,2-10 1240,2-8-1064,1-16-8,4-7-8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4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0 118 16283,'5'-7'261,"0"1"-1,0 0 0,0 0 1,1 0-1,0 0 0,0 1 1,1 0-1,-1 0 0,1 1 1,0 0-1,0 0 0,1 0 1,10-3-1,7-1 366,1 0-1,45-6 1,-34 8 92,72-1-1,-90 7-562,0 2 0,0-1 0,-1 2 0,1 1-1,29 9 1,-41-11-133,-1 1-1,1 0 1,-1 0 0,0 0-1,-1 1 1,1 0 0,0 0-1,-1 1 1,0-1 0,0 1-1,4 5 1,-7-7-23,0 1 0,0-1 0,0 0 0,0 0 0,0 1 0,-1-1 0,0 1 0,0-1 0,0 1 0,0 0 0,0-1 0,-1 1 0,0 0 0,1 0 0,-2-1 0,1 1 0,0 0 0,-1 0 0,1-1 0,-1 1 0,-2 5 0,-1 0 0,0 1 1,-1-1 0,-1 0-1,1 0 1,-1 0 0,-1-1 0,0 1-1,-15 12 1,-7 4-52,-34 23-1,54-41 6,-1 2-172,10-5-297,20-3-345,-15-1 855,18 0-475,0 0 0,24 4 1,-40-3 443,0 0 0,0 1 0,0 0 0,0 0 1,0 0-1,-1 1 0,1 0 0,-1 0 1,1 1-1,8 7 0,-13-10 71,0 0 0,-1 1 0,1-1 0,-1 0 0,0 1 0,1-1 0,-1 1 0,0 0 0,0-1 0,0 1 0,0 0 0,0 0 0,0 0 0,-1 0 0,1 0 0,-1-1 0,1 1 0,-1 0 0,0 0 0,1 0 0,-1 0 0,0 1 0,-1 1 0,0 0 49,0-1 1,0 0-1,0 0 1,-1 1-1,0-1 1,0 0-1,1 0 1,-2 0-1,1-1 1,0 1-1,-1 0 1,-2 2-1,-8 5 340,0 0 0,0-1 0,-1 0 0,-25 11 0,23-13-43,0 0 0,-21 4 0,31-9-340,0-1 0,-1 1 0,1-2 1,-1 1-1,1-1 0,-1 0 0,0 0 0,-11-2 0,17 2-76,0 0 0,0-1 0,0 1-1,0 0 1,0 0 0,0-1 0,0 1-1,0 0 1,0-1 0,1 1 0,-1-1-1,0 1 1,0-1 0,0 0 0,1 1-1,-1-1 1,0 0 0,0 1 0,1-1-1,-1 0 1,1 0 0,-1 0 0,1 0-1,-1 1 1,1-1 0,-1 0 0,1 0-1,0 0 1,0 0 0,-1 0 0,1 0 0,0 0-1,0 0 1,0 0 0,0 0 0,0 0-1,0 0 1,0 0 0,1 0 0,-1 0-1,0 0 1,0 0 0,1 0 0,-1 0-1,1 0 1,-1 0 0,1 0 0,0 0-1,2-5-91,1 0-1,0 0 1,0 1-1,1 0 1,9-9-1,20-14-495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5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70 327 16243,'-12'26'2225,"-2"4"-1313,0 0-408,-2 0 1713,7-3-1553,5-7-440,7-12-768,5-8 1848,8-12-1344,0-8-96,-2-17-72</inkml:trace>
  <inkml:trace contextRef="#ctx0" brushRef="#br0" timeOffset="1">95 7 16099,'-2'-7'1201,"0"23"-961,2 8-144,2 11 464,5 2-488,4 3-56,6 2-16,8-1-96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5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169 342 15843,'-3'-1'292,"-1"1"0,1-1 0,-1 1 0,0 0 1,1 0-1,-1 0 0,0 0 0,1 1 0,-1 0 0,-6 1 0,-34 14 1947,36-13-1818,1 1 0,-1 0 0,1 0 0,-14 11 0,19-13-349,-1 0 1,1 0-1,0 0 0,0 1 0,0-1 0,0 1 1,0-1-1,1 1 0,-1 0 0,1 0 1,-1-1-1,1 1 0,0 0 0,0 0 0,1 0 1,-2 5-1,2-6-42,1 0 0,-1 0 0,0 0 0,1 0 1,-1 0-1,1 0 0,-1-1 0,1 1 0,0 0 0,0 0 0,0-1 0,0 1 0,0 0 1,0-1-1,1 1 0,-1-1 0,0 0 0,1 1 0,-1-1 0,1 0 0,0 0 1,-1 0-1,1 0 0,0 0 0,-1 0 0,1 0 0,0-1 0,0 1 0,0-1 1,3 1-1,6 2 49,0-1 0,0 0 0,0-1 0,12 0 1,-5-2 11,0 0 0,0 0 0,0-2 0,33-9 0,-40 9-24,1-1-1,-1 0 0,0-1 0,-1-1 1,1 0-1,-1 0 0,0-1 0,11-9 1,-19 14-68,1 0 1,-1 0 0,0-1-1,0 1 1,0 0 0,-1-1-1,1 0 1,0 1 0,-1-1-1,0 0 1,0 0 0,0 0 0,0 0-1,0 0 1,0 0 0,-1 0-1,0 0 1,1 0 0,-1 0-1,0 0 1,0 0 0,-1 0-1,1 0 1,-1 0 0,0 0-1,1 0 1,-1 0 0,0 0-1,-1 0 1,1 0 0,0 1-1,-1-1 1,0 0 0,-2-3-1,0 2-157,1 0-1,0 0 1,-1 1-1,0-1 1,0 1 0,0 0-1,0 0 1,-1 0-1,1 0 1,-1 1-1,1 0 1,-1 0-1,0 0 1,0 0-1,0 1 1,0 0-1,0 0 1,0 0 0,-10 1-1,-3 6-441,5 4-176</inkml:trace>
  <inkml:trace contextRef="#ctx0" brushRef="#br0" timeOffset="0.49">1345 51 16275,'0'-2'212,"0"-1"-1,0 1 0,-1-1 1,1 0-1,-1 1 0,1-1 0,-1 1 1,0-1-1,0 1 0,0 0 0,0-1 1,0 1-1,0 0 0,-3-4 0,3 5-102,0 0-1,-1 0 1,1 0-1,0 0 0,-1 0 1,1 1-1,0-1 0,-1 0 1,1 1-1,-1-1 1,0 1-1,1-1 0,-1 1 1,1 0-1,-1-1 1,0 1-1,1 0 0,-1 0 1,1 0-1,-1 1 1,0-1-1,1 0 0,-1 1 1,-2 0-1,-7 3 297,0 0-1,1 1 1,-1 0 0,1 1 0,1 0-1,-18 15 1,-50 50 619,75-69-1008,-20 19 221,-30 42 0,46-56-209,1 0 0,0 1-1,1 0 1,0-1 0,0 2 0,1-1 0,0 0 0,0 1-1,1-1 1,-2 15 0,4-20-23,0-1-1,0 1 0,0 0 1,1-1-1,-1 1 1,1 0-1,-1-1 1,1 1-1,0 0 1,0-1-1,1 1 0,-1-1 1,0 0-1,1 1 1,-1-1-1,1 0 1,0 0-1,0 0 1,0 0-1,0 0 1,0-1-1,0 1 0,0 0 1,1-1-1,-1 0 1,1 0-1,3 2 1,5 1-11,0 0 0,0-1 0,1 0 0,-1-1 0,14 2 0,2-2-169,0-1-1,0 0 0,1-2 0,-1-2 1,-1 0-1,1-1 0,0-2 0,-1-1 0,26-10 1,-46 14 24,0 1 1,-1-1 0,0 0 0,0 0-1,0 0 1,0-1 0,0 0-1,7-7 1,-11 9 124,0 1 0,0 0 0,-1 0-1,1-1 1,0 1 0,0-1 0,-1 1 0,1-1-1,-1 1 1,1-1 0,-1 1 0,0-1 0,1 1 0,-1-1-1,0 0 1,0 1 0,0-1 0,0 1 0,-1-1-1,1 1 1,0-1 0,-1 1 0,1-1 0,-1 1 0,1-1-1,-1 1 1,0-1 0,1 1 0,-1 0 0,0-1-1,0 1 1,0 0 0,0 0 0,0-1 0,-3-1 0,-24-17-597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8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51 15475,'-10'14'1745,"36"-7"-865,9-3-344,31-5 1160,16-3-703,24-3-673,5-2 1472,7-5-1360,0-4-32,-13-5-160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45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14819,'-20'7'1889,"31"0"-777,18-2-392,30-5 1464,14 0-703,24 0-473,5 1-144,7-1-368,-5 0-224,-16 0-1056,-11-1 1168,-37 1-416,-24 1-136,-34-1-56</inkml:trace>
  <inkml:trace contextRef="#ctx0" brushRef="#br0" timeOffset="1">79 80 15131,'65'-1'2249,"8"2"-1257,19-2-416,5-1 1761,8 2-1713,-3-4 888,-11 4-1080,-6 2 24,-19-4-272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2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7 127 18708,'0'0'9,"0"0"1,0 0-1,-1 0 1,1 0-1,0 0 1,0 0-1,0 0 1,-1 0-1,1 0 1,0 0-1,0 0 1,0 0-1,-1 0 1,1 0-1,0 0 1,0 0-1,0 0 1,-1 0-1,1 0 1,0 0-1,0 0 1,0 0-1,-1 0 1,1 1-1,0-1 1,0 0-1,0 0 1,0 0-1,0 0 1,-1 1-1,1-1 1,0 0-1,0 0 1,0 0-1,0 0 1,0 1-1,0-1 1,0 0-1,0 0 1,0 0-1,0 1 1,0-1-1,-1 0 1,1 0-1,0 1 1,1-1-1,-1 0 1,0 0-1,0 0 1,0 1-1,0-1 1,0 0-1,0 0 1,0 0-1,0 1 1,0-1-1,0 0 1,0 0-1,0 0 1,1 0-1,-1 1 0,0-1 1,0 0-1,0 0 1,1 0-1,8 18 143,-6-15-115,0 1 1,0-1 0,0 0 0,0-1 0,1 1 0,-1-1 0,1 1 0,-1-1-1,1 0 1,0 0 0,0 0 0,0-1 0,0 0 0,0 0 0,0 0 0,0 0-1,1 0 1,-1-1 0,7 0 0,6 0 114,1-1-1,-1-1 1,23-5 0,-17 2 9,-1-2 0,0 0 0,0-1 0,0-1 0,-1-1 0,-1-1 0,0 0 0,0-2 0,-1 0 0,19-19 0,-33 27-108,1 1 0,-1-1 0,-1-1 0,1 1 0,-1-1 0,5-8 0,-6 6 36,-9 12-213,-7 13-56,8-6 115,3-10-34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3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1 655 16283,'0'0'37,"0"1"0,0-1 0,0 0-1,0 0 1,0 1 0,0-1-1,0 0 1,0 0 0,0 0-1,0 1 1,0-1 0,0 0-1,0 0 1,0 1 0,0-1-1,0 0 1,1 0 0,-1 0-1,0 1 1,0-1 0,0 0-1,0 0 1,1 0 0,-1 0-1,0 0 1,0 1 0,0-1-1,1 0 1,-1 0 0,0 0-1,0 0 1,0 0 0,1 0-1,-1 0 1,0 0 0,12-2 414,17-13-131,116-87 1190,-64 44-1020,47-34 497,163-151 0,-165 125-447,-96 91-351,-30 24-53,-6 4-87,-12 7-12,2 6-29,-1 0 1,2 1 0,0 1 0,1 1 0,1 0 0,0 1-1,1 0 1,1 1 0,1 0 0,1 1 0,0 0 0,-10 36-1,17-47-60,0 0 0,1 0-1,0 1 1,0-1 0,1 0-1,0 1 1,0-1 0,1 0 0,4 15-1,-4-20 15,0 0 1,0 0-1,0-1 0,1 1 0,0-1 0,0 1 1,0-1-1,0 1 0,0-1 0,0 0 0,1 0 1,0 0-1,0-1 0,-1 1 0,2 0 0,-1-1 1,0 0-1,0 0 0,1 0 0,-1 0 0,1-1 0,-1 1 1,1-1-1,7 2 0,-6-2 11,1-1-1,-1 1 1,1-1 0,0 0-1,-1 0 1,1-1 0,7-1-1,46-18-326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3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18524,'26'-6'378,"1"1"1,-1 2-1,1 0 1,-1 2-1,1 1 0,0 1 1,-1 1-1,1 1 1,-1 2-1,0 0 1,37 14-1,-56-17-351,0 1 0,0 1 0,0-1 0,0 1 0,0 0 0,-1 1 0,8 6 0,-11-9-23,-1 0 1,0 1-1,-1-1 0,1 0 0,0 1 0,-1-1 1,1 1-1,-1 0 0,0-1 0,0 1 1,0 0-1,0 0 0,0 0 0,-1-1 1,1 1-1,-1 0 0,0 0 0,1 0 0,-2 0 1,1 0-1,0 0 0,-1 3 0,-2 4 13,0 0-1,0 0 1,-1 0 0,0-1-1,-1 1 1,-9 12-1,-42 53 210,12-16 0,39-52-195,-10 15 97,-17 32 1,29-49-110,1 1 1,-1 0-1,1-1 1,0 1-1,0 0 1,1 0-1,0 1 1,0-1-1,0 0 1,1 0-1,0 11 1,1-15-47,-1-1 1,1 1 0,-1 0-1,1 0 1,0 0-1,-1-1 1,1 1-1,0 0 1,0-1-1,0 1 1,1-1-1,-1 1 1,0-1-1,0 0 1,1 1 0,-1-1-1,1 0 1,-1 0-1,1 0 1,0 0-1,-1 0 1,1 0-1,0-1 1,0 1-1,0 0 1,-1-1 0,1 0-1,0 1 1,0-1-1,0 0 1,0 0-1,3 0 1,2 0-71,0-1-1,-1 1 1,1-1 0,0-1 0,0 1-1,0-1 1,12-6 0,27-19-202,4-9-78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4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 19268,'-9'10'1464,"-1"15"-1095,-2 4-137,5 11 472,-1 7-280,3 4-368,4 0-280,2-4 1560,1-5-1232,-1-15 8,1-10-24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4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0 148 15571,'8'-9'261,"-1"0"0,1 1-1,1 0 1,-1 0-1,1 1 1,1 0-1,-1 1 1,1 0 0,0 0-1,20-7 1,-1 3 241,1 0-1,52-9 1,-31 11 85,58-4-1,-85 11-393,0 1 1,0 1-1,-1 1 0,42 9 0,-60-9-160,1-1-1,-1 1 1,1 0-1,-1 0 1,0 1-1,0-1 1,0 1-1,0 0 1,-1 1-1,1-1 1,4 6-1,-8-8-25,1 1 0,-1 0 0,0 0-1,0 0 1,0 0 0,0 0-1,0 0 1,0 0 0,0 0 0,-1 0-1,1 0 1,-1 0 0,1 0 0,-1 1-1,0-1 1,0 0 0,0 0-1,0 1 1,-1-1 0,1 0 0,0 0-1,-1 0 1,0 0 0,1 0-1,-1 0 1,0 0 0,0 0 0,0 0-1,0 0 1,-3 4 0,-1 0 11,1-1 0,-1 1 0,0 0 0,-1-1 0,1 0 0,-1 0 0,0-1 0,-8 5 1,-8 3 64,-27 10 1,28-13 22,-31 18-1,52-27-105,0 0 0,-1 0 1,1 0-1,0 0 0,0 0 0,0 0 0,-1 0 0,1 0 0,0 0 0,0 1 0,0-1 0,-1 0 0,1 0 0,0 0 0,0 0 1,0 0-1,0 1 0,0-1 0,-1 0 0,1 0 0,0 0 0,0 0 0,0 1 0,0-1 0,0 0 0,0 0 0,0 0 0,0 1 1,0-1-1,0 0 0,0 0 0,0 0 0,0 1 0,0-1 0,0 0 0,0 0 0,0 0 0,0 1 0,0-1 0,0 0 0,0 0 1,11 4-58,23-2-107,-26-2 131,-5 0 21,28 1-184,1 2 1,31 6-1,-55-8 155,-1 1 0,0 0-1,1 0 1,-1 1 0,0 0 0,0 0 0,0 0 0,-1 1-1,1 0 1,-1 0 0,0 1 0,0 0 0,-1 0-1,8 8 1,-11-9 35,1-1-1,-1 0 1,-1 1 0,1 0-1,0 0 1,-1-1-1,1 1 1,-1 0-1,0 0 1,-1 0 0,1 0-1,-1 0 1,0 0-1,0 1 1,0 3-1,-1-1 45,-1 1 0,1-1-1,-1 0 1,-1 0 0,1 0 0,-1 0-1,-7 11 1,-2 0 210,0 0 0,-2-1-1,0 0 1,-29 25 0,16-18 431,-46 31 0,60-46-491,0-1 1,-1-1-1,0 0 0,0-1 1,-1 0-1,-16 3 1,30-8-223,0-1 0,-1 0 1,1 1-1,0-1 1,-1 0-1,1 0 1,-1 0-1,1 0 0,0 0 1,-1 0-1,1 0 1,0-1-1,-1 1 1,1 0-1,0-1 0,-2 0 1,2 1 10,1-1 1,-1 1-1,1-1 1,-1 1 0,1-1-1,-1 0 1,1 1-1,0-1 1,-1 1-1,1-1 1,0 0-1,0 1 1,-1-1 0,1 0-1,0 1 1,0-1-1,0 0 1,0 1-1,0-1 1,0 0-1,0 0 1,0 0-1,1-4-42,0 0 0,0 0 0,1 0 0,0 0 0,0 0 0,0 1-1,3-6 1,20-31-367</inkml:trace>
  <inkml:trace contextRef="#ctx0" brushRef="#br0" timeOffset="1">1017 331 19300,'-22'36'1929,"5"10"-1425,-5 1-224,1 2 744,9-3-592,7-3-360,10-15-872,5-11-520,9-21 1040,3-16-265,1-19-231</inkml:trace>
  <inkml:trace contextRef="#ctx0" brushRef="#br0" timeOffset="2">1094 76 17924,'1'-32'1696,"-1"20"-1144,-2 7-232,0 15 849,2 10-217,3 9-856,4-2-520,7 0-1785,5-2 1969,7-2-304,1-5-256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5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38 17404,'-104'78'2851,"94"-69"-2562,0 0-1,1 1 1,1-1 0,-1 2 0,2-1-1,-1 1 1,-9 20 0,16-29-228,0 1 1,0 0-1,0-1 0,0 1 1,0 0-1,0 0 0,1 0 1,0-1-1,-1 1 0,1 0 1,0 0-1,1 0 0,-1 0 1,1 5-1,0-6-27,0 0 0,0 0-1,0-1 1,0 1 0,0 0-1,0 0 1,1-1 0,-1 1 0,0-1-1,1 1 1,-1-1 0,1 1 0,0-1-1,-1 0 1,1 0 0,2 1 0,2 1-7,0-1 1,-1-1 0,1 1 0,0-1 0,0 0-1,0 0 1,0-1 0,0 1 0,0-1 0,1-1-1,-1 1 1,9-3 0,-1 0-8,-1-2 0,-1 1 0,1-1 0,-1-1 1,0 0-1,0-1 0,17-13 0,-22 15 11,0 0 0,0-1 0,-1 0 0,0 0-1,0-1 1,0 0 0,-1 0 0,0 0 0,0-1 0,-1 1 0,0-1 0,5-12 0,-8 16-9,0 1-1,-1-1 1,1 0 0,-1 1 0,1-1 0,-1 0 0,0 1 0,0-1 0,-1 0-1,1 1 1,-1-1 0,0 1 0,0-1 0,0 0 0,0 1 0,-1 0 0,-1-5-1,0 4-29,0 0 0,-1 0-1,1 0 1,-1 0-1,0 0 1,0 1 0,0 0-1,0 0 1,-1 0-1,-8-4 1,-1 1-69,0 1 0,-1 0-1,1 1 1,-1 1 0,0 0 0,0 1 0,-20 0 0,-1 1-137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5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8 16171,'13'-7'1175,"-18"7"-468,-31 11-136,4 4-73,0 2-1,1 1 1,-38 30 0,21-10-235,-51 53 1,80-72-219,0 1 1,2 1 0,0 1-1,1 1 1,-20 38 0,32-52-26,1-1-1,-1 1 1,1 0 0,1 0 0,0 0 0,0 0 0,1 1-1,-1 16 1,3-20-4,-1 0 0,1-1 0,0 1 1,1 0-1,-1-1 0,1 1 0,0-1 0,1 0 0,-1 0 0,1 0 0,0 0 0,0 0 0,0 0 0,1-1 0,6 7 0,-1-3 1,0-1-1,1 0 0,0 0 0,0-1 0,1 0 1,0-1-1,-1 0 0,2-1 0,-1 0 0,0-1 1,1 0-1,19 2 0,-9-3-47,0-1 0,0 0 0,-1-2 1,1 0-1,0-1 0,23-6 0,-30 4-188,1 0 0,-1-2 1,22-9-1,-31 12 135,1-1 1,-1 1-1,0-2 1,0 1 0,0-1-1,0 0 1,-1 0-1,0 0 1,7-9-1,-11 11 60,1 1-1,-1 0 0,1 0 0,-1-1 1,0 1-1,0 0 0,0-1 1,0 0-1,-1 1 0,1-1 0,-1 1 1,1-4-1,-2 2-28,1 0-1,-1 0 1,0 0 0,-1 0-1,1 1 1,-1-1-1,-2-5 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5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0 13619,'-3'9'1632,"10"-2"-992,27-4-87,18 0 655,25-2-248,9-1-64,6 0-128,1 0-72,-7 0-527,-5 0-249,-26 0-1,-19-1 73,-34 2-112,-11 5-56</inkml:trace>
  <inkml:trace contextRef="#ctx0" brushRef="#br0" timeOffset="1">1 172 13659,'4'12'1504,"26"-8"-696,13-4-247,23-1 735,6-1-216,11-1-288,2-1-280,-4-3-160,0-2-40,-15-2-224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6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50 16516,'1'-1'90,"25"-18"1268,-26 19-1339,1-1 0,-1 1 0,0-1 0,1 1 0,-1 0 0,0-1 0,1 1 0,-1-1 0,0 1 1,0-1-1,1 1 0,-1-1 0,0 1 0,0-1 0,0 1 0,0-1 0,0 1 0,1-1 0,-1 1 0,0-1 0,0 1 0,-1-1 1,1 0-1,0 1 0,0-1 0,0 1 0,0-1 0,0 1 0,0-1 0,-1 1 0,1-1 0,0 1 0,0-1 0,-1 1 0,1 0 1,0-1-1,-1 1 0,1-1 0,-1 1 0,1 0 0,0-1 0,-1 1 0,1 0 0,-1-1 0,1 1 0,-1 0 0,1 0 0,-1-1 1,1 1-1,-1 0 0,1 0 0,-1 0 0,1 0 0,-1 0 0,0 0 0,-8-2 178,0 0-1,-1 0 1,1 1-1,0 1 1,-1-1 0,1 2-1,0-1 1,0 1-1,-1 1 1,-11 3-1,-9 2 78,-52 23 0,57-19-177,-43 25 0,57-29-79,1 0 1,1 0-1,0 1 0,0 0 0,0 1 0,-11 14 0,19-21-19,-1 0-1,1-1 1,0 1-1,0 0 0,0 0 1,0 0-1,0 0 0,0 0 1,1 0-1,-1 0 1,1 0-1,-1 4 0,1-5-3,0 0-1,1 0 0,-1 0 1,0 0-1,1 0 1,-1 0-1,1-1 0,-1 1 1,1 0-1,0 0 0,-1 0 1,1-1-1,0 1 0,-1 0 1,1 0-1,0-1 1,0 1-1,-1-1 0,1 1 1,0-1-1,0 1 0,0-1 1,0 1-1,0-1 0,0 0 1,0 0-1,0 1 1,0-1-1,0 0 0,0 0 1,1 0-1,19 2-126,0-1 1,1-1-1,35-4 1,18 1-139,-62 3 209,0 0-1,0 2 1,0 0 0,0 0 0,0 1 0,21 8-1,-31-10 58,1 1-1,-1-1 0,0 1 0,1 0 0,-1-1 0,0 2 0,0-1 1,0 0-1,-1 1 0,1-1 0,-1 1 0,1 0 0,-1-1 0,0 1 0,0 1 1,0-1-1,0 0 0,-1 0 0,1 1 0,-1-1 0,0 1 0,0-1 1,0 1-1,0-1 0,-1 1 0,1 0 0,-1-1 0,0 6 0,-2-1 51,1 0-1,-1 0 0,-1 0 1,0-1-1,0 1 1,0-1-1,-1 0 0,0 0 1,0 0-1,-1 0 0,0-1 1,0 1-1,0-1 1,-1-1-1,-6 6 0,-9 7 250,-1-1 0,0-1 0,-27 13 0,29-17-55,0-1 0,-1-2 0,0 0 0,0-1-1,-1-1 1,-29 6 0,50-13-261,0 0 0,0 0 0,1 1-1,-1-1 1,0 0 0,1 0 0,-1 0 0,0 0-1,0 0 1,1-1 0,-1 1 0,0 0-1,0 0 1,1 0 0,-1-1 0,0 1 0,1 0-1,-1-1 1,0 0 0,0 1 1,1 0-1,0-1 1,0 1 0,0-1-1,0 1 1,-1 0-1,1-1 1,0 1 0,0-1-1,0 1 1,0-1 0,0 1-1,0 0 1,0-1 0,0 1-1,0-1 1,1 1-1,-1-1 1,0 1 0,0 0-1,0-1 1,0 1 0,1-1-1,17-23-373,18-10 55,20-9-99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9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0 458 18420,'51'-27'1665,"-2"-3"1,82-64-1,76-88-1639,-153 133 249,21-22-272,-74 71-3,-1 0 0,1-1 0,-1 1 1,1-1-1,-1 1 0,1 0 0,-1-1 0,1 1 1,-1 0-1,1-1 0,-1 1 0,1 0 0,0 0 1,-1 0-1,1-1 0,-1 1 0,1 0 0,0 0 1,0 0-1,1 9-6,-11 19-15,8-25 18,-31 78-47,7-20-192,-32 124 0,56-179 124,-4 28-312,5-33 418,0 0-1,0 0 0,0 0 1,0 0-1,0 0 0,0 0 1,0-1-1,0 1 0,1 0 0,-1 0 1,0 0-1,1 0 0,-1 0 1,1 0-1,-1 0 0,1-1 1,-1 1-1,1 0 0,-1 0 0,1-1 1,0 1-1,0 0 0,-1-1 1,1 1-1,0-1 0,0 1 1,0-1-1,-1 1 0,3 0 0,16-1-229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7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186 357 17868,'-59'64'1442,"-15"20"-805,67-75-515,0 0 1,1 1 0,0-1-1,1 2 1,0-1-1,0 0 1,-3 14-1,8-22-112,-1 1 0,0-1 0,1 1 0,-1-1 0,1 1 0,0-1 0,-1 1 0,1-1 0,1 1 0,-1-1 0,0 1 0,1-1 0,-1 1 0,1-1 0,0 1 0,-1-1 0,1 0 0,0 1 0,1-1 0,1 3 0,-1-3 3,0 0 0,0 0 0,1-1 0,-1 1 0,0-1 0,1 1 0,-1-1-1,1 0 1,-1 0 0,1 0 0,0-1 0,-1 1 0,1 0 0,0-1 0,4 0 0,7 0 18,-1 0 1,1-1-1,0-1 1,-1-1 0,0 0-1,15-5 1,4-4-29,-2-1 0,1-1 0,-2-2 0,0-1 1,47-37-1,-38 23 7,-1-2 0,-2-1-1,41-52 1,-55 59 22,36-60 0,-49 72-19,-1 0 0,0 0 0,-1-1-1,-1 0 1,-1 0 0,4-18 0,-8 30-4,1-1 1,0 1 0,-1-1-1,0 1 1,0-1 0,0 1-1,-1-1 1,1 1 0,-1-1-1,0 1 1,-1-1-1,1 1 1,-4-8 0,3 10-3,0-1 0,0 1 0,0 0 1,-1 0-1,1-1 0,0 1 0,-1 1 0,1-1 1,-1 0-1,0 1 0,0-1 0,0 1 0,1 0 1,-1 0-1,0 0 0,0 0 0,-1 1 0,1-1 0,0 1 1,0 0-1,-4 0 0,-6 0 16,1 1 0,0 1 0,0 0 0,0 0 0,0 1 0,0 1 0,1 0 0,-1 0 0,1 1 0,0 1 0,0 0 0,-12 9 0,4-1 19,1 0 0,1 1-1,0 0 1,1 2 0,-25 32 0,35-40-27,0 0 0,0 0 1,1 0-1,1 1 1,-6 13-1,9-20-11,0 0 0,0 0-1,1 1 1,-1-1 0,1 0 0,-1 0 0,1 0-1,0 1 1,0-1 0,1 0 0,-1 0 0,1 0-1,-1 1 1,1-1 0,0 0 0,0 0 0,0 0-1,1 0 1,-1 0 0,1-1 0,3 6 0,-1-4-21,1 0 0,0-1 0,-1 1 1,1-1-1,0 0 0,0-1 0,1 1 1,-1-1-1,1 0 0,-1 0 0,1-1 1,-1 0-1,1 0 0,0 0 0,0-1 1,0 1-1,-1-1 0,10-2 0,9 0-132,-1-1-1,1-1 0,26-9 0,71-33-491,-10 3-176,-110 43 812,0-1-1,0 1 1,0 0-1,0-1 0,0 1 1,0 0-1,0 0 1,0 0-1,1 0 1,-1 0-1,0 0 0,0 0 1,0 0-1,0 0 1,0 1-1,0-1 1,0 0-1,0 1 0,0-1 1,0 0-1,1 2 1,-1-2 10,-1 1 1,1 0 0,0 0 0,-1 0 0,0-1 0,1 1-1,-1 0 1,1 0 0,-1 0 0,0 0 0,0 0-1,0 0 1,1 0 0,-1 0 0,0 0 0,0 0-1,0 0 1,-1 1 0,0 7 73,-1-1 1,0 0-1,-1 0 0,-4 10 0,4-12-44,-19 48 297,13-36-250,0 1 1,2 0 0,0 0 0,2 1 0,0 0 0,-3 24 0,8-42-126,0-1-1,0 1 1,0 0-1,0 0 1,1 0-1,-1 0 1,0 0-1,1-1 1,0 1-1,-1 0 1,1 0-1,0-1 1,1 3-1,-2-4 35,1 1 0,-1-1 0,1 1 0,0-1 0,-1 1 0,1-1 0,0 1 0,-1-1 0,1 1 0,0-1 0,0 0 0,-1 0 0,1 1 0,0-1 0,0 0 0,0 0 0,-1 0 0,1 0 0,0 0 0,0 0 0,0 0 0,0 0-1,-1 0 1,1 0 0,0-1 0,0 1 0,0 0 0,-1 0 0,1-1 0,0 1 0,-1-1 0,1 1 0,1-1 0,24-20-254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7.8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140 261 17188,'-42'44'2270,"24"-25"-1190,-29 37 1,43-50-926,0 0 0,1 0 1,-1 0-1,1 1 1,0 0-1,1-1 1,-1 1-1,2 0 0,-1 0 1,1 0-1,-1 9 1,2-13-116,0 0 1,0 0 0,0 0-1,0 0 1,1 0-1,-1 0 1,1 0 0,0 0-1,0 0 1,0 0-1,0 0 1,1 0 0,-1 0-1,1-1 1,0 1 0,-1-1-1,5 5 1,-2-4-22,-1 0 0,1-1 0,-1 1 0,1-1 0,0 0 0,0 0 0,1 0 0,-1 0 0,0-1 0,0 0 0,6 1 0,0 0-19,1-1 0,-1 0 0,0-1 0,0 0 0,0-1 0,0 0 0,0-1 0,0 0 0,0 0 0,13-6 0,-10 2-23,0 0 1,-1-1-1,0-1 1,-1 0 0,0-1-1,0 0 1,-1 0-1,0-1 1,0 0 0,-1-1-1,-1 0 1,0-1-1,0 0 1,-1 0 0,-1 0-1,0-1 1,0 0 0,4-18-1,-10 30 16,1 0 0,-1 0-1,0-1 1,1 1 0,-1 0 0,0 0-1,0 0 1,0 0 0,0-1 0,0 1-1,0 0 1,0 0 0,0 0 0,-1-2-1,0 3 6,1 0 0,0 0 1,-1 0-1,1 0 0,-1 0 0,1 0 0,0 0 0,-1 1 0,1-1 0,-1 0 0,1 0 0,0 0 0,-1 1 0,1-1 0,0 0 0,-1 0 0,1 1 0,0-1 0,0 0 0,-1 1 0,1-1 0,0 0 0,0 1 0,-1-1 0,1 1 0,-21 33-35,12-13 45,0 1 0,-9 37 0,15-50-10,1 0-1,1 1 1,0-1 0,0 1 0,1-1 0,0 0 0,0 1 0,1-1 0,4 15-1,-5-22 3,1 0-1,0 0 0,0 1 0,0-1 0,0 0 0,1 0 0,-1 0 0,0-1 0,1 1 0,0 0 0,-1 0 0,1-1 1,0 1-1,0-1 0,0 1 0,0-1 0,0 0 0,0 0 0,0 0 0,0 0 0,1 0 0,-1 0 0,0-1 0,0 1 1,1-1-1,-1 0 0,1 1 0,-1-1 0,0 0 0,1 0 0,-1-1 0,4 0 0,7-1-2,0 0 1,0-1-1,0-1 0,18-8 0,2-2-7,-2-2 1,0-1-1,0-1 0,44-36 0,-31 17 4,-3-1 0,43-49 1,-56 55-26,36-56 1,-57 78 12,-1-1 0,0 0 0,0 0 0,-1-1 0,-1 1 0,0-1-1,0 0 1,-1-1 0,2-17 0,-5 29 17,0-1-1,0 1 0,0 0 0,1-1 1,-1 1-1,-1 0 0,1-1 1,0 1-1,0 0 0,0-1 0,-1 1 1,1 0-1,-1-1 0,1 1 0,-1 0 1,1 0-1,-1 0 0,0-1 1,1 1-1,-1 0 0,0 0 0,0 0 1,0 0-1,0 0 0,0 0 0,0 1 1,0-1-1,0 0 0,-1 0 0,1 1 1,0-1-1,0 1 0,-1-1 1,1 1-1,0 0 0,0-1 0,-1 1 1,1 0-1,0 0 0,-1 0 0,1 0 1,0 0-1,-1 0 0,1 0 1,0 0-1,-3 1 0,-3 1 4,0 0 0,0 0 0,0 0 0,0 1 0,1 0 0,-1 1 0,-7 5 0,-1 2 57,0 0-1,1 1 1,1 1-1,0 1 1,1 0-1,1 0 1,0 1 0,0 0-1,2 1 1,-12 27-1,16-34-61,2 0-1,-1 1 1,2-1 0,-1 1-1,1 0 1,0 0-1,1 0 1,0 0 0,1 0-1,0 0 1,1 0-1,0 0 1,0-1 0,1 1-1,0 0 1,1 0-1,0-1 1,1 1 0,0-1-1,0 0 1,7 10-1,-4-9-158,0-1 0,0 0-1,1 0 1,0-1 0,0 0-1,1 0 1,0-1-1,1 0 1,-1-1 0,1 0-1,1 0 1,-1-1-1,1-1 1,0 0 0,0 0-1,22 4 1,19-8-480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8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195 274 17228,'-16'5'596,"-1"0"1,1 1-1,0 1 0,0 0 1,1 1-1,-16 11 1,26-16-457,0 1 0,0 0 0,0 0 0,0 1 0,1-1 0,0 1 1,0 0-1,0 0 0,0 0 0,1 1 0,0 0 0,0-1 0,1 1 0,-1 0 1,1 0-1,1 0 0,-1 0 0,1 1 0,-1 8 0,2-11-114,0-1 0,0 1-1,0-1 1,1 1 0,0-1 0,-1 1-1,1-1 1,0 1 0,1-1 0,-1 0-1,1 0 1,-1 1 0,1-1 0,0 0-1,0-1 1,0 1 0,1 0 0,-1 0-1,1-1 1,-1 0 0,1 1 0,0-1-1,0 0 1,0 0 0,0-1 0,7 4-1,0-1-19,1-1 0,0 0-1,-1 0 1,1-1-1,1 0 1,-1-1 0,18-1-1,-2-1-85,0-2-1,-1-1 0,0-1 0,0-1 1,0-1-1,-1-1 0,29-14 0,-5-2-238,-1-1-1,69-51 1,-89 56 78,-2-1 1,0-2 0,44-50-1,-59 60 155,0-1 1,-1 0-1,-1-1 0,0 0 0,-1 0 1,-1-1-1,0 0 0,-1 0 1,6-28-1,-12 42 87,1 0 0,-1 0-1,0 0 1,0 0 0,0-1 0,0 1 0,0 0-1,0 0 1,0 0 0,-1 0 0,1 0 0,-1 0 0,0 0-1,0-2 1,0 3 8,0 0 0,0 0 0,1 0 0,-1 0 0,0 0 0,0 0 0,0 1 0,0-1 0,0 0 0,0 1 0,0-1 0,0 0 0,0 1 0,0-1 0,0 1-1,0 0 1,-1-1 0,-1 1 0,-1 0 24,0 0-1,0 0 1,0 0-1,0 1 0,0-1 1,0 1-1,0 0 1,0 1-1,1-1 0,-1 0 1,0 1-1,1 0 1,-5 3-1,-2 2 34,0 1 0,0 0 0,1 1 1,0 0-1,0 0 0,1 1 0,1 0 0,0 0 0,0 1 0,1 0 1,0 0-1,1 1 0,0 0 0,1-1 0,0 2 0,1-1 0,0 0 1,1 1-1,0-1 0,1 24 0,1-24-82,0 0 1,1 0-1,0 0 0,1-1 0,0 1 1,1 0-1,1-1 0,0 0 0,0 0 1,1 0-1,0 0 0,1-1 0,0 0 1,1 0-1,0 0 0,0-1 0,1 0 1,1-1-1,-1 1 0,1-2 0,1 1 1,13 8-1,42 13-116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9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56 135 14867,'-14'1'2471,"19"1"92,24-1-583,-19-4-1785,0 0-1,-1 0 1,1-1 0,-1 0 0,0 0 0,12-8 0,-17 9-152,0 0 1,1 0-1,-1-1 1,0 1-1,-1-1 1,1 0-1,-1 0 0,1 0 1,-1 0-1,0-1 1,-1 1-1,1-1 1,3-9-1,-6 13-37,1 0 0,-1 0 1,1 0-1,-1 0 0,0-1 0,1 1 0,-1 0 0,0 0 1,0 0-1,0-1 0,0 1 0,0 0 0,0 0 0,0-1 1,0 1-1,-1 0 0,1 0 0,0 0 0,-1 0 0,1-1 0,-1 1 1,1 0-1,-1 0 0,0 0 0,1 0 0,-1 0 0,0 0 1,0 0-1,0 1 0,0-1 0,0 0 0,0 0 0,0 1 1,0-1-1,0 0 0,0 1 0,0-1 0,0 1 0,0-1 1,0 1-1,-1 0 0,1-1 0,0 1 0,0 0 0,0 0 0,-1 0 1,1 0-1,-2 0 0,-4 0 7,1 1-1,-1 0 1,0-1-1,1 2 1,0-1 0,-1 1-1,-11 5 1,10-3-7,1 1-1,-1 0 1,1 1 0,-1 0-1,1 0 1,1 0 0,0 1 0,-1 0-1,2 0 1,-1 0 0,1 1 0,1 0-1,-1 0 1,1 0 0,0 1-1,1-1 1,0 1 0,1 0 0,-1 0-1,2 0 1,-1 0 0,1 0 0,1 11-1,0-16-4,1-1 0,-1 1 0,1 0 0,0 0-1,1-1 1,-1 1 0,0-1 0,1 1 0,0-1 0,0 0-1,0 1 1,0-1 0,1 0 0,-1 0 0,1-1 0,0 1-1,-1-1 1,1 1 0,1-1 0,-1 0 0,0 0 0,0 0-1,1 0 1,-1-1 0,6 3 0,4 0-8,-1-1 1,1 0-1,0-1 1,0 0-1,0 0 1,17-2-1,1-1 8,0-2 0,-1-1 0,1-2 0,-1-1 0,49-18 0,-11-1-19,80-45 0,-113 50 65,-31 17-21,-42 40 12,36-33-30,-1 0 0,0 0 0,1 0 0,0 1 1,0-1-1,0 0 0,0 1 0,0 0 0,1-1 1,0 1-1,-2 5 0,3-8-6,0-1 1,1 1-1,-1 0 0,0-1 1,0 1-1,0 0 0,1-1 1,-1 1-1,0-1 0,1 1 1,-1 0-1,1-1 0,-1 1 1,0-1-1,1 1 0,-1-1 1,1 1-1,-1-1 0,1 0 1,0 1-1,-1-1 1,1 0-1,-1 1 0,1-1 1,0 0-1,-1 0 0,1 1 1,0-1-1,-1 0 0,1 0 1,0 0-1,-1 0 0,1 0 1,0 0-1,-1 0 0,1 0 1,0 0-1,1-1 0,26-3 42,-28 4-43,23-7 45,0-1 0,0-2 0,39-22 0,-33 17-21,37-15 1,-65 29-26,0 1 0,0-1 0,0 1 1,1 0-1,-1 0 0,0-1 0,0 1 0,0 0 1,0 0-1,0 0 0,0 0 0,1 0 1,-1 0-1,0 0 0,2 1 0,-3-1 0,1 1 0,-1-1-1,0 0 1,1 1-1,-1-1 1,0 0 0,1 1-1,-1-1 1,0 1 0,1-1-1,-1 0 1,0 1 0,0-1-1,1 1 1,-1-1 0,0 1-1,0-1 1,0 1 0,0-1-1,0 1 1,0-1 0,0 1-1,0-1 1,0 1 0,0 5-5,-1-1 1,-1 1 0,1-1 0,-1 1 0,-2 5 0,0 2 2,2-8-129,0 0-1,0 1 1,1-1 0,0 1 0,0 0 0,1-1 0,-1 1 0,1 0-1,1-1 1,-1 1 0,2 5 0,-2-10 116,0-1 1,0 1-1,1 0 0,-1-1 1,0 1-1,1-1 1,-1 1-1,1-1 0,-1 1 1,1-1-1,-1 1 0,1-1 1,-1 0-1,1 1 0,-1-1 1,1 0-1,-1 1 0,1-1 1,0 0-1,-1 0 1,1 1-1,-1-1 0,1 0 1,0 0-1,-1 0 0,1 0 1,0 0-1,-1 0 0,1 0 1,0 0-1,-1 0 0,1 0 1,0 0-1,-1 0 1,1-1-1,0 1 0,-1 0 1,1 0-1,-1-1 0,1 1 1,-1 0-1,1-1 0,0 0 1,20-9-394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9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10 18636,'-10'8'984,"0"1"0,-15 16 1,22-22-793,0 1 0,0-1 0,0 1 0,1 0 0,-1 0 0,1 0 0,0 0 0,1 0 0,-1 1 0,1-1 0,-2 5 0,3-8-157,0 1 1,0-1-1,0 0 0,0 0 0,1 1 1,-1-1-1,0 0 0,0 0 1,1 0-1,-1 1 0,1-1 0,-1 0 1,1 0-1,-1 0 0,1 0 0,0 0 1,0 0-1,-1 0 0,1 0 0,0 0 1,0 0-1,0 0 0,0-1 1,0 1-1,0 0 0,0-1 0,0 1 1,0 0-1,1-1 0,-1 0 0,0 1 1,0-1-1,0 0 0,1 1 0,-1-1 1,2 0-1,7 1-28,-1 0 0,1-1-1,16-1 1,-20 1 19,33-4-206,0-1 0,47-13-1,75-28-569,-44 11 172,-115 36 773,-6 6-49,-12 9 90,11-11-127,3-3-64,-20 25 308,22-26-345,0-1 0,-1 1 0,1-1 0,0 1-1,-1-1 1,1 1 0,0-1 0,0 1 0,-1-1 0,1 1 0,0-1 0,0 1 0,0 0 0,0-1 0,0 1 0,0-1 0,0 1 0,0 0 0,0-1 0,0 1 0,0-1 0,0 1 0,0 0 0,0-1 0,1 1 0,-1-1 0,0 1 0,0-1 0,1 1 0,-1-1 0,0 1 0,1-1 0,-1 1 0,0-1 0,1 1 0,-1-1-1,1 1 1,-1-1 0,1 0 0,-1 1 0,1-1 0,-1 0 0,1 0 0,-1 1 0,1-1 0,0 0 0,-1 0 0,1 0 0,-1 0 0,1 0 0,0 1 0,12 0 9,-1-1 1,1 0-1,-1-1 1,0 0-1,1 0 1,-1-2-1,13-3 1,1 0-25,127-29-130,-62 13-241,116-14 0,-206 36 369,36-1-186,-21 7 82,-16-6 110,0 0-1,0 0 0,1 1 1,-1-1-1,0 0 1,0 1-1,0-1 0,1 1 1,-1-1-1,0 0 1,0 1-1,0-1 1,0 1-1,0-1 0,0 0 1,0 1-1,0-1 1,0 1-1,0-1 0,0 0 1,0 1-1,0-1 1,0 1-1,0-1 0,0 0 1,-1 1-1,1-1 1,0 0-1,0 1 0,0-1 1,-1 0-1,1 1 1,-1 0-1,-11 12-112,0 0 0,-1 0 1,-1-1-1,0-1 0,-21 13 0,31-21-71,-1 0-1,1 0 1,-1 0-1,0-1 0,0 0 1,1 0-1,-2 0 1,1-1-1,0 1 1,0-1-1,0 0 0,-1-1 1,-4 1-1,-13-4-440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4:59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55 20708,'1'-47'-24,"-5"39"-3072,1 11 4208,3 6-712,0-3-2088,5-2 2000,3-1-440,17 1-464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00.4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290 313 17348,'-1'-29'1070,"1"18"-864,0 1-1,-1 0 1,0 0 0,-1 0-1,0-1 1,-4-12 0,5 22-164,1 0 0,-1-1 0,0 1 1,1 0-1,-1 0 0,0-1 0,0 1 1,0 0-1,0 0 0,0 0 1,0 0-1,0 0 0,0 0 0,0 0 1,-1 0-1,1 1 0,0-1 0,-1 0 1,1 1-1,0-1 0,-1 1 1,1 0-1,0-1 0,-1 1 0,1 0 1,-1 0-1,1 0 0,-1 0 0,1 0 1,-1 0-1,1 0 0,-1 0 1,1 1-1,0-1 0,-1 0 0,1 1 1,-1-1-1,1 1 0,-2 1 0,-5 2 105,-1 0 0,1 1 0,0 0 0,-14 12 0,2 0 22,0 0-1,1 2 0,1 0 0,1 1 0,1 0 1,0 2-1,-18 33 0,32-51-146,1 0 1,-1 0-1,1 0 0,-1 0 0,1-1 1,0 2-1,0-1 0,1 0 1,-1 0-1,1 6 0,0-8-12,1 0 0,-1-1 1,1 1-1,-1 0 0,1-1 0,-1 1 0,1-1 1,0 1-1,0-1 0,0 1 0,0-1 0,0 1 1,0-1-1,1 0 0,-1 0 0,0 1 0,0-1 1,1 0-1,-1 0 0,1-1 0,-1 1 0,1 0 0,-1 0 1,1-1-1,0 1 0,-1-1 0,1 1 0,0-1 1,2 1-1,7 0 12,-1 0 1,1 0 0,0-1-1,0 0 1,0-1 0,0 0-1,14-4 1,77-24 37,-68 16-94,-1-2-1,0 0 1,-1-2 0,-1-2-1,-1-1 1,0-1 0,-2-1-1,0-2 1,-2-1-1,-1-1 1,-1-1 0,-1-1-1,38-60 1,-58 83 12,16-34-131,-18 36 132,0 1 1,0-1-1,-1 1 1,1-1-1,-1 0 1,1 1-1,-1-1 1,0 0-1,0 1 1,0-1-1,0 0 1,-2-5-1,2 8 13,0-1 1,0 0-1,0 1 0,-1-1 0,1 0 0,0 1 0,0-1 0,-1 1 0,1-1 0,0 0 0,-1 1 1,1-1-1,-1 1 0,1-1 0,-1 1 0,1-1 0,-1 1 0,1-1 0,-1 1 0,0 0 1,1-1-1,-1 1 0,1 0 0,-1-1 0,0 1 0,1 0 0,-1 0 0,-1 0 0,1 0-3,-1 0 0,0 0 0,1 0 0,-1 1 0,1-1 0,-1 1 0,1-1 0,0 1 0,-1 0 0,1 0 0,-1 0 0,-1 1 0,-4 3-25,1 1 1,-1 1-1,-9 11 1,1 1 19,1 1 0,0 0 1,-18 42-1,27-53 21,1 0 0,1 1 0,-1 0 0,2 0 0,-1 0 0,1 0 0,1 0 0,0 0 0,1 1 0,-1-1 0,4 19 0,-3-25-5,1 0 0,1 0 0,-1 0 0,0 0 0,1-1 0,0 1 1,0 0-1,0-1 0,0 0 0,0 1 0,1-1 0,0 0 0,-1 0 0,1-1 0,6 6 0,-3-5 5,-1 0 0,1 0 0,0 0 0,0-1 0,0 0 0,0 0 0,0 0 0,0-1 0,9 1 0,3-1 6,-1-1 0,1 0-1,0-2 1,-1 0 0,1-1 0,23-7 0,-40 10-11,10-2 5,-1-1 0,1-1 0,-1 0 1,0 0-1,0 0 0,-1-2 0,13-7 0,-55 25-20,29-9 16,-32 22-13,33-23 11,1 0 0,0-1 0,0 1 0,0 0 0,1 1 0,-1-1 0,0 0 1,1 0-1,0 1 0,-1-1 0,1 1 0,0-1 0,-1 5 0,2-6 2,0 1 0,1-1 0,-1 1 0,0-1 0,1 1 0,-1-1 0,1 1 0,-1-1 0,1 1 0,0-1 0,-1 0 0,1 1 0,0-1 0,0 0 0,0 0 0,0 0 0,0 1 0,0-1 0,1 0 0,-1 0 0,0-1 0,0 1 0,1 0 0,-1 0 0,1-1 0,-1 1 0,3 0 0,46 16 28,-46-16-28,26 6-1,0-1 1,0-1 0,0-2-1,0-2 1,47-2 0,-74 1 28,0 0 1,0 0-1,-1 0 0,1-1 1,0 1-1,0-1 1,0 0-1,0 0 1,-1 0-1,1 0 1,0 0-1,-1 0 1,1-1-1,-1 1 1,1-1-1,-1 0 1,0 0-1,0 0 1,0 0-1,0 0 0,0 0 1,0-1-1,-1 1 1,1-1-1,-1 1 1,1-1-1,-1 1 1,0-1-1,0 0 1,0 0-1,0 1 1,-1-1-1,1 0 1,-1 0-1,0 0 1,0 0-1,0 0 0,0 0 1,0 0-1,-2-5 1,-5-45 514,-6-60 179,13 101-728,0 1 0,1 0 1,0-1-1,0 1 0,1 0 0,1 0 0,7-20 0,-9 29-52,0-1 0,0 1 0,0 0 0,1-1 0,-1 1 1,1 0-1,-1 0 0,1 0 0,0 0 0,0 0 0,0 1 0,0-1 0,0 0 0,0 1 0,1-1 0,-1 1 0,0 0 0,1 0 0,-1 0 1,5-1-1,2 0-47,0 1 1,-1 1 0,1 0 0,0 0-1,10 1 1,33 4-309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01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19804,'3'20'1449,"-10"6"-1153,-2 5-104,2 8 472,0 1-272,0 2-184,2-2-80,4-9-144,1-5-200,1-10-496,5-8-312,-4-12 815,-1-7-175,-4-14-184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0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1 156 16363,'8'-24'1609,"18"5"-753,4 5-216,13 1 832,8 2-143,7 1-441,4 1 0,2 0-208,-1 2-152,-11 0-576,-6 4-432,-13-3-728,-10 2 0,-20-3 848,-5 0-288,-22 1-209</inkml:trace>
  <inkml:trace contextRef="#ctx0" brushRef="#br0" timeOffset="0.82">166 244 15147,'10'24'1769,"16"-12"-729,4-10-328,14-7 1168,12-5-423,6-2-377,-1-1-120,-6 0-392,-5 3-256,-16 5-776,-14 2-168,-20 11 496,-10 5-192,-14 3-112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01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88 16323,'30'6'1737,"9"-7"-1017,4-5-312,10-4 640,1-2-312,1-2-912,-4 0 521,-10-1-289,-4 4-176,-9 1-217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0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24 17676,'0'-1'140,"1"0"1,0 0-1,-1 0 0,1-1 1,-1 1-1,1 0 0,-1 0 1,1 0-1,-1-1 0,0 1 1,0 0-1,0 0 1,0-3-1,0 4-101,0-1-1,0 1 1,0 0-1,0 0 1,-1-1-1,1 1 1,0 0 0,0 0-1,0-1 1,-1 1-1,1 0 1,0 0-1,0-1 1,-1 1 0,1 0-1,0 0 1,-1 0-1,1 0 1,0 0-1,-1 0 1,1-1 0,0 1-1,-1 0 1,1 0-1,0 0 1,0 0-1,-1 0 1,1 0 0,0 0-1,-1 0 1,1 0-1,-1 1 1,-2-1 125,-1 1 0,1 1 0,-1-1 0,1 0 0,-1 1 0,1 0 0,0-1 0,-5 5 0,-37 28 125,3 2-1,1 2 1,2 1-1,1 2 1,-47 67-1,79-99-244,0 1 0,0 0 0,1 0 0,1 0 1,0 0-1,-6 22 0,10-30-37,-1 1 0,1 0 0,0 0 0,-1-1 0,1 1 1,1 0-1,-1 0 0,0 0 0,1-1 0,-1 1 0,1 0 1,0-1-1,0 1 0,0-1 0,0 1 0,0-1 0,1 1 0,-1-1 1,1 0-1,-1 1 0,1-1 0,0 0 0,0 0 0,0 0 0,0-1 1,0 1-1,1 0 0,-1-1 0,0 1 0,1-1 0,-1 0 1,1 0-1,-1 0 0,4 1 0,11 3-56,0-1 0,0-1 0,1 0 0,-1-1 0,1-1-1,22-1 1,-1-3-409,69-12 0,-59 4 247,-13-1-33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02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38 122 16347,'-12'18'1670,"-9"18"80,20-34-1646,1 0 1,-1-1-1,0 1 1,1 0-1,-1 0 1,1 0-1,0 0 1,-1 0-1,1 0 1,0 0-1,0 0 1,0 0-1,1 0 1,-1 0-1,0 0 1,2 4-1,-1-5-62,0 1 0,1-1 0,-1 1 0,0-1 0,1 0 0,0 1 0,-1-1 1,1 0-1,0 0 0,-1 0 0,1 0 0,0 0 0,0-1 0,0 1 0,0 0 0,0-1 0,0 0 0,-1 1 0,1-1 0,0 0 0,0 0 0,0 0 0,0 0 0,0 0 0,3-1 0,9 0 49,0-1 0,17-4 0,-27 5-66,32-10 59,-1-1 0,-1-1 0,0-2 0,54-34-1,3 0 145,-102 61-142,1 1-1,-16 25 1,18-25-47,4-7-17,1-1 0,-1 1 0,1-1-1,1 1 1,-5 11 0,7-16-20,0 0 0,-1 0-1,1 0 1,0 0 0,0 0 0,0 0-1,0 0 1,0 0 0,0 0 0,0 0 0,0 0-1,0 0 1,1 0 0,-1 0 0,0 0-1,1 0 1,-1 0 0,1 0 0,-1 0 0,1 0-1,-1 0 1,1 0 0,-1 0 0,1-1 0,0 1-1,0 0 1,-1 0 0,1-1 0,0 1-1,0-1 1,0 1 0,0-1 0,0 1 0,0-1-1,0 1 1,0-1 0,0 0 0,0 1 0,0-1-1,0 0 1,0 0 0,0 0 0,1 0-1,9 1 6,-1 0 0,1-1 0,0-1 0,-1 0 0,1 0 0,15-5 0,64-22 46,-59 18-22,-19 6 39,-6 3 17,0-1-1,0 0 0,0 0 0,-1 0 0,1-1 1,0 0-1,-1 0 0,0 0 0,0-1 1,0 1-1,7-7 0,-12 9-72,-1 1-1,1 0 0,0 0 1,0-1-1,0 1 1,0 0-1,0 0 1,-1 0-1,1 0 1,0-1-1,0 1 1,0 0-1,-1 0 0,1 0 1,0 0-1,0 0 1,0-1-1,-1 1 1,1 0-1,0 0 1,0 0-1,-1 0 1,1 0-1,0 0 0,0 0 1,-1 0-1,1 0 1,0 0-1,0 0 1,-1 0-1,1 0 1,0 0-1,0 0 1,-1 0-1,1 0 1,0 1-1,-1-1 0,-10 1 79,5 1-56,0 0 0,0 0 0,1 1 0,-8 3 0,12-5-30,0-1 0,0 1 0,0-1 1,0 1-1,0-1 0,1 1 0,-1 0 0,0 0 0,0 0 0,0-1 0,1 1 0,-1 0 0,0 0 0,1 0 0,-1 0 0,0 0 0,1 0 0,0 0 0,-1 0 0,1 1 0,0-1 0,-1 0 0,1 0 0,0 0 0,0 0 0,0 0 0,0 1 0,0-1 0,0 2 0,5 10 120,-2-2-108,0-1-1,1 1 1,1-1-1,10 18 1,-15-27-17,1-1-1,-1 1 1,1-1 0,-1 1 0,1-1 0,-1 1 0,1-1-1,-1 1 1,1-1 0,-1 1 0,1-1 0,-1 0 0,1 1-1,0-1 1,-1 0 0,1 0 0,0 1 0,-1-1 0,1 0-1,0 0 1,0 0 0,-1 0 0,1 0 0,0 0 0,1 0 0,-1-1 1,1 1 0,0-1 0,-1 0 0,1 1 0,-1-1 1,1 0-1,-1 0 0,1 0 0,-1 0 0,2-2 1,5-5 13,-2 0 1,12-16 0,-13 17-5,-1 1-4,0 0 1,-1 0-1,1 0 1,-1 0-1,-1-1 1,1 0 0,2-13-1,-4 17-6,0-1 0,-1 0 0,0 1-1,0-1 1,0 1 0,0-1 0,-1 0 0,1 1 0,-1-1-1,0 1 1,0-1 0,0 1 0,0 0 0,-1-1 0,0 1-1,1 0 1,-4-4 0,1-1-39,10 11 9,8 3 5,-1-3 13,1-1 0,-1 0 0,0-1-1,1-1 1,-1 0 0,0-1 0,1 0 0,-1-1 0,0 0-1,24-8 1,1-4-141,0 0 0,47-27 0,-84 40 110,0 0 1,0 0 0,1 1-1,-1-1 1,0 0 0,1 1-1,-1-1 1,1 1 0,-1-1 0,1 1-1,-1 0 1,1 0 0,-1 0-1,1 0 1,2 0 0,-3 1-5,-1-1 0,1 1 0,0 0 0,-1 0 0,1 0 0,-1 0 0,1 0 0,-1 0 0,1 0 0,-1 0 0,0 0 0,1 1 0,-1-1 0,0 0 1,0 0-1,0 0 0,0 0 0,0 0 0,0 0 0,0 0 0,-1 2 0,2 6-136,4-7-17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03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87 18076,'0'-2'89,"-1"0"0,1-1 0,-1 1 1,0 0-1,1 0 0,-1 0 0,0 0 0,0 0 0,0 0 1,-1 0-1,1 0 0,0 0 0,-1 0 0,1 1 0,-1-1 1,0 0-1,1 1 0,-1-1 0,0 1 0,0 0 1,0 0-1,0 0 0,0 0 0,0 0 0,0 0 0,0 0 1,-1 1-1,1-1 0,0 1 0,0 0 0,-1-1 0,1 1 1,0 0-1,0 0 0,-1 1 0,1-1 0,0 0 1,-3 1-1,-3 1 71,1 0 0,-1 0 0,1 1 0,0 0 1,0 0-1,0 1 0,0-1 0,0 2 0,1-1 0,-8 7 1,4-1-62,1 0 1,-1 1 0,2 0 0,-1 0 0,-11 24-1,16-28-71,0 1 0,0 1 0,1-1 0,0 0 0,1 1 0,0-1 0,0 1 0,1 0 0,0 0 1,1 11-1,0-19-16,0 1 1,0 0-1,0 0 1,1 0-1,-1 0 1,0 0-1,1 0 1,0-1-1,0 1 1,-1 0-1,1 0 1,0-1 0,0 1-1,1 0 1,-1-1-1,0 0 1,0 1-1,1-1 1,-1 1-1,3 0 1,-2 0 8,1-1 0,0 0 1,0 0-1,-1 0 0,1 0 0,0 0 0,0-1 1,0 1-1,0-1 0,0 0 0,6 0 0,2-1 46,0-1 0,1 0 0,-1-1 0,0 0 0,16-7-1,-9 2 25,0-1 0,-1 0 0,-1-1-1,25-20 1,-31 21-47,1 0 0,-2 0 0,0-1 1,0 0-1,0-1 0,-2 0 0,10-16 0,-15 24-37,-1-1-1,1 0 0,-1 0 0,0 0 1,0 0-1,0 0 0,-1-1 1,1 1-1,-1 0 0,0 0 1,-1-5-1,1 8-17,0 0 1,0 0-1,0 0 0,0-1 1,-1 1-1,1 0 0,-1 0 1,1 0-1,-1 0 1,1 0-1,-1 0 0,1 0 1,-1 0-1,0 0 0,1 1 1,-1-1-1,0 0 1,0 0-1,0 0 0,0 1 1,0-1-1,0 1 0,0-1 1,0 0-1,0 1 1,0 0-1,0-1 0,0 1 1,0 0-1,0-1 0,0 1 1,0 0-1,-1 0 0,1 0 1,0 0-1,0 0 1,0 0-1,0 0 0,0 1 1,0-1-1,-1 0 0,0 1 1,-1 0-70,1 0 1,-1 1 0,1-1-1,0 0 1,0 1-1,0-1 1,0 1 0,0 0-1,0 0 1,0 0-1,1 0 1,-1 0-1,0 0 1,-1 4 0,3-5 12,-1-1 1,0 1-1,1 0 0,-1 0 1,1 0-1,-1 0 1,1 0-1,0 0 1,-1 0-1,1 0 1,0 0-1,0 0 1,0 1-1,0-1 1,0 0-1,0 0 0,0 0 1,0 0-1,0 0 1,0 0-1,1 0 1,-1 0-1,0 0 1,1 0-1,-1 0 1,1 0-1,-1 0 1,1 0-1,0 0 0,-1 0 1,1-1-1,0 1 1,-1 0-1,1 0 1,0-1-1,0 1 1,0 0-1,1 0 1,2 1-120,0-1 0,1 0 0,-1 0 0,1 0 0,-1 0 0,1-1 0,0 1 0,-1-1 0,1 0 0,-1-1 0,1 1 0,-1-1 0,1 0-1,7-3 1,7-2-196,-1 0-1,19-11 0,23-15 193,27-13 979,-77 41-572,0 0 0,0 0 1,1 1-1,0 1 0,0 0 0,16-1 1,-24 3-158,-1 0 0,1 0 0,-1 0 0,1 0 0,-1 0 0,0 1 1,1-1-1,-1 1 0,0 0 0,1-1 0,-1 1 0,0 0 0,4 3 0,-4-3-15,-1 0 0,0 0 0,0 0-1,-1 0 1,1 0 0,0 1-1,0-1 1,0 0 0,-1 0-1,1 1 1,-1-1 0,1 0-1,-1 1 1,1-1 0,-1 1 0,0-1-1,0 3 1,0 1 44,0 0 0,-1 0 0,0 0 0,0 0 0,-1 0 0,1-1 0,-1 1 0,0 0 0,0-1 0,-1 1 0,1-1 0,-4 5 0,-13 15 475,-26 26 0,25-29 4,-30 40 0,48-58-536,0 0-1,0-1 0,1 1 0,-1 0 1,1 0-1,0 0 0,0 0 1,0 1-1,0-1 0,0 0 0,1 0 1,-1 1-1,1 3 0,0-6-22,1 1 0,-1 0 0,1 0 0,-1-1-1,1 1 1,-1-1 0,1 1 0,0 0 0,0-1 0,0 0 0,0 1-1,0-1 1,0 1 0,1-1 0,-1 0 0,0 0 0,1 0 0,-1 0-1,1 0 1,-1 0 0,1 0 0,-1 0 0,1-1 0,0 1 0,2 0-1,10 4-2,-1-2-1,1 0 1,0-1-1,0 0 0,21 0 1,71-7-485,-76 1 252,0 0 0,-1-2 0,31-10 0,-38 6-31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04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37 14379,'0'-2'172,"0"0"0,0 1 0,0-1 1,0 0-1,0 1 0,-1-1 0,1 1 0,-1-1 0,1 1 0,-1-1 0,0 1 0,1-1 1,-1 1-1,0-1 0,0 1 0,0 0 0,0 0 0,0-1 0,-1 1 0,1 0 0,-2-1 1,1 1-2,0 0 1,1 1 0,-1 0-1,0-1 1,0 1 0,1 0 0,-1 0-1,0 0 1,0 0 0,0 0-1,1 0 1,-1 1 0,0-1 0,0 1-1,1-1 1,-3 2 0,-5 2 115,0 0-1,1 1 1,0 0 0,0 0 0,0 1 0,-7 7 0,5-3-162,0 0 0,-14 18 0,22-25-120,-1 1 1,1-1-1,0 1 0,0 0 1,0 0-1,0 0 1,1 0-1,-1 0 1,1 0-1,0 0 0,1 0 1,-2 8-1,2-11-1,0 0-1,1 0 0,-1 0 0,0 0 0,0 0 1,0 0-1,1 0 0,-1 0 0,1 0 1,-1 0-1,0 0 0,1 0 0,0 0 0,-1 0 1,1-1-1,-1 1 0,1 0 0,0 0 1,0-1-1,-1 1 0,1 0 0,0-1 0,1 1 1,1 0 4,-1 1 0,1-2 0,0 1 0,0 0 0,-1-1 0,1 1 0,0-1 0,5 0 0,5 0 28,1-2 1,25-4-1,-33 4-27,56-14 94,-1-3 0,60-27 0,35-12 38,-169 69 83,-11 6 12,-35 33 0,58-50-232,1 1 0,-1-1 0,1 0 0,-1 1 0,1-1 0,0 1 0,-1-1 0,1 1 0,0-1 0,-1 1 0,1-1 0,0 1 0,0-1 0,-1 1-1,1-1 1,0 1 0,0 0 0,0-1 0,0 1 0,0-1 0,0 1 0,0 0 0,0-1 0,0 1 0,0-1 0,0 1 0,0-1 0,0 1 0,1 0 0,-1 0 1,1 0 1,0-1-1,0 1 1,0 0-1,0-1 1,0 1-1,0-1 1,0 0-1,0 1 1,0-1-1,0 0 1,0 1-1,0-1 1,0 0-1,1 0 1,44-1 90,51-18-61,-73 12-119,1 2-1,0 1 1,-1 1 0,27 0 0,-50 3 63,1 0-1,-1 0 1,1 0-1,-1 0 1,1 1-1,-1-1 1,1 0-1,-1 1 1,1-1-1,-1 1 1,2 1-1,-2-2 15,-1 1-1,1-1 1,-1 0-1,0 1 1,1-1-1,-1 1 1,0-1-1,1 1 1,-1-1 0,0 1-1,1-1 1,-1 1-1,0-1 1,0 1-1,0 0 1,1-1-1,-1 1 1,0-1-1,0 1 1,0 0-1,-1 3-48,0 0 0,0-1 0,0 1 0,0 0-1,0-1 1,-1 1 0,-2 4 0,2-6-95,1 1-1,-1 0 1,1 0 0,0 0 0,0 0 0,0 0 0,0 0 0,0 5 0,1-7 120,0-1-1,0 1 1,1-1 0,-1 0-1,0 1 1,0-1 0,1 1 0,-1-1-1,0 0 1,1 1 0,-1-1 0,1 0-1,-1 1 1,0-1 0,1 0-1,-1 0 1,1 1 0,-1-1 0,1 0-1,-1 0 1,1 0 0,-1 0-1,1 1 1,-1-1 0,1 0 0,-1 0-1,1 0 1,-1 0 0,1 0 0,0-1-1,19 0-184,-18 0 104,23-2-407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5:04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1 281 16404,'31'-1'1137,"1"-1"0,-1-2 0,0-1 0,0-1 0,38-13 0,-45 11-946,-1-2 0,1 0 0,-2-1 0,0-1 0,0-2 0,39-31 0,-53 39-153,-1-2 0,1 1 0,-2-1 0,12-16 0,-17 23-30,1-1 1,-1 0-1,0 0 0,0-1 1,0 1-1,0 0 1,0 0-1,0 0 1,-1-1-1,1 1 0,-1 0 1,0-1-1,1 1 1,-1 0-1,0-1 0,0 1 1,-1 0-1,1-1 1,0 1-1,-1 0 1,1-1-1,-1 1 0,0 0 1,0 0-1,0 0 1,-2-4-1,2 4 0,-1 1 0,1-1 0,-1 1 0,1 0 0,-1-1 0,0 1 0,1 0-1,-1 0 1,0 0 0,0 0 0,0 1 0,0-1 0,1 0 0,-1 1 0,0-1 0,-4 1 0,1-1 2,0 1 1,-1 0 0,1 0-1,0 1 1,0 0-1,-7 2 1,-6 2 14,0 1 0,-26 14 1,43-19-26,-25 12 38,1 1-1,-41 30 0,55-35-27,0 0-1,1 1 1,0 0 0,1 0 0,0 1-1,0 0 1,-11 22 0,17-29-5,1 0 0,0 0 0,0 1 1,0-1-1,1 1 0,0-1 0,-1 1 0,2-1 1,-1 1-1,0 0 0,1 0 0,0-1 0,0 1 1,0 0-1,1 0 0,0-1 0,0 1 1,0 0-1,0-1 0,1 1 0,-1-1 0,1 1 1,1-1-1,-1 0 0,0 0 0,1 0 0,0 0 1,0 0-1,0-1 0,0 1 0,6 3 0,4 2-96,0 0 0,1-1 0,1 0 0,-1-1 0,1-1-1,0 0 1,0-1 0,1-1 0,19 3 0,0-1-178,0-2 1,0-2-1,44-1 1,33-14-88,-111 13 353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5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7 213 15771,'-1'-3'143,"0"1"1,0 0-1,0-1 0,1 1 0,-1-1 0,1 1 0,-1-1 0,1 0 0,0 1 0,0-1 0,0 1 0,0-1 0,0 1 1,1-1-1,-1 0 0,1 1 0,0-1 0,-1 1 0,1 0 0,0-1 0,1 1 0,-1 0 0,0-1 0,3-1 0,3-7 176,1 0 0,0 0-1,13-11 1,-11 12-118,0 0 0,1 0 1,0 1-1,16-10 0,-24 18-177,-1-1 0,1 1-1,0 0 1,0 0 0,-1 0 0,1 0 0,0 0-1,0 1 1,0-1 0,0 1 0,0 0 0,4 0 0,-5 0-16,-1 1 0,1-1 0,0 1 0,0 0 0,-1-1 0,1 1 0,0 0 0,-1 0 0,1 0 0,-1 0 0,1 0 0,-1 1 0,0-1 0,0 0 0,1 1 0,-1-1 0,0 1 0,0-1 0,0 1 0,0-1 0,1 4 0,4 12 24,10 35-1,-12-35-40,1 1 1,1-1-1,15 32 0,-20-46 25,1 1-1,1-1 1,-1 1 0,0-1-1,1 0 1,0 0 0,0 0-1,0 0 1,0-1 0,0 1-1,1-1 1,-1 1 0,1-1-1,-1 0 1,1-1 0,0 1-1,0-1 1,-1 0 0,1 1-1,0-2 1,0 1 0,5 0-1,-1-1 46,0-1-1,-1 0 0,1 0 0,-1-1 0,1 0 0,-1 0 0,0-1 1,0 0-1,0 0 0,0 0 0,0-1 0,-1 0 0,13-10 0,-5 2 110,-1 0-1,0 0 0,-1-1 1,21-29-1,6-20 395,-36 56-732,0 0 1,0 0-1,-1-1 1,0 1 0,0-1-1,0 1 1,-1-1-1,1-10 1,-2 16 144,1 1 0,-1-1-1,0 1 1,0 0 0,0-1 0,0 1 0,0 0 0,0-1-1,0 1 1,1-1 0,-1 1 0,0 0 0,0-1 0,1 1-1,-1 0 1,0 0 0,0-1 0,1 1 0,-1 0 0,0 0-1,1-1 1,-1 1 0,0 0 0,1 0 0,-1 0 0,0-1 0,2 1-1,-2 0-38,10-1-391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6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 16548,'0'-3'118,"1"-1"0,-1 1 0,1 0 0,0 0 1,0 0-1,1 0 0,-1 0 0,0 0 1,1 1-1,0-1 0,0 0 0,-1 1 1,2-1-1,-1 1 0,0 0 0,0-1 1,1 1-1,-1 0 0,1 0 0,0 1 1,5-4-1,4-1 237,1 0 1,0 0 0,23-6-1,-17 7-78,-1 1-1,1 1 0,29-2 1,-40 4-227,0 1 1,0 0-1,-1 1 1,1 0-1,0 0 0,0 1 1,-1 0-1,1 0 1,-1 0-1,0 1 1,11 6-1,-16-8-36,0 0 0,-1 0 0,1 0 0,0 1-1,-1-1 1,1 0 0,0 1 0,-1 0 0,0-1 0,1 1 0,-1 0 0,0 0-1,0-1 1,0 1 0,0 0 0,0 0 0,-1 0 0,1 1 0,0-1 0,-1 2-1,0-1 7,0 0 0,0 0 0,-1 0 0,1-1 0,-1 1-1,0 0 1,0 0 0,0-1 0,0 1 0,0-1 0,0 1-1,-1-1 1,-2 4 0,-5 5 78,-1 0-1,0-1 1,0-1 0,-23 17 0,-7 1 169,20-14-58,-34 30 0,53-43-205,0 1-1,0 0 1,0-1 0,1 1-1,-1 0 1,0 0 0,1 0-1,-1 0 1,1-1 0,-1 1-1,1 0 1,-1 0-1,1 0 1,-1 0 0,1 0-1,0 0 1,0 0 0,-1 2-1,2-2-1,-1-1-1,0 1 1,0-1-1,1 1 0,-1 0 1,0-1-1,1 1 1,-1-1-1,0 1 1,1-1-1,-1 1 1,1-1-1,-1 1 0,1-1 1,-1 1-1,1-1 1,-1 1-1,1-1 1,0 0-1,-1 0 0,2 1 1,5 1-4,0 0 0,0 0 1,0 0-1,11 0 0,-3 0-14,0 1 18,1 1-1,-1 0 0,0 2 1,0-1-1,-1 2 1,1 0-1,-1 1 1,20 15-1,-29-20 0,0 2 0,0-1 0,0 0-1,-1 1 1,0 0 0,0 0 0,0 0 0,0 1 0,-1-1 0,0 1-1,0 0 1,0 0 0,-1 0 0,0 0 0,0 0 0,0 0 0,-1 1-1,0-1 1,0 1 0,-1-1 0,0 1 0,0-1 0,-2 12 0,1-12 47,-1 1 1,0 0 0,-1-1 0,0 0 0,0 0 0,0 1 0,0-2 0,-1 1-1,0 0 1,0-1 0,-1 0 0,0 0 0,0 0 0,0 0 0,0-1 0,-1 0 0,1 0-1,-1 0 1,0-1 0,0 0 0,-1 0 0,1 0 0,-11 2 0,6-2 52,-1 0 0,1-1-1,-1 0 1,1 0 0,-1-1 0,1-1 0,-1 0 0,0-1 0,1 0 0,-1 0 0,1-2 0,-1 1-1,-12-6 1,21 7-170,1 0 0,-1 0-1,0 0 1,1-1 0,0 1-1,-1-1 1,1 1 0,0-1-1,0 0 1,0 0 0,0 0-1,0 0 1,-2-4 0,3 5 3,1 0 1,0 1-1,-1-1 1,1 0-1,0 1 0,0-1 1,0 0-1,0 1 1,0-1-1,0 0 0,0 0 1,0 1-1,0-1 1,0 0-1,0 0 1,0 1-1,1-1 0,-1 0 1,0 1-1,0-1 1,1 0-1,0-1-9,1 1 0,-1-1 0,0 1 0,1-1 0,-1 1 0,1 0 0,-1 0 0,1 0 1,0 0-1,-1 0 0,4-1 0,24-9-499,7 0-215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6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14363,'16'7'2016,"-13"14"-951,-5 4-401,-8 10 2032,2 5-1423,0 4-425,1 4-128,4-3-536,3-6-392,9-17-632,5-9-312,8-23 848,1-16-177,1-22-247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6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83 124 12771,'3'-13'1200,"-6"17"-112,-11 24 801,7-13-888,-7 14 392,-19 38 552,30-61-1763,1 1 0,-1-1 0,2 1 0,-1 0 0,1-1 0,0 1 0,0 13 1,1-18-152,0 0 0,1 0 0,-1-1 0,1 1 1,-1 0-1,1 0 0,0-1 0,0 1 0,0 0 1,0-1-1,0 1 0,0-1 0,1 0 1,-1 1-1,0-1 0,1 0 0,-1 1 0,1-1 1,-1 0-1,1 0 0,-1 0 0,1-1 0,0 1 1,0 0-1,1 0 0,8 3 9,-1-1-1,1-1 1,13 2-1,-8-1 13,42 7 21,-30-7-56,-1 2-1,1 1 1,-2 1-1,1 1 1,32 15-1,-56-21-17,1 0 0,0 1 0,0-1 1,-1 1-1,1 0 0,-1 0 0,0 0 0,0 0 0,0 0 0,0 1 0,-1-1 0,0 1 0,1-1 1,-1 1-1,0 0 0,2 8 0,-3-9 1,0 1 0,-1 0 0,1 0-1,-1-1 1,0 1 0,0 0 0,-1 0 0,1 0 0,-1-1 0,0 1 0,1 0 0,-2-1 0,1 1-1,0-1 1,-1 1 0,0-1 0,1 0 0,-1 1 0,-1-1 0,-2 4 0,-5 3 54,1 0 1,-1 0-1,-1-1 1,0-1 0,0 0-1,0 0 1,-25 11-1,26-14-27,0-1 1,0 0-1,0 0 0,-1-1 0,1-1 1,-1 0-1,0 0 0,0-1 0,0 0 1,-17-2-1,23 1-89,0-1 0,0 0 0,0-1 0,0 1 1,0-1-1,0 0 0,1 0 0,-1-1 0,1 1 0,-1-1 0,1 0 1,0 0-1,0-1 0,0 1 0,0-1 0,-3-5 0,2 2 8,0-1 0,0 1 1,0-2-1,1 1 0,1 0 0,0-1 0,0 1 0,-3-16 1,-5-52-350</inkml:trace>
  <inkml:trace contextRef="#ctx0" brushRef="#br0" timeOffset="1">192 1 16315,'24'3'1841,"3"4"-1073,-1 0-288,10 0 1177,3 2-689,6-2-880,1 0-464,3-5 488,-2-4-224,-6-6-176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7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16900,'-18'49'1376,"11"10"-1056,2-1-144,5 6 664,2-1-496,8-6-480,3-3-336,-1-15 400,-2-5-96,-14-12-56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7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0 137 18076,'0'-1'44,"0"-7"366,0 1 0,1-1-1,0 1 1,1-10 0,-1 15-354,0-1 1,0 1-1,0-1 0,0 1 0,1 0 1,-1-1-1,1 1 0,-1 0 1,1 0-1,0 0 0,0 0 1,0 0-1,0 0 0,0 1 1,4-3-1,6-3 253,0 1-1,0 1 1,1 0 0,0 0 0,0 2 0,21-4-1,83-6 541,17 11-305,-111 3-454,0 1 1,0 1 0,39 11 0,-57-13-79,0 1 1,-1 0 0,1-1 0,-1 2 0,1-1 0,7 6-1,-11-7-10,0-1 0,0 1-1,0 0 1,-1 0-1,1 0 1,0 0-1,0 0 1,-1 0-1,1 0 1,0 0-1,-1 0 1,1 0 0,-1 1-1,0-1 1,1 0-1,-1 0 1,0 0-1,0 1 1,0-1-1,0 0 1,0 0 0,0 0-1,0 1 1,0-1-1,0 0 1,0 0-1,-1 0 1,1 1-1,0-1 1,-1 0-1,1 0 1,-1 0 0,0 0-1,0 1 1,-3 5 2,-1-1 0,0 0 1,0 0-1,0-1 0,-1 0 1,-10 8-1,-44 27 38,25-17-18,20-13-18,-45 33 27,55-39-31,0 0-1,1 1 1,0-1 0,0 1-1,0 0 1,0 0 0,1 0-1,0 0 1,-4 8 0,7-11-10,-1-1 0,1 1 1,0 0-1,0 0 0,0 0 0,0 0 1,0 0-1,0 0 0,1 0 0,-1-1 1,1 1-1,-1 0 0,1 0 1,0 0-1,-1-1 0,1 1 0,0 0 1,0-1-1,0 1 0,1-1 1,-1 1-1,0-1 0,0 1 0,1-1 1,-1 0-1,1 0 0,-1 0 0,1 0 1,2 2-1,8 4-65,-1-1-1,1 0 1,14 5-1,-16-6 14,44 15-156,-26-11 92,26 15 0,-47-21 105,0 1 0,0 0 0,-1 0 0,0 1 0,0 0 0,0 0 0,0 1 0,8 9 0,-13-13 21,0-1 0,0 0 0,0 1-1,0-1 1,-1 1 0,1-1-1,0 1 1,-1-1 0,1 1-1,-1-1 1,0 1 0,1 0-1,-1-1 1,0 1 0,0 0-1,0-1 1,0 1 0,0-1-1,0 1 1,-1 0 0,1-1-1,-1 3 1,-1-1 15,1 0 0,-1 0 0,0 0-1,0-1 1,0 1 0,0-1 0,-1 1 0,1-1 0,-1 0 0,-4 3-1,-7 4 118,0-1 0,-1 0 0,-24 8 0,32-14-79,-26 11 201,-1-1 0,-1-2 0,0-2 0,0 0-1,-46 2 1,77-10-312,1 0 1,-1 0-1,1 0 0,-1 0 0,1-1 0,-1 1 1,1-1-1,-1 0 0,1 0 0,0 0 0,-5-2 1,8 3 24,0-1 1,-1 1 0,1 0 0,-1-1 0,1 1 0,0 0 0,0-1 0,-1 1 0,1-1 0,0 1 0,-1-1-1,1 1 1,0 0 0,0-1 0,0 1 0,0-1 0,-1 1 0,1-1 0,0 1 0,0-1 0,0 1-1,0-1 1,0 1 0,0-1 0,0 1 0,0-1 0,0 1 0,1-2 0,0 0-12,0 0 0,0 1 0,0-1 0,0 0 0,0 0 1,1 0-1,-1 1 0,1-1 0,-1 1 0,4-3 0,31-20-343,10-3-154</inkml:trace>
  <inkml:trace contextRef="#ctx0" brushRef="#br0" timeOffset="1">853 326 17444,'7'30'1984,"-9"9"-1168,-14-6-376,1 2 1425,4 0-801,4-1-696,4-4-344,4-8-784,11-8-392,2-11 872,2-7-192,-2-13-241</inkml:trace>
  <inkml:trace contextRef="#ctx0" brushRef="#br0" timeOffset="2">928 54 16059,'-3'-23'1609,"0"14"-1217,3 16-208,4 8 848,12 9-984,4 3 1873,13 6-1793,6 0 48,10 4 72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1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3 17036,'-13'-3'1848,"3"3"-1168,6 0-272,11 2 857,7-2-265,11 0-320,1 0-224,8 1-248,0 2-192,4 0-224,-4-2-200,-4 1-384,-4 2-176,-13-1 671,-12-3-151,3 6-240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8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262 110 18212,'-57'18'1947,"23"-8"-976,-35 16-1,60-22-742,0 0 0,0 1 1,0 0-1,1 1 0,0 0 1,0 0-1,1 0 0,-11 13 0,16-17-164,0 0 0,1 1 0,-1-1-1,0 1 1,1 0 0,0-1-1,0 1 1,-1 0 0,2 0-1,-2 4 1,2-6-47,0 0 0,0 1 1,0-1-1,0 0 0,0 0 0,0 1 1,0-1-1,1 0 0,-1 0 0,1 0 1,-1 0-1,1 1 0,-1-1 0,1 0 0,-1 0 1,1 0-1,0 0 0,0 0 0,0 0 1,-1-1-1,1 1 0,0 0 0,0 0 1,0 0-1,0-1 0,0 1 0,0-1 1,1 1-1,1 0 0,7 3 5,1-1 1,-1 0-1,1-1 0,0 0 1,0-1-1,0 0 0,0-1 0,0 0 1,22-3-1,-8-1 39,0-1 0,0-1 0,30-11 0,-42 12-9,0-1 1,0 1-1,-1-2 1,0 0-1,0 0 1,14-13-1,-23 17-32,0 1 0,0-1-1,0 0 1,0 1 0,-1-1 0,0-1-1,0 1 1,1 0 0,-2 0 0,1-1-1,0 1 1,-1-1 0,0 0 0,1 1-1,-1-1 1,-1 0 0,1 0 0,-1 0-1,1 1 1,-1-1 0,0 0 0,0 0-1,-1 0 1,1 0 0,-1 1 0,0-1-1,-2-6 1,0 3-5,-1 1 0,0 0-1,0-1 1,-1 1 0,1 1-1,-1-1 1,-1 1 0,1-1 0,-1 2-1,0-1 1,0 1 0,0 0-1,0 0 1,-1 0 0,-12-4 0,9 4-190,0 0 1,0 1 0,0 0-1,0 1 1,0 0 0,-1 0 0,1 1-1,-1 1 1,1 0 0,-19 2-1,25-2 117,0 1 0,1 0 0,-1 0 0,0 1-1,1-1 1,-1 1 0,1-1 0,0 1 0,-1 0-1,1 0 1,0 1 0,0-1 0,-4 5 0,-3 14-472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8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25 18748,'21'-18'2136,"-21"18"-2120,0 0-1,0 0 1,0 0-1,1 0 1,-1 0-1,0 0 1,0-1-1,0 1 1,0 0 0,0 0-1,0 0 1,0 0-1,0-1 1,0 1-1,0 0 1,0 0-1,0 0 1,0 0 0,0-1-1,0 1 1,0 0-1,0 0 1,0 0-1,0 0 1,0 0-1,0-1 1,0 1 0,0 0-1,0 0 1,0 0-1,0 0 1,0 0-1,-1-1 1,1 1-1,0 0 1,0 0 0,0 0-1,0 0 1,0 0-1,0 0 1,0-1-1,-1 1 1,1 0-1,-17 0 379,8 2-169,-1 0-1,1 1 1,0 0-1,0 1 1,0 0-1,0 1 1,0 0-1,1 0 1,-15 12-1,-6 8 52,-31 33 0,32-29-178,-47 65 1,66-81-103,1 0 1,1 0 0,0 1 0,0 0-1,2 0 1,0 1 0,0 0 0,-3 22 0,7-32 2,0 1 1,1-1-1,0 1 0,0-1 1,0 1-1,1 0 1,-1-1-1,2 1 0,-1-1 1,0 0-1,1 1 1,0-1-1,0 0 1,1 0-1,-1 0 0,1 0 1,0 0-1,1-1 1,-1 1-1,1-1 1,0 0-1,0 0 0,0 0 1,0-1-1,1 0 1,-1 1-1,1-1 0,0-1 1,6 3-1,4 1 3,0-1 0,1-1 0,0 0-1,0-2 1,0 1 0,0-2-1,24 0 1,-4-3 16,1-1-1,43-10 1,-61 10-127,0-2 0,-1 0 0,1-1-1,-1 0 1,28-16 0,-41 20 82,0-1-1,-1 0 1,1-1-1,-1 1 1,0-1-1,0 1 1,0-1-1,0 0 1,-1-1-1,0 1 1,0-1-1,0 1 1,0-1 0,-1 0-1,1 0 1,-1 0-1,-1 0 1,1-1-1,-1 1 1,0 0-1,0-1 1,0 1-1,-1-1 1,0-6-1,-5-35-241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49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31 103 15843,'21'0'2201,"21"-6"-1273,32-11-320,11 0 1881,15 0-1465,6 3-272,-3 4-240,-2 1-248,-18 5-792,-11 2-528,-37-1 864,-12 0-192,-23 2-168</inkml:trace>
  <inkml:trace contextRef="#ctx0" brushRef="#br0" timeOffset="1">1 278 14891,'5'23'1601,"33"-17"-817,16-11-208,28-5 768,8-4-240,8-5-247,2-1-497,-6-10-24,-5-6-40,-17-2-192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59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295 239 14179,'15'-19'1012,"46"-58"1192,-53 66-1737,-1 0 0,-1-1-1,0 1 1,-1-1-1,6-16 1,-10 25-377,-1 1 0,1 0 0,-1 0 0,1 0 0,-1-1 0,0 1 0,0 0 0,0-1 0,0 1 0,0 0 0,0 0 0,-1-1 0,1 1 0,-2-3-1,1 3-35,0 1-1,0-1 1,0 1-1,0 0 1,0-1-1,-1 1 1,1 0-1,0 0 1,-1 0-1,1 0 1,0 0-1,-1 0 1,1 1-1,-1-1 1,0 0-1,1 1 1,-1-1-1,1 1 0,-1 0 1,0-1-1,-2 1 1,-6-1 52,0 1 0,-1 1-1,1 0 1,0 0 0,0 1 0,-1 0 0,1 1-1,1 0 1,-1 0 0,-11 6 0,-9 6 48,-51 32 0,3 9-88,70-48-67,-1-1-1,1 1 0,1 1 0,0-1 0,0 1 0,-8 14 1,14-21-19,0 0 1,0 0 0,0-1 0,0 1 0,0 0-1,1 0 1,-1 0 0,1 0 0,-1 0 0,1 0-1,0 1 1,0-1 0,0 0 0,0 0 0,0 0 0,0 0-1,0 0 1,1 0 0,-1 0 0,1 0 0,1 3-1,0-2-19,0-1-1,0 1 1,0-1-1,0 0 1,0 1 0,1-1-1,-1 0 1,1 0-1,0-1 1,0 1-1,-1 0 1,1-1-1,5 2 1,75 24-635,-63-23 527,-1 2 0,0 0 0,-1 1 0,34 19 0,-49-24 149,0-1 0,-1 1 0,1 0-1,-1 1 1,1-1 0,-1 0 0,0 1 0,0-1-1,0 1 1,0-1 0,-1 1 0,1 0 0,-1 0-1,1 0 1,0 4 0,-1-4 28,-1-1 0,0 1 0,0-1 0,0 1 0,0-1 1,0 1-1,0-1 0,-1 0 0,1 1 0,-1-1 0,0 1 0,1-1 0,-1 0 0,0 0 0,0 1 1,-1-1-1,1 0 0,0 0 0,-1 0 0,0 0 0,-2 2 0,-6 5 173,-1 0 1,0-1-1,0 0 0,-1-1 0,0-1 1,0 0-1,-1 0 0,0-1 0,0 0 1,0-2-1,0 1 0,-1-2 0,1 1 1,-20-1-1,30-2-204,-1 0 0,0 0 0,1 0 0,-1-1-1,1 0 1,-1 1 0,1-1 0,-7-3 0,9 4-31,1-1 0,-1 1 0,1 0 0,-1-1 0,0 1 0,1-1 0,-1 1 0,1-1 1,-1 1-1,1-1 0,0 1 0,-1-1 0,1 1 0,0-1 0,-1 0 0,1 1 0,0-1 0,-1 1 0,1-1 0,0-1 0,0 1-40,0 0 1,0 0-1,0 0 1,1 0-1,-1 0 0,0 0 1,1 0-1,-1 0 1,1 0-1,-1 0 0,1 0 1,-1 0-1,1 0 1,0 0-1,-1 0 0,1 0 1,1 0-1,4-5-97,0 1-1,0 0 1,1 1 0,-1-1-1,12-4 1,19-6-531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2:59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134 427 13827,'10'-9'1451,"-10"9"-1423,0 0 0,1 0 0,-1 0 0,0-1 0,0 1 0,0 0 0,0 0 0,0 0 0,0 0 0,0 0 0,0 0 0,0 0-1,0 0 1,0-1 0,0 1 0,0 0 0,0 0 0,0 0 0,0 0 0,0 0 0,0 0 0,0 0 0,0 0 0,-1 0 0,1-1 0,0 1 0,0 0 0,0 0-1,0 0 1,0 0 0,0 0 0,0 0 0,0 0 0,0 0 0,0 0 0,0 0 0,0 0 0,-1 0 0,1 0 0,0-1 0,0 1 0,0 0 0,0 0 0,0 0-1,0 0 1,0 0 0,0 0 0,0 0 0,-1 0 0,1 0 0,0 0 0,-2 0 135,0 1 1,-1-1-1,1 0 1,0 0-1,0 1 1,0 0-1,0-1 0,0 1 1,-3 1-1,-4 3 28,0 0 0,1 1 0,0 0-1,0 0 1,0 1 0,0 0 0,1 0-1,1 0 1,-10 13 0,12-14-134,1-1-1,-1 1 1,1 0 0,0 0 0,1 0-1,-1 0 1,1 0 0,0 1-1,1-1 1,0 1 0,0-1 0,0 1-1,1-1 1,-1 1 0,2 9 0,0-14-42,-1 1 1,1-1 0,-1 1 0,1-1 0,0 1 0,0-1-1,0 0 1,0 1 0,1-1 0,-1 0 0,0 0 0,1 0-1,0 0 1,-1 0 0,1 0 0,0-1 0,0 1 0,0-1-1,0 1 1,0-1 0,0 1 0,1-1 0,-1 0 0,0 0-1,1 0 1,-1-1 0,1 1 0,-1 0 0,1-1 0,-1 0-1,5 1 1,0-1-3,0-1 0,0 1 1,0-1-1,0 0 0,0-1 0,0 0 0,-1 0 0,1 0 0,0-1 0,8-4 0,2-4 11,0 0 0,-1-2 0,0 1 0,-1-2 0,-1 0 0,0-1 0,0 0 0,-2-1 0,0 0 0,-1-1 1,-1-1-1,0 0 0,8-22 0,-10 20 7,-1-1 0,0 0 1,-2-1-1,0 1 1,-2-1-1,-1 0 1,0 0-1,-1 0 1,-2 0-1,0 0 0,-8-42 1,7 56-23,-1 0 0,1 1-1,-1-1 1,0 1 0,-1 0 0,0 0 0,0 0 0,-1 0-1,1 1 1,-7-7 0,9 11-5,0 1 0,1-1 0,-1 0 0,0 1 0,0-1 0,0 1 0,0 0 0,0 0 0,0 0 0,-1 0 0,1 0 0,0 0 0,0 0 0,-1 1 0,1-1 0,-1 1 0,1 0 0,0-1-1,-1 1 1,1 0 0,-1 1 0,1-1 0,-1 0 0,1 1 0,0-1 0,-1 1 0,1 0 0,0 0 0,0 0 0,-1 0 0,1 0 0,0 0 0,0 1 0,0-1 0,0 0 0,-3 4 0,1-1 8,0 0 0,1 0 0,-1 0 0,1 1 0,0-1 0,0 1 0,1 0 0,-1 0 0,1 0 0,0 0-1,0 0 1,1 0 0,-1 0 0,1 1 0,0-1 0,0 8 0,1-9-9,0 0-1,0-1 1,1 1-1,-1 0 0,1-1 1,0 1-1,-1-1 1,2 1-1,-1-1 1,0 1-1,1-1 1,0 0-1,-1 0 0,1 1 1,0-1-1,1-1 1,-1 1-1,1 0 1,-1-1-1,1 1 0,0-1 1,0 1-1,0-1 1,0 0-1,3 1 1,10 3-104,-1 0 1,1-1-1,0-1 1,23 3-1,-27-6-3,0 1 1,0 0-1,0 1 0,-1 1 0,1 0 0,-1 0 0,0 1 0,0 0 0,14 10 0,-22-13 105,1 1 0,-1 0 0,0 0 0,0 0 0,-1 1-1,1-1 1,-1 1 0,1-1 0,-1 1 0,0 0 0,-1 0 0,1 0 0,0 0 0,-1 0 0,0 0 0,0 0-1,-1 0 1,1 0 0,-1 1 0,1-1 0,-2 9 0,-2 2 237,0 1 0,-1 0 1,0-1-1,-11 24 0,8-21 245,-8 32-1,14-50-502,1 0-1,0 1 0,0-1 1,0 0-1,-1 1 0,1-1 1,0 0-1,0 1 0,0-1 1,0 0-1,0 1 0,0-1 1,0 0-1,0 1 0,0-1 1,0 1-1,0-1 0,0 0 1,0 1-1,0-1 0,0 0 1,0 1-1,0-1 0,0 0 0,0 1 1,0-1-1,1 0 0,-1 1 1,0-1-1,0 0 0,1 1 1,-1-1-1,0 0 0,0 0 1,1 1-1,-1-1 0,0 0 1,0 0-1,1 1 0,-1-1 1,0 0-1,1 0 0,-1 0 1,0 0-1,1 0 0,-1 1 1,0-1-1,1 0 0,-1 0 1,1 0-1,-1 0 0,0 0 1,1 0-1,-1 0 0,0 0 0,1 0 1,0-1-1,20-11-560,-2-2 140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0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88 381 17460,'-13'17'966,"-2"2"297,-24 39-1,36-52-1066,0 0-1,0 0 0,1 0 0,0 0 0,0 0 0,0 1 0,1-1 0,0 1 1,0-1-1,0 1 0,1 11 0,0-15-139,1-1-1,-1 0 1,1 1-1,0-1 1,-1 1 0,1-1-1,0 0 1,0 0-1,0 0 1,1 0 0,-1 0-1,0 0 1,1 0-1,-1 0 1,1 0 0,0 0-1,3 2 1,-1-1-19,0-1 0,0 0 0,0 0 1,0 0-1,0-1 0,1 1 0,-1-1 0,0 0 0,7 0 0,-1 0-33,0 0 0,0-1-1,0-1 1,0 1 0,0-2 0,0 1-1,0-1 1,12-5 0,-14 4-11,-1 0 1,1-1 0,-1 0-1,1-1 1,-1 0 0,-1 0 0,1 0-1,-1-1 1,0 0 0,0 0-1,0-1 1,6-9 0,-6 6-14,0-1 0,-1 1 0,0-1 0,0 0 0,-1 0 0,-1 0 0,0-1 0,2-16 0,-4 23 15,-1 0-1,0 1 0,0-1 1,-1 0-1,-1-9 1,2 13 6,0 1 1,0-1-1,0 1 1,0-1-1,0 1 1,0-1-1,-1 1 1,1-1 0,0 1-1,0-1 1,0 0-1,-1 1 1,1-1-1,0 1 1,0 0-1,-1-1 1,1 1-1,-1-1 1,1 1-1,0-1 1,-1 1 0,1 0-1,-1-1 1,1 1-1,-1 0 1,1 0-1,-1-1 1,1 1-1,-1 0 1,1 0-1,-1 0 1,1-1-1,-1 1 1,1 0-1,-1 0 1,0 0 0,1 0-1,-1 0 1,1 0-1,-1 0 1,1 0-1,-1 1 1,1-1-1,-1 0 1,0 0-1,1 0 1,-1 0-1,1 1 1,-1-1-1,1 0 1,0 1 0,-1-1-1,1 0 1,-1 1-1,1-1 1,-1 1-1,1-1 1,0 0-1,-1 2 1,-2 1 23,0 1 0,0 0 0,0 0 0,1 0 0,-1 0 0,1 0 0,0 1 0,1-1 1,-1 1-1,1-1 0,0 1 0,0 0 0,0-1 0,1 1 0,-1 7 0,1-8-7,0 0 1,0 0-1,0 0 1,1 0-1,0 0 0,-1 1 1,1-1-1,1 0 1,-1-1-1,1 1 0,-1 0 1,1 0-1,0-1 1,1 1-1,-1-1 1,0 1-1,1-1 0,3 3 1,1-1 0,-1-1 1,1 0 0,0-1 0,0 1-1,1-1 1,-1-1 0,1 0 0,-1 0-1,1 0 1,0-1 0,0 0 0,0 0-1,8-1 1,2 0 2,0-1 0,-1-1 0,1-1 0,30-8 0,-33 6-17,0 0-1,-1-1 1,0-1-1,0-1 1,0 0-1,-1-1 1,-1 0-1,1-1 1,-1 0-1,-1-1 1,0 0-1,-1-1 1,0 0-1,0-1 1,9-17-1,-9 12-13,-1-1 0,0 1-1,-2-1 1,0-1 0,-1 0 0,-1 0 0,-1 0 0,0 0-1,-2-1 1,0 1 0,-2-26 0,-1 35-7,0 0 1,-1 1-1,0-1 1,0 1-1,-5-12 1,7 20 10,-1 0 0,0-1 1,0 1-1,1 0 1,-1 0-1,-1 1 1,1-1-1,0 0 1,0 0-1,-1 0 1,1 1-1,-1-1 0,1 1 1,-1-1-1,0 1 1,1 0-1,-1-1 1,0 1-1,0 0 1,0 0-1,0 0 1,0 1-1,0-1 0,0 0 1,0 1-1,0-1 1,-1 1-1,1 0 1,0 0-1,0 0 1,-3 0-1,2 1 2,0 0 1,0 0-1,0 0 1,0 1-1,0-1 0,0 1 1,1 0-1,-1 0 0,1 0 1,-1 0-1,1 0 0,-1 1 1,1-1-1,0 1 0,0-1 1,1 1-1,-1 0 1,0-1-1,-1 6 0,-2 3 0,0 0 0,1 0-1,1 1 1,-3 13 0,3-7-29,0 1 1,2 0 0,0-1 0,1 1-1,1 0 1,0-1 0,2 1-1,0 0 1,1-1 0,1 0-1,0 0 1,2 0 0,0-1 0,15 27-1,-17-38-137,0 1 0,0-1-1,1 1 1,-1-1-1,1-1 1,1 1 0,-1-1-1,1 0 1,0-1 0,0 0-1,0 0 1,1 0-1,-1-1 1,1 0 0,0 0-1,15 2 1,15-1-484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0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236 299 15163,'-3'-2'178,"0"0"0,-1 1 0,1-1 0,-1 0 0,1 1 0,-1 0-1,0 0 1,0 0 0,1 0 0,-1 1 0,0-1 0,0 1 0,0 0 0,1 0 0,-1 1-1,0-1 1,0 1 0,0-1 0,1 1 0,-1 1 0,0-1 0,-6 3 0,-1 2 325,-1-1 0,1 1 0,0 1 0,1 0 0,-17 14 0,21-15-362,-1 1 1,2-1-1,-1 1 1,1 1 0,0-1-1,0 0 1,1 1-1,0 0 1,0 0-1,-4 17 1,7-22-125,0-1 0,1 1 0,-1 0 0,1 0 0,0 0 0,-1 0 0,1 0 0,1 0 0,-1 0 0,0 0 0,1 0 0,-1 0 0,1 0 0,0 0 0,0 0 0,0-1 0,0 1 0,1 0 0,-1-1 0,1 1 0,0-1 0,-1 1 0,1-1 0,0 0 0,0 0 0,1 0 0,-1 0 0,0 0 0,1 0 0,-1-1 0,1 1 0,0-1 0,-1 1 1,1-1-1,4 1 0,0 0-21,0 0 0,0 0 1,0-1-1,0 0 0,1 0 1,-1-1-1,1 0 0,-1 0 1,0-1-1,1 0 0,-1 0 1,0 0-1,0-1 0,0 0 0,0-1 1,0 0-1,0 0 0,12-7 1,-7 2-12,-1 0 0,0-1 0,0 0 0,-1-1 0,-1 0 0,1-1 1,-1 0-1,-1 0 0,8-14 0,-1-5 0,-1 0-1,-1 0 1,-2-2-1,-1 1 1,-2-1 0,-1 0-1,-1-1 1,-2 0 0,0-58-1,-8 67 74,4 23-56,0 1 0,0 0 0,0 0 0,0 0 1,0 0-1,-1 0 0,1 0 0,0-1 0,0 1 0,0 0 1,0 0-1,-1 0 0,1 0 0,0 0 0,0 0 0,0 0 1,0 0-1,-1 0 0,1 0 0,0 0 0,0 0 0,0 0 0,0 0 1,-1 0-1,1 0 0,0 0 0,0 0 0,0 0 0,0 0 1,-1 0-1,1 0 0,0 0 0,0 0 0,0 0 0,0 0 1,-1 0-1,1 1 0,0-1 0,0 0 0,0 0 0,0 0 0,0 0 1,-1 0-1,1 0 0,0 1 0,0-1 0,0 0 0,0 0 1,0 0-1,0 0 0,0 1 0,0-1 0,-3 5 31,0 0 0,1 0-1,0 1 1,0-1 0,-2 9 0,-2 15 86,1 1 1,1-1 0,2 1 0,2 50 0,1-59-65,1 0 0,1 0 0,1-1 0,1 0 0,1 1 1,1-2-1,14 30 0,-16-38-157,1-2 0,1 1 0,-1-1 1,2 1-1,13 12 0,-18-19 46,0 0-1,0 0 1,0-1 0,0 0-1,0 0 1,0 0-1,1 0 1,-1 0 0,1 0-1,0-1 1,-1 0-1,1 0 1,0 0 0,0 0-1,0 0 1,0-1-1,0 0 1,-1 0 0,1 0-1,6-1 1,13-10-327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1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65 118 16836,'1'2'118,"0"0"0,0 0 0,1-1 0,-1 1 0,0-1 0,1 1 0,-1-1 0,1 1 0,0-1 1,0 0-1,-1 0 0,1 0 0,0 0 0,0 0 0,0 0 0,0-1 0,0 1 0,0-1 0,4 1 1,-3 0 12,1-2 0,-1 1 1,0 0-1,0-1 1,0 1-1,1-1 1,-1 0-1,0 0 0,0 0 1,0-1-1,0 1 1,2-2-1,0 0-29,-1 0 0,0 0 0,0 0 1,0 0-1,-1 0 0,1-1 0,-1 0 0,0 1 0,0-1 0,0 0 0,0-1 0,-1 1 0,1-1 0,-1 1 0,0-1 0,-1 1 0,2-6 1,-3 7-71,1 1 1,-1 0 0,0-1 0,0 1 0,0 0 0,0-1 0,-1 1 0,1 0 0,-1 0 0,1-1-1,-1 1 1,0 0 0,1 0 0,-1 0 0,-1 0 0,-1-4 0,2 5-9,0 0 1,-1-1 0,1 1-1,-1 0 1,1 0 0,-1 0-1,1 0 1,-1 0 0,0 0-1,0 1 1,1-1-1,-1 1 1,0-1 0,0 1-1,0-1 1,-3 1 0,0 0 7,1 0 0,-1 0 0,0 1 0,0 0 0,0 0 0,1 0 0,-1 1 0,1-1 0,-1 1 0,1 0 0,-1 0 0,1 1 0,0-1 0,0 1 0,-4 4 1,-1 1 19,1 1 1,1-1 0,-1 2 0,1-1 0,1 1 0,0 0-1,0 0 1,1 1 0,0-1 0,1 1 0,-4 18 0,6-24-37,1 0 1,0 0-1,0 0 0,1 0 1,0 0-1,0 0 0,0 0 1,0 1-1,1-1 1,0 0-1,0 0 0,0 0 1,1-1-1,0 1 1,0 0-1,0 0 0,0-1 1,1 1-1,-1-1 1,1 0-1,0 0 0,1 0 1,-1 0-1,1-1 1,-1 1-1,1-1 0,0 0 1,7 4-1,0-1-4,1 0-1,0-1 1,1-1 0,-1 0 0,1-1-1,-1 0 1,1-1 0,0 0-1,0-1 1,0 0 0,0-1-1,18-3 1,-9 1-6,-1-2 1,0 0-1,-1-2 0,1 0 1,-1-1-1,34-17 0,-49 21 2,0 1 3,0 0 1,0-1 0,-1 1-1,1-1 1,-1-1-1,0 1 1,1 0 0,-1-1-1,-1 0 1,1 0-1,4-7 1,-8 13 15,-1 1 0,0-1 1,0 1-1,1 0 0,0-1 1,-1 1-1,1-1 0,0 1 1,0 0-1,0-1 0,1 1 1,-1-1-1,1 1 0,-1-1 1,1 1-1,0-1 0,0 1 1,0-1-1,0 1 0,1-1 0,-1 0 1,0 0-1,1 0 0,0 0 1,-1 0-1,1 0 0,0 0 1,0 0-1,0-1 0,3 2 1,7 3-254,0 0-1,1-1 1,0 0 0,0-1 0,1 0 0,-1-1 0,1-1 0,16 1-1,-4 0-225,-13-2-29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1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398 137 14555,'-20'-15'765,"-16"-11"1543,-48-26 0,71 45-1734,-1 1 1,0 0-1,0 1 1,0 0-1,-1 1 1,0 1-1,-22-3 1,27 5-346,-1 1 0,1-1 1,0 1-1,-1 1 0,1 0 0,0 1 1,0 0-1,-18 6 0,27-8-220,0 0-1,1 0 1,-1 1-1,0-1 1,1 0-1,-1 0 1,1 1 0,-1-1-1,0 1 1,1-1-1,-1 1 1,1-1-1,-1 1 1,1-1-1,0 1 1,-1-1 0,1 1-1,-1 0 1,1-1-1,-1 2 1,1-2-7,0 1 1,1-1 0,-1 1-1,0-1 1,0 1-1,0-1 1,0 1-1,0-1 1,1 1-1,-1-1 1,0 1-1,0-1 1,1 1 0,-1-1-1,0 1 1,1-1-1,-1 0 1,0 1-1,1-1 1,0 1-1,32 17-79,-23-13 48,77 38-339,-43-22-2,-1 1 0,-1 2 1,50 37-1,-87-56 309,1-1 0,-1 1 1,0 0-1,4 7 1,-8-11 53,0 0 1,0 1-1,0-1 1,0 0-1,0 1 0,-1-1 1,1 1-1,0-1 1,-1 1-1,1 0 1,-1-1-1,0 1 1,0-1-1,0 1 0,1 0 1,-1-1-1,-1 1 1,1 0-1,0-1 1,0 1-1,-1-1 1,1 1-1,-1 0 0,0 2 1,-2 0 30,0 0 0,0-1 0,-1 1 0,1-1 0,-1 1 1,0-1-1,0 0 0,0 0 0,0-1 0,-1 1 0,1-1 0,-8 3 0,-10 3 183,-28 8-1,45-15-177,-9 3 39,-49 12 349,58-15-467,1-1 1,0 1-1,0-1 1,0 1 0,-1-1-1,1-1 1,0 1-1,0-1 1,0 1-1,0-1 1,-7-3 0,10 4-27,0-1 1,0 0 0,0 0 0,1 0-1,-1 0 1,1 0 0,-1 0-1,1 0 1,-1 0 0,1-1 0,-1 1-1,1 0 1,0 0 0,0 0-1,-1 0 1,1 0 0,0-1 0,0 1-1,0 0 1,0 0 0,1 0-1,-1 0 1,0-1 0,0 1 0,1 0-1,-1 0 1,1 0 0,-1 0-1,1 0 1,0-2 0,8-14-296,0 0 0,20-29 1,-24 40 270,38-57-765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2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27 15779,'11'-19'1940,"-8"12"-842,-9 8 115,-1 4-801,1 0 0,1 1 1,-1-1-1,1 1 0,0 0 1,0 0-1,1 1 0,0 0 1,0 0-1,1 0 0,-4 8 1,0 4-203,0 1 1,2-1 0,-4 23-1,5-12-110,2-1-1,1 1 1,1 0 0,1-1-1,2 1 1,1 0-1,1-1 1,2 0 0,0 0-1,2-1 1,2 0 0,20 41-1,-27-62-88,-3-4-2,0-1 0,0 1 0,1 0-1,-1-1 1,1 1 0,0-1-1,-1 0 1,1 0 0,0 0 0,0 0-1,3 2 1,-5-4-7,0 0-1,0 0 0,0 0 1,0 0-1,1 0 1,-1 1-1,0-1 0,0 0 1,0 0-1,0 0 1,0 0-1,0 0 0,0 0 1,1 0-1,-1 0 1,0 0-1,0-1 0,0 1 1,0 0-1,0 0 1,0 0-1,0 0 0,0 0 1,1 0-1,-1 0 1,0 0-1,0 0 0,0 0 1,0 0-1,0 0 1,0 0-1,0 0 0,0-1 1,0 1-1,0 0 0,0 0 1,1 0-1,-1 0 1,0 0-1,0 0 0,0 0 1,0 0-1,0-1 1,0 1-1,0 0 0,0 0 1,0 0-1,0 0 1,0 0-1,0 0 0,0 0 1,0-1-1,0 1 1,0 0-1,0 0 0,-1 0 1,0-14 31,-6-14-7,-64-148-116,26 70-148,43 103 235,0-1-29,1 0 1,-1 0-1,1-1 1,0 1 0,0 0-1,-1-6 1,2 10 25,0 0 1,0 0-1,0-1 0,0 1 1,0 0-1,0-1 0,0 1 1,0 0-1,1 0 0,-1-1 1,0 1-1,0 0 0,0 0 1,0-1-1,0 1 0,1 0 1,-1 0-1,0-1 0,0 1 1,0 0-1,1 0 0,-1 0 1,0-1-1,0 1 0,1 0 1,-1 0-1,0 0 0,0 0 1,1 0-1,-1 0 0,0 0 1,1-1-1,-1 1 0,20 6-206,37 21-368,114 49-1962,-151-69 2212,0-1 1,1-1 0,-1 0-1,1-2 1,0-1-1,40 0 1,-42-6 373,-10 0 265,-8 4-293,-1 0-1,0 0 1,0 0 0,0 0-1,0 0 1,0 0 0,0 0-1,0 0 1,0 0 0,0 0-1,0 0 1,0-1 0,0 1-1,1 0 1,-1 0 0,0 0-1,0 0 1,0 0 0,0 0-1,0 0 1,0 0 0,0 0-1,0-1 1,0 1 0,0 0-1,0 0 1,0 0 0,0 0-1,0 0 1,0 0 0,0 0-1,0 0 1,0 0 0,0-1-1,0 1 1,0 0 0,0 0-1,0 0 1,0 0 0,0 0-1,0 0 1,-1 0 0,1 0-1,0 0 1,0 0 0,0-1-1,0 1 1,0 0 0,0 0-1,0 0 1,0 0-1,0 0 1,0 0 0,0 0-1,-1 0 1,1 0 0,0 0-1,-1 0 73,0 0 0,-1 0 0,1 0 0,0 0 0,-1 0-1,1 0 1,0 0 0,0 0 0,-1 1 0,1-1 0,0 0-1,0 1 1,0-1 0,0 1 0,-1 0 0,1-1 0,0 1-1,0 0 1,0 0 0,0 0 0,0-1 0,1 1 0,-1 0-1,0 0 1,0 0 0,-1 2 0,-1 2 105,0-1 0,0 0 0,0 1 0,0-1 0,-3 8 1,6-10-176,-1 0 0,1-1 0,0 1 0,0 0 0,-1-1 0,1 1 0,0 0 0,0-1 0,1 1 0,-1 0 0,0 0 0,1-1 0,-1 1 0,0-1 0,1 1 0,0 0 0,-1-1 0,1 1 0,0-1 0,0 1 0,0-1 0,0 0 0,0 1 0,0-1 0,1 0 0,-1 0 0,0 0 0,0 0 0,1 0 0,-1 0 0,1 0 0,-1 0 0,1-1 0,-1 1-1,1 0 1,0-1 0,2 1 1,7 2-1,-1 0 1,0-1 0,1-1-1,19 1 1,19-3-149,0-3 1,-1-2-1,96-24 0,-139 29-104,1 1 1,-1-1-1,0 1 0,1 1 0,-1-1 0,0 1 0,1 0 1,-1 0-1,7 2 0,17 4-1014,-15-6 693,1 0-1,0 0 1,0-2-1,-1 0 1,1 0-1,0-2 1,-1 0-1,20-6 1,-25 6 417,-1 0 1,0-1-1,0 1 1,0-2-1,0 1 0,-1-1 1,1 0-1,-1-1 1,0 1-1,-1-2 1,0 1-1,0-1 1,0 1-1,-1-2 0,6-7 1,-10 12 211,1 0 0,-1 1 1,0-1-1,0 0 0,0 0 1,0 0-1,-1 0 0,1 0 0,-1 0 1,0 0-1,0 0 0,0-1 0,0 1 1,0 0-1,-2-5 0,2 7-6,0 0-1,-1 0 0,1 0 1,-1 1-1,1-1 1,-1 0-1,1 0 0,-1 0 1,0 1-1,1-1 1,-1 0-1,0 0 0,0 1 1,1-1-1,-1 1 1,0-1-1,0 1 1,0-1-1,-2 0 0,1 1 36,0-1-1,0 1 0,0 0 1,0 0-1,0 0 0,0 0 1,0 0-1,0 1 0,0-1 1,0 1-1,1-1 0,-1 1 0,-3 1 1,-1 1 96,0 1-1,1-1 1,0 1 0,0 0 0,0 1-1,0-1 1,1 1 0,-1 0 0,1 0 0,0 1-1,1-1 1,-1 1 0,1 0 0,1-1-1,-1 1 1,1 1 0,0-1 0,-2 9 0,3-11-124,0 0 0,1 0 0,-1 1 0,1-1 1,0 0-1,0 1 0,0-1 0,1 0 0,0 1 1,-1-1-1,2 0 0,1 7 0,-1-8-45,-1 0 0,1 0 0,0-1 0,0 1 0,0-1 0,0 1 0,0-1 0,1 0 0,-1 0 0,1 0 0,-1 0 0,1 0 0,0-1 0,0 1 0,-1-1 0,1 1 0,0-1 0,6 1 0,-2 0-18,0-1 0,1 1 1,-1-2-1,0 1 0,1-1 1,-1 0-1,0-1 0,1 1 1,-1-2-1,0 1 0,0-1 1,10-3-1,-6 0-11,0 0 0,-1-1 0,1 1 1,-1-2-1,-1 0 0,1 0 0,9-11 0,-4 3-31,0-1 1,-2-1-1,0 0 0,-1-1 0,-1 0 0,0-1 1,-2 0-1,10-25 0,-15 35 9,-1-1 1,1 0-1,-2 0 0,1 0 1,-2 0-1,1 0 1,-1-1-1,-1 1 0,0 0 1,-1-15-1,1 24 19,-1 0 0,1 0 0,0 0-1,0-1 1,-1 1 0,1 0 0,-1 0-1,1 0 1,-1 0 0,1 0 0,-1 0 0,0 0-1,0 0 1,1 0 0,-1 0 0,0 0-1,0 1 1,-1-2 0,1 2 4,0 0-1,1-1 1,-1 1 0,0 0-1,0 0 1,0 0-1,1 0 1,-1 0 0,0 0-1,0 0 1,1 0 0,-1 0-1,0 0 1,0 1 0,0-1-1,1 0 1,-1 0-1,0 1 1,1-1 0,-2 1-1,-1 1 15,0 1 0,0-1-1,0 1 1,0 0-1,1-1 1,-1 1 0,1 0-1,0 0 1,0 1 0,-2 3-1,-1 5 29,1 0-1,0 1 0,1-1 1,0 1-1,0 0 0,2 0 1,0 0-1,0 0 0,1 0 1,1 0-1,0 0 0,1 0 1,6 24-1,-5-25-140,1-1 1,0 1 0,1-1-1,0 0 1,1 0-1,0-1 1,1 1-1,0-1 1,0-1-1,1 1 1,0-1-1,1-1 1,0 1-1,19 12 1,-22-17-71,0-1-1,0 0 1,0 0-1,0-1 1,0 1 0,1-2-1,-1 1 1,1 0-1,-1-1 1,1-1-1,0 1 1,-1-1 0,1 0-1,0 0 1,-1-1-1,1 0 1,0 0-1,-1 0 1,9-4 0,-6 1-53,-1 0 0,1 0 0,-1-1 0,0 0 0,0 0 0,0-1 1,-1 0-1,0-1 0,0 0 0,0 0 0,-1 0 0,10-15 0,-7 8 235,-1-1 0,0 0 0,7-20 0,-13 29 150,0 1 1,-1 0-1,1 0 1,-1-1-1,0 1 1,-1-1-1,1 1 1,-1-1-1,0 1 1,0-1-1,-1 1 1,0-1-1,-2-9 1,3 14-102,-1 0-1,1 0 1,-1 0 0,1 0 0,-1 0-1,0 0 1,1 0 0,-1 0 0,0 0-1,0 0 1,1 1 0,-1-1-1,0 0 1,0 0 0,0 1 0,0-1-1,0 1 1,0-1 0,0 1 0,0-1-1,0 1 1,0 0 0,0 0 0,-1-1-1,1 1 1,0 0 0,0 0 0,0 0-1,0 0 1,0 0 0,0 0 0,-1 1-1,1-1 1,0 0 0,0 0-1,0 1 1,0-1 0,0 1 0,0-1-1,0 1 1,0-1 0,0 1 0,-1 1-1,0-1-20,-1 1-1,1-1 1,-1 1-1,1 0 1,0 0-1,0 0 1,0 0-1,0 0 1,0 1 0,1-1-1,-1 0 1,0 1-1,1 0 1,0-1-1,-2 6 1,3-5-73,0-1 0,0 0 0,0 1 1,1-1-1,-1 1 0,1-1 0,0 0 1,0 1-1,-1-1 0,1 0 0,1 0 1,-1 0-1,0 0 0,0 0 1,1 0-1,-1 0 0,1 0 0,0 0 1,0-1-1,-1 1 0,1-1 0,0 1 1,0-1-1,3 2 0,9 5-401,-1-1 0,26 10-1,-24-11 109,13 6-187,-9-5 134,-1 1-1,0 1 0,22 15 1,-39-24 392,0 1 1,0 0 0,0-1-1,0 1 1,0 0-1,0-1 1,0 1 0,0 0-1,-1 0 1,1 0-1,0 0 1,0 0 0,-1 0-1,1 0 1,-1 0 0,1 0-1,-1 0 1,1 0-1,-1 0 1,1 1 0,-1-1-1,0 0 1,0 0-1,0 0 1,0 2 0,0-2 31,-1 1 0,0-1 0,0 0 0,1 0 0,-1 0 1,0 0-1,0 0 0,0 0 0,0 0 0,0 0 0,-1 0 0,1 0 1,0 0-1,0-1 0,0 1 0,-1-1 0,-1 2 0,-9 2 314,0-1 0,-1 0-1,-16 2 1,28-5-356,-16 3 148,0-2 1,-21 0-1,32-1-151,0-1 0,0 1-1,0-1 1,0-1-1,0 1 1,0-1 0,1 0-1,-1 0 1,-8-5-1,-12-12-48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1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16900,'10'3'1664,"18"-6"-952,10-2-264,13-2 744,8 1-231,4 1-313,2 0-176,-5 4-800,-6 1-480,-16 3 688,-8 3-160,-12 1-225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3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89 17212,'-13'-6'453,"-1"1"0,1 0 0,-1 1 0,0 1 0,0 0 0,0 1 1,0 0-1,-1 1 0,1 1 0,0 0 0,-1 1 0,-14 3 0,17-1-236,-1 0 1,1 0-1,0 1 0,0 0 0,1 1 0,-1 1 1,1 0-1,0 0 0,1 1 0,-1 0 0,2 1 1,-1 0-1,-16 18 0,23-22-176,1-1-1,-1 1 1,0 0 0,1 0-1,0 0 1,0 0 0,0 1 0,1-1-1,-1 0 1,1 1 0,-1 5-1,2-8-31,0-1 0,0 1-1,0 0 1,0 0-1,0-1 1,0 1-1,1 0 1,-1 0 0,1-1-1,-1 1 1,1 0-1,0-1 1,-1 1-1,1-1 1,0 1 0,0-1-1,0 1 1,0-1-1,0 1 1,1-1-1,-1 0 1,0 0 0,1 0-1,-1 0 1,1 0-1,-1 0 1,1 0-1,-1 0 1,1 0 0,0-1-1,2 2 1,4-1-2,-1 1 0,1-1 1,0-1-1,0 1 0,-1-1 1,1 0-1,0-1 0,0 0 1,-1 0-1,1-1 0,-1 0 1,1 0-1,-1-1 0,10-4 1,5-4 14,-1 0 1,-1-1-1,28-20 1,-31 19-11,0 0-1,-1-2 1,0 1 0,-1-2 0,-1 0 0,0-1 0,16-27-1,-21 21-5,-9 23-6,0 0 0,1 0 0,-1 0-1,0-1 1,0 1 0,0 0 0,0 0 0,0-1 0,0 1 0,0 0 0,0 0 0,0 0 0,0-1 0,0 1-1,0 0 1,0 0 0,-1-1 0,1 1 0,0 0 0,0 0 0,0 0 0,0-1 0,0 1 0,0 0-1,0 0 1,-1 0 0,1-1 0,0 1 0,0 0 0,0 0 0,-1 0 0,1 0 0,0 0 0,0-1 0,0 1-1,-1 0 1,1 0 0,0 0 0,0 0 0,0 0 0,-1 0 0,1 0 0,0 0 0,0 0 0,-1 0 0,1 0-1,0 0 1,0 0 0,-1 0 0,1 0 0,0 0 0,0 0 0,-1 0 0,-13 7-14,3 3 9,1 1-1,0-1 1,0 2-1,-9 13 1,-34 57 42,35-53-16,-12 20 102,-47 107 1,67-132-171,1 1 0,1 1 1,1-1-1,2 1 0,0 0 0,-1 46 1,6-69-95,0 1-1,0-1 1,1 1 0,-1-1-1,1 1 1,0-1 0,1 6 0,-1-9 86,-1 0 1,0 1 0,0-1 0,0 1-1,1-1 1,-1 0 0,0 1 0,1-1-1,-1 0 1,0 1 0,1-1 0,-1 0 0,0 1-1,1-1 1,-1 0 0,1 0 0,-1 0-1,0 1 1,1-1 0,-1 0 0,1 0-1,-1 0 1,2 0 0,-1 0-51,0 0 1,0 0-1,0-1 0,0 1 1,0 0-1,0-1 0,0 1 1,0-1-1,-1 1 0,1-1 1,0 0-1,0 1 1,0-1-1,0 0 0,0-1 1,9-9-433,0-2 0,10-16 0,5-13-464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3:04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25 366 17412,'0'0'55,"1"0"1,-1 0 0,0 0-1,1 0 1,-1 0 0,1 0-1,-1 1 1,0-1 0,1 0-1,-1 0 1,1 0 0,-1 1-1,0-1 1,1 0 0,-1 0 0,0 1-1,0-1 1,1 0 0,-1 1-1,0-1 1,0 0 0,1 1-1,-1-1 1,0 0 0,0 1-1,0-1 1,0 0 0,1 1-1,-1-1 1,0 1 0,1 19 652,-9 22 246,8-40-796,-8 37 636,1-1 0,2 2 0,-1 40 0,6-78-746,0 0-1,0 0 0,0 1 0,0-1 0,0 0 0,1 0 0,-1 0 1,1 1-1,-1-1 0,1 0 0,0 0 0,0 0 0,0 0 0,0 0 1,0 0-1,0 0 0,0 0 0,1-1 0,-1 1 0,1 0 0,-1-1 1,1 1-1,0-1 0,3 2 0,-2-2-8,-1 0 1,1 0-1,0-1 1,-1 0-1,1 1 1,0-1-1,0 0 0,-1 0 1,1 0-1,0-1 1,0 1-1,-1-1 1,1 0-1,-1 1 0,1-1 1,0 0-1,-1 0 1,1-1-1,3-1 1,6-5 61,-1-1 1,0 0-1,0 0 1,-1-1-1,0 0 1,-1-1-1,15-20 1,-1-5 44,24-48 1,-38 69-135,-2-1 1,0 1-1,0-1 0,-2-1 0,0 1 0,3-20 1,-8 35-14,0 0 0,1 0 0,-1 0 1,0 0-1,0 0 0,0 0 1,0 0-1,0 0 0,0 0 0,0-1 1,0 1-1,-1 0 0,1 0 1,0 0-1,-1 0 0,0-2 0,1 3 0,-1 0 0,1 0 0,-1 0 0,1 0-1,0 0 1,-1 1 0,1-1 0,-1 0 0,1 0-1,-1 0 1,1 0 0,0 0 0,-1 1 0,1-1-1,0 0 1,-1 0 0,1 0 0,0 1-1,-1-1 1,1 0 0,0 1 0,-1-1 0,1 0-1,0 1 1,0-1 0,-1 1 0,-22 35-40,15-17 28,1-1 0,1 1 1,0 1-1,-4 30 0,8-43-21,1 0-1,1-1 1,-1 1 0,1 0 0,0 0-1,1 0 1,0 0 0,0 0 0,0 0-1,1-1 1,0 1 0,0-1-1,1 1 1,0-1 0,0 0 0,6 10-1,-5-12-110,0 0-1,1 0 1,-1 0-1,1 0 0,0-1 1,0 0-1,0 0 1,0 0-1,0-1 1,1 0-1,-1 0 0,1 0 1,-1-1-1,1 0 1,0 0-1,0 0 1,0 0-1,-1-1 0,1 0 1,0-1-1,0 1 1,7-2-1,2-1-393,-1-1-1,0 0 1,0-1-1,0 0 1,0-1-1,-1 0 1,23-16-1,-20 11-107,0-2 0,0 0-1,-1-1 1,24-28 0,-33 34 735,0 0 0,0 0 0,-1-1 1,0 0-1,0 0 0,-1 0 0,0-1 0,-1 1 1,0-1-1,0 0 0,1-16 0,-3 25-32,-1 0-1,0 1 0,0-1 1,0 0-1,0 1 0,0-1 1,0 0-1,0 0 1,0 1-1,0-1 0,0 0 1,0 1-1,-1-1 0,1 0 1,0 0-1,0 1 0,-1-1 1,1 0-1,0 1 1,-1-1-1,1 1 0,-1-1 1,1 1-1,-1-1 0,1 1 1,-1-1-1,1 1 0,-1-1 1,1 1-1,-1-1 1,0 1-1,1 0 0,-1-1 1,0 1-1,1 0 0,-1 0 1,0-1-1,1 1 0,-1 0 1,0 0-1,0 0 1,1 0-1,-1 0 0,0 0 1,0 0-1,1 0 0,-1 0 1,0 1-1,1-1 1,-1 0-1,0 0 0,1 1 1,-1-1-1,-1 1 0,-4 1 319,0 1 0,1 0 0,-1 0 0,1 0 0,-7 5 0,1 2 85,-1 0 0,1 1-1,1 0 1,0 1-1,-11 17 1,18-24-387,-1 0 0,1 0 1,0 0-1,1 1 0,0-1 0,0 1 1,0-1-1,0 1 0,1 0 0,0 0 0,0 0 1,0 0-1,1 0 0,0 0 0,0 0 1,2 8-1,-2-12-62,1 1 0,-1-1 0,1 0 0,0 0 0,-1 0 0,1 0 0,0 0 0,1 0 0,-1 0 0,0 0-1,0-1 1,1 1 0,-1 0 0,1-1 0,-1 1 0,1-1 0,0 1 0,0-1 0,0 0 0,0 0 0,0 0 0,0 0 0,0 0 0,0 0 0,0-1 0,0 1 0,0 0 0,0-1 0,1 0 0,-1 0 0,0 1 0,0-1 0,0-1 0,1 1 0,-1 0 0,3-1 0,1 0 0,0-1 0,0 0 1,0 0-1,-1 0 1,1-1-1,0 0 0,-1 0 1,0 0-1,0-1 1,0 0-1,0 0 1,5-6-1,-1-1-78,0-1-1,-1 0 1,0 0 0,-1-1-1,0 0 1,-1 0-1,8-26 1,-9 21-246,-1 0-1,0-1 1,-1 0-1,-1 0 1,-1-29-1,-4 32-357,3 16 661,0 0 0,0 0 0,0 0 0,0 0 0,0 0 0,0 0 0,0 0 0,0 0 0,0 1 0,0-1 0,0 0 0,0 0 0,0 0 0,0 0 0,0 0 0,0 0 0,0 0 0,0 0 0,0 0 0,0 0 0,0 0 0,0 0 0,0 0 0,0 0 0,0 0 0,0 0 0,0 0 0,0 0 0,0 1 0,-1-1 0,1 0 0,0 0 0,0 0 0,0 0 0,0 0 0,0 0 0,0 0 0,0 0 0,0 0 0,0 0 0,0 0 0,0 0 0,0 0 0,0 0 0,-1 0 0,1 0 0,0 0 0,0-1 0,0 1 0,0 0 0,0 0 0,0 0 0,0 0 0,0 0 0,0 0 0,0 0 0,0 0 0,0 0 0,0 0 0,0 0 0,0 0 0,0 0 0,0 0 0,-1 0 0,1 1-12,1 0 0,-1 0 0,0 0 0,0 0 0,0 0 0,0 0 0,1 0 0,-1 0 0,1 0 0,-1 0 0,1 0 0,-1 0 0,1 0 0,-1 0 0,1 0-1,0-1 1,-1 1 0,1 0 0,0 0 0,0-1 0,0 1 0,-1 0 0,1-1 0,2 2 0,0-1 7,1 0-1,-1 0 0,1 0 1,-1 0-1,1 0 1,0-1-1,-1 1 1,1-1-1,0 0 1,-1 0-1,1-1 1,-1 1-1,1-1 1,0 0-1,-1 1 1,1-2-1,-1 1 0,1 0 1,-1-1-1,0 1 1,5-4-1,3-2 7,0 0 0,-1 0 1,1-2-1,16-16 0,-15 12 90,0-1-1,-1-1 1,0 0 0,-1 0 0,-1-1 0,0 0 0,-1 0 0,-1-1 0,0 0 0,-2-1 0,6-25 0,-12 24 316,1 18-381,0 1 0,0 0 0,0 0 0,0-1 0,0 1 0,0 0 0,-1 0 0,1 0 0,0 0 0,0-1 0,0 1 0,-1 0 0,1 0 0,0 0 0,0 0 0,0 0 0,-1-1 0,1 1 0,0 0 0,0 0 0,-1 0 0,1 0 0,0 0 0,0 0 0,-1 0 0,1 0 0,0 0 0,0 0 0,0 0 0,-1 0 0,1 0 0,0 0 0,0 0 0,-1 0 0,1 0 1,0 1-1,-3 0 66,1 1 0,-1-1 0,1 1 0,0 0 1,0 0-1,0 0 0,0 0 0,0 0 1,-2 5-1,-5 8 45,0 1 0,1 0 0,1 0 0,1 0 1,0 1-1,1 0 0,1 0 0,1 1 0,-2 17 0,2-3-62,2 0-1,1 1 0,2-1 0,5 35 1,-1-33-32,11 37 1,-14-61-23,0 0 1,1 0-1,0 0 0,1-1 1,0 1-1,0-1 1,1 0-1,7 8 0,-11-15-3,-1-1 0,1 1 0,-1-1-1,1 1 1,-1-1 0,1 0 0,0 1-1,0-1 1,0 0 0,0 0 0,0 0 0,0 0-1,0-1 1,0 1 0,0-1 0,0 1-1,0-1 1,0 0 0,1 1 0,-1-1-1,0 0 1,4-1 0,-3 0 11,0 0 1,0 0-1,0-1 0,0 1 0,-1-1 1,1 1-1,0-1 0,-1 0 0,1 0 1,-1 0-1,0-1 0,0 1 1,0-1-1,0 1 0,2-4 0,14-24 149,-1-1 0,-2-1 0,17-50 0,-29 75-149,-3 4-17,2 0 0,-1 0-1,0 1 1,1-1 0,-1 0 0,1 0 0,0 1 0,0-1 0,0 1-1,0 0 1,0-1 0,0 1 0,1 0 0,-1 0 0,1 1 0,2-3-1,-2 3-4,-1 1-1,1-1 0,0 0 0,-1 1 0,1-1 0,0 1 1,0 0-1,-1 0 0,1 0 0,0 0 0,0 1 0,-1-1 1,1 1-1,0-1 0,-1 1 0,1 0 0,0 0 0,2 2 0,17 7-19,0-1 0,0-1-1,45 11 1,-59-18 22,-1 0-1,1-1 1,-1 1 0,1-2 0,-1 1 0,1-1-1,9-2 1,-13 2 2,1 0-1,-1-1 0,0 1 1,0-1-1,0 0 0,0-1 1,0 1-1,0-1 1,0 0-1,-1 0 0,1 0 1,-1 0-1,3-4 0,-3 4 1,-1 0 0,0 0-1,0 0 1,0 0 0,-1 0-1,1 0 1,-1 0 0,0-1-1,1 1 1,-2 0 0,1-1-1,0 1 1,-1-1-1,1 1 1,-1-1 0,0 0-1,0 1 1,0-1 0,-1 1-1,1-1 1,-1 1 0,0-1-1,0 1 1,0 0 0,-1-1-1,1 1 1,-1 0 0,0 0-1,1 0 1,-5-5-1,1 2 1,0 1-1,0-1 0,-1 0 0,0 1 1,0 0-1,-1 1 0,1 0 1,-1 0-1,0 0 0,0 0 0,0 1 1,0 0-1,-10-2 0,10 4 9,-1-1 0,1 1 0,-1 0 0,0 1 0,1 0 0,-1 0 0,1 0 1,-1 1-1,1 0 0,-1 1 0,1 0 0,0 0 0,-1 0 0,-11 7 0,15-7 0,0 1 1,0 0-1,0 0 1,0 0 0,0 0-1,1 1 1,-1-1-1,1 1 1,0 0-1,0 0 1,0 0-1,1 1 1,-1-1-1,1 1 1,0-1-1,1 1 1,-1 0-1,1 0 1,0-1-1,0 1 1,0 0-1,1 0 1,-1 8 0,2 0-2,1 0-1,0-1 1,0 1 0,2-1 0,-1 1 0,2-1 0,-1 0 0,2-1 0,-1 1 0,2-1 0,12 18 0,0-4-333,1 0 0,2-1 0,38 33 0,0-8-11,-2-11 75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5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4843 9622 10554,'550'-142'3372,"-478"121"-3373,-2-3 0,-1-3 1,0-3-1,70-44 0,-114 59-66,0-2 0,-2 0 0,0-2 0,-1 0 0,0-2 0,-2 0 0,-1-2 0,0 0 0,-2-1 0,-1 0 0,-1-2 0,-1 0 0,15-37 0,-17 27-13,-2 0 0,-2 0 0,8-73 0,-7-113 152,-12 113 7,-4 0 1,-5 1-1,-4 0 0,-5 2 0,-5 0 1,-72-185-1,-138-233-50,-32 13 46,6 14 90,153 281-41,-239-488 447,-139-233-14,479 924-552,-206-345 53,-18 12-38,-282-308 80,-32 26 355,398 472 30,-243-197 0,306 288-372,-3 3 1,-2 4 0,-3 4 0,-126-53 0,-410-129-32,410 160-53,-104-54 130,254 96-20,2-3 0,-96-68 0,142 90-73,1-1 1,0-1 0,1 0-1,1-2 1,-16-21 0,30 34-42,0 0 1,0 0 0,1 0 0,0-1 0,0 0-1,0 1 1,1-1 0,0 0 0,-2-14-1,4 15-8,0 1 0,0-1-1,1 1 1,-1-1 0,1 1-1,0-1 1,1 1-1,-1 0 1,1-1 0,0 1-1,1 0 1,-1 0-1,1 0 1,5-7 0,6-6 9,1 1 1,1 0 0,1 1 0,0 1-1,21-15 1,99-59 11,-71 51-80,2 3-1,79-29 1,-97 46-198,1 2 0,0 3 0,100-13 0,-81 20-966,51-6-1064,-83 4 1543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5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0 153 17260,'55'-19'920,"6"-8"-1112,8 0-16,14 0-144,5 1-40,5 10-32,0 6-9,-1 11-55,-5 9 392,-7 12-56,-2 7 16,-9 2 88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7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31 16652,'0'0'53,"-1"-1"1,1 1 0,0-1 0,-1 1-1,1-1 1,0 1 0,0-1 0,0 1-1,0-1 1,0 1 0,-1-1 0,1 1 0,0-1-1,0 1 1,0-1 0,1 0 0,-1 1-1,0-1 1,0 1 0,0-1 0,0 1-1,0-1 1,1 1 0,-1-1 0,0 1 0,0-1-1,1 1 1,-1-1 0,0 1 0,1-1-1,0 0 42,1 0-1,-1 0 0,1 0 0,0 0 0,-1 0 0,1 0 0,0 0 0,-1 1 1,4-2-1,1 1 48,1-1 1,-1 1-1,1 1 1,-1-1-1,8 1 1,-3 2 2,-1-1 0,0 2-1,1-1 1,15 7 0,-23-8-113,1 1-1,-1-1 1,0 0 0,0 1 0,0 0 0,0 0-1,0 0 1,0 0 0,-1 0 0,1 1 0,-1-1-1,1 1 1,-1 0 0,0 0 0,0 0 0,0 0-1,2 4 1,-4-5 7,0 1 0,0-1-1,0 0 1,0 0 0,0 0 0,0 0-1,0 0 1,-1 0 0,1 1-1,-1-1 1,1 0 0,-1 0 0,0 0-1,0-1 1,0 1 0,0 0-1,0 0 1,-1 0 0,1-1 0,0 1-1,-1-1 1,1 1 0,-3 1-1,-6 6 223,-1-1-1,-17 11 0,15-10-69,-73 56 714,76-57-855,1 0-1,1 1 0,0 1 1,0-1-1,1 1 0,-11 19 1,17-28-44,0 1 0,0 0 0,0 0 0,0 0 0,1 0 0,-1 0 0,0-1 0,1 1 0,-1 0 0,1 1 0,0-1 0,0 0 0,0 0 0,0 0 0,0 0 0,0 0 0,0 0 0,1 0 0,-1 0 0,1 0 1,0 0-1,-1 0 0,1 0 0,0-1 0,0 1 0,0 0 0,0 0 0,0-1 0,2 3 0,2 1 7,0 0 0,0-1 0,0 1 0,0-1 1,1 0-1,-1-1 0,1 1 0,0-1 0,0 0 0,1-1 0,8 3 0,-9-4-6,1 0-1,0-1 1,-1 0 0,1 0-1,0 0 1,-1-1-1,1 0 1,0 0 0,-1-1-1,1 0 1,6-3-1,35-7-426,-47 12 426,5-1-533,-1 1-1,1-1 1,-1 1-1,1 0 1,0 1-1,6 0 1,-7-1-129,-1-4-246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7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18 16956,'4'-1'349,"-3"1"-212,1 0 0,-1 0-1,1-1 1,-1 1 0,1-1 0,-1 1 0,1-1 0,-1 0-1,0 1 1,1-1 0,-1 0 0,0 0 0,1 0 0,-1 0-1,0 0 1,0 0 0,0 0 0,0-1 0,1 0 0,-23 16 2713,-17 27-2075,36-38-759,0 0 1,-1 1-1,1-1 1,1 0-1,-1 1 1,0 0-1,1-1 1,0 1-1,0 0 1,0 0-1,0 0 1,0 4-1,1-7-13,0 1 0,1-1 0,-1 1 0,1-1 0,-1 1 0,1-1 0,-1 1 0,1-1 0,0 0 0,-1 1 0,1-1 0,0 0 0,0 0 0,0 1 0,0-1 0,0 0 0,0 0 0,1 0 0,-1 0 0,0-1 0,0 1-1,1 0 1,-1 0 0,1-1 0,2 2 0,4 1-8,1 0 0,0-1-1,11 2 1,-12-3-2,24 5-32,-15-4-6,0 1 0,0 1 0,0 0 0,0 1 0,-1 1 0,25 12 0,-39-16 34,0-1 0,0 1 0,1-1 1,-1 1-1,0-1 0,0 1 0,-1 0 0,1 0 1,0 0-1,-1 0 0,1 0 0,-1 0 1,0 1-1,1-1 0,-1 0 0,0 1 0,0-1 1,-1 1-1,1-1 0,-1 1 0,1 0 1,-1-1-1,0 1 0,0-1 0,0 1 0,0 4 1,-1-3 3,0 0 0,-1 0 0,1 0 0,-1 0 0,0-1 0,0 1 0,0-1 1,0 1-1,0-1 0,-1 0 0,0 0 0,1 0 0,-1 0 0,0 0 0,-1-1 1,-4 4-1,-2 0 26,-1 0 1,0 0 0,0-1 0,-18 5-1,23-8-49,-1 0-1,1-1 1,-1 0-1,0 0 1,1 0-1,-1-1 1,0 0-1,1 0 0,-12-3 1,16 3 44,0-1-1,0 0 1,0 1-1,0-1 1,0 0 0,0 0-1,1 0 1,-1 0 0,0-1-1,1 1 1,-1 0-1,1-1 1,-1 1 0,1-1-1,-1 0 1,1 1-1,0-1 1,0 0 0,-2-3-1,1 0-14,0-1-1,1 1 0,-1-1 1,1 0-1,-1-10 1,0-29-66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8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17596,'4'-1'1488,"7"1"-1088,2-2-184,7 2 544,5-1-480,3-1-120,5 1-72,3 1-120</inkml:trace>
  <inkml:trace contextRef="#ctx0" brushRef="#br0" timeOffset="0.49">429 180 17140,'-7'6'1600,"17"-8"-1016,7-9-232,10-2 904,8 0-407,2 3-689,-1 0-376,3 0-1385,-2 0 1489,-3 1-288,1-1-208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8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29 18508,'7'-3'511,"14"-4"830,37-8 1,-53 13-1167,0 2-1,0-1 1,0 1 0,0-1 0,0 1 0,0 1-1,1-1 1,-1 1 0,0 0 0,0 0 0,0 0 0,0 1-1,5 2 1,-9-4-156,0 1-1,0-1 1,0 0-1,-1 1 1,1-1 0,0 1-1,-1 0 1,1-1-1,0 1 1,-1-1-1,1 1 1,-1 0 0,1 0-1,-1-1 1,1 1-1,-1 0 1,1 0-1,-1 0 1,0-1 0,1 1-1,-1 0 1,0 0-1,0 0 1,0 0-1,0 0 1,0 0 0,0 1-1,0 1-5,-1-1-1,0 0 1,1 0-1,-1 0 0,0 0 1,-1 0-1,1 0 1,0 0-1,0 0 1,-4 3-1,-4 4-15,0 0 0,-1-1 0,-11 7 0,21-15 5,-22 14-7,-29 13 1,30-16 6,-37 24 1,57-35-6,1 1-1,0-1 1,-1 0-1,1 0 1,0 0-1,-1 0 1,1 0 0,0 1-1,-1-1 1,1 0-1,0 0 1,0 0 0,-1 1-1,1-1 1,0 0-1,0 0 1,-1 1 0,1-1-1,0 0 1,0 1-1,0-1 1,-1 0-1,1 1 1,0-1 0,0 0-1,0 1 1,0-1-1,0 0 1,0 1 0,0-1-1,0 0 1,0 1-1,0-1 1,0 1 0,0-1-1,0 0 1,0 1-1,0-1 1,0 0-1,0 1 1,0-1 0,1 0-1,-1 1 1,0-1-1,0 0 1,0 0 0,1 1-1,-1-1 1,0 0-1,0 1 1,1-1 0,-1 0-1,0 0 1,0 0-1,1 1 1,-1-1-1,0 0 1,1 0 0,-1 0-1,0 0 1,1 1-1,-1-1 1,0 0 0,1 0-1,0 0 1,31 6-383,-24-5 298,24 3-522,46 14 0,-69-16 468,1 1-1,-1 1 0,0 0 0,-1 0 1,1 0-1,-1 1 0,1 1 0,-1-1 1,10 10-1,-17-13 123,1 0 0,0-1 0,-1 1 0,1 0 0,-1 0 0,1 0 0,-1 0 0,0 0 0,0 0 0,0 0 0,0 1 0,0-1 0,0 0 0,-1 1 0,1-1 0,-1 0 0,0 1 0,0-1 0,1 0 0,-2 1 0,1 3 0,-1-2 38,-1-1 0,1 0 1,0 0-1,-1 0 1,0 0-1,0 0 0,0 0 1,0 0-1,0-1 0,-1 1 1,1-1-1,-1 0 1,-3 3-1,-9 5 248,1-1 0,-2-1 0,1 0 0,-29 9 0,37-14-155,-48 14 708,52-15-763,-1-1 1,0-1-1,0 1 0,0 0 0,0-1 0,0 0 0,0 0 0,0 0 0,0 0 0,-5-1 0,30-15-1284,48-33 525,-22 17 235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9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60 15459,'-14'16'649,"0"1"-1,1 1 1,0 0-1,-14 30 1,24-43-582,1 0 0,0 1 0,0-1 0,0 0 0,1 1 0,0 0 0,0-1 0,0 1 1,1 0-1,0-1 0,0 1 0,0 0 0,1 0 0,0-1 0,0 1 0,0-1 0,1 1 0,-1-1 0,1 1 0,1-1 0,-1 0 0,6 8 0,-7-10-21,1-1-1,0 1 1,0 0 0,0 0-1,1-1 1,-1 0-1,0 1 1,1-1-1,0 0 1,-1 0-1,1 0 1,0 0-1,0-1 1,0 1 0,1-1-1,-1 0 1,0 0-1,0 0 1,1 0-1,-1-1 1,0 1-1,1-1 1,-1 0-1,0 0 1,1 0 0,-1 0-1,1-1 1,-1 1-1,0-1 1,1 0-1,-1 0 1,0 0-1,0 0 1,3-2 0,2-1 78,-1-1 0,-1 1 0,1-1 0,-1 0 0,1-1 1,-2 1-1,1-1 0,0 0 0,-1-1 0,-1 1 0,1-1 1,-1 0-1,5-9 0,-5 4 9,0 0 0,0 0 0,-1 0 0,-1 0 0,0 0 0,0-1 0,-1 1 0,-2-18 0,1 21-259,0 1-1,-1-1 0,-1 1 1,0-1-1,0 1 1,0 0-1,-1 0 1,0 0-1,-1 0 1,0 0-1,0 1 1,-10-14-1,7 14-1867,10 12 1044,13 12 4,8-2 7</inkml:trace>
  <inkml:trace contextRef="#ctx0" brushRef="#br0" timeOffset="1">845 72 16660,'-2'6'1688,"-14"4"-1176,-11 7-160,-4 8 768,0 8-464,-1 3-151,4 2-145,3 0-80,10-4-336,0-5-360,10-8-505,2-8 1394,4-13-593,3-7-145,4-17-71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9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5 13107,'-7'-2'429,"0"1"0,0 0 1,0 1-1,-1-1 0,1 1 1,0 1-1,0-1 0,0 1 1,0 1-1,0-1 0,0 1 0,-7 3 1,10-3-282,0-1 1,-1 1-1,1 0 1,0 0 0,0 1-1,1-1 1,-1 1-1,0 0 1,1 0 0,0 0-1,-1 0 1,1 0-1,0 1 1,1 0-1,-1-1 1,1 1 0,0 0-1,0 0 1,-3 8-1,4-10-124,1 0 0,0-1 0,-1 1-1,1 0 1,0 0 0,0 0 0,0-1-1,0 1 1,1 0 0,-1 0 0,0 0 0,1-1-1,-1 1 1,1 0 0,0-1 0,-1 1-1,1 0 1,0-1 0,0 1 0,1 1 0,1 0-7,-1-1 0,1 0 0,0 1 0,-1-1 0,1 0 0,0 0 0,0-1 0,1 1 1,5 2-1,1-1-14,0 0 1,0-1 0,0 0-1,0-1 1,0 0 0,13 0-1,-10-2-5,0-1 0,0 0 0,0 0 0,-1-1 0,1-1 0,12-5-1,-20 7-21,0-1 0,0 1-1,-1-1 1,1 0 0,-1 0 0,0-1-1,7-6 1,-9 8-15,0 0 0,-1 0 0,1-1 0,-1 1 0,1 0 0,-1-1 0,0 1 0,0-1 0,0 1 0,-1-1 0,1 0 0,0 1 0,-1-1 0,0 0 0,0 1 0,0-4 0,0 5-2,0-1 0,0 1 0,0-1 0,-1 1 0,1-1 1,0 1-1,-1-1 0,0 1 0,1 0 0,-1-1 0,0 1 0,1 0 0,-1 0 0,0-1 0,0 1 0,0 0 0,0 0 0,0 0 0,-1 0 0,1 0 0,-2-1 0,0 1-82,0-1 0,0 1 0,0 0 0,0 0 0,0 0 0,0 0 0,-1 1 0,1-1 0,-7 1 0,7 0 11,-1 0-1,1 0 0,-1 0 0,1 0 0,-1 1 0,1 0 1,-1-1-1,1 1 0,-1 1 0,1-1 0,0 0 0,0 1 1,-1 0-1,1 0 0,0 0 0,1 0 0,-1 0 0,0 0 0,-4 5 1,5 4-260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2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1 15811,'-19'11'1745,"-4"18"-865,-4 5-296,-7 11 1200,-2 8-503,0 6-393,3 2-152,10 1-224,10-3-88,12-13-280,8-8-152,20-10-392,7-10-256,12-9-2281,5-4 2561,0-5-392,-4-4-296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6:59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 16235,'-10'8'558,"1"2"-1,0-1 0,1 1 0,0 0 0,0 0 0,-9 20 0,15-27-464,1-1 0,-1 1 0,1 0 1,0 0-1,0 0 0,1 0 0,-1 0 0,1 0 1,-1 1-1,1-1 0,0 0 0,0 0 0,0 0 1,1 0-1,-1 0 0,1 0 0,0 1 0,0-1 1,0 0-1,0-1 0,0 1 0,1 0 0,-1 0 1,1 0-1,-1-1 0,1 1 0,0-1 0,0 0 1,1 1-1,-1-1 0,0 0 0,5 3 0,-1-1 19,1-1 0,0 1-1,0-1 1,0-1 0,0 1-1,1-1 1,-1 0 0,1-1-1,-1 0 1,1 0 0,0 0 0,-1-1-1,1 0 1,14-3 0,-15 2-35,0 0 0,0 0 0,0 0 1,0-1-1,-1 0 0,1-1 0,0 0 1,-1 0-1,0 0 0,0-1 0,0 1 1,0-2-1,0 1 0,-1-1 0,0 1 1,6-8-1,-9 9-53,0 0 0,0 0 0,-1 0-1,1-1 1,-1 1 0,1 0 0,-1-1 0,0 1 0,-1-1 0,1 1 0,-1-1 0,1 0-1,-1 1 1,0-1 0,0 1 0,-1-1 0,1 1 0,-1-1 0,0 0 0,1 1 0,-2 0-1,1-1 1,0 1 0,-1 0 0,1-1 0,-1 1 0,0 0 0,0 0 0,0 0 0,-1 1-1,-3-5 1,2 4-94,0-1 0,1 1 0,-1 0 0,-1 0 0,1 0 0,0 1 0,-1-1 0,1 1 0,-1 0 0,0 1 0,1-1 0,-1 1 0,0 0 0,0 0 0,0 0-1,0 1 1,0 0 0,0 0 0,0 0 0,0 0 0,0 1 0,-7 1 0,4 1-41,1 0 0,-1 1 0,1 0 0,0 0 1,-12 10-1,-4 6-331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2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282 255 13123,'-1'-3'210,"1"0"0,-1 0 0,0 0 1,0 0-1,0 0 0,0 1 0,0-1 0,-1 0 0,1 0 1,-1 1-1,0-1 0,0 1 0,0-1 0,0 1 1,0 0-1,0 0 0,-1 0 0,1 0 0,-1 0 1,0 1-1,1-1 0,-1 1 0,0-1 0,0 1 0,0 0 1,0 0-1,0 0 0,0 1 0,0-1 0,0 1 1,0 0-1,0-1 0,0 1 0,0 1 0,0-1 1,-6 2-1,-2 0-41,0 1 1,0 0 0,0 1 0,0 0-1,1 1 1,0 0 0,0 1 0,-18 13-1,17-10-105,0 0-1,-15 18 0,22-23-46,1 1-1,-1 0 1,1 0-1,-1 0 1,2 0 0,-1 0-1,0 1 1,-2 10-1,4-15-11,1 0 0,0 0 0,0 0 0,0 0 0,-1 0 0,1 0 0,0 0 0,0 0 0,1 0 0,-1 0 0,0 0 0,0 0-1,0 0 1,1 1 0,-1-1 0,0 0 0,1 0 0,-1-1 0,1 1 0,-1 0 0,1 0 0,0 0 0,-1 0 0,1 0 0,0-1 0,-1 1 0,1 0 0,0 0 0,0-1 0,0 1-1,0-1 1,0 1 0,0-1 0,0 1 0,0-1 0,0 0 0,0 1 0,0-1 0,0 0 0,0 0 0,2 1 0,3-1 7,0 0 1,0 0 0,0 0-1,0 0 1,0-1 0,9-2-1,3-2 26,-2-1 0,1-1-1,-1 0 1,0-2 0,0 1-1,-1-2 1,0 0 0,-1-1-1,0 0 1,13-15 0,-8 7 119,-1-2-1,0 0 1,-2-1 0,-1 0-1,24-48 1,-35 62-81,0 0 0,-1 0-1,0 0 1,-1 0 0,0 0-1,0-1 1,1-10 0,-3 19-68,0-1 0,0 1 0,0-1 1,0 1-1,0-1 0,0 0 0,0 1 1,-1-1-1,1 1 0,0-1 1,0 1-1,0-1 0,-1 1 0,1-1 1,0 1-1,-1-1 0,1 1 0,0-1 1,-1 1-1,1 0 0,-1-1 0,1 1 1,0-1-1,-1 1 0,1 0 0,-1 0 1,1-1-1,-1 1 0,0 0 0,1 0 1,-1-1-1,1 1 0,-1 0 1,1 0-1,-1 0 0,1 0 0,-1 0 1,0 0-1,1 0 0,-1 0 0,1 0 1,-1 0-1,1 0 0,-1 0 0,0 1 1,1-1-1,-1 0 0,1 0 0,-1 1 1,1-1-1,-1 0 0,1 1 0,-1-1 1,1 0-1,0 1 0,-1 0 0,-6 4 11,0 1 0,0 0 0,1 1 1,0-1-1,0 1 0,1 0 0,0 1 0,-5 8 0,-32 68 15,35-66-43,0-1 1,-5 26 0,10-39 3,1 1 1,0 0 0,1 0-1,-1 0 1,1 0 0,0 0 0,0 1-1,1-1 1,-1 0 0,1 0-1,0 0 1,0-1 0,4 9-1,-4-11 3,1 0 0,-1 0 0,1 0-1,-1 0 1,1 0 0,0 0 0,0-1 0,0 1-1,0-1 1,0 1 0,0-1 0,0 0-1,0 0 1,1 0 0,-1 0 0,0 0-1,1-1 1,-1 1 0,1-1 0,-1 1-1,0-1 1,1 0 0,-1 0 0,1 0-1,-1 0 1,1 0 0,-1-1 0,1 1-1,-1-1 1,3 0 0,1-1 1,0 0 0,1 0 0,-1-1 1,-1 0-1,1 0 0,0 0 0,-1 0 0,1-1 0,-1 0 1,6-6-1,-5 4 5,0 0 1,-1-1 0,0 0-1,0 0 1,0 0-1,-1-1 1,0 1 0,0-1-1,-1 0 1,5-16-1,-9 19-21,-2 9 12,-3 13-15,6-15 18,0 0 0,1 0 0,-1 0 0,1 0 0,-1 0 0,1 0 0,0 0 0,-1 0 0,1 0 0,0 0 0,0 0 0,0-1 0,1 1 0,-1 0 0,0-1 0,1 1 0,-1-1 0,1 1 0,-1-1 0,1 0 0,0 1 0,-1-1 0,1 0 0,0 0 0,3 1 0,6 3 0,1-1 1,-1-1-1,16 4 0,-22-6 1,214 33 3,-115-21 287,-103-13-274,-1 0 1,0 0-1,0 0 1,1 0 0,-1 0-1,0 0 1,1 1-1,-1-1 1,0 0 0,1 0-1,-1-1 1,0 1-1,0 0 1,1 0 0,-1 0-1,0 0 1,1 0-1,-1 0 1,0 0 0,0 0-1,1 0 1,-1-1-1,0 1 1,0 0 0,1 0-1,-1 0 1,0-1-1,0 1 1,0 0 0,1 0-1,-1-1 1,0 1-1,0 0 1,0 0 0,0-1-1,0 1 1,1 0-1,-1 0 1,0-1 0,0 1-1,0 0 1,0-1 0,0 1-1,0 0 1,0 0-1,0-1 1,0 1 0,0 0-1,0-1 1,0 1-1,0 0 1,-1 0 0,1-1-1,0 1 1,0 0-1,0-1 1,0 1 0,0 0-1,-1-1 1,-10-19 472,8 15-345,-7-14 38,1-1 1,0 0 0,2-1 0,0 1 0,-7-41-1,14 61-193,0-1-1,0 1 0,0-1 0,0 1 0,0-1 0,0 1 0,0-1 1,0 1-1,0-1 0,0 1 0,0-1 0,0 1 0,0 0 0,0-1 0,0 1 1,1-1-1,-1 1 0,0-1 0,0 1 0,1 0 0,-1-1 0,0 1 1,0-1-1,1 1 0,-1 0 0,1-1 0,-1 1 0,0 0 0,1 0 1,-1-1-1,0 1 0,1 0 0,-1 0 0,1 0 0,-1-1 0,1 1 0,-1 0 1,1 0-1,-1 0 0,1 0 0,-1 0 0,1 0 0,-1 0 0,0 0 1,1 0-1,-1 0 0,1 0 0,-1 0 0,1 0 0,0 1 0,29 10-888,-21-7 822,14 1-176,1-4-111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4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27 13739,'0'0'114,"1"0"-1,0-1 1,0 1-1,0 0 1,0-1 0,-1 1-1,1-1 1,0 1 0,-1-1-1,1 1 1,0-1 0,-1 0-1,1 1 1,-1-1-1,1 0 1,0 0 0,-1 1-1,0-1 1,1 0 0,-1 0-1,0 0 1,1 1 0,-1-1-1,0 0 1,0 0 0,1-2-1,-2 3-7,0-1 0,1 0 0,-1 1 1,0-1-1,1 1 0,-1-1 0,0 1 0,0-1 0,0 1 0,0-1 0,1 1 0,-1 0 1,0-1-1,0 1 0,0 0 0,0 0 0,0 0 0,0 0 0,0 0 0,0 0 1,0 0-1,0 0 0,1 0 0,-1 0 0,0 0 0,-2 1 0,-4 1 90,-1 0 0,1 0 0,0 1 1,0-1-1,0 2 0,0-1 0,0 1 0,-10 7 0,-46 42 289,62-53-476,-16 15 140,2 0-1,-1 1 0,2 0 0,0 1 0,1 1 1,1 0-1,-18 36 0,29-52-133,0-1-1,0 1 1,1-1 0,-1 1-1,0 0 1,1 0-1,-1-1 1,1 1 0,0 0-1,-1 0 1,1 0 0,0-1-1,0 1 1,0 0 0,0 0-1,1 0 1,-1-1 0,0 1-1,1 0 1,-1 0-1,1-1 1,0 1 0,-1 0-1,1-1 1,0 1 0,0-1-1,0 1 1,0-1 0,1 1-1,-1-1 1,0 0-1,0 0 1,1 1 0,-1-1-1,1 0 1,-1 0 0,1 0-1,-1-1 1,1 1 0,0 0-1,-1-1 1,1 1 0,0-1-1,0 1 1,0-1-1,2 1 1,12 1-60,0-1 1,0 0-1,0 0 0,0-2 1,1 0-1,-1-1 0,0-1 1,-1 0-1,1-1 0,0-1 1,15-7-1,-28 11 76,0 0-1,0 0 1,0-1-1,0 0 1,0 1-1,0-1 1,-1 0-1,1 0 1,-1-1-1,1 1 1,-1 0 0,0-1-1,0 1 1,0-1-1,0 0 1,-1 0-1,1 0 1,-1 0-1,1 0 1,0-3-1,0-18-111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4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91 15075,'-3'2'4673,"8"-4"-3336,8-6-193,4 1-184,8-3-296,4 2-112,9 0-304,2-2-240,3 3-664,-1 3-400,-8-5 832,-8 2-168,-10-6-152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5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57 16500,'-3'3'1800,"3"0"-1232,8-3-224,7-3 864,6 0-423,4 1-145,3 0-480,1-3-320,-3 1-1265,-3-2 1321,-5-10-216,-2-5-208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6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37 17980,'32'-10'1581,"-9"2"-333,39-8 0,-55 15-1114,0 0 1,0 0 0,-1 1-1,1 0 1,0 0-1,0 1 1,-1 0-1,1 0 1,-1 1-1,12 3 1,-16-4-119,0-1 0,0 1 0,0 0 0,0 0-1,0 1 1,0-1 0,0 0 0,0 1 0,-1-1 0,1 1 0,0-1-1,-1 1 1,0 0 0,1-1 0,-1 1 0,0 0 0,0 0 0,0 0-1,0 0 1,0 0 0,1 3 0,-2-2-6,0 1 0,1-1 1,-1 1-1,0-1 0,-1 0 0,1 1 0,-1-1 1,0 1-1,1-1 0,-1 0 0,-1 1 0,-1 3 1,-5 9 0,-1-1 0,0-1 0,-2 0 0,-14 17 0,24-30-8,-65 69 33,45-50-9,1 0 1,1 2 0,-23 32 0,41-53-23,0 1 1,0-1-1,0 1 0,0-1 1,0 1-1,0 0 1,1-1-1,-1 1 0,1 0 1,-1 0-1,1-1 1,-1 1-1,1 0 0,0 0 1,0 0-1,0 0 1,0 0-1,0-1 0,0 1 1,1 0-1,-1 0 1,1 2-1,1-2 6,-1 0 0,1-1 0,0 1 0,-1 0 0,1-1 0,0 1 0,0-1 0,0 0 0,0 1 1,0-1-1,0 0 0,1 0 0,-1 0 0,0-1 0,0 1 0,5 0 0,11 3-131,0-1-1,0-1 1,0-1 0,0-1-1,0 0 1,1-1 0,-1-1-1,33-8 1,-46 9-29,-1-1 1,0 1-1,0-1 0,1 0 1,-1 0-1,4-3 0,-7 4 114,0 0 0,0 0 0,0 0-1,0 0 1,0 0 0,0 0 0,0 0-1,0-1 1,-1 1 0,1 0 0,0 0-1,-1-1 1,1 1 0,0 0-1,-1-1 1,0 1 0,1-1 0,-1 1-1,0 0 1,0-1 0,0-2 0,-4-16-590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6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13915,'3'3'216,"-1"-1"0,1 0 0,0 0 0,0 0 0,0 0 0,0-1 0,0 1 1,0-1-1,1 1 0,-1-1 0,0 0 0,1-1 0,3 2 0,50 3 602,-44-5-652,19 0-803,1-1 0,-1-2 0,0-2-1,0-1 1,0-1 0,48-18 0,-54 19 475,-25 6 211,-1 0 1,0-1-1,1 1 0,-1 0 1,1 0-1,-1 0 1,0 0-1,1 0 0,-1 0 1,1 0-1,-1 0 0,0 1 1,1-1-1,-1 0 0,0 0 1,1 0-1,-1 0 0,1 0 1,-1 1-1,0-1 1,1 0-1,-1 0 0,0 1 1,0-1-1,1 0 0,-1 0 1,0 1-1,0-1 0,1 0 1,-1 1-1,0-1 0,0 0 1,0 1-1,1-1 1,-1 0-1,0 1 0,0-1 1,0 1-1,0-1 0,0 0 1,0 1-1,0-1 0,0 1 1,0-1-1,0 0 0,0 1 1,0-1-1,0 0 1,0 1-1,0-1 0,0 1 1,0-1-1,-1 0 0,1 1 1,0-1-1,0 0 0,0 1 1,-1-1-1,1 1 0,-5 6 371,1 0 0,-1 0-1,0 0 1,-6 6 0,7-9-140,0 1 0,0-1 0,0 1 0,1-1 0,0 1 0,0 0 1,0 0-1,1 0 0,-1 1 0,1-1 0,1 0 0,-2 7 0,3-11-258,0 0-1,0-1 1,0 1 0,0 0-1,0-1 1,0 1-1,0 0 1,1 0-1,-1-1 1,0 1-1,1-1 1,-1 1-1,0 0 1,1-1-1,-1 1 1,1-1-1,-1 1 1,1-1 0,-1 1-1,1-1 1,-1 1-1,1-1 1,0 1-1,-1-1 1,1 0-1,0 1 1,-1-1-1,1 0 1,0 0-1,-1 0 1,1 1 0,0-1-1,-1 0 1,1 0-1,1 0 1,27-1 173,-27 1-184,43-8-15,0-1 1,87-32-1,-62 18-8,-53 19 97,-17 4-81,0 0-1,0 0 1,0 0-1,0 0 1,0 0-1,0 0 1,0 0-1,1 0 0,-1 0 1,0 0-1,0 0 1,0 0-1,0 0 1,0 0-1,0 0 1,0 0-1,0 0 1,0 0-1,0 0 1,0 0-1,1 0 1,-1 0-1,0 0 1,0 0-1,0 0 0,0 0 1,0 0-1,0 0 1,0 0-1,0 0 1,0 0-1,0 0 1,0 0-1,0 0 1,0 0-1,1 0 1,-1 1-1,0-1 1,0 0-1,0 0 0,0 0 1,0 0-1,0 0 1,0 0-1,0 0 1,0 0-1,0 0 1,0 0-1,0 0 1,0 1-1,0-1 1,0 0-1,0 0 1,0 0-1,0 0 0,0 0 1,0 0-1,0 0 1,0 0-1,0 0 1,0 0-1,0 0 1,0 1-1,0-1 1,-19 16 626,2-2-188,16-13-421,1-1 0,-1 1 1,1-1-1,-1 1 0,1-1 0,-1 1 0,1 0 0,0-1 0,-1 1 0,1-1 0,0 1 0,-1 0 0,1-1 1,0 1-1,0 0 0,0-1 0,0 1 0,0 0 0,-1 0 0,1-1 0,0 1 0,1 0 0,-1-1 1,0 1-1,0 0 0,0-1 0,0 1 0,0 0 0,1-1 0,-1 1 0,0 0 0,1 0 0,0 0 2,1 0 0,-1 0 0,1-1 0,-1 1 0,1 0 0,-1 0 0,1-1 0,-1 1-1,1-1 1,-1 0 0,1 1 0,0-1 0,1 0 0,11 0 34,0 0 0,20-3 0,-32 3-45,86-18-21,3 1-236,-90 17 241,-1 0 0,1 0 0,-1-1 0,1 1 1,-1 0-1,0 0 0,1 1 0,-1-1 0,1 0 0,-1 0 0,1 0 1,-1 0-1,0 0 0,1 0 0,-1 1 0,1-1 0,-1 0 0,0 0 1,1 0-1,-1 1 0,0-1 0,1 0 0,-1 1 0,0-1 1,1 0-1,-1 1 0,0-1 0,0 0 0,0 1 0,1-1 0,-1 0 1,0 1-1,0-1 0,0 1 0,0-1 0,0 1 0,1-1 1,-1 0-1,0 1 0,0-1 0,0 1 0,0-1 0,0 1 0,0-1 1,-1 0-1,1 1 0,0-1 0,0 1 0,0-1 0,0 1 0,-11 30 35,5-15-27,6-15-36,-1 0 1,1 0-1,0 0 0,0 0 0,0 0 0,0 0 0,0 0 0,0 0 0,0 0 0,0 0 0,0 0 0,0 0 0,0 0 0,1 0 1,-1 0-1,0 0 0,1 0 0,-1 0 0,1-1 0,-1 1 0,1 0 0,-1 0 0,1 0 0,0 0 0,-1-1 0,1 1 0,0 0 0,0-1 1,0 1-1,-1-1 0,1 1 0,0-1 0,0 1 0,0-1 0,0 1 0,0-1 0,0 0 0,0 1 0,1-1 0,4 1-237,0-1-1,0 0 0,-1 0 0,1 0 0,9-2 0,-15 2 274,21-4-548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6.9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 18252,'37'15'2780,"-29"-12"-2440,1 1 0,0-1 0,-1 0 0,13 2 0,1-2-1,-1-1 1,0-1 0,24-2-1,-37 1-280,0-1-1,-1 0 1,1-1-1,0 1 1,-1-1-1,1-1 1,-1 0-1,0 0 1,0 0-1,0 0 1,11-9-1,-17 12-51,0-1 0,0 0 1,0 1-1,0-1 0,0 0 0,0 1 1,-1-1-1,1 0 0,0 0 0,0 1 1,-1-1-1,1 0 0,-1 0 0,1 0 0,-1 0 1,1 0-1,-1 0 0,1 0 0,-1 0 1,0 0-1,0 0 0,1 0 0,-1-1 1,0 1-1,0 0 0,0 0 0,0 0 0,0 0 1,-1 0-1,1 0 0,0 0 0,0 0 1,-1 0-1,1 0 0,-1 0 0,1 0 1,-1 0-1,1 0 0,-1 0 0,1 0 0,-1 0 1,0 0-1,0 0 0,1 1 0,-3-2 1,0-1 6,-1 1 1,1 0 0,-1 0 0,0 0-1,0 0 1,0 1 0,0-1 0,0 1-1,0 0 1,-6 0 0,0 0 2,1 1 1,-1 1-1,0 0 1,1 0-1,0 1 1,-1 0-1,1 1 1,0 0-1,0 0 1,0 1-1,-14 8 1,16-8-7,0 1-1,0 0 1,0 0 0,1 0 0,0 1 0,0-1 0,0 1 0,1 1 0,0-1 0,0 1 0,0 0 0,1 0 0,-6 15-1,9-20-13,0 1 0,0 0 1,1 0-1,-1 0 0,1 0 0,-1 0 0,1 0 0,0 0 0,0 0 0,1 0 0,-1 0 0,1 0 0,-1 0 0,1 0 0,0 0 0,0-1 0,0 1 0,0 0 0,1 0 0,-1-1 0,1 1 0,0-1 0,0 0 0,0 1 0,0-1 0,0 0 0,0 0 0,0 0 0,1 0 0,-1 0 0,1-1 0,-1 1 0,5 1 0,4 2-180,1 0 0,-1-1 0,1 0 0,-1-1 0,1 0 1,23 2-1,4-3-80,0-2-89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7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53 18180,'1'-2'99,"-1"0"-1,0 0 1,0 0 0,0 0-1,0 0 1,-1 0 0,1 0-1,0 0 1,-1 1 0,1-1-1,-1 0 1,0 0 0,1 0 0,-1 0-1,0 1 1,0-1 0,0 0-1,-1 1 1,1-1 0,0 1-1,-1-1 1,-1-1 0,0 2 11,0-1 1,1 1-1,-1 0 1,0 0-1,0 0 1,0 0-1,0 1 1,0-1-1,0 1 1,0 0-1,0-1 1,-7 2-1,-3 1 148,-1 0 0,1 1 0,0 0-1,0 1 1,-17 8 0,13-5-198,0 1 1,1 1-1,0 1 1,0 0-1,1 0 0,1 2 1,0 0-1,0 1 0,1 0 1,-14 19-1,26-31-59,0 1-1,0-1 0,0 0 1,0 1-1,1-1 1,-1 0-1,0 1 1,1-1-1,-1 1 0,1-1 1,-1 1-1,1-1 1,0 1-1,0-1 1,0 1-1,0 0 0,0 2 1,0-4 0,1 1 0,-1 0 0,0 0 0,1 0 0,-1-1 0,1 1 0,0 0 0,-1 0 1,1-1-1,0 1 0,-1-1 0,1 1 0,0 0 0,0-1 0,-1 1 0,1-1 0,0 0 0,0 1 0,0-1 0,0 0 0,1 1 0,5 0 4,0 0-1,1 0 0,-1-1 1,1 1-1,11-3 0,42-5 21,-39 4-11,1 0 0,-1 1 0,39 3-1,-59-1-10,0 0-1,0 0 0,0 1 1,0-1-1,0 1 0,0-1 0,0 1 1,0 0-1,0-1 0,0 1 0,-1 0 1,1 0-1,0 0 0,-1 1 0,1-1 1,0 0-1,-1 1 0,0-1 0,3 3 1,-3-2 3,-1 0 0,1-1 0,-1 1 0,1 0 0,-1 0 1,0-1-1,0 1 0,0 0 0,0 0 0,0-1 0,0 1 1,0 0-1,0 0 0,-1-1 0,1 1 0,-1 0 0,0 2 1,-3 4 27,0 0 1,0-1-1,-1 0 1,0 0-1,0 0 1,-1 0-1,-10 9 1,-1-1 227,-1-2 0,-37 23 0,44-30-138,0 0 1,0-1 0,0 0 0,-1-1-1,0-1 1,-22 5 0,32-8-140,0 0 0,0 0 0,0 1 0,-1-1 0,1-1 0,0 1 0,0 0 0,0 0 0,-1-1 0,1 1 0,0-1 0,0 0 0,-4-2 0,6 3-36,-1-1 0,0 0 1,0 0-1,1 0 0,-1 1 0,1-1 0,-1 0 0,1 0 0,-1 0 1,1 0-1,-1 0 0,1 0 0,0 0 0,0 0 0,-1 0 1,1 0-1,0 0 0,0 0 0,0 0 0,0 0 0,0 0 1,0 0-1,1 0 0,-1 0 0,0 0 0,0 0 0,1 0 0,-1 0 1,1 0-1,0-1 0,3-6-94,0 0 0,0 1-1,1 0 1,0 0 0,9-10 0,16-18-463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8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1 14587,'-4'25'1072,"0"-1"1,-2 1-1,-1-1 0,-19 46 0,-11 38 1441,33-92-2417,0 0 1,1 1-1,1-1 1,0 1-1,2 0 1,0-1-1,0 1 1,2-1-1,0 1 1,8 30-1,-22-82-3075,-16-50-743,6 0 3807,22 85-38,-1-1 0,1 1-1,0-1 1,0 1-1,0-1 1,-1 1 0,1-1-1,0 1 1,0-1 0,0 1-1,0-1 1,0 1 0,0-1-1,0 0 1,0 1-1,0-1 1,0 1 0,0-1-1,1 1 1,-1-1 0,0 1-1,0-1 1,0 1 0,1-1-1,-1 1 1,0 0-1,1-1 1,-1 1 0,0-1-1,1 1 1,-1 0 0,0-1-1,1 1 1,-1 0 0,1-1-1,-1 1 1,1 0-1,-1 0 1,1-1 0,-1 1-1,1 0 1,-1 0 0,1 0-1,-1 0 1,1 0-1,-1 0 1,1 0 0,-1 0-1,1 0 1,-1 0 0,1 0-1,32 10 897,-19-4-1043,20 3-841,0-1 0,44 5 1,-58-11 595,0 0 0,0-2 0,1 0 0,-1-2 0,28-5 0,-29 0 1328,-16 3 430,-12 3-107,3 1-875,-1 1 0,1 1 0,0-1 0,0 1 0,0 0 0,0 0 0,-7 4 0,10-4-320,-1 0 0,1 0 0,0 0 0,0 0-1,0 0 1,0 1 0,0-1 0,1 1 0,-1 0 0,1 0 0,-1 0 0,1 0 0,-2 4 0,3-6-88,1 0 1,0-1-1,-1 1 0,1 0 1,0-1-1,0 1 0,0 0 0,0 0 1,-1-1-1,1 1 0,0 0 1,0 0-1,0-1 0,0 1 0,1 0 1,-1-1-1,0 1 0,0 0 1,0 0-1,1-1 0,-1 1 0,0 0 1,0-1-1,1 1 0,0 1 1,0-1 1,0-1 0,0 1 0,0 0 0,1 0 0,-1-1-1,0 1 1,0 0 0,1-1 0,-1 1 0,0-1 0,1 0 0,2 1 0,3-1 23,-1 1 1,1-1-1,0 0 0,11-3 0,3-2-5,0-1 1,-1-1-1,-1-1 1,1 0-1,-1-2 1,21-14-1,-33 20-56,-10 5-13,-12 9-8,11-6 31,1 1 0,-1-1 0,1 1 0,0 0 0,1 0 0,-1 0 0,1 1 0,0-1 0,-2 12 0,3-15-4,1-1 0,-1 1 0,1 0 0,0-1 0,0 1 0,0 0 0,0 0 0,0-1 0,1 1 0,-1 0 0,0-1 0,1 1 0,-1 0 0,1-1 0,0 1 0,0 0 0,-1-1 0,1 1 0,0-1 0,0 0 0,0 1 0,0-1 0,1 0 0,-1 1 0,0-1 0,0 0 0,1 0 0,-1 0 0,1 0 0,-1 0 1,1-1-1,-1 1 0,1 0 0,0-1 0,-1 1 0,4 0 0,0 0-148,0-1 0,0 1 0,0-1 0,0 0 0,0 0 0,-1 0 0,1-1 0,0 0 0,0 1 0,0-2 0,0 1 0,-1-1 0,8-3 0,-4 1-31,1-1-1,-1 0 1,-1 0-1,1-1 0,-1 0 1,9-8-1,10-18-488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2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0 329 16371,'5'-10'3480,"12"-1"-3170,-11 7 325,91-60 3389,44-42-3080,-127 95-896,64-55 68,-67 56-73,0 0 1,0-1-1,10-15 1,-38 53-28,-20 31-19,1 1-1,-33 79 1,68-135-82,0 0-1,0-1 1,0 1 0,0 0-1,1 0 1,-1 0-1,1-1 1,-1 1 0,1 0-1,0 0 1,0 0-1,1 5 1,0-7 36,-1 0-1,1 0 1,0 0-1,-1 0 1,1 0 0,0 0-1,0 0 1,0 0 0,-1 0-1,1-1 1,0 1 0,0 0-1,0-1 1,0 1-1,0-1 1,0 1 0,1-1-1,-1 1 1,0-1 0,0 0-1,0 1 1,0-1 0,0 0-1,1 0 1,-1 0 0,0 0-1,0 0 1,0 0-1,0 0 1,1-1 0,-1 1-1,2-1 1,27-7-435,8-11-164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8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0 10130,'-6'17'768,"2"-4"-912,5-3 80,5-7 928,4-3-840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9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168 252 18196,'-10'0'529,"-1"1"1,1 0-1,0 1 0,0 0 1,-1 0-1,1 1 1,-12 5-1,17-6-329,0 1-1,0-1 0,0 1 1,0 0-1,1 0 1,-1 1-1,1-1 1,0 1-1,0 0 1,0 0-1,1 1 0,-1-1 1,1 1-1,-5 9 1,7-12-171,0-1 0,0 1 0,1 0 0,-1-1 0,1 1 0,-1 0-1,1 0 1,0 0 0,-1-1 0,1 1 0,0 0 0,0 0 0,0 0 0,1 0 0,-1-1 0,0 1 0,1 0 0,-1 0 0,1-1 0,0 1 0,-1 0 0,1-1 0,0 1 0,0 0 0,0-1 0,0 1 0,0-1 0,1 0 0,-1 1 0,0-1-1,1 0 1,-1 0 0,1 0 0,-1 0 0,1 0 0,-1 0 0,1 0 0,0 0 0,2 0 0,4 2-6,0 0 1,0-1-1,0 0 0,1 0 0,-1-1 1,1 0-1,11-1 0,-8-1-3,1 0 1,-1 0-1,1-2 0,-1 1 1,0-2-1,0 1 0,22-12 0,-26 11-26,0 0-1,-1 0 1,0-1-1,0 0 1,0-1-1,0 1 1,-1-2-1,0 1 1,0 0-1,-1-1 0,0 0 1,6-11-1,-10 16-3,0-1 0,0 1-1,0-1 1,0 1 0,-1-1-1,1 0 1,-1 1 0,0-1-1,0 0 1,0-3 0,0 6 5,0-1 1,0 1 0,0-1 0,0 0-1,-1 1 1,1-1 0,0 1-1,0-1 1,0 1 0,-1-1-1,1 1 1,0-1 0,-1 1-1,1 0 1,0-1 0,-1 1-1,1-1 1,0 1 0,-1 0 0,1-1-1,-1 1 1,1 0 0,-1-1-1,1 1 1,-1 0 0,1 0-1,-1 0 1,1-1 0,-1 1-1,1 0 1,-1 0 0,1 0 0,-1 0-1,0 0 1,1 0 0,-1 0-1,1 0 1,-1 0 0,1 0-1,-1 0 1,1 0 0,-1 1-1,1-1 1,-1 0 0,1 0-1,-1 0 1,1 1 0,-1-1 0,1 0-1,-1 1 1,1-1 0,-1 0-1,1 1 1,-1 0 0,0-1 2,0 1 1,1-1 0,-1 1 0,0-1 0,0 1-1,0 0 1,1-1 0,-1 1 0,0 0-1,1 0 1,-1 0 0,1-1 0,-1 1 0,1 0-1,-1 0 1,1 0 0,0 0 0,-1 0-1,1 0 1,0 0 0,0 0 0,-1 0 0,1 0-1,0 0 1,0 0 0,0 0 0,0 0-1,1 0 1,-1 0 0,0 0 0,0 0 0,0 0-1,1-1 1,-1 1 0,1 0 0,-1 0-1,0 0 1,1 0 0,0 0 0,-1-1 0,1 1-1,-1 0 1,1 0 0,0-1 0,0 1 0,-1 0-1,1-1 1,0 1 0,0-1 0,0 1-1,0-1 1,0 0 0,0 1 0,0-1 0,-1 0-1,1 1 1,0-1 0,2 0 0,3 1 4,0 0 0,0-1 0,0 1 0,0-1 0,0-1 0,-1 1 0,1-1 0,0 0 0,0 0 0,0-1 0,-1 0 0,1 0 0,7-4 0,-5 1 4,1 0-1,-1 0 1,0-1 0,-1-1-1,0 1 1,0-1 0,10-12-1,-5 3-1,-1-1-1,0 0 0,-1-1 1,-1 0-1,-1-1 1,-1 0-1,7-25 0,-4-7-12,-11 44 6,-4 14-6,-5 17-19,-4 23 43,3 1 1,-5 53-1,14-79 4,0 0 1,2 1 0,0-1-1,2 0 1,0 0-1,1 0 1,8 23-1,-5-28-17,-5-20-2,-8-29 30,-53-114 93,50 123-101,10 23-25,-1 0 1,1-1 0,0 1-1,0 0 1,0 0 0,0-1-1,-1 1 1,1 0 0,0-1-1,0 1 1,0 0 0,0 0 0,0-1-1,0 1 1,0 0 0,0-1-1,0 1 1,0 0 0,0-1-1,0 1 1,0 0 0,0-1-1,0 1 1,0 0 0,0 0-1,1-1 1,-1 1 0,0 0-1,0-1 1,0 1 0,0 0-1,1 0 1,-1-1 0,0 1-1,0 0 1,0 0 0,1 0-1,-1-1 1,0 1 0,1 0-1,-1 0 1,0 0 0,0 0-1,1 0 1,-1 0 0,0-1-1,1 1 1,-1 0 0,0 0 0,0 0-1,1 0 1,-1 0 0,0 0-1,1 0 1,-1 0 0,0 0-1,1 0 1,-1 0 0,0 1-1,0-1 1,1 0 0,-1 0-1,0 0 1,1 0 0,-1 0-1,0 1 1,1-1 0,28 11-470,-22-8 242,10 3-594,0-1-1,0-1 1,1 0-1,-1-1 0,1-1 1,29 1-1,-35-3 494,0-1 0,0 0 0,0-1 0,-1 0 0,1-1 0,-1 0 0,1 0 0,-1-1 0,0-1 0,20-11 0,-29 14 519,0 0 0,0 1-1,0-1 1,0 0 0,-1 0 0,1 0 0,0 0-1,-1 0 1,0 0 0,1 0 0,1-5 0,-3 7-88,0-1 1,0 1 0,0-1-1,0 1 1,0-1-1,1 1 1,-1-1 0,0 1-1,0 0 1,0-1-1,0 1 1,-1-1 0,1 1-1,0-1 1,0 1-1,0-1 1,0 1 0,0-1-1,-1 1 1,1-1-1,0 1 1,0 0 0,-1-1-1,1 0 1,-1 1 34,0-1 1,0 1-1,0-1 1,0 1-1,0-1 1,0 1-1,-1 0 0,1 0 1,0-1-1,0 1 1,0 0-1,0 0 1,0 0-1,0 0 1,0 1-1,-2-1 0,0 0-29,1 1 1,-1 0-1,0 0 0,0 0 0,1 0 0,-1 0 0,0 0 0,1 0 0,-1 1 0,1 0 0,0-1 0,-1 1 0,1 0 0,0 0 0,0 0 0,-3 4 0,4-4-131,0-1 0,0 1-1,0-1 1,0 1 0,1-1 0,-1 1-1,1 0 1,-1-1 0,1 1-1,-1 0 1,1-1 0,0 1-1,0 0 1,0 0 0,0-1-1,0 1 1,0 0 0,0 0-1,0-1 1,1 1 0,-1 0 0,1-1-1,-1 1 1,1-1 0,0 1-1,0 0 1,0-1 0,1 3-1,4 2-182,1 1 0,-1-1-1,1 0 1,0-1 0,1 1-1,-1-1 1,1-1 0,14 7 0,27 17 1,-49-28 227,1 0-1,-1 0 1,1 0-1,-1 1 1,0-1-1,1 0 1,-1 0-1,0 1 1,1-1 0,-1 0-1,0 1 1,1-1-1,-1 0 1,0 1-1,0-1 1,0 0-1,1 1 1,-1-1-1,0 1 1,0-1-1,0 1 1,0-1 0,0 0-1,1 1 1,-1-1-1,0 1 1,0-1-1,0 1 1,0-1-1,0 0 1,-1 1-1,1-1 1,0 1-1,-1 0 22,1 0 0,-1 0 0,0 0 0,0 0 0,0 0 0,0-1 0,0 1 0,0 0 0,0-1 0,0 1 0,0-1 0,-2 1-1,-40 11 713,38-11-645,-1 0-41,-1 1-217,-1 0 0,0-1 0,1 0 0,-1 0 0,0-1 0,0 0 1,1 0-1,-11-2 0,18 2 133,-1 0 0,1 0-1,0 0 1,-1 0 0,1 0 0,-1 0 0,1 0 0,0 0 0,-1-1 0,1 1 0,0 0 0,-1 0 0,1 0-1,-1-1 1,1 1 0,0 0 0,0 0 0,-1-1 0,1 1 0,0 0 0,-1-1 0,1 1 0,0 0 0,0-1-1,0 1 1,-1 0 0,1-1 0,0 1 0,0-1 0,0 1 0,0 0 0,0-1 0,0 1 0,0-1 0,0 1-1,0 0 1,0-1 0,0 1 0,0-1 0,0 1 0,0 0 0,0-1 0,0 1 0,0-1 0,1 0 0,5-8-503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09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12 19148,'1'0'42,"-1"0"1,0 0-1,0 0 1,1 0-1,-1 0 0,0 0 1,0 0-1,0-1 0,1 1 1,-1 0-1,0 0 0,0 0 1,0 0-1,1 0 0,-1 0 1,0-1-1,0 1 0,0 0 1,0 0-1,1 0 0,-1-1 1,0 1-1,0 0 1,0 0-1,0 0 0,0-1 1,0 1-1,0 0 0,0 0 1,0-1-1,0 1 0,0 0 1,0 0-1,0 0 0,0-1 1,0 1-1,0 0 0,0 0 1,0-1-1,0 1 1,0 0-1,0 0 0,0-1 1,0 1-1,0 0 0,0 0 1,0 0-1,-1-1 0,1 1 1,0 0-1,0 0 0,0 0 1,0 0-1,-1-1 0,1 1 1,0 0-1,0 0 1,-21-1 1261,-28 8 364,35-3-1470,0 0 1,1 0-1,0 1 0,0 1 0,0 0 1,0 1-1,-22 17 0,34-24-210,1 1 0,-1-1 0,0 1 0,0 0 0,0-1 0,1 1 0,-1 0 0,0 0 0,1-1 0,-1 1 0,1 0 0,-1 0 0,1 0 0,-1 0 0,1 0 0,0 0 0,-1 0 0,1 0 0,0 0 0,0 0 0,0 0 0,-1 0 0,2 1 0,-1-1-9,1 0-1,-1 0 1,1 0 0,-1 0 0,1-1 0,0 1 0,-1 0 0,1 0 0,0-1 0,0 1 0,0-1-1,-1 1 1,1 0 0,0-1 0,0 0 0,0 1 0,0-1 0,2 1 0,7 1-200,1 1 1,0-2 0,15 1-1,-19-1 89,45 0-683,-37-2 457,0 1 0,0 1 0,0 0 1,0 1-1,0 1 0,24 7 1,-39-10 344,1 0 1,-1 0-1,1 0 1,-1 0 0,1 1-1,-1-1 1,1 0 0,-1 0-1,1 0 1,-1 1 0,1-1-1,-1 0 1,1 0-1,-1 1 1,0-1 0,1 1-1,-1-1 1,1 0 0,-1 1-1,0-1 1,1 1 0,-1-1-1,0 0 1,0 1-1,1-1 1,-1 1 0,0-1-1,0 1 1,0-1 0,0 1-1,1 0 1,-1-1 0,0 1-1,0-1 1,0 1 0,0-1-1,0 1 1,0-1-1,-1 1 1,1-1 0,0 1-1,0-1 1,0 1 0,0-1-1,-1 1 1,1-1 0,0 1-1,0-1 1,-1 1-1,1-1 1,0 1 0,-1-1-1,1 0 1,0 1 0,-1-1-1,1 0 1,-1 1 0,1-1-1,-1 0 1,0 1 0,-28 15 307,22-13-301,1 0 0,-1-1 0,1 0 0,-1 0-1,0 0 1,0-1 0,0 0 0,1 0 0,-1-1 0,-10 0 0,17 0-5,0 0 1,-1 0-1,1 0 1,0-1-1,0 1 0,-1 0 1,1 0-1,0 0 1,0 0-1,-1 0 0,1 0 1,0 0-1,0-1 1,0 1-1,-1 0 0,1 0 1,0 0-1,0-1 1,0 1-1,0 0 0,-1 0 1,1-1-1,0 1 1,0 0-1,0 0 0,0 0 1,0-1-1,0 1 1,0 0-1,0-1 0,0 1 1,0 0-1,0 0 1,0-1-1,0 1 0,0 0 1,0 0-1,0-1 1,0 1-1,0 0 0,7-6-301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0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70 439 13067,'5'-1'1130,"-4"1"-822,0 0-1,0 0 1,-1 0-1,1 0 0,0 0 1,0 0-1,0 0 0,0-1 1,0 1-1,0 0 1,-1 0-1,1-1 0,0 1 1,0-1-1,0 1 1,-1-1-1,1 1 0,0-1 1,-1 0-1,1 1 0,0-1 1,0-1-1,-20 6 2802,7 2-2805,6-3-267,0-1 0,1 1 0,0-1 0,0 2 1,-1-1-1,2 0 0,-1 1 0,0 0 0,1 0 0,-5 6 0,9-9-35,-1-1 0,1 0-1,0 0 1,0 1 0,0-1 0,-1 0 0,1 1 0,0-1-1,0 0 1,0 0 0,0 1 0,0-1 0,0 0 0,-1 1-1,1-1 1,0 0 0,0 1 0,0-1 0,0 1-1,0-1 1,0 0 0,1 1 0,-1-1 0,0 0 0,0 1-1,0-1 1,0 0 0,0 0 0,0 1 0,0-1 0,1 0-1,-1 1 1,0-1 0,13 4 59,17-7-7,-17-2-36,1 0-1,-1 0 0,0-1 0,-1-1 0,0 0 0,0-1 1,0 0-1,-1-1 0,0 0 0,-1-1 0,0 0 0,16-21 1,-12 12-26,-1 0 0,-1-1 0,-1 0 1,-1 0-1,0-1 0,-2-1 1,7-26-1,-11 33-28,-1-1 0,0 0 0,0-26 0,-3 37 24,0 0-1,0 1 1,0-1-1,-1 0 1,1 1 0,-1-1-1,0 0 1,-1 1-1,1 0 1,-1-1-1,0 1 1,0 0 0,0 0-1,-1 0 1,1 0-1,-5-5 1,5 7 6,-1 0 0,0 1 0,1-1 1,-1 1-1,0 0 0,0 0 0,0 0 0,0 0 0,0 0 0,0 0 0,0 1 1,0-1-1,0 1 0,0 0 0,0 0 0,0 0 0,0 1 0,0-1 0,0 1 1,-1-1-1,2 1 0,-1 0 0,0 0 0,0 1 0,0-1 0,-4 3 0,-4 2 23,1 0 0,0 1-1,0 0 1,0 1 0,-11 11-1,12-9 17,0 0-1,1 0 0,0 1 1,0 1-1,1-1 0,1 1 0,-8 18 1,12-26-39,1-1 0,0 0 0,0 1 1,0-1-1,0 0 0,1 1 0,-1-1 0,1 1 1,0 0-1,0-1 0,0 1 0,0-1 0,1 1 1,0-1-1,-1 1 0,1-1 0,0 0 0,1 1 1,-1-1-1,1 0 0,-1 0 0,1 0 0,0 0 1,0 0-1,0 0 0,1-1 0,-1 1 0,1-1 1,-1 1-1,1-1 0,0 0 0,0 0 1,4 2-1,5 1-150,0 0 1,0-1-1,0 0 1,1-1-1,-1-1 1,1 0-1,13 1 1,25 4-502,-49-7 645,0 0 0,-1 1-1,1-1 1,-1 0 0,1 1-1,-1-1 1,1 1 0,-1 0 0,1-1-1,-1 1 1,1 0 0,-1 0-1,0 0 1,1 0 0,-1 0-1,0 0 1,0 0 0,0 1-1,0-1 1,0 0 0,0 1 0,0-1-1,0 0 1,-1 1 0,1 1-1,0 1 74,-1-1-1,1 1 0,-1-1 1,0 1-1,-1 0 0,1-1 1,-1 1-1,1-1 1,-1 1-1,-2 3 0,2-2 59,-1-1 0,1 1 0,0 0 0,1 0 0,-1-1-1,1 1 1,0 0 0,0 0 0,0-1 0,2 9 0,-1-12-97,-1 1 0,1-1 1,0 1-1,-1-1 1,1 0-1,0 0 0,0 1 1,0-1-1,0 0 1,0 0-1,1 0 0,-1 0 1,0 0-1,0 0 1,1 0-1,-1 0 0,0-1 1,1 1-1,-1 0 0,1-1 1,-1 1-1,1-1 1,-1 0-1,1 1 0,-1-1 1,1 0-1,0 0 1,-1 0-1,1 0 0,-1 0 1,1 0-1,-1-1 1,1 1-1,2-2 0,4 1-24,0-2 0,-1 1 0,1-1 0,-1 0-1,0-1 1,0 0 0,0 0 0,0 0 0,-1-1-1,0 0 1,1 0 0,-2 0 0,7-8 0,-3 3-50,-1-1 1,0 0-1,0-1 1,-1 1 0,-1-1-1,9-23 1,-14 31 129,-4 7 21,-4 8 88,4-3-58,0 0 0,1 1 0,0-1 0,0 1 1,1-1-1,0 1 0,1-1 0,-1 1 0,3 11 0,-2-17-105,0-1 0,0 1-1,1-1 1,-1 1-1,1-1 1,0 0 0,0 1-1,0-1 1,0 0 0,0 0-1,0 0 1,0 0 0,1 0-1,-1 0 1,1 0-1,0 0 1,-1 0 0,1-1-1,0 1 1,0-1 0,0 1-1,0-1 1,0 0-1,1 0 1,-1 0 0,0 0-1,1 0 1,-1 0 0,0-1-1,1 1 1,-1-1-1,1 1 1,-1-1 0,0 0-1,1 0 1,3-1 0,2 0-43,-1 0 1,0-1-1,1-1 1,-1 1-1,0-1 0,0 0 1,0 0-1,-1-1 1,1 0-1,-1-1 1,0 1-1,0-1 1,0 0-1,-1 0 1,1-1-1,-1 0 1,6-9-1,-11 15 10,1-1-1,-1 1 1,1 0 0,-1-1-1,0 1 1,1-1 0,-1 1-1,0-1 1,1 1 0,-1-1-1,0 1 1,0-1 0,1 1-1,-1-1 1,0 1 0,0-1-1,0 1 1,0-1 0,0 0-1,1 1 1,-1-1 0,0 1-1,0-1 1,-1 1 0,1-1-1,0 0 1,0 1-1,0-1 1,0 1 0,0-1-1,-1 1 1,1-1 0,0 1-1,0-1 1,-1 0 0,0 1 3,0 0-1,0 0 1,0 0 0,0 0 0,0 0 0,0 0 0,1 0 0,-1 1 0,0-1-1,0 0 1,0 1 0,1-1 0,-1 0 0,0 1 0,0-1 0,1 1 0,-1-1-1,0 1 1,1-1 0,-1 1 0,0 0 0,0 1 0,-2 1 25,1-1-1,0 2 1,-1-1 0,1 0 0,0 0 0,1 1-1,-1-1 1,1 1 0,-1-1 0,1 1 0,0-1-1,0 1 1,0 7 0,1-10-9,0 1 0,0-1 0,0 0-1,0 0 1,1 1 0,-1-1 0,0 0 0,1 0-1,-1 0 1,1 0 0,-1 1 0,1-1 0,-1 0-1,1 0 1,0 0 0,-1 0 0,1 0 0,1 0-1,0 0 0,-1 0-1,1 0 0,-1 0 0,1 0 1,0 0-1,-1-1 0,1 1 0,0-1 0,-1 0 1,1 1-1,0-1 0,0 0 0,0 0 1,-1 0-1,1 0 0,2 0 0,1-1 0,0 0 0,-1 0 0,1-1-1,0 1 1,-1-1 0,1 0 0,-1 0 0,1-1 0,-1 1-1,0-1 1,0 0 0,0 0 0,-1 0 0,1-1-1,-1 1 1,1-1 0,-1 0 0,0 0 0,-1 0-1,1 0 1,2-6 0,1-4 5,1 0 1,-2 0-1,0-1 1,0 0-1,3-22 0,5-61 26,-12 85-49,0-1 1,-1 0 0,-1 1 0,0-1-1,-3-15 1,4 29 6,-1-1 0,1 0 0,0 0 0,0 0 0,0 0 0,-1 0 0,1 1 0,0-1 0,-1 0 1,1 0-1,-1 0 0,1 1 0,-1-1 0,1 0 0,-1 1 0,-1-2 0,2 2 2,0 0-1,-1 0 1,1 0-1,0 0 1,-1 0-1,1 0 1,0 0 0,-1 0-1,1 0 1,0 0-1,-1 1 1,1-1-1,0 0 1,-1 0 0,1 0-1,0 0 1,0 1-1,-1-1 1,1 0-1,0 0 1,0 1 0,-1-1-1,1 0 1,0 0-1,0 1 1,0-1 0,-1 0-1,1 1 1,-13 31-51,11-28 48,-12 38-17,2 1-1,-9 50 1,19-77-5,0 1 1,0-1-1,2 1 0,0 0 0,1-1 1,0 1-1,2-1 0,0 1 1,5 15-1,-7-29-110,0 1 1,0-1 0,1 0-1,-1 0 1,1 0-1,0 0 1,0 0-1,0 0 1,0 0 0,0-1-1,1 1 1,-1-1-1,1 0 1,0 1-1,-1-1 1,1 0 0,0-1-1,0 1 1,0-1-1,1 1 1,-1-1 0,0 0-1,1 0 1,-1 0-1,0 0 1,1-1-1,-1 1 1,1-1 0,-1 0-1,1 0 1,-1-1-1,1 1 1,-1 0-1,1-1 1,-1 0 0,0 0-1,1 0 1,-1 0-1,0-1 1,0 1-1,0-1 1,0 0 0,5-4-1,14-11-803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1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63 295 18020,'-7'6'1003,"-1"0"-1,1 0 1,0 0-1,-9 11 1,14-15-900,0-1-1,1 1 1,-1 0 0,1 0-1,0 0 1,0 0-1,-1 0 1,1 0 0,0 0-1,1 0 1,-1 1 0,0-1-1,1 0 1,-1 0-1,1 1 1,0-1 0,0 0-1,0 1 1,0-1 0,0 0-1,0 1 1,0-1-1,2 4 1,-2-5-75,1 0 0,-1 0 0,1 0 0,0-1 0,-1 1-1,1 0 1,0 0 0,0 0 0,0-1 0,0 1 0,0 0 0,-1-1 0,1 1 0,0-1 0,0 1-1,0-1 1,1 1 0,-1-1 0,0 0 0,0 0 0,0 1 0,0-1 0,0 0 0,0 0-1,0 0 1,0 0 0,1 0 0,-1 0 0,0-1 0,0 1 0,0 0 0,0-1 0,0 1 0,0 0-1,0-1 1,1 0 0,3-1 26,0-1-1,0 0 1,0 0 0,0 0-1,7-7 1,0-1-21,-2-1 1,0-1-1,0 0 1,-1 0 0,0-1-1,-1 0 1,-1-1-1,8-23 1,-3 4-120,-2 0 0,10-63 0,-18 88 53,-1 0 1,0 0 0,-1 0 0,-1-18-1,1 27 32,0 0-1,0-1 1,0 1-1,0 0 1,0 0-1,0-1 1,0 1-1,0 0 1,0 0-1,0 0 1,0-1-1,0 1 1,0 0 0,0 0-1,0-1 1,-1 1-1,1 0 1,0 0-1,0 0 1,0 0-1,0-1 1,0 1-1,-1 0 1,1 0-1,0 0 1,0 0-1,0 0 1,-1 0-1,1-1 1,0 1-1,0 0 1,0 0-1,-1 0 1,1 0-1,0 0 1,0 0-1,-1 0 1,1 0-1,0 0 1,0 0-1,0 0 1,-1 0-1,1 0 1,0 0-1,0 0 1,-1 0-1,1 0 1,0 1-1,-9 8-35,1 10 34,1 1-1,1 0 1,1 0 0,-5 38 0,5-28 15,-3 9-229,2 1-1,1-1 1,3 1 0,4 77 0,1-92 18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2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17 17124,'0'0'73,"0"-1"0,0 1 0,0-1 0,0 0 0,0 1 0,0-1 0,0 0 0,0 1 0,0-1 0,0 0 0,0 1-1,-1-1 1,1 1 0,0-1 0,0 0 0,-1 1 0,1-1 0,0 1 0,-1-1 0,1 1 0,0-1 0,-1 1 0,1-1 0,-1 1 0,1-1 0,-1 1 0,1-1 0,-1 1 0,0-1 0,0 1 7,0 0-1,0 0 1,0 0-1,0 1 0,0-1 1,0 0-1,-1 0 1,1 1-1,0-1 1,0 1-1,0-1 1,1 1-1,-1-1 0,0 1 1,-2 0-1,-2 3 225,0 1-1,0-1 0,0 1 0,-7 9 1,5-2-161,0 0 0,0 1 0,1 0 0,0 0 0,1 0 1,1 0-1,0 1 0,1 0 0,1-1 0,0 1 0,1 0 0,0 0 1,1 1-1,0-1 0,1 0 0,1 0 0,4 16 0,-5-26-107,1 0-1,-1 0 0,1 0 0,-1 0 0,1 0 1,0 0-1,1-1 0,-1 1 0,1-1 1,-1 0-1,1 0 0,0 0 0,0 0 1,0 0-1,1 0 0,-1-1 0,1 0 1,-1 0-1,1 0 0,0 0 0,0 0 1,0-1-1,0 1 0,0-1 0,0 0 1,0-1-1,0 1 0,1-1 0,-1 0 1,0 0-1,0 0 0,0 0 0,1-1 1,-1 1-1,0-1 0,0 0 0,0-1 1,0 1-1,0-1 0,0 1 0,6-5 1,1-1 9,-1 0 1,0-1 0,0 0 0,-1 0 0,0-1-1,0 0 1,-1-1 0,-1 0 0,1 0-1,-2-1 1,1 0 0,-1 0 0,-1 0 0,0-1-1,-1 0 1,0 0 0,3-17 0,-7 9-50,0 20 4,0-1 0,0 1-1,0 0 1,0 0 0,0 0 0,0 0-1,0 0 1,0 0 0,0 0-1,0 0 1,0 0 0,0 0-1,-1 0 1,1-1 0,0 1 0,0 0-1,0 0 1,0 0 0,0 0-1,0 0 1,0 0 0,0 0 0,-1 0-1,1 0 1,0 0 0,0 0-1,0 0 1,0 0 0,0 0-1,0 0 1,0 0 0,-1 0 0,1 0-1,0 0 1,0 0 0,0 0-1,0 0 1,0 0 0,0 1 0,0-1-1,0 0 1,0 0 0,-1 0-1,1 0 1,0 0 0,0 0-1,0 0 1,0 0 0,0 0 0,0 0-1,0 0 1,0 1 0,0-1-1,0 0 1,0 0 0,0 0-1,0 0 1,0 0 0,0 0 0,0 0-1,0 0 1,0 1 0,0-1-1,0 0 1,0 0 0,0 0 0,-2 4-6,0 0-1,1 0 1,-1-1 0,1 1 0,0 0 0,-1 7 0,2-3 4,-1 0 0,1 0 0,1 1 0,-1-1 0,1 0 0,1 1 0,0-1 0,0 0 0,0 0 0,1-1 0,0 1 0,1 0 0,-1-1-1,2 0 1,5 9 0,-6-12 6,-1 1 0,1-1 0,0-1 0,0 1 0,0 0 0,1-1-1,-1 0 1,1 0 0,0 0 0,0-1 0,0 0 0,0 0 0,0 0 0,0 0 0,0-1-1,1 0 1,-1 0 0,1 0 0,-1-1 0,1 0 0,-1 0 0,1 0 0,10-2-1,-5-1 8,0 0-1,1-1 0,-1 0 0,-1-1 0,1 0 1,-1-1-1,1 0 0,13-11 0,-17 12-9,-1-1-1,1 1 1,-1-1 0,0-1-1,-1 1 1,1-1 0,-1 0-1,-1 0 1,1 0 0,-1-1-1,-1 1 1,5-12-1,-9 14-32,-4 8 16,-5 9 3,5-2 14,0 0 0,1 0-1,0 0 1,0 0 0,1 1 0,1-1-1,-2 17 1,3-22 9,0 1-1,1 0 1,0 0 0,0 0-1,0 0 1,1 0-1,0-1 1,0 1 0,0 0-1,1-1 1,0 1 0,0-1-1,1 1 1,-1-1 0,5 7-1,-6-11-1,1 1 0,-1-1 0,0 1 0,0-1-1,1 0 1,-1 0 0,1 0 0,-1 1 0,1-1 0,-1-1 0,1 1-1,2 1 1,-3-2-44,0 0-1,0 0 1,-1 1 0,1-1-1,0 0 1,0 0-1,0 0 1,0 0-1,-1-1 1,1 1 0,0 0-1,0 0 1,0 0-1,-1-1 1,1 1-1,0 0 1,0-1 0,-1 1-1,2-1 1,0-1-33,-1 0-1,1 0 1,-1 1 0,1-1 0,-1 0-1,0 0 1,0 0 0,0-1 0,0 1 0,0 0-1,0 0 1,-1 0 0,1-1 0,-1 1-1,1 0 1,-1-1 0,0-2 0,-2-29-239,-6-4-130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2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15283,'5'6'1505,"6"5"-1057,8 1 1424,2-2-896,7 6-288,3-2 97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2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60 365 17276,'-2'0'174,"0"0"0,0 1 0,1-1 0,-1 0 0,0 1 0,0-1 1,1 1-1,-1 0 0,0-1 0,1 1 0,-1 0 0,1 0 0,-1 0 0,1 0 0,-1 0 1,1 1-1,0-1 0,0 0 0,-1 1 0,1-1 0,0 0 0,0 1 0,0 0 1,0-1-1,1 1 0,-1-1 0,0 1 0,1 0 0,-1 0 0,1-1 0,0 1 1,-1 0-1,1 0 0,0 0 0,0 2 0,0 7 87,0-1 1,0 0-1,1 1 0,5 19 1,23 72-152,6 29-328,-32-116 175,-1 1-1,0 0 0,-1 0 0,-1 0 1,0 0-1,-4 20 0,2-28 33,0 0-1,0 0 0,-1-1 0,1 1 1,-2-1-1,-4 9 0,7-14 14,0 0 0,0-1 0,0 1 0,0 0 0,0 0 0,0-1 0,-1 1 0,1-1 0,-1 1 0,1-1 0,-1 0 0,0 0 0,1 1 0,-1-1-1,0 0 1,0-1 0,0 1 0,0 0 0,0 0 0,0-1 0,0 1 0,0-1 0,0 0 0,0 0 0,0 1 0,0-1 0,0 0 0,-4-1 0,5 0 1,0 0 0,-1 1 0,1-1-1,0 0 1,0 0 0,0 0 0,0 0 0,0 0 0,0 0 0,0 0 0,0 0 0,0 0 0,1-1 0,-1 1-1,0 0 1,1-1 0,-1 1 0,1 0 0,0-1 0,-1 1 0,1 0 0,0-1 0,0 1 0,0-1 0,0 1-1,0-1 1,0-2 0,6-45 34,-5 43-28,7-33-47,2 0 0,18-46 1,38-74-325,-32 80 98,33-87-348,50-112-425,-125 331 1674,-4 7-377,2 1 1,3 0 0,3 1-1,3-1 1,2 1 0,2 0 0,24 115-1,-27-176-258,-2-8-3,-5-22-5,-10-40-1,12 49 6,-8-26 11,3-1-1,2 0 1,-4-68 0,12 112-8,0 0 0,0 0 0,0 0 0,1 1 1,-1-1-1,0 0 0,1 0 0,0 0 0,0 0 0,0 1 1,0-1-1,0 0 0,1 1 0,1-4 0,-1 5-39,-1-1 0,1 1-1,-1 0 1,1 0 0,0 0-1,0 1 1,-1-1-1,1 0 1,0 1 0,0-1-1,0 1 1,0-1 0,0 1-1,0 0 1,0 0-1,0 0 1,0 0 0,0 0-1,0 0 1,0 1 0,-1-1-1,5 2 1,50 16-363,-22-4 117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3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0 17516,'-8'9'501,"0"-1"0,1 1 0,0 1 0,1-1 0,-1 1 0,2 1 0,-1-1 0,2 1 0,-1 0 0,-4 21 1,5-19-168,2 0 0,0 1 1,0-1-1,2 0 1,-1 1-1,2-1 1,0 1-1,0-1 1,4 16-1,-4-24-295,1-1-1,-1 1 0,1-1 1,0 1-1,0-1 1,0 0-1,0 1 0,1-1 1,0 0-1,0-1 0,0 1 1,0 0-1,0-1 1,1 0-1,0 0 0,-1 0 1,1 0-1,0 0 1,1-1-1,4 3 0,-1-2-123,1-1-1,-1 0 0,0 0 1,1-1-1,-1 0 0,1 0 1,-1-1-1,1 0 1,-1-1-1,14-2 0,3-2-282,-19 3 213,0 0 0,0 1-1,1 0 1,-1 0 0,0 0 0,1 1 0,-1 0 0,12 1 0,-17 0 147,-1-1 0,0 0-1,1 0 1,-1 0 0,0 0 0,1 1 0,-1-1-1,0 0 1,1 0 0,-1 1 0,0-1 0,1 0-1,-1 1 1,0-1 0,0 0 0,1 1 0,-1-1 0,0 0-1,0 1 1,0-1 0,1 1 0,-1-1 0,0 0-1,0 1 1,0-1 0,0 1 0,0-1 0,0 0 0,0 2-1,-5 13 72,-15 12 327,11-18-182,0 0 1,0-1-1,-1 0 1,0-1-1,0 0 1,0 0-1,-1-1 1,-1 0-1,1-1 1,-15 5-1,24-10-214,1 1 0,-1-1 0,1 1-1,-1-1 1,1 0 0,-1 1-1,1-1 1,-1 0 0,1 0 0,-1 0-1,0 0 1,1 0 0,-1 0-1,1-1 1,-1 1 0,1 0 0,-1-1-1,1 1 1,-1-1 0,1 0-1,-1 1 1,1-1 0,0 0-1,-1 0 1,1 0 0,0 0 0,0 0-1,0 0 1,0 0 0,0-1-1,0 1 1,0 0 0,0-1 0,0 1-1,1 0 1,-1-1 0,0 1-1,0-4 1,0 1-34,1 1-1,0-1 0,-1 0 1,2 0-1,-1 0 1,0 0-1,1 0 0,0 0 1,-1 1-1,2-1 1,-1 0-1,0 0 0,1 1 1,-1-1-1,3-3 1,14-20-313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3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71 149 19852,'2'1'188,"0"-1"-1,1 0 0,-1 0 1,0 0-1,0 0 1,0-1-1,1 1 0,-1 0 1,0-1-1,0 0 1,0 1-1,0-1 1,0 0-1,0 0 0,0 0 1,0 0-1,-1-1 1,1 1-1,0 0 0,0-1 1,-1 1-1,2-3 1,0 0 50,-1 0 1,0 0-1,0 0 1,-1 0 0,1 0-1,-1 0 1,0-1-1,0 1 1,0 0-1,0-7 1,-1 8-220,1-1-1,-1 0 1,-1 1-1,1-1 1,0 1-1,-1-1 1,1 1 0,-1-1-1,0 1 1,-1-1-1,1 1 1,0 0-1,-1-1 1,0 1 0,0 0-1,0 0 1,-4-4-1,5 5-27,-1 1 0,1 0 0,-1 0 0,0 0-1,1 0 1,-1 0 0,0 0 0,0 0 0,0 0-1,0 1 1,1-1 0,-1 1 0,0-1 0,0 1-1,0 0 1,0 0 0,0 0 0,0 0 0,-1 0-1,1 0 1,1 1 0,-1-1 0,0 1 0,0-1-1,0 1 1,0 0 0,0-1 0,0 1 0,1 0-1,-1 0 1,0 1 0,-2 1 0,0 0 1,0 1 1,-1 0-1,1 1 0,1-1 1,-1 1-1,1-1 1,0 1-1,0 0 1,0 0-1,0 1 0,1-1 1,0 1-1,0-1 1,1 1-1,-1-1 1,1 1-1,1 0 0,-1 0 1,1-1-1,0 1 1,0 0-1,0 0 1,1 0-1,2 8 0,-2-6 12,1-1-1,0 1 0,0-1 0,1 0 1,0 0-1,0 0 0,0 0 0,1 0 0,0-1 1,0 0-1,1 0 0,0 0 0,0 0 1,0-1-1,1 1 0,0-1 0,0-1 0,8 6 1,-11-9-1,0 1 0,-1-1 0,1 0 0,0 0 0,0 0 1,-1-1-1,1 1 0,0-1 0,0 1 0,0-1 0,0 0 0,0 0 1,0 0-1,0-1 0,0 1 0,-1-1 0,1 1 0,0-1 0,4-2 1,-3 1 4,0 0 0,-1-1 0,1 1 0,-1-1 0,1 0 0,-1 0 0,0-1 0,0 1 0,0 0 0,-1-1 0,5-6 0,-3 1-36,1-1 1,-1 1-1,-1-1 0,1 0 0,-2 0 0,1 0 0,-1 0 1,-1 0-1,0 0 0,0-15 0,-2 23-81,1 0 0,0 0 0,-1 0-1,1 1 1,-1-1 0,0 0 0,0 0 0,0 0 0,0 0-1,-2-3 1,3 5 63,0 0 0,-1-1-1,1 1 1,0-1-1,-1 1 1,1 0 0,-1-1-1,1 1 1,-1 0-1,1 0 1,0-1 0,-1 1-1,1 0 1,-1 0-1,1-1 1,-1 1 0,1 0-1,-1 0 1,1 0-1,-1 0 1,0 0 0,1 0-1,-1 0 1,1 0-1,-1 0 1,1 0 0,-1 0-1,1 0 1,-1 0-1,1 1 1,-1-1 0,1 0-1,-1 0 1,1 1-1,-1-1 1,1 0 0,0 0-1,-1 1 1,1-1-1,-1 0 1,1 1-1,0-1 1,-1 1 0,1 0-1,-6 6-554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7T11:14:27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15 378 15371,'-14'-13'1345,"17"4"-777,11-4-168,19 0 664,0-5-96,13-8-336,3-3-120,7-4-87,-2 0-113,-7-7-560,-5 2-401,-13-3 537,-5 3-96,-11 5-128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3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1 18932,'-5'33'1968,"-5"-4"-1183,-5-5-337,2 3 1264,0 0-704,5-1-632,1-1-248,5-5-824,2-3-464,0-7 912,-3-3-224,0-1-216</inkml:trace>
  <inkml:trace contextRef="#ctx0" brushRef="#br0" timeOffset="1">1 107 17236,'5'-6'2096,"5"5"-1328,12 1-352,4 3 1273,8 4-825,8-1-432,5 1-968,6 0 0,1-6 416,4-3-224,-1-17-120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4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 19316,'6'-22'2249,"3"9"-1537,-4 10-344,1 3 1952,-4 10-1576,-1 6-263,-1 4-353,0 4-200,1 4-392,1 0-313,-2-3 641,1 2-112,2-4-120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5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133 246 13907,'5'-16'1709,"-1"7"-566,-2-1 1,1 0 0,0-14 0,-2 23-1070,-1 1 1,0 0-1,0-1 1,0 1-1,0 0 1,0 0-1,0-1 0,0 1 1,0 0-1,0-1 1,0 1-1,0 0 1,0-1-1,0 1 0,0 0 1,0-1-1,0 1 1,-1 0-1,1-1 1,0 1-1,0 0 0,0 0 1,0-1-1,-1 1 1,1 0-1,0 0 1,0-1-1,-1 1 0,1 0 1,0 0-1,0-1 1,-1 1-1,1 0 1,-11 5 1389,-7 16-591,0 3-660,1 2 1,1 0 0,2 1 0,0 0-1,2 1 1,-10 33 0,21-57-177,0 0 1,0 1-1,0-1 1,1 0-1,0 0 1,0 1-1,0-1 1,1 7-1,-1-10-25,0 0 0,1 0-1,-1 0 1,0-1 0,1 1 0,-1 0 0,1 0-1,-1 0 1,1 0 0,-1-1 0,1 1 0,0 0-1,-1 0 1,1-1 0,0 1 0,0-1 0,-1 1-1,1-1 1,0 1 0,0-1 0,0 1-1,0-1 1,0 0 0,0 1 0,0-1 0,-1 0-1,1 0 1,0 0 0,0 0 0,0 0 0,0 0-1,0 0 1,0 0 0,0 0 0,0 0 0,0 0-1,0-1 1,0 1 0,0 0 0,0-1 0,0 1-1,1-1 1,7-3 29,-1 0 1,1 0-1,-1-1 0,0 0 0,0 0 0,-1-1 1,13-11-1,46-55 141,-52 56-134,89-119 114,-86 108-162,-1 0 0,-1-2 0,14-36 0,-27 60-6,-1 0-1,1 0 1,-1 0 0,1-10 0,-2 14 5,0 1-1,0-1 1,0 1-1,0-1 1,0 1-1,0-1 1,0 1 0,0-1-1,0 1 1,0-1-1,0 1 1,0 0 0,0-1-1,0 1 1,0-1-1,-1 1 1,1-1 0,0 1-1,0-1 1,-1 1-1,1 0 1,0-1 0,-1 1-1,1 0 1,0-1-1,-1 1 1,1 0 0,-1-1-1,1 1 1,0 0-1,-1 0 1,1-1 0,-1 1-1,1 0 1,-1 0-1,1 0 1,-1 0 0,1-1-1,-1 1 1,1 0-1,-1 0 1,1 0 0,-1 0-1,1 0 1,-1 0-1,1 0 1,0 1 0,-1-1-1,1 0 1,-1 0-1,1 0 1,-1 0-1,1 1 1,-1-1 0,0 1-1,-3 1-2,-1 1 0,1 0-1,-1 0 1,1 0-1,0 0 1,1 1 0,-1-1-1,0 1 1,1 0 0,0 1-1,0-1 1,-4 9-1,-4 6-7,-12 34 0,16-35 16,2 1-1,0-1 1,1 1-1,-3 27 1,6-36 5,0 0 0,1 1-1,0-1 1,1 0 0,0 0 0,1 0 0,0-1-1,1 1 1,0 0 0,4 10 0,-6-18-6,0 1 0,0-1-1,0 0 1,1 0 0,-1 1 0,0-1 0,1 0 0,0 0 0,-1 0 0,1 0 0,0-1 0,0 1 0,0 0 0,0-1 0,0 0-1,0 1 1,1-1 0,-1 0 0,0 0 0,1 0 0,-1 0 0,1-1 0,-1 1 0,1-1 0,-1 1 0,1-1 0,-1 0 0,1 0 0,-1 0-1,1 0 1,-1 0 0,1-1 0,0 1 0,2-2 0,1 0 2,0-1-1,0 0 0,0 0 1,0-1-1,-1 0 1,1 0-1,-1 0 1,0 0-1,-1-1 0,1 0 1,-1 0-1,5-7 1,-3 4-12,-1-1 0,0-1 0,0 1 1,3-11-1,-6 15-3,-1 0 1,1 0-1,-1 0 0,0 0 0,-1 0 1,1-1-1,-1 1 0,0 0 1,-1-10-1,1 14 8,0 1-1,0-1 1,0 0-1,-1 0 1,1 0 0,0 1-1,0-1 1,-1 0 0,1 1-1,0-1 1,-1 0-1,1 0 1,-1 1 0,1-1-1,-1 1 1,1-1-1,-1 0 1,1 1 0,-1-1-1,0 1 1,1-1 0,-1 1-1,0 0 1,1-1-1,-1 1 1,0 0 0,0-1-1,1 1 1,-1 0 0,0 0-1,0 0 1,0 0-1,1 0 1,-1 0 0,0 0-1,0 0 1,0 0-1,1 0 1,-1 0 0,-1 1-1,-1-1-3,1 1 0,0 0 1,-1 0-1,1 0 0,0 0 0,0 1 0,0-1 0,0 0 0,0 1 0,1 0 0,-1-1 0,-2 3 0,2-1 3,0-1 0,0 1 0,1-1 0,-1 1 1,0 0-1,1 0 0,0 0 0,-1 0 0,1 0 0,0 0 0,1 0 0,-1 0 0,1 1 0,-1-1 0,1 0 0,0 0 0,0 1 0,0-1 0,0 0 0,1 0 0,0 0 0,-1 1 0,1-1 0,2 5 0,0-4-1,0 0-1,0 0 0,0 0 0,0 0 0,0 0 0,1-1 0,0 0 0,0 0 0,0 0 1,0 0-1,0 0 0,1-1 0,-1 1 0,1-1 0,6 2 0,5 0-91,1 1 0,0-2 0,-1 0 0,1-1 0,0-1 0,0-1-1,0 0 1,0-1 0,0-1 0,0 0 0,-1-2 0,1 0 0,28-11 0,-42 14 98,-1 0 0,0 0 0,0 0 0,0 0 1,0 0-1,0-1 0,0 1 0,0-1 0,0 0 1,0 0-1,-1 1 0,1-1 0,-1 0 0,1 0 1,-1 0-1,0-1 0,0 1 0,0 0 0,0 0 1,0-1-1,-1 1 0,1 0 0,0-1 0,-1 1 1,0-1-1,0 1 0,0-1 0,0 1 0,0-1 0,0 1 1,0 0-1,-1-1 0,0 1 0,1-1 0,-3-3 1,-2-7 154,-2 0-1,0 0 1,0 1 0,-1 0 0,-10-11 0,1-1 91,3 4-50,9 15-151,1 0-1,0-1 0,0 0 0,0 0 0,1 0 1,0 0-1,-4-13 0,7 18-50,0 1 1,0 0-1,0 0 0,0-1 0,0 1 0,0 0 1,0 0-1,0-1 0,0 1 0,1 0 1,-1 0-1,0-1 0,0 1 0,0 0 1,0 0-1,1 0 0,-1-1 0,0 1 1,0 0-1,0 0 0,0 0 0,1-1 0,-1 1 1,0 0-1,0 0 0,1 0 0,-1 0 1,0 0-1,0 0 0,1 0 0,-1 0 1,0 0-1,0 0 0,1-1 0,-1 1 1,0 0-1,1 0 0,-1 1 0,0-1 0,0 0 1,1 0-1,-1 0 0,0 0 0,0 0 1,1 0-1,-1 0 0,0 0 0,0 0 1,1 1-1,-1-1 0,0 0 0,1 0 1,15 7-319,-15-6 283,19 9-722,0 1-7,-1-2 0,2 0 0,-1-1 0,38 9 0,-23-13-120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5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17476,'-1'9'613,"0"1"1,0 0 0,-1-1-1,0 0 1,-4 10 0,-5 21 962,1 36-560,2-1-1,5 124 1,3-141-1632,-2-74-2991,-4-32 2076,6 45 1434,-2-190-4011,3 169 4452,2 0 0,0 0 0,1 0 0,2 0 0,16-44 0,-20 64-56,0 0-1,0 0 0,1 0 0,-1 0 0,1 1 0,0-1 0,0 1 0,0 0 0,1 0 0,-1 0 0,1 0 0,-1 1 0,1-1 0,0 1 0,0 0 0,0 0 0,0 0 0,0 1 0,1-1 0,-1 1 0,1 0 0,8 0 0,6-1 373,1 2 1,0 1-1,-1 0 1,21 4-1,-9-1-1156,-8-1 12,-12-1-524,0 0 0,0-1-1,0-1 1,17-1 0,-28 1 972,0 0 0,0 0 1,0-1-1,1 1 1,-1 0-1,0 0 0,0 0 1,0 0-1,0 0 1,0 0-1,0-1 0,0 1 1,1 0-1,-1 0 1,0 0-1,0 0 0,0-1 1,0 1-1,0 0 1,0 0-1,0 0 0,0-1 1,0 1-1,0 0 1,0 0-1,0 0 0,0-1 1,0 1-1,0 0 1,0 0-1,0 0 0,0 0 1,0-1-1,0 1 0,0 0 1,-1 0-1,1 0 1,0 0-1,0-1 0,0 1 1,0 0-1,0 0 1,0 0-1,-1 0 0,1 0 1,0 0-1,0-1 1,0 1-1,0 0 0,-1 0 1,1 0-1,0 0 1,0 0-1,0 0 0,0 0 1,-1 0-1,1 0 1,0 0-1,0 0 0,0 0 1,-1 0-1,1 0 1,0 0-1,0 0 0,-1 0 1,-16-5-1372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6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 16492,'-18'17'1992,"13"-4"-888,5-4-320,11-5 1145,8-3-305,12-1-392,5-2-247,6-3-441,-1 1-272,1 0-752,-5-1-449,-11 1 721,-7 1-152,-18 3-152</inkml:trace>
  <inkml:trace contextRef="#ctx0" brushRef="#br0" timeOffset="0.49">8 289 18508,'-7'26'1896,"11"-15"-1079,7-1-305,10-7 880,1-1-264,10-2-536,0 0-328,3-5-992,-2-5 768,5-8-240,-4-5-144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6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3 20924,'21'-2'824,"-1"2"0,1 0-1,0 2 1,0 0-1,22 6 1,-32-5-601,1 0 0,0 1-1,-1 0 1,1 1 0,-1 0 0,0 1 0,-1 0-1,0 1 1,19 15 0,-27-20-212,1 1 0,0 0-1,-1-1 1,0 1 0,1 1 0,-1-1 0,0 0 0,-1 0-1,1 1 1,-1-1 0,1 1 0,-1-1 0,0 1-1,0 0 1,-1-1 0,1 1 0,-1 0 0,1 0 0,-1 0-1,-1-1 1,1 1 0,0 0 0,-1 0 0,0-1-1,0 1 1,0 0 0,0-1 0,-1 1 0,1-1 0,-1 0-1,0 1 1,0-1 0,0 0 0,0 0 0,-4 4-1,-7 8-9,0-1-1,-1 0 0,-1-1 1,-24 17-1,-72 40 23,84-54-1,1-1-5,13-8-15,0 1-1,1 0 1,-20 17 0,31-25-2,1 1 1,-1-1-1,1 0 1,-1 0-1,1 1 0,0-1 1,-1 0-1,1 1 1,0-1-1,-1 1 0,1-1 1,0 0-1,0 1 0,-1-1 1,1 1-1,0-1 1,0 1-1,0-1 0,-1 1 1,1-1-1,0 1 1,0-1-1,0 1 0,0-1 1,0 1-1,0 0 1,12 3 10,26-8 8,-34 3-17,30-5-340,0-2 1,-1-1 0,0-1-1,-1-2 1,0-1-1,39-23 1,-67 34 269,0 0 0,0-1 1,-1 1-1,1-1 0,-1 0 1,1 0-1,-1 0 0,0-1 0,0 1 1,-1-1-1,1 0 0,-1 0 0,4-6 1,2-18-535</inkml:trace>
  <inkml:trace contextRef="#ctx0" brushRef="#br0" timeOffset="1">5 185 16996,'-5'17'2056,"11"0"-1320,18-1-272,12 0 1073,7-4-681,5 0-288,6-6-800,-2-5-488,-1-11 624,-2-4-184,-6-9-184</inkml:trace>
  <inkml:trace contextRef="#ctx0" brushRef="#br0" timeOffset="2">521 5 19492,'-3'8'1769,"-2"9"-1145,3 6-224,-1 7 752,0 6-336,0 10-328,2 4-176,-1 3-696,-2-3-528,0-4 776,-2-6-200,-3-14-112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6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0 187 15795,'0'-11'423,"1"0"0,0 0 0,1 0 0,0 0 0,0 0-1,1 0 1,1 1 0,6-15 0,-7 20-212,0 0 0,0 0 0,0 0 1,1 1-1,0 0 0,0-1 0,0 1 0,1 0 1,-1 1-1,1-1 0,0 1 0,0 0 0,0 0 1,0 1-1,0-1 0,1 1 0,9-2 0,-4 1 11,0 2 0,0 0 0,1 0 0,-1 1 0,0 0 0,1 1 0,-1 0 0,0 1 1,0 0-1,0 1 0,0 0 0,18 9 0,-13-6-122,-1 2 1,0 0 0,0 1 0,-1 1 0,0 0-1,-1 1 1,22 22 0,-31-29-87,0 0 1,0 1-1,-1 0 0,0 0 0,0 0 0,0 1 1,0-1-1,-1 1 0,0-1 0,0 1 1,-1 0-1,1 0 0,0 8 0,-2-10-7,0-1 0,0 1 0,-1-1 0,1 1 0,-1-1-1,0 0 1,0 1 0,0-1 0,0 0 0,-1 0 0,1 0 0,-1 0 0,0 0-1,0 0 1,0 0 0,0 0 0,0-1 0,0 1 0,-1-1 0,0 0-1,1 0 1,-1 0 0,0 0 0,-6 3 0,-5 2 39,0-1 0,-1 0-1,1-1 1,-1-1 0,-1 0 0,1-1 0,-1-1 0,1 0 0,-23-1 0,19-5-130,19 0-173,10 3-31,-3 0 197,-1 1 0,1 1-1,-1-1 1,1 1-1,0 0 1,-1 1-1,1 0 1,-1 0-1,0 0 1,0 1-1,0-1 1,0 1-1,0 1 1,0-1-1,-1 1 1,0 0-1,0 1 1,0-1-1,0 1 1,-1 0-1,1 0 1,-1 0-1,0 1 1,-1 0-1,5 9 1,-4-6 117,0 0 1,-1-1-1,0 1 0,-1 0 1,0 1-1,0-1 0,-1 0 1,0 1-1,0-1 0,-1 0 1,-1 1-1,0-1 0,0 1 1,0-1-1,-1 0 0,-1 0 1,-5 15-1,2-13 143,0 0 0,0 0-1,-1-1 1,0 0 0,-1 0-1,0-1 1,-1 1 0,0-2-1,-16 13 1,18-16-79,-1 0-1,0 0 1,0 0-1,0-1 1,0 0-1,-1-1 1,0 0-1,1 0 1,-1-1 0,0 0-1,-1-1 1,1 1-1,-15-2 1,22 1-161,0-1-1,0-1 1,0 1 0,-1 0 0,1 0 0,0-1 0,0 1-1,0-1 1,0 0 0,0 0 0,0 0 0,0 0 0,0 0 0,0 0-1,0 0 1,0 0 0,1-1 0,-1 1 0,1-1 0,-1 1-1,1-1 1,-1 0 0,-1-3 0,2 1 4,-1 0-1,1 1 1,1-1-1,-1 0 1,1 0 0,-1 1-1,1-1 1,0 0-1,0 0 1,1 0 0,-1 0-1,1 1 1,1-5-1,12-37-520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7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18156,'10'19'2288,"-4"1"-1391,1 7-289,1 8 1568,0 6-1048,-1 8-151,-1 5-273,-2 4-152,-3-1-312,-1 3-232,0-4-872,-3-4 808,-7-15-128,-1-10-136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17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2324 160 17164,'-12'-5'626,"-1"0"1,0 2 0,0-1-1,0 2 1,0-1 0,-18 1-1,-82 3 458,84 0-920,-159 10 778,-78 2-33,-195-33 82,116 1-787,-1 30-185,329-9-25,-111 6-1,112-8 13,0-1 0,0-1 0,0 0 0,0-1 0,0-1 0,-15-6 0,-130-57-979,160 66 949,-1 1-1,0-1 1,0 0 0,1 0 0,-1 0 0,0-1 0,1 1-1,-1 0 1,1-1 0,0 1 0,-1-1 0,1 1 0,0-1 0,0 1-1,0-1 1,0 0 0,0 0 0,-1-2 0,-5-23-255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22.1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1 158 21141,'6'-18'1312,"11"0"-1736,7-2-128,-1-12 672,16-1-96,7-4-304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7:25.2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4036 4227 12363,'6'2'233,"0"0"1,1-1 0,-1 0 0,0 0-1,0 0 1,1-1 0,-1 0 0,0 0-1,11-2 1,9-2 320,25-8-1,-20 4-322,7-1 189,-1-2 1,-1-1-1,0-2 0,-1-1 0,40-24 1,-54 26-183,0-1 1,-1-1-1,0 0 1,-1-2 0,-1 0-1,0-1 1,-2-1-1,29-42 1,-39 50-91,0 0 0,-1-1 0,-1 1 0,1-1 0,-2 0 0,4-23 0,4-78 497,-7 46-420,46-300 530,-39 284-741,-3 1 0,-4-2 0,-8-111 0,-17 17 29,3 43-54,-46-438 3,62 560 8,-30-561-56,28 470 25,-6 1 1,-3 1 0,-5 0 0,-5 1 0,-65-180-1,76 251 21,-1 1-1,-2 0 1,0 1-1,-2 1 1,-38-47 0,41 57 0,-1 2 0,-1 0 0,0 0 0,-1 2 0,-1 0 0,0 1 0,-1 1 0,0 1 0,-34-14 0,-20 1-87,-143-25 1,71 20 57,26-1 2,38 7-12,-2 5 0,-98-9 0,104 23 17,-87 8 0,-77 19-29,162-15 15,-8 1 32,-347 34-369,-1-33-582,270-19 569,-113-2-51,221 12 160,1 2 0,-108 21 0,117-13-26,1 1 0,1 3 0,-79 38 0,92-37 191,2 2 0,0 0 1,1 2-1,1 2 1,-46 47-1,-18 37 91,-104 161-1,161-213 47,2 2 0,2 2 0,4 0-1,1 2 1,4 1 0,2 0 0,3 2-1,-12 85 1,20-74 0,3 1 1,3 1-1,3-1 0,4 0 1,3 0-1,32 142 0,-26-172 1,1 0-1,3-1 1,1-1-1,3-1 1,50 79-1,-36-72 29,3-1 1,2-2-1,2-2 1,56 47-1,294 257 199,-151-145-215,-203-177-22,1-2 0,1-1 0,2-2 1,76 29-1,271 49 49,-126-39-24,-189-41-13,-1 4-1,-1 2 0,124 65 1,-175-77-6,0 1 0,-1 1 0,0 0 0,-2 2 0,26 30 0,-43-46-11,14 14 10,0 0-1,1-1 1,1-1 0,21 14-1,-26-21-2,0 0-1,1-1 0,0 0 1,0-1-1,0-1 0,1 0 1,22 4-1,59 3 159,109-2-1,-114-7-310,139 20-1,-204-17-177,1 2 0,-1 2 1,26 11-1,-39-15 227,16 4-229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3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0 18172,'-33'37'2096,"3"1"-1392,0-2-255,-1-2 1047,16-1-672,6-3-128,15-10-288,12-4-200,11-12-664,4-4-336,4-8 1440,2-10-768,-3-7-48,-5-7-112</inkml:trace>
  <inkml:trace contextRef="#ctx0" brushRef="#br0" timeOffset="1">257 171 18660,'-22'38'1712,"3"-5"-1192,5 2-215,7-11 431,7-2-448,10-14-856,7-3 704,9-5-320,3-5-184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9:24.0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733 250 10730,'-1'-17'337,"2"-1"-1,0 1 1,0 0 0,2 0-1,0 0 1,1 0-1,9-24 1,-12 40-315,-1 0 0,1 0 0,-1 1 1,1-1-1,0 0 0,-1 1 0,1-1 0,0 0 0,0 1 1,-1-1-1,1 1 0,0-1 0,0 1 0,0-1 0,0 1 1,0 0-1,-1-1 0,1 1 0,0 0 0,0 0 1,0-1-1,0 1 0,0 0 0,0 0 0,0 0 0,0 0 1,0 1-1,0-1 0,0 0 0,1 0 0,36 12 142,-19-5-111,32 3-43,0-2 0,0-2 0,71 0 0,158-19-47,-162 6-2,458-15-52,-1 48 49,-265 13 66,369 32-94,-534-63-102,-1-8 1,246-29 0,-383 28 163,8-1 7,0 0 1,0-1-1,-1 0 0,0-1 0,26-11 1,-39 14 1,-1 1 0,1 0 0,0 0 0,0-1 0,-1 1 0,1-1 0,0 1 0,0-1 0,-1 1 0,1-1 0,-1 1 0,1-1 0,0 1 0,-1-1 0,1 0 0,-1 1 0,1-1 0,-1 0 0,0 1 0,1-1 0,-1 0 0,0 0 0,1 0 0,-1 0 0,0 0 1,-1 0-1,1 1 1,0-1-1,-1 0 1,1 1 0,-1-1-1,1 1 1,-1-1-1,0 1 1,1-1 0,-1 1-1,1-1 1,-1 1 0,0-1-1,1 1 1,-1 0-1,0 0 1,0-1 0,-1 1-1,-40-8 39,-238 5-205,122 5 91,-645-36 115,515 17-44,184 11-15,-1495-61 922,1350 63-684,-636-3 139,850 8-353,23 2-12,20 1-7,20 0-30,789 13-1682,-603-19 810,263 0-1309,580-1-133,-3 24 4916,-1019-20-2435,105 4 154,166 27 0,-245-18-762,-55-13 402,-1 1 0,0 0 0,0 0 0,0 0 0,-1 1 0,1-1 0,6 6 0,-10-7 72,-1-1 1,1 1 0,-1-1-1,1 1 1,-1-1-1,0 1 1,1-1 0,-1 1-1,0-1 1,1 1-1,-1 0 1,0-1 0,0 1-1,1 0 1,-1-1 0,0 1-1,0-1 1,0 1-1,0 0 1,0-1 0,0 1-1,0 0 1,0-1-1,0 1 1,-1 0 0,1-1-1,0 1 1,0 0-1,0-1 1,-1 1 0,1-1-1,0 1 1,-1-1 0,1 1-1,0-1 1,-1 1-1,1-1 1,-1 1 0,1-1-1,-1 1 1,1-1-1,-1 1 1,1-1 0,-2 1-1,-3 2-42,1 0-1,-1-1 1,0 1-1,0-1 1,-5 2-1,-69 18-448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09:38.8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205 527 10826,'-3'-12'109,"1"0"-1,0 0 1,1 0-1,1 0 0,0 0 1,0 0-1,1 0 1,1 0-1,0 0 0,0 0 1,1 0-1,1 0 1,0 1-1,0 0 0,2 0 1,-1 0-1,1 0 1,1 1-1,-1 0 1,2 0-1,0 1 0,0 0 1,0 0-1,1 1 1,1 0-1,-1 1 0,1-1 1,0 2-1,1 0 1,12-6-1,6 1-86,1 2-1,1 0 1,-1 2-1,47-4 1,128-1 36,-193 12-55,172-2 39,112-5-4,-219 1 78,139-28 0,-188 27-25,1-1 1,-1-1-1,51-25 0,-68 25-77,-11 1-38,-2 7 19,0 0 0,1 0-1,-1 0 1,0 0 0,0 0-1,0 1 1,1-1 0,-1 0-1,0 1 1,0 0 0,0-1-1,-2 1 1,-79-7-71,1 3 0,-110 9 0,158-3 69,-202 10 171,-415 78-1,462-39-25,167-43-127,1 0 1,-1 2-1,2 0 1,-1 2 0,2 0-1,-24 19 1,37-26-21,0 0 0,1 1 1,0 0-1,0 0 0,0 0 1,0 0-1,1 1 0,0 0 1,1 0-1,0 0 0,0 0 1,-4 15-1,6-17-5,0 0 0,1 0 0,-1 0 0,1 0 0,0 0 0,1 0 0,-1 0 0,1 0 0,0 0 0,0 0 0,1 0 0,-1-1 0,1 1-1,0 0 1,1-1 0,-1 1 0,1-1 0,0 0 0,0 0 0,0 0 0,4 4 0,4 2-24,1-1 0,0 0-1,0 0 1,1-1 0,0-1 0,0 0 0,1-1-1,0-1 1,0 0 0,19 4 0,22 3-62,73 7 0,-128-19 100,415 32-70,3-21 265,-247-8-116,764 6-348,-828-9 178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11.3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1 585 1960,'51'10'499,"1"-3"0,-1-2 0,101-3 0,156-29 2380,-226 17-2220,-47 6-414,649-65 2492,-204 34-2367,547-53-840,-546 36 239,618-90-1013,-1008 125 1355,182-28 565,-214 39-701,0 2 0,97 6 0,-118 2-259,48-3 0,-76-2 341,0 1 0,0-2 0,0 1 0,0-1 0,0-1 0,-1 0 0,1 0 0,-1-1 1,1 0-1,9-7 0,-18 10 19,1 0-1,-1 0 1,1 0 0,-1 0 0,0 0 0,1-1 0,-1 1 0,0-1 0,0 1-1,0-1 1,0 1 0,0-1 0,0 1 0,0-1 0,-1 0 0,1 0-1,0 1 1,-1-1 0,0 0 0,1 0 0,-1 0 0,0 1 0,0-1-1,0 0 1,0 0 0,0 0 0,0 0 0,-1 1 0,0-4 0,0 3-26,0 0 1,0 0-1,0 0 1,0 0-1,-1 0 1,1 0-1,-1 1 1,1-1 0,-1 1-1,0-1 1,1 1-1,-1-1 1,0 1-1,0 0 1,0 0-1,0 0 1,0 0-1,0 0 1,0 0-1,0 1 1,-1-1 0,1 1-1,0-1 1,-4 1-1,-49 0-18,23 1-57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1.7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999 74 11923,'-15'-10'147,"-1"1"0,0 0 0,-1 1 0,1 1 0,-2 0 0,1 2 0,-1 0 0,0 1 0,0 0 0,0 2 1,0 0-1,0 1 0,-1 1 0,1 1 0,0 0 0,-19 4 0,14 0 52,0 2-1,0 0 1,0 1 0,1 1-1,-40 23 1,32-14-1,2 2 0,0 1 0,-39 39 0,26-17-58,2 2 0,2 2 0,2 1 0,-42 79 1,56-88-128,1 1 1,3 1 0,1 1 0,-12 54-1,20-61-6,2 0 0,1 0 0,2 0-1,2 1 1,5 66 0,3-55-41,1 0-1,3-1 1,2 0 0,1-1-1,3 0 1,30 58 0,-27-65-1,2-1 0,1-2 0,2 0 0,2-1 1,0-2-1,3-1 0,43 37 0,-53-52 20,0-2 0,0 0 0,1-2 0,1 0-1,0-1 1,1-2 0,0 0 0,0-1 0,1-2 0,28 5-1,-30-8 15,0-1-1,0-1 0,0-1 0,0-1 0,0-1 0,-1-1 0,1-1 0,-1-1 1,1-1-1,-2 0 0,35-17 0,-24 8 16,0-3 0,-1 0 0,-2-2 0,0-1 0,28-27 0,-22 15 7,-2-2 0,-1-1 0,31-50 0,-16 11 18,-4-1 0,-3-2 0,49-143 0,-58 131-3,32-163 1,-53 199-28,-2-1 0,-3 0 0,-2 0 0,-8-78 1,4 116-15,-1 1 1,0-1 0,-1 1 0,-1-1 0,0 1 0,-1 1-1,-16-29 1,16 34-6,0 1-1,0 1 0,-1-1 1,0 1-1,-1 1 1,0-1-1,0 1 1,0 0-1,-1 1 1,0 0-1,0 1 0,-1-1 1,-13-4-1,5 4-44,-1 1-1,0 0 0,0 2 1,0 0-1,0 1 1,-36 1-1,-116 17-342,142-12 377,-79 10-122,10 2 23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2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31 15427,'1'-3'268,"9"-20"766,-3 19-750,-1 15-60,10 49 344,21 70-17,149 393 382,-148-420-985,-6 1 0,-3 2-1,16 124 1,-44-215-559,-8-28-322,0-4 553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3.0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0 569 13299,'0'43'1128,"5"0"-744,2-6-104,6-9 512,5-10 1,4-14-25,1-5 16,7-23 0,4-12-40,6-23-16,3-10-79,0-14-249,0-6-224,-10-8-680,-4 1-201,-15 14 593,-8 13-192,-13 32-200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3.9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12 297 14107,'-2'-5'154,"0"1"1,0 0-1,1-1 0,0 0 1,-1 1-1,2-1 0,-1 0 1,0 1-1,1-1 0,0 0 1,0 1-1,1-1 0,-1 0 0,2-6 1,1 3 44,-1 0 1,1 1 0,0-1-1,1 1 1,0 0 0,0 0-1,10-12 1,1 2 115,1 0 0,1 2 0,0-1-1,1 2 1,22-13 0,14-4 137,-50 29-419,1 0 0,-1 0 0,1 1 0,-1-1 0,1 1 0,-1 0 0,1 1 0,0-1 0,-1 1 0,10 0 0,-13 0-28,0 1-1,0-1 1,0 0-1,0 1 1,0-1-1,0 1 0,0 0 1,0-1-1,0 1 1,0 0-1,0-1 1,0 1-1,0 0 1,0 0-1,-1 0 1,1 0-1,0 0 1,-1 0-1,1 0 1,0 0-1,-1 0 1,1 0-1,-1 0 1,0 0-1,1 0 1,-1 0-1,0 0 1,0 0-1,0 1 1,0-1-1,0 0 0,0 2 1,0 3 1,0 1 1,-1 0-1,-3 13 0,4-18-4,-11 33 22,-1-1 1,-2 0-1,-1-1 0,-22 36 1,-14 32 14,49-97-37,-1 1 0,1 0-1,0 1 1,1-1 0,0 0 0,-2 8-1,3-11 0,0-1 0,0 0 0,0 0-1,1 0 1,-1 0 0,0 0-1,0 1 1,1-1 0,-1 0 0,1 0-1,-1 0 1,1 0 0,-1 0-1,1 0 1,0 0 0,0 0 0,-1 0-1,1-1 1,0 1 0,0 0-1,0 0 1,0-1 0,0 1 0,0 0-1,0-1 1,0 1 0,0-1-1,0 0 1,0 1 0,0-1 0,0 0-1,0 1 1,1-1 0,1 0 0,29 5-17,-1 2 1,0 1-1,42 17 1,-65-21 13,0 0 1,0 0-1,0 0 0,-1 1 1,1 0-1,-1 1 0,0 0 1,-1 0-1,1 0 0,-1 1 0,0-1 1,-1 2-1,0-1 0,0 0 1,-1 1-1,1 0 0,3 11 0,-7-13 53,1 1-1,-1-1 0,0 1 1,0 0-1,-1-1 0,0 1 1,0 0-1,-1 0 0,1-1 0,-2 1 1,1-1-1,-1 1 0,0-1 1,0 1-1,0-1 0,-1 0 0,0 0 1,-1 0-1,-6 9 0,-1 0 240,-2 1-1,0-2 0,0 0 1,-2 0-1,-23 17 0,32-26-143,-2 0 0,1 0 0,0-1 0,-1 0 0,0 0 0,0-1 0,-12 3 0,18-5-152,0-1 0,0 1 1,0-1-1,-1 0 0,1 1 1,0-1-1,0-1 0,0 1 1,-1 0-1,1 0 0,0-1 1,0 1-1,0-1 0,0 0 1,0 1-1,0-1 0,0 0 1,0 0-1,0 0 0,0-1 0,1 1 1,-1 0-1,0-1 0,1 1 1,-1-1-1,1 1 0,-1-1 1,1 0-1,0 0 0,0 0 1,0 0-1,0 0 0,0 0 1,0 0-1,0-3 0,-2-3-228,1-1 0,1 1 0,0-1 1,0 0-1,0 0 0,1 1 0,1-1 0,1-12 0,2-2-125,0 1 0,9-23 0,6-7-436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4.5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0 255 16780,'18'-19'1512,"-14"15"-1269,0-1-1,0 1 0,0 0 1,10-7-1,7-2 187,-1-1-1,-1-1 0,34-32 1,-43 36-233,0 0 0,-1-1 1,-1 0-1,0 0 1,-1 0-1,0-1 0,9-23 1,-19 49 3,1 0 1,0 0-1,1-1 1,1 25-1,0-13-133,1 20-57,2 0 0,2 1 0,2-1 0,24 83-1,76 163 81,-61-177-49,-41-102-10,10 31 48,-14-39-48,-1-1 0,1 0 0,-1 0 0,1 0 0,-1 1 1,0-1-1,0 0 0,0 1 0,0-1 0,0 0 0,0 0 0,-1 1 0,1-1 0,-2 4 1,1-5-13,1-1 1,-1 1-1,0-1 0,1 1 1,-1-1-1,0 1 1,1-1-1,-1 0 1,0 1-1,0-1 1,1 0-1,-1 0 1,0 1-1,0-1 1,0 0-1,1 0 0,-1 0 1,0 0-1,0 0 1,0 0-1,1 0 1,-1 0-1,0 0 1,0 0-1,0-1 1,1 1-1,-1 0 0,0-1 1,0 1-1,1 0 1,-1-1-1,0 1 1,1-1-1,-1 1 1,0-1-1,1 1 1,-1-1-1,0 0 1,-28-25 344,28 25-338,-24-27 78,2-2 0,1-1 0,1-1 0,1-1 0,-21-50 0,36 74-176,2 0 1,-1 0-1,1-1 0,1 0 0,-2-9 0,3 15-44,1 1-1,0 0 0,0 0 1,0 0-1,0 0 0,1 0 1,-1 0-1,1 0 1,0 0-1,0 0 0,0 0 1,0 0-1,0 0 1,1 0-1,-1 1 0,1-1 1,0 0-1,0 1 1,4-5-1,22-17-1952,53-35 0,-62 46 1682,26-19-637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4.9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68 47 15155,'-16'12'2717,"10"-5"-2276,0 1 1,0-1-1,1 1 0,0 0 1,1 0-1,-6 15 0,8-19-366,0 0 0,1 0 0,0 1 0,0-1 0,0 0 0,0 1 0,1-1 0,0 1 0,0-1 0,0 1 0,0-1 0,1 1 0,-1-1 0,1 0 0,0 1-1,2 3 1,-2-7-65,-1 0-1,0 0 1,1 0 0,-1-1-1,1 1 1,-1 0-1,1-1 1,-1 1-1,1 0 1,-1-1-1,1 1 1,0-1-1,-1 1 1,1-1-1,0 1 1,-1-1 0,1 1-1,0-1 1,0 0-1,0 1 1,-1-1-1,1 0 1,0 0-1,0 0 1,0 0-1,0 1 1,-1-1-1,3-1 1,-1 1 10,1-1 0,-1 1 1,0-1-1,1 0 0,-1 0 0,0 0 0,0 0 1,1-1-1,-1 1 0,2-2 0,3-4 58,0 1 0,0-1 0,0 0 0,8-11 0,-7 5 73,0 0 1,-1-1-1,0 1 1,-1-1 0,-1-1-1,0 1 1,0-1-1,3-24 1,-8 28 19,-3 10-14,2 2-147,0 0 0,1 0 1,-1 0-1,1 1 1,-1-1-1,1 0 0,-1 0 1,1 0-1,0 0 1,0 1-1,0-1 0,-1 2 1,2 5-17,-1 0-1,1 0 1,0 0 0,1-1 0,0 1 0,0-1 0,1 1 0,0-1 0,0 0 0,5 8 0,-7-12-59,1-1 0,0 1 0,0 0 0,0-1-1,1 1 1,-1-1 0,1 1 0,-1-1 0,1 0 0,0 0 0,4 2 0,-5-3-39,0-1-1,0 1 1,0 0 0,0-1 0,0 0-1,0 1 1,0-1 0,0 0 0,0 0-1,0 0 1,0 0 0,1-1 0,-1 1 0,0-1-1,0 1 1,0-1 0,0 0 0,0 1-1,3-3 1,-2 0-16,0 1 0,1-1 0,-2 1 0,1-1 1,0 0-1,0 0 0,-1 0 0,0-1 0,1 1 0,-1-1 0,-1 1 0,1-1 0,0 1 0,-1-1 1,0 0-1,0 0 0,0 0 0,0 0 0,-1 0 0,1-6 0,4-35-736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5.4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11 187 16371,'-4'27'971,"0"0"-1,2 0 0,2 51 0,1-59-654,1-1 1,1 0-1,0 0 1,1 0-1,2-1 1,11 29-1,-15-41-273,1 0 0,0 0 0,0 0 0,0-1 0,0 1 0,1-1 0,0 0 0,0 0 0,0 0 0,0 0 0,1-1 0,-1 0 0,1 0 0,0 0 0,0 0 0,6 2 0,-6-4-31,-1 0 0,0 0 0,1 0 0,0-1 0,-1 1 0,1-1 0,-1 0 0,1-1 0,-1 1 0,1-1 0,-1 0 0,1 0 0,-1 0 0,1 0 0,-1-1 0,0 0 0,0 0 0,0 0 0,0 0 0,4-4 0,5-5 22,-1 0 0,-1 0 0,0-1 0,0-1 0,-2 1 0,1-2 0,-2 1 0,8-16 0,-6 17 7,-10 12-40,0 0 0,0 0-1,0 0 1,1 0-1,-1 0 1,0 0-1,0 1 1,0-1 0,1 0-1,-1 0 1,0 0-1,0 0 1,0 0 0,0 0-1,1 0 1,-1 0-1,0 0 1,0 1 0,0-1-1,0 0 1,1 0-1,-1 0 1,0 0 0,0 0-1,0 1 1,0-1-1,0 0 1,0 0-1,0 0 1,0 1 0,0-1-1,0 0 1,1 0-1,-1 0 1,0 1 0,0-1-1,2 32 14,-1-16-5,0-10-4,0 1 0,1-1 0,0 0 0,5 11-1,-7-16 0,0 0-1,1 0 0,-1-1 1,1 1-1,-1 0 0,1 0 1,0 0-1,-1 0 0,1 0 0,0-1 1,0 1-1,-1 0 0,1-1 1,0 1-1,0-1 0,0 1 0,0-1 1,0 1-1,0-1 0,0 1 1,0-1-1,0 0 0,0 0 1,0 1-1,0-1 0,0 0 0,0 0 1,0 0-1,0 0 0,0 0 1,0 0-1,0-1 0,0 1 1,0 0-1,0 0 0,0-1 0,2 0 1,-2 0 1,1 0 0,-1-1 0,1 1 0,-1-1 0,0 1 1,1-1-1,-1 1 0,0-1 0,0 0 0,0 0 0,0 1 0,-1-1 1,1 0-1,0 0 0,-1 0 0,1 0 0,-1 0 0,0 0 0,1 0 1,-1-3-1,0-45 94,-1 43-73,-1-12 137,-1 1 1,-10-36-1,12 52-135,1 1-20,0 1 0,0-1 1,0 1-1,0 0 0,0-1 0,0 1 1,0-1-1,0 1 0,0-1 1,0 1-1,0-1 0,0 1 1,0 0-1,0-1 0,0 1 1,1-1-1,-1 1 0,0-1 0,0 1 1,0 0-1,1-1 0,-1 1 1,0 0-1,1-1 0,-1 1 1,0 0-1,1-1 0,-1 1 1,0 0-1,1 0 0,-1-1 0,0 1 1,1 0-1,-1 0 0,1 0 1,-1 0-1,0-1 0,1 1 1,-1 0-1,1 0 0,-1 0 0,1 0 1,-1 0-1,1 0 0,-1 0 1,0 0-1,1 0 0,0 1 1,31 3 155,-16-2-126,-2-2-32,0-1-1,0 0 1,0-1-1,0-1 1,-1 0 0,1-1-1,-1 0 1,0-1-1,0-1 1,0 0-1,-1-1 1,0 0 0,21-17-1,-19 13 1,0-1 0,0-1 1,-1 0-1,-1-1 0,-1 0 0,0-1 0,0 0 0,-2-1 0,0 0 0,8-19 0,-5-4 6,-11 37-12,-1 0-1,1 1 0,-1-1 0,0 1 0,0-1 1,0 0-1,0 1 0,0-1 0,0 0 0,0 1 0,0-1 1,-1 0-1,1 1 0,0-1 0,-1 0 0,0 1 0,1-1 1,-1 1-1,0-1 0,-2-2 0,3 4 0,-1 0 0,0-1 0,0 1 1,1 0-1,-1 0 0,0-1 0,0 1 0,1 0 0,-1 0 0,0 0 0,0 0 0,1 0 0,-1 0 0,0 0 1,0 0-1,1 0 0,-1 1 0,0-1 0,0 0 0,1 0 0,-1 1 0,0-1 0,1 0 0,-1 1 1,0-1-1,1 1 0,-1-1 0,0 1 0,1-1 0,-1 1 0,1-1 0,-1 1 0,1 0 0,-1-1 1,1 1-1,-1 0 0,-17 27-20,18-28 20,-8 16 0,1-1 0,1 2-1,0-1 1,1 0-1,1 1 1,-4 27-1,7-33-5,0-1-1,1 0 1,0 0-1,0 0 0,1 0 1,0 1-1,1-1 0,0 0 1,1-1-1,0 1 0,1 0 1,6 13-1,-8-20-90,-1-1 0,1 1 0,-1-1 0,1 1 0,0-1 0,0 0 0,0 0-1,0 0 1,0 0 0,0 0 0,0-1 0,1 1 0,-1-1 0,1 1 0,-1-1 0,1 0 0,0 0 0,-1 0 0,1 0-1,0 0 1,0-1 0,0 1 0,-1-1 0,1 0 0,0 0 0,0 0 0,0 0 0,0-1 0,0 1 0,-1-1 0,1 1-1,0-1 1,0 0 0,-1 0 0,1 0 0,-1-1 0,1 1 0,-1 0 0,1-1 0,-1 0 0,0 0 0,1 1 0,1-4-1,4-5-161,0 1-1,0-1 0,-1-1 0,-1 1 0,7-15 0,11-26-734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4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445 165 20436,'10'1'1681,"-10"8"-1201,-6 5-216,-10 9 696,-4 7-216,-6 8-424,-4 0-152,0 1-48,0-3-96,6-9-376,2-4-296,5-12 504,4-6 8,12-7-88,1-3-104</inkml:trace>
  <inkml:trace contextRef="#ctx0" brushRef="#br0" timeOffset="1">106 0 19100,'-12'9'532,"0"0"0,0 1 0,1 0 0,0 1 0,-16 21 0,24-28-409,1 0 1,-1 1-1,1-1 0,0 0 1,0 1-1,0-1 0,1 1 1,0 0-1,-2 7 0,3-9-28,0 1 1,0-1-1,0 0 0,1 0 0,-1 0 0,1 0 0,0 0 0,0 1 1,0-1-1,0 0 0,0-1 0,0 1 0,1 0 0,0 0 0,-1-1 1,3 4-1,0-2-37,1-1 1,-1 1 0,0-1-1,1 1 1,0-1-1,-1-1 1,1 1 0,0-1-1,1 0 1,-1 0 0,0 0-1,1-1 1,-1 1-1,1-2 1,-1 1 0,1 0-1,6-1 1,-1 0-43,1 0 1,0-1-1,0 0 1,-1-1-1,1 0 1,0-1-1,12-5 1,-18 5-41,-1 1 1,1-2-1,0 1 0,-1-1 1,0 0-1,0 0 1,0 0-1,0 0 1,-1-1-1,0 0 1,1 0-1,-2 0 1,1-1-1,2-6 1,-4 10-25,-1 0 1,0-1-1,0 1 1,0-1-1,0 1 1,-1-1 0,1 1-1,-1-1 1,0 0-1,1 1 1,-1-1-1,0 0 1,-1 1 0,1-1-1,0 0 1,-1 1-1,0-1 1,1 1-1,-1-1 1,0 1 0,0-1-1,0 1 1,-1 0-1,1-1 1,0 1-1,-1 0 1,0 0 0,1 0-1,-1 0 1,0 0-1,0 0 1,0 1 0,0-1-1,-1 1 1,-4-3-1,4 2-79,-1 0 0,0 1 0,0-1 0,0 1 1,0 0-1,0 0 0,0 1 0,0-1 0,0 1 0,0 0 0,0 0 0,-1 0 0,1 1 0,0-1 0,0 1 0,0 0 0,0 0 0,0 0 0,0 1 1,1 0-1,-1-1 0,0 1 0,1 0 0,-6 4 0,4-2 1,1-1 0,-1 1 0,0 0 0,1 1 0,0-1 0,0 1 0,0 0 0,1 0 0,0 0 0,0 0 0,0 0 0,0 1-1,1-1 1,0 1 0,0 0 0,-1 7 0,3 30-439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5.8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103 36 14739,'0'-2'172,"0"0"0,0 1-1,0-1 1,0 0 0,0 0-1,0 0 1,-1 1 0,1-1-1,-1 0 1,1 1 0,-1-1-1,0 0 1,1 1 0,-1-1-1,0 1 1,-1-3 0,1 3-67,0 1 1,0-1-1,0 1 1,0-1-1,0 1 1,0 0-1,0-1 1,0 1-1,0 0 1,0 0-1,0-1 1,0 1-1,0 0 1,0 0-1,0 0 1,0 0-1,0 0 1,0 1-1,0-1 1,0 0-1,0 0 1,0 1-1,0-1 1,0 1-1,0-1 1,1 0-1,-1 1 1,0 0-1,0-1 1,-1 2-1,-3 1 173,0 1-1,0 0 1,0 0-1,1 1 0,0 0 1,-1-1-1,2 1 0,-1 1 1,1-1-1,-1 0 0,1 1 1,1 0-1,-4 9 0,5-12-270,0 0 0,0-1 1,0 1-1,1 0 0,-1 0 0,1 0 0,0 0 0,0 0 0,0 0 0,0 0 0,0-1 0,1 1 0,-1 0 0,1 0 0,0 0 0,0 0 0,0-1 0,0 1 0,0 0 0,1-1 0,-1 1 0,1-1 0,-1 1 0,1-1 0,0 0 0,0 0 0,0 0 0,0 0 0,1 0 0,3 2 0,0-1-46,-1 0 1,1 0-1,0-1 0,1 0 0,-1 0 0,0 0 0,1-1 0,-1 0 0,11 0 0,4-1-182,34-5-1,-1 0-127,-53 5 347,1 0 0,-1 0 1,0 0-1,1 0 0,-1 0 1,0 0-1,1 0 0,-1 1 0,0-1 1,1 0-1,-1 1 0,0-1 1,0 1-1,1 0 0,-1-1 1,2 2-1,-3-1 10,1-1 1,-1 1-1,1 0 1,-1 0-1,0-1 1,1 1-1,-1 0 1,0 0 0,1-1-1,-1 1 1,0 0-1,0 0 1,0 0-1,0-1 1,0 1-1,0 0 1,0 0-1,0 0 1,0 0-1,0 0 1,-2 5 60,0 0 1,0 0-1,-1 0 1,0-1-1,-5 9 1,7-12-62,-17 27 76,-1-1 0,-35 39 0,50-63-204,0 0 0,0 0 0,0 0 1,-1 0-1,-6 3 0,10-6 102,0 0 1,-1 0-1,1-1 1,-1 1-1,1 0 0,-1-1 1,1 1-1,-1-1 0,0 0 1,1 1-1,-1-1 0,0 0 1,1 0-1,-1 0 0,0 0 1,1 0-1,-1-1 1,0 1-1,1 0 0,-1-1 1,1 1-1,-4-2 0,-14-19-343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8.3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15587,'1'7'272,"0"0"-1,0 0 0,1 0 1,-1-1-1,2 1 0,3 8 0,2 6 8,165 387 3129,-131-325-2370,-44-107 84,-13-17-818,-1 0 0,-2 1 0,-31-51 0,56 98-337,0 0 0,0-1 0,1 0 0,-1 0 1,1-1-1,1 0 0,-1-1 0,1 1 0,11 3 0,-14-6 40,0 0 0,0-1 0,1 1 0,-1-1 0,0 0 0,1-1 1,-1 0-1,1 0 0,-1 0 0,0-1 0,1 1 0,-1-2 0,7-1 0,-10 2 8,0 0 0,0 0-1,0-1 1,0 1 0,0-1-1,0 0 1,-1 0 0,1 0-1,-1 0 1,1 0 0,-1-1 0,0 1-1,0-1 1,0 0 0,0 1-1,0-1 1,-1 0 0,1 0-1,-1 0 1,0 0 0,0 0-1,0 0 1,0 0 0,0-1 0,-1 1-1,1-6 1,-1 4 10,0 1 0,-1-1 0,1 1-1,-1 0 1,0-1 0,0 1 0,-1 0 0,-2-7 0,3 10-22,1 0 0,-1-1 0,1 1 0,-1 0 0,0 0 0,1 0 0,-1-1 0,0 1 0,0 0 0,0 0 0,0 0 0,0 0 0,0 0 1,0 1-1,0-1 0,0 0 0,-1 0 0,1 1 0,0-1 0,0 1 0,-1-1 0,1 1 0,-1 0 0,1-1 0,0 1 0,-1 0 0,1 0 0,0 0 1,-1 0-1,-2 0 0,3 1-9,-1 0 0,1-1 0,0 1 1,0 0-1,-1 0 0,1 0 1,0 0-1,0 0 0,0 1 0,0-1 1,0 0-1,0 0 0,0 1 0,1-1 1,-1 1-1,0-1 0,1 0 0,-1 1 1,1-1-1,0 1 0,-1-1 0,1 1 1,0-1-1,0 1 0,0 0 0,0-1 1,0 4-1,0 0-11,1 0 0,-1 1-1,1-1 1,0 1 0,0-1 0,4 10-1,-4-14 17,-1 1 0,1 0-1,0-1 1,0 1 0,0-1 0,0 0-1,0 1 1,0-1 0,0 0-1,1 1 1,-1-1 0,0 0 0,1 0-1,-1 0 1,1 0 0,-1 0-1,1-1 1,-1 1 0,1 0 0,0-1-1,1 1 1,0 0 5,0-1-1,0 0 1,-1 0 0,1-1-1,0 1 1,0 0 0,-1-1-1,1 0 1,0 0 0,-1 0-1,1 0 1,2-1 0,6-4 30,-1-1 0,0 0 0,0 0 1,16-17-1,-6 3 133,22-32-1,2 0 244,-44 52-404,0 1 0,0 0 0,1 0 0,-1-1 0,0 1 0,0 0 0,1 0 1,-1 0-1,0-1 0,1 1 0,-1 0 0,0 0 0,1 0 0,-1 0 0,0 0 0,1 0 0,-1 0 1,0 0-1,1 0 0,-1 0 0,0 0 0,1 0 0,-1 0 0,0 0 0,1 0 0,-1 0 0,0 0 0,1 0 1,-1 0-1,0 0 0,1 0 0,-1 1 0,0-1 0,0 0 0,1 0 0,-1 0 0,0 1 0,0-1 1,1 0-1,-1 0 0,0 1 0,0-1 0,1 0 0,-1 0 0,0 1 0,0 0 0,7 12 86,-7-13-83,6 21 72,7 16-21,-13-35-50,1 0-1,0-1 1,0 1-1,0 0 1,0 0-1,1 0 1,-1-1-1,0 1 1,1-1-1,-1 1 1,1-1-1,0 0 1,-1 0-1,4 2 1,-4-3-1,0 1 1,1-1 0,-1 0 0,1 0 0,-1 0 0,0 0 0,1 0-1,-1-1 1,1 1 0,-1 0 0,0-1 0,1 1 0,-1-1 0,0 1-1,0-1 1,1 1 0,-1-1 0,0 0 0,0 0 0,0 0 0,0 1-1,0-1 1,0 0 0,0 0 0,1-2 0,25-31 88,-23 29-102,21-36-1606,35-74 0,-45 83 1071,1 2-237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8.9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27 271 15275,'-7'25'727,"1"-1"-1,1 1 1,-2 29-1,6-39-579,0 0 1,1 1-1,1-1 1,1 0-1,0 1 1,6 18-1,-8-31-123,2 0 0,-1 1 0,0-1-1,1 0 1,-1 0 0,1 0 0,3 4 0,-4-7-13,-1 1 0,1-1 0,-1 1 1,1 0-1,-1-1 0,1 0 1,0 1-1,-1-1 0,1 1 1,0-1-1,0 0 0,-1 1 0,1-1 1,0 0-1,0 0 0,-1 0 1,1 1-1,0-1 0,0 0 1,0 0-1,-1 0 0,1 0 0,0 0 1,0-1-1,0 1 0,-1 0 1,1 0-1,0 0 0,0-1 1,-1 1-1,1 0 0,0-1 0,-1 1 1,1-1-1,0 1 0,-1-1 1,1 1-1,0-2 0,4-3 94,0 0 1,0-1-1,-1 0 0,0 0 0,0 0 0,0 0 0,-1-1 1,0 0-1,4-13 0,2-8 384,4-33 0,-6 23-111,-2 1 0,-2-1 0,-2 0 0,-1 0 0,-2 0 0,-11-59 0,12 90-326,0 2-13,1 0 0,-2 0-1,1 1 1,0-1 0,-1 0-1,0 0 1,0 1-1,0-1 1,-5-6 0,7 11-37,0 0 1,-1-1 0,1 1-1,0-1 1,0 1 0,-1 0-1,1-1 1,0 1 0,-1 0 0,1 0-1,0-1 1,-1 1 0,1 0-1,-1 0 1,1-1 0,0 1-1,-1 0 1,1 0 0,-1 0-1,1 0 1,-1 0 0,1-1 0,0 1-1,-1 0 1,1 0 0,-1 0-1,1 0 1,-1 0 0,1 0-1,-1 1 1,1-1 0,0 0-1,-1 0 1,1 0 0,-1 0 0,1 0-1,0 1 1,-1-1 0,1 0-1,-1 0 1,1 1 0,0-1-1,-1 0 1,1 1 0,0-1-1,-1 0 1,1 1 0,0-1 0,0 0-1,0 1 1,-1-1 0,1 1-1,0-1 1,0 0 0,0 1-1,0-1 1,-1 1 0,1 0-1,-8 32 30,6-11-13,0 0 0,1 0 0,2-1 0,0 1 0,4 22 0,-3-33-20,0 0-1,1 0 0,0-1 1,0 1-1,1-1 0,1 0 1,-1 0-1,2-1 0,-1 1 0,1-1 1,1 0-1,8 8 0,-11-13-22,0-1-1,0 1 1,0-1-1,0-1 1,1 1-1,-1 0 0,1-1 1,0 0-1,0 0 1,0-1-1,0 1 1,0-1-1,8 1 1,-11-2-17,1 0-1,0 0 1,-1 0 0,1 0 0,-1 0 0,1-1 0,0 1 0,-1-1 0,1 0 0,-1 0 0,1 0 0,-1 0 0,1 0 0,-1 0 0,0-1 0,0 1-1,0-1 1,0 0 0,0 0 0,0 1 0,0-1 0,0 0 0,-1-1 0,1 1 0,-1 0 0,1 0 0,0-4 0,11-21-87,33-51 0,-33 60 111,-2 0 0,11-23-1,-19 36 22,-1 0 0,0 1 0,0-1 0,-1 0-1,1 0 1,-1 0 0,-1 0 0,1 0 0,0 0-1,-1 0 1,0 0 0,0-1 0,-1 1-1,0 0 1,-1-6 0,2 10 0,0 0 0,-1 0 1,1-1-1,-1 1 0,0 0 0,1 0 0,-1 0 0,0 0 1,1 0-1,-1 0 0,0 0 0,0 0 0,0 0 0,0 0 1,0 1-1,0-1 0,0 0 0,0 0 0,0 1 0,0-1 1,0 1-1,-1-1 0,0 1 0,0-1 6,-1 1 0,1 0 0,0 0 0,0 1 0,0-1 0,0 0 0,0 1 0,0-1 0,0 1 0,0 0 0,0 0 0,-3 1 0,-2 2 18,0 0 0,0 1 0,1 0 1,0 0-1,0 1 0,-6 7 0,5-5-1,1 1 0,0 0 0,1 0 0,0 1 1,0 0-1,1 0 0,0 0 0,1 0 0,0 1 1,1-1-1,0 1 0,1-1 0,0 1 0,0 0 0,2 21 1,0-30-44,-1-1 1,0 1-1,0 0 1,1 0-1,-1 0 1,1 0-1,0 0 1,-1 0 0,1 0-1,0-1 1,0 1-1,0 0 1,0-1-1,1 1 1,-1-1 0,0 1-1,1-1 1,-1 1-1,1-1 1,-1 0-1,1 0 1,0 0-1,-1 0 1,1 0 0,0 0-1,0 0 1,0-1-1,-1 1 1,1 0-1,0-1 1,0 0 0,0 1-1,0-1 1,0 0-1,0 0 1,4-1-1,1 0-154,1 0-1,-1-1 0,0 0 1,0 0-1,0-1 0,0 0 1,0 0-1,8-6 0,14-10-183,-1 0-126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29.4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2 455 17780,'-1'-4'284,"1"-1"0,0 1 1,0 0-1,0-1 0,1 1 0,-1-1 1,1 1-1,0 0 0,0 0 0,1-1 1,-1 1-1,1 0 0,0 0 0,0 1 1,4-6-1,2-3 251,0-1 0,1 2 0,13-13 0,-19 21-458,-1 0-1,2 0 1,-1 0 0,0 1 0,0-1 0,1 1-1,-1 0 1,1 0 0,0 0 0,8-2-1,-11 4-60,0 0-1,0 0 1,0 0-1,0 0 1,0 0-1,0 0 1,0 0-1,1 0 1,-1 0-1,0 0 1,0 1-1,0-1 1,0 0-1,0 1 1,0-1-1,0 1 1,2 1-1,-2-1-9,0 0 0,1 1 0,-1-1-1,0 1 1,0 0 0,0-1 0,0 1-1,0 0 1,0 0 0,0 0 0,0 0 0,-1-1-1,1 4 1,2 7-4,-1-1 0,-1 1-1,0 0 1,-1 0 0,0 0 0,-1 0-1,0 0 1,0 0 0,-8 22-1,6-76 300,-2-4 8,-16-68 0,2 13 29,18 96-325,0-2 7,0 0-1,0 0 1,1 0-1,0-7 1,0 13-18,0-1 0,0 1 0,1 0 0,-1-1-1,0 1 1,1 0 0,-1 0 0,1-1 0,-1 1 0,1 0 0,-1 0 0,1 0 0,0-1 0,0 1 0,0 0-1,0 0 1,0 0 0,0 0 0,0 1 0,0-1 0,0 0 0,0 0 0,0 1 0,0-1 0,0 0 0,3 0-1,60-15-709,-49 14 252,0-2 1,0 0-1,0 0 1,0-2-1,-1 1 1,0-2-1,15-9 1,2-6-320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44.0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12211,'28'40'913,"2"0"1,65 66-1,-72-84-870,1-1 1,1-1-1,1-2 0,1 0 0,44 21 0,18-1 43,-44-20 654,49 27 0,-91-43-404,0 0-1,1 0 1,-1 0 0,0 0 0,-1 1 0,1-1 0,0 1 0,-1-1 0,1 1 0,2 5 0,-11-7-1658,2-2 1017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45.8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9 114 18156,'-8'-113'448,"12"186"-256,10 69 192,-7 4-88,2-11-24,1-15-120,-4-10-32,5-1-32,-2-16-40,-5-25-40,5-10 8,-6-16-232,1-10-192,-3-31 352,5-8-56,3-28-64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46.2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21 16251,'15'-17'1118,"-15"17"-1104,0 0 0,0 0 0,0-1 0,0 1 0,0 0 0,0 0 0,1 0 1,-1 0-1,0-1 0,0 1 0,0 0 0,0 0 0,0 0 0,1 0 0,-1 0 0,0 0 0,0-1 0,0 1 0,1 0 0,-1 0 0,0 0 0,0 0 0,0 0 0,1 0 1,-1 0-1,0 0 0,0 0 0,0 0 0,1 0 0,-1 0 0,0 0 0,0 0 0,0 0 0,1 0 0,-1 0 0,0 0 0,0 0 0,0 0 0,0 1 0,1-1 1,-1 0-1,0 0 0,3 10 163,-2-7-97,28 240 1996,-20-135-1629,39 496 825,-17-179-1289,-28-392-95,-1 1-160,2 0 0,1 0 0,10 36-1,-13-65 231,0 0 0,-1 0-1,2 0 1,-1 0-1,4 5 1,-5-8 15,0-1 0,0 0 1,0 0-1,0 0 1,0 0-1,1 0 0,-1 0 1,0-1-1,1 1 1,-1 0-1,0 0 0,3 0 1,-4-1 22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48.7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131 1 13123,'-63'809'2400,"62"-583"-2124,45 355 0,-23-420-317,-21-148 10,-4-18-6,-4-21 9,-8-52 41,-7-82 0,4-81 21,16-461 314,9 652-283,-4 39-40,-1-1 1,0 0-1,0-17 1,-1 255 65,-2-165-53,-30 455 360,-3 97 78,34-580 104,2-1 1,7 58-1,-7-85-538,0-1 0,1 1 0,-1-1 0,1 0 0,0 1 0,4 5 0,12 12 323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2:59.9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0 320 5801,'13'-26'928,"0"2"-527,-2 1-185,2 3 888,5 0-896,5 0-200,8-5-376,5-5-264,8-7 448,2-6-136,1-9-121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0.3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8 7042,'-4'1'104,"3"1"-657,-2-2 153,6 0-304,-1-2 432,6-1-192,-3-2-80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4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186 126 19092,'-25'4'1453,"-45"12"0,60-14-1215,1 1 0,1 1 0,-1-1 0,0 2 0,1-1 0,0 1 0,0 0 0,-8 7 0,16-12-220,-1 0 0,1 1 1,0-1-1,-1 0 0,1 0 1,0 1-1,-1-1 0,1 0 1,0 1-1,0-1 0,-1 0 1,1 0-1,0 1 0,0-1 1,0 1-1,-1-1 0,1 0 1,0 1-1,0-1 0,0 0 0,0 1 1,0-1-1,0 1 0,0-1 1,0 0-1,0 1 0,0-1 1,0 1-1,0-1 0,0 0 1,0 1-1,0-1 0,0 1 1,0-1-1,1 0 0,-1 1 1,16 5 274,24-5-249,-31-2-83,0-1 1,0 0 0,0 0-1,0-1 1,0 0-1,0-1 1,-1 1 0,1-2-1,13-8 1,-19 11-41,-1 0 1,1 0 0,-1 0-1,0-1 1,1 1 0,-1-1-1,0 1 1,-1-1 0,1 0-1,0 1 1,-1-1 0,1 0-1,-1 0 1,0 0-1,0 0 1,0 0 0,0-1-1,-1 1 1,1 0 0,-1 0-1,0-1 1,0 1 0,0 0-1,0 0 1,-1-1 0,1 1-1,-1 0 1,0 0 0,0 0-1,0 0 1,-2-4-1,1 2-230,-1 0 0,0 0 0,0 0-1,-1 0 1,1 0 0,-1 1 0,0-1 0,0 1-1,0 0 1,-1 0 0,1 1 0,-1-1-1,0 1 1,0 0 0,-9-4 0,-3 3-812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0.8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47 4961,'25'-5'344,"-3"-4"-272,-1 0-40,-3 2 80,-1 2-48,-1 5-24,-6-2 0,0 2-24,-1 0 16,-2 0-32,2 0-64,2 0 56,3-1 0,-1-8-8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2.1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0 367 7017,'8'-2'3972,"26"-12"-3166,-5-5-399,36-31 0,23-15-106,-78 58-285,1 1 0,0 1 0,0 0 0,0 0 0,1 1 0,21-4-1,-29 7-11,34-6 14,1-1 0,52-18 0,-66 15-28,-9 4 9,1 1-1,22-5 1,-34 10-1,0 0 1,0 0 0,0 1 0,0-1-1,0 1 1,0 1 0,0-1-1,0 1 1,0 0 0,0 0 0,0 0-1,7 3 1,-7-2-8,0 0 1,1 0-1,-1 0 1,0-1-1,1 0 0,-1 0 1,1 0-1,-1-1 0,1 0 1,10 0-1,-3-3-5,0 0 0,0-1 0,16-6 1,-28 9 12,-1 1 1,39-10-38,-20 11 16,-19-1 21,1 1 1,-1-1 0,1 0-1,-1 1 1,1-1 0,-1 0-1,0 1 1,1-1 0,-1 1-1,0-1 1,1 0 0,-1 1-1,0-1 1,1 1 0,-1-1-1,0 1 1,0-1 0,0 1-1,0-1 1,1 1 0,-1-1-1,0 1 1,0-1 0,0 1-1,0 0 1,0-1 0,0 1-1,0-1 1,-1 2 0,1-1 1,-1 1 0,0-1 0,1 1 0,-1-1 0,0 1 1,0-1-1,0 0 0,0 1 0,0-1 0,-1 0 0,1 0 0,0 0 1,-1 0-1,1 0 0,0 0 0,-1 0 0,1 0 0,-3 0 0,-28 11 27,-10-3-2,0-3 1,-75 3-1,65-7-15,-63 11 0,102-9-24,13-4 12,0 0 1,0 0-1,0 0 1,0 0-1,0 0 1,0 0 0,1 0-1,-1 0 1,0 0-1,0 0 1,0 0-1,0 0 1,0 0 0,0 0-1,0 0 1,0 0-1,0 0 1,0 0-1,0 0 1,0 1 0,0-1-1,0 0 1,0 0-1,0 0 1,0 0-1,0 0 1,0 0 0,0 0-1,0 0 1,0 0-1,0 0 1,0 0-1,0 0 1,0 0 0,0 0-1,0 0 1,0 0-1,0 0 1,0 0-1,0 1 1,0-1 0,0 0-1,0 0 1,0 0-1,0 0 1,0 0-1,0 0 1,0 0 0,0 0-1,0 0 1,0 0-1,0 0 1,0 0-1,0 0 1,0 0 0,0 0-1,0 0 1,-1 0-1,1 0 1,0 0-1,0 0 1,0 0 0,23-1-21,27-8 22,246-54 21,-262 51-39,0-2 1,58-32-1,-77 38 13,36-20 8,-119 51-2272,51-18 1589,-32 5 0,36-8 785,0 1 0,1 0-1,-1 0 1,-19 9-1,22-4 343,17-3-8,19-6-78,5-8-227,48-20 0,12-5-1244,-89 34 941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7.1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8 12723,'0'0'44,"-1"0"0,1 0 0,0 0 1,0-1-1,0 1 0,0 0 0,0 0 0,0 0 1,0-1-1,0 1 0,0 0 0,0 0 0,0 0 1,0-1-1,0 1 0,0 0 0,0 0 0,0 0 1,0-1-1,0 1 0,0 0 0,0 0 1,0 0-1,0-1 0,0 1 0,0 0 0,0 0 1,0 0-1,0 0 0,1-1 0,-1 1 0,0 0 1,0 0-1,0 0 0,0 0 0,0 0 0,1-1 1,-1 1-1,0 0 0,0 0 0,0 0 0,0 0 1,1 0-1,-1 0 0,0 0 0,0 0 1,0 0-1,1 0 0,-1 0 0,0 0 0,0 0 1,0 0-1,1 0 0,-1 0 0,0 0 0,0 0 1,0 0-1,1 0 0,-1 0 0,0 0 0,0 0 1,0 0-1,1 0 0,-1 0 0,0 0 0,0 1 1,0-1-1,0 0 0,1 0 0,9 16 1580,-2 12-991,0 1 0,6 58 0,-5 61-15,-12 115 291,17-350-454,-5 38-407,7-54-114,16-90-183,-38 281 224,4-72-6,-2 18-78,2 1 0,1 0 0,6 67 0,4-71-911,-5-26 729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7.8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14227,'1'0'155,"0"0"-1,0 0 0,0-1 1,0 1-1,0 0 1,1 0-1,-1 0 1,0 1-1,0-1 1,0 0-1,0 0 1,0 1-1,0-1 1,0 0-1,0 1 0,0-1 1,0 1-1,0 0 1,0-1-1,0 1 1,0 0-1,0-1 1,0 1-1,-1 0 1,1 0-1,0 0 1,0 0-1,-1 0 0,2 1 1,21 38 1310,-18-32-1015,95 219 2411,-30-60-2503,-52-131-316,1 0-1,35 47 1,-12-33-237,-27-33-648,21 29-1,-35-45 847,-1-1-1,0 0 0,0 0 1,0 0-1,1 1 1,-1-1-1,0 0 1,0 0-1,0 1 1,0-1-1,1 0 1,-1 1-1,0-1 1,0 0-1,0 0 1,0 1-1,0-1 1,0 0-1,0 1 0,0-1 1,0 0-1,0 1 1,0-1-1,0 0 1,0 1-1,0-1 1,0 0-1,0 0 1,0 1-1,-1-1 1,1 0-1,0 1 1,-10 0-288,-4-3-49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8.2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19 662 10482,'-2'2'298,"0"0"0,0 1 0,0-1 0,1 1 0,-1 0 0,1-1 0,0 1 0,0 0 0,0 0 0,0-1 0,0 1 0,0 0 0,1 0 0,0 0 0,-1 0 1,1 6-1,1-1 687,-1 0 1,1 0 0,0 0 0,0 0-1,4 10 1,-6-25-462,1 0-1,0 0 1,0 0-1,1-9 1,0-10-81,26-479 900,-16 375-1230,-11 123-109,0 1-8,1 0 1,-1-1-1,1 1 1,1 0 0,2-8-1,-4 13 2,1 0-1,-1 0 1,0 0 0,1 0 0,-1 1-1,1-1 1,-1 0 0,1 0-1,0 1 1,-1-1 0,1 0 0,0 1-1,-1-1 1,1 1 0,0-1-1,0 1 1,-1-1 0,1 1 0,0 0-1,0-1 1,0 1 0,0 0-1,0 0 1,-1-1 0,1 1 0,0 0-1,0 0 1,0 0 0,0 0-1,0 0 1,0 0 0,0 1 0,0-1-1,0 0 1,-1 0 0,1 0-1,0 1 1,0-1 0,0 1 0,0-1-1,-1 1 1,1-1 0,0 1-1,1 0 1,2 2-8,0 1-1,0-1 1,0 1-1,0 0 1,0-1-1,-1 2 1,0-1-1,0 0 1,3 5-1,21 46-64,-23-47 58,47 125-767,4 8-19,-32-99 516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8.8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333 72 13507,'0'-2'184,"1"0"0,-1-1-1,1 1 1,-1 0 0,0 0 0,1 0 0,-1 0 0,-1-1-1,1 1 1,0 0 0,0 0 0,-1 0 0,1-1 0,-1 1-1,0 0 1,1 0 0,-1 0 0,0 0 0,0 0 0,-1 0-1,1 1 1,0-1 0,0 0 0,-1 0 0,1 1 0,-3-2-1,1 1 20,0 0 0,0 0 0,0 1 0,0-1-1,-1 1 1,1 0 0,0 0 0,-1 0 0,1 0-1,-1 0 1,1 1 0,-1 0 0,1 0 0,-1 0-1,1 0 1,-6 1 0,0 1-54,1 1 0,-1-1 1,0 2-1,1-1 0,0 1 0,-1 0 0,2 1 0,-1 0 1,0 0-1,1 1 0,0 0 0,0 0 0,1 1 0,0 0 1,0 0-1,0 0 0,-4 10 0,-6 8-35,2 0 0,1 2 0,1-1 0,-10 33 0,13-31-74,0 2-1,2-1 1,2 1-1,-3 34 1,7-52-47,1-1 0,0 1 1,0 0-1,1-1 0,1 1 0,0 0 1,1-1-1,0 0 0,0 0 0,1 0 0,1 0 1,0 0-1,10 16 0,-11-22-32,0-1 0,0 1 0,0-1 0,0 0 0,1 0 0,-1 0 0,1-1 0,0 0 0,0 0 0,0 0 0,1 0 0,-1-1 0,7 2 0,-4-2-96,0 0 1,0-1 0,0 0-1,1 0 1,-1-1-1,1 0 1,-1-1 0,12-1-1,-2-2-65,-1-1 0,0 0-1,-1-1 1,0-1 0,0 0 0,0-1-1,-1-1 1,18-13 0,20-21-457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9.3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80 152 15547,'1'-3'292,"0"0"0,-1 0 1,0 0-1,1 0 0,-1 0 0,0 0 0,0 0 0,-1 0 0,1 0 0,-2-4 0,2 7-222,0-1 1,0 1-1,0-1 0,-1 1 0,1 0 1,0-1-1,0 1 0,-1-1 1,1 1-1,0-1 0,-1 1 0,1 0 1,0-1-1,-1 1 0,1 0 0,0-1 1,-1 1-1,1 0 0,-1 0 1,1-1-1,-1 1 0,1 0 0,-1 0 1,0 0-1,0 0 29,0 0 1,0 0 0,0 0-1,0 1 1,-1-1-1,1 0 1,0 1-1,0-1 1,0 1-1,0-1 1,1 1-1,-1 0 1,0-1-1,0 1 1,0 0-1,-1 1 1,-3 3 73,0 1 0,0 0 0,0 0 0,1 0 1,0 0-1,0 1 0,0-1 0,1 1 0,0 0 1,1 0-1,-1 1 0,1-1 0,-2 13 0,4-20-172,0 0-1,0 1 0,0-1 0,1 0 1,-1 1-1,0-1 0,0 0 0,0 0 1,0 1-1,0-1 0,0 0 0,0 0 1,0 1-1,1-1 0,-1 0 0,0 0 1,0 0-1,0 1 0,0-1 0,1 0 1,-1 0-1,0 0 0,0 0 0,1 1 1,-1-1-1,0 0 0,0 0 0,1 0 1,-1 0-1,0 0 0,0 0 1,1 0-1,-1 0 0,0 0 0,0 0 1,1 0-1,-1 0 0,0 0 0,1 0 1,-1 0-1,0 0 0,0 0 0,1 0 1,-1 0-1,0 0 0,0 0 0,1 0 1,-1 0-1,0-1 0,0 1 0,1 0 1,-1 0-1,0 0 0,0 0 0,0-1 1,1 1-1,-1 0 0,0-1 0,19-12-4,-18 12 5,1-1-2,31-25-40,45-28-1,-69 49 40,1 1 0,0 0 0,0 0-1,1 0 1,-1 2 0,1-1 0,0 1 0,0 1 0,0 0-1,13-1 1,-20 3 3,-1 0 0,0 0 0,0 0-1,0 1 1,0-1 0,0 1 0,0 0 0,0 0-1,0 0 1,-1 0 0,1 1 0,0-1-1,0 1 1,-1-1 0,1 1 0,-1 0 0,3 3-1,-2-2 5,0 0 0,-1 1 0,0-1 0,0 1 0,0 0 0,0 0 0,-1-1 0,1 1 0,-1 0 0,0 0 0,1 6-1,-1 4 39,0 0 0,-1 0 0,0 0 0,-1 0 0,-1 0 0,-4 19 0,-2-5 65,5-21-43,1 0 0,0 0 0,1 0 0,-2 14 0,28-59 323,-8-7-310,-1 0-1,-2 0 1,-2-2 0,8-67-1,-20 122-74,1 0-1,0 0 0,0 0 0,1 0 1,3 9-1,-4-15-76,-1 1 0,1-1 0,0 0 0,0 0 1,0 0-1,0 0 0,0 0 0,0 0 0,0 0 0,1 0 0,-1 0 0,1-1 0,-1 1 1,1 0-1,0-1 0,0 0 0,0 1 0,0-1 0,0 0 0,0 0 0,0 0 0,0 0 0,0 0 1,0 0-1,0-1 0,1 1 0,-1-1 0,0 0 0,1 1 0,-1-1 0,0 0 0,0 0 1,1 0-1,2-1 0,3-1-132,-1-1 1,0 0-1,0 0 1,0 0 0,0-1-1,0 0 1,6-5-1,42-37-578,-49 41 583,27-25-490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09.7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107 72 15939,'-19'22'2805,"-30"42"-1,43-55-2447,1-1-1,1 1 1,-1 0 0,1 0 0,1 0-1,0 0 1,0 1 0,-2 19 0,4-28-336,1 0 1,0 0 0,0 0 0,0 0 0,0 0 0,0 0 0,0 0-1,0 0 1,0 0 0,1-1 0,-1 1 0,0 0 0,1 0-1,-1 0 1,0 0 0,1 0 0,-1 0 0,1 0 0,1 1-1,-2-1-10,1-1 0,0 0 0,-1 1 0,1-1 0,0 0-1,-1 0 1,1 0 0,0 1 0,0-1 0,-1 0-1,1 0 1,0 0 0,0 0 0,0 0 0,-1 0 0,1 0-1,0-1 1,0 1 0,-1 0 0,2-1 0,4-1 2,1-1 0,-1 0 1,0-1-1,8-5 0,55-42-67,-39 27-33,1 2 1,46-25 0,-74 45 73,0 1-1,0-1 1,0 1-1,0 0 1,0 0-1,0 0 1,0 0-1,0 1 1,0-1-1,1 1 1,-1 0-1,0 0 1,0 0-1,0 0 1,6 2-1,-7-1 5,0 0 0,0 0-1,0 0 1,0 1 0,0-1-1,-1 0 1,1 1 0,-1 0-1,1-1 1,-1 1-1,1 0 1,-1 0 0,0-1-1,0 1 1,0 0 0,0 0-1,0 1 1,0-1 0,-1 0-1,1 0 1,-1 0 0,1 5-1,2 42-95,-3-42 96,-1 1 0,2 0-1,-1 0 1,1-1 0,0 1 0,1 0 0,0-1-1,4 11 1,-5-17 8,-1 0 1,0 0-1,1 0 0,-1 0 0,1 0 0,0-1 1,-1 1-1,1 0 0,0-1 0,-1 1 0,1 0 1,0-1-1,0 1 0,0-1 0,0 1 0,-1-1 0,1 1 1,0-1-1,0 0 0,0 1 0,0-1 0,0 0 1,0 0-1,0 0 0,0 0 0,0 0 0,0 0 1,0 0-1,0 0 0,0 0 0,0 0 0,0 0 1,0-1-1,0 1 0,0 0 0,0-1 0,4-1-38,0-1 0,-1 0-1,0 0 1,0 0-1,5-4 1,-7 5 11,43-40-1356,56-68 1,-34 35 586,-30 35 70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10.1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1 197 9722,'0'1'99,"0"0"-1,0 0 1,0 0 0,0-1 0,0 1-1,0 0 1,0 0 0,0 0-1,1 0 1,-1 0 0,0 0 0,0 0-1,1 0 1,-1-1 0,1 1-1,-1 0 1,1 0 0,-1-1-1,1 1 1,0 1 0,0-2-27,-1 0 0,1 0-1,-1 0 1,1 0 0,0 0 0,-1 0 0,1 0 0,-1 0 0,1 0 0,0 0 0,-1 0-1,1 0 1,-1 0 0,1 0 0,-1-1 0,1 1 0,0 0 0,-1 0 0,1-1 0,-1 1-1,1 0 1,0-1 0,5-5 318,1 1 0,-1-1 0,7-10 0,-7 10-464,10-14 220,-11 14-114,-1 0 0,2 0 0,-1 0 0,1 0 0,-1 1 0,2 0 1,8-6-1,-15 11-17,1 0 0,-1 0 0,0 0 0,0 0 1,0 0-1,0 0 0,0 0 0,1 0 0,-1 0 1,0 0-1,0 0 0,0 0 0,0 0 1,1 0-1,-1 0 0,0 0 0,0 0 0,0 0 1,0 0-1,0 0 0,1 0 0,-1 0 0,0 0 1,0 0-1,0 0 0,0 0 0,0 1 0,1-1 1,-1 0-1,0 0 0,0 0 0,0 0 1,0 0-1,0 0 0,0 1 0,0-1 0,0 0 1,1 0-1,-1 0 0,0 0 0,0 0 0,0 1 1,0-1-1,0 0 0,1 13 583,-6 19 452,4-26-742,0-1-106,0 0 0,1-1-1,-1 1 1,1 0 0,0-1 0,0 1 0,1 0-1,-1-1 1,1 1 0,0 0 0,2 4-1,-2-8-138,-1 0 0,1 0 0,0 0 0,-1 0 0,1 0 0,0 0 0,0 0 0,0 0 0,0 0-1,0-1 1,0 1 0,0 0 0,0 0 0,0-1 0,0 1 0,0-1 0,0 1 0,2-1 0,0 1 0,-1-1 1,1 0-1,0 0 1,0 0-1,0 0 1,0 0-1,-1 0 1,1-1 0,0 0-1,5-1 1,6-3 25,0-1 0,-1-1 1,1 0-1,-2 0 0,1-1 1,18-16-1,63-67-78,-27 24-11,-55 59 21,-12 8-17,0 0-1,0 0 1,0 0 0,1 1 0,-1-1 0,0 0-1,0 0 1,0 0 0,0 0 0,0 0-1,1 0 1,-1 0 0,0 0 0,0 1 0,0-1-1,0 0 1,0 0 0,0 0 0,0 0 0,0 0-1,0 1 1,1-1 0,-1 0 0,0 0-1,0 0 1,0 0 0,0 1 0,0-1 0,0 0-1,0 0 1,0 0 0,0 0 0,0 1 0,0-1-1,0 0 1,0 0 0,0 0 0,0 0-1,-1 1 1,-7 27 384,4-18-309,0 3 33,-17 65 517,18-69-614,2 1 1,0-1 0,0 0-1,0 0 1,1 0 0,2 13 0,-2-22-45,0 1 1,0-1-1,0 1 1,0-1-1,0 1 1,0-1-1,0 1 1,0-1 0,0 1-1,0-1 1,1 1-1,-1-1 1,0 1-1,0-1 1,0 0-1,1 1 1,-1-1 0,0 1-1,1-1 1,-1 0-1,0 1 1,1-1-1,-1 1 1,0-1-1,1 0 1,-1 0 0,1 1-1,-1-1 1,1 0-1,-1 0 1,1 0-1,-1 1 1,1-1-1,-1 0 1,1 0 0,-1 0-1,1 0 1,-1 0-1,1 0 1,-1 0-1,1 0 1,-1 0-1,1 0 1,-1 0 0,1 0-1,-1-1 1,0 1-1,1 0 1,-1 0-1,1 0 1,-1-1-1,1 1 1,-1 0 0,1 0-1,-1-1 1,0 1-1,1 0 1,-1-1-1,1 0 1,22-24-651,-8 1 99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3:23.9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173 72 13579,'1'1'76,"-1"-1"0,1 1 0,0-1 0,0 1 0,0-1 1,-1 0-1,1 1 0,0-1 0,0 0 0,0 0 0,0 0 0,0 0 0,0 1 0,0-1 1,0 0-1,-1-1 0,1 1 0,0 0 0,0 0 0,0 0 0,0 0 0,1-1 0,25-11 587,-8 4-103,13-4-231,0 3 1,1 0 0,0 3 0,0 0 0,45-1 0,-77 7-327,0 0 1,1 0-1,-1 0 0,0 0 1,0 0-1,1 0 1,-1 1-1,0-1 1,0 0-1,0 1 0,1-1 1,-1 1-1,0-1 1,0 1-1,0 0 1,0-1-1,1 2 1,-3 5 16,-11-1-2,-8 0-2,-1-2 1,1-1-1,-1 0 1,-25-1 0,-6 2 14,11 0-12,9-2 16,0 1 1,1 2-1,-57 17 0,77-16-10,13-1 3,21-1-13,50-5-5,77-11-1,44-2 28,-193 14-38,0 0-1,0 0 1,0 0 0,0 0-1,0 0 1,-1 0-1,1 0 1,0 0-1,0 0 1,0 0-1,0 0 1,-1 0 0,1 1-1,0-1 1,0 0-1,0 1 1,-1-1-1,1 1 1,1 0-1,-11 7 11,-27 6 26,-30 0-25,0-4-1,-96 4 0,86-8-5,545-65 48,-443 58-80,-34 6-4,-39 6-12,-12-5 95,0-2 1,0-3-1,1-3 0,-1-2 0,0-2 1,-82-21-1,84 12 96,57 14-146,0 1 0,-1 0 1,1 0-1,-1 0 1,1 0-1,-1 0 1,1 0-1,0 0 1,-1-1-1,1 1 1,0 0-1,-1 0 1,1 0-1,-1-1 1,1 1-1,0 0 1,0-1-1,-1 1 0,1 0 1,0-1-1,0 1 1,-1 0-1,1-1 1,0 1-1,0-1 1,-1 1-1,10-6-101,19 1-251,-26 5 314,7-2-7,0 1-1,0-2 0,0 0 0,-1 0 0,10-5 0,17-8-123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5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1 19492,'3'29'2089,"2"8"-1449,0 12-216,0 5 1040,-2 10-784,-1 4-40,-8-1-199,-6 1-97,-12-7-240,-5 1-152,-9-12-897,-4-7 849,-15-19-96,-1-5-104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8:24.2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470 134 12539,'-21'50'787,"16"-37"-705,-144 306 1083,65-152-660,55-99-429,2 2 0,4 1 1,2 0-1,-17 119 0,-8 300-106,19 737 103,88-161-75,-27-813 7,11-1 1,91 287 0,-57-311-45,-58-178 28,2-1 0,41 65 0,-54-100 6,-1 0 1,2-1-1,0 0 1,1-1-1,0 0 1,0 0-1,1-2 1,1 0-1,0 0 1,23 11-1,-29-17 4,1 0-1,0-1 1,0 0-1,1 0 0,-1-1 1,1-1-1,-1 1 1,1-2-1,-1 1 0,1-1 1,-1-1-1,1 1 1,-1-2-1,1 1 0,-1-1 1,0-1-1,0 0 1,0 0-1,17-9 0,-5-1-3,0-1 1,0-1-1,-1 0 0,-1-2 0,-1 0 0,0-2 0,-2 0 1,0 0-1,21-35 0,7-21-6,49-113 0,197-533 68,-284 704-56,56-163-54,-9-2 0,-8-2 0,22-191 0,-34 78-212,-6-355 1,-30 511-37,-39-250 0,-80-128-24,-165-444 372,273 912 59,-3 1 1,-1 1-1,-30-54 1,40 88-47,-1 0 0,-1 0 0,0 1 0,-1 1 0,0-1-1,-1 2 1,-1 0 0,0 0 0,0 1 0,-1 1 0,-1 0 0,1 1 0,-26-11 0,23 13-29,-1 1-1,-1 0 1,1 1 0,-1 1-1,1 1 1,-1 1-1,0 0 1,0 1-1,0 2 1,-1 0 0,2 0-1,-1 2 1,-35 9-1,27-3-31,-1 2 1,2 0-1,-1 2 0,2 1 0,-33 23 0,-44 54-53,101-91 53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19:53.4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50 10154,'3'-35'1854,"-6"79"-17,-1-4-1744,-8 473 395,45 0-282,-31-499-203,-2-10 0,0 0 0,0 0-1,1 0 1,0 0 0,0 0 0,0 0 0,0 0 0,4 6-1,-5-9-1,0-1 0,0 0-1,0 0 1,0 0-1,0 0 1,0 0-1,0 1 1,0-1 0,1 0-1,-1 0 1,0 0-1,0 0 1,0 0-1,0 0 1,0 1-1,0-1 1,1 0 0,-1 0-1,0 0 1,0 0-1,0 0 1,0 0-1,1 0 1,-1 0-1,0 0 1,0 0 0,0 0-1,0 0 1,1 0-1,-1 0 1,0 0-1,0 0 1,0 0 0,0 0-1,1 0 1,-1 0-1,0 0 1,0 0-1,0 0 1,0 0-1,1 0 1,-1 0 0,0 0-1,0 0 1,0-1-1,0 1 1,0 0-1,0 0 1,1 0 0,-1 0-1,0 0 1,0 0-1,0-1 1,0 1-1,0 0 1,0 0-1,0 0 1,0 0 0,0 0-1,0-1 1,1 1-1,-1 0 1,0 0-1,0 0 1,0-1 0,0 1-1,0 0 1,0 0-1,3-16 18,-3 16-17,10-94 89,-1-110 0,-9 155-73,1 30-11,2-325 68,-20-1-6,15 329-62,2 9-4,0 0 0,-1 0 0,0 0 0,0-1 0,0 1 0,-1 0 0,0 1 0,-1-1 0,0 0 0,-6-11 0,9 18-1,0 0-1,-1-1 0,1 1 1,0 0-1,-1-1 0,1 1 1,0 0-1,-1-1 0,1 1 1,0 0-1,-1 0 0,1-1 1,-1 1-1,1 0 0,0 0 1,-1 0-1,1 0 0,-1 0 1,1-1-1,-1 1 0,1 0 1,0 0-1,-1 0 0,1 0 0,-1 0 1,1 0-1,-1 0 0,1 1 1,-1-1-1,1 0 0,-1 0 1,1 0-1,0 0 0,-1 1 1,1-1-1,-1 0 0,1 0 1,0 1-1,-1-1 0,1 0 1,0 0-1,-1 1 0,1-1 1,0 1-1,0-1 0,-1 0 1,1 1-1,0-1 0,-1 1 1,-8 21 2,1 11 12,2 1 1,2 0-1,1 1 0,1 35 0,1-24 4,-1 381 199,9-311-237,36 192-1,-39-286 4,1-1 0,1 1 0,12 26 0,1-12-30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20:11.1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4939 593 8042,'2'-1'71,"-1"-1"0,1 1 0,-1-1 0,0 0 0,1 1 0,-1-1 0,0 0 0,0 0 0,0 0 0,0 1 0,-1-1 0,1 0 0,0 0 0,-1-1 0,0 1 0,1 0 0,-1 0 0,0 0 0,0 0 0,0 0 0,0 0 0,0 0 0,-1 0 0,1 0 0,-1 0 0,1 0 0,-1 0 0,0 0 0,0 0 0,0 0 0,0 0 0,-1-2 0,-2 0 5,1-1 0,-1 1-1,0 0 1,0 0 0,0 1 0,0-1 0,0 1 0,-1 0 0,0 0 0,0 1 0,-7-4 0,-40-11 77,0 2-1,-73-11 1,7 2-76,-110-34 2,-189-40 154,99 43 16,-80-15-41,-284-36-169,-551 92-195,829 37 97,276-10 75,-143 33 0,238-38-12,-1 2 1,2 1-1,-1 1 0,2 2 1,-1 1-1,2 2 0,-45 31 1,59-35-7,1-1 0,1 2 0,0 0 0,1 1 0,0 0 1,-13 21-1,19-23 1,0 1-1,0-1 1,1 1 0,1 0 0,0 0-1,1 0 1,0 1 0,2 0 0,-2 15-1,4-22 4,-1-1 0,2 1-1,-1-1 1,1 1 0,1-1-1,-1 1 1,1-1 0,0 0-1,1 0 1,0 0 0,0 0-1,0 0 1,1 0 0,0-1-1,0 0 1,1 0 0,0 0-1,0 0 1,0-1 0,1 0-1,-1 0 1,10 6 0,11 6 11,0-2 0,2 0 1,0-2-1,32 11 0,-53-22-12,228 85 41,4-10 1,2-12-1,4-9 0,286 26 1,397-19 114,2-50 106,-293-31-120,-6-51-89,-348 9-58,-234 46 17,0-2 0,-1-3 0,73-39 0,-110 52 2,1-1 0,-1-1 0,0 0-1,-1-1 1,0 0 0,17-20 0,-25 27-8,-1-1 0,1 1 0,0-1 0,-1 1 0,0-1 0,1 0 0,-1 0 0,0 0 0,-1 1 0,1-1 0,0 0 0,-1 0 0,0 0 0,0 0 0,0-6 0,-1 6 1,0 0 0,0 0 0,0 0 0,0 1 0,-1-1 0,1 0-1,-1 1 1,0-1 0,0 1 0,0-1 0,0 1 0,0 0 0,0 0-1,-1 0 1,1 0 0,-1 0 0,1 0 0,-6-2 0,-8-4 16,0 1 1,0 0 0,-1 1-1,0 1 1,-18-3 0,-92-12 40,109 18-58,-507-36 73,-5 34-157,491 4 68,-1786 66-1474,1431-29 1243,-27 21-22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10:24:17.8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4769 502 10314,'-508'-135'1533,"-4"22"-520,174 40-513,-289-47-357,-12 61-454,491 58 202,1 6-1,-193 31 1,232-16 132,0 5-1,2 4 1,-183 77 0,205-68-26,1 4 0,-93 64 1,134-76 0,0 2 1,3 1 0,0 2-1,3 2 1,-49 61 0,54-54-5,2 1-1,2 2 1,1 0 0,3 2 0,2 1-1,3 0 1,1 1 0,-15 87 0,11-3-28,-5 175 0,24 138 3,11-230 66,72 421 1,-42-460 15,8-1 1,117 290-1,-114-357-31,4-2-1,80 119 0,-80-149-16,3-3-1,3-2 0,94 88 0,-83-98 1,2-4 1,2-4-1,4-2 0,166 83 0,-187-110-6,2-3-1,1-3 1,1-2-1,122 19 1,-106-28-13,0-4 0,0-4 0,131-12 0,-100-4-8,-2-6 0,0-4 0,-2-5 1,0-4-1,-3-5 0,115-60 0,-90 33 0,-3-6 1,-3-4-1,187-156 0,-166 104-9,-5-7-1,176-222 0,-244 261 0,-3-3 1,-5-3-1,-5-3 1,86-219-1,-112 234 28,-4-1-1,-3-2 1,-5 0 0,8-114-1,-17 56 46,-20-284-1,0 328 16,-4 1-1,-5 1 1,-4 1-1,-5 1 1,-67-160 0,60 184-2,-3 2 0,-4 2 1,-3 1-1,-3 3 0,-3 2 1,-2 2-1,-91-83 1,94 102-23,-2 3 1,-110-69 0,13 36-18,145 74-13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5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0 19580,'0'0'1721,"-10"3"-1281,-8 10-184,-10 18 744,-8 9-272,-8 16-376,-1 6-136,4 8-136,5 2-48,16-2 48,12-5-80,23-17-320,15-6-352,21-22 568,10-7-96,6-12-56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5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0 347 16323,'26'-26'3640,"118"-159"407,-119 151-3369,-20 27-626,1 1 1,1 0 0,-1 0-1,1 1 1,0 0-1,0 0 1,0 1-1,16-7 1,14-10-1,-26 13-17,-7 6 2,-1-1 0,1 0-1,0 1 1,0 0 0,0 0 0,5-2-1,-9 5-21,0 0-1,1-1 0,-1 1 0,0 0 1,0 0-1,1 0 0,-1-1 0,0 1 1,0 0-1,0 0 0,0 0 0,0-1 1,0 1-1,0 0 0,0 0 0,0 0 1,-1-1-1,1 1 0,0 0 0,0 0 1,-1 0-1,-45 124 805,34-97-744,0 0 0,2 1 1,2 0-1,0 0 0,-5 41 1,16-45-756,-3-24 672,0-1 1,0 1 0,0-1-1,0 1 1,1-1-1,-1 0 1,0 1-1,1-1 1,-1 1-1,0-1 1,1 1 0,-1-1-1,0 0 1,1 1-1,-1-1 1,1 0-1,-1 0 1,1 1 0,-1-1-1,1 0 1,-1 0-1,1 0 1,-1 1-1,1-1 1,-1 0-1,1 0 1,-1 0 0,1 0-1,-1 0 1,1 0-1,-1 0 1,1 0-1,-1 0 1,1 0-1,-1 0 1,1-1 0,-1 1-1,1 0 1,-1 0-1,1 0 1,-1-1-1,1 1 1,-1 0 0,0-1-1,1 1 1,0-1-1,10-6-262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6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1 21069,'0'24'1936,"-7"5"-1512,-6 2-216,-2 5 1040,1 7-952,1 3-208,5-1-336,2-5-224,6-7-448,0-6-272,0-8 832,0-2-240,0-9-169</inkml:trace>
  <inkml:trace contextRef="#ctx0" brushRef="#br0" timeOffset="1">0 236 18932,'20'-9'1864,"12"5"-1407,11 0-201,9 1 912,11 0-1168,1 0-592,6-5 592,1-8-88,-7-10-232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6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1 19860,'-15'16'691,"1"0"1,0 1-1,1 1 0,1 0 0,-18 39 0,24-45-593,1 1-1,0 0 1,1 0-1,0 0 1,1 0-1,1 1 1,0-1-1,1 1 1,0 0-1,2 21 1,0-30-101,0 0-1,0 0 1,0 0-1,0 0 1,1-1 0,0 1-1,0 0 1,0-1-1,1 1 1,0-1 0,0 0-1,0 0 1,0 0-1,0 0 1,1 0-1,0-1 1,-1 1 0,1-1-1,1 0 1,-1 0-1,0-1 1,1 1 0,-1-1-1,1 0 1,0 0-1,0-1 1,8 2 0,-4-1-215,0-1 0,0 0 1,0-1-1,0 1 0,0-2 1,0 0-1,0 0 0,0 0 1,0-1-1,-1 0 0,1-1 1,-1 0-1,1 0 0,-1-1 1,8-5-1,-1-2-617,-1 0-1,0-1 1,-1-1 0,0 0-1,-1-1 1,-1 0 0,15-24-1,-57 74 3831,25-28-2554,-47 72 2958,47-71-3055,1 1 0,1-1 0,0 1 0,0 0 0,1 0 0,-4 18 0,7-26-355,-1 0-1,1 0 1,0 0-1,0-1 0,0 1 1,0 0-1,0 0 1,0 0-1,1 0 0,-1-1 1,1 1-1,-1 0 1,1 0-1,0-1 0,0 1 1,-1 0-1,1-1 1,0 1-1,0-1 0,1 1 1,-1-1-1,0 0 1,0 1-1,1-1 1,-1 0-1,1 0 0,-1 0 1,1 0-1,-1 0 1,1 0-1,0 0 0,-1-1 1,1 1-1,2 0 0,3 0-67,0 0 0,-1 0-1,1 0 1,0-1 0,0 0-1,0 0 1,-1-1 0,8-1-1,28-8-321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7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0 20636,'-23'30'2217,"-9"2"-1577,-6 2-288,5 2 1192,-3 6-895,3-1-249,11-5-512,9-6-384,12-10-833,1-7 1097,4-10-240,1-4-168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1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16307 785 13523,'-11'-18'91,"-1"1"0,0 0 1,-1 1-1,-1 1 0,-1 0 1,0 1-1,-1 0 0,0 1 1,-1 1-1,-30-16 0,-8 0-89,-1 2 1,-74-22-1,-65-13 36,-3 9 0,-229-30 0,-418-8 10,-953-6 191,1429 80-153,-4801-91 172,3488 150-368,7 118 83,311 95-3,1014-166-99,-614 246 1,847-285 49,-177 104-1,253-130 57,2 2-1,1 2 0,1 2 1,2 1-1,1 1 0,1 2 1,-37 53-1,56-68 12,1 2-1,1 0 1,1 0-1,1 1 1,1 0 0,1 1-1,1-1 1,1 2-1,-5 44 1,10-47 4,0 0 1,2 0-1,0-1 1,1 1-1,1 0 1,2-1-1,0 0 1,1 0-1,1 0 1,1-1-1,14 28 0,-5-19-2,2-1 0,0 0 0,2-2 0,1 0 0,1-1 0,51 42-1,-22-28-3,1-2 0,102 53 0,90 24-6,-13-26 23,4-11 0,326 63 0,388 16 5,6-52 20,823-13 28,2-115-8,1290-241-774,-1486-8-1960,-1119 163 2164,401-146-1123,-716 199 2115,-2-7 0,-2-7 1,205-133-1,-176 74 1610,-144 102-1761,0-1 1,-3-2-1,28-35 0,-44 49-252,-1-1 1,-1 0-1,0 0 1,-1-1-1,-2-1 1,0 1-1,0-2 1,6-30-1,-12 37 3,0 1-1,0-1 1,-2 0 0,0 0-1,0 0 1,-1 0-1,-1 1 1,0-1-1,-1 0 1,0 1 0,-1 0-1,-1 0 1,0 0-1,-8-14 1,4 12-16,-2 0 1,0 1-1,0 0 1,-2 0-1,1 1 1,-23-17-1,2 4 17,-2 2 0,0 1 0,-40-19-1,-123-44 48,-56-9-90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47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8 18052,'-17'0'778,"1"0"0,-1 1 0,-26 5-1,36-5-547,0 1 0,0 0-1,0 1 1,0 0-1,0 0 1,0 0 0,1 1-1,-1-1 1,1 2-1,-7 6 1,11-10-191,0 0 0,1 1 0,-1-1 0,1 1 0,0 0 0,-1-1 0,1 1 0,0 0 0,0 0 0,0 0 0,0 0 0,1 0 0,-1 0 0,1 0 0,-1 0 0,1 0 0,-1 0 0,1 0 0,0 0 1,0 1-1,0-1 0,0 0 0,1 0 0,-1 0 0,0 0 0,1 0 0,0 0 0,-1 0 0,1 0 0,0 0 0,0 0 0,0 0 0,0 0 0,0 0 0,1-1 0,-1 1 0,1-1 0,-1 1 0,1-1 0,-1 1 0,1-1 0,0 0 0,-1 0 0,1 1 0,4 0 0,2 2-81,1 0-1,-1-1 1,1 0 0,0-1-1,0 1 1,1-2 0,-1 1-1,0-1 1,0-1 0,1 0 0,-1 0-1,0-1 1,1 0 0,-1-1-1,0 0 1,0 0 0,0-1-1,0 0 1,-1 0 0,1-1-1,-1 0 1,16-11 0,-22 14-31,0-1 0,0 0 1,0 0-1,0 0 1,0 0-1,-1 0 1,1 0-1,-1 0 0,1-1 1,-1 1-1,0 0 1,0-1-1,0 1 1,0-1-1,0 0 0,-1 1 1,1-1-1,-1 0 1,1 1-1,-1-1 1,0 0-1,0 1 0,0-1 1,-1 0-1,1 1 1,-1-1-1,1 0 1,-1 1-1,0-1 0,0 1 1,0-1-1,0 1 1,-1-1-1,1 1 1,0 0-1,-1 0 0,0 0 1,0 0-1,1 0 1,-1 0-1,0 0 1,-1 0-1,1 1 0,0-1 1,0 1-1,-1 0 1,-4-3-1,1 2-66,-1 0 1,0 0-1,0 0 0,0 1 0,0 0 0,0 0 0,0 1 1,0 0-1,0 0 0,0 1 0,0-1 0,0 2 0,0-1 1,-11 5-1,12-5 93,1 1 1,0 0-1,0 1 1,0-1-1,1 1 1,-1 0-1,1 0 1,-1 0-1,1 1 1,0 0-1,0-1 1,1 1-1,-1 1 1,1-1-1,0 0 1,0 1-1,0 0 1,1 0-1,-4 8 1,1 12-50</inkml:trace>
  <inkml:trace contextRef="#ctx0" brushRef="#br0" timeOffset="1">681 597 19620,'-27'6'1451,"-48"15"-1,67-18-1236,0 1 0,-1-1 0,1 1 0,1 1 0,-1-1 0,1 1-1,0 1 1,0-1 0,-10 11 0,16-15-157,0 1 0,0-1 0,-1 1 1,1-1-1,0 1 0,0-1 0,1 1 0,-1-1 0,0 1 0,0 0 1,1 0-1,-1-1 0,1 1 0,-1 0 0,1 0 0,0 0 1,0-1-1,0 1 0,0 3 0,1-4-22,-1 1-1,1-1 1,-1 1 0,1-1-1,0 0 1,0 1 0,0-1-1,0 0 1,0 0 0,0 0-1,0 0 1,0 0-1,1 0 1,-1 0 0,0 0-1,1 0 1,2 1 0,4 1 7,0 0 0,0 0 1,0-1-1,0 0 0,1-1 1,14 1-1,-12-2-34,-1 0-1,1 0 1,0-1-1,-1 0 1,0-1-1,1 0 1,-1-1-1,0 0 1,0-1-1,0 0 1,15-8-1,-21 9-40,1 0-1,-1-1 1,0 1-1,1-1 0,-1 0 1,-1 0-1,1 0 1,-1-1-1,1 1 0,-1-1 1,-1 1-1,1-1 1,-1 0-1,0 0 0,0-1 1,0 1-1,0 0 1,-1-1-1,0 1 0,0-1 1,-1 1-1,0-1 0,0-9 1,-2 4-224,1 1 0,-2 0 1,0 0-1,0 0 0,0 0 0,-1 1 0,-1-1 1,0 1-1,0 0 0,-12-14 0,-5-5-392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2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19 16195,'-3'-15'1545,"-2"13"-993,3 1-248,3 14 1112,0 10-696,1 11-359,-1 3-105,1 9-312,1 4-201,-3-4-479,-2 1-120,-5-7 640,-2-4-184,-8-13-120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3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14779,'8'34'1320,"-6"11"-751,3 5-153,0 4 616,8 2-112,7-7-104,2-9-24,9-17 57,4-10-97,9-22-192,2-15-64,4-21-168,0-9-328,-5-11 184,-11 0-64,-12 6-184,-6 3-56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5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3 16628,'0'0'35,"0"0"0,0 0 0,0 1-1,0-1 1,0 0 0,0 0 0,-1 0 0,1 0 0,0 0 0,0 0 0,0 0 0,0 0 0,0 0 0,0 0 0,-1 0 0,1 0 0,0 0 0,0 0 0,0 0 0,0 0 0,0 0 0,0 0 0,-1 0 0,1 0 0,0 0 0,0-1 0,0 1 0,0 0 0,0 0 0,0 0 0,0 0 0,-1 0 0,1 0 0,0 0 0,0 0 0,0 0 0,0 0 0,0-1 0,0 1 0,0 0 0,0 0 0,0 0 0,0 0 0,0 0 0,0 0 0,0-1 0,0 1 0,0 0 0,0 0 0,0 0 0,0 0 0,0 0 0,-16 11 211,14-9-143,-12 11 186,0 2 0,1-1 0,0 1 1,1 1-1,-17 30 0,-39 92-41,24-17-169,39-104-63,1 0 0,1 0 0,0 0 0,2 1 1,0 22-1,1-35-16,0 0 1,1-1-1,-1 1 0,1 0 1,1-1-1,-1 1 0,1 0 1,3 6-1,-4-9-21,0 0 1,0 0-1,0-1 0,1 1 1,-1-1-1,1 1 0,-1-1 1,1 1-1,0-1 0,-1 0 1,1 0-1,0 0 0,0 0 1,0 0-1,0 0 0,0 0 1,0-1-1,0 1 0,0-1 1,0 1-1,0-1 0,4 0 1,2-1-144,-1 1 0,0-2 0,1 1 0,-1-1-1,0 0 1,0-1 0,0 1 0,0-2 0,0 1 0,-1-1 0,8-5 0,9-7-1209,34-32-1,-33 27 130,-2-2 1,30-38-1,-44 49 1260,0 1 1,0-1-1,-2-1 1,1 1-1,-1-1 0,-1 0 1,0-1-1,2-14 1,-6 27 111,-1-1 0,0 1 0,1 0 0,-1 0 0,0 0 0,0 0 0,0-1 1,0 1-1,0 0 0,0 0 0,-1 0 0,1 0 0,0-1 0,-1 1 0,1 0 0,0 0 1,-1 0-1,1 0 0,-1 0 0,0 0 0,1 0 0,-1 0 0,-1-1 0,1 2-9,0-1 0,0 1 0,1 0 0,-1 0 0,0 0-1,0-1 1,0 1 0,0 0 0,0 0 0,0 0 0,0 1-1,0-1 1,0 0 0,0 0 0,0 0 0,0 1 0,0-1 0,1 0-1,-1 1 1,0-1 0,0 1 0,0-1 0,0 1 0,1 0-1,-1-1 1,0 1 0,1 0 0,-1-1 0,-1 2 0,-7 8 95,1 0 1,0 1-1,0-1 1,1 2 0,1-1-1,-1 1 1,2 0-1,0 0 1,0 0-1,1 1 1,1 0-1,0-1 1,0 1 0,2 1-1,-1-1 1,2 0-1,0 14 1,0-24-200,1 0 0,-1 0 0,1 0 0,-1 0 1,1 0-1,0 0 0,0 0 0,0 0 0,0-1 0,1 1 0,-1 0 1,1-1-1,-1 1 0,1-1 0,0 1 0,0-1 0,0 0 0,0 0 1,1 0-1,-1 0 0,1 0 0,-1 0 0,1-1 0,3 2 1,-3-2-6,1 0 1,0 0 0,0-1 0,-1 1 0,1-1 0,0 0 0,0 0 0,0-1 0,0 1 0,-1-1 0,1 0 0,0 0 0,-1 0 0,1 0 0,0-1 0,-1 1 0,0-1 0,7-4 0,0-1 23,0 0 0,0-1 1,-1-1-1,0 1 0,0-1 1,-1-1-1,12-17 0,-15 19 43,0 0 0,0 0 0,-1-1 0,0 1 0,-1-1 0,0 0 0,0 0 0,-1 0 0,0 0 0,1-18 0,-3 26-70,0 1-1,0 0 1,0 0-1,0 0 0,0-1 1,0 1-1,1 0 1,-1 0-1,0 0 1,0-1-1,0 1 0,0 0 1,0 0-1,0-1 1,0 1-1,0 0 1,0 0-1,0-1 0,0 1 1,0 0-1,0 0 1,0 0-1,-1-1 1,1 1-1,0 0 0,0 0 1,0 0-1,0-1 1,0 1-1,0 0 1,0 0-1,-1 0 0,1-1 1,0 1-1,0 0 1,0 0-1,-1 0 1,1 0-1,0 0 0,0 0 1,0-1-1,-1 1 1,1 0-1,0 0 1,0 0-1,0 0 0,-1 0 1,1 0-1,0 0 1,0 0-1,-1 0 1,1 0-1,0 0 1,0 0-1,0 0 0,-1 0 1,1 0-1,0 0 1,0 0-1,-1 0 1,1 1-1,0-1 0,0 0 1,0 0-1,-1 0 1,1 0-1,-11 13 183,4-1-154,0 0 1,0 1-1,1 0 0,1 0 0,0 1 0,1 0 0,0-1 0,-1 17 0,5-29-32,-1 1 0,1-1-1,0 0 1,0 0-1,0 0 1,0 0 0,0 1-1,0-1 1,1 0-1,-1 0 1,0 0-1,0 0 1,1 0 0,-1 0-1,1 1 1,-1-1-1,1 0 1,0 0 0,-1 0-1,1-1 1,0 1-1,0 0 1,-1 0-1,2 1 1,0-2 1,-1 1-1,0-1 1,1 0 0,-1 1-1,1-1 1,-1 0-1,1 0 1,-1 0 0,1 0-1,-1 0 1,0 0-1,1 0 1,-1-1 0,1 1-1,-1 0 1,2-2-1,8-2 21,0-1-1,0-1 0,16-11 0,-22 13-15,70-47 67,-29 18-27,90-47 0,-134 79-48,-1 0 1,0 0 0,1 0-1,-1 1 1,1-1-1,-1 1 1,1-1-1,0 1 1,-1 0 0,1-1-1,-1 1 1,1 0-1,0 0 1,-1 0-1,1 0 1,3 1 0,-5 0-1,1-1 0,-1 1 0,1 0 0,-1 0 0,1 0 0,-1 0 0,0-1 0,1 1 0,-1 0 0,0 0 0,0 0 0,1 0 0,-1 0 0,0 0 0,0 0 0,0 0 0,0 0 0,0 0 0,-1 0 0,1 0 0,0-1 0,0 1 0,-1 0 0,1 0 0,0 0 0,-1 0 0,1 0 0,-1 0 1,-15 35-4,12-30 7,1 1-1,0 0 1,0-1-1,0 1 1,-2 13-1,5-19-2,0-1-1,0 1 0,0-1 1,0 1-1,0-1 1,0 1-1,0-1 0,0 1 1,0-1-1,0 1 1,0-1-1,0 1 0,0-1 1,0 1-1,0-1 1,1 1-1,-1-1 0,0 0 1,0 1-1,1-1 1,-1 1-1,0-1 0,0 1 1,1-1-1,-1 0 1,1 1-1,-1-1 0,0 0 1,1 1-1,-1-1 1,1 0-1,0 1 1,1-1 0,-1 0 0,0 0 0,1 0 0,-1 0 0,0 0 0,1 0 0,-1 0 0,0 0 0,1 0-1,1-2 1,34-15 22,116-78-855,-150 93 556,-1 1 1,0-1 0,1 1 0,-1 0-1,1 0 1,0 0 0,-1 0-1,1 1 1,0-1 0,-1 1 0,1-1-1,0 1 1,0 0 0,-1 0 0,1 0-1,5 2 1,-1-3-469,3-1-27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6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244 319 13907,'4'-6'4166,"-18"17"-1384,7-2-2547,1 0 0,1 0 0,-1 1 0,2 0 0,-1 0 0,1 0 0,1 0 0,-4 15 0,0 13-258,-2 40-1,1-16 162,6-47-130,-30 171 183,25-159-73,0-1 0,-2 0-1,-1-1 1,-24 45 0,32-65-58,-1-1 0,1 0 0,-1 0-1,1 0 1,-1 0 0,-1-1 0,1 1 0,0-1-1,-1 0 1,0 0 0,0 0 0,-7 4 0,11-7-52,-1 0 1,1 0-1,-1 0 1,1 0-1,-1 0 1,0 0-1,1 0 1,-1 0-1,1-1 0,-1 1 1,1 0-1,-1 0 1,1 0-1,-1-1 1,1 1-1,-1 0 1,1-1-1,0 1 1,-1 0-1,1-1 1,-1 1-1,1-1 1,0 1-1,-1-1 1,1 1-1,0 0 1,0-1-1,-1 1 1,1-1-1,0 0 1,0 1-1,0-1 1,-1 1-1,1-1 1,0 1-1,0-1 1,0 1-1,0-1 1,0 1-1,0-1 1,0 0-1,1 1 1,-1-1-1,0 0 1,3-28 65,-3 28-72,12-51-381,2 0-1,2 0 1,2 2-1,3 0 0,1 1 1,3 2-1,48-70 1,-6 25-439,4 4 1,126-123-1,-192 206 823,8-7 124,0 0 1,-1-1 0,0-1 0,-2 0-1,18-29 1,-26 36 161,-6 5-70,-9 8 133,-24 21-23,2 2 0,1 1 0,2 2 0,1 0 0,1 3 1,2 0-1,2 2 0,-27 47 0,48-73-249,-1 0 1,1 0-1,0 0 0,1 0 1,1 1-1,0 0 0,0 0 1,0 17-1,2-25-66,1 0 0,1 1 0,-1-1 0,1 1 1,-1-1-1,1 0 0,0 0 0,1 1 0,-1-1 0,1 0 0,0 0 0,0 0 1,0 0-1,0-1 0,1 1 0,0-1 0,0 1 0,0-1 0,0 0 1,0 0-1,0 0 0,1 0 0,-1-1 0,1 1 0,0-1 0,5 2 0,-3-1-10,-1-1 0,1 0-1,0 0 1,0-1-1,0 0 1,0 0-1,0 0 1,0 0-1,0-1 1,7-1-1,5-1 13,-1-1-1,20-5 0,-24 4-2,1 1 0,0 0 0,-1 1 0,25 0 0,-37 2-14,0 0-1,0 0 1,0 0-1,0 0 0,0 0 1,0 0-1,0 1 0,1-1 1,-1 1-1,0-1 1,-1 1-1,1-1 0,0 1 1,0-1-1,0 1 0,0 0 1,0-1-1,0 1 1,-1 0-1,1 0 0,0 0 1,-1-1-1,1 1 0,-1 0 1,1 0-1,-1 0 1,1 0-1,-1 0 0,1 0 1,-1 0-1,0 0 0,0 0 1,1 3-1,-1 2 7,0 0-1,0 0 0,-1 0 1,-2 11-1,2-7 3,12-69 335,30-88 0,-20 81-55,-16 45-170,-5 15-74,1 1 1,1 0-1,-1-1 1,1 1 0,0 0-1,0 0 1,6-9-1,-7 13-97,0 0-1,0 1 1,0-1 0,0 1-1,0-1 1,0 1-1,0-1 1,0 1 0,0 0-1,0 0 1,0-1-1,0 1 1,1 0 0,-1 0-1,0 0 1,0 0-1,0 0 1,0 0 0,0 1-1,1-1 1,-1 0-1,0 1 1,1 0 0,25 10-1189,-10-1 792,0 0-110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6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22197,'0'14'1840,"0"-7"-1424,2-2-200,6-7 464,5-5-696,3-6 144,-3-3-160,-2-1-208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7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22 22629,'3'-3'183,"1"1"0,-1 0 0,1-1 0,0 1 0,-1 1 0,1-1 0,0 1 0,0-1 0,0 1 0,0 0 0,1 0 0,-1 1 0,0-1 0,0 1 0,0 0 0,1 0 0,-1 0 0,4 2 0,-5-1-139,0 0 1,0 0 0,0 0-1,0 1 1,0-1 0,0 1-1,-1 0 1,1 0 0,0 0-1,-1 0 1,0 0-1,0 1 1,1-1 0,-1 1-1,-1-1 1,1 1 0,0 0-1,-1 0 1,1 0 0,-1-1-1,0 2 1,0-1 0,0 0-1,1 5 1,-1 2-34,0 1 0,0-1 0,-1 1 0,0-1-1,-1 1 1,0-1 0,-1 1 0,0-1 0,-1 0 0,0 0 0,0 0 0,-1 0 0,-1 0 0,1-1 0,-8 11 0,-11 17 23,-3-2 0,-38 43 1,49-60-33,-2 1-1,8-9 0,0 0 0,0 1 0,1 0 0,-11 22 1,18-33-2,1 1 0,0-1 0,-1 1 0,1-1 1,0 1-1,0-1 0,0 1 0,0 0 0,-1-1 1,1 1-1,0-1 0,0 1 0,0 0 1,0-1-1,0 1 0,1-1 0,-1 1 0,0 0 1,0-1-1,0 1 0,0-1 0,1 1 0,-1-1 1,0 1-1,0-1 0,1 1 0,-1-1 1,0 1-1,1-1 0,-1 1 0,1-1 0,-1 1 1,1-1-1,-1 0 0,1 1 0,-1-1 0,1 0 1,-1 1-1,1-1 0,-1 0 0,1 0 1,-1 0-1,2 1 0,25 2 16,-25-3-16,23-1-210,-1 0 1,1-2-1,-1-1 0,1 0 1,-1-2-1,0-1 0,-1-1 0,29-14 1,-50 21 168,2 0-28,-1-1 0,1 0 0,-1 0-1,0 0 1,1-1 0,-1 1-1,0-1 1,0 0 0,-1 0-1,4-4 1,0-5-466</inkml:trace>
  <inkml:trace contextRef="#ctx0" brushRef="#br0" timeOffset="1">115 392 17572,'-2'11'1864,"5"-1"-1312,13-3-208,5-1 889,11-3-649,5-2-408,8-1-928,0-5 592,1-4 32,0 1-153,-6-5-199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7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111 265 15427,'-35'31'2905,"26"-23"-2173,-1 0 0,1 0 0,1 1 0,0 0 0,0 0 0,1 1 0,-7 12 0,13-22-691,1 0 1,0 1-1,0-1 0,-1 1 1,1-1-1,0 1 1,0-1-1,0 1 0,0-1 1,0 1-1,-1-1 1,1 1-1,0-1 0,0 1 1,0-1-1,0 1 1,1-1-1,-1 1 0,0-1 1,0 1-1,0 0 1,0-1-1,0 0 1,1 1-1,-1-1 0,0 1 1,0-1-1,1 1 1,-1-1-1,1 1 0,0 0 10,0-1-1,0 1 1,0-1-1,0 1 0,0-1 1,0 1-1,1-1 1,-1 0-1,0 1 0,0-1 1,1 0-1,1 0 1,39-5 367,-41 5-397,40-10 71,-2-1 0,0-3 0,43-20 0,28-10-262,-110 44 168,1 0-1,-1-1 0,0 1 1,1 0-1,-1 0 0,0 0 1,1-1-1,-1 1 0,0 0 0,1 0 1,-1 0-1,0 0 0,1 0 1,-1 0-1,1 0 0,-1 0 1,0 0-1,1 0 0,-1 0 0,1 0 1,-1 0-1,0 0 0,1 0 1,-1 0-1,0 1 0,1-1 1,-1 0-1,0 0 0,1 0 1,-1 1-1,0-1 0,1 0 0,-1 0 1,0 1-1,0-1 0,1 0 1,-1 1-1,0-1 0,0 0 1,1 0-1,-1 1 0,0-1 0,0 1 1,0-1-1,0 0 0,0 1 1,0-1-1,1 0 0,-1 1 1,0-1-1,0 1 0,0-1 1,0 0-1,0 1 0,0-1 0,-1 0 1,1 1-1,0-1 0,0 1 1,-10 30 36,6-18 27,2-10-31,2 0 1,-1 0-1,0 0 1,1 0 0,-1 0-1,1 1 1,0-1-1,0 0 1,1 3 0,-1-4-21,1-1 1,-1 0 0,1 0-1,0 0 1,-1 0 0,1 0 0,0 0-1,0 0 1,-1 0 0,1-1-1,0 1 1,0 0 0,0 0-1,0-1 1,0 1 0,0 0 0,0-1-1,1 1 1,-1-1 0,0 0-1,0 1 1,0-1 0,0 0-1,1 0 1,-1 1 0,2-1 0,-1 0-137,1 1 1,0-1-1,0 1 1,-1-1 0,1 0-1,0 0 1,0 0 0,-1 0-1,1-1 1,0 1 0,0-1-1,-1 1 1,1-1-1,0 0 1,-1 0 0,1 0-1,3-3 1,-1-2-354</inkml:trace>
  <inkml:trace contextRef="#ctx0" brushRef="#br0" timeOffset="1">481 21 18212,'0'-16'1744,"0"12"-1208,5 4-224,10 10 961,0 4-657,15 8-992,5 5-400,9 0 608,4-1-185,3-2-119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8.1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6 18308,'-25'-5'3337,"23"5"-2920,-1 0 2,-30-1 2188,32 1-2556,0 0 1,0 0 0,0 0 0,0 0 0,0 0-1,0 1 1,0-1 0,0 0 0,0 0-1,0 1 1,0-1 0,0 1 0,1-1 0,-1 1-1,0-1 1,0 1 0,0 0 0,0-1-1,1 1 1,-1 0 0,0 0 0,1-1 0,-1 1-1,0 0 1,1 0 0,-1 1 0,1-1-58,0 0 0,0 0 0,0 0 0,0 0-1,1 0 1,-1 0 0,0 0 0,1-1 0,-1 1 0,1 0 0,-1 0 0,1 0 0,-1-1 0,1 1 0,-1 0 0,1-1 0,0 1 0,0 0 0,-1-1 0,1 1 0,1 0 0,22 14-405,-18-12 316,24 13-318,19 11 101,-46-24 324,0-1-1,1 1 1,-1-1-1,0 1 1,-1 0-1,1 0 0,0 0 1,-1 1-1,0-1 1,4 6-1,-6-8 8,1 1-1,-1-1 1,0 0-1,1 0 1,-1 0-1,0 0 1,0 0-1,0 0 1,0 1-1,0-1 1,0 0-1,0 0 1,0 0-1,0 0 1,-1 1-1,1-1 1,0 0-1,-1 0 1,1 0-1,-1 0 1,1 0-1,-2 2 1,0-1 20,0 0 1,0 0 0,0 0-1,0 0 1,-1 0 0,1 0 0,-1 0-1,-4 2 1,-4 1 86,0-1 1,0 0-1,-17 3 0,8-3-86,0-1-1,0-1 0,-31-1 1,45-1-35,-10-1 13,15 1-20,1-1-1,-1 1 1,1 0-1,-1 0 1,1-1-1,-1 1 1,1 0-1,0-1 1,-1 1 0,1-1-1,0 1 1,-1 0-1,1-1 1,0 1-1,0-1 1,-1 1-1,1-1 1,0 1-1,0-1 1,0 1-1,-1-1 1,1 1-1,0-1 1,0 1-1,0-1 1,0 0-1,0 1 1,0-1 0,0 0-1,2-26-122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8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712 0 18500,'-12'6'1784,"-9"14"-1296,-19 26-183,-4 8 959,-16 17-584,-5 6-128,-6 8-168,-1 2 32,5-2-112,6-4-176,8-16-528,6-5-400,10-17 1000,5-10-368,14-20-80,6-12-120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28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0 430 15723,'38'-30'4571,"22"-18"-4038,231-244 230,-265 265-731,1 0-23,-27 26-8,0 1 0,0-1 0,1 1 0,-1 0 0,1-1 0,-1 1 0,0 0 0,1 0-1,-1-1 1,1 1 0,-1 0 0,0 0 0,1-1 0,-1 1 0,1 0 0,-1 0 0,1 0 0,-1 0 0,1 0 0,-1 0-1,1 0 1,-1 0 0,1 0 0,0 0 0,1 10 19,-8 18 16,5-26-31,-76 215 310,27-83-112,48-128-190,0-2-65,1 0 0,-1 1 0,1-1 0,0 1 1,0 6-1,1-10 44,0 0 0,0-1 1,0 1-1,0 0 1,0-1-1,0 1 1,0 0-1,0-1 0,1 1 1,-1 0-1,0-1 1,1 1-1,-1 0 1,0-1-1,1 1 0,-1-1 1,1 1-1,-1-1 1,1 1-1,-1-1 1,1 1-1,-1-1 0,1 1 1,-1-1-1,1 0 1,0 1-1,-1-1 1,1 0-1,0 0 0,-1 1 1,1-1-1,0 0 1,-1 0-1,1 0 1,0 0-1,-1 0 0,1 0 1,0 0-1,-1 0 1,1 0-1,1 0 1,17-3-101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8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470 8 19332,'0'0'53,"0"0"0,-1-1 0,1 1 0,0-1 0,0 1-1,0 0 1,-1-1 0,1 1 0,0-1 0,0 1 0,-1 0 0,1-1 0,0 1 0,-1 0-1,1 0 1,0-1 0,-1 1 0,1 0 0,-1 0 0,1-1 0,0 1 0,-1 0 0,1 0-1,-1 0 1,1 0 0,0 0 0,-1 0 0,1 0 0,-1-1 0,1 1 0,-1 0 0,1 1-1,-1-1 1,1 0 0,0 0 0,-1 0 0,1 0 0,-1 0 0,1 0 0,-1 0-1,0 1 1,-18 11 70,15-9 44,-21 17 392,0 1 0,-32 37 0,-39 55-463,70-82-28,19-22-62,-87 111 136,74-92-63,1 1-1,-20 42 1,35-63-47,0 0 1,1 1-1,0-1 0,1 1 1,0 0-1,-2 12 1,4-19-21,0 0 0,0-1 1,0 1-1,0 0 0,0-1 1,0 1-1,0 0 1,1-1-1,-1 1 0,1-1 1,-1 1-1,1-1 1,0 1-1,-1-1 0,1 1 1,0-1-1,0 0 0,0 1 1,0-1-1,0 0 1,0 0-1,0 0 0,1 1 1,-1-1-1,0-1 1,1 1-1,-1 0 0,1 0 1,-1 0-1,1-1 0,-1 1 1,1-1-1,-1 1 1,1-1-1,-1 0 0,1 1 1,0-1-1,-1 0 0,1 0 1,0 0-1,2-1 1,10 1 62,0-2 0,-1 0 0,1 0 0,-1-2 0,21-6 0,70-33 202,-57 22-171,271-137-593,-258 122 347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9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1 19596,'0'0'90,"-1"0"1,0 0-1,0 0 0,1 0 0,-1 0 0,0 0 0,0 0 1,0 0-1,1 0 0,-1 0 0,0 0 0,0 1 0,1-1 1,-1 0-1,0 0 0,1 1 0,-1-1 0,0 1 1,1-1-1,-1 1 0,0-1 0,1 1 0,-1-1 0,1 1 1,-2 1-1,-12 19 258,11-15-90,-30 53 511,3 2-1,2 1 0,3 1 0,-16 66 0,38-118-743,0 1 0,1-1-1,0 1 1,1 0-1,0 20 1,1-30-20,0 1 0,0-1 1,1 0-1,-1 0 0,1 0 1,-1 0-1,1 0 0,0 0 1,0 0-1,0 0 0,0-1 0,0 1 1,0 0-1,1 0 0,-1-1 1,3 3-1,-2-3 1,0 1 0,0-1-1,0-1 1,1 1 0,-1 0 0,0 0 0,0-1 0,1 0 0,-1 1-1,0-1 1,1 0 0,-1 0 0,0 0 0,1 0 0,-1-1 0,0 1-1,0 0 1,1-1 0,1-1 0,10-2 27,0-1 0,0-1 0,0 0 0,21-14 0,53-42 84,-50 35-76,215-163-1009,-252 189 919,19-18-719,-15 9 343,-5 9 413,0 1-1,0 0 0,0 0 0,0-1 1,0 1-1,0 0 0,0 0 0,0 0 0,0-1 1,0 1-1,0 0 0,0 0 0,-1-1 1,1 1-1,0 0 0,0 0 0,0 0 1,0 0-1,0-1 0,-1 1 0,1 0 1,0 0-1,0 0 0,0 0 0,-1 0 0,1-1 1,0 1-1,0 0 0,-1 0 0,1 0 1,0 0-1,0 0 0,-1 0 0,1 0 1,0 0-1,0 0 0,-1 0 0,1 0 1,-18 1-502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09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5 213 14891,'-1'6'319,"-1"1"1,1 0-1,1-1 0,-1 1 0,1 0 0,0 0 1,1-1-1,1 10 0,-1-13-205,-1-1 0,1 1-1,0-1 1,0 0 0,0 1 0,1-1-1,-1 0 1,0 1 0,1-1 0,-1 0 0,1 0-1,0 0 1,0-1 0,0 1 0,0 0-1,0-1 1,0 1 0,0-1 0,1 1 0,-1-1-1,0 0 1,1 0 0,-1 0 0,5 0-1,1 1 19,0-1 0,1-1 0,-1 0 0,0 0 0,1-1 0,-1 1-1,0-2 1,0 1 0,0-1 0,0-1 0,11-4 0,12-6-93,41-24 0,-51 26-88,-1-2 1,0 0 0,-1 0-1,-1-2 1,0 0 0,-1-2-1,18-21 1,-28 24 87,-7 13-36,0 1 0,0 0-1,0 0 1,0 0 0,0-1 0,0 1-1,0 0 1,0 0 0,0 0 0,0-1-1,0 1 1,-1 0 0,1 0-1,0-1 1,0 1 0,0 0 0,0 0-1,0 0 1,0 0 0,-1-1 0,1 1-1,0 0 1,0 0 0,0 0 0,0 0-1,-1 0 1,1-1 0,0 1 0,0 0-1,0 0 1,-1 0 0,1 0 0,0 0-1,-2 0 14,1 0 0,-1 0 0,0 0 0,1 0 0,-1 1 0,0-1 0,1 0-1,-1 1 1,1 0 0,-1-1 0,1 1 0,-1 0 0,-1 1 0,-10 6 103,1 0 1,1 1 0,-1 1 0,2 0-1,-1 0 1,2 1 0,-1 0 0,-11 19-1,20-29-100,1 0-1,-1 0 0,0 0 0,1 0 0,-1 0 0,1 0 1,-1 0-1,1 1 0,0-1 0,-1 0 0,1 0 1,0 0-1,0 1 0,0-1 0,0 0 0,0 0 1,0 1-1,0-1 0,0 0 0,0 0 0,1 0 0,-1 1 1,0-1-1,1 1 0,0-1 0,0 0-1,0-1 1,0 1-1,1 0 1,-1-1-1,0 1 1,0-1-1,0 1 1,0-1-1,0 1 1,1-1-1,-1 0 1,0 0-1,0 0 1,1 0-1,-1 1 1,0-2-1,0 1 0,1 0 1,-1 0-1,0 0 1,0-1-1,1 1 1,1-1 0,18-7 50,1 0 1,-1-2-1,0 0 1,-1-1 0,33-25-1,-23 16 75,43-23 0,-72 43-134,0-1 0,0 1-1,0-1 1,1 0 0,-1 1 0,0 0 0,0-1 0,0 1-1,0 0 1,0 0 0,0-1 0,1 1 0,-1 0 0,0 0-1,0 0 1,0 0 0,0 1 0,1-1 0,-1 0 0,0 0-1,1 1 1,-1 0-3,0 0 0,-1-1 0,1 1 0,-1 0 0,1 0 0,-1-1 0,1 1 0,-1 0-1,0 0 1,1 0 0,-1 0 0,0-1 0,0 1 0,0 0 0,1 0 0,-1 0 0,0 0 0,0 0-1,0 0 1,-1 1 0,-1 9 22,0-1-1,0 1 0,-7 16 1,5-17-16,2-5 1,1 0 0,0 0 1,0 0-1,0 0 0,1 1 0,0-1 0,0 0 1,0 7-1,1-11-3,-1-1 0,0 1 1,0 0-1,0 0 0,1 0 1,-1-1-1,0 1 0,1 0 0,-1 0 1,1-1-1,-1 1 0,0 0 1,1-1-1,0 1 0,-1 0 1,1-1-1,-1 1 0,1-1 0,0 1 1,0-1-1,1 1 0,-1 0 10,1-1-1,-1 0 0,1 0 1,-1 0-1,1 0 0,-1 0 1,0 0-1,1-1 0,-1 1 1,1 0-1,-1-1 1,1 1-1,-1-1 0,0 1 1,1-1-1,-1 0 0,2-1 1,18-12 233,-1-1 1,0-1 0,-1-1 0,33-38-1,6-5 63,-47 49-264,-2 1-23,2 0 0,-1 1 0,1 0 0,1 1 0,18-11-1,-28 18-29,1 0-1,-1 0 0,1 0 1,-1 0-1,1 1 0,0-1 1,-1 1-1,1-1 0,0 1 1,-1 0-1,1 0 0,0 0 1,-1 1-1,1-1 0,0 0 1,-1 1-1,1 0 0,-1 0 1,1 0-1,-1 0 0,1 0 1,-1 0-1,0 0 0,1 1 1,-1-1-1,0 1 0,0 0 1,0 0-1,0 0 0,-1 0 1,1 0-1,0 0 0,-1 0 1,1 0-1,1 5 0,-2-5 0,1 0 0,-1 0 1,0 1-1,-1-1 0,1 0 0,0 1 0,-1-1 0,1 1 0,-1-1 0,1 0 0,-1 1 0,0-1 0,0 1 0,-1-1 0,1 1 1,0-1-1,-1 1 0,1-1 0,-1 0 0,0 1 0,0-1 0,0 0 0,0 0 0,0 1 0,-3 3 0,-4 3-10,1 0-1,-1 0 0,-1 0 0,-12 8 1,0 2 3,8-7 8,8-8-1,0 1 0,0-1 0,0 1 0,1-1 0,0 2 0,0-1 0,0 0 0,1 1 0,-4 6 1,7-11 0,0 0 0,0-1-1,0 1 1,0-1 0,0 1 0,0-1 0,0 1 0,1 0 0,-1-1 0,0 1 0,0-1 0,1 1 0,-1-1 0,0 1 0,0-1 0,1 1 0,-1-1 0,1 0 0,-1 1 0,0-1 0,1 1 0,-1-1 0,1 0 0,-1 1 0,1-1 0,-1 0 0,1 0 0,-1 1 0,1-1 0,0 0 0,-1 0 0,1 0-1,-1 0 1,1 0 0,-1 0 0,1 0 0,0 0 0,-1 0 0,1 0 0,-1 0 0,2 0 0,30 0-17,-27-1 12,53-3-75,46-1-2455,-103 5 2520,-1 0 0,1 0 0,-1 0 0,1 0 0,0 1 0,-1-1 0,1 0 0,-1 0 0,1 0 0,0-1 0,-1 1 0,1 0 0,-1 0 0,1 0 0,-1 0 0,1 0 0,-1-1 0,1 1 0,-1 0 0,1 0 0,-1-1 0,1 1 0,-1 0 0,1-1 0,-1 1 0,1-1 0,-1 1 0,0-1 0,1 1 0,-1-1 0,0 1 0,1-1 0,-1 1 0,0-1 0,0 1 0,1-1 0,-1 1 0,0-1 0,0 1 0,0-1 0,0 0 0,0 1 0,0-1 0,0 1 0,0-1 0,0 0 0,-4-10-563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0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0 15139,'-6'0'1465,"12"2"-873,10-1-208,7 2 608,5 0-160,5 0-344,3 0-400,1-5 112,2-2-88,1-2-120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0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0 18748,'-11'10'429,"1"0"1,0 0-1,1 1 0,0 1 0,1-1 1,1 1-1,-12 25 0,4 3-10,2 1-1,1 1 1,-10 80-1,0 134-173,19-203-186,-5 171 174,10-203-20,3-28 17,4-34 105,13-98 283,-10 55-384,24-87-1,-34 164-232,0-1-1,1 1 1,0-1-1,0 1 1,0 0 0,7-8-1,-9 13-3,0 0 0,1 1 0,-1-1 0,0 1 0,1 0 1,-1-1-1,1 1 0,0 0 0,-1 0 0,1 0 0,0 0 0,0 0 0,0 0 0,0 1 0,0-1 0,0 1 0,0-1 0,0 1 0,0 0 1,0 0-1,0 0 0,0 0 0,0 0 0,0 0 0,0 0 0,0 1 0,0-1 0,0 1 0,2 0 0,5 3-13,-1 0 0,1 0 0,-1 0 0,0 1 0,0 1-1,-1-1 1,1 1 0,11 13 0,-14-14-5,-1 0 1,1 1-1,-1-1 0,0 1 1,-1-1-1,1 1 1,-1 1-1,0-1 0,-1 0 1,0 1-1,0-1 0,2 13 1,-3-17 14,-1 1 0,-1-1 1,1 0-1,0 1 0,0-1 1,-1 0-1,0 1 0,1-1 0,-1 0 1,-1 3-1,-1 3 242,5-14-160,1 0 0,0 1 0,1-1 0,-1 1 0,8-9 0,11-16 168,-11 10-96,-1 0-1,-1-1 0,-1 0 1,0 0-1,-2-1 1,0 0-1,3-30 0,-5 55-385,-1 1-1,1-1 0,-1 0 1,0 1-1,0 0 1,4 6-1,29 32-761,-12-19 488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1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30 20404,'-6'7'1945,"5"-4"-1369,1-5-432,4-6-1016,3-1 1536,5-1-640,-1 0-264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1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9 17436,'6'-2'423,"0"0"1,0 1 0,0-1 0,0 1-1,0 1 1,0-1 0,0 1-1,0 0 1,12 2 0,-16-2-359,0 1 1,0-1-1,0 1 1,0-1-1,0 1 0,0 0 1,-1-1-1,1 1 1,0 0-1,0 0 0,-1 0 1,1 1-1,-1-1 1,1 0-1,-1 0 1,0 1-1,1-1 0,-1 1 1,0 0-1,0-1 1,0 1-1,0 0 0,0-1 1,0 1-1,-1 0 1,1 0-1,-1 0 1,1 0-1,-1 0 0,1-1 1,-1 1-1,0 0 1,0 0-1,-1 4 0,0 5 9,-1-1-1,-1 1 1,1 0-1,-2-1 1,0 1 0,0-1-1,-1 0 1,-11 18-1,-58 73 24,54-77-65,-10 13-19,15-21-3,1 1-1,0 1 1,2 0 0,0 1 0,1 0 0,-10 22 0,21-38-6,-1-1 0,0 0 0,0 1 1,1-1-1,0 1 0,-1-1 0,1 1 1,0-1-1,0 1 0,0-1 0,0 0 1,1 1-1,-1-1 0,1 1 0,-1-1 1,1 0-1,0 1 0,0-1 1,2 5-1,0-4 3,-1-1 0,1 1 0,0 0 1,-1-1-1,1 1 0,0-1 0,1 0 0,-1 0 1,0 0-1,0-1 0,7 3 0,6 1 20,-1-1 0,1-1-1,0 0 1,0-1 0,15 0 0,-1-1-278,55-6 0,-74 4 141,1-1-1,-1 0 1,0-1 0,0-1-1,0 0 1,0 0 0,18-11-1,-9-1-138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2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 15827,'-1'2'106,"0"-1"0,1 1 0,0-1 0,-1 1 1,1 0-1,0-1 0,0 1 0,0 0 0,0 0 0,0-1 0,0 1 0,1 0 0,-1-1 0,0 1 0,1 0 0,-1-1 0,1 1 0,0-1 0,0 1 0,-1-1 0,1 1 0,2 1 0,0 0 57,0 0 1,0-1-1,0 1 0,0-1 1,1 1-1,-1-1 0,1-1 0,-1 1 1,6 2-1,9 1 244,0 0-1,0-1 1,23 2-1,-39-6-386,32 4-325,1-1 0,0-3 0,-1 0 0,44-7 0,-61 4 20,1 0 0,-1-1-1,0-1 1,0 0-1,-1-1 1,0-1 0,0-1-1,0 0 1,-1-1-1,18-14 1,-28 17 1969,-18 13-398,-20 17 565,26-18-1548,0 0 0,0 0 0,0 0-1,1 1 1,1 0 0,-1 1 0,1-1 0,0 1 0,-5 11 0,10-19-282,0 1 1,-1 0 0,1 0-1,0-1 1,0 1 0,0 0-1,0 0 1,0-1 0,0 1-1,0 0 1,1 0-1,-1-1 1,0 1 0,0 0-1,0 0 1,1-1 0,-1 1-1,0 0 1,1-1 0,-1 1-1,1 0 1,-1-1 0,1 1-1,0 0 1,1 1 7,-1-1 0,1 0 1,0 0-1,-1 0 0,1-1 0,0 1 0,0 0 0,0-1 1,3 1-1,3 1 33,1-1 1,0-1-1,11 0 1,11-4-83,0-1 0,0-1 0,-1-2 0,0-1 0,39-18 0,-37 15-55,-31 11 74,-1 1 1,1 0-1,-1-1 0,1 1 1,0 0-1,-1 0 1,1-1-1,-1 1 1,1 0-1,-1 0 0,1 0 1,0 0-1,-1 0 1,1 0-1,0 0 0,-1 0 1,1 0-1,-1 0 1,1 0-1,-1 0 1,1 1-1,1-1 0,-6 11 37,-24 22 124,21-25-87,1 0 2,2-5-27,1 0-1,0 1 1,0 0 0,0-1 0,0 1 0,1 1 0,0-1-1,0 0 1,0 0 0,-2 9 0,3-13-45,1 1 0,0-1-1,0 1 1,0-1 0,0 1 0,0-1 0,0 1 0,1-1-1,-1 0 1,0 1 0,0-1 0,0 1 0,0-1 0,0 1-1,1-1 1,-1 0 0,0 1 0,0-1 0,1 0-1,-1 1 1,0-1 0,0 0 0,1 1 0,-1-1 0,0 0-1,1 1 1,-1-1 0,1 0 0,-1 0 0,0 0 0,1 1-1,17-1-1023,-14-1 732,0-1 0,0 1 1,0 0-1,0-1 1,0 0-1,6-4 1,3-6-252,1-7-191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2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6 18428,'-7'-6'1816,"2"9"-1248,3 3-231,2 7 927,7 5-384,9 7-936,4 2-608,13 0-1489,5-1 1825,14-5-288,1-3-296</inkml:trace>
  <inkml:trace contextRef="#ctx0" brushRef="#br0" timeOffset="1">425 201 18564,'-30'2'2012,"-35"8"0,55-8-1586,-1 1-1,0 0 1,1 1 0,0 0 0,0 0-1,-13 9 1,21-12-378,1-1-1,0 1 1,0 0 0,0 0-1,-1-1 1,1 1 0,0 0-1,0 0 1,0 0-1,1 1 1,-1-1 0,0 0-1,0 0 1,1 0-1,-1 1 1,0-1 0,1 0-1,-1 3 1,1-3-33,0 0 0,0 0 0,0 0 1,1 0-1,-1 0 0,0 0 0,0 0 0,1 0 0,-1 0 0,1-1 1,-1 1-1,1 0 0,-1 0 0,1 0 0,0 0 0,-1-1 0,1 1 1,0 0-1,1 0 0,6 5-83,1-1 0,-1-1 0,1 0 0,14 5 1,-3 0-130,-17-8 151,0 1-1,0-1 1,0 1-1,0 0 1,0 0-1,0 1 1,0-1-1,-1 0 0,0 1 1,1 0-1,-1-1 1,0 1-1,0 0 1,0 0-1,2 6 1,-3-6 27,-1-1 0,1 0 0,-1 1 0,0-1 0,0 0 0,0 1 0,0-1 0,-1 1 0,1-1 0,-1 0 0,1 0 0,-1 1 0,0-1 0,0 0 0,0 0 0,0 0 0,0 0 0,0 0 0,-1 0 0,1 0 0,-1 0 1,1 0-1,-1 0 0,0-1 0,-2 2 0,-22 19-146,-2-2 0,-1 0 1,-60 29-1,56-31 32,-17 6 36,-12 1-44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2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 19692,'2'0'118,"-1"0"1,1 0-1,-1 0 0,1 0 0,-1 0 0,1 0 1,-1 0-1,1 0 0,-1 1 0,1-1 0,-1 0 1,1 1-1,-1 0 0,0-1 0,1 1 0,-1 0 1,2 1-1,-2-1-63,0 1 0,0-1-1,0 1 1,-1-1 0,1 1 0,-1-1 0,1 1 0,-1-1 0,0 1-1,0 0 1,1-1 0,-1 1 0,0 0 0,0-1 0,-1 1-1,1-1 1,0 1 0,0 0 0,-1 1 0,-6 22 529,-1 0 0,-1-1 1,-1 0-1,-16 27 0,4-6-256,5-10-136,-20 45 26,34-73-210,1-1-1,0 1 1,0 0-1,0 1 1,1-1-1,0 0 1,1 0-1,0 0 1,0 8-1,0-14-10,0 1 0,0-1 1,1 0-1,-1 1 0,0-1 0,1 0 0,-1 0 0,1 1 1,0-1-1,-1 0 0,1 0 0,0 0 0,-1 0 0,1 0 1,0 0-1,0 0 0,0 0 0,0 0 0,0 0 0,0 0 1,0 0-1,0-1 0,2 2 0,-1-2-19,1 1 0,-1 0-1,1-1 1,-1 0 0,1 0 0,-1 1-1,0-1 1,1-1 0,-1 1 0,1 0-1,4-2 1,2 0-149,1-2-1,-1 1 1,1-1 0,-1-1-1,11-6 1,3-5 43,-1-1-1,0 0 0,-2-2 1,0 0-1,0-1 1,-2-1-1,18-27 1,-9 2-311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29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1 18100,'-11'3'276,"-1"0"0,0 1 0,1 1 0,0 0-1,0 0 1,0 1 0,1 1 0,0-1 0,0 2 0,1-1 0,0 1 0,0 1 0,-13 16 0,8-7-253,0 1 1,1 0 0,1 1 0,1 0-1,1 1 1,-10 30 0,18-46-26,1 0-1,-1 0 1,1 0 0,0 0 0,0 1 0,1-1 0,-1 0 0,1 1 0,0-1-1,1 0 1,0 0 0,1 8 0,-1-10 0,0 0 0,1 0 0,-1-1 0,1 1 0,0 0 0,-1-1 0,1 0 0,0 1 0,0-1 0,1 0 1,-1 0-1,0 0 0,1 0 0,-1-1 0,1 1 0,0 0 0,-1-1 0,1 0 0,0 0 0,0 0 0,0 0 0,0 0 0,4 0 0,6 1-189,1 0 0,0-1 0,-1 0 0,1-2 0,0 1 0,-1-1 0,1-1 0,-1-1 0,1 0 0,-1 0 0,16-8 0,-22 6-231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3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64 134 17964,'-16'53'1872,"0"10"-1088,-1-2-335,7-3 943,6-4-408,10-15-808,9-10-600,17-21 480,7-11-168,21-23-240</inkml:trace>
  <inkml:trace contextRef="#ctx0" brushRef="#br0" timeOffset="1">1129 0 20980,'-29'28'1777,"-17"19"-1257,-8 7-208,-5 11 608,0 2-264,8-2-112,3-4-231,15-12-642,9-7-367,18-22 376,6-13 168,8-20-168,4-16-144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3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33 18612,'-7'-3'223,"0"1"-1,0 0 1,0 1-1,0 0 1,-1 0 0,1 1-1,0-1 1,0 2 0,-1-1-1,1 1 1,0 0-1,0 0 1,-10 4 0,7-2 13,0 0 1,0 1-1,1 0 1,-1 1-1,1 0 1,0 0-1,0 1 1,-13 11-1,20-15-183,0 0 0,0 0 0,1 0 0,-1 0 0,0 0 0,1 0 0,-1 0 0,1 1 0,0-1 0,0 1 1,0-1-1,0 1 0,0-1 0,0 6 0,1-7-40,0 0 1,0 0 0,0 1-1,0-1 1,1 0 0,-1 0-1,0 0 1,1 0 0,-1 1-1,1-1 1,0 0 0,-1 0-1,1 0 1,0 0 0,-1 0-1,1 0 1,0-1 0,0 1 0,0 0-1,0 0 1,0 0 0,0-1-1,0 1 1,0-1 0,0 1-1,0-1 1,0 1 0,1-1-1,-1 1 1,0-1 0,0 0-1,3 0 1,6 2 14,1-1 0,0 0 0,0-1 1,0 0-1,-1 0 0,1-2 0,0 1 0,0-1 0,-1-1 0,0 0 1,1 0-1,-1-1 0,0-1 0,0 1 0,-1-1 0,0-1 0,0 0 1,0 0-1,11-11 0,-18 15-15,0 0 0,-1 0 0,1 1 0,-1-1 0,1 0 0,-1 0 0,0-1 0,0 1 0,0 0 0,0 0 0,0 0 0,-1-1 0,1 1 0,0 0 0,-1-1 0,0 1 0,0-5 0,0 5-3,0 0 0,-1 0 0,1 0-1,-1 0 1,0 0 0,0 1 0,0-1 0,0 0 0,0 1 0,0-1 0,0 0 0,0 1-1,-1 0 1,1-1 0,0 1 0,-1 0 0,1-1 0,-1 1 0,0 0 0,1 0-1,-1 1 1,-3-2 0,1 0-42,1 1 1,-1 0-1,0 0 0,0 0 0,0 0 0,0 1 0,1-1 1,-1 1-1,0 0 0,0 0 0,0 1 0,0-1 1,0 1-1,0 0 0,0 0 0,1 0 0,-1 1 0,0-1 1,1 1-1,-1 0 0,1 0 0,-1 0 0,1 0 0,0 1 1,-5 4-1,3-2-82,0 0 0,1 0 0,-1 1 0,1-1 0,0 1 0,1 0 0,-1 0 0,1 0 0,0 1 0,1-1 0,0 1 0,0-1 0,-2 15 0,3 14-362</inkml:trace>
  <inkml:trace contextRef="#ctx0" brushRef="#br0" timeOffset="1">651 443 17356,'-13'17'1137,"-2"1"1,-22 20 0,26-29-714,1 1 1,1 0-1,-1 0 1,2 1-1,-1 1 1,2-1-1,0 1 1,-11 24-1,17-33-352,0-1-1,0 1 1,0 0-1,1 0 1,-1 0-1,1 0 1,-1 0-1,1 0 1,0 0-1,1-1 0,-1 1 1,0 0-1,1 0 1,0 0-1,-1 0 1,3 4-1,-2-5-42,0 0-1,1-1 0,-1 1 0,0-1 0,1 1 1,-1-1-1,1 0 0,0 0 0,-1 0 0,1 0 1,0 0-1,-1 0 0,1 0 0,0 0 1,0-1-1,0 1 0,0 0 0,0-1 0,0 0 1,0 0-1,0 1 0,0-1 0,0 0 0,3-1 1,3 0-2,0 0 1,0 0 0,0-1-1,0 0 1,-1-1-1,1 0 1,-1 0 0,0 0-1,0-1 1,0 0-1,0-1 1,-1 1 0,1-1-1,-1-1 1,-1 1-1,1-1 1,-1 0 0,0 0-1,0 0 1,0-1 0,6-13-1,-8 15-72,-1 0 1,0-1-1,0 1 0,0-1 0,0 1 0,-1-1 1,0 0-1,0 0 0,0 1 0,-1-1 0,0 0 0,0 0 1,-1 0-1,0 0 0,0 1 0,0-1 0,0 0 1,-1 1-1,0-1 0,0 1 0,-1-1 0,1 1 1,-1 0-1,0 0 0,-1 0 0,1 1 0,-1-1 1,0 1-1,0 0 0,-7-6 0,-32-21-600,25 19 223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4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1 17084,'14'4'2128,"-4"12"-1360,-10 14-264,0 10 1969,-7 14-1641,-2 8-184,-2 7-168,-2 0-112,4-4-448,2-6-264,3-14-712,1-10 1984,1-23-1072,-2-9-72,-4-19-120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4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15139,'13'-7'2185,"8"0"-1249,15 1-344,10-1 2145,16 1-1721,4-1-312,8-4 784,2-1-1104,-6-2-40,-4 0 41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4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5 16436,'16'-5'2072,"-16"18"-1088,-10 12-424,-18 19 1769,-11 9-1057,-7 16-432,-7 7-208,-7 17-320,0 4-56,9-2-87,11-3-25,20-9-136,12-4-176,19-13-841,11-9-1855,26-17 2464,11-10-377,8-21-303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5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 0 18980,'1'1'110,"0"-1"0,0 0 0,1 0 0,-1 1 1,0-1-1,0 1 0,0-1 0,0 1 0,0-1 0,0 1 0,0 0 0,0-1 0,0 1 1,0 0-1,0 0 0,0 0 0,0 0 0,-1 0 0,1 0 0,0 0 0,0 2 0,0-1 14,0 1 0,-1-1 0,1 1 0,-1-1 0,1 0-1,-1 1 1,0-1 0,0 1 0,-1-1 0,1 5-1,-3 5 292,-1 0 1,0 0-1,-8 17 0,11-25-261,-53 108 1401,33-74-1314,3 1 0,0 0 0,3 2 0,-12 50 0,25-82-220,0-1 0,1 1 0,1 0 0,0 0 0,0 1 0,1-1 0,0-1 0,0 1 1,5 17-1,-5-22-45,1 0 1,0-1 0,-1 1-1,1 0 1,1-1 0,-1 1 0,0-1-1,1 0 1,-1 0 0,1 0 0,0 0-1,0 0 1,1 0 0,-1-1 0,0 0-1,1 1 1,-1-1 0,1-1-1,0 1 1,0 0 0,0-1 0,0 0-1,5 1 1,0-1-215,0 0 1,0-1-1,0 0 0,0-1 0,0 0 1,0 0-1,0-1 0,-1 0 0,1-1 1,-1 0-1,1 0 0,-1-1 0,0 0 1,0 0-1,9-8 0,1 0-596,-1-1 0,-1-1 1,0-1-1,-1 0 0,17-22 0,-19 20-308,17-27 0,-27 38 1101,0-1 1,0 1-1,0 0 0,-1-1 1,0 1-1,0-1 0,0 0 1,0-10-1,-2 16 87,0 1-1,1-1 1,-1 1-1,0-1 1,0 1-1,0-1 1,0 1 0,0-1-1,0 1 1,0-1-1,0 0 1,-1 1-1,1-1 1,0 1 0,0-1-1,0 1 1,-1-1-1,1 1 1,0-1-1,0 1 1,-1-1 0,1 1-1,0 0 1,-1-1-1,1 1 1,-1-1-1,1 1 1,-1 0 40,0 0-1,0 0 0,1 0 1,-1 0-1,0 0 1,1 0-1,-1 1 1,0-1-1,1 0 1,-1 0-1,0 1 1,1-1-1,-1 0 1,1 1-1,-1-1 1,0 1-1,0 0 1,-24 27 2033,9-4-1645,0 1-1,2 0 0,1 1 0,1 0 0,1 1 0,1 1 1,1 0-1,2 0 0,-5 37 0,11-56-534,1 0 0,0 1-1,0-1 1,3 17 0,-2-23 54,0 0 1,0 1-1,0-1 0,0 0 1,0 0-1,0 0 0,1 0 0,0 0 1,0 0-1,0 0 0,0 0 1,0 0-1,0-1 0,0 1 0,1-1 1,3 2-1,-2-1-19,0-1 0,0-1 0,1 1 0,-1-1-1,1 1 1,4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5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18388,'33'13'1624,"10"-10"-1120,3-6-320,7 0-112,1-3-1408,1-4 1424,-5-1-312,-8 1-400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7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360 1 19068,'-4'10'1480,"-24"14"-1176,-5 5-152,-10 12 593,-4 8-353,0 7-240,2-2-112,8-3-472,3-3-336,12-12 639,4-11-103,16-24-120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7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7 18292,'-15'5'320,"1"1"0,1 1 1,-1 0-1,1 1 0,1 1 1,-16 12-1,8-3-79,1 0 0,-29 36 0,40-46-224,1 1 0,1 1 0,-1-1 0,2 1 0,-1 0 0,2 0 0,-1 0 0,-3 15 0,7-24-14,1 0 1,0 0-1,-1 0 0,1 0 1,0 0-1,0 1 0,0-1 1,0 0-1,0 0 1,0 0-1,0 0 0,1 0 1,-1 0-1,0 0 0,0 0 1,1 0-1,-1 0 0,1 0 1,-1 0-1,1 0 1,-1 0-1,1 0 0,0 0 1,-1 0-1,1 0 0,0 0 1,0-1-1,0 1 0,0 0 1,0-1-1,0 1 1,-1 0-1,1-1 0,0 0 1,1 1-1,-1-1 0,0 1 1,0-1-1,0 0 0,0 0 1,0 0-1,0 1 1,0-1-1,0 0 0,0-1 1,1 1-1,-1 0 0,1 0 1,4-1 24,0 0 0,0 0-1,0 0 1,0 0 0,0-1 0,-1 0 0,10-5 0,-5 1 62,0-1 1,0-1-1,-1 0 1,0 0-1,0-1 1,-1 0-1,0 0 0,-1-1 1,0 0-1,-1-1 1,0 1-1,0-1 0,-1 0 1,0-1-1,-1 1 1,-1-1-1,0 0 1,0 0-1,1-13 0,-4 20-32,0-1 0,0 1-1,0 0 1,-1 0-1,0 0 1,-1-7-1,1 11-45,1-1 0,0 1 0,-1 0-1,1 0 1,-1-1 0,0 1 0,1 0 0,-1 0-1,0 0 1,0 0 0,1 0 0,-1 0-1,0 0 1,0 0 0,0 0 0,0 0-1,0 1 1,-1-1 0,1 0 0,0 1 0,0-1-1,0 1 1,-1-1 0,1 1 0,0-1-1,0 1 1,-1 0 0,1 0 0,-3 0 0,1 0-38,-1 1 1,1-1-1,-1 1 1,1 1-1,-1-1 1,1 0-1,0 1 1,0-1-1,0 1 1,0 0-1,0 0 1,0 0 0,0 1-1,-4 4 1,-3 4-265,1 0 1,-10 15 0,7-8 42,1 1 0,1 0 0,1 0 0,0 1-1,2 0 1,-9 36 0,6 4-364</inkml:trace>
  <inkml:trace contextRef="#ctx0" brushRef="#br0" timeOffset="1">388 735 19620,'-2'1'178,"0"1"0,-1 0-1,1-1 1,0 1 0,-1-1 0,1 1 0,-1-1-1,0 0 1,1 0 0,-1-1 0,0 1-1,-3 0 1,-7 3 165,-8 6 429,1 0 0,-36 23 0,48-27-680,1 0 0,-1 0 0,1 1 0,0-1 0,0 2 0,1-1 0,0 1 0,0 0-1,-4 9 1,9-15-74,0-1 0,0 0 0,1 1-1,-1-1 1,0 1 0,1-1 0,-1 1-1,1-1 1,0 1 0,0-1 0,-1 1-1,1-1 1,0 1 0,0 0 0,0-1 0,1 1-1,-1-1 1,1 4 0,0-4-3,-1-1 0,1 1 0,-1 0-1,1-1 1,0 1 0,0 0 0,-1-1 0,1 1 0,0-1 0,0 1 0,0-1 0,0 1 0,0-1 0,0 0 0,0 1-1,0-1 1,0 0 0,0 0 0,0 0 0,0 0 0,1 0 0,5 0 44,1-1 0,-1 0 0,0 0 0,0 0 0,0-1 0,10-5 0,2-1 63,-1-1 0,0-1 0,0 0 1,31-27-1,-40 30-105,1-2 0,-2 1 0,1-1 0,-1 0 0,-1-1 0,0 0 0,0 0 1,-1-1-1,9-18 0,-14 27-77,0-1 1,-1 1-1,1-1 1,0 1-1,-1-1 0,1 0 1,-1 1-1,0-1 1,0 0-1,0 1 0,0-1 1,-1 0-1,1 1 1,-1-1-1,1 1 1,-1-1-1,0 1 0,0-1 1,-2-3-1,0 2-22,0 0 1,0 1-1,-1-1 0,1 1 0,-1 0 1,0 0-1,0 0 0,0 0 0,0 1 1,-6-3-1,-22-11-392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6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19964,'29'5'993,"0"0"0,31 12 0,-51-14-834,0 0 0,0 1-1,0 0 1,-1 0-1,0 1 1,0 0 0,0 1-1,0 0 1,-1 0-1,9 10 1,-14-13-132,1 0 1,-1 0-1,0 0 0,0 0 1,0 0-1,-1 1 0,1-1 1,-1 0-1,0 1 1,0-1-1,0 1 0,0-1 1,-1 1-1,0 0 0,1-1 1,-1 1-1,0 0 0,-1-1 1,1 1-1,-1 0 0,1-1 1,-1 1-1,0-1 1,0 1-1,-1-1 0,1 0 1,-1 1-1,0-1 0,0 0 1,0 0-1,0 0 0,0 0 1,-1 0-1,-3 2 0,-17 18 109,-45 33-1,48-41-62,1 0-1,0 1 0,1 1 0,-27 33 1,44-49-71,0 1 0,-1 0 1,1 0-1,0 0 1,0 0-1,0 0 0,0 0 1,0 0-1,1 0 0,-1 0 1,1 0-1,-1 0 1,1 0-1,0 0 0,0 1 1,0-1-1,0 0 1,0 0-1,0 0 0,1 3 1,0-3-37,0-1 1,0 1 0,0 0 0,0-1-1,1 1 1,-1-1 0,0 0 0,1 1-1,0-1 1,-1 0 0,1 0 0,-1 0-1,1 0 1,0 0 0,0 0 0,0 0-1,0-1 1,-1 1 0,1-1 0,0 1-1,0-1 1,3 1 0,16 0-185,-1 0 0,0-1 1,1-1-1,-1-1 0,0 0 1,34-10-1,-52 12 204,87-20-422</inkml:trace>
  <inkml:trace contextRef="#ctx0" brushRef="#br0" timeOffset="1">1188 114 18492,'-28'-5'2224,"-6"8"-1471,-12 12-305,0 3 2120,-5 11-1800,0 1-255,7 7-201,4 0-96,10 1-288,5-2-192,14-5-609,2-5-399,9-13 976,0-9-216,3-10-224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29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16740,'9'15'1528,"13"-10"-872,7 0-272,13-4 712,2-1-327,5 0-225,0 0-104,-4 1-592,-3 2-336,-15 3-265,-12 0 585,-15 4-192,-9 3-176</inkml:trace>
  <inkml:trace contextRef="#ctx0" brushRef="#br0" timeOffset="1">22 138 14107,'26'-5'1288,"13"1"-872,4-3-200,13-3 233,0-3-137,8 3-24,-4 1 16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6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 19012,'-24'19'879,"5"-4"-424,1 0 0,-23 26 1,38-36-396,-1-1 1,0 1-1,1-1 1,0 1 0,0 0-1,0 1 1,1-1-1,0 0 1,0 1 0,0-1-1,1 1 1,0-1-1,0 1 1,0 0 0,0 7-1,1-11-47,1 1 0,-1-1 0,0 0 0,1 1 1,0-1-1,-1 0 0,1 0 0,0 1 0,0-1 0,1 0 0,-1 0 0,0 0 0,0 0 0,1 0 0,0-1 1,-1 1-1,1 0 0,0-1 0,0 1 0,0-1 0,-1 0 0,2 1 0,-1-1 0,0 0 0,0 0 0,0 0 1,0-1-1,5 2 0,3 0 6,-1 0 1,1-1-1,0 0 0,-1-1 1,19-1-1,-11-1 5,0-1 1,0 0-1,-1-2 0,1 1 1,-1-2-1,17-8 0,-23 9 27,0 0 1,0-1-1,0 0 0,-1 0 1,0-1-1,0-1 0,0 1 0,-1-1 1,13-18-1,-19 24-31,0-1 0,-1 1-1,0-1 1,1 0 0,-1 0 0,0 0 0,0 0 0,0 0-1,-1 0 1,1 0 0,-1 0 0,0 0 0,0 0 0,0 0-1,0 0 1,0 0 0,-1-5 0,0 6-20,0 1 1,1-1-1,-1 0 1,0 1-1,0-1 1,0 1-1,0-1 0,0 1 1,0-1-1,0 1 1,-1 0-1,1 0 1,-1 0-1,1-1 1,0 1-1,-1 0 0,0 1 1,1-1-1,-1 0 1,0 0-1,1 1 1,-1-1-1,0 1 1,0-1-1,1 1 1,-1 0-1,0 0 0,0 0 1,0 0-1,-2 0 1,-2 1-29,0 0 0,0 0 0,0 0 0,1 1 0,-1 0 0,0 0 0,1 1 0,-1 0 0,1 0 0,-1 0 0,1 0 0,1 1 0,-1 0 0,0 0 0,1 0 0,-6 7 0,1-1 41,1 1 0,1-1-1,-1 1 1,2 1 0,0-1-1,-9 23 1,0 17-229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6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36 15731,'-15'3'732,"0"1"0,0 0 0,0 1 0,-14 7 0,21-8-288,0-1 1,1 2 0,0-1-1,0 1 1,0 0 0,0 0 0,1 1-1,-10 11 1,15-16-394,0-1-1,1 1 1,-1 0 0,0 0 0,0 1-1,0-1 1,1 0 0,-1 0 0,1 0-1,-1 0 1,1 1 0,-1-1 0,1 0-1,0 0 1,-1 1 0,1-1 0,0 0-1,0 0 1,0 1 0,0-1 0,0 0-1,0 1 1,1-1 0,-1 0 0,1 2-1,0-2-7,0 0-1,0 1 0,0-1 1,0 0-1,1 0 1,-1 0-1,0 0 0,1-1 1,-1 1-1,1 0 0,-1 0 1,1-1-1,-1 1 1,1-1-1,-1 0 0,4 1 1,5 0 56,1 0 0,-1 0 1,1-1-1,18-3 1,-12 0-11,0-1 1,-1 0 0,32-14 0,-42 16-64,1-1 1,-1-1 0,1 1-1,-1-1 1,0 0 0,-1 0-1,1-1 1,-1 0-1,1 0 1,-1 0 0,7-10-1,-12 13-56,1 1-1,0 0 1,0-1-1,-1 1 1,1-1-1,-1 1 1,1 0-1,-1-1 1,1 1-1,-1-1 1,0 0-1,0 1 0,0-1 1,0 1-1,0-1 1,0 1-1,0-1 1,-1 1-1,1-1 1,0 1-1,-1-1 1,1 1-1,-1-1 1,0 1-1,1 0 1,-1-1-1,0 1 1,0 0-1,0-1 0,0 1 1,0 0-1,0 0 1,0 0-1,0 0 1,-1 0-1,1 0 1,0 0-1,-1 1 1,0-2-1,-5-1-146,1 0-1,-1 0 1,0 1-1,0 0 1,0 0 0,0 1-1,-8-1 1,-32-1-306,-12 3-165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8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17908,'45'16'1736,"10"27"-1056,1 13-304,2 17 833,-2 9-457,-11 7-160,-9 2-88,-27 7-240,-15 2-120,-30-4-56,-8-11-56,-13-11-368,-5-8-280,2-16 520,2-7-48,12-27-112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8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21085,'6'26'1920,"15"-2"-1280,9-4-296,13 0 976,10-1-495,13-2-473,0-3-280,-6-7-913,-5-2-2215,-31-8 2632,-18-7-368,-29-5-377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9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0 605 17948,'66'0'1872,"3"2"-1360,11-5-448,5 0 737,4-4-1106,-3-2 546,-6 4-402,-4-1-159</inkml:trace>
  <inkml:trace contextRef="#ctx0" brushRef="#br0" timeOffset="1">1376 1 18948,'-25'6'334,"1"1"0,0 2-1,0 0 1,1 2 0,0 0 0,0 2-1,2 0 1,-1 1 0,-30 28 0,27-19-112,0 1 0,2 2 1,1 0-1,1 1 1,1 1-1,-26 49 0,39-63-136,0 1 0,1-1 0,1 1 0,0 0-1,1 1 1,1-1 0,1 1 0,-2 19-1,4-28-61,0-1-1,0 1 0,1-1 0,0 1 0,0-1 1,0 1-1,1-1 0,0 1 0,0-1 0,1 0 1,0 0-1,0 0 0,0-1 0,0 1 0,1-1 1,0 1-1,0-1 0,1-1 0,0 1 0,-1 0 1,2-1-1,5 4 0,-1-2 7,0-2 0,1 1 0,-1-1 0,1-1-1,0 0 1,0-1 0,0 0 0,0 0 0,0-1 0,0 0 0,0-1 0,0-1 0,1 0-1,-1 0 1,0-1 0,0 0 0,0-1 0,-1 0 0,1-1 0,-1 0 0,11-7 0,-18 10-12,-1-1 1,1 1-1,-1-1 1,0 1-1,0-1 1,0 0 0,0 0-1,0 0 1,0 0-1,-1-1 1,1 1-1,0 0 1,-1-1 0,0 1-1,0-1 1,0 1-1,0-1 1,0 0-1,0 1 1,-1-1 0,1 0-1,-1 0 1,0 0-1,0 1 1,0-1-1,0 0 1,0 0 0,-1 1-1,1-1 1,-2-4-1,0 1 2,-1 1 0,1-1 0,-1 1 0,0 0 0,-1 0 0,1 0 0,-1 0 1,0 1-1,0 0 0,0 0 0,-1 0 0,0 0 0,-8-5 0,2 2-155,-1 1 0,1 1 1,-1 0-1,-1 1 0,1 0 1,-15-3-1,20 6 28,0 0 0,0 0 0,0 0 0,0 1 0,0 0 0,0 0 0,0 1 0,0 0 0,0 0 0,0 1 0,0 0 0,-11 5 0,-9 8-424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9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40 15387,'-10'-23'1929,"-10"11"-1041,-6 8-376,-7 15 1328,-1 12-591,-3 12-385,-3 6-192,-2 6-384,2 4-96,7-3-328,3-5-312,8-7 416,4-10-88,8-10-96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9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9 19932,'-28'4'698,"0"1"0,1 2 0,-32 11 0,47-14-542,0 1 1,0 0-1,0 1 0,1 1 0,0 0 1,0 0-1,1 1 0,-18 17 0,26-24-140,1 0 0,0 0-1,0 0 1,1 1-1,-1-1 1,0 0-1,0 0 1,0 0-1,1 1 1,-1-1-1,1 0 1,-1 1-1,1-1 1,0 1-1,-1-1 1,1 0-1,0 1 1,0-1-1,0 1 1,0 1-1,1-1-6,-1-1 1,1 0-1,-1 0 0,1 0 0,0 0 0,0 0 0,-1 0 1,1 0-1,0 0 0,0 0 0,0 0 0,0 0 0,0-1 1,0 1-1,0 0 0,1-1 0,-1 1 0,1 0 0,7 2 9,-1-1 0,1 1 0,-1-2 0,1 1-1,12 0 1,7-1-33,0-1 0,0-1 0,0-2 1,0-1-1,0 0 0,-1-3 0,0 0 0,0-1 0,35-17 0,-54 21 16,0-1-1,0 1 1,0-1-1,-1-1 1,10-8 0,-16 13 5,0 0 1,1 0-1,-1 0 1,0 0-1,0-1 1,1 1-1,-1 0 0,0-1 1,-1 1-1,1-1 1,0 0-1,0 1 1,-1-1-1,1 1 1,0-1-1,-1 0 1,0 1-1,1-1 1,-1 0-1,0 0 1,0 1-1,0-1 1,0 0-1,0 0 1,-1 1-1,1-1 1,0 0-1,-1 0 1,1 1-1,-1-1 1,0 1-1,1-1 1,-1 0-1,-1-1 1,-1 0 9,0 1 1,0 0 0,0-1-1,0 1 1,-1 0-1,1 1 1,-1-1 0,1 0-1,-1 1 1,1 0 0,-1 0-1,0 0 1,0 0-1,1 1 1,-1-1 0,0 1-1,0 0 1,-6 1 0,-7 0 58,0 1 0,-31 7 0,31-5-80,0 2 0,0 0-1,0 1 1,1 0 0,0 1-1,-29 21 1,39-25 19,0 0 0,0 1 0,1 0 0,0 0 0,0 0 0,0 1 0,0-1 0,1 1-1,0 0 1,0 1 0,1-1 0,0 1 0,0-1 0,0 1 0,1 0 0,0 0 0,0 0 0,1 1 0,-1 11-1,2-16-13,0 0-1,0 0 1,0 0-1,1 0 0,-1 0 1,1-1-1,0 1 1,0 0-1,0 0 0,2 3 1,0-1-3,1 0 0,0-1 1,0 1-1,8 6 0</inkml:trace>
  <inkml:trace contextRef="#ctx0" brushRef="#br0" timeOffset="1">787 707 17084,'-2'1'435,"-26"19"1530,27-20-1918,1 0 0,0 1 0,-1-1 0,1 1 0,-1-1 0,1 0 0,0 1 0,0-1 0,-1 1 0,1-1 0,0 1 0,0-1 0,-1 1 0,1-1 0,0 1 0,0-1 0,0 1 0,0 0 0,0-1 0,0 1 0,0-1 0,0 1 0,0-1 0,0 1 0,0-1 0,0 1 0,0-1 0,0 1 0,1 0 0,-1-1 0,0 1 0,0-1 0,1 0 0,-1 1 0,0-1 0,1 1 0,-1-1 0,0 1 0,1-1 0,-1 0 0,1 1 0,-1-1 0,0 0 0,1 1 0,-1-1 0,1 0 0,-1 1 0,1-1 0,-1 0 0,1 0-1,-1 0 1,1 0 0,0 0 0,-1 0 0,2 1 0,8 2 180,1 0 0,0-1 1,0 0-1,0-1 0,0 0 0,0 0 0,13-2 0,4-1-7,48-10 0,-64 10-139,0-1 0,0-1 0,-1 0 0,20-10-1,-29 13-52,1-1 0,-1 1 0,0-1 0,1 0 0,-1 0 0,0 0 0,0 0-1,0 0 1,0 0 0,-1 0 0,4-5 0,-5 5-9,1 1-1,-1-1 1,1 1-1,-1-1 1,0 0 0,0 1-1,1-1 1,-1 1-1,0-1 1,-1 0 0,1 1-1,0-1 1,0 0-1,-1 1 1,1-1 0,-1 1-1,1-1 1,-1 1-1,0-1 1,1 1 0,-1 0-1,-2-3 1,-1-1-2,-1 0 1,1 0 0,-1 1-1,0-1 1,0 1-1,-1 0 1,1 1 0,-1-1-1,0 1 1,0 0 0,-9-2-1,-3-2-210,0 2 0,-36-6 0,27 8 58,0 1 0,-53 3 1,11 7-140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4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14883,'45'30'4106,"-34"-21"-3241,0-1 0,1 0 1,0-1-1,25 10 1,-18-11-585,1-1 0,0-1 1,-1-1-1,36 1 0,80-8 138,-132 4-413,0 0 1,31 1 8,-34-1-16,1 0 1,0 0-1,0 0 1,0 0-1,0 0 1,-1 0-1,1 1 1,0-1-1,0 0 1,-1 1-1,1-1 1,0 0-1,0 1 1,-1-1-1,1 1 1,0-1-1,-1 1 1,1 0-1,-1-1 1,1 1-1,-1 0 0,1-1 1,-1 1-1,1 0 1,-1-1-1,1 1 1,-1 0-1,0 0 1,0 0-1,1-1 1,-1 1-1,0 0 1,0 0-1,0 1 1,0 2 0,-1-1-1,0 0 1,0 0 0,0 0 0,-1 0 0,1 0 0,-1 0 0,1 0 0,-1 0 0,0 0-1,0-1 1,-3 4 0,-34 29 0,30-27 0,-233 171 130,131-102-552,103-71 143,5-4 204,0-1 1,0 1-1,0 0 0,0 0 0,1 1 0,-1-1 0,1 0 1,-1 1-1,1 0 0,0-1 0,0 1 0,0 0 0,0 0 1,-2 5-1,5 1-288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4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670 15 16668,'2'-1'281,"15"-10"1714,-14 8-924,-10 7-83,-45 27 2649,-21 26-2762,17-12-682,-70 46-117,39-31-54,3 5 1,-78 76-1,161-140-22,-6 7 1,0-1 0,1 1 0,-10 14 0,15-20-1,0-1-1,0 1 1,0 0 0,0-1 0,1 1 0,-1 0-1,1 0 1,0 0 0,-1-1 0,1 1-1,0 4 1,0-5 0,0 0-1,1 0 0,-1 0 1,0 0-1,1 0 1,-1 0-1,1-1 1,-1 1-1,1 0 1,-1 0-1,1 0 0,-1 0 1,1-1-1,0 1 1,0 0-1,-1-1 1,1 1-1,0 0 1,0-1-1,0 1 1,0-1-1,0 1 0,1-1 1,4 2-2,0 0-1,0 0 1,1-1 0,-1 0 0,1 0-1,-1-1 1,1 1 0,9-2 0,59-9-10,-55 7 11,36-6-449,-1-4 1,0-1-1,-1-3 1,85-39-1,-80 29 33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5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1652 157 11322,'-73'-33'901,"-2"3"-1,-117-30 0,143 49-569,0 2 1,-1 3 0,0 1-1,1 2 1,-64 6 0,70 2-121,1 1 1,-1 3 0,1 1-1,1 2 1,0 2-1,0 1 1,2 3-1,0 1 1,-56 38 0,51-27 4,1 3 1,2 1 0,1 2 0,2 2 0,2 1-1,1 2 1,-39 61 0,55-72-83,0 1 1,3 2 0,0-1-1,2 2 1,2 0-1,-14 59 1,21-69-98,1 1 0,2-1 0,0 1 1,2 0-1,1-1 0,1 1 0,0 0 0,2-1 1,1 0-1,14 39 0,-6-29-12,2-1-1,36 59 1,52 53-3,-75-109-24,0-2 1,3-1-1,0-1 1,2-2-1,2-1 1,50 33-1,-67-51 1,1 0-1,1-2 0,0 0 0,0-1 1,0-1-1,1 0 0,0-2 0,1-1 1,-1 0-1,1-2 0,-1 0 0,1-2 1,0 0-1,0-1 0,25-5 0,-1-5 69,-1-1-1,-1-3 1,0-1-1,-2-2 1,0-2-1,0-2 1,64-46-1,-23 5 179,-3-3 0,101-108 0,-90 76-65,-5-4 0,-4-3 0,-5-4 0,108-204 0,-179 301-177,10-16-53,-2-1-1,-1 0 1,-2-1-1,12-45 1,-22 68-19,1 1-1,-1-1 1,-1 1 0,0-1 0,1 1-1,-2-1 1,1 1 0,-1-1-1,0 1 1,-4-12 0,4 15 66,-1 0-1,1 0 1,-1 0 0,0 0 0,0 1-1,0-1 1,0 1 0,-1-1 0,1 1-1,-1 0 1,1 0 0,-1 0 0,0 0-1,0 0 1,0 0 0,0 1 0,0 0-1,0-1 1,0 1 0,-1 0 0,1 1-1,0-1 1,-5 0 0,-15-1-41,0 2 0,1 0 1,-42 6-1,-6 4-245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0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0 17852,'-10'1'1616,"-3"7"-1264,-10 7-152,-1 10 921,-3 13-825,-1 7-104,1 8-72,4 1-64,6 4 0,6-2-40,11-6-8,4-6 0,13-12-136,5-8-256,6-8 320,8-3-8,7-6-56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16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447 154 16468,'5'-6'361,"0"0"0,0 0 0,-1 0 0,0 0 0,5-10 0,-8 15-310,0-1 0,-1 0 0,1 1 1,-1-1-1,1 0 0,-1 0 0,1 1 0,-1-1 0,0 0 0,0 0 1,0 0-1,0 1 0,0-1 0,0 0 0,-1 0 0,1 0 1,0 1-1,-1-1 0,0 0 0,1 1 0,-1-1 0,0 0 1,0 1-1,0-1 0,0 1 0,0-1 0,0 1 0,-2-3 1,-1 2 90,1 0 1,-1-1 0,0 1 0,1 1 0,-1-1-1,0 0 1,0 1 0,0 0 0,0 0-1,0 0 1,0 0 0,-1 1 0,1-1 0,0 1-1,-7 1 1,-3 0 175,1 1 0,-1 0-1,-22 7 1,12-1-124,1 1-1,0 2 1,1 0-1,0 1 1,-36 26-1,42-26-164,1 0-1,1 1 1,0 1-1,1 0 1,1 0-1,0 2 1,1-1-1,-10 19 1,17-27-20,1 0-1,-1 1 1,2 0 0,-1 0 0,1 0 0,0 0-1,-1 8 1,3-13-5,0 0 0,0 0 0,0 0 0,0 0-1,0 0 1,1 0 0,-1 0 0,1 0 0,0-1 0,0 1-1,0 0 1,0 0 0,0-1 0,1 1 0,-1-1 0,1 1-1,0-1 1,0 0 0,-1 1 0,1-1 0,1 0 0,2 2-1,0-1 2,0 0 0,0 0-1,0-1 1,0 0-1,0 0 1,0 0-1,0 0 1,1-1 0,7 1-1,3-1 9,32 0-1,-13-4 21,-1-2-1,1-1 1,-1-1-1,-1-2 1,0-2-1,0 0 1,-1-3 0,0 0-1,-2-2 1,0-1-1,54-42 1,-72 50-18,-1 0-1,-1-1 1,0 0 0,0-1 0,-1 0 0,14-23-1,-21 31-39,0-1-1,0 0 0,0 0 1,0 0-1,-1 0 1,0 0-1,0-1 0,0 1 1,0 0-1,0 0 1,-1-1-1,0 1 0,0-1 1,0 1-1,-1 0 0,1-1 1,-1 1-1,0 0 1,0 0-1,0 0 0,-1-1 1,0 1-1,0 0 1,0 1-1,0-1 0,-3-3 1,0 1 1,-1 1 1,1 0 0,-1 0 0,0 1-1,-1 0 1,1 0 0,-1 0 0,0 1 0,0 0-1,0 1 1,0-1 0,0 1 0,-9-1-1,-56-6-232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37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4748 466 14539,'-62'-45'33,"37"25"4,-36-21 0,20 19-9,-43-18 1,-45-13 15,-3 7 0,-1 4 0,-156-25 0,64 30-49,-2 9 1,-330 3-1,399 30-7,0 6 1,1 7-1,0 7 1,-212 63-1,214-39 7,3 7 0,2 7-1,-169 98 1,222-104-7,3 4 0,3 5 1,3 3-1,2 4 0,-113 126 0,161-155 4,1 3-1,3 0 0,2 3 1,2 0-1,2 2 0,2 1 1,3 1-1,2 1 1,2 1-1,-20 108 0,28-92 11,3 1-1,3 1 1,3-1-1,4 1 1,2-1-1,4 1 0,3-2 1,4 1-1,2-2 1,3 0-1,4-2 1,2 0-1,57 103 0,-51-118 2,3-1-1,2-2 1,2-2-1,2-1 1,79 70-1,-57-65-8,3-3-1,1-3 1,136 70-1,-95-65-10,2-6-1,126 36 0,233 26-48,-251-77-54,0-9 0,2-10 1,0-10-1,-1-9 0,0-9 1,-1-10-1,424-109 0,-528 103 199,-1-5 0,214-104 0,-274 113 102,-2-3-1,-1-1 0,-2-3 0,-1-2 1,-2-2-1,-1-2 0,71-87 0,-91 93 11,-1-1-1,-2 0 1,-1-2-1,-2-1 1,-2 0 0,-1-1-1,-2 0 1,-2-1-1,-2 0 1,8-84-1,-13 54 2,-3 0 0,-4 0-1,-2 0 1,-3 0 0,-31-122-1,13 104-169,-3 1 0,-4 1 0,-4 1-1,-3 3 1,-94-145 0,97 178-125,-1 0 0,-2 3-1,-3 1 1,-1 2 0,-3 3 0,-1 1 0,-75-47-1,-74-29-57,-11 4-40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0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5 19972,'16'-4'1801,"-11"6"-1249,-1 6-192,-21 13 776,-12 15-264,0 11-368,3 3-128,5-1-159,7-3-81,14-12-48,13-8-40,15-14-208,5-11-289,6-17 649,0-9-248,5-11-24,-2-7-56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1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20068,'-9'3'1937,"4"5"-1497,3 4-160,5 1 712,4 3-1264,3-1 552,9 1-280,0 3-80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1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1066 21925,'2'18'1441,"-2"-17"-1411,0-1-1,0 0 1,1 0-1,-1 1 1,0-1-1,0 0 1,0 1-1,0-1 1,0 0-1,1 0 1,-1 1-1,0-1 1,0 0-1,0 0 1,1 0-1,-1 1 1,0-1-1,0 0 1,1 0-1,-1 0 1,0 0-1,0 0 1,1 1-1,-1-1 1,0 0-1,1 0 1,-1 0-1,1 0 1,1-1 15,0 0 0,0 0 0,-1 0 0,1 0 0,0 0 0,0 0 0,0-1 0,-1 1 0,1-1 0,-1 1 0,1-1 0,1-2 0,175-213 1989,-15 17-1840,-150 187-182,-13 13-11,0 0-1,0 0 1,0 0-1,0 0 1,0 0 0,0 0-1,0 0 1,0 0-1,0 0 1,0 0 0,0 0-1,0 0 1,0 0-1,0 0 1,0 0 0,0 0-1,0 1 1,0-1-1,0 0 1,0 0 0,0 0-1,0 0 1,0 0-1,0 0 1,0 0 0,0 0-1,0 0 1,0 0-1,0 0 1,0 0 0,0 0-1,0 0 1,1 0-1,-1 0 1,0 0 0,0 0-1,0 0 1,0 0 0,0 1-1,0-1 1,0 0-1,0 0 1,0 0 0,0 0-1,0 0 1,0 0-1,-15 26 54,10-17-51,-18 30-31,2 1 0,2 0-1,1 2 1,3 0-1,-20 84 1,34-121-18,0 1-123,0-1 1,0 0-1,0 0 1,1 0-1,0 0 0,0 0 1,0 1-1,2 9 1,-2-15 161,0 0 0,0 0 1,0 0-1,0 0 0,0 1 1,0-1-1,0 0 0,0 0 1,0 0-1,0 0 0,0 1 1,0-1-1,1 0 0,-1 0 1,0 0-1,0 0 0,0 0 1,0 1-1,0-1 0,0 0 1,0 0-1,0 0 0,1 0 1,-1 0-1,0 0 0,0 0 1,0 0-1,0 0 0,0 1 1,1-1-1,-1 0 0,0 0 1,0 0-1,0 0 0,0 0 1,1 0-1,-1 0 0,0 0 1,0 0-1,0 0 0,0 0 1,1 0-1,-1 0 0,0 0 1,0 0-1,0 0 0,0 0 1,0-1-1,1 1 0,-1 0 1,0 0-1,0 0 0,0 0 1,0 0-1,0 0 0,0 0 1,1 0-1,-1-1 0,0 1 1,0 0-1,15-21-348,3-13-125</inkml:trace>
  <inkml:trace contextRef="#ctx0" brushRef="#br0" timeOffset="1">642 105 19276,'-1'2'105,"0"0"0,0-1-1,0 1 1,0 0 0,1 0 0,-1-1-1,1 1 1,-1 0 0,1 0 0,-1 0-1,1 0 1,0 0 0,0 0 0,0 0-1,0-1 1,0 1 0,1 0 0,-1 0-1,0 0 1,1 0 0,-1 0 0,1-1-1,0 1 1,0 0 0,0 0 0,0-1-1,0 1 1,0-1 0,0 1 0,0-1 0,1 1-1,-1-1 1,0 0 0,1 1 0,-1-1-1,1 0 1,1 1 0,3 1 24,0 0 0,0 0 0,0-1 0,0 0 0,0 0 0,0 0 0,0-1 0,1 1 0,-1-2 0,7 1 0,2-1-74,1-1-1,-1-1 1,0 0 0,0-2 0,0 1-1,-1-2 1,1 0 0,-1 0 0,0-2-1,-1 1 1,1-2 0,-1 0 0,-1 0 0,1-2-1,-1 1 1,14-16 0,-24 23-49,-1 0 1,1 0-1,-1 1 0,1-1 1,-1 0-1,0 0 0,0-1 1,0 1-1,0 0 1,0 0-1,0-1 0,-1 1 1,1 0-1,-1-1 0,1 1 1,-1 0-1,0-1 1,0 1-1,0 0 0,-1-5 1,0 5-2,0 0 0,0 1 0,0-1 1,0 0-1,0 0 0,-1 0 0,1 1 0,-1-1 1,1 1-1,-1-1 0,1 1 0,-1 0 0,0 0 1,0-1-1,0 1 0,1 0 0,-1 1 0,0-1 1,0 0-1,-1 0 0,1 1 0,0-1 0,-3 1 1,-5-2 4,0 2 0,0-1 0,0 1 0,0 0 0,0 1 0,0 1 0,-1-1 0,2 2 0,-1-1 1,0 1-1,-18 9 0,11-4-6,0 1 0,0 0 0,1 2 1,1 0-1,-22 19 0,24-17 2,0 1 1,1 0-1,1 1 0,0 0 0,1 1 1,0 0-1,2 1 0,-10 23 0,14-31-74,1 0 0,0 0 1,1 0-1,0 0 0,1 0 0,-1 0 0,2 1 0,-1-1 0,1 1 0,1-1 0,0 0 0,0 1 0,1-1 0,0 0 0,0 0 0,1 0 0,0 0 0,6 11 0,-4-14-21,-1 0 0,1 0 1,0 0-1,0-1 0,0 0 0,1 0 0,0 0 0,0 0 0,0-1 0,0 0 0,1-1 0,-1 1 0,1-1 1,0 0-1,0-1 0,1 0 0,-1 0 0,0 0 0,1-1 0,7 0 0,61 2-512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1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21253,'19'6'1704,"11"-6"-1304,7-3-144,8 3 560,3-2-264,1 2-320,0 0-344,-10 2-912,-6 2 928,-19-1-152,-10 4-144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52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 19364,'21'0'1857,"18"0"-1273,5-5-240,14-2 848,5 1-304,4-1-728,2 3-856,-14 4 648,-8 1-160,-17 6-96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6:43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1226 0 12707,'-61'5'209,"-1"3"0,2 3 0,0 2 0,0 3 0,1 2 0,1 3 0,-57 30 0,59-21-147,1 3 0,2 2 0,1 2 1,-72 67-1,85-66-64,2 2 0,1 1 0,3 1 1,1 2-1,-44 82 0,59-91-2,2 0 0,1 1-1,2 0 1,1 1 0,2 0-1,2 1 1,-4 60 0,10-48 6,1 0-1,3 0 1,2 0 0,3-1 0,16 61-1,-3-38 8,2-2 0,4-1 0,37 66 0,-17-48 12,99 136-1,-90-151-11,4-2 0,2-3 0,3-3 0,3-3 0,2-2-1,3-4 1,80 45 0,-107-73 8,1-3 0,2-2-1,0-2 1,1-2 0,1-2 0,1-3 0,0-2-1,0-2 1,1-2 0,0-3 0,0-2-1,0-3 1,0-1 0,0-3 0,0-3 0,-1-1-1,0-3 1,75-27 0,-64 13 65,-1-3 0,-2-2-1,0-3 1,-2-3 0,88-72 0,-87 57 43,-3-2 1,-2-3 0,-2-2-1,73-111 1,-84 106-62,-3-2 1,-2-1 0,-4-2-1,-3-1 1,-2-2-1,32-146 1,-51 171-91,-2-1-1,-2 0 1,-3 1-1,-1-1 0,-7-50 1,1 60-45,-1 1 1,-1 0 0,-3 1-1,-1 0 1,-1 1-1,-2 0 1,-20-33-1,16 36 3,-2 1 1,-1 1-1,-2 1 0,0 1 0,-2 1 1,-1 2-1,-1 0 0,-44-28 1,17 17-20,-2 4 0,-2 1 1,-122-44-1,-70 0-124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35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1321 1 9682,'-574'57'3636,"528"-51"-3608,0 2 1,1 2 0,-57 21 0,80-23-4,0 2-1,1 0 0,0 1 0,1 2 0,0 0 0,1 1 1,0 0-1,-23 25 0,17-11 24,2 1 0,1 1 1,-30 51-1,-39 106 150,74-145-174,1 0 1,3 1 0,1 1 0,2 0-1,2 0 1,-4 77 0,12-84-12,1-1 0,2 0 0,1 1 1,2-2-1,1 1 0,3-1 0,0 0 1,27 58-1,-22-61-13,1-2 1,1 0 0,2-1 0,1-1-1,1 0 1,38 37 0,-43-50 3,0-1 1,1-1-1,1-1 1,0 0 0,0-1-1,1-1 1,1-1-1,-1 0 1,1-2 0,1 0-1,35 6 1,-19-8 70,0-2 0,0-1 0,1-2-1,-1-2 1,1-1 0,52-12 0,-19-2 148,-1-3 0,91-38 0,124-82 423,-15-24-157,-177 101-440,-3-3-1,-2-5 1,-4-3-1,-4-3 1,121-150-1,-163 177-45,39-67 0,-60 86 8,-1 0 1,-1-2-1,18-56 1,-30 77 5,0 0 0,-1 0 0,0-1 0,-1 1 0,0-15 0,-1 22-2,0-1 0,-1 1 0,0-1-1,0 1 1,0 0 0,-1-1 0,0 1 0,0 0 0,0 0 0,-1 0 0,1 0 0,-1 1 0,-7-9 0,3 5 9,-1 2 1,0-1 0,0 1 0,-1 0-1,1 0 1,-1 1 0,-1 1 0,1-1-1,-1 2 1,1-1 0,-1 1-1,-18-3 1,-10 0-2,0 2 0,-42 0 0,4 4 89,-90 13-1,-76 21 1156,221-31-1259,-126 24 147,-4 4 46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0:54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45 12091,'-16'8'2038,"15"-3"-1050,11-3-290,22 2-563,1 2 1,44 13-1,-14-3-89,308 79 119,268 51 591,-155-74-668,-453-67-68,-1-2 0,0 0 1,46-4-1,-75 1-21,0 1 1,0-1-1,1-1 0,-1 1 0,0 0 1,0 0-1,1 0 0,-1-1 0,0 1 1,0-1-1,0 1 0,0-1 0,1 1 0,0-2 1,-2 2 1,0 0 0,0-1 0,0 1 0,-1 0 0,1-1 0,0 1 0,0 0 0,0-1 0,0 1 0,0 0 0,-1 0 1,1-1-1,0 1 0,0 0 0,0-1 0,-1 1 0,1 0 0,0 0 0,0-1 0,-1 1 0,1 0 0,0 0 0,0 0 0,-1 0 0,1-1 0,0 1 0,-1 0 1,1 0-1,0 0 0,-1 0 0,-39-14 61,-361-64 106,309 63-172,-35-6-21,-431-78-11,467 76 46,1-3 0,1-4 0,-159-79 0,433 179-32,337 110-22,9-29-806,-518-147 757,24 5-111,-35-9 187,-1 1-1,1-1 1,-1 0-1,1 0 0,0 0 1,-1 0-1,1 0 1,0 0-1,-1 0 1,1 0-1,-1-1 1,1 1-1,0-1 0,-1 1 1,1-1-1,2-1 1,-4 1 12,0 1-1,0 0 1,1-1 0,-1 1 0,0 0 0,0-1 0,0 1-1,0 0 1,0-1 0,0 1 0,0 0 0,0-1 0,0 1-1,0 0 1,0-1 0,0 1 0,0-1 0,0 1-1,0 0 1,0-1 0,0 1 0,-1 0 0,1-1 0,0 1-1,0 0 1,0-1 0,-1 1 0,1 0 0,0 0 0,0-1-1,-1 1 1,1 0 0,0 0 0,0-1 0,-1 1 0,1 0-1,0 0 1,-1 0 0,1 0 0,-1-1 0,-13-8-53,-11-1 36,-1 0-1,0 1 0,-45-8 1,-86-6 27,37 6 0,-313-78-1,383 79-34,1-3-1,1-2 0,-75-44 1,107 51-109,16 14 136,0 0-1,0 0 1,0 0-1,0 0 1,0-1-1,0 1 1,0 0-1,-1 0 1,1 0-1,0 0 1,0-1-1,0 1 1,0 0-1,0 0 1,0 0-1,0 0 1,0-1-1,0 1 1,0 0-1,0 0 1,1 0-1,-1 0 1,0-1-1,0 1 0,0 0 1,0 0-1,0 0 1,0 0-1,0-1 1,0 1-1,0 0 1,1 0-1,-1 0 1,0 0-1,0 0 1,0 0-1,0 0 1,0-1-1,1 1 1,-1 0-1,0 0 1,0 0-1,0 0 1,0 0-1,1 0 1,-1 0-1,4-1-27,-1 1-1,1 0 1,0 0-1,-1 0 1,1 0 0,0 1-1,7 1 1,8 4-142,1 0 1,-1 1-1,27 15 1,56 36-179,-90-51 337,55 35-130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5:32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5 444 17676,'0'0'37,"0"0"-1,0 0 1,0 0 0,0 0-1,0 0 1,-1 0 0,1 0 0,0 0-1,0-1 1,0 1 0,0 0 0,0 0-1,0 0 1,0 0 0,0 0 0,0 0-1,0 0 1,0 0 0,0 0 0,0 0-1,0 0 1,0 0 0,-1 0 0,1-1-1,0 1 1,0 0 0,0 0 0,0 0-1,0 0 1,0 0 0,0 0-1,0 0 1,0 0 0,-1 0 0,1 0-1,0 0 1,0 0 0,0 0 0,0 0-1,0 0 1,0 0 0,0 0 0,0 0-1,0 0 1,-1 1 0,1-1 0,0 0-1,0 0 1,0 0 0,0 0 0,0 0-1,0 0 1,0 0 0,0 0 0,0 0-1,0 0 1,0 0 0,0 0 0,0 0-1,-1 0 1,1 1 0,0-1-1,0 0 1,0 0 0,0 0 0,0 0-1,0 0 1,4-11 907,12-17 45,169-210 1318,-115 150-2200,-61 76-99,3-3 2,0 1 0,16-16 0,-27 29-10,-1 1 1,1-1 0,0 0-1,0 1 1,-1-1 0,1 0-1,0 1 1,0 0 0,0-1 0,0 1-1,-1-1 1,1 1 0,0 0-1,0 0 1,1-1 0,-1 1-1,-1 0 0,0 1 1,0-1-1,1 0 0,-1 0 1,0 0-1,0 0 0,1 1 1,-1-1-1,0 0 0,0 0 1,1 0-1,-1 1 0,0-1 1,0 0-1,0 0 0,0 1 1,0-1-1,1 0 0,-1 1 1,0-1-1,0 0 0,0 0 1,0 1-1,0-1 0,0 0 1,0 1-1,0-1 0,0 0 1,0 1-1,-5 34 17,-17 50-9,12-54-82,2-1 1,1 2-1,2-1 1,-3 49-1,8-78 20,0 0 0,0 0-1,0 0 1,1-1 0,-1 1-1,1 0 1,-1 0 0,1 0-1,-1-1 1,1 1 0,1 3 0,-1-5 20,0 1 0,-1-1 0,1 1 1,-1 0-1,1-1 0,0 1 1,-1-1-1,1 1 0,0-1 1,0 1-1,-1-1 0,1 0 1,0 1-1,0-1 0,0 0 1,-1 0-1,1 0 0,2 1 1,0-2-10,-1 1-1,1 0 1,0-1 0,0 0 0,-1 0 0,1 0 0,0 0 0,-1 0 0,1 0 0,-1-1 0,1 1 0,-1-1 0,1 0 0,1-1-1,27-27-394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1:22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204 172 8482,'-31'15'544,"13"-7"-171,1 1 0,-1 1 1,2 0-1,-18 14 0,29-20-280,1 0 0,-1 0 1,1 1-1,0 0 0,1 0 0,-1 0 0,1 0 1,0 0-1,0 1 0,1-1 0,-1 1 0,1 0 0,1 0 1,-1 0-1,1 0 0,0 0 0,-1 9 0,3-4-32,-1 0-1,1 0 1,1 0-1,0 0 0,0 0 1,1 0-1,7 16 1,39 72 99,-35-71-138,142 258 87,21-12 30,-151-240-113,3-2 0,0-1-1,2-1 1,1-2 0,1-1 0,2-1 0,0-2-1,2-2 1,76 35 0,-54-33-17,1-2-1,1-4 1,0-1 0,2-4-1,0-2 1,67 2 0,-60-10-9,0-4 1,-1-2 0,1-3 0,-1-4 0,0-2 0,-1-4-1,-1-2 1,0-3 0,-2-3 0,-1-3 0,-1-3-1,64-41 1,-90 48 12,-2-1-1,-1-2 0,-2-1 1,0-2-1,-2-1 1,53-68-1,-75 86-2,-1 0 0,0-1 1,-1 0-1,0-1 0,-1 1 0,0-1 1,-1 0-1,-1 0 0,0-1 0,-1 1 1,-1-1-1,0 1 0,-1-1 0,0 1 1,-1-1-1,-1 1 0,0-1 0,-1 1 1,-1 0-1,0 0 0,-11-25 0,-6-5 67,-1 0 0,-2 2 0,-2 0 0,-2 2 0,-2 1 0,-1 1-1,-37-34 1,25 32 104,-2 1 0,-2 3 0,-1 2 0,-2 1 0,-79-38 0,71 47-94,0 2 1,-2 2 0,0 3 0,0 3 0,-115-12-1,19 16-177,-179 10-1,203 6-363,-197 35 0,252-25 79,0 3-1,2 4 0,-138 60 0,110-32 20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2:17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842 31 11971,'-69'-9'920,"-96"1"0,130 8-800,0 2 0,0 2 0,1 1 0,-57 16 0,75-15-108,1 0 0,0 0 0,0 2-1,1 0 1,0 0 0,0 1 0,-24 22 0,21-14-8,0 0 1,2 1 0,0 1-1,-24 39 1,18-18-12,2 0 1,1 1 0,3 1 0,1 0-1,-12 67 1,17-62-4,4 1 1,1 0-1,2-1 0,2 1 0,3 0 0,1 0 1,3 0-1,1-1 0,3 0 0,24 65 1,-16-61-10,3-1 0,3-1 0,1-2 1,2 0-1,2-2 0,2-1 1,3-2-1,0-1 0,43 37 0,-21-30-2,2-2 0,2-3 0,2-2 0,2-3 0,1-3-1,118 44 1,-19-24 10,301 61 0,-274-81 3,2-9 1,0-8 0,200-7-1,-217-18 18,-1-8 0,-1-7-1,267-70 1,-179 9 96,-221 66-62,-1-2 1,-1-1-1,0-2 1,39-30-1,-66 42-21,0 0 0,-1 0 0,0-1 0,-1-1-1,0 0 1,-1 0 0,0-1 0,-1-1 0,-1 1 0,0-1 0,-1-1-1,0 0 1,-1 0 0,-1 0 0,0 0 0,-1-1 0,-1 0 0,0 0-1,-2 0 1,1-27 0,-3 20 4,-2-1-1,0 1 1,-1 0 0,-2 0-1,0 0 1,-14-30 0,7 23-6,-2 0 0,-1 2 1,-2 0-1,-20-26 0,-8 1 4,-1 2 1,-2 2-1,-99-75 0,28 37 11,-4 5 1,-137-67-1,-283-103 37,326 165-134,-253-68 0,319 117-70,-2 6-1,-259-20 1,128 44 42,-22 18-26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3:03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884 1247 8146,'-5'15'110,"1"1"1,1 0-1,1 0 1,0 0-1,1 0 1,0 0-1,2 0 0,1 17 1,1-21-41,-1 0-1,2-1 1,-1 1-1,2-1 1,-1 1 0,2-1-1,-1-1 1,1 1 0,1-1-1,0 0 1,11 12-1,2-2 61,1 0-1,1-1 0,0-2 0,1 0 0,1-1 0,33 16 0,10-1 82,88 30 0,355 88-46,26-28-105,-384-97-46,244 8 0,-247-31-8,0-7 0,225-39 0,-275 26 82,0-5 0,-2-4-1,-1-4 1,153-73 0,-210 85 58,-1-1 1,53-39 0,-81 52-97,-1 1 0,0-2 1,0 1-1,0-1 0,-1-1 0,-1 1 1,0-1-1,0-1 0,0 1 1,-2-1-1,1 0 0,-1 0 1,5-21-1,-7 18 2,-1 0 0,0 1 0,-1-1 1,-1 0-1,0 0 0,0 0 0,-2 0 1,0 1-1,-7-28 0,2 22-7,0 1 0,-1 0 0,-1 0 0,-1 0-1,0 1 1,-16-19 0,-10-6-9,-2 2 0,-2 1-1,-1 2 1,-51-34 0,-242-151-24,-20 25-62,-336-123 29,484 243 14,-315-74 1,373 120 1,-2 6 0,0 8 0,-179 0 1,206 20-397,0 5 0,1 5 0,0 5 0,-165 48 1,-76 60-394,183-52 355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33:21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3392 272 5897,'-3'-2'144,"-140"-121"5263,122 108-5055,-2 0 0,0 1 1,0 1-1,-1 2 0,-27-10 1,5 7-251,-1 2 1,0 2-1,-1 2 1,-48-1 0,-200 5-40,187 4-17,-659 35 615,593-14-587,1 8 1,-230 69 0,319-71-67,1 3 0,-81 43 0,119-49 15,1 2 0,2 2 0,0 2-1,-73 67 1,87-67 6,0 1 0,2 1 0,2 1-1,-37 62 1,51-75-22,1 0 0,0 0 0,2 1-1,1 0 1,0 1 0,2 0 0,0 0 0,1 0-1,2 0 1,-1 33 0,4-39-7,1-1 0,0 1 0,1-1 1,1 0-1,0 0 0,1 0 0,1 0 0,0-1 0,10 17 0,-4-13-2,0 0 0,1-1 0,1 0-1,0-2 1,1 1 0,19 13 0,3-1-4,1-3 1,1 0 0,2-3-1,0-2 1,73 26-1,240 54-31,9-31 40,491 45 15,-678-104-20,1-7-1,329-37 0,-338 8 1,-2-7 0,-1-8 0,-2-6 0,201-89 0,-304 108 1,-1-2 1,74-52 0,-97 57 1,-2-2-1,-1-1 1,-1-2 0,45-54-1,-68 73 4,0-1 0,-1-1 0,0 0-1,-1 0 1,0 0 0,-1-1 0,-1 0 0,0 0-1,-1 0 1,-1-1 0,0 1 0,1-22 0,-3 23 0,-2 0 0,0 0 1,0 0-1,-1 0 0,-1 0 1,0 0-1,-1 0 0,0 1 1,-1 0-1,-1 0 1,1 0-1,-2 0 0,0 1 1,-10-13-1,-6-3 5,0 1-1,-2 1 1,-1 1 0,-1 2 0,-50-33-1,27 24-10,-2 3 0,-88-36-1,42 30-5,-1 4 1,-1 4-1,-1 5 0,-158-13 0,94 24-17,0 8 0,-181 21 0,81 14-91,-369 92 0,386-63 30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15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5658 1900 15739,'21'13'-299,"-51"-35"596,1 2-48,-53-40 357,-175-141 176,-75-60-651,159 136-114,-229-125 1,-173-24 19,-27 56 34,329 135-39,-327-56-1,362 102 0,-420-13-1,467 48-13,-381-12 707,515 11-462,1-3 0,-1-2 0,1-3 0,0-2-1,-82-32 1,108 34-874,0 2 1,0 0-1,0 2 0,-44-4 0,71 11 370,-1-1-1,1 1 1,0-1 0,0 1 0,0-1 0,0 0-1,0 0 1,0 0 0,0-1 0,0 1-1,1 0 1,-1-1 0,-4-3 0,2-1-333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15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23 599 12363,'-7'20'862,"-9"32"720,18-52-430,3-7-611,5-12-15,0-22 13,-1-1 0,-3 0-1,2-53 1,-5 59-375,3-82 201,11-92-51,-17 207-315,1-1 1,0 1-1,-1-1 0,1 1 0,0 0 0,1 0 1,-1-1-1,1 1 0,-1 0 0,1 0 0,0 0 1,0 1-1,0-1 0,3-2 0,-3 3 0,0 1 0,1 0-1,-1-1 1,0 1 0,1 0 0,-1 0-1,1 1 1,-1-1 0,1 0-1,-1 1 1,1-1 0,0 1 0,-1 0-1,1 0 1,-1 0 0,1 0 0,0 1-1,-1-1 1,3 1 0,25 8-19,-1 0 0,0 1 0,-1 2-1,46 27 1,38 15-42,-84-43-58,1-1 0,1-1 0,-1-2 0,2-1 0,-1-2 0,42 2 0,-49-6 60,-1-1 0,0-1 0,0 0 1,0-2-1,0-1 0,-1-1 0,0 0 0,0-2 0,32-16 0,49-36-225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17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6130 7255 12147,'0'1'26,"0"-1"-1,0 0 1,0 0 0,0 0 0,0 0 0,0 0 0,0 0 0,0 0 0,0 0 0,0 0 0,0 0 0,0 0 0,0 0 0,0 0 0,0 0 0,0 0 0,0 0 0,0 0 0,0 0-1,0 0 1,0 0 0,0 0 0,0 0 0,0 0 0,0 1 0,0-1 0,0 0 0,0 0 0,0 0 0,0 0 0,0 0 0,0 0 0,0 0 0,0 0 0,0 0 0,0 0 0,0 0-1,0 0 1,0 0 0,0 0 0,0 0 0,0 0 0,0 0 0,0 0 0,0 0 0,0 0 0,0 0 0,0 0 0,0 0 0,0 0 0,0 0 0,0 0 0,-8 2 532,-16-2-243,-7-7-60,-1-2-1,-43-16 1,28 8-105,-161-51 154,-193-69-180,284 90-68,-806-289 281,744 282-327,-544-183-1,-258-169-28,291 49-101,578 284 103,3-5 0,4-5 0,3-4 0,4-4-1,-146-177 1,133 125 13,6-6 0,6-3-1,-132-279 1,164 285-4,7-3 0,7-2-1,6-2 1,-42-247 0,58 155-3,12-2 0,10 0 1,11 0-1,50-361 0,23 177-12,-51 328 15,5 2 1,46-107-1,-60 173 4,2 1 0,1 0-1,2 2 1,36-47 0,-39 59 2,2 0-1,0 1 0,1 1 1,0 1-1,1 1 1,1 1-1,28-15 0,13 0-11,-44 23-44,-1-2 1,-1 0-1,1-1 0,-1 0 1,29-25-1,-44 32-35,1 0-1,0-1 0,-1 1 1,1-1-1,-1 1 1,0-1-1,0 0 0,0 0 1,-1 0-1,0 0 0,1 0 1,-1 0-1,-1 0 1,2-6-1,1-17-230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17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13859,'1'-1'29,"-1"1"1,0-1-1,0 1 1,0 0-1,1-1 1,-1 1-1,0 0 1,0-1-1,1 1 0,-1 0 1,0 0-1,1-1 1,-1 1-1,0 0 1,1 0-1,-1-1 1,0 1-1,1 0 0,-1 0 1,0 0-1,1 0 1,-1 0-1,1 0 1,-1-1-1,0 1 1,1 0-1,-1 0 1,1 0-1,-1 0 0,1 1 1,-1-1-1,0 0 1,1 0-1,-1 0 1,1 0-1,-1 0 1,1 1-1,22 4-39,-17-3 157,119 26 29,-52-13-175,0 3 0,99 38 0,-165-53-4,0 0 0,0 0 0,0 0 0,-1 1 0,1 0 0,-1 1 0,0-1 0,-1 1 1,1 0-1,-1 1 0,0-1 0,0 1 0,-1 0 0,0 0 0,0 0 0,0 1 0,0 0 0,-1-1 0,4 15 0,-3-3-3,-2 0-1,1 1 0,-2-1 0,-1 1 1,0-1-1,-6 37 0,-1-14 15,-2-1 0,-18 47-1,-81 160 21,39-114-8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0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2163 500 12115,'-3'-13'195,"-1"0"1,0 1 0,-1-1 0,0 1-1,-1 0 1,0 0 0,-1 1 0,-1 0 0,1 0-1,-2 0 1,1 1 0,-1 1 0,-1-1-1,-14-10 1,-23-17 63,-1 2 0,-1 3 0,-2 2 0,-1 1 1,-2 4-1,0 1 0,-1 3 0,-1 3 0,-62-13 0,49 17-202,-2 4 0,0 2 0,0 4 0,0 2 0,0 4 0,0 3 0,-86 17 1,112-13-26,0 3 1,1 1 0,1 3 0,1 1 0,0 2 0,1 2 0,1 1 0,1 3 0,1 1 0,-35 32 0,44-32 6,1 1 0,1 2 0,1 1 0,1 1 0,2 1 0,2 1-1,1 0 1,1 2 0,2 1 0,1 0 0,-21 74 0,27-65-11,2 0 0,2 1 0,1 0 0,3-1 0,6 86 0,1-91-26,1-1 0,2 1 0,2-2 0,1 1 0,2-2 0,2 1 0,20 35 0,-9-28-12,1-2-1,53 63 0,83 68-26,-123-136 25,3 0 1,1-3-1,2-2 1,1-2-1,2-2 1,0-2-1,91 35 1,-96-47 24,-1-1 1,1-3 0,1-2 0,0-2 0,0-1 0,1-3-1,0-1 1,-1-3 0,1-2 0,47-8 0,-35-2 49,0-1 0,-1-4 0,-1-1 1,-1-3-1,-1-3 0,62-38 0,-34 11 53,-2-4 0,-2-3 0,71-72-1,-82 67-64,-4-4 0,-2-2-1,-4-3 1,-3-3 0,-3-2-1,79-164 1,-115 207-50,-1 0 0,-1-2 1,-2 1-1,-2-2 0,-1 1 0,2-40 1,-9 61-2,-1 0 1,0 1-1,-1-1 1,-1 1 0,-1-1-1,0 1 1,-9-25-1,8 30 2,0 0 0,-1 1-1,0-1 1,-1 1 0,0 1-1,-1-1 1,0 1-1,0 0 1,0 0 0,-1 1-1,0 0 1,-13-8 0,5 6-1,0 0 0,0 1 0,-1 1 0,-1 1 0,1 0 1,-1 1-1,0 1 0,0 0 0,-26 0 0,-3 1-213,1 3 0,-76 9 1,-139 40-78,135-14 80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9:29:20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70 14851,'8'-21'1353,"-6"15"-992,0 0-1,0 0 0,1 1 1,-1-1-1,1 1 0,6-9 1,-13 37 1744,-52 144 64,-7 22-1538,54-156-587,2 1-1,1-1 1,-3 62-1,9-87-39,0 0 0,1 0 0,-1 0 0,2-1 0,-1 1-1,1 0 1,0-1 0,4 9 0,-4-12-3,0 0-1,0 0 1,0-1-1,1 1 1,0-1-1,-1 1 1,2-1-1,-1 0 1,0 0-1,0 0 1,1-1-1,0 1 1,-1-1-1,1 0 1,8 4-1,-1-2-91,1-1 0,-1 0 0,1-1 0,0 0 0,0-1-1,0 0 1,0-1 0,1 0 0,-1-1 0,0 0 0,0-1 0,16-5 0,-11 3-123,-1-2 1,0 0-1,0 0 1,-1-2-1,0 0 1,0 0-1,0-2 1,15-12-1,3-8-341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583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974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954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64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30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124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019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433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5AD5D0-AE5A-4A2A-850B-1A291916B2C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3395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75EDB5B-D3E5-48FF-8F21-84AF21E8E21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339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33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191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518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013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53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08.11.2022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.png"/><Relationship Id="rId3" Type="http://schemas.openxmlformats.org/officeDocument/2006/relationships/image" Target="../media/image1.jpeg"/><Relationship Id="rId1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customXml" Target="../ink/ink1.xml"/><Relationship Id="rId15" Type="http://schemas.openxmlformats.org/officeDocument/2006/relationships/customXml" Target="../ink/ink2.xml"/><Relationship Id="rId4" Type="http://schemas.openxmlformats.org/officeDocument/2006/relationships/hyperlink" Target="http://www.bernhardkoester.de/vorlesungen/inhalt.html" TargetMode="External"/><Relationship Id="rId1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3.png"/><Relationship Id="rId7" Type="http://schemas.openxmlformats.org/officeDocument/2006/relationships/image" Target="../media/image2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12.xml"/><Relationship Id="rId5" Type="http://schemas.openxmlformats.org/officeDocument/2006/relationships/image" Target="../media/image214.png"/><Relationship Id="rId4" Type="http://schemas.openxmlformats.org/officeDocument/2006/relationships/customXml" Target="../ink/ink211.xml"/></Relationships>
</file>

<file path=ppt/slides/_rels/slide1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69.xml"/><Relationship Id="rId21" Type="http://schemas.openxmlformats.org/officeDocument/2006/relationships/customXml" Target="../ink/ink221.xml"/><Relationship Id="rId42" Type="http://schemas.openxmlformats.org/officeDocument/2006/relationships/image" Target="../media/image235.png"/><Relationship Id="rId63" Type="http://schemas.openxmlformats.org/officeDocument/2006/relationships/customXml" Target="../ink/ink242.xml"/><Relationship Id="rId84" Type="http://schemas.openxmlformats.org/officeDocument/2006/relationships/image" Target="../media/image255.png"/><Relationship Id="rId138" Type="http://schemas.openxmlformats.org/officeDocument/2006/relationships/image" Target="../media/image282.png"/><Relationship Id="rId159" Type="http://schemas.openxmlformats.org/officeDocument/2006/relationships/customXml" Target="../ink/ink290.xml"/><Relationship Id="rId170" Type="http://schemas.openxmlformats.org/officeDocument/2006/relationships/image" Target="../media/image298.png"/><Relationship Id="rId191" Type="http://schemas.openxmlformats.org/officeDocument/2006/relationships/customXml" Target="../ink/ink306.xml"/><Relationship Id="rId107" Type="http://schemas.openxmlformats.org/officeDocument/2006/relationships/customXml" Target="../ink/ink264.xml"/><Relationship Id="rId11" Type="http://schemas.openxmlformats.org/officeDocument/2006/relationships/customXml" Target="../ink/ink216.xml"/><Relationship Id="rId32" Type="http://schemas.openxmlformats.org/officeDocument/2006/relationships/image" Target="../media/image230.png"/><Relationship Id="rId53" Type="http://schemas.openxmlformats.org/officeDocument/2006/relationships/customXml" Target="../ink/ink237.xml"/><Relationship Id="rId74" Type="http://schemas.openxmlformats.org/officeDocument/2006/relationships/image" Target="../media/image250.png"/><Relationship Id="rId128" Type="http://schemas.openxmlformats.org/officeDocument/2006/relationships/image" Target="../media/image277.png"/><Relationship Id="rId149" Type="http://schemas.openxmlformats.org/officeDocument/2006/relationships/customXml" Target="../ink/ink285.xml"/><Relationship Id="rId5" Type="http://schemas.openxmlformats.org/officeDocument/2006/relationships/customXml" Target="../ink/ink213.xml"/><Relationship Id="rId95" Type="http://schemas.openxmlformats.org/officeDocument/2006/relationships/customXml" Target="../ink/ink258.xml"/><Relationship Id="rId160" Type="http://schemas.openxmlformats.org/officeDocument/2006/relationships/image" Target="../media/image293.png"/><Relationship Id="rId181" Type="http://schemas.openxmlformats.org/officeDocument/2006/relationships/customXml" Target="../ink/ink301.xml"/><Relationship Id="rId22" Type="http://schemas.openxmlformats.org/officeDocument/2006/relationships/image" Target="../media/image225.png"/><Relationship Id="rId43" Type="http://schemas.openxmlformats.org/officeDocument/2006/relationships/customXml" Target="../ink/ink232.xml"/><Relationship Id="rId64" Type="http://schemas.openxmlformats.org/officeDocument/2006/relationships/image" Target="../media/image246.png"/><Relationship Id="rId118" Type="http://schemas.openxmlformats.org/officeDocument/2006/relationships/image" Target="../media/image272.png"/><Relationship Id="rId139" Type="http://schemas.openxmlformats.org/officeDocument/2006/relationships/customXml" Target="../ink/ink280.xml"/><Relationship Id="rId85" Type="http://schemas.openxmlformats.org/officeDocument/2006/relationships/customXml" Target="../ink/ink253.xml"/><Relationship Id="rId150" Type="http://schemas.openxmlformats.org/officeDocument/2006/relationships/image" Target="../media/image288.png"/><Relationship Id="rId171" Type="http://schemas.openxmlformats.org/officeDocument/2006/relationships/customXml" Target="../ink/ink296.xml"/><Relationship Id="rId192" Type="http://schemas.openxmlformats.org/officeDocument/2006/relationships/image" Target="../media/image309.png"/><Relationship Id="rId12" Type="http://schemas.openxmlformats.org/officeDocument/2006/relationships/image" Target="../media/image220.png"/><Relationship Id="rId33" Type="http://schemas.openxmlformats.org/officeDocument/2006/relationships/customXml" Target="../ink/ink227.xml"/><Relationship Id="rId108" Type="http://schemas.openxmlformats.org/officeDocument/2006/relationships/image" Target="../media/image267.png"/><Relationship Id="rId129" Type="http://schemas.openxmlformats.org/officeDocument/2006/relationships/customXml" Target="../ink/ink275.xml"/><Relationship Id="rId54" Type="http://schemas.openxmlformats.org/officeDocument/2006/relationships/image" Target="../media/image241.png"/><Relationship Id="rId75" Type="http://schemas.openxmlformats.org/officeDocument/2006/relationships/customXml" Target="../ink/ink248.xml"/><Relationship Id="rId96" Type="http://schemas.openxmlformats.org/officeDocument/2006/relationships/image" Target="../media/image261.png"/><Relationship Id="rId140" Type="http://schemas.openxmlformats.org/officeDocument/2006/relationships/image" Target="../media/image283.png"/><Relationship Id="rId161" Type="http://schemas.openxmlformats.org/officeDocument/2006/relationships/customXml" Target="../ink/ink291.xml"/><Relationship Id="rId182" Type="http://schemas.openxmlformats.org/officeDocument/2006/relationships/image" Target="../media/image304.png"/><Relationship Id="rId6" Type="http://schemas.openxmlformats.org/officeDocument/2006/relationships/image" Target="../media/image217.png"/><Relationship Id="rId23" Type="http://schemas.openxmlformats.org/officeDocument/2006/relationships/customXml" Target="../ink/ink222.xml"/><Relationship Id="rId119" Type="http://schemas.openxmlformats.org/officeDocument/2006/relationships/customXml" Target="../ink/ink270.xml"/><Relationship Id="rId44" Type="http://schemas.openxmlformats.org/officeDocument/2006/relationships/image" Target="../media/image236.png"/><Relationship Id="rId65" Type="http://schemas.openxmlformats.org/officeDocument/2006/relationships/customXml" Target="../ink/ink243.xml"/><Relationship Id="rId86" Type="http://schemas.openxmlformats.org/officeDocument/2006/relationships/image" Target="../media/image256.png"/><Relationship Id="rId130" Type="http://schemas.openxmlformats.org/officeDocument/2006/relationships/image" Target="../media/image278.png"/><Relationship Id="rId151" Type="http://schemas.openxmlformats.org/officeDocument/2006/relationships/customXml" Target="../ink/ink286.xml"/><Relationship Id="rId172" Type="http://schemas.openxmlformats.org/officeDocument/2006/relationships/image" Target="../media/image299.png"/><Relationship Id="rId193" Type="http://schemas.openxmlformats.org/officeDocument/2006/relationships/customXml" Target="../ink/ink307.xml"/><Relationship Id="rId13" Type="http://schemas.openxmlformats.org/officeDocument/2006/relationships/customXml" Target="../ink/ink217.xml"/><Relationship Id="rId109" Type="http://schemas.openxmlformats.org/officeDocument/2006/relationships/customXml" Target="../ink/ink265.xml"/><Relationship Id="rId34" Type="http://schemas.openxmlformats.org/officeDocument/2006/relationships/image" Target="../media/image231.png"/><Relationship Id="rId55" Type="http://schemas.openxmlformats.org/officeDocument/2006/relationships/customXml" Target="../ink/ink238.xml"/><Relationship Id="rId76" Type="http://schemas.openxmlformats.org/officeDocument/2006/relationships/image" Target="../media/image251.png"/><Relationship Id="rId97" Type="http://schemas.openxmlformats.org/officeDocument/2006/relationships/customXml" Target="../ink/ink259.xml"/><Relationship Id="rId120" Type="http://schemas.openxmlformats.org/officeDocument/2006/relationships/image" Target="../media/image273.png"/><Relationship Id="rId141" Type="http://schemas.openxmlformats.org/officeDocument/2006/relationships/customXml" Target="../ink/ink281.xml"/><Relationship Id="rId7" Type="http://schemas.openxmlformats.org/officeDocument/2006/relationships/customXml" Target="../ink/ink214.xml"/><Relationship Id="rId162" Type="http://schemas.openxmlformats.org/officeDocument/2006/relationships/image" Target="../media/image294.png"/><Relationship Id="rId183" Type="http://schemas.openxmlformats.org/officeDocument/2006/relationships/customXml" Target="../ink/ink302.xml"/><Relationship Id="rId2" Type="http://schemas.openxmlformats.org/officeDocument/2006/relationships/notesSlide" Target="../notesSlides/notesSlide11.xml"/><Relationship Id="rId29" Type="http://schemas.openxmlformats.org/officeDocument/2006/relationships/customXml" Target="../ink/ink225.xml"/><Relationship Id="rId24" Type="http://schemas.openxmlformats.org/officeDocument/2006/relationships/image" Target="../media/image226.png"/><Relationship Id="rId40" Type="http://schemas.openxmlformats.org/officeDocument/2006/relationships/image" Target="../media/image234.png"/><Relationship Id="rId45" Type="http://schemas.openxmlformats.org/officeDocument/2006/relationships/customXml" Target="../ink/ink233.xml"/><Relationship Id="rId66" Type="http://schemas.openxmlformats.org/officeDocument/2006/relationships/image" Target="../media/image247.png"/><Relationship Id="rId87" Type="http://schemas.openxmlformats.org/officeDocument/2006/relationships/customXml" Target="../ink/ink254.xml"/><Relationship Id="rId110" Type="http://schemas.openxmlformats.org/officeDocument/2006/relationships/image" Target="../media/image268.png"/><Relationship Id="rId115" Type="http://schemas.openxmlformats.org/officeDocument/2006/relationships/customXml" Target="../ink/ink268.xml"/><Relationship Id="rId131" Type="http://schemas.openxmlformats.org/officeDocument/2006/relationships/customXml" Target="../ink/ink276.xml"/><Relationship Id="rId136" Type="http://schemas.openxmlformats.org/officeDocument/2006/relationships/image" Target="../media/image281.png"/><Relationship Id="rId157" Type="http://schemas.openxmlformats.org/officeDocument/2006/relationships/customXml" Target="../ink/ink289.xml"/><Relationship Id="rId178" Type="http://schemas.openxmlformats.org/officeDocument/2006/relationships/image" Target="../media/image302.png"/><Relationship Id="rId61" Type="http://schemas.openxmlformats.org/officeDocument/2006/relationships/customXml" Target="../ink/ink241.xml"/><Relationship Id="rId82" Type="http://schemas.openxmlformats.org/officeDocument/2006/relationships/image" Target="../media/image254.png"/><Relationship Id="rId152" Type="http://schemas.openxmlformats.org/officeDocument/2006/relationships/image" Target="../media/image289.png"/><Relationship Id="rId173" Type="http://schemas.openxmlformats.org/officeDocument/2006/relationships/customXml" Target="../ink/ink297.xml"/><Relationship Id="rId194" Type="http://schemas.openxmlformats.org/officeDocument/2006/relationships/image" Target="../media/image310.png"/><Relationship Id="rId199" Type="http://schemas.openxmlformats.org/officeDocument/2006/relationships/customXml" Target="../ink/ink310.xml"/><Relationship Id="rId19" Type="http://schemas.openxmlformats.org/officeDocument/2006/relationships/customXml" Target="../ink/ink220.xml"/><Relationship Id="rId14" Type="http://schemas.openxmlformats.org/officeDocument/2006/relationships/image" Target="../media/image221.png"/><Relationship Id="rId30" Type="http://schemas.openxmlformats.org/officeDocument/2006/relationships/image" Target="../media/image229.png"/><Relationship Id="rId35" Type="http://schemas.openxmlformats.org/officeDocument/2006/relationships/customXml" Target="../ink/ink228.xml"/><Relationship Id="rId56" Type="http://schemas.openxmlformats.org/officeDocument/2006/relationships/image" Target="../media/image242.png"/><Relationship Id="rId77" Type="http://schemas.openxmlformats.org/officeDocument/2006/relationships/customXml" Target="../ink/ink249.xml"/><Relationship Id="rId100" Type="http://schemas.openxmlformats.org/officeDocument/2006/relationships/image" Target="../media/image263.png"/><Relationship Id="rId105" Type="http://schemas.openxmlformats.org/officeDocument/2006/relationships/customXml" Target="../ink/ink263.xml"/><Relationship Id="rId126" Type="http://schemas.openxmlformats.org/officeDocument/2006/relationships/image" Target="../media/image276.png"/><Relationship Id="rId147" Type="http://schemas.openxmlformats.org/officeDocument/2006/relationships/customXml" Target="../ink/ink284.xml"/><Relationship Id="rId168" Type="http://schemas.openxmlformats.org/officeDocument/2006/relationships/image" Target="../media/image297.png"/><Relationship Id="rId8" Type="http://schemas.openxmlformats.org/officeDocument/2006/relationships/image" Target="../media/image218.png"/><Relationship Id="rId51" Type="http://schemas.openxmlformats.org/officeDocument/2006/relationships/customXml" Target="../ink/ink236.xml"/><Relationship Id="rId72" Type="http://schemas.openxmlformats.org/officeDocument/2006/relationships/image" Target="../media/image249.png"/><Relationship Id="rId93" Type="http://schemas.openxmlformats.org/officeDocument/2006/relationships/customXml" Target="../ink/ink257.xml"/><Relationship Id="rId98" Type="http://schemas.openxmlformats.org/officeDocument/2006/relationships/image" Target="../media/image262.png"/><Relationship Id="rId121" Type="http://schemas.openxmlformats.org/officeDocument/2006/relationships/customXml" Target="../ink/ink271.xml"/><Relationship Id="rId142" Type="http://schemas.openxmlformats.org/officeDocument/2006/relationships/image" Target="../media/image284.png"/><Relationship Id="rId163" Type="http://schemas.openxmlformats.org/officeDocument/2006/relationships/customXml" Target="../ink/ink292.xml"/><Relationship Id="rId184" Type="http://schemas.openxmlformats.org/officeDocument/2006/relationships/image" Target="../media/image305.png"/><Relationship Id="rId189" Type="http://schemas.openxmlformats.org/officeDocument/2006/relationships/customXml" Target="../ink/ink305.xml"/><Relationship Id="rId3" Type="http://schemas.openxmlformats.org/officeDocument/2006/relationships/hyperlink" Target="https://www.ecb.europa.eu/mopo/implement/omt/html/index.en.html" TargetMode="External"/><Relationship Id="rId25" Type="http://schemas.openxmlformats.org/officeDocument/2006/relationships/customXml" Target="../ink/ink223.xml"/><Relationship Id="rId46" Type="http://schemas.openxmlformats.org/officeDocument/2006/relationships/image" Target="../media/image237.png"/><Relationship Id="rId67" Type="http://schemas.openxmlformats.org/officeDocument/2006/relationships/customXml" Target="../ink/ink244.xml"/><Relationship Id="rId116" Type="http://schemas.openxmlformats.org/officeDocument/2006/relationships/image" Target="../media/image271.png"/><Relationship Id="rId137" Type="http://schemas.openxmlformats.org/officeDocument/2006/relationships/customXml" Target="../ink/ink279.xml"/><Relationship Id="rId158" Type="http://schemas.openxmlformats.org/officeDocument/2006/relationships/image" Target="../media/image292.png"/><Relationship Id="rId20" Type="http://schemas.openxmlformats.org/officeDocument/2006/relationships/image" Target="../media/image224.png"/><Relationship Id="rId41" Type="http://schemas.openxmlformats.org/officeDocument/2006/relationships/customXml" Target="../ink/ink231.xml"/><Relationship Id="rId62" Type="http://schemas.openxmlformats.org/officeDocument/2006/relationships/image" Target="../media/image245.png"/><Relationship Id="rId83" Type="http://schemas.openxmlformats.org/officeDocument/2006/relationships/customXml" Target="../ink/ink252.xml"/><Relationship Id="rId88" Type="http://schemas.openxmlformats.org/officeDocument/2006/relationships/image" Target="../media/image257.png"/><Relationship Id="rId111" Type="http://schemas.openxmlformats.org/officeDocument/2006/relationships/customXml" Target="../ink/ink266.xml"/><Relationship Id="rId132" Type="http://schemas.openxmlformats.org/officeDocument/2006/relationships/image" Target="../media/image279.png"/><Relationship Id="rId153" Type="http://schemas.openxmlformats.org/officeDocument/2006/relationships/customXml" Target="../ink/ink287.xml"/><Relationship Id="rId174" Type="http://schemas.openxmlformats.org/officeDocument/2006/relationships/image" Target="../media/image300.png"/><Relationship Id="rId179" Type="http://schemas.openxmlformats.org/officeDocument/2006/relationships/customXml" Target="../ink/ink300.xml"/><Relationship Id="rId195" Type="http://schemas.openxmlformats.org/officeDocument/2006/relationships/customXml" Target="../ink/ink308.xml"/><Relationship Id="rId190" Type="http://schemas.openxmlformats.org/officeDocument/2006/relationships/image" Target="../media/image308.png"/><Relationship Id="rId15" Type="http://schemas.openxmlformats.org/officeDocument/2006/relationships/customXml" Target="../ink/ink218.xml"/><Relationship Id="rId36" Type="http://schemas.openxmlformats.org/officeDocument/2006/relationships/image" Target="../media/image232.png"/><Relationship Id="rId57" Type="http://schemas.openxmlformats.org/officeDocument/2006/relationships/customXml" Target="../ink/ink239.xml"/><Relationship Id="rId106" Type="http://schemas.openxmlformats.org/officeDocument/2006/relationships/image" Target="../media/image266.png"/><Relationship Id="rId127" Type="http://schemas.openxmlformats.org/officeDocument/2006/relationships/customXml" Target="../ink/ink274.xml"/><Relationship Id="rId10" Type="http://schemas.openxmlformats.org/officeDocument/2006/relationships/image" Target="../media/image219.png"/><Relationship Id="rId31" Type="http://schemas.openxmlformats.org/officeDocument/2006/relationships/customXml" Target="../ink/ink226.xml"/><Relationship Id="rId52" Type="http://schemas.openxmlformats.org/officeDocument/2006/relationships/image" Target="../media/image240.png"/><Relationship Id="rId73" Type="http://schemas.openxmlformats.org/officeDocument/2006/relationships/customXml" Target="../ink/ink247.xml"/><Relationship Id="rId78" Type="http://schemas.openxmlformats.org/officeDocument/2006/relationships/image" Target="../media/image252.png"/><Relationship Id="rId94" Type="http://schemas.openxmlformats.org/officeDocument/2006/relationships/image" Target="../media/image260.png"/><Relationship Id="rId99" Type="http://schemas.openxmlformats.org/officeDocument/2006/relationships/customXml" Target="../ink/ink260.xml"/><Relationship Id="rId101" Type="http://schemas.openxmlformats.org/officeDocument/2006/relationships/customXml" Target="../ink/ink261.xml"/><Relationship Id="rId122" Type="http://schemas.openxmlformats.org/officeDocument/2006/relationships/image" Target="../media/image274.png"/><Relationship Id="rId143" Type="http://schemas.openxmlformats.org/officeDocument/2006/relationships/customXml" Target="../ink/ink282.xml"/><Relationship Id="rId148" Type="http://schemas.openxmlformats.org/officeDocument/2006/relationships/image" Target="../media/image287.png"/><Relationship Id="rId164" Type="http://schemas.openxmlformats.org/officeDocument/2006/relationships/image" Target="../media/image295.png"/><Relationship Id="rId169" Type="http://schemas.openxmlformats.org/officeDocument/2006/relationships/customXml" Target="../ink/ink295.xml"/><Relationship Id="rId185" Type="http://schemas.openxmlformats.org/officeDocument/2006/relationships/customXml" Target="../ink/ink303.xml"/><Relationship Id="rId4" Type="http://schemas.openxmlformats.org/officeDocument/2006/relationships/image" Target="../media/image216.png"/><Relationship Id="rId9" Type="http://schemas.openxmlformats.org/officeDocument/2006/relationships/customXml" Target="../ink/ink215.xml"/><Relationship Id="rId180" Type="http://schemas.openxmlformats.org/officeDocument/2006/relationships/image" Target="../media/image303.png"/><Relationship Id="rId26" Type="http://schemas.openxmlformats.org/officeDocument/2006/relationships/image" Target="../media/image227.png"/><Relationship Id="rId47" Type="http://schemas.openxmlformats.org/officeDocument/2006/relationships/customXml" Target="../ink/ink234.xml"/><Relationship Id="rId68" Type="http://schemas.openxmlformats.org/officeDocument/2006/relationships/image" Target="../media/image248.png"/><Relationship Id="rId89" Type="http://schemas.openxmlformats.org/officeDocument/2006/relationships/customXml" Target="../ink/ink255.xml"/><Relationship Id="rId112" Type="http://schemas.openxmlformats.org/officeDocument/2006/relationships/image" Target="../media/image269.png"/><Relationship Id="rId133" Type="http://schemas.openxmlformats.org/officeDocument/2006/relationships/customXml" Target="../ink/ink277.xml"/><Relationship Id="rId154" Type="http://schemas.openxmlformats.org/officeDocument/2006/relationships/image" Target="../media/image290.png"/><Relationship Id="rId175" Type="http://schemas.openxmlformats.org/officeDocument/2006/relationships/customXml" Target="../ink/ink298.xml"/><Relationship Id="rId196" Type="http://schemas.openxmlformats.org/officeDocument/2006/relationships/image" Target="../media/image311.png"/><Relationship Id="rId200" Type="http://schemas.openxmlformats.org/officeDocument/2006/relationships/image" Target="../media/image313.png"/><Relationship Id="rId16" Type="http://schemas.openxmlformats.org/officeDocument/2006/relationships/image" Target="../media/image222.png"/><Relationship Id="rId37" Type="http://schemas.openxmlformats.org/officeDocument/2006/relationships/customXml" Target="../ink/ink229.xml"/><Relationship Id="rId58" Type="http://schemas.openxmlformats.org/officeDocument/2006/relationships/image" Target="../media/image243.png"/><Relationship Id="rId79" Type="http://schemas.openxmlformats.org/officeDocument/2006/relationships/customXml" Target="../ink/ink250.xml"/><Relationship Id="rId102" Type="http://schemas.openxmlformats.org/officeDocument/2006/relationships/image" Target="../media/image264.png"/><Relationship Id="rId123" Type="http://schemas.openxmlformats.org/officeDocument/2006/relationships/customXml" Target="../ink/ink272.xml"/><Relationship Id="rId144" Type="http://schemas.openxmlformats.org/officeDocument/2006/relationships/image" Target="../media/image285.png"/><Relationship Id="rId90" Type="http://schemas.openxmlformats.org/officeDocument/2006/relationships/image" Target="../media/image258.png"/><Relationship Id="rId165" Type="http://schemas.openxmlformats.org/officeDocument/2006/relationships/customXml" Target="../ink/ink293.xml"/><Relationship Id="rId186" Type="http://schemas.openxmlformats.org/officeDocument/2006/relationships/image" Target="../media/image306.png"/><Relationship Id="rId27" Type="http://schemas.openxmlformats.org/officeDocument/2006/relationships/customXml" Target="../ink/ink224.xml"/><Relationship Id="rId48" Type="http://schemas.openxmlformats.org/officeDocument/2006/relationships/image" Target="../media/image238.png"/><Relationship Id="rId69" Type="http://schemas.openxmlformats.org/officeDocument/2006/relationships/customXml" Target="../ink/ink245.xml"/><Relationship Id="rId113" Type="http://schemas.openxmlformats.org/officeDocument/2006/relationships/customXml" Target="../ink/ink267.xml"/><Relationship Id="rId134" Type="http://schemas.openxmlformats.org/officeDocument/2006/relationships/image" Target="../media/image280.png"/><Relationship Id="rId80" Type="http://schemas.openxmlformats.org/officeDocument/2006/relationships/image" Target="../media/image253.png"/><Relationship Id="rId155" Type="http://schemas.openxmlformats.org/officeDocument/2006/relationships/customXml" Target="../ink/ink288.xml"/><Relationship Id="rId176" Type="http://schemas.openxmlformats.org/officeDocument/2006/relationships/image" Target="../media/image301.png"/><Relationship Id="rId197" Type="http://schemas.openxmlformats.org/officeDocument/2006/relationships/customXml" Target="../ink/ink309.xml"/><Relationship Id="rId201" Type="http://schemas.openxmlformats.org/officeDocument/2006/relationships/customXml" Target="../ink/ink311.xml"/><Relationship Id="rId17" Type="http://schemas.openxmlformats.org/officeDocument/2006/relationships/customXml" Target="../ink/ink219.xml"/><Relationship Id="rId38" Type="http://schemas.openxmlformats.org/officeDocument/2006/relationships/image" Target="../media/image233.png"/><Relationship Id="rId59" Type="http://schemas.openxmlformats.org/officeDocument/2006/relationships/customXml" Target="../ink/ink240.xml"/><Relationship Id="rId103" Type="http://schemas.openxmlformats.org/officeDocument/2006/relationships/customXml" Target="../ink/ink262.xml"/><Relationship Id="rId124" Type="http://schemas.openxmlformats.org/officeDocument/2006/relationships/image" Target="../media/image275.png"/><Relationship Id="rId70" Type="http://schemas.openxmlformats.org/officeDocument/2006/relationships/image" Target="../media/image127.png"/><Relationship Id="rId91" Type="http://schemas.openxmlformats.org/officeDocument/2006/relationships/customXml" Target="../ink/ink256.xml"/><Relationship Id="rId145" Type="http://schemas.openxmlformats.org/officeDocument/2006/relationships/customXml" Target="../ink/ink283.xml"/><Relationship Id="rId166" Type="http://schemas.openxmlformats.org/officeDocument/2006/relationships/image" Target="../media/image296.png"/><Relationship Id="rId187" Type="http://schemas.openxmlformats.org/officeDocument/2006/relationships/customXml" Target="../ink/ink304.xml"/><Relationship Id="rId1" Type="http://schemas.openxmlformats.org/officeDocument/2006/relationships/slideLayout" Target="../slideLayouts/slideLayout7.xml"/><Relationship Id="rId28" Type="http://schemas.openxmlformats.org/officeDocument/2006/relationships/image" Target="../media/image228.png"/><Relationship Id="rId49" Type="http://schemas.openxmlformats.org/officeDocument/2006/relationships/customXml" Target="../ink/ink235.xml"/><Relationship Id="rId114" Type="http://schemas.openxmlformats.org/officeDocument/2006/relationships/image" Target="../media/image270.png"/><Relationship Id="rId60" Type="http://schemas.openxmlformats.org/officeDocument/2006/relationships/image" Target="../media/image244.png"/><Relationship Id="rId81" Type="http://schemas.openxmlformats.org/officeDocument/2006/relationships/customXml" Target="../ink/ink251.xml"/><Relationship Id="rId135" Type="http://schemas.openxmlformats.org/officeDocument/2006/relationships/customXml" Target="../ink/ink278.xml"/><Relationship Id="rId156" Type="http://schemas.openxmlformats.org/officeDocument/2006/relationships/image" Target="../media/image291.png"/><Relationship Id="rId177" Type="http://schemas.openxmlformats.org/officeDocument/2006/relationships/customXml" Target="../ink/ink299.xml"/><Relationship Id="rId198" Type="http://schemas.openxmlformats.org/officeDocument/2006/relationships/image" Target="../media/image312.png"/><Relationship Id="rId202" Type="http://schemas.openxmlformats.org/officeDocument/2006/relationships/image" Target="../media/image314.png"/><Relationship Id="rId18" Type="http://schemas.openxmlformats.org/officeDocument/2006/relationships/image" Target="../media/image223.png"/><Relationship Id="rId39" Type="http://schemas.openxmlformats.org/officeDocument/2006/relationships/customXml" Target="../ink/ink230.xml"/><Relationship Id="rId50" Type="http://schemas.openxmlformats.org/officeDocument/2006/relationships/image" Target="../media/image239.png"/><Relationship Id="rId104" Type="http://schemas.openxmlformats.org/officeDocument/2006/relationships/image" Target="../media/image265.png"/><Relationship Id="rId125" Type="http://schemas.openxmlformats.org/officeDocument/2006/relationships/customXml" Target="../ink/ink273.xml"/><Relationship Id="rId146" Type="http://schemas.openxmlformats.org/officeDocument/2006/relationships/image" Target="../media/image286.png"/><Relationship Id="rId167" Type="http://schemas.openxmlformats.org/officeDocument/2006/relationships/customXml" Target="../ink/ink294.xml"/><Relationship Id="rId188" Type="http://schemas.openxmlformats.org/officeDocument/2006/relationships/image" Target="../media/image307.png"/><Relationship Id="rId71" Type="http://schemas.openxmlformats.org/officeDocument/2006/relationships/customXml" Target="../ink/ink246.xml"/><Relationship Id="rId92" Type="http://schemas.openxmlformats.org/officeDocument/2006/relationships/image" Target="../media/image259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20.png"/><Relationship Id="rId18" Type="http://schemas.openxmlformats.org/officeDocument/2006/relationships/customXml" Target="../ink/ink319.xml"/><Relationship Id="rId26" Type="http://schemas.openxmlformats.org/officeDocument/2006/relationships/customXml" Target="../ink/ink323.xml"/><Relationship Id="rId39" Type="http://schemas.openxmlformats.org/officeDocument/2006/relationships/image" Target="../media/image333.png"/><Relationship Id="rId21" Type="http://schemas.openxmlformats.org/officeDocument/2006/relationships/image" Target="../media/image324.png"/><Relationship Id="rId34" Type="http://schemas.openxmlformats.org/officeDocument/2006/relationships/customXml" Target="../ink/ink327.xml"/><Relationship Id="rId42" Type="http://schemas.openxmlformats.org/officeDocument/2006/relationships/customXml" Target="../ink/ink331.xml"/><Relationship Id="rId47" Type="http://schemas.openxmlformats.org/officeDocument/2006/relationships/image" Target="../media/image337.png"/><Relationship Id="rId50" Type="http://schemas.openxmlformats.org/officeDocument/2006/relationships/customXml" Target="../ink/ink335.xml"/><Relationship Id="rId55" Type="http://schemas.openxmlformats.org/officeDocument/2006/relationships/image" Target="../media/image341.png"/><Relationship Id="rId7" Type="http://schemas.openxmlformats.org/officeDocument/2006/relationships/image" Target="../media/image317.png"/><Relationship Id="rId2" Type="http://schemas.openxmlformats.org/officeDocument/2006/relationships/notesSlide" Target="../notesSlides/notesSlide12.xml"/><Relationship Id="rId16" Type="http://schemas.openxmlformats.org/officeDocument/2006/relationships/customXml" Target="../ink/ink318.xml"/><Relationship Id="rId29" Type="http://schemas.openxmlformats.org/officeDocument/2006/relationships/image" Target="../media/image328.png"/><Relationship Id="rId11" Type="http://schemas.openxmlformats.org/officeDocument/2006/relationships/image" Target="../media/image319.png"/><Relationship Id="rId24" Type="http://schemas.openxmlformats.org/officeDocument/2006/relationships/customXml" Target="../ink/ink322.xml"/><Relationship Id="rId32" Type="http://schemas.openxmlformats.org/officeDocument/2006/relationships/customXml" Target="../ink/ink326.xml"/><Relationship Id="rId37" Type="http://schemas.openxmlformats.org/officeDocument/2006/relationships/image" Target="../media/image332.png"/><Relationship Id="rId40" Type="http://schemas.openxmlformats.org/officeDocument/2006/relationships/customXml" Target="../ink/ink330.xml"/><Relationship Id="rId45" Type="http://schemas.openxmlformats.org/officeDocument/2006/relationships/image" Target="../media/image336.png"/><Relationship Id="rId53" Type="http://schemas.openxmlformats.org/officeDocument/2006/relationships/image" Target="../media/image340.png"/><Relationship Id="rId58" Type="http://schemas.openxmlformats.org/officeDocument/2006/relationships/customXml" Target="../ink/ink339.xml"/><Relationship Id="rId5" Type="http://schemas.openxmlformats.org/officeDocument/2006/relationships/image" Target="../media/image316.png"/><Relationship Id="rId19" Type="http://schemas.openxmlformats.org/officeDocument/2006/relationships/image" Target="../media/image323.png"/><Relationship Id="rId4" Type="http://schemas.openxmlformats.org/officeDocument/2006/relationships/customXml" Target="../ink/ink312.xml"/><Relationship Id="rId9" Type="http://schemas.openxmlformats.org/officeDocument/2006/relationships/image" Target="../media/image318.png"/><Relationship Id="rId14" Type="http://schemas.openxmlformats.org/officeDocument/2006/relationships/customXml" Target="../ink/ink317.xml"/><Relationship Id="rId22" Type="http://schemas.openxmlformats.org/officeDocument/2006/relationships/customXml" Target="../ink/ink321.xml"/><Relationship Id="rId27" Type="http://schemas.openxmlformats.org/officeDocument/2006/relationships/image" Target="../media/image327.png"/><Relationship Id="rId30" Type="http://schemas.openxmlformats.org/officeDocument/2006/relationships/customXml" Target="../ink/ink325.xml"/><Relationship Id="rId35" Type="http://schemas.openxmlformats.org/officeDocument/2006/relationships/image" Target="../media/image331.png"/><Relationship Id="rId43" Type="http://schemas.openxmlformats.org/officeDocument/2006/relationships/image" Target="../media/image335.png"/><Relationship Id="rId48" Type="http://schemas.openxmlformats.org/officeDocument/2006/relationships/customXml" Target="../ink/ink334.xml"/><Relationship Id="rId56" Type="http://schemas.openxmlformats.org/officeDocument/2006/relationships/customXml" Target="../ink/ink338.xml"/><Relationship Id="rId8" Type="http://schemas.openxmlformats.org/officeDocument/2006/relationships/customXml" Target="../ink/ink314.xml"/><Relationship Id="rId51" Type="http://schemas.openxmlformats.org/officeDocument/2006/relationships/image" Target="../media/image339.png"/><Relationship Id="rId3" Type="http://schemas.openxmlformats.org/officeDocument/2006/relationships/image" Target="../media/image315.png"/><Relationship Id="rId12" Type="http://schemas.openxmlformats.org/officeDocument/2006/relationships/customXml" Target="../ink/ink316.xml"/><Relationship Id="rId17" Type="http://schemas.openxmlformats.org/officeDocument/2006/relationships/image" Target="../media/image322.png"/><Relationship Id="rId25" Type="http://schemas.openxmlformats.org/officeDocument/2006/relationships/image" Target="../media/image326.png"/><Relationship Id="rId33" Type="http://schemas.openxmlformats.org/officeDocument/2006/relationships/image" Target="../media/image330.png"/><Relationship Id="rId38" Type="http://schemas.openxmlformats.org/officeDocument/2006/relationships/customXml" Target="../ink/ink329.xml"/><Relationship Id="rId46" Type="http://schemas.openxmlformats.org/officeDocument/2006/relationships/customXml" Target="../ink/ink333.xml"/><Relationship Id="rId59" Type="http://schemas.openxmlformats.org/officeDocument/2006/relationships/image" Target="../media/image343.png"/><Relationship Id="rId20" Type="http://schemas.openxmlformats.org/officeDocument/2006/relationships/customXml" Target="../ink/ink320.xml"/><Relationship Id="rId41" Type="http://schemas.openxmlformats.org/officeDocument/2006/relationships/image" Target="../media/image334.png"/><Relationship Id="rId54" Type="http://schemas.openxmlformats.org/officeDocument/2006/relationships/customXml" Target="../ink/ink337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13.xml"/><Relationship Id="rId15" Type="http://schemas.openxmlformats.org/officeDocument/2006/relationships/image" Target="../media/image321.png"/><Relationship Id="rId23" Type="http://schemas.openxmlformats.org/officeDocument/2006/relationships/image" Target="../media/image325.png"/><Relationship Id="rId28" Type="http://schemas.openxmlformats.org/officeDocument/2006/relationships/customXml" Target="../ink/ink324.xml"/><Relationship Id="rId36" Type="http://schemas.openxmlformats.org/officeDocument/2006/relationships/customXml" Target="../ink/ink328.xml"/><Relationship Id="rId49" Type="http://schemas.openxmlformats.org/officeDocument/2006/relationships/image" Target="../media/image338.png"/><Relationship Id="rId57" Type="http://schemas.openxmlformats.org/officeDocument/2006/relationships/image" Target="../media/image342.png"/><Relationship Id="rId10" Type="http://schemas.openxmlformats.org/officeDocument/2006/relationships/customXml" Target="../ink/ink315.xml"/><Relationship Id="rId31" Type="http://schemas.openxmlformats.org/officeDocument/2006/relationships/image" Target="../media/image329.png"/><Relationship Id="rId44" Type="http://schemas.openxmlformats.org/officeDocument/2006/relationships/customXml" Target="../ink/ink332.xml"/><Relationship Id="rId52" Type="http://schemas.openxmlformats.org/officeDocument/2006/relationships/customXml" Target="../ink/ink33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2.xml"/><Relationship Id="rId3" Type="http://schemas.openxmlformats.org/officeDocument/2006/relationships/image" Target="../media/image344.png"/><Relationship Id="rId7" Type="http://schemas.openxmlformats.org/officeDocument/2006/relationships/image" Target="../media/image34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41.xml"/><Relationship Id="rId11" Type="http://schemas.openxmlformats.org/officeDocument/2006/relationships/image" Target="../media/image348.png"/><Relationship Id="rId5" Type="http://schemas.openxmlformats.org/officeDocument/2006/relationships/image" Target="../media/image345.png"/><Relationship Id="rId10" Type="http://schemas.openxmlformats.org/officeDocument/2006/relationships/customXml" Target="../ink/ink343.xml"/><Relationship Id="rId4" Type="http://schemas.openxmlformats.org/officeDocument/2006/relationships/customXml" Target="../ink/ink340.xml"/><Relationship Id="rId9" Type="http://schemas.openxmlformats.org/officeDocument/2006/relationships/image" Target="../media/image347.png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61.xml"/><Relationship Id="rId21" Type="http://schemas.openxmlformats.org/officeDocument/2006/relationships/customXml" Target="../ink/ink13.xml"/><Relationship Id="rId42" Type="http://schemas.openxmlformats.org/officeDocument/2006/relationships/image" Target="../media/image24.png"/><Relationship Id="rId63" Type="http://schemas.openxmlformats.org/officeDocument/2006/relationships/customXml" Target="../ink/ink34.xml"/><Relationship Id="rId84" Type="http://schemas.openxmlformats.org/officeDocument/2006/relationships/image" Target="../media/image45.png"/><Relationship Id="rId138" Type="http://schemas.openxmlformats.org/officeDocument/2006/relationships/image" Target="../media/image72.png"/><Relationship Id="rId159" Type="http://schemas.openxmlformats.org/officeDocument/2006/relationships/customXml" Target="../ink/ink82.xml"/><Relationship Id="rId170" Type="http://schemas.openxmlformats.org/officeDocument/2006/relationships/image" Target="../media/image88.png"/><Relationship Id="rId107" Type="http://schemas.openxmlformats.org/officeDocument/2006/relationships/customXml" Target="../ink/ink56.xml"/><Relationship Id="rId11" Type="http://schemas.openxmlformats.org/officeDocument/2006/relationships/customXml" Target="../ink/ink8.xml"/><Relationship Id="rId32" Type="http://schemas.openxmlformats.org/officeDocument/2006/relationships/image" Target="../media/image19.png"/><Relationship Id="rId53" Type="http://schemas.openxmlformats.org/officeDocument/2006/relationships/customXml" Target="../ink/ink29.xml"/><Relationship Id="rId74" Type="http://schemas.openxmlformats.org/officeDocument/2006/relationships/image" Target="../media/image40.png"/><Relationship Id="rId128" Type="http://schemas.openxmlformats.org/officeDocument/2006/relationships/image" Target="../media/image67.png"/><Relationship Id="rId149" Type="http://schemas.openxmlformats.org/officeDocument/2006/relationships/customXml" Target="../ink/ink77.xml"/><Relationship Id="rId5" Type="http://schemas.openxmlformats.org/officeDocument/2006/relationships/customXml" Target="../ink/ink5.xml"/><Relationship Id="rId95" Type="http://schemas.openxmlformats.org/officeDocument/2006/relationships/customXml" Target="../ink/ink50.xml"/><Relationship Id="rId160" Type="http://schemas.openxmlformats.org/officeDocument/2006/relationships/image" Target="../media/image83.png"/><Relationship Id="rId22" Type="http://schemas.openxmlformats.org/officeDocument/2006/relationships/image" Target="../media/image14.png"/><Relationship Id="rId43" Type="http://schemas.openxmlformats.org/officeDocument/2006/relationships/customXml" Target="../ink/ink24.xml"/><Relationship Id="rId64" Type="http://schemas.openxmlformats.org/officeDocument/2006/relationships/image" Target="../media/image35.png"/><Relationship Id="rId118" Type="http://schemas.openxmlformats.org/officeDocument/2006/relationships/image" Target="../media/image62.png"/><Relationship Id="rId139" Type="http://schemas.openxmlformats.org/officeDocument/2006/relationships/customXml" Target="../ink/ink72.xml"/><Relationship Id="rId85" Type="http://schemas.openxmlformats.org/officeDocument/2006/relationships/customXml" Target="../ink/ink45.xml"/><Relationship Id="rId150" Type="http://schemas.openxmlformats.org/officeDocument/2006/relationships/image" Target="../media/image78.png"/><Relationship Id="rId12" Type="http://schemas.openxmlformats.org/officeDocument/2006/relationships/image" Target="../media/image9.png"/><Relationship Id="rId33" Type="http://schemas.openxmlformats.org/officeDocument/2006/relationships/customXml" Target="../ink/ink19.xml"/><Relationship Id="rId108" Type="http://schemas.openxmlformats.org/officeDocument/2006/relationships/image" Target="../media/image57.png"/><Relationship Id="rId129" Type="http://schemas.openxmlformats.org/officeDocument/2006/relationships/customXml" Target="../ink/ink67.xml"/><Relationship Id="rId54" Type="http://schemas.openxmlformats.org/officeDocument/2006/relationships/image" Target="../media/image30.png"/><Relationship Id="rId70" Type="http://schemas.openxmlformats.org/officeDocument/2006/relationships/image" Target="../media/image38.png"/><Relationship Id="rId75" Type="http://schemas.openxmlformats.org/officeDocument/2006/relationships/customXml" Target="../ink/ink40.xml"/><Relationship Id="rId91" Type="http://schemas.openxmlformats.org/officeDocument/2006/relationships/customXml" Target="../ink/ink48.xml"/><Relationship Id="rId96" Type="http://schemas.openxmlformats.org/officeDocument/2006/relationships/image" Target="../media/image51.png"/><Relationship Id="rId140" Type="http://schemas.openxmlformats.org/officeDocument/2006/relationships/image" Target="../media/image73.png"/><Relationship Id="rId145" Type="http://schemas.openxmlformats.org/officeDocument/2006/relationships/customXml" Target="../ink/ink75.xml"/><Relationship Id="rId161" Type="http://schemas.openxmlformats.org/officeDocument/2006/relationships/customXml" Target="../ink/ink83.xml"/><Relationship Id="rId166" Type="http://schemas.openxmlformats.org/officeDocument/2006/relationships/image" Target="../media/image8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23" Type="http://schemas.openxmlformats.org/officeDocument/2006/relationships/customXml" Target="../ink/ink14.xml"/><Relationship Id="rId28" Type="http://schemas.openxmlformats.org/officeDocument/2006/relationships/image" Target="../media/image17.png"/><Relationship Id="rId49" Type="http://schemas.openxmlformats.org/officeDocument/2006/relationships/customXml" Target="../ink/ink27.xml"/><Relationship Id="rId114" Type="http://schemas.openxmlformats.org/officeDocument/2006/relationships/image" Target="../media/image60.png"/><Relationship Id="rId119" Type="http://schemas.openxmlformats.org/officeDocument/2006/relationships/customXml" Target="../ink/ink62.xml"/><Relationship Id="rId44" Type="http://schemas.openxmlformats.org/officeDocument/2006/relationships/image" Target="../media/image25.png"/><Relationship Id="rId60" Type="http://schemas.openxmlformats.org/officeDocument/2006/relationships/image" Target="../media/image33.png"/><Relationship Id="rId65" Type="http://schemas.openxmlformats.org/officeDocument/2006/relationships/customXml" Target="../ink/ink35.xml"/><Relationship Id="rId81" Type="http://schemas.openxmlformats.org/officeDocument/2006/relationships/customXml" Target="../ink/ink43.xml"/><Relationship Id="rId86" Type="http://schemas.openxmlformats.org/officeDocument/2006/relationships/image" Target="../media/image46.png"/><Relationship Id="rId130" Type="http://schemas.openxmlformats.org/officeDocument/2006/relationships/image" Target="../media/image68.png"/><Relationship Id="rId135" Type="http://schemas.openxmlformats.org/officeDocument/2006/relationships/customXml" Target="../ink/ink70.xml"/><Relationship Id="rId151" Type="http://schemas.openxmlformats.org/officeDocument/2006/relationships/customXml" Target="../ink/ink78.xml"/><Relationship Id="rId156" Type="http://schemas.openxmlformats.org/officeDocument/2006/relationships/image" Target="../media/image81.png"/><Relationship Id="rId13" Type="http://schemas.openxmlformats.org/officeDocument/2006/relationships/customXml" Target="../ink/ink9.xml"/><Relationship Id="rId18" Type="http://schemas.openxmlformats.org/officeDocument/2006/relationships/image" Target="../media/image12.png"/><Relationship Id="rId39" Type="http://schemas.openxmlformats.org/officeDocument/2006/relationships/customXml" Target="../ink/ink22.xml"/><Relationship Id="rId109" Type="http://schemas.openxmlformats.org/officeDocument/2006/relationships/customXml" Target="../ink/ink57.xml"/><Relationship Id="rId34" Type="http://schemas.openxmlformats.org/officeDocument/2006/relationships/image" Target="../media/image20.png"/><Relationship Id="rId50" Type="http://schemas.openxmlformats.org/officeDocument/2006/relationships/image" Target="../media/image28.png"/><Relationship Id="rId55" Type="http://schemas.openxmlformats.org/officeDocument/2006/relationships/customXml" Target="../ink/ink30.xml"/><Relationship Id="rId76" Type="http://schemas.openxmlformats.org/officeDocument/2006/relationships/image" Target="../media/image41.png"/><Relationship Id="rId97" Type="http://schemas.openxmlformats.org/officeDocument/2006/relationships/customXml" Target="../ink/ink51.xml"/><Relationship Id="rId104" Type="http://schemas.openxmlformats.org/officeDocument/2006/relationships/image" Target="../media/image55.png"/><Relationship Id="rId120" Type="http://schemas.openxmlformats.org/officeDocument/2006/relationships/image" Target="../media/image63.png"/><Relationship Id="rId125" Type="http://schemas.openxmlformats.org/officeDocument/2006/relationships/customXml" Target="../ink/ink65.xml"/><Relationship Id="rId141" Type="http://schemas.openxmlformats.org/officeDocument/2006/relationships/customXml" Target="../ink/ink73.xml"/><Relationship Id="rId146" Type="http://schemas.openxmlformats.org/officeDocument/2006/relationships/image" Target="../media/image76.png"/><Relationship Id="rId167" Type="http://schemas.openxmlformats.org/officeDocument/2006/relationships/customXml" Target="../ink/ink86.xml"/><Relationship Id="rId7" Type="http://schemas.openxmlformats.org/officeDocument/2006/relationships/customXml" Target="../ink/ink6.xml"/><Relationship Id="rId71" Type="http://schemas.openxmlformats.org/officeDocument/2006/relationships/customXml" Target="../ink/ink38.xml"/><Relationship Id="rId92" Type="http://schemas.openxmlformats.org/officeDocument/2006/relationships/image" Target="../media/image49.png"/><Relationship Id="rId162" Type="http://schemas.openxmlformats.org/officeDocument/2006/relationships/image" Target="../media/image84.png"/><Relationship Id="rId2" Type="http://schemas.openxmlformats.org/officeDocument/2006/relationships/notesSlide" Target="../notesSlides/notesSlide2.xml"/><Relationship Id="rId29" Type="http://schemas.openxmlformats.org/officeDocument/2006/relationships/customXml" Target="../ink/ink17.xml"/><Relationship Id="rId24" Type="http://schemas.openxmlformats.org/officeDocument/2006/relationships/image" Target="../media/image15.png"/><Relationship Id="rId40" Type="http://schemas.openxmlformats.org/officeDocument/2006/relationships/image" Target="../media/image23.png"/><Relationship Id="rId45" Type="http://schemas.openxmlformats.org/officeDocument/2006/relationships/customXml" Target="../ink/ink25.xml"/><Relationship Id="rId66" Type="http://schemas.openxmlformats.org/officeDocument/2006/relationships/image" Target="../media/image36.png"/><Relationship Id="rId87" Type="http://schemas.openxmlformats.org/officeDocument/2006/relationships/customXml" Target="../ink/ink46.xml"/><Relationship Id="rId110" Type="http://schemas.openxmlformats.org/officeDocument/2006/relationships/image" Target="../media/image58.png"/><Relationship Id="rId115" Type="http://schemas.openxmlformats.org/officeDocument/2006/relationships/customXml" Target="../ink/ink60.xml"/><Relationship Id="rId131" Type="http://schemas.openxmlformats.org/officeDocument/2006/relationships/customXml" Target="../ink/ink68.xml"/><Relationship Id="rId136" Type="http://schemas.openxmlformats.org/officeDocument/2006/relationships/image" Target="../media/image71.png"/><Relationship Id="rId157" Type="http://schemas.openxmlformats.org/officeDocument/2006/relationships/customXml" Target="../ink/ink81.xml"/><Relationship Id="rId61" Type="http://schemas.openxmlformats.org/officeDocument/2006/relationships/customXml" Target="../ink/ink33.xml"/><Relationship Id="rId82" Type="http://schemas.openxmlformats.org/officeDocument/2006/relationships/image" Target="../media/image44.png"/><Relationship Id="rId152" Type="http://schemas.openxmlformats.org/officeDocument/2006/relationships/image" Target="../media/image79.png"/><Relationship Id="rId19" Type="http://schemas.openxmlformats.org/officeDocument/2006/relationships/customXml" Target="../ink/ink12.xml"/><Relationship Id="rId14" Type="http://schemas.openxmlformats.org/officeDocument/2006/relationships/image" Target="../media/image10.png"/><Relationship Id="rId30" Type="http://schemas.openxmlformats.org/officeDocument/2006/relationships/image" Target="../media/image18.png"/><Relationship Id="rId35" Type="http://schemas.openxmlformats.org/officeDocument/2006/relationships/customXml" Target="../ink/ink20.xml"/><Relationship Id="rId56" Type="http://schemas.openxmlformats.org/officeDocument/2006/relationships/image" Target="../media/image31.png"/><Relationship Id="rId77" Type="http://schemas.openxmlformats.org/officeDocument/2006/relationships/customXml" Target="../ink/ink41.xml"/><Relationship Id="rId100" Type="http://schemas.openxmlformats.org/officeDocument/2006/relationships/image" Target="../media/image53.png"/><Relationship Id="rId105" Type="http://schemas.openxmlformats.org/officeDocument/2006/relationships/customXml" Target="../ink/ink55.xml"/><Relationship Id="rId126" Type="http://schemas.openxmlformats.org/officeDocument/2006/relationships/image" Target="../media/image66.png"/><Relationship Id="rId147" Type="http://schemas.openxmlformats.org/officeDocument/2006/relationships/customXml" Target="../ink/ink76.xml"/><Relationship Id="rId168" Type="http://schemas.openxmlformats.org/officeDocument/2006/relationships/image" Target="../media/image87.png"/><Relationship Id="rId8" Type="http://schemas.openxmlformats.org/officeDocument/2006/relationships/image" Target="../media/image7.png"/><Relationship Id="rId51" Type="http://schemas.openxmlformats.org/officeDocument/2006/relationships/customXml" Target="../ink/ink28.xml"/><Relationship Id="rId72" Type="http://schemas.openxmlformats.org/officeDocument/2006/relationships/image" Target="../media/image39.png"/><Relationship Id="rId93" Type="http://schemas.openxmlformats.org/officeDocument/2006/relationships/customXml" Target="../ink/ink49.xml"/><Relationship Id="rId98" Type="http://schemas.openxmlformats.org/officeDocument/2006/relationships/image" Target="../media/image52.png"/><Relationship Id="rId121" Type="http://schemas.openxmlformats.org/officeDocument/2006/relationships/customXml" Target="../ink/ink63.xml"/><Relationship Id="rId142" Type="http://schemas.openxmlformats.org/officeDocument/2006/relationships/image" Target="../media/image74.png"/><Relationship Id="rId163" Type="http://schemas.openxmlformats.org/officeDocument/2006/relationships/customXml" Target="../ink/ink84.xml"/><Relationship Id="rId3" Type="http://schemas.openxmlformats.org/officeDocument/2006/relationships/customXml" Target="../ink/ink4.xml"/><Relationship Id="rId25" Type="http://schemas.openxmlformats.org/officeDocument/2006/relationships/customXml" Target="../ink/ink15.xml"/><Relationship Id="rId46" Type="http://schemas.openxmlformats.org/officeDocument/2006/relationships/image" Target="../media/image26.png"/><Relationship Id="rId67" Type="http://schemas.openxmlformats.org/officeDocument/2006/relationships/customXml" Target="../ink/ink36.xml"/><Relationship Id="rId116" Type="http://schemas.openxmlformats.org/officeDocument/2006/relationships/image" Target="../media/image61.png"/><Relationship Id="rId137" Type="http://schemas.openxmlformats.org/officeDocument/2006/relationships/customXml" Target="../ink/ink71.xml"/><Relationship Id="rId158" Type="http://schemas.openxmlformats.org/officeDocument/2006/relationships/image" Target="../media/image82.png"/><Relationship Id="rId20" Type="http://schemas.openxmlformats.org/officeDocument/2006/relationships/image" Target="../media/image13.png"/><Relationship Id="rId41" Type="http://schemas.openxmlformats.org/officeDocument/2006/relationships/customXml" Target="../ink/ink23.xml"/><Relationship Id="rId62" Type="http://schemas.openxmlformats.org/officeDocument/2006/relationships/image" Target="../media/image34.png"/><Relationship Id="rId83" Type="http://schemas.openxmlformats.org/officeDocument/2006/relationships/customXml" Target="../ink/ink44.xml"/><Relationship Id="rId88" Type="http://schemas.openxmlformats.org/officeDocument/2006/relationships/image" Target="../media/image47.png"/><Relationship Id="rId111" Type="http://schemas.openxmlformats.org/officeDocument/2006/relationships/customXml" Target="../ink/ink58.xml"/><Relationship Id="rId132" Type="http://schemas.openxmlformats.org/officeDocument/2006/relationships/image" Target="../media/image69.png"/><Relationship Id="rId153" Type="http://schemas.openxmlformats.org/officeDocument/2006/relationships/customXml" Target="../ink/ink79.xml"/><Relationship Id="rId15" Type="http://schemas.openxmlformats.org/officeDocument/2006/relationships/customXml" Target="../ink/ink10.xml"/><Relationship Id="rId36" Type="http://schemas.openxmlformats.org/officeDocument/2006/relationships/image" Target="../media/image21.png"/><Relationship Id="rId57" Type="http://schemas.openxmlformats.org/officeDocument/2006/relationships/customXml" Target="../ink/ink31.xml"/><Relationship Id="rId106" Type="http://schemas.openxmlformats.org/officeDocument/2006/relationships/image" Target="../media/image56.png"/><Relationship Id="rId127" Type="http://schemas.openxmlformats.org/officeDocument/2006/relationships/customXml" Target="../ink/ink66.xml"/><Relationship Id="rId10" Type="http://schemas.openxmlformats.org/officeDocument/2006/relationships/image" Target="../media/image8.png"/><Relationship Id="rId31" Type="http://schemas.openxmlformats.org/officeDocument/2006/relationships/customXml" Target="../ink/ink18.xml"/><Relationship Id="rId52" Type="http://schemas.openxmlformats.org/officeDocument/2006/relationships/image" Target="../media/image29.png"/><Relationship Id="rId73" Type="http://schemas.openxmlformats.org/officeDocument/2006/relationships/customXml" Target="../ink/ink39.xml"/><Relationship Id="rId78" Type="http://schemas.openxmlformats.org/officeDocument/2006/relationships/image" Target="../media/image42.png"/><Relationship Id="rId94" Type="http://schemas.openxmlformats.org/officeDocument/2006/relationships/image" Target="../media/image50.png"/><Relationship Id="rId99" Type="http://schemas.openxmlformats.org/officeDocument/2006/relationships/customXml" Target="../ink/ink52.xml"/><Relationship Id="rId101" Type="http://schemas.openxmlformats.org/officeDocument/2006/relationships/customXml" Target="../ink/ink53.xml"/><Relationship Id="rId122" Type="http://schemas.openxmlformats.org/officeDocument/2006/relationships/image" Target="../media/image64.png"/><Relationship Id="rId143" Type="http://schemas.openxmlformats.org/officeDocument/2006/relationships/customXml" Target="../ink/ink74.xml"/><Relationship Id="rId148" Type="http://schemas.openxmlformats.org/officeDocument/2006/relationships/image" Target="../media/image77.png"/><Relationship Id="rId164" Type="http://schemas.openxmlformats.org/officeDocument/2006/relationships/image" Target="../media/image85.png"/><Relationship Id="rId169" Type="http://schemas.openxmlformats.org/officeDocument/2006/relationships/customXml" Target="../ink/ink87.xml"/><Relationship Id="rId4" Type="http://schemas.openxmlformats.org/officeDocument/2006/relationships/image" Target="../media/image4.png"/><Relationship Id="rId9" Type="http://schemas.openxmlformats.org/officeDocument/2006/relationships/customXml" Target="../ink/ink7.xml"/><Relationship Id="rId26" Type="http://schemas.openxmlformats.org/officeDocument/2006/relationships/image" Target="../media/image16.png"/><Relationship Id="rId47" Type="http://schemas.openxmlformats.org/officeDocument/2006/relationships/customXml" Target="../ink/ink26.xml"/><Relationship Id="rId68" Type="http://schemas.openxmlformats.org/officeDocument/2006/relationships/image" Target="../media/image37.png"/><Relationship Id="rId89" Type="http://schemas.openxmlformats.org/officeDocument/2006/relationships/customXml" Target="../ink/ink47.xml"/><Relationship Id="rId112" Type="http://schemas.openxmlformats.org/officeDocument/2006/relationships/image" Target="../media/image59.png"/><Relationship Id="rId133" Type="http://schemas.openxmlformats.org/officeDocument/2006/relationships/customXml" Target="../ink/ink69.xml"/><Relationship Id="rId154" Type="http://schemas.openxmlformats.org/officeDocument/2006/relationships/image" Target="../media/image80.png"/><Relationship Id="rId16" Type="http://schemas.openxmlformats.org/officeDocument/2006/relationships/image" Target="../media/image11.png"/><Relationship Id="rId37" Type="http://schemas.openxmlformats.org/officeDocument/2006/relationships/customXml" Target="../ink/ink21.xml"/><Relationship Id="rId58" Type="http://schemas.openxmlformats.org/officeDocument/2006/relationships/image" Target="../media/image32.png"/><Relationship Id="rId79" Type="http://schemas.openxmlformats.org/officeDocument/2006/relationships/customXml" Target="../ink/ink42.xml"/><Relationship Id="rId102" Type="http://schemas.openxmlformats.org/officeDocument/2006/relationships/image" Target="../media/image54.png"/><Relationship Id="rId123" Type="http://schemas.openxmlformats.org/officeDocument/2006/relationships/customXml" Target="../ink/ink64.xml"/><Relationship Id="rId144" Type="http://schemas.openxmlformats.org/officeDocument/2006/relationships/image" Target="../media/image75.png"/><Relationship Id="rId90" Type="http://schemas.openxmlformats.org/officeDocument/2006/relationships/image" Target="../media/image48.png"/><Relationship Id="rId165" Type="http://schemas.openxmlformats.org/officeDocument/2006/relationships/customXml" Target="../ink/ink85.xml"/><Relationship Id="rId27" Type="http://schemas.openxmlformats.org/officeDocument/2006/relationships/customXml" Target="../ink/ink16.xml"/><Relationship Id="rId48" Type="http://schemas.openxmlformats.org/officeDocument/2006/relationships/image" Target="../media/image27.png"/><Relationship Id="rId69" Type="http://schemas.openxmlformats.org/officeDocument/2006/relationships/customXml" Target="../ink/ink37.xml"/><Relationship Id="rId113" Type="http://schemas.openxmlformats.org/officeDocument/2006/relationships/customXml" Target="../ink/ink59.xml"/><Relationship Id="rId134" Type="http://schemas.openxmlformats.org/officeDocument/2006/relationships/image" Target="../media/image70.png"/><Relationship Id="rId80" Type="http://schemas.openxmlformats.org/officeDocument/2006/relationships/image" Target="../media/image43.png"/><Relationship Id="rId155" Type="http://schemas.openxmlformats.org/officeDocument/2006/relationships/customXml" Target="../ink/ink80.xml"/><Relationship Id="rId17" Type="http://schemas.openxmlformats.org/officeDocument/2006/relationships/customXml" Target="../ink/ink11.xml"/><Relationship Id="rId38" Type="http://schemas.openxmlformats.org/officeDocument/2006/relationships/image" Target="../media/image22.png"/><Relationship Id="rId59" Type="http://schemas.openxmlformats.org/officeDocument/2006/relationships/customXml" Target="../ink/ink32.xml"/><Relationship Id="rId103" Type="http://schemas.openxmlformats.org/officeDocument/2006/relationships/customXml" Target="../ink/ink54.xml"/><Relationship Id="rId124" Type="http://schemas.openxmlformats.org/officeDocument/2006/relationships/image" Target="../media/image6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l-XIaQxD1h4&amp;t=1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5.png"/><Relationship Id="rId18" Type="http://schemas.openxmlformats.org/officeDocument/2006/relationships/customXml" Target="../ink/ink95.xml"/><Relationship Id="rId26" Type="http://schemas.openxmlformats.org/officeDocument/2006/relationships/customXml" Target="../ink/ink99.xml"/><Relationship Id="rId39" Type="http://schemas.openxmlformats.org/officeDocument/2006/relationships/image" Target="../media/image108.png"/><Relationship Id="rId21" Type="http://schemas.openxmlformats.org/officeDocument/2006/relationships/image" Target="../media/image99.png"/><Relationship Id="rId34" Type="http://schemas.openxmlformats.org/officeDocument/2006/relationships/customXml" Target="../ink/ink103.xml"/><Relationship Id="rId42" Type="http://schemas.openxmlformats.org/officeDocument/2006/relationships/customXml" Target="../ink/ink107.xml"/><Relationship Id="rId47" Type="http://schemas.openxmlformats.org/officeDocument/2006/relationships/image" Target="../media/image112.png"/><Relationship Id="rId50" Type="http://schemas.openxmlformats.org/officeDocument/2006/relationships/customXml" Target="../ink/ink111.xml"/><Relationship Id="rId7" Type="http://schemas.openxmlformats.org/officeDocument/2006/relationships/image" Target="../media/image92.png"/><Relationship Id="rId2" Type="http://schemas.openxmlformats.org/officeDocument/2006/relationships/notesSlide" Target="../notesSlides/notesSlide6.xml"/><Relationship Id="rId16" Type="http://schemas.openxmlformats.org/officeDocument/2006/relationships/customXml" Target="../ink/ink94.xml"/><Relationship Id="rId29" Type="http://schemas.openxmlformats.org/officeDocument/2006/relationships/image" Target="../media/image103.png"/><Relationship Id="rId11" Type="http://schemas.openxmlformats.org/officeDocument/2006/relationships/image" Target="../media/image94.png"/><Relationship Id="rId24" Type="http://schemas.openxmlformats.org/officeDocument/2006/relationships/customXml" Target="../ink/ink98.xml"/><Relationship Id="rId32" Type="http://schemas.openxmlformats.org/officeDocument/2006/relationships/customXml" Target="../ink/ink102.xml"/><Relationship Id="rId37" Type="http://schemas.openxmlformats.org/officeDocument/2006/relationships/image" Target="../media/image107.png"/><Relationship Id="rId40" Type="http://schemas.openxmlformats.org/officeDocument/2006/relationships/customXml" Target="../ink/ink106.xml"/><Relationship Id="rId45" Type="http://schemas.openxmlformats.org/officeDocument/2006/relationships/image" Target="../media/image111.png"/><Relationship Id="rId53" Type="http://schemas.openxmlformats.org/officeDocument/2006/relationships/image" Target="../media/image115.png"/><Relationship Id="rId5" Type="http://schemas.openxmlformats.org/officeDocument/2006/relationships/image" Target="../media/image91.png"/><Relationship Id="rId10" Type="http://schemas.openxmlformats.org/officeDocument/2006/relationships/customXml" Target="../ink/ink91.xml"/><Relationship Id="rId19" Type="http://schemas.openxmlformats.org/officeDocument/2006/relationships/image" Target="../media/image98.png"/><Relationship Id="rId31" Type="http://schemas.openxmlformats.org/officeDocument/2006/relationships/image" Target="../media/image104.png"/><Relationship Id="rId44" Type="http://schemas.openxmlformats.org/officeDocument/2006/relationships/customXml" Target="../ink/ink108.xml"/><Relationship Id="rId52" Type="http://schemas.openxmlformats.org/officeDocument/2006/relationships/customXml" Target="../ink/ink112.xml"/><Relationship Id="rId4" Type="http://schemas.openxmlformats.org/officeDocument/2006/relationships/customXml" Target="../ink/ink88.xml"/><Relationship Id="rId9" Type="http://schemas.openxmlformats.org/officeDocument/2006/relationships/image" Target="../media/image93.png"/><Relationship Id="rId14" Type="http://schemas.openxmlformats.org/officeDocument/2006/relationships/customXml" Target="../ink/ink93.xml"/><Relationship Id="rId22" Type="http://schemas.openxmlformats.org/officeDocument/2006/relationships/customXml" Target="../ink/ink97.xml"/><Relationship Id="rId27" Type="http://schemas.openxmlformats.org/officeDocument/2006/relationships/image" Target="../media/image102.png"/><Relationship Id="rId30" Type="http://schemas.openxmlformats.org/officeDocument/2006/relationships/customXml" Target="../ink/ink101.xml"/><Relationship Id="rId35" Type="http://schemas.openxmlformats.org/officeDocument/2006/relationships/image" Target="../media/image106.png"/><Relationship Id="rId43" Type="http://schemas.openxmlformats.org/officeDocument/2006/relationships/image" Target="../media/image110.png"/><Relationship Id="rId48" Type="http://schemas.openxmlformats.org/officeDocument/2006/relationships/customXml" Target="../ink/ink110.xml"/><Relationship Id="rId8" Type="http://schemas.openxmlformats.org/officeDocument/2006/relationships/customXml" Target="../ink/ink90.xml"/><Relationship Id="rId51" Type="http://schemas.openxmlformats.org/officeDocument/2006/relationships/image" Target="../media/image114.png"/><Relationship Id="rId3" Type="http://schemas.openxmlformats.org/officeDocument/2006/relationships/image" Target="../media/image90.png"/><Relationship Id="rId12" Type="http://schemas.openxmlformats.org/officeDocument/2006/relationships/customXml" Target="../ink/ink92.xml"/><Relationship Id="rId17" Type="http://schemas.openxmlformats.org/officeDocument/2006/relationships/image" Target="../media/image97.png"/><Relationship Id="rId25" Type="http://schemas.openxmlformats.org/officeDocument/2006/relationships/image" Target="../media/image101.png"/><Relationship Id="rId33" Type="http://schemas.openxmlformats.org/officeDocument/2006/relationships/image" Target="../media/image105.png"/><Relationship Id="rId38" Type="http://schemas.openxmlformats.org/officeDocument/2006/relationships/customXml" Target="../ink/ink105.xml"/><Relationship Id="rId46" Type="http://schemas.openxmlformats.org/officeDocument/2006/relationships/customXml" Target="../ink/ink109.xml"/><Relationship Id="rId20" Type="http://schemas.openxmlformats.org/officeDocument/2006/relationships/customXml" Target="../ink/ink96.xml"/><Relationship Id="rId41" Type="http://schemas.openxmlformats.org/officeDocument/2006/relationships/image" Target="../media/image109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9.xml"/><Relationship Id="rId15" Type="http://schemas.openxmlformats.org/officeDocument/2006/relationships/image" Target="../media/image96.png"/><Relationship Id="rId23" Type="http://schemas.openxmlformats.org/officeDocument/2006/relationships/image" Target="../media/image100.png"/><Relationship Id="rId28" Type="http://schemas.openxmlformats.org/officeDocument/2006/relationships/customXml" Target="../ink/ink100.xml"/><Relationship Id="rId36" Type="http://schemas.openxmlformats.org/officeDocument/2006/relationships/customXml" Target="../ink/ink104.xml"/><Relationship Id="rId49" Type="http://schemas.openxmlformats.org/officeDocument/2006/relationships/image" Target="../media/image113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4.xml"/><Relationship Id="rId21" Type="http://schemas.openxmlformats.org/officeDocument/2006/relationships/image" Target="../media/image123.png"/><Relationship Id="rId42" Type="http://schemas.openxmlformats.org/officeDocument/2006/relationships/customXml" Target="../ink/ink132.xml"/><Relationship Id="rId47" Type="http://schemas.openxmlformats.org/officeDocument/2006/relationships/image" Target="../media/image136.png"/><Relationship Id="rId63" Type="http://schemas.openxmlformats.org/officeDocument/2006/relationships/image" Target="../media/image144.png"/><Relationship Id="rId68" Type="http://schemas.openxmlformats.org/officeDocument/2006/relationships/customXml" Target="../ink/ink145.xml"/><Relationship Id="rId84" Type="http://schemas.openxmlformats.org/officeDocument/2006/relationships/customXml" Target="../ink/ink153.xml"/><Relationship Id="rId89" Type="http://schemas.openxmlformats.org/officeDocument/2006/relationships/image" Target="../media/image157.png"/><Relationship Id="rId16" Type="http://schemas.openxmlformats.org/officeDocument/2006/relationships/customXml" Target="../ink/ink119.xml"/><Relationship Id="rId11" Type="http://schemas.openxmlformats.org/officeDocument/2006/relationships/image" Target="../media/image118.png"/><Relationship Id="rId32" Type="http://schemas.openxmlformats.org/officeDocument/2006/relationships/customXml" Target="../ink/ink127.xml"/><Relationship Id="rId37" Type="http://schemas.openxmlformats.org/officeDocument/2006/relationships/image" Target="../media/image131.png"/><Relationship Id="rId53" Type="http://schemas.openxmlformats.org/officeDocument/2006/relationships/image" Target="../media/image139.png"/><Relationship Id="rId58" Type="http://schemas.openxmlformats.org/officeDocument/2006/relationships/customXml" Target="../ink/ink140.xml"/><Relationship Id="rId74" Type="http://schemas.openxmlformats.org/officeDocument/2006/relationships/customXml" Target="../ink/ink148.xml"/><Relationship Id="rId79" Type="http://schemas.openxmlformats.org/officeDocument/2006/relationships/image" Target="../media/image152.png"/><Relationship Id="rId5" Type="http://schemas.openxmlformats.org/officeDocument/2006/relationships/image" Target="../media/image510.png"/><Relationship Id="rId90" Type="http://schemas.openxmlformats.org/officeDocument/2006/relationships/customXml" Target="../ink/ink156.xml"/><Relationship Id="rId95" Type="http://schemas.openxmlformats.org/officeDocument/2006/relationships/image" Target="../media/image160.png"/><Relationship Id="rId22" Type="http://schemas.openxmlformats.org/officeDocument/2006/relationships/customXml" Target="../ink/ink122.xml"/><Relationship Id="rId27" Type="http://schemas.openxmlformats.org/officeDocument/2006/relationships/image" Target="../media/image126.png"/><Relationship Id="rId43" Type="http://schemas.openxmlformats.org/officeDocument/2006/relationships/image" Target="../media/image134.png"/><Relationship Id="rId48" Type="http://schemas.openxmlformats.org/officeDocument/2006/relationships/customXml" Target="../ink/ink135.xml"/><Relationship Id="rId64" Type="http://schemas.openxmlformats.org/officeDocument/2006/relationships/customXml" Target="../ink/ink143.xml"/><Relationship Id="rId69" Type="http://schemas.openxmlformats.org/officeDocument/2006/relationships/image" Target="../media/image147.png"/><Relationship Id="rId8" Type="http://schemas.openxmlformats.org/officeDocument/2006/relationships/customXml" Target="../ink/ink115.xml"/><Relationship Id="rId51" Type="http://schemas.openxmlformats.org/officeDocument/2006/relationships/image" Target="../media/image138.png"/><Relationship Id="rId72" Type="http://schemas.openxmlformats.org/officeDocument/2006/relationships/customXml" Target="../ink/ink147.xml"/><Relationship Id="rId80" Type="http://schemas.openxmlformats.org/officeDocument/2006/relationships/customXml" Target="../ink/ink151.xml"/><Relationship Id="rId85" Type="http://schemas.openxmlformats.org/officeDocument/2006/relationships/image" Target="../media/image155.png"/><Relationship Id="rId93" Type="http://schemas.openxmlformats.org/officeDocument/2006/relationships/image" Target="../media/image159.png"/><Relationship Id="rId3" Type="http://schemas.openxmlformats.org/officeDocument/2006/relationships/image" Target="../media/image116.png"/><Relationship Id="rId12" Type="http://schemas.openxmlformats.org/officeDocument/2006/relationships/customXml" Target="../ink/ink117.xml"/><Relationship Id="rId17" Type="http://schemas.openxmlformats.org/officeDocument/2006/relationships/image" Target="../media/image121.png"/><Relationship Id="rId25" Type="http://schemas.openxmlformats.org/officeDocument/2006/relationships/image" Target="../media/image125.png"/><Relationship Id="rId33" Type="http://schemas.openxmlformats.org/officeDocument/2006/relationships/image" Target="../media/image129.png"/><Relationship Id="rId38" Type="http://schemas.openxmlformats.org/officeDocument/2006/relationships/customXml" Target="../ink/ink130.xml"/><Relationship Id="rId46" Type="http://schemas.openxmlformats.org/officeDocument/2006/relationships/customXml" Target="../ink/ink134.xml"/><Relationship Id="rId59" Type="http://schemas.openxmlformats.org/officeDocument/2006/relationships/image" Target="../media/image142.png"/><Relationship Id="rId67" Type="http://schemas.openxmlformats.org/officeDocument/2006/relationships/image" Target="../media/image146.png"/><Relationship Id="rId20" Type="http://schemas.openxmlformats.org/officeDocument/2006/relationships/customXml" Target="../ink/ink121.xml"/><Relationship Id="rId41" Type="http://schemas.openxmlformats.org/officeDocument/2006/relationships/image" Target="../media/image133.png"/><Relationship Id="rId54" Type="http://schemas.openxmlformats.org/officeDocument/2006/relationships/customXml" Target="../ink/ink138.xml"/><Relationship Id="rId62" Type="http://schemas.openxmlformats.org/officeDocument/2006/relationships/customXml" Target="../ink/ink142.xml"/><Relationship Id="rId70" Type="http://schemas.openxmlformats.org/officeDocument/2006/relationships/customXml" Target="../ink/ink146.xml"/><Relationship Id="rId75" Type="http://schemas.openxmlformats.org/officeDocument/2006/relationships/image" Target="../media/image150.png"/><Relationship Id="rId83" Type="http://schemas.openxmlformats.org/officeDocument/2006/relationships/image" Target="../media/image154.png"/><Relationship Id="rId88" Type="http://schemas.openxmlformats.org/officeDocument/2006/relationships/customXml" Target="../ink/ink155.xml"/><Relationship Id="rId91" Type="http://schemas.openxmlformats.org/officeDocument/2006/relationships/image" Target="../media/image15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4.xml"/><Relationship Id="rId15" Type="http://schemas.openxmlformats.org/officeDocument/2006/relationships/image" Target="../media/image120.png"/><Relationship Id="rId23" Type="http://schemas.openxmlformats.org/officeDocument/2006/relationships/image" Target="../media/image124.png"/><Relationship Id="rId28" Type="http://schemas.openxmlformats.org/officeDocument/2006/relationships/customXml" Target="../ink/ink125.xml"/><Relationship Id="rId36" Type="http://schemas.openxmlformats.org/officeDocument/2006/relationships/customXml" Target="../ink/ink129.xml"/><Relationship Id="rId49" Type="http://schemas.openxmlformats.org/officeDocument/2006/relationships/image" Target="../media/image137.png"/><Relationship Id="rId57" Type="http://schemas.openxmlformats.org/officeDocument/2006/relationships/image" Target="../media/image141.png"/><Relationship Id="rId10" Type="http://schemas.openxmlformats.org/officeDocument/2006/relationships/customXml" Target="../ink/ink116.xml"/><Relationship Id="rId31" Type="http://schemas.openxmlformats.org/officeDocument/2006/relationships/image" Target="../media/image128.png"/><Relationship Id="rId44" Type="http://schemas.openxmlformats.org/officeDocument/2006/relationships/customXml" Target="../ink/ink133.xml"/><Relationship Id="rId52" Type="http://schemas.openxmlformats.org/officeDocument/2006/relationships/customXml" Target="../ink/ink137.xml"/><Relationship Id="rId60" Type="http://schemas.openxmlformats.org/officeDocument/2006/relationships/customXml" Target="../ink/ink141.xml"/><Relationship Id="rId65" Type="http://schemas.openxmlformats.org/officeDocument/2006/relationships/image" Target="../media/image145.png"/><Relationship Id="rId73" Type="http://schemas.openxmlformats.org/officeDocument/2006/relationships/image" Target="../media/image149.png"/><Relationship Id="rId78" Type="http://schemas.openxmlformats.org/officeDocument/2006/relationships/customXml" Target="../ink/ink150.xml"/><Relationship Id="rId81" Type="http://schemas.openxmlformats.org/officeDocument/2006/relationships/image" Target="../media/image153.png"/><Relationship Id="rId86" Type="http://schemas.openxmlformats.org/officeDocument/2006/relationships/customXml" Target="../ink/ink154.xml"/><Relationship Id="rId94" Type="http://schemas.openxmlformats.org/officeDocument/2006/relationships/customXml" Target="../ink/ink158.xml"/><Relationship Id="rId4" Type="http://schemas.openxmlformats.org/officeDocument/2006/relationships/customXml" Target="../ink/ink113.xml"/><Relationship Id="rId9" Type="http://schemas.openxmlformats.org/officeDocument/2006/relationships/image" Target="../media/image117.png"/><Relationship Id="rId13" Type="http://schemas.openxmlformats.org/officeDocument/2006/relationships/image" Target="../media/image119.png"/><Relationship Id="rId18" Type="http://schemas.openxmlformats.org/officeDocument/2006/relationships/customXml" Target="../ink/ink120.xml"/><Relationship Id="rId39" Type="http://schemas.openxmlformats.org/officeDocument/2006/relationships/image" Target="../media/image132.png"/><Relationship Id="rId34" Type="http://schemas.openxmlformats.org/officeDocument/2006/relationships/customXml" Target="../ink/ink128.xml"/><Relationship Id="rId50" Type="http://schemas.openxmlformats.org/officeDocument/2006/relationships/customXml" Target="../ink/ink136.xml"/><Relationship Id="rId55" Type="http://schemas.openxmlformats.org/officeDocument/2006/relationships/image" Target="../media/image140.png"/><Relationship Id="rId76" Type="http://schemas.openxmlformats.org/officeDocument/2006/relationships/customXml" Target="../ink/ink149.xml"/><Relationship Id="rId7" Type="http://schemas.openxmlformats.org/officeDocument/2006/relationships/image" Target="../media/image710.png"/><Relationship Id="rId71" Type="http://schemas.openxmlformats.org/officeDocument/2006/relationships/image" Target="../media/image148.png"/><Relationship Id="rId92" Type="http://schemas.openxmlformats.org/officeDocument/2006/relationships/customXml" Target="../ink/ink157.xml"/><Relationship Id="rId2" Type="http://schemas.openxmlformats.org/officeDocument/2006/relationships/notesSlide" Target="../notesSlides/notesSlide7.xml"/><Relationship Id="rId29" Type="http://schemas.openxmlformats.org/officeDocument/2006/relationships/image" Target="../media/image127.png"/><Relationship Id="rId24" Type="http://schemas.openxmlformats.org/officeDocument/2006/relationships/customXml" Target="../ink/ink123.xml"/><Relationship Id="rId40" Type="http://schemas.openxmlformats.org/officeDocument/2006/relationships/customXml" Target="../ink/ink131.xml"/><Relationship Id="rId45" Type="http://schemas.openxmlformats.org/officeDocument/2006/relationships/image" Target="../media/image135.png"/><Relationship Id="rId66" Type="http://schemas.openxmlformats.org/officeDocument/2006/relationships/customXml" Target="../ink/ink144.xml"/><Relationship Id="rId87" Type="http://schemas.openxmlformats.org/officeDocument/2006/relationships/image" Target="../media/image156.png"/><Relationship Id="rId61" Type="http://schemas.openxmlformats.org/officeDocument/2006/relationships/image" Target="../media/image143.png"/><Relationship Id="rId82" Type="http://schemas.openxmlformats.org/officeDocument/2006/relationships/customXml" Target="../ink/ink152.xml"/><Relationship Id="rId19" Type="http://schemas.openxmlformats.org/officeDocument/2006/relationships/image" Target="../media/image122.png"/><Relationship Id="rId14" Type="http://schemas.openxmlformats.org/officeDocument/2006/relationships/customXml" Target="../ink/ink118.xml"/><Relationship Id="rId30" Type="http://schemas.openxmlformats.org/officeDocument/2006/relationships/customXml" Target="../ink/ink126.xml"/><Relationship Id="rId35" Type="http://schemas.openxmlformats.org/officeDocument/2006/relationships/image" Target="../media/image130.png"/><Relationship Id="rId56" Type="http://schemas.openxmlformats.org/officeDocument/2006/relationships/customXml" Target="../ink/ink139.xml"/><Relationship Id="rId77" Type="http://schemas.openxmlformats.org/officeDocument/2006/relationships/image" Target="../media/image1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png"/><Relationship Id="rId3" Type="http://schemas.openxmlformats.org/officeDocument/2006/relationships/customXml" Target="../ink/ink159.xml"/><Relationship Id="rId7" Type="http://schemas.openxmlformats.org/officeDocument/2006/relationships/customXml" Target="../ink/ink161.xml"/><Relationship Id="rId12" Type="http://schemas.openxmlformats.org/officeDocument/2006/relationships/image" Target="../media/image16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2.png"/><Relationship Id="rId11" Type="http://schemas.openxmlformats.org/officeDocument/2006/relationships/customXml" Target="../ink/ink163.xml"/><Relationship Id="rId5" Type="http://schemas.openxmlformats.org/officeDocument/2006/relationships/customXml" Target="../ink/ink160.xml"/><Relationship Id="rId10" Type="http://schemas.openxmlformats.org/officeDocument/2006/relationships/image" Target="../media/image164.png"/><Relationship Id="rId4" Type="http://schemas.openxmlformats.org/officeDocument/2006/relationships/image" Target="../media/image161.png"/><Relationship Id="rId9" Type="http://schemas.openxmlformats.org/officeDocument/2006/relationships/customXml" Target="../ink/ink162.xml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75.xml"/><Relationship Id="rId21" Type="http://schemas.openxmlformats.org/officeDocument/2006/relationships/image" Target="../media/image174.png"/><Relationship Id="rId42" Type="http://schemas.openxmlformats.org/officeDocument/2006/relationships/customXml" Target="../ink/ink183.xml"/><Relationship Id="rId47" Type="http://schemas.openxmlformats.org/officeDocument/2006/relationships/image" Target="../media/image187.png"/><Relationship Id="rId63" Type="http://schemas.openxmlformats.org/officeDocument/2006/relationships/image" Target="../media/image195.png"/><Relationship Id="rId68" Type="http://schemas.openxmlformats.org/officeDocument/2006/relationships/customXml" Target="../ink/ink196.xml"/><Relationship Id="rId84" Type="http://schemas.openxmlformats.org/officeDocument/2006/relationships/customXml" Target="../ink/ink204.xml"/><Relationship Id="rId89" Type="http://schemas.openxmlformats.org/officeDocument/2006/relationships/image" Target="../media/image208.png"/><Relationship Id="rId16" Type="http://schemas.openxmlformats.org/officeDocument/2006/relationships/customXml" Target="../ink/ink170.xml"/><Relationship Id="rId11" Type="http://schemas.openxmlformats.org/officeDocument/2006/relationships/image" Target="../media/image169.png"/><Relationship Id="rId32" Type="http://schemas.openxmlformats.org/officeDocument/2006/relationships/customXml" Target="../ink/ink178.xml"/><Relationship Id="rId37" Type="http://schemas.openxmlformats.org/officeDocument/2006/relationships/image" Target="../media/image182.png"/><Relationship Id="rId53" Type="http://schemas.openxmlformats.org/officeDocument/2006/relationships/image" Target="../media/image190.png"/><Relationship Id="rId58" Type="http://schemas.openxmlformats.org/officeDocument/2006/relationships/customXml" Target="../ink/ink191.xml"/><Relationship Id="rId74" Type="http://schemas.openxmlformats.org/officeDocument/2006/relationships/customXml" Target="../ink/ink199.xml"/><Relationship Id="rId79" Type="http://schemas.openxmlformats.org/officeDocument/2006/relationships/image" Target="../media/image203.png"/><Relationship Id="rId5" Type="http://schemas.openxmlformats.org/officeDocument/2006/relationships/image" Target="../media/image166.png"/><Relationship Id="rId90" Type="http://schemas.openxmlformats.org/officeDocument/2006/relationships/customXml" Target="../ink/ink207.xml"/><Relationship Id="rId95" Type="http://schemas.openxmlformats.org/officeDocument/2006/relationships/image" Target="../media/image211.png"/><Relationship Id="rId22" Type="http://schemas.openxmlformats.org/officeDocument/2006/relationships/customXml" Target="../ink/ink173.xml"/><Relationship Id="rId27" Type="http://schemas.openxmlformats.org/officeDocument/2006/relationships/image" Target="../media/image177.png"/><Relationship Id="rId43" Type="http://schemas.openxmlformats.org/officeDocument/2006/relationships/image" Target="../media/image185.png"/><Relationship Id="rId48" Type="http://schemas.openxmlformats.org/officeDocument/2006/relationships/customXml" Target="../ink/ink186.xml"/><Relationship Id="rId64" Type="http://schemas.openxmlformats.org/officeDocument/2006/relationships/customXml" Target="../ink/ink194.xml"/><Relationship Id="rId69" Type="http://schemas.openxmlformats.org/officeDocument/2006/relationships/image" Target="../media/image198.png"/><Relationship Id="rId80" Type="http://schemas.openxmlformats.org/officeDocument/2006/relationships/customXml" Target="../ink/ink202.xml"/><Relationship Id="rId85" Type="http://schemas.openxmlformats.org/officeDocument/2006/relationships/image" Target="../media/image206.png"/><Relationship Id="rId3" Type="http://schemas.openxmlformats.org/officeDocument/2006/relationships/hyperlink" Target="https://qz.com/1038954/whatever-it-takes-five-years-ago-today-mario-draghi-saved-the-euro-with-a-momentous-speech/" TargetMode="External"/><Relationship Id="rId12" Type="http://schemas.openxmlformats.org/officeDocument/2006/relationships/customXml" Target="../ink/ink168.xml"/><Relationship Id="rId17" Type="http://schemas.openxmlformats.org/officeDocument/2006/relationships/image" Target="../media/image172.png"/><Relationship Id="rId25" Type="http://schemas.openxmlformats.org/officeDocument/2006/relationships/image" Target="../media/image176.png"/><Relationship Id="rId33" Type="http://schemas.openxmlformats.org/officeDocument/2006/relationships/image" Target="../media/image180.png"/><Relationship Id="rId38" Type="http://schemas.openxmlformats.org/officeDocument/2006/relationships/customXml" Target="../ink/ink181.xml"/><Relationship Id="rId46" Type="http://schemas.openxmlformats.org/officeDocument/2006/relationships/customXml" Target="../ink/ink185.xml"/><Relationship Id="rId59" Type="http://schemas.openxmlformats.org/officeDocument/2006/relationships/image" Target="../media/image193.png"/><Relationship Id="rId67" Type="http://schemas.openxmlformats.org/officeDocument/2006/relationships/image" Target="../media/image197.png"/><Relationship Id="rId20" Type="http://schemas.openxmlformats.org/officeDocument/2006/relationships/customXml" Target="../ink/ink172.xml"/><Relationship Id="rId41" Type="http://schemas.openxmlformats.org/officeDocument/2006/relationships/image" Target="../media/image184.png"/><Relationship Id="rId54" Type="http://schemas.openxmlformats.org/officeDocument/2006/relationships/customXml" Target="../ink/ink189.xml"/><Relationship Id="rId62" Type="http://schemas.openxmlformats.org/officeDocument/2006/relationships/customXml" Target="../ink/ink193.xml"/><Relationship Id="rId70" Type="http://schemas.openxmlformats.org/officeDocument/2006/relationships/customXml" Target="../ink/ink197.xml"/><Relationship Id="rId75" Type="http://schemas.openxmlformats.org/officeDocument/2006/relationships/image" Target="../media/image201.png"/><Relationship Id="rId83" Type="http://schemas.openxmlformats.org/officeDocument/2006/relationships/image" Target="../media/image205.png"/><Relationship Id="rId88" Type="http://schemas.openxmlformats.org/officeDocument/2006/relationships/customXml" Target="../ink/ink206.xml"/><Relationship Id="rId91" Type="http://schemas.openxmlformats.org/officeDocument/2006/relationships/image" Target="../media/image209.png"/><Relationship Id="rId96" Type="http://schemas.openxmlformats.org/officeDocument/2006/relationships/customXml" Target="../ink/ink21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65.xml"/><Relationship Id="rId15" Type="http://schemas.openxmlformats.org/officeDocument/2006/relationships/image" Target="../media/image171.png"/><Relationship Id="rId23" Type="http://schemas.openxmlformats.org/officeDocument/2006/relationships/image" Target="../media/image175.png"/><Relationship Id="rId28" Type="http://schemas.openxmlformats.org/officeDocument/2006/relationships/customXml" Target="../ink/ink176.xml"/><Relationship Id="rId36" Type="http://schemas.openxmlformats.org/officeDocument/2006/relationships/customXml" Target="../ink/ink180.xml"/><Relationship Id="rId49" Type="http://schemas.openxmlformats.org/officeDocument/2006/relationships/image" Target="../media/image188.png"/><Relationship Id="rId57" Type="http://schemas.openxmlformats.org/officeDocument/2006/relationships/image" Target="../media/image192.png"/><Relationship Id="rId10" Type="http://schemas.openxmlformats.org/officeDocument/2006/relationships/customXml" Target="../ink/ink167.xml"/><Relationship Id="rId31" Type="http://schemas.openxmlformats.org/officeDocument/2006/relationships/image" Target="../media/image179.png"/><Relationship Id="rId44" Type="http://schemas.openxmlformats.org/officeDocument/2006/relationships/customXml" Target="../ink/ink184.xml"/><Relationship Id="rId52" Type="http://schemas.openxmlformats.org/officeDocument/2006/relationships/customXml" Target="../ink/ink188.xml"/><Relationship Id="rId60" Type="http://schemas.openxmlformats.org/officeDocument/2006/relationships/customXml" Target="../ink/ink192.xml"/><Relationship Id="rId65" Type="http://schemas.openxmlformats.org/officeDocument/2006/relationships/image" Target="../media/image196.png"/><Relationship Id="rId73" Type="http://schemas.openxmlformats.org/officeDocument/2006/relationships/image" Target="../media/image200.png"/><Relationship Id="rId78" Type="http://schemas.openxmlformats.org/officeDocument/2006/relationships/customXml" Target="../ink/ink201.xml"/><Relationship Id="rId81" Type="http://schemas.openxmlformats.org/officeDocument/2006/relationships/image" Target="../media/image204.png"/><Relationship Id="rId86" Type="http://schemas.openxmlformats.org/officeDocument/2006/relationships/customXml" Target="../ink/ink205.xml"/><Relationship Id="rId94" Type="http://schemas.openxmlformats.org/officeDocument/2006/relationships/customXml" Target="../ink/ink209.xml"/><Relationship Id="rId4" Type="http://schemas.openxmlformats.org/officeDocument/2006/relationships/customXml" Target="../ink/ink164.xml"/><Relationship Id="rId9" Type="http://schemas.openxmlformats.org/officeDocument/2006/relationships/image" Target="../media/image168.png"/><Relationship Id="rId13" Type="http://schemas.openxmlformats.org/officeDocument/2006/relationships/image" Target="../media/image170.png"/><Relationship Id="rId18" Type="http://schemas.openxmlformats.org/officeDocument/2006/relationships/customXml" Target="../ink/ink171.xml"/><Relationship Id="rId39" Type="http://schemas.openxmlformats.org/officeDocument/2006/relationships/image" Target="../media/image183.png"/><Relationship Id="rId34" Type="http://schemas.openxmlformats.org/officeDocument/2006/relationships/customXml" Target="../ink/ink179.xml"/><Relationship Id="rId50" Type="http://schemas.openxmlformats.org/officeDocument/2006/relationships/customXml" Target="../ink/ink187.xml"/><Relationship Id="rId55" Type="http://schemas.openxmlformats.org/officeDocument/2006/relationships/image" Target="../media/image191.png"/><Relationship Id="rId76" Type="http://schemas.openxmlformats.org/officeDocument/2006/relationships/customXml" Target="../ink/ink200.xml"/><Relationship Id="rId97" Type="http://schemas.openxmlformats.org/officeDocument/2006/relationships/image" Target="../media/image212.png"/><Relationship Id="rId7" Type="http://schemas.openxmlformats.org/officeDocument/2006/relationships/image" Target="../media/image167.png"/><Relationship Id="rId71" Type="http://schemas.openxmlformats.org/officeDocument/2006/relationships/image" Target="../media/image199.png"/><Relationship Id="rId92" Type="http://schemas.openxmlformats.org/officeDocument/2006/relationships/customXml" Target="../ink/ink208.xml"/><Relationship Id="rId2" Type="http://schemas.openxmlformats.org/officeDocument/2006/relationships/notesSlide" Target="../notesSlides/notesSlide9.xml"/><Relationship Id="rId29" Type="http://schemas.openxmlformats.org/officeDocument/2006/relationships/image" Target="../media/image178.png"/><Relationship Id="rId24" Type="http://schemas.openxmlformats.org/officeDocument/2006/relationships/customXml" Target="../ink/ink174.xml"/><Relationship Id="rId40" Type="http://schemas.openxmlformats.org/officeDocument/2006/relationships/customXml" Target="../ink/ink182.xml"/><Relationship Id="rId45" Type="http://schemas.openxmlformats.org/officeDocument/2006/relationships/image" Target="../media/image186.png"/><Relationship Id="rId66" Type="http://schemas.openxmlformats.org/officeDocument/2006/relationships/customXml" Target="../ink/ink195.xml"/><Relationship Id="rId87" Type="http://schemas.openxmlformats.org/officeDocument/2006/relationships/image" Target="../media/image207.png"/><Relationship Id="rId61" Type="http://schemas.openxmlformats.org/officeDocument/2006/relationships/image" Target="../media/image194.png"/><Relationship Id="rId82" Type="http://schemas.openxmlformats.org/officeDocument/2006/relationships/customXml" Target="../ink/ink203.xml"/><Relationship Id="rId19" Type="http://schemas.openxmlformats.org/officeDocument/2006/relationships/image" Target="../media/image173.png"/><Relationship Id="rId14" Type="http://schemas.openxmlformats.org/officeDocument/2006/relationships/customXml" Target="../ink/ink169.xml"/><Relationship Id="rId30" Type="http://schemas.openxmlformats.org/officeDocument/2006/relationships/customXml" Target="../ink/ink177.xml"/><Relationship Id="rId35" Type="http://schemas.openxmlformats.org/officeDocument/2006/relationships/image" Target="../media/image181.png"/><Relationship Id="rId56" Type="http://schemas.openxmlformats.org/officeDocument/2006/relationships/customXml" Target="../ink/ink190.xml"/><Relationship Id="rId77" Type="http://schemas.openxmlformats.org/officeDocument/2006/relationships/image" Target="../media/image202.png"/><Relationship Id="rId8" Type="http://schemas.openxmlformats.org/officeDocument/2006/relationships/customXml" Target="../ink/ink166.xml"/><Relationship Id="rId51" Type="http://schemas.openxmlformats.org/officeDocument/2006/relationships/image" Target="../media/image189.png"/><Relationship Id="rId72" Type="http://schemas.openxmlformats.org/officeDocument/2006/relationships/customXml" Target="../ink/ink198.xml"/><Relationship Id="rId93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Freihand 14">
                <a:extLst>
                  <a:ext uri="{FF2B5EF4-FFF2-40B4-BE49-F238E27FC236}">
                    <a16:creationId xmlns:a16="http://schemas.microsoft.com/office/drawing/2014/main" id="{648707E7-E388-1346-3F2B-A340CD9D256C}"/>
                  </a:ext>
                </a:extLst>
              </p14:cNvPr>
              <p14:cNvContentPartPr/>
              <p14:nvPr/>
            </p14:nvContentPartPr>
            <p14:xfrm>
              <a:off x="327338" y="2577862"/>
              <a:ext cx="14400" cy="1440"/>
            </p14:xfrm>
          </p:contentPart>
        </mc:Choice>
        <mc:Fallback xmlns="">
          <p:pic>
            <p:nvPicPr>
              <p:cNvPr id="15" name="Freihand 14">
                <a:extLst>
                  <a:ext uri="{FF2B5EF4-FFF2-40B4-BE49-F238E27FC236}">
                    <a16:creationId xmlns:a16="http://schemas.microsoft.com/office/drawing/2014/main" id="{648707E7-E388-1346-3F2B-A340CD9D256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18698" y="2568862"/>
                <a:ext cx="32040" cy="19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B0522EC4-31F8-BF77-B6AF-D6E5A5DA31BC}"/>
              </a:ext>
            </a:extLst>
          </p:cNvPr>
          <p:cNvGrpSpPr/>
          <p:nvPr/>
        </p:nvGrpSpPr>
        <p:grpSpPr>
          <a:xfrm>
            <a:off x="223789" y="2402542"/>
            <a:ext cx="159840" cy="162000"/>
            <a:chOff x="223789" y="2402542"/>
            <a:chExt cx="159840" cy="162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6C5B507D-23C0-A36F-730A-9597B2C68471}"/>
                    </a:ext>
                  </a:extLst>
                </p14:cNvPr>
                <p14:cNvContentPartPr/>
                <p14:nvPr/>
              </p14:nvContentPartPr>
              <p14:xfrm>
                <a:off x="253309" y="2402542"/>
                <a:ext cx="100440" cy="162000"/>
              </p14:xfrm>
            </p:contentPart>
          </mc:Choice>
          <mc:Fallback xmlns=""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6C5B507D-23C0-A36F-730A-9597B2C6847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44669" y="2393542"/>
                  <a:ext cx="11808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5223677A-2E0F-C652-7DBB-8EC41D042593}"/>
                    </a:ext>
                  </a:extLst>
                </p14:cNvPr>
                <p14:cNvContentPartPr/>
                <p14:nvPr/>
              </p14:nvContentPartPr>
              <p14:xfrm>
                <a:off x="223789" y="2404342"/>
                <a:ext cx="159840" cy="136080"/>
              </p14:xfrm>
            </p:contentPart>
          </mc:Choice>
          <mc:Fallback xmlns=""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5223677A-2E0F-C652-7DBB-8EC41D04259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15149" y="2395702"/>
                  <a:ext cx="177480" cy="153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 err="1">
                <a:solidFill>
                  <a:sysClr val="windowText" lastClr="000000"/>
                </a:solidFill>
              </a:rPr>
              <a:t>Zinssätze</a:t>
            </a:r>
            <a:r>
              <a:rPr lang="en-US" sz="2903" b="1" dirty="0">
                <a:solidFill>
                  <a:sysClr val="windowText" lastClr="000000"/>
                </a:solidFill>
              </a:rPr>
              <a:t> EZB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79178" y="6384680"/>
            <a:ext cx="8426841" cy="3596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altLang="de-DE" sz="1089" dirty="0">
                <a:ea typeface="ＭＳ Ｐゴシック" pitchFamily="34" charset="-128"/>
              </a:rPr>
              <a:t>Source: ECB, rote </a:t>
            </a:r>
            <a:r>
              <a:rPr lang="en-GB" altLang="de-DE" sz="1089" dirty="0" err="1">
                <a:ea typeface="ＭＳ Ｐゴシック" pitchFamily="34" charset="-128"/>
              </a:rPr>
              <a:t>Reihe</a:t>
            </a:r>
            <a:r>
              <a:rPr lang="en-GB" altLang="de-DE" sz="1089" dirty="0">
                <a:ea typeface="ＭＳ Ｐゴシック" pitchFamily="34" charset="-128"/>
              </a:rPr>
              <a:t> EONIA </a:t>
            </a:r>
            <a:r>
              <a:rPr lang="en-GB" altLang="de-DE" sz="1089" dirty="0" err="1">
                <a:ea typeface="ＭＳ Ｐゴシック" pitchFamily="34" charset="-128"/>
              </a:rPr>
              <a:t>bis</a:t>
            </a:r>
            <a:r>
              <a:rPr lang="en-GB" altLang="de-DE" sz="1089" dirty="0">
                <a:ea typeface="ＭＳ Ｐゴシック" pitchFamily="34" charset="-128"/>
              </a:rPr>
              <a:t> September 2019, ab </a:t>
            </a:r>
            <a:r>
              <a:rPr lang="en-GB" altLang="de-DE" sz="1089" dirty="0" err="1">
                <a:ea typeface="ＭＳ Ｐゴシック" pitchFamily="34" charset="-128"/>
              </a:rPr>
              <a:t>Oktober</a:t>
            </a:r>
            <a:r>
              <a:rPr lang="en-GB" altLang="de-DE" sz="1089" dirty="0">
                <a:ea typeface="ＭＳ Ｐゴシック" pitchFamily="34" charset="-128"/>
              </a:rPr>
              <a:t> 2019 ESTR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D24E761-D280-47AE-AC82-072B072E96D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FA67E1D-8D3D-18A7-6661-779385F34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0000"/>
            <a:ext cx="6921127" cy="5040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A7A1172C-46C4-D224-4ADE-C3DBCE4F9D5E}"/>
                  </a:ext>
                </a:extLst>
              </p14:cNvPr>
              <p14:cNvContentPartPr/>
              <p14:nvPr/>
            </p14:nvContentPartPr>
            <p14:xfrm>
              <a:off x="3479269" y="3602062"/>
              <a:ext cx="258840" cy="2088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A7A1172C-46C4-D224-4ADE-C3DBCE4F9D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70629" y="3593422"/>
                <a:ext cx="276480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472ABF2D-6387-F896-A802-C2B079409353}"/>
                  </a:ext>
                </a:extLst>
              </p14:cNvPr>
              <p14:cNvContentPartPr/>
              <p14:nvPr/>
            </p14:nvContentPartPr>
            <p14:xfrm>
              <a:off x="6465829" y="3368782"/>
              <a:ext cx="609480" cy="96984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472ABF2D-6387-F896-A802-C2B07940935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57189" y="3360142"/>
                <a:ext cx="627120" cy="98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359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 err="1">
                <a:solidFill>
                  <a:sysClr val="windowText" lastClr="000000"/>
                </a:solidFill>
              </a:rPr>
              <a:t>Anleihenkaufprogramm</a:t>
            </a:r>
            <a:r>
              <a:rPr lang="en-US" sz="2903" b="1" dirty="0">
                <a:solidFill>
                  <a:sysClr val="windowText" lastClr="000000"/>
                </a:solidFill>
              </a:rPr>
              <a:t> der EZB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45311" y="6175744"/>
            <a:ext cx="8426841" cy="3596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altLang="de-DE" sz="1089" dirty="0">
                <a:ea typeface="ＭＳ Ｐゴシック" pitchFamily="34" charset="-128"/>
              </a:rPr>
              <a:t>Source: ECB, Asset Purchase Program </a:t>
            </a:r>
          </a:p>
          <a:p>
            <a:r>
              <a:rPr lang="de-DE" sz="1100" dirty="0">
                <a:hlinkClick r:id="rId3"/>
              </a:rPr>
              <a:t>https://www.ecb.europa.eu/mopo/implement/omt/html/index.en.html</a:t>
            </a:r>
            <a:endParaRPr lang="en-GB" altLang="de-DE" sz="1089" dirty="0">
              <a:ea typeface="ＭＳ Ｐゴシック" pitchFamily="34" charset="-128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E1B2C3C-8D1B-4423-819D-C97BC6D0858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CC6EEE9-1357-1D7C-F8B7-D0EB06273B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311" y="728386"/>
            <a:ext cx="7169379" cy="532664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0" name="Freihand 69">
                <a:extLst>
                  <a:ext uri="{FF2B5EF4-FFF2-40B4-BE49-F238E27FC236}">
                    <a16:creationId xmlns:a16="http://schemas.microsoft.com/office/drawing/2014/main" id="{03AD27E5-9B30-4FCE-AF92-321178C60682}"/>
                  </a:ext>
                </a:extLst>
              </p14:cNvPr>
              <p14:cNvContentPartPr/>
              <p14:nvPr/>
            </p14:nvContentPartPr>
            <p14:xfrm>
              <a:off x="7419469" y="895222"/>
              <a:ext cx="837360" cy="735840"/>
            </p14:xfrm>
          </p:contentPart>
        </mc:Choice>
        <mc:Fallback>
          <p:pic>
            <p:nvPicPr>
              <p:cNvPr id="70" name="Freihand 69">
                <a:extLst>
                  <a:ext uri="{FF2B5EF4-FFF2-40B4-BE49-F238E27FC236}">
                    <a16:creationId xmlns:a16="http://schemas.microsoft.com/office/drawing/2014/main" id="{03AD27E5-9B30-4FCE-AF92-321178C6068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10829" y="886222"/>
                <a:ext cx="855000" cy="75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2" name="Freihand 71">
                <a:extLst>
                  <a:ext uri="{FF2B5EF4-FFF2-40B4-BE49-F238E27FC236}">
                    <a16:creationId xmlns:a16="http://schemas.microsoft.com/office/drawing/2014/main" id="{0AD9FAEA-C95F-3F71-DEB1-9A51932D5AD0}"/>
                  </a:ext>
                </a:extLst>
              </p14:cNvPr>
              <p14:cNvContentPartPr/>
              <p14:nvPr/>
            </p14:nvContentPartPr>
            <p14:xfrm>
              <a:off x="1238269" y="714862"/>
              <a:ext cx="325440" cy="309600"/>
            </p14:xfrm>
          </p:contentPart>
        </mc:Choice>
        <mc:Fallback>
          <p:pic>
            <p:nvPicPr>
              <p:cNvPr id="72" name="Freihand 71">
                <a:extLst>
                  <a:ext uri="{FF2B5EF4-FFF2-40B4-BE49-F238E27FC236}">
                    <a16:creationId xmlns:a16="http://schemas.microsoft.com/office/drawing/2014/main" id="{0AD9FAEA-C95F-3F71-DEB1-9A51932D5AD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29269" y="705862"/>
                <a:ext cx="343080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3" name="Freihand 72">
                <a:extLst>
                  <a:ext uri="{FF2B5EF4-FFF2-40B4-BE49-F238E27FC236}">
                    <a16:creationId xmlns:a16="http://schemas.microsoft.com/office/drawing/2014/main" id="{1B2E199A-C4B5-CCB7-0F61-8AD1ACA84CDB}"/>
                  </a:ext>
                </a:extLst>
              </p14:cNvPr>
              <p14:cNvContentPartPr/>
              <p14:nvPr/>
            </p14:nvContentPartPr>
            <p14:xfrm>
              <a:off x="8439349" y="1228942"/>
              <a:ext cx="1888920" cy="272880"/>
            </p14:xfrm>
          </p:contentPart>
        </mc:Choice>
        <mc:Fallback>
          <p:pic>
            <p:nvPicPr>
              <p:cNvPr id="73" name="Freihand 72">
                <a:extLst>
                  <a:ext uri="{FF2B5EF4-FFF2-40B4-BE49-F238E27FC236}">
                    <a16:creationId xmlns:a16="http://schemas.microsoft.com/office/drawing/2014/main" id="{1B2E199A-C4B5-CCB7-0F61-8AD1ACA84CD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430709" y="1220302"/>
                <a:ext cx="1906560" cy="2905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6" name="Gruppieren 115">
            <a:extLst>
              <a:ext uri="{FF2B5EF4-FFF2-40B4-BE49-F238E27FC236}">
                <a16:creationId xmlns:a16="http://schemas.microsoft.com/office/drawing/2014/main" id="{857CB99A-F6DC-DCA4-8E17-88C0260D2352}"/>
              </a:ext>
            </a:extLst>
          </p:cNvPr>
          <p:cNvGrpSpPr/>
          <p:nvPr/>
        </p:nvGrpSpPr>
        <p:grpSpPr>
          <a:xfrm>
            <a:off x="8066029" y="43462"/>
            <a:ext cx="4054320" cy="3943800"/>
            <a:chOff x="8066029" y="43462"/>
            <a:chExt cx="4054320" cy="3943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6EF29B97-3B37-2C8B-E9AD-6EFE0412FF63}"/>
                    </a:ext>
                  </a:extLst>
                </p14:cNvPr>
                <p14:cNvContentPartPr/>
                <p14:nvPr/>
              </p14:nvContentPartPr>
              <p14:xfrm>
                <a:off x="8890069" y="2131102"/>
                <a:ext cx="295920" cy="846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6EF29B97-3B37-2C8B-E9AD-6EFE0412FF6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881069" y="2122102"/>
                  <a:ext cx="313560" cy="10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C7E885F0-376B-39CB-5EBF-E7AA53CC6900}"/>
                    </a:ext>
                  </a:extLst>
                </p14:cNvPr>
                <p14:cNvContentPartPr/>
                <p14:nvPr/>
              </p14:nvContentPartPr>
              <p14:xfrm>
                <a:off x="9419989" y="2019142"/>
                <a:ext cx="120240" cy="26712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C7E885F0-376B-39CB-5EBF-E7AA53CC690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411349" y="2010142"/>
                  <a:ext cx="13788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4BA98915-0821-B3C0-D331-CCFAE26A4544}"/>
                    </a:ext>
                  </a:extLst>
                </p14:cNvPr>
                <p14:cNvContentPartPr/>
                <p14:nvPr/>
              </p14:nvContentPartPr>
              <p14:xfrm>
                <a:off x="9633829" y="2049022"/>
                <a:ext cx="153720" cy="18180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4BA98915-0821-B3C0-D331-CCFAE26A454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625189" y="2040022"/>
                  <a:ext cx="17136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2F86DDC5-FC3A-29B3-5C58-2FD6948787AD}"/>
                    </a:ext>
                  </a:extLst>
                </p14:cNvPr>
                <p14:cNvContentPartPr/>
                <p14:nvPr/>
              </p14:nvContentPartPr>
              <p14:xfrm>
                <a:off x="9899869" y="2055502"/>
                <a:ext cx="124560" cy="18144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2F86DDC5-FC3A-29B3-5C58-2FD6948787A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9890869" y="2046862"/>
                  <a:ext cx="14220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9C764D62-F833-DC2F-6E17-E479290B34E8}"/>
                    </a:ext>
                  </a:extLst>
                </p14:cNvPr>
                <p14:cNvContentPartPr/>
                <p14:nvPr/>
              </p14:nvContentPartPr>
              <p14:xfrm>
                <a:off x="9793669" y="1953262"/>
                <a:ext cx="358560" cy="30024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9C764D62-F833-DC2F-6E17-E479290B34E8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785029" y="1944262"/>
                  <a:ext cx="37620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A36A3473-F9A3-011C-422D-87674E240B7B}"/>
                    </a:ext>
                  </a:extLst>
                </p14:cNvPr>
                <p14:cNvContentPartPr/>
                <p14:nvPr/>
              </p14:nvContentPartPr>
              <p14:xfrm>
                <a:off x="8732389" y="2459782"/>
                <a:ext cx="225360" cy="21672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A36A3473-F9A3-011C-422D-87674E240B7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723749" y="2450782"/>
                  <a:ext cx="24300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38D95B54-8D74-08FD-B2B6-6455D1CD9823}"/>
                    </a:ext>
                  </a:extLst>
                </p14:cNvPr>
                <p14:cNvContentPartPr/>
                <p14:nvPr/>
              </p14:nvContentPartPr>
              <p14:xfrm>
                <a:off x="9060709" y="2503342"/>
                <a:ext cx="34560" cy="10656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38D95B54-8D74-08FD-B2B6-6455D1CD982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051709" y="2494702"/>
                  <a:ext cx="5220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3221C4C6-74DD-7941-BD83-2FE9FD7EEBC3}"/>
                    </a:ext>
                  </a:extLst>
                </p14:cNvPr>
                <p14:cNvContentPartPr/>
                <p14:nvPr/>
              </p14:nvContentPartPr>
              <p14:xfrm>
                <a:off x="8963869" y="2459422"/>
                <a:ext cx="356760" cy="20592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3221C4C6-74DD-7941-BD83-2FE9FD7EEBC3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954869" y="2450422"/>
                  <a:ext cx="3744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6F6CEA7E-191E-2CA8-F843-A2832CC3B535}"/>
                    </a:ext>
                  </a:extLst>
                </p14:cNvPr>
                <p14:cNvContentPartPr/>
                <p14:nvPr/>
              </p14:nvContentPartPr>
              <p14:xfrm>
                <a:off x="9205789" y="2415862"/>
                <a:ext cx="217080" cy="11556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6F6CEA7E-191E-2CA8-F843-A2832CC3B53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196789" y="2406862"/>
                  <a:ext cx="23472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1FBB6449-0A2B-9EBE-05FA-92171819DB7E}"/>
                    </a:ext>
                  </a:extLst>
                </p14:cNvPr>
                <p14:cNvContentPartPr/>
                <p14:nvPr/>
              </p14:nvContentPartPr>
              <p14:xfrm>
                <a:off x="9664789" y="2511262"/>
                <a:ext cx="228960" cy="13320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1FBB6449-0A2B-9EBE-05FA-92171819DB7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656149" y="2502262"/>
                  <a:ext cx="24660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DB951AFA-DC6A-49B4-BFFC-3A1D7C14B570}"/>
                    </a:ext>
                  </a:extLst>
                </p14:cNvPr>
                <p14:cNvContentPartPr/>
                <p14:nvPr/>
              </p14:nvContentPartPr>
              <p14:xfrm>
                <a:off x="9978709" y="2439982"/>
                <a:ext cx="334080" cy="20268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DB951AFA-DC6A-49B4-BFFC-3A1D7C14B570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969709" y="2431342"/>
                  <a:ext cx="35172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F88AAC5F-90A5-1FE2-13C4-9CC6C4E39218}"/>
                    </a:ext>
                  </a:extLst>
                </p14:cNvPr>
                <p14:cNvContentPartPr/>
                <p14:nvPr/>
              </p14:nvContentPartPr>
              <p14:xfrm>
                <a:off x="10158349" y="2432782"/>
                <a:ext cx="230400" cy="20088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F88AAC5F-90A5-1FE2-13C4-9CC6C4E39218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0149349" y="2423782"/>
                  <a:ext cx="24804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95F7B431-84C9-FB3E-415F-D2C158A3D71C}"/>
                    </a:ext>
                  </a:extLst>
                </p14:cNvPr>
                <p14:cNvContentPartPr/>
                <p14:nvPr/>
              </p14:nvContentPartPr>
              <p14:xfrm>
                <a:off x="10507909" y="2424142"/>
                <a:ext cx="55080" cy="17928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95F7B431-84C9-FB3E-415F-D2C158A3D71C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0499269" y="2415142"/>
                  <a:ext cx="7272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3DE1273B-6C0F-0112-E8EF-DC68CB8458AC}"/>
                    </a:ext>
                  </a:extLst>
                </p14:cNvPr>
                <p14:cNvContentPartPr/>
                <p14:nvPr/>
              </p14:nvContentPartPr>
              <p14:xfrm>
                <a:off x="10582429" y="2428462"/>
                <a:ext cx="535320" cy="17676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3DE1273B-6C0F-0112-E8EF-DC68CB8458A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0573429" y="2419462"/>
                  <a:ext cx="55296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991139EF-5373-1FD2-961B-00BF921C606F}"/>
                    </a:ext>
                  </a:extLst>
                </p14:cNvPr>
                <p14:cNvContentPartPr/>
                <p14:nvPr/>
              </p14:nvContentPartPr>
              <p14:xfrm>
                <a:off x="10845949" y="2521702"/>
                <a:ext cx="307800" cy="2916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991139EF-5373-1FD2-961B-00BF921C606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0837309" y="2512702"/>
                  <a:ext cx="3254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5416F181-5C79-94A0-9B51-73AF03D3F98C}"/>
                    </a:ext>
                  </a:extLst>
                </p14:cNvPr>
                <p14:cNvContentPartPr/>
                <p14:nvPr/>
              </p14:nvContentPartPr>
              <p14:xfrm>
                <a:off x="8862709" y="3180862"/>
                <a:ext cx="171000" cy="6876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5416F181-5C79-94A0-9B51-73AF03D3F98C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853709" y="3172222"/>
                  <a:ext cx="18864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09F231A1-E6FF-B105-0D4D-C78E46EAC4BB}"/>
                    </a:ext>
                  </a:extLst>
                </p14:cNvPr>
                <p14:cNvContentPartPr/>
                <p14:nvPr/>
              </p14:nvContentPartPr>
              <p14:xfrm>
                <a:off x="9299029" y="2996902"/>
                <a:ext cx="305280" cy="23796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09F231A1-E6FF-B105-0D4D-C78E46EAC4B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9290389" y="2988262"/>
                  <a:ext cx="32292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9C5FA2CA-3776-38E8-0941-CF9E5E907F72}"/>
                    </a:ext>
                  </a:extLst>
                </p14:cNvPr>
                <p14:cNvContentPartPr/>
                <p14:nvPr/>
              </p14:nvContentPartPr>
              <p14:xfrm>
                <a:off x="9714469" y="2976742"/>
                <a:ext cx="159120" cy="19944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9C5FA2CA-3776-38E8-0941-CF9E5E907F72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705469" y="2968102"/>
                  <a:ext cx="1767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D9A56E1D-EE03-A3F3-7CCC-5320A18F1332}"/>
                    </a:ext>
                  </a:extLst>
                </p14:cNvPr>
                <p14:cNvContentPartPr/>
                <p14:nvPr/>
              </p14:nvContentPartPr>
              <p14:xfrm>
                <a:off x="10054309" y="3009142"/>
                <a:ext cx="19080" cy="13968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D9A56E1D-EE03-A3F3-7CCC-5320A18F1332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0045669" y="3000142"/>
                  <a:ext cx="3672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704A17AA-2449-3217-0AE0-1C1EDBFCCE76}"/>
                    </a:ext>
                  </a:extLst>
                </p14:cNvPr>
                <p14:cNvContentPartPr/>
                <p14:nvPr/>
              </p14:nvContentPartPr>
              <p14:xfrm>
                <a:off x="9923989" y="2951542"/>
                <a:ext cx="427680" cy="25272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704A17AA-2449-3217-0AE0-1C1EDBFCCE76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9914989" y="2942902"/>
                  <a:ext cx="44532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88E60B29-95F0-369C-0BDF-8CBD99F786CD}"/>
                    </a:ext>
                  </a:extLst>
                </p14:cNvPr>
                <p14:cNvContentPartPr/>
                <p14:nvPr/>
              </p14:nvContentPartPr>
              <p14:xfrm>
                <a:off x="10377949" y="3044782"/>
                <a:ext cx="112680" cy="10872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88E60B29-95F0-369C-0BDF-8CBD99F786CD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0368949" y="3035782"/>
                  <a:ext cx="13032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CC17D92C-2C54-020D-D021-7ADD5A715975}"/>
                    </a:ext>
                  </a:extLst>
                </p14:cNvPr>
                <p14:cNvContentPartPr/>
                <p14:nvPr/>
              </p14:nvContentPartPr>
              <p14:xfrm>
                <a:off x="10782229" y="2899702"/>
                <a:ext cx="192600" cy="24012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CC17D92C-2C54-020D-D021-7ADD5A715975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0773229" y="2891062"/>
                  <a:ext cx="21024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09E26EE2-7981-F090-DBC6-3FBE32368E00}"/>
                    </a:ext>
                  </a:extLst>
                </p14:cNvPr>
                <p14:cNvContentPartPr/>
                <p14:nvPr/>
              </p14:nvContentPartPr>
              <p14:xfrm>
                <a:off x="10723549" y="3021022"/>
                <a:ext cx="272880" cy="6804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09E26EE2-7981-F090-DBC6-3FBE32368E00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0714909" y="3012022"/>
                  <a:ext cx="29052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E388EFF7-1C06-2B03-C377-4C2C4F753410}"/>
                    </a:ext>
                  </a:extLst>
                </p14:cNvPr>
                <p14:cNvContentPartPr/>
                <p14:nvPr/>
              </p14:nvContentPartPr>
              <p14:xfrm>
                <a:off x="8964589" y="3489382"/>
                <a:ext cx="151920" cy="20844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E388EFF7-1C06-2B03-C377-4C2C4F75341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955589" y="3480382"/>
                  <a:ext cx="16956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831E9567-13F0-D89D-68A4-A91B8D6C6607}"/>
                    </a:ext>
                  </a:extLst>
                </p14:cNvPr>
                <p14:cNvContentPartPr/>
                <p14:nvPr/>
              </p14:nvContentPartPr>
              <p14:xfrm>
                <a:off x="9140989" y="3460222"/>
                <a:ext cx="289080" cy="24120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831E9567-13F0-D89D-68A4-A91B8D6C660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131989" y="3451582"/>
                  <a:ext cx="30672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F9A37A00-B535-5F23-DC8E-7ACA48F51FCF}"/>
                    </a:ext>
                  </a:extLst>
                </p14:cNvPr>
                <p14:cNvContentPartPr/>
                <p14:nvPr/>
              </p14:nvContentPartPr>
              <p14:xfrm>
                <a:off x="9502789" y="3444382"/>
                <a:ext cx="349920" cy="21528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F9A37A00-B535-5F23-DC8E-7ACA48F51FCF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494149" y="3435742"/>
                  <a:ext cx="36756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E22E2A69-6115-41F0-AF85-2F9FC95CE011}"/>
                    </a:ext>
                  </a:extLst>
                </p14:cNvPr>
                <p14:cNvContentPartPr/>
                <p14:nvPr/>
              </p14:nvContentPartPr>
              <p14:xfrm>
                <a:off x="9877549" y="3430702"/>
                <a:ext cx="306720" cy="19584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E22E2A69-6115-41F0-AF85-2F9FC95CE01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9868909" y="3422062"/>
                  <a:ext cx="32436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C19F7AB2-0284-EF58-F195-663083EAE22C}"/>
                    </a:ext>
                  </a:extLst>
                </p14:cNvPr>
                <p14:cNvContentPartPr/>
                <p14:nvPr/>
              </p14:nvContentPartPr>
              <p14:xfrm>
                <a:off x="10281109" y="3476062"/>
                <a:ext cx="330480" cy="10692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C19F7AB2-0284-EF58-F195-663083EAE22C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0272469" y="3467422"/>
                  <a:ext cx="34812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04FCB104-81DF-BB93-D09E-B6124A5A7695}"/>
                    </a:ext>
                  </a:extLst>
                </p14:cNvPr>
                <p14:cNvContentPartPr/>
                <p14:nvPr/>
              </p14:nvContentPartPr>
              <p14:xfrm>
                <a:off x="10765669" y="3482902"/>
                <a:ext cx="410760" cy="5004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04FCB104-81DF-BB93-D09E-B6124A5A7695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0756669" y="3473902"/>
                  <a:ext cx="42840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55D712CF-D400-4290-D2CE-D522CA57C295}"/>
                    </a:ext>
                  </a:extLst>
                </p14:cNvPr>
                <p14:cNvContentPartPr/>
                <p14:nvPr/>
              </p14:nvContentPartPr>
              <p14:xfrm>
                <a:off x="11065909" y="3306862"/>
                <a:ext cx="13680" cy="1980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55D712CF-D400-4290-D2CE-D522CA57C295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1056909" y="3297862"/>
                  <a:ext cx="3132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E31FE299-EA72-28D8-0687-B8B1B7ADCA21}"/>
                    </a:ext>
                  </a:extLst>
                </p14:cNvPr>
                <p14:cNvContentPartPr/>
                <p14:nvPr/>
              </p14:nvContentPartPr>
              <p14:xfrm>
                <a:off x="11345989" y="3346102"/>
                <a:ext cx="473760" cy="17820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E31FE299-EA72-28D8-0687-B8B1B7ADCA21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1336989" y="3337462"/>
                  <a:ext cx="49140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DE90C97F-9EBD-4990-260F-417FBA8AF7E7}"/>
                    </a:ext>
                  </a:extLst>
                </p14:cNvPr>
                <p14:cNvContentPartPr/>
                <p14:nvPr/>
              </p14:nvContentPartPr>
              <p14:xfrm>
                <a:off x="9044869" y="3871702"/>
                <a:ext cx="15840" cy="11556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DE90C97F-9EBD-4990-260F-417FBA8AF7E7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035869" y="3863062"/>
                  <a:ext cx="3348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31215B56-8976-ED8E-C0BE-E06AAAE0FB11}"/>
                    </a:ext>
                  </a:extLst>
                </p14:cNvPr>
                <p14:cNvContentPartPr/>
                <p14:nvPr/>
              </p14:nvContentPartPr>
              <p14:xfrm>
                <a:off x="9026509" y="3804382"/>
                <a:ext cx="221040" cy="10188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31215B56-8976-ED8E-C0BE-E06AAAE0FB11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9017869" y="3795382"/>
                  <a:ext cx="23868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ACC190C3-35DF-9284-401E-1DD11191F863}"/>
                    </a:ext>
                  </a:extLst>
                </p14:cNvPr>
                <p14:cNvContentPartPr/>
                <p14:nvPr/>
              </p14:nvContentPartPr>
              <p14:xfrm>
                <a:off x="9060349" y="3952702"/>
                <a:ext cx="155520" cy="3384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ACC190C3-35DF-9284-401E-1DD11191F863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9051349" y="3944062"/>
                  <a:ext cx="17316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A725C9A2-CF3A-2639-501B-AA3360A400AB}"/>
                    </a:ext>
                  </a:extLst>
                </p14:cNvPr>
                <p14:cNvContentPartPr/>
                <p14:nvPr/>
              </p14:nvContentPartPr>
              <p14:xfrm>
                <a:off x="9253669" y="3881062"/>
                <a:ext cx="398880" cy="9828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A725C9A2-CF3A-2639-501B-AA3360A400AB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9244669" y="3872422"/>
                  <a:ext cx="41652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65" name="Freihand 64">
                  <a:extLst>
                    <a:ext uri="{FF2B5EF4-FFF2-40B4-BE49-F238E27FC236}">
                      <a16:creationId xmlns:a16="http://schemas.microsoft.com/office/drawing/2014/main" id="{603A3DB8-6585-C4C8-0330-1C8861634E2B}"/>
                    </a:ext>
                  </a:extLst>
                </p14:cNvPr>
                <p14:cNvContentPartPr/>
                <p14:nvPr/>
              </p14:nvContentPartPr>
              <p14:xfrm>
                <a:off x="9673429" y="3846862"/>
                <a:ext cx="344880" cy="127440"/>
              </p14:xfrm>
            </p:contentPart>
          </mc:Choice>
          <mc:Fallback>
            <p:pic>
              <p:nvPicPr>
                <p:cNvPr id="65" name="Freihand 64">
                  <a:extLst>
                    <a:ext uri="{FF2B5EF4-FFF2-40B4-BE49-F238E27FC236}">
                      <a16:creationId xmlns:a16="http://schemas.microsoft.com/office/drawing/2014/main" id="{603A3DB8-6585-C4C8-0330-1C8861634E2B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9664789" y="3838222"/>
                  <a:ext cx="36252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77A48F10-A63E-E7CC-97F1-16A7A17B3644}"/>
                    </a:ext>
                  </a:extLst>
                </p14:cNvPr>
                <p14:cNvContentPartPr/>
                <p14:nvPr/>
              </p14:nvContentPartPr>
              <p14:xfrm>
                <a:off x="10041709" y="3884662"/>
                <a:ext cx="282600" cy="6516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77A48F10-A63E-E7CC-97F1-16A7A17B3644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0032709" y="3876022"/>
                  <a:ext cx="30024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89C8B476-8279-51AF-6E05-BCC01F24DC69}"/>
                    </a:ext>
                  </a:extLst>
                </p14:cNvPr>
                <p14:cNvContentPartPr/>
                <p14:nvPr/>
              </p14:nvContentPartPr>
              <p14:xfrm>
                <a:off x="10399549" y="3811222"/>
                <a:ext cx="214920" cy="15732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89C8B476-8279-51AF-6E05-BCC01F24DC69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10390909" y="3802222"/>
                  <a:ext cx="2325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3" name="Freihand 2">
                  <a:extLst>
                    <a:ext uri="{FF2B5EF4-FFF2-40B4-BE49-F238E27FC236}">
                      <a16:creationId xmlns:a16="http://schemas.microsoft.com/office/drawing/2014/main" id="{0E603D11-A7F1-5B00-F56C-228265765E15}"/>
                    </a:ext>
                  </a:extLst>
                </p14:cNvPr>
                <p14:cNvContentPartPr/>
                <p14:nvPr/>
              </p14:nvContentPartPr>
              <p14:xfrm>
                <a:off x="8066029" y="1203742"/>
                <a:ext cx="219960" cy="99000"/>
              </p14:xfrm>
            </p:contentPart>
          </mc:Choice>
          <mc:Fallback>
            <p:pic>
              <p:nvPicPr>
                <p:cNvPr id="3" name="Freihand 2">
                  <a:extLst>
                    <a:ext uri="{FF2B5EF4-FFF2-40B4-BE49-F238E27FC236}">
                      <a16:creationId xmlns:a16="http://schemas.microsoft.com/office/drawing/2014/main" id="{0E603D11-A7F1-5B00-F56C-228265765E15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8057389" y="1195102"/>
                  <a:ext cx="23760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F31F1484-0C75-ED48-B670-D031D260EB37}"/>
                    </a:ext>
                  </a:extLst>
                </p14:cNvPr>
                <p14:cNvContentPartPr/>
                <p14:nvPr/>
              </p14:nvContentPartPr>
              <p14:xfrm>
                <a:off x="8454829" y="1062982"/>
                <a:ext cx="153720" cy="23004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F31F1484-0C75-ED48-B670-D031D260EB37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8446189" y="1053982"/>
                  <a:ext cx="17136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8A95B802-40CC-D67C-0DB8-17D6C72BE3B2}"/>
                    </a:ext>
                  </a:extLst>
                </p14:cNvPr>
                <p14:cNvContentPartPr/>
                <p14:nvPr/>
              </p14:nvContentPartPr>
              <p14:xfrm>
                <a:off x="8693869" y="1229662"/>
                <a:ext cx="33480" cy="12204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8A95B802-40CC-D67C-0DB8-17D6C72BE3B2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684869" y="1220662"/>
                  <a:ext cx="5112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A4B4FDD6-C0B5-06F5-CE62-37BEC8278994}"/>
                    </a:ext>
                  </a:extLst>
                </p14:cNvPr>
                <p14:cNvContentPartPr/>
                <p14:nvPr/>
              </p14:nvContentPartPr>
              <p14:xfrm>
                <a:off x="8765869" y="1005022"/>
                <a:ext cx="205920" cy="24624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A4B4FDD6-C0B5-06F5-CE62-37BEC8278994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8757229" y="996382"/>
                  <a:ext cx="22356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0A0D5370-4534-EDD6-07AE-CBB0698854DC}"/>
                    </a:ext>
                  </a:extLst>
                </p14:cNvPr>
                <p14:cNvContentPartPr/>
                <p14:nvPr/>
              </p14:nvContentPartPr>
              <p14:xfrm>
                <a:off x="9086989" y="1029502"/>
                <a:ext cx="17280" cy="18000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0A0D5370-4534-EDD6-07AE-CBB0698854DC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9078349" y="1020502"/>
                  <a:ext cx="349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11072923-5F63-06C4-983C-27A99FD8127D}"/>
                    </a:ext>
                  </a:extLst>
                </p14:cNvPr>
                <p14:cNvContentPartPr/>
                <p14:nvPr/>
              </p14:nvContentPartPr>
              <p14:xfrm>
                <a:off x="8995189" y="984502"/>
                <a:ext cx="389880" cy="23760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11072923-5F63-06C4-983C-27A99FD8127D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8986189" y="975502"/>
                  <a:ext cx="40752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CA7D8638-AFFB-2B9E-F07A-D4ED1A63458D}"/>
                    </a:ext>
                  </a:extLst>
                </p14:cNvPr>
                <p14:cNvContentPartPr/>
                <p14:nvPr/>
              </p14:nvContentPartPr>
              <p14:xfrm>
                <a:off x="9407749" y="1095742"/>
                <a:ext cx="150480" cy="10980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CA7D8638-AFFB-2B9E-F07A-D4ED1A63458D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9399109" y="1087102"/>
                  <a:ext cx="16812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AE6D8F98-8C02-958C-70C9-619CF3136D03}"/>
                    </a:ext>
                  </a:extLst>
                </p14:cNvPr>
                <p14:cNvContentPartPr/>
                <p14:nvPr/>
              </p14:nvContentPartPr>
              <p14:xfrm>
                <a:off x="9911749" y="968302"/>
                <a:ext cx="212760" cy="20592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AE6D8F98-8C02-958C-70C9-619CF3136D03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9903109" y="959662"/>
                  <a:ext cx="2304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F6A684C9-AB7A-EF2B-2A5A-E7F45A2518AD}"/>
                    </a:ext>
                  </a:extLst>
                </p14:cNvPr>
                <p14:cNvContentPartPr/>
                <p14:nvPr/>
              </p14:nvContentPartPr>
              <p14:xfrm>
                <a:off x="9837229" y="1023382"/>
                <a:ext cx="315720" cy="11088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F6A684C9-AB7A-EF2B-2A5A-E7F45A2518AD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9828589" y="1014382"/>
                  <a:ext cx="33336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8689EACD-6633-5D44-33BC-D246C357C0A7}"/>
                    </a:ext>
                  </a:extLst>
                </p14:cNvPr>
                <p14:cNvContentPartPr/>
                <p14:nvPr/>
              </p14:nvContentPartPr>
              <p14:xfrm>
                <a:off x="8658589" y="1525582"/>
                <a:ext cx="150480" cy="19728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8689EACD-6633-5D44-33BC-D246C357C0A7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8649949" y="1516582"/>
                  <a:ext cx="1681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37AE8F78-7ECC-47DE-60CB-4A963F5A89C1}"/>
                    </a:ext>
                  </a:extLst>
                </p14:cNvPr>
                <p14:cNvContentPartPr/>
                <p14:nvPr/>
              </p14:nvContentPartPr>
              <p14:xfrm>
                <a:off x="8861989" y="1494622"/>
                <a:ext cx="186120" cy="23652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37AE8F78-7ECC-47DE-60CB-4A963F5A89C1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8852989" y="1485622"/>
                  <a:ext cx="2037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8D927D44-A8C9-D8A4-2268-08BFEA360C3E}"/>
                    </a:ext>
                  </a:extLst>
                </p14:cNvPr>
                <p14:cNvContentPartPr/>
                <p14:nvPr/>
              </p14:nvContentPartPr>
              <p14:xfrm>
                <a:off x="9116869" y="1450702"/>
                <a:ext cx="309600" cy="22392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8D927D44-A8C9-D8A4-2268-08BFEA360C3E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9107869" y="1442062"/>
                  <a:ext cx="32724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42F342C7-5A6B-071B-FF95-F0563B6AB3CE}"/>
                    </a:ext>
                  </a:extLst>
                </p14:cNvPr>
                <p14:cNvContentPartPr/>
                <p14:nvPr/>
              </p14:nvContentPartPr>
              <p14:xfrm>
                <a:off x="9469669" y="1441342"/>
                <a:ext cx="201240" cy="19476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42F342C7-5A6B-071B-FF95-F0563B6AB3CE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9460669" y="1432702"/>
                  <a:ext cx="2188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25AFEC8F-A716-20AB-403D-8A727271CC57}"/>
                    </a:ext>
                  </a:extLst>
                </p14:cNvPr>
                <p14:cNvContentPartPr/>
                <p14:nvPr/>
              </p14:nvContentPartPr>
              <p14:xfrm>
                <a:off x="9696469" y="1503982"/>
                <a:ext cx="244080" cy="12456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25AFEC8F-A716-20AB-403D-8A727271CC57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9687829" y="1495342"/>
                  <a:ext cx="26172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38C3BA96-2144-971B-277E-760071F68AB9}"/>
                    </a:ext>
                  </a:extLst>
                </p14:cNvPr>
                <p14:cNvContentPartPr/>
                <p14:nvPr/>
              </p14:nvContentPartPr>
              <p14:xfrm>
                <a:off x="10061509" y="1502542"/>
                <a:ext cx="143640" cy="14076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38C3BA96-2144-971B-277E-760071F68AB9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10052509" y="1493542"/>
                  <a:ext cx="16128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A68CB0F4-02D1-CCC9-B13D-727795710F0A}"/>
                    </a:ext>
                  </a:extLst>
                </p14:cNvPr>
                <p14:cNvContentPartPr/>
                <p14:nvPr/>
              </p14:nvContentPartPr>
              <p14:xfrm>
                <a:off x="10227829" y="1399222"/>
                <a:ext cx="701640" cy="23112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A68CB0F4-02D1-CCC9-B13D-727795710F0A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0218829" y="1390582"/>
                  <a:ext cx="71928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EA8255AE-3D4E-3DF2-9376-E300E11F559A}"/>
                    </a:ext>
                  </a:extLst>
                </p14:cNvPr>
                <p14:cNvContentPartPr/>
                <p14:nvPr/>
              </p14:nvContentPartPr>
              <p14:xfrm>
                <a:off x="11018749" y="1474462"/>
                <a:ext cx="149760" cy="23616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EA8255AE-3D4E-3DF2-9376-E300E11F559A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1010109" y="1465822"/>
                  <a:ext cx="16740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5D34E22B-C980-6128-52C7-9F105B803FAD}"/>
                    </a:ext>
                  </a:extLst>
                </p14:cNvPr>
                <p14:cNvContentPartPr/>
                <p14:nvPr/>
              </p14:nvContentPartPr>
              <p14:xfrm>
                <a:off x="11187589" y="1360702"/>
                <a:ext cx="550800" cy="25380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5D34E22B-C980-6128-52C7-9F105B803FAD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1178949" y="1351702"/>
                  <a:ext cx="56844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54682818-B7F1-042A-0271-07ABC1C13AB3}"/>
                    </a:ext>
                  </a:extLst>
                </p14:cNvPr>
                <p14:cNvContentPartPr/>
                <p14:nvPr/>
              </p14:nvContentPartPr>
              <p14:xfrm>
                <a:off x="9898789" y="324982"/>
                <a:ext cx="2216160" cy="346392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54682818-B7F1-042A-0271-07ABC1C13AB3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9890149" y="316342"/>
                  <a:ext cx="2233800" cy="348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2510B8EE-51AC-8D26-09CF-299CF17BC618}"/>
                    </a:ext>
                  </a:extLst>
                </p14:cNvPr>
                <p14:cNvContentPartPr/>
                <p14:nvPr/>
              </p14:nvContentPartPr>
              <p14:xfrm>
                <a:off x="10181029" y="231022"/>
                <a:ext cx="341280" cy="55080"/>
              </p14:xfrm>
            </p:contentPart>
          </mc:Choice>
          <mc:Fallback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2510B8EE-51AC-8D26-09CF-299CF17BC618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0172029" y="222382"/>
                  <a:ext cx="35892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6FDAAF4D-02EB-57B0-B834-6CC0F08B4F96}"/>
                    </a:ext>
                  </a:extLst>
                </p14:cNvPr>
                <p14:cNvContentPartPr/>
                <p14:nvPr/>
              </p14:nvContentPartPr>
              <p14:xfrm>
                <a:off x="10703389" y="94222"/>
                <a:ext cx="100440" cy="14796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6FDAAF4D-02EB-57B0-B834-6CC0F08B4F96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0694749" y="85222"/>
                  <a:ext cx="11808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014E531A-8603-5D01-E7CC-0DFED815DE41}"/>
                    </a:ext>
                  </a:extLst>
                </p14:cNvPr>
                <p14:cNvContentPartPr/>
                <p14:nvPr/>
              </p14:nvContentPartPr>
              <p14:xfrm>
                <a:off x="10897429" y="103582"/>
                <a:ext cx="103320" cy="13068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014E531A-8603-5D01-E7CC-0DFED815DE41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0888429" y="94942"/>
                  <a:ext cx="12096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E456EFA6-8244-8259-03B1-77930B3AF0C6}"/>
                    </a:ext>
                  </a:extLst>
                </p14:cNvPr>
                <p14:cNvContentPartPr/>
                <p14:nvPr/>
              </p14:nvContentPartPr>
              <p14:xfrm>
                <a:off x="10978069" y="77302"/>
                <a:ext cx="262440" cy="6696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E456EFA6-8244-8259-03B1-77930B3AF0C6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10969429" y="68662"/>
                  <a:ext cx="28008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6ACFA85A-6CB5-B484-531B-553177D24B4F}"/>
                    </a:ext>
                  </a:extLst>
                </p14:cNvPr>
                <p14:cNvContentPartPr/>
                <p14:nvPr/>
              </p14:nvContentPartPr>
              <p14:xfrm>
                <a:off x="11318629" y="47062"/>
                <a:ext cx="99360" cy="16380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6ACFA85A-6CB5-B484-531B-553177D24B4F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11309989" y="38062"/>
                  <a:ext cx="11700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4239EE60-377A-016D-C648-EDE7CFBC6044}"/>
                    </a:ext>
                  </a:extLst>
                </p14:cNvPr>
                <p14:cNvContentPartPr/>
                <p14:nvPr/>
              </p14:nvContentPartPr>
              <p14:xfrm>
                <a:off x="11471629" y="85582"/>
                <a:ext cx="304560" cy="13428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4239EE60-377A-016D-C648-EDE7CFBC6044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11462989" y="76582"/>
                  <a:ext cx="32220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F134576C-91BF-DEE0-CD88-39593AC2D52C}"/>
                    </a:ext>
                  </a:extLst>
                </p14:cNvPr>
                <p14:cNvContentPartPr/>
                <p14:nvPr/>
              </p14:nvContentPartPr>
              <p14:xfrm>
                <a:off x="11627509" y="43462"/>
                <a:ext cx="104040" cy="5508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F134576C-91BF-DEE0-CD88-39593AC2D52C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11618509" y="34462"/>
                  <a:ext cx="12168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84" name="Freihand 83">
                  <a:extLst>
                    <a:ext uri="{FF2B5EF4-FFF2-40B4-BE49-F238E27FC236}">
                      <a16:creationId xmlns:a16="http://schemas.microsoft.com/office/drawing/2014/main" id="{99FC60EF-FA10-858F-1E0C-C928433A94D5}"/>
                    </a:ext>
                  </a:extLst>
                </p14:cNvPr>
                <p14:cNvContentPartPr/>
                <p14:nvPr/>
              </p14:nvContentPartPr>
              <p14:xfrm>
                <a:off x="11772949" y="197542"/>
                <a:ext cx="102960" cy="75960"/>
              </p14:xfrm>
            </p:contentPart>
          </mc:Choice>
          <mc:Fallback>
            <p:pic>
              <p:nvPicPr>
                <p:cNvPr id="84" name="Freihand 83">
                  <a:extLst>
                    <a:ext uri="{FF2B5EF4-FFF2-40B4-BE49-F238E27FC236}">
                      <a16:creationId xmlns:a16="http://schemas.microsoft.com/office/drawing/2014/main" id="{99FC60EF-FA10-858F-1E0C-C928433A94D5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11763949" y="188902"/>
                  <a:ext cx="12060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54C20785-D7C8-1E7D-AFD5-E1CDD4F1B718}"/>
                    </a:ext>
                  </a:extLst>
                </p14:cNvPr>
                <p14:cNvContentPartPr/>
                <p14:nvPr/>
              </p14:nvContentPartPr>
              <p14:xfrm>
                <a:off x="10250509" y="382942"/>
                <a:ext cx="326160" cy="13716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54C20785-D7C8-1E7D-AFD5-E1CDD4F1B718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10241509" y="374302"/>
                  <a:ext cx="34380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A27533AB-6CE2-5F63-44F5-8856958634E1}"/>
                    </a:ext>
                  </a:extLst>
                </p14:cNvPr>
                <p14:cNvContentPartPr/>
                <p14:nvPr/>
              </p14:nvContentPartPr>
              <p14:xfrm>
                <a:off x="10748029" y="366022"/>
                <a:ext cx="108720" cy="11772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A27533AB-6CE2-5F63-44F5-8856958634E1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10739029" y="357382"/>
                  <a:ext cx="12636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DB710AB8-966D-925D-EE2F-7F4875F0A072}"/>
                    </a:ext>
                  </a:extLst>
                </p14:cNvPr>
                <p14:cNvContentPartPr/>
                <p14:nvPr/>
              </p14:nvContentPartPr>
              <p14:xfrm>
                <a:off x="10768549" y="422182"/>
                <a:ext cx="118440" cy="3384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DB710AB8-966D-925D-EE2F-7F4875F0A072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10759909" y="413182"/>
                  <a:ext cx="13608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1F7E24F9-E1C5-B47D-3E32-787DF7C0A2E9}"/>
                    </a:ext>
                  </a:extLst>
                </p14:cNvPr>
                <p14:cNvContentPartPr/>
                <p14:nvPr/>
              </p14:nvContentPartPr>
              <p14:xfrm>
                <a:off x="10956829" y="420382"/>
                <a:ext cx="75600" cy="2268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1F7E24F9-E1C5-B47D-3E32-787DF7C0A2E9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0948189" y="411742"/>
                  <a:ext cx="9324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5CF01C4A-4B76-D3D5-EE31-352BB8A46814}"/>
                    </a:ext>
                  </a:extLst>
                </p14:cNvPr>
                <p14:cNvContentPartPr/>
                <p14:nvPr/>
              </p14:nvContentPartPr>
              <p14:xfrm>
                <a:off x="11068069" y="330382"/>
                <a:ext cx="102600" cy="16056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5CF01C4A-4B76-D3D5-EE31-352BB8A46814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11059429" y="321382"/>
                  <a:ext cx="12024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F6861A1F-40D6-F566-223D-4B2D96071CF7}"/>
                    </a:ext>
                  </a:extLst>
                </p14:cNvPr>
                <p14:cNvContentPartPr/>
                <p14:nvPr/>
              </p14:nvContentPartPr>
              <p14:xfrm>
                <a:off x="11092189" y="420022"/>
                <a:ext cx="368280" cy="6372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F6861A1F-40D6-F566-223D-4B2D96071CF7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11083189" y="411022"/>
                  <a:ext cx="38592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9BE38599-58B6-C9FB-173E-2166C505839C}"/>
                    </a:ext>
                  </a:extLst>
                </p14:cNvPr>
                <p14:cNvContentPartPr/>
                <p14:nvPr/>
              </p14:nvContentPartPr>
              <p14:xfrm>
                <a:off x="11547229" y="407782"/>
                <a:ext cx="114120" cy="8964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9BE38599-58B6-C9FB-173E-2166C505839C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11538229" y="398782"/>
                  <a:ext cx="1317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1A4E8E89-8A96-EEE6-4603-674CD4C7D150}"/>
                    </a:ext>
                  </a:extLst>
                </p14:cNvPr>
                <p14:cNvContentPartPr/>
                <p14:nvPr/>
              </p14:nvContentPartPr>
              <p14:xfrm>
                <a:off x="10863949" y="614782"/>
                <a:ext cx="124920" cy="14940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1A4E8E89-8A96-EEE6-4603-674CD4C7D150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10855309" y="605782"/>
                  <a:ext cx="14256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E29D3896-9448-D6EF-2575-4DDD552B34A3}"/>
                    </a:ext>
                  </a:extLst>
                </p14:cNvPr>
                <p14:cNvContentPartPr/>
                <p14:nvPr/>
              </p14:nvContentPartPr>
              <p14:xfrm>
                <a:off x="11014069" y="600022"/>
                <a:ext cx="235080" cy="17640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E29D3896-9448-D6EF-2575-4DDD552B34A3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11005429" y="591382"/>
                  <a:ext cx="25272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EA63BF37-202D-C736-4528-2BC6A826CE4E}"/>
                    </a:ext>
                  </a:extLst>
                </p14:cNvPr>
                <p14:cNvContentPartPr/>
                <p14:nvPr/>
              </p14:nvContentPartPr>
              <p14:xfrm>
                <a:off x="11265349" y="706582"/>
                <a:ext cx="6480" cy="15840"/>
              </p14:xfrm>
            </p:contentPart>
          </mc:Choice>
          <mc:Fallback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EA63BF37-202D-C736-4528-2BC6A826CE4E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11256709" y="697582"/>
                  <a:ext cx="241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98" name="Freihand 97">
                  <a:extLst>
                    <a:ext uri="{FF2B5EF4-FFF2-40B4-BE49-F238E27FC236}">
                      <a16:creationId xmlns:a16="http://schemas.microsoft.com/office/drawing/2014/main" id="{D8548EF1-A3F2-C9BE-9B60-91C8FB435C3F}"/>
                    </a:ext>
                  </a:extLst>
                </p14:cNvPr>
                <p14:cNvContentPartPr/>
                <p14:nvPr/>
              </p14:nvContentPartPr>
              <p14:xfrm>
                <a:off x="11236549" y="603982"/>
                <a:ext cx="317880" cy="160200"/>
              </p14:xfrm>
            </p:contentPart>
          </mc:Choice>
          <mc:Fallback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D8548EF1-A3F2-C9BE-9B60-91C8FB435C3F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11227549" y="594982"/>
                  <a:ext cx="33552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62514E1B-3567-8E7C-0F11-BD5CB96D296A}"/>
                    </a:ext>
                  </a:extLst>
                </p14:cNvPr>
                <p14:cNvContentPartPr/>
                <p14:nvPr/>
              </p14:nvContentPartPr>
              <p14:xfrm>
                <a:off x="11592949" y="655822"/>
                <a:ext cx="99000" cy="6660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62514E1B-3567-8E7C-0F11-BD5CB96D296A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11583949" y="647182"/>
                  <a:ext cx="11664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11D9404C-35FE-3668-3283-EC3C96817224}"/>
                    </a:ext>
                  </a:extLst>
                </p14:cNvPr>
                <p14:cNvContentPartPr/>
                <p14:nvPr/>
              </p14:nvContentPartPr>
              <p14:xfrm>
                <a:off x="11708509" y="546022"/>
                <a:ext cx="317880" cy="191520"/>
              </p14:xfrm>
            </p:contentPart>
          </mc:Choice>
          <mc:Fallback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11D9404C-35FE-3668-3283-EC3C96817224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11699509" y="537022"/>
                  <a:ext cx="3355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24E6519F-506B-F9D4-AEA7-97304816F1D3}"/>
                    </a:ext>
                  </a:extLst>
                </p14:cNvPr>
                <p14:cNvContentPartPr/>
                <p14:nvPr/>
              </p14:nvContentPartPr>
              <p14:xfrm>
                <a:off x="12043669" y="573382"/>
                <a:ext cx="76680" cy="17208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24E6519F-506B-F9D4-AEA7-97304816F1D3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2035029" y="564382"/>
                  <a:ext cx="9432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649BD60C-A8A8-978A-0CDE-BB9597AA626F}"/>
                    </a:ext>
                  </a:extLst>
                </p14:cNvPr>
                <p14:cNvContentPartPr/>
                <p14:nvPr/>
              </p14:nvContentPartPr>
              <p14:xfrm>
                <a:off x="11064829" y="936622"/>
                <a:ext cx="234720" cy="15516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649BD60C-A8A8-978A-0CDE-BB9597AA626F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1056189" y="927622"/>
                  <a:ext cx="25236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1CA7A7AC-19BF-9E12-FC3A-789D3C24FCA0}"/>
                    </a:ext>
                  </a:extLst>
                </p14:cNvPr>
                <p14:cNvContentPartPr/>
                <p14:nvPr/>
              </p14:nvContentPartPr>
              <p14:xfrm>
                <a:off x="11234029" y="953182"/>
                <a:ext cx="41760" cy="2520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1CA7A7AC-19BF-9E12-FC3A-789D3C24FCA0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1225029" y="944182"/>
                  <a:ext cx="5940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82F2B832-F6BA-9EE1-F580-083B9CD8DBA1}"/>
                    </a:ext>
                  </a:extLst>
                </p14:cNvPr>
                <p14:cNvContentPartPr/>
                <p14:nvPr/>
              </p14:nvContentPartPr>
              <p14:xfrm>
                <a:off x="11383429" y="863542"/>
                <a:ext cx="144720" cy="33732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82F2B832-F6BA-9EE1-F580-083B9CD8DBA1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11374789" y="854542"/>
                  <a:ext cx="16236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05" name="Freihand 104">
                  <a:extLst>
                    <a:ext uri="{FF2B5EF4-FFF2-40B4-BE49-F238E27FC236}">
                      <a16:creationId xmlns:a16="http://schemas.microsoft.com/office/drawing/2014/main" id="{FEFDB745-5D87-4B2B-7A09-3E2386294024}"/>
                    </a:ext>
                  </a:extLst>
                </p14:cNvPr>
                <p14:cNvContentPartPr/>
                <p14:nvPr/>
              </p14:nvContentPartPr>
              <p14:xfrm>
                <a:off x="11630389" y="881902"/>
                <a:ext cx="100800" cy="177840"/>
              </p14:xfrm>
            </p:contentPart>
          </mc:Choice>
          <mc:Fallback>
            <p:pic>
              <p:nvPicPr>
                <p:cNvPr id="105" name="Freihand 104">
                  <a:extLst>
                    <a:ext uri="{FF2B5EF4-FFF2-40B4-BE49-F238E27FC236}">
                      <a16:creationId xmlns:a16="http://schemas.microsoft.com/office/drawing/2014/main" id="{FEFDB745-5D87-4B2B-7A09-3E2386294024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11621389" y="872902"/>
                  <a:ext cx="11844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4C0EB1CE-36B4-2CC9-E9E5-19387FE1B777}"/>
                    </a:ext>
                  </a:extLst>
                </p14:cNvPr>
                <p14:cNvContentPartPr/>
                <p14:nvPr/>
              </p14:nvContentPartPr>
              <p14:xfrm>
                <a:off x="11779789" y="962902"/>
                <a:ext cx="79920" cy="102600"/>
              </p14:xfrm>
            </p:contentPart>
          </mc:Choice>
          <mc:Fallback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4C0EB1CE-36B4-2CC9-E9E5-19387FE1B777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11771149" y="954262"/>
                  <a:ext cx="9756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07" name="Freihand 106">
                  <a:extLst>
                    <a:ext uri="{FF2B5EF4-FFF2-40B4-BE49-F238E27FC236}">
                      <a16:creationId xmlns:a16="http://schemas.microsoft.com/office/drawing/2014/main" id="{14759BBB-421C-3222-C160-EB0AD4723DCF}"/>
                    </a:ext>
                  </a:extLst>
                </p14:cNvPr>
                <p14:cNvContentPartPr/>
                <p14:nvPr/>
              </p14:nvContentPartPr>
              <p14:xfrm>
                <a:off x="11892469" y="909262"/>
                <a:ext cx="13320" cy="72720"/>
              </p14:xfrm>
            </p:contentPart>
          </mc:Choice>
          <mc:Fallback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14759BBB-421C-3222-C160-EB0AD4723DCF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11883469" y="900262"/>
                  <a:ext cx="3096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09" name="Freihand 108">
                  <a:extLst>
                    <a:ext uri="{FF2B5EF4-FFF2-40B4-BE49-F238E27FC236}">
                      <a16:creationId xmlns:a16="http://schemas.microsoft.com/office/drawing/2014/main" id="{B53A3F3D-9710-932D-9680-56D675E132F8}"/>
                    </a:ext>
                  </a:extLst>
                </p14:cNvPr>
                <p14:cNvContentPartPr/>
                <p14:nvPr/>
              </p14:nvContentPartPr>
              <p14:xfrm>
                <a:off x="11182549" y="1183942"/>
                <a:ext cx="305640" cy="171000"/>
              </p14:xfrm>
            </p:contentPart>
          </mc:Choice>
          <mc:Fallback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B53A3F3D-9710-932D-9680-56D675E132F8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11173909" y="1174942"/>
                  <a:ext cx="32328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62AAA7D4-7185-FD09-48AF-5E830ABCDD3C}"/>
                    </a:ext>
                  </a:extLst>
                </p14:cNvPr>
                <p14:cNvContentPartPr/>
                <p14:nvPr/>
              </p14:nvContentPartPr>
              <p14:xfrm>
                <a:off x="11552629" y="1182502"/>
                <a:ext cx="134640" cy="18540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62AAA7D4-7185-FD09-48AF-5E830ABCDD3C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11543989" y="1173862"/>
                  <a:ext cx="1522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D1609BFE-CE08-DAE4-F748-65B5EEF1A483}"/>
                    </a:ext>
                  </a:extLst>
                </p14:cNvPr>
                <p14:cNvContentPartPr/>
                <p14:nvPr/>
              </p14:nvContentPartPr>
              <p14:xfrm>
                <a:off x="11568829" y="1212382"/>
                <a:ext cx="113760" cy="122760"/>
              </p14:xfrm>
            </p:contentPart>
          </mc:Choice>
          <mc:Fallback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D1609BFE-CE08-DAE4-F748-65B5EEF1A483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11560189" y="1203742"/>
                  <a:ext cx="13140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16129526-5987-9757-C353-70FBA82CA7CC}"/>
                    </a:ext>
                  </a:extLst>
                </p14:cNvPr>
                <p14:cNvContentPartPr/>
                <p14:nvPr/>
              </p14:nvContentPartPr>
              <p14:xfrm>
                <a:off x="11730469" y="1168462"/>
                <a:ext cx="187560" cy="163800"/>
              </p14:xfrm>
            </p:contentPart>
          </mc:Choice>
          <mc:Fallback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16129526-5987-9757-C353-70FBA82CA7CC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11721469" y="1159822"/>
                  <a:ext cx="20520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13" name="Freihand 112">
                  <a:extLst>
                    <a:ext uri="{FF2B5EF4-FFF2-40B4-BE49-F238E27FC236}">
                      <a16:creationId xmlns:a16="http://schemas.microsoft.com/office/drawing/2014/main" id="{5D5A7DA2-39E1-3CD2-BCFF-5482A270E68D}"/>
                    </a:ext>
                  </a:extLst>
                </p14:cNvPr>
                <p14:cNvContentPartPr/>
                <p14:nvPr/>
              </p14:nvContentPartPr>
              <p14:xfrm>
                <a:off x="11837389" y="1115542"/>
                <a:ext cx="162720" cy="263880"/>
              </p14:xfrm>
            </p:contentPart>
          </mc:Choice>
          <mc:Fallback>
            <p:pic>
              <p:nvPicPr>
                <p:cNvPr id="113" name="Freihand 112">
                  <a:extLst>
                    <a:ext uri="{FF2B5EF4-FFF2-40B4-BE49-F238E27FC236}">
                      <a16:creationId xmlns:a16="http://schemas.microsoft.com/office/drawing/2014/main" id="{5D5A7DA2-39E1-3CD2-BCFF-5482A270E68D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11828389" y="1106902"/>
                  <a:ext cx="18036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14" name="Freihand 113">
                  <a:extLst>
                    <a:ext uri="{FF2B5EF4-FFF2-40B4-BE49-F238E27FC236}">
                      <a16:creationId xmlns:a16="http://schemas.microsoft.com/office/drawing/2014/main" id="{D75A8E4A-867A-119B-8AC7-51029DB72167}"/>
                    </a:ext>
                  </a:extLst>
                </p14:cNvPr>
                <p14:cNvContentPartPr/>
                <p14:nvPr/>
              </p14:nvContentPartPr>
              <p14:xfrm>
                <a:off x="12003709" y="1075942"/>
                <a:ext cx="20880" cy="213480"/>
              </p14:xfrm>
            </p:contentPart>
          </mc:Choice>
          <mc:Fallback>
            <p:pic>
              <p:nvPicPr>
                <p:cNvPr id="114" name="Freihand 113">
                  <a:extLst>
                    <a:ext uri="{FF2B5EF4-FFF2-40B4-BE49-F238E27FC236}">
                      <a16:creationId xmlns:a16="http://schemas.microsoft.com/office/drawing/2014/main" id="{D75A8E4A-867A-119B-8AC7-51029DB72167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11995069" y="1066942"/>
                  <a:ext cx="3852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15" name="Freihand 114">
                  <a:extLst>
                    <a:ext uri="{FF2B5EF4-FFF2-40B4-BE49-F238E27FC236}">
                      <a16:creationId xmlns:a16="http://schemas.microsoft.com/office/drawing/2014/main" id="{034B4A18-DEDA-5553-3ADD-D06751DECBD2}"/>
                    </a:ext>
                  </a:extLst>
                </p14:cNvPr>
                <p14:cNvContentPartPr/>
                <p14:nvPr/>
              </p14:nvContentPartPr>
              <p14:xfrm>
                <a:off x="11260309" y="1359622"/>
                <a:ext cx="836640" cy="58680"/>
              </p14:xfrm>
            </p:contentPart>
          </mc:Choice>
          <mc:Fallback>
            <p:pic>
              <p:nvPicPr>
                <p:cNvPr id="115" name="Freihand 114">
                  <a:extLst>
                    <a:ext uri="{FF2B5EF4-FFF2-40B4-BE49-F238E27FC236}">
                      <a16:creationId xmlns:a16="http://schemas.microsoft.com/office/drawing/2014/main" id="{034B4A18-DEDA-5553-3ADD-D06751DECBD2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11251669" y="1350622"/>
                  <a:ext cx="854280" cy="76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5">
            <p14:nvContentPartPr>
              <p14:cNvPr id="117" name="Freihand 116">
                <a:extLst>
                  <a:ext uri="{FF2B5EF4-FFF2-40B4-BE49-F238E27FC236}">
                    <a16:creationId xmlns:a16="http://schemas.microsoft.com/office/drawing/2014/main" id="{912362AA-FB5E-DC50-2065-52C32BD407CE}"/>
                  </a:ext>
                </a:extLst>
              </p14:cNvPr>
              <p14:cNvContentPartPr/>
              <p14:nvPr/>
            </p14:nvContentPartPr>
            <p14:xfrm>
              <a:off x="11064109" y="1119862"/>
              <a:ext cx="56160" cy="57240"/>
            </p14:xfrm>
          </p:contentPart>
        </mc:Choice>
        <mc:Fallback>
          <p:pic>
            <p:nvPicPr>
              <p:cNvPr id="117" name="Freihand 116">
                <a:extLst>
                  <a:ext uri="{FF2B5EF4-FFF2-40B4-BE49-F238E27FC236}">
                    <a16:creationId xmlns:a16="http://schemas.microsoft.com/office/drawing/2014/main" id="{912362AA-FB5E-DC50-2065-52C32BD407CE}"/>
                  </a:ext>
                </a:extLst>
              </p:cNvPr>
              <p:cNvPicPr/>
              <p:nvPr/>
            </p:nvPicPr>
            <p:blipFill>
              <a:blip r:embed="rId196"/>
              <a:stretch>
                <a:fillRect/>
              </a:stretch>
            </p:blipFill>
            <p:spPr>
              <a:xfrm>
                <a:off x="11055469" y="1110862"/>
                <a:ext cx="73800" cy="7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7">
            <p14:nvContentPartPr>
              <p14:cNvPr id="118" name="Freihand 117">
                <a:extLst>
                  <a:ext uri="{FF2B5EF4-FFF2-40B4-BE49-F238E27FC236}">
                    <a16:creationId xmlns:a16="http://schemas.microsoft.com/office/drawing/2014/main" id="{DCC6C0E4-7A72-9D40-F4DA-F41D0E1B469C}"/>
                  </a:ext>
                </a:extLst>
              </p14:cNvPr>
              <p14:cNvContentPartPr/>
              <p14:nvPr/>
            </p14:nvContentPartPr>
            <p14:xfrm>
              <a:off x="10304869" y="-18458"/>
              <a:ext cx="1726920" cy="1524600"/>
            </p14:xfrm>
          </p:contentPart>
        </mc:Choice>
        <mc:Fallback>
          <p:pic>
            <p:nvPicPr>
              <p:cNvPr id="118" name="Freihand 117">
                <a:extLst>
                  <a:ext uri="{FF2B5EF4-FFF2-40B4-BE49-F238E27FC236}">
                    <a16:creationId xmlns:a16="http://schemas.microsoft.com/office/drawing/2014/main" id="{DCC6C0E4-7A72-9D40-F4DA-F41D0E1B469C}"/>
                  </a:ext>
                </a:extLst>
              </p:cNvPr>
              <p:cNvPicPr/>
              <p:nvPr/>
            </p:nvPicPr>
            <p:blipFill>
              <a:blip r:embed="rId198"/>
              <a:stretch>
                <a:fillRect/>
              </a:stretch>
            </p:blipFill>
            <p:spPr>
              <a:xfrm>
                <a:off x="10296229" y="-27098"/>
                <a:ext cx="1744560" cy="154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9">
            <p14:nvContentPartPr>
              <p14:cNvPr id="119" name="Freihand 118">
                <a:extLst>
                  <a:ext uri="{FF2B5EF4-FFF2-40B4-BE49-F238E27FC236}">
                    <a16:creationId xmlns:a16="http://schemas.microsoft.com/office/drawing/2014/main" id="{F7D1E32C-718C-49BE-DB2E-854648087516}"/>
                  </a:ext>
                </a:extLst>
              </p14:cNvPr>
              <p14:cNvContentPartPr/>
              <p14:nvPr/>
            </p14:nvContentPartPr>
            <p14:xfrm>
              <a:off x="10339789" y="256876"/>
              <a:ext cx="1608840" cy="90000"/>
            </p14:xfrm>
          </p:contentPart>
        </mc:Choice>
        <mc:Fallback>
          <p:pic>
            <p:nvPicPr>
              <p:cNvPr id="119" name="Freihand 118">
                <a:extLst>
                  <a:ext uri="{FF2B5EF4-FFF2-40B4-BE49-F238E27FC236}">
                    <a16:creationId xmlns:a16="http://schemas.microsoft.com/office/drawing/2014/main" id="{F7D1E32C-718C-49BE-DB2E-854648087516}"/>
                  </a:ext>
                </a:extLst>
              </p:cNvPr>
              <p:cNvPicPr/>
              <p:nvPr/>
            </p:nvPicPr>
            <p:blipFill>
              <a:blip r:embed="rId200"/>
              <a:stretch>
                <a:fillRect/>
              </a:stretch>
            </p:blipFill>
            <p:spPr>
              <a:xfrm>
                <a:off x="10330789" y="248236"/>
                <a:ext cx="1626480" cy="10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1">
            <p14:nvContentPartPr>
              <p14:cNvPr id="120" name="Freihand 119">
                <a:extLst>
                  <a:ext uri="{FF2B5EF4-FFF2-40B4-BE49-F238E27FC236}">
                    <a16:creationId xmlns:a16="http://schemas.microsoft.com/office/drawing/2014/main" id="{B24F7AF4-EC5A-1D1B-FE9E-6E1713687C88}"/>
                  </a:ext>
                </a:extLst>
              </p14:cNvPr>
              <p14:cNvContentPartPr/>
              <p14:nvPr/>
            </p14:nvContentPartPr>
            <p14:xfrm>
              <a:off x="7425229" y="1216276"/>
              <a:ext cx="873360" cy="225360"/>
            </p14:xfrm>
          </p:contentPart>
        </mc:Choice>
        <mc:Fallback>
          <p:pic>
            <p:nvPicPr>
              <p:cNvPr id="120" name="Freihand 119">
                <a:extLst>
                  <a:ext uri="{FF2B5EF4-FFF2-40B4-BE49-F238E27FC236}">
                    <a16:creationId xmlns:a16="http://schemas.microsoft.com/office/drawing/2014/main" id="{B24F7AF4-EC5A-1D1B-FE9E-6E1713687C88}"/>
                  </a:ext>
                </a:extLst>
              </p:cNvPr>
              <p:cNvPicPr/>
              <p:nvPr/>
            </p:nvPicPr>
            <p:blipFill>
              <a:blip r:embed="rId202"/>
              <a:stretch>
                <a:fillRect/>
              </a:stretch>
            </p:blipFill>
            <p:spPr>
              <a:xfrm>
                <a:off x="7416229" y="1207636"/>
                <a:ext cx="891000" cy="24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634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414307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 err="1">
                <a:solidFill>
                  <a:sysClr val="windowText" lastClr="000000"/>
                </a:solidFill>
              </a:rPr>
              <a:t>Zentralbankbilanz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784593" y="6237948"/>
            <a:ext cx="8426841" cy="3596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altLang="de-DE" sz="1089" dirty="0">
                <a:ea typeface="ＭＳ Ｐゴシック" pitchFamily="34" charset="-128"/>
              </a:rPr>
              <a:t>Source: ECB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78795BD-CC52-431C-AE80-3AAC753C7DE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FB78D3D-D8B1-492F-F9A1-65D3BD11E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0000"/>
            <a:ext cx="6309474" cy="4320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1E397BB1-4BDD-1666-94E5-7A7F2CE959C0}"/>
                  </a:ext>
                </a:extLst>
              </p14:cNvPr>
              <p14:cNvContentPartPr/>
              <p14:nvPr/>
            </p14:nvContentPartPr>
            <p14:xfrm>
              <a:off x="1040629" y="3759382"/>
              <a:ext cx="1945080" cy="21960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1E397BB1-4BDD-1666-94E5-7A7F2CE959C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31989" y="3750742"/>
                <a:ext cx="1962720" cy="237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B680D9C1-C4E4-21EA-2E7E-9CBAF47D6D35}"/>
              </a:ext>
            </a:extLst>
          </p:cNvPr>
          <p:cNvGrpSpPr/>
          <p:nvPr/>
        </p:nvGrpSpPr>
        <p:grpSpPr>
          <a:xfrm>
            <a:off x="2995789" y="1477702"/>
            <a:ext cx="1500840" cy="2236320"/>
            <a:chOff x="2995789" y="1477702"/>
            <a:chExt cx="1500840" cy="2236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70CF84B4-24BC-5543-1E61-8316F4BC12CA}"/>
                    </a:ext>
                  </a:extLst>
                </p14:cNvPr>
                <p14:cNvContentPartPr/>
                <p14:nvPr/>
              </p14:nvContentPartPr>
              <p14:xfrm>
                <a:off x="3577909" y="3045142"/>
                <a:ext cx="584640" cy="66888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70CF84B4-24BC-5543-1E61-8316F4BC12C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569269" y="3036502"/>
                  <a:ext cx="602280" cy="68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35F06E0E-C006-E3BD-6EA9-115A2ED8FC22}"/>
                    </a:ext>
                  </a:extLst>
                </p14:cNvPr>
                <p14:cNvContentPartPr/>
                <p14:nvPr/>
              </p14:nvContentPartPr>
              <p14:xfrm>
                <a:off x="3611749" y="2488942"/>
                <a:ext cx="147240" cy="46188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35F06E0E-C006-E3BD-6EA9-115A2ED8FC2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603109" y="2480302"/>
                  <a:ext cx="164880" cy="47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1CDCDC17-17AB-CB71-FFF4-C0626DD81120}"/>
                    </a:ext>
                  </a:extLst>
                </p14:cNvPr>
                <p14:cNvContentPartPr/>
                <p14:nvPr/>
              </p14:nvContentPartPr>
              <p14:xfrm>
                <a:off x="3706429" y="2738422"/>
                <a:ext cx="145440" cy="26748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1CDCDC17-17AB-CB71-FFF4-C0626DD8112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97429" y="2729422"/>
                  <a:ext cx="16308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B2ECF1AF-39F8-3A53-1265-70C7CBB860D2}"/>
                    </a:ext>
                  </a:extLst>
                </p14:cNvPr>
                <p14:cNvContentPartPr/>
                <p14:nvPr/>
              </p14:nvContentPartPr>
              <p14:xfrm>
                <a:off x="2995789" y="2113102"/>
                <a:ext cx="164520" cy="32256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B2ECF1AF-39F8-3A53-1265-70C7CBB860D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986789" y="2104462"/>
                  <a:ext cx="18216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9946C167-A486-D6CC-7D4E-70A3B7ECB77F}"/>
                    </a:ext>
                  </a:extLst>
                </p14:cNvPr>
                <p14:cNvContentPartPr/>
                <p14:nvPr/>
              </p14:nvContentPartPr>
              <p14:xfrm>
                <a:off x="3207469" y="2040382"/>
                <a:ext cx="162720" cy="33012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9946C167-A486-D6CC-7D4E-70A3B7ECB7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98469" y="2031382"/>
                  <a:ext cx="180360" cy="34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377521D9-683C-7BBF-018E-E7DE6F653CC2}"/>
                    </a:ext>
                  </a:extLst>
                </p14:cNvPr>
                <p14:cNvContentPartPr/>
                <p14:nvPr/>
              </p14:nvContentPartPr>
              <p14:xfrm>
                <a:off x="3413749" y="2110222"/>
                <a:ext cx="106560" cy="7920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377521D9-683C-7BBF-018E-E7DE6F653CC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405109" y="2101222"/>
                  <a:ext cx="12420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6C7DCA59-2EE7-D415-8D23-48D468560B4C}"/>
                    </a:ext>
                  </a:extLst>
                </p14:cNvPr>
                <p14:cNvContentPartPr/>
                <p14:nvPr/>
              </p14:nvContentPartPr>
              <p14:xfrm>
                <a:off x="3501229" y="1929862"/>
                <a:ext cx="323640" cy="20664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6C7DCA59-2EE7-D415-8D23-48D468560B4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492589" y="1921222"/>
                  <a:ext cx="34128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4BE9CE36-945A-7B5A-E0C3-CC075442F48F}"/>
                    </a:ext>
                  </a:extLst>
                </p14:cNvPr>
                <p14:cNvContentPartPr/>
                <p14:nvPr/>
              </p14:nvContentPartPr>
              <p14:xfrm>
                <a:off x="3821269" y="1884502"/>
                <a:ext cx="95040" cy="14544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4BE9CE36-945A-7B5A-E0C3-CC075442F48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812629" y="1875502"/>
                  <a:ext cx="1126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61C80CA2-0AE8-BA35-09F3-468AA1D1B1D4}"/>
                    </a:ext>
                  </a:extLst>
                </p14:cNvPr>
                <p14:cNvContentPartPr/>
                <p14:nvPr/>
              </p14:nvContentPartPr>
              <p14:xfrm>
                <a:off x="3886069" y="1741942"/>
                <a:ext cx="288360" cy="20448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61C80CA2-0AE8-BA35-09F3-468AA1D1B1D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77069" y="1732942"/>
                  <a:ext cx="30600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8BDD5B84-8B94-480B-A240-51EC67C3A476}"/>
                    </a:ext>
                  </a:extLst>
                </p14:cNvPr>
                <p14:cNvContentPartPr/>
                <p14:nvPr/>
              </p14:nvContentPartPr>
              <p14:xfrm>
                <a:off x="4196389" y="1574902"/>
                <a:ext cx="150120" cy="20196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8BDD5B84-8B94-480B-A240-51EC67C3A47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187389" y="1565902"/>
                  <a:ext cx="16776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F46AAECD-3350-4E54-936F-64926AAA33F3}"/>
                    </a:ext>
                  </a:extLst>
                </p14:cNvPr>
                <p14:cNvContentPartPr/>
                <p14:nvPr/>
              </p14:nvContentPartPr>
              <p14:xfrm>
                <a:off x="4374589" y="1477702"/>
                <a:ext cx="122040" cy="16776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F46AAECD-3350-4E54-936F-64926AAA33F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365949" y="1469062"/>
                  <a:ext cx="139680" cy="185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69323D1E-E34C-1D79-28B1-9F54BB130EB2}"/>
              </a:ext>
            </a:extLst>
          </p:cNvPr>
          <p:cNvGrpSpPr/>
          <p:nvPr/>
        </p:nvGrpSpPr>
        <p:grpSpPr>
          <a:xfrm>
            <a:off x="3687709" y="3240622"/>
            <a:ext cx="752400" cy="807480"/>
            <a:chOff x="3687709" y="3240622"/>
            <a:chExt cx="752400" cy="807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0B9D5691-58A6-9B46-9580-C1C9207EA81D}"/>
                    </a:ext>
                  </a:extLst>
                </p14:cNvPr>
                <p14:cNvContentPartPr/>
                <p14:nvPr/>
              </p14:nvContentPartPr>
              <p14:xfrm>
                <a:off x="3955549" y="3337462"/>
                <a:ext cx="220320" cy="16488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0B9D5691-58A6-9B46-9580-C1C9207EA81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946549" y="3328462"/>
                  <a:ext cx="23796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850F415A-D83B-C050-7546-49B1277AEC95}"/>
                    </a:ext>
                  </a:extLst>
                </p14:cNvPr>
                <p14:cNvContentPartPr/>
                <p14:nvPr/>
              </p14:nvContentPartPr>
              <p14:xfrm>
                <a:off x="3687709" y="3448702"/>
                <a:ext cx="38520" cy="40680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850F415A-D83B-C050-7546-49B1277AEC9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679069" y="3440062"/>
                  <a:ext cx="56160" cy="42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BBFB9E80-088D-64D1-BBB4-5511E3501DFE}"/>
                    </a:ext>
                  </a:extLst>
                </p14:cNvPr>
                <p14:cNvContentPartPr/>
                <p14:nvPr/>
              </p14:nvContentPartPr>
              <p14:xfrm>
                <a:off x="4085509" y="3240622"/>
                <a:ext cx="74520" cy="59328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BBFB9E80-088D-64D1-BBB4-5511E3501DF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076869" y="3231982"/>
                  <a:ext cx="92160" cy="61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14CE2F4D-C978-41C7-0C55-51ACD6239235}"/>
                    </a:ext>
                  </a:extLst>
                </p14:cNvPr>
                <p14:cNvContentPartPr/>
                <p14:nvPr/>
              </p14:nvContentPartPr>
              <p14:xfrm>
                <a:off x="4392589" y="3293902"/>
                <a:ext cx="47520" cy="75420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14CE2F4D-C978-41C7-0C55-51ACD623923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383589" y="3285262"/>
                  <a:ext cx="65160" cy="77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6" name="Freihand 25">
                <a:extLst>
                  <a:ext uri="{FF2B5EF4-FFF2-40B4-BE49-F238E27FC236}">
                    <a16:creationId xmlns:a16="http://schemas.microsoft.com/office/drawing/2014/main" id="{19664554-AA9F-CD27-8B60-7A87FECDE1FA}"/>
                  </a:ext>
                </a:extLst>
              </p14:cNvPr>
              <p14:cNvContentPartPr/>
              <p14:nvPr/>
            </p14:nvContentPartPr>
            <p14:xfrm>
              <a:off x="4707949" y="3191302"/>
              <a:ext cx="106560" cy="115560"/>
            </p14:xfrm>
          </p:contentPart>
        </mc:Choice>
        <mc:Fallback>
          <p:pic>
            <p:nvPicPr>
              <p:cNvPr id="26" name="Freihand 25">
                <a:extLst>
                  <a:ext uri="{FF2B5EF4-FFF2-40B4-BE49-F238E27FC236}">
                    <a16:creationId xmlns:a16="http://schemas.microsoft.com/office/drawing/2014/main" id="{19664554-AA9F-CD27-8B60-7A87FECDE1F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698949" y="3182302"/>
                <a:ext cx="124200" cy="133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AD59277F-536F-5B00-A31D-76B07EE1FDF9}"/>
              </a:ext>
            </a:extLst>
          </p:cNvPr>
          <p:cNvGrpSpPr/>
          <p:nvPr/>
        </p:nvGrpSpPr>
        <p:grpSpPr>
          <a:xfrm>
            <a:off x="4986949" y="2826622"/>
            <a:ext cx="421560" cy="162720"/>
            <a:chOff x="4986949" y="2826622"/>
            <a:chExt cx="421560" cy="162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3CFF8603-09AF-E6F2-28CA-8A4687BB4E3F}"/>
                    </a:ext>
                  </a:extLst>
                </p14:cNvPr>
                <p14:cNvContentPartPr/>
                <p14:nvPr/>
              </p14:nvContentPartPr>
              <p14:xfrm>
                <a:off x="4986949" y="2985382"/>
                <a:ext cx="7200" cy="396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3CFF8603-09AF-E6F2-28CA-8A4687BB4E3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78309" y="2976742"/>
                  <a:ext cx="2484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4AFE864E-85F8-25AB-29D0-CBBAA13C2256}"/>
                    </a:ext>
                  </a:extLst>
                </p14:cNvPr>
                <p14:cNvContentPartPr/>
                <p14:nvPr/>
              </p14:nvContentPartPr>
              <p14:xfrm>
                <a:off x="4994869" y="2950462"/>
                <a:ext cx="73080" cy="1728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4AFE864E-85F8-25AB-29D0-CBBAA13C225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985869" y="2941462"/>
                  <a:ext cx="9072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04E18474-8321-8C13-836E-E75B388A9AEC}"/>
                    </a:ext>
                  </a:extLst>
                </p14:cNvPr>
                <p14:cNvContentPartPr/>
                <p14:nvPr/>
              </p14:nvContentPartPr>
              <p14:xfrm>
                <a:off x="5035549" y="2826622"/>
                <a:ext cx="372960" cy="13212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04E18474-8321-8C13-836E-E75B388A9AE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026549" y="2817982"/>
                  <a:ext cx="390600" cy="14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894C6CAC-00E8-F035-3086-34A025817599}"/>
              </a:ext>
            </a:extLst>
          </p:cNvPr>
          <p:cNvGrpSpPr/>
          <p:nvPr/>
        </p:nvGrpSpPr>
        <p:grpSpPr>
          <a:xfrm>
            <a:off x="5512189" y="2841742"/>
            <a:ext cx="979560" cy="654120"/>
            <a:chOff x="5512189" y="2841742"/>
            <a:chExt cx="979560" cy="654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404C55A9-27AC-121E-250C-9FD3FF7C1949}"/>
                    </a:ext>
                  </a:extLst>
                </p14:cNvPr>
                <p14:cNvContentPartPr/>
                <p14:nvPr/>
              </p14:nvContentPartPr>
              <p14:xfrm>
                <a:off x="5516509" y="2841742"/>
                <a:ext cx="46800" cy="20628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404C55A9-27AC-121E-250C-9FD3FF7C194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507869" y="2833102"/>
                  <a:ext cx="6444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5278BDA9-5A35-62D7-0B37-149AE77082C8}"/>
                    </a:ext>
                  </a:extLst>
                </p14:cNvPr>
                <p14:cNvContentPartPr/>
                <p14:nvPr/>
              </p14:nvContentPartPr>
              <p14:xfrm>
                <a:off x="5512189" y="2953702"/>
                <a:ext cx="149760" cy="26532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5278BDA9-5A35-62D7-0B37-149AE77082C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503549" y="2944702"/>
                  <a:ext cx="16740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487361C8-F877-FEB8-4CA8-52E0199F177B}"/>
                    </a:ext>
                  </a:extLst>
                </p14:cNvPr>
                <p14:cNvContentPartPr/>
                <p14:nvPr/>
              </p14:nvContentPartPr>
              <p14:xfrm>
                <a:off x="5542789" y="2841742"/>
                <a:ext cx="104400" cy="27828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487361C8-F877-FEB8-4CA8-52E0199F177B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533789" y="2832742"/>
                  <a:ext cx="12204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93196128-1324-995A-1984-2C8EF57ED994}"/>
                    </a:ext>
                  </a:extLst>
                </p14:cNvPr>
                <p14:cNvContentPartPr/>
                <p14:nvPr/>
              </p14:nvContentPartPr>
              <p14:xfrm>
                <a:off x="5641429" y="3251782"/>
                <a:ext cx="150840" cy="24408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93196128-1324-995A-1984-2C8EF57ED99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632789" y="3243142"/>
                  <a:ext cx="16848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941E3268-E0DE-AAB3-478F-A7601833B1B8}"/>
                    </a:ext>
                  </a:extLst>
                </p14:cNvPr>
                <p14:cNvContentPartPr/>
                <p14:nvPr/>
              </p14:nvContentPartPr>
              <p14:xfrm>
                <a:off x="5804509" y="3354382"/>
                <a:ext cx="236880" cy="12528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941E3268-E0DE-AAB3-478F-A7601833B1B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795509" y="3345382"/>
                  <a:ext cx="25452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81DBE5D3-D7A0-F9E9-7E14-B29C46CE1D36}"/>
                    </a:ext>
                  </a:extLst>
                </p14:cNvPr>
                <p14:cNvContentPartPr/>
                <p14:nvPr/>
              </p14:nvContentPartPr>
              <p14:xfrm>
                <a:off x="6040309" y="3292462"/>
                <a:ext cx="245880" cy="10548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81DBE5D3-D7A0-F9E9-7E14-B29C46CE1D3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031309" y="3283462"/>
                  <a:ext cx="26352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E5B06110-6995-F860-81D0-0554E7E14DC3}"/>
                    </a:ext>
                  </a:extLst>
                </p14:cNvPr>
                <p14:cNvContentPartPr/>
                <p14:nvPr/>
              </p14:nvContentPartPr>
              <p14:xfrm>
                <a:off x="6315349" y="3221182"/>
                <a:ext cx="176400" cy="8460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E5B06110-6995-F860-81D0-0554E7E14DC3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306709" y="3212182"/>
                  <a:ext cx="194040" cy="102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9" name="Freihand 38">
                <a:extLst>
                  <a:ext uri="{FF2B5EF4-FFF2-40B4-BE49-F238E27FC236}">
                    <a16:creationId xmlns:a16="http://schemas.microsoft.com/office/drawing/2014/main" id="{6DA965BB-413E-33CF-428D-864BD9E8CB1C}"/>
                  </a:ext>
                </a:extLst>
              </p14:cNvPr>
              <p14:cNvContentPartPr/>
              <p14:nvPr/>
            </p14:nvContentPartPr>
            <p14:xfrm>
              <a:off x="6002869" y="1745542"/>
              <a:ext cx="221400" cy="51480"/>
            </p14:xfrm>
          </p:contentPart>
        </mc:Choice>
        <mc:Fallback>
          <p:pic>
            <p:nvPicPr>
              <p:cNvPr id="39" name="Freihand 38">
                <a:extLst>
                  <a:ext uri="{FF2B5EF4-FFF2-40B4-BE49-F238E27FC236}">
                    <a16:creationId xmlns:a16="http://schemas.microsoft.com/office/drawing/2014/main" id="{6DA965BB-413E-33CF-428D-864BD9E8CB1C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993869" y="1736902"/>
                <a:ext cx="239040" cy="6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9799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1341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 dirty="0" err="1">
                <a:solidFill>
                  <a:sysClr val="windowText" lastClr="000000"/>
                </a:solidFill>
              </a:rPr>
              <a:t>Verzinsung</a:t>
            </a:r>
            <a:r>
              <a:rPr lang="en-US" sz="2903" b="1" dirty="0">
                <a:solidFill>
                  <a:sysClr val="windowText" lastClr="000000"/>
                </a:solidFill>
              </a:rPr>
              <a:t> 10j </a:t>
            </a:r>
            <a:r>
              <a:rPr lang="en-US" sz="2903" b="1" dirty="0" err="1">
                <a:solidFill>
                  <a:sysClr val="windowText" lastClr="000000"/>
                </a:solidFill>
              </a:rPr>
              <a:t>Staatsanleihen</a:t>
            </a:r>
            <a:r>
              <a:rPr lang="en-US" sz="2903" b="1" dirty="0">
                <a:solidFill>
                  <a:sysClr val="windowText" lastClr="000000"/>
                </a:solidFill>
              </a:rPr>
              <a:t> </a:t>
            </a:r>
            <a:r>
              <a:rPr lang="en-US" sz="2903" b="1" dirty="0" err="1">
                <a:solidFill>
                  <a:sysClr val="windowText" lastClr="000000"/>
                </a:solidFill>
              </a:rPr>
              <a:t>Euroraum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96731" y="5561168"/>
            <a:ext cx="1037450" cy="428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altLang="de-DE" sz="1089" dirty="0">
                <a:ea typeface="ＭＳ Ｐゴシック" pitchFamily="34" charset="-128"/>
              </a:rPr>
              <a:t>Source: ECB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142FDF43-954E-44FC-A256-51966DA95C2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6A2BA95-B7DB-112B-C1F1-ACD60B82D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0000"/>
            <a:ext cx="7407407" cy="4320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DBB08BDC-395F-B6E3-6E10-9782AEBB730C}"/>
                  </a:ext>
                </a:extLst>
              </p14:cNvPr>
              <p14:cNvContentPartPr/>
              <p14:nvPr/>
            </p14:nvContentPartPr>
            <p14:xfrm>
              <a:off x="369589" y="2006542"/>
              <a:ext cx="629280" cy="201060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DBB08BDC-395F-B6E3-6E10-9782AEBB730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0589" y="1997542"/>
                <a:ext cx="646920" cy="202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36CBF1AF-D85C-4555-C50B-26717340EA11}"/>
                  </a:ext>
                </a:extLst>
              </p14:cNvPr>
              <p14:cNvContentPartPr/>
              <p14:nvPr/>
            </p14:nvContentPartPr>
            <p14:xfrm>
              <a:off x="1883029" y="3701782"/>
              <a:ext cx="36720" cy="46152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36CBF1AF-D85C-4555-C50B-26717340EA1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74029" y="3692782"/>
                <a:ext cx="54360" cy="47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ECFB834E-BBD5-3B88-CA2C-5BD165D899CC}"/>
                  </a:ext>
                </a:extLst>
              </p14:cNvPr>
              <p14:cNvContentPartPr/>
              <p14:nvPr/>
            </p14:nvContentPartPr>
            <p14:xfrm>
              <a:off x="1768909" y="3706462"/>
              <a:ext cx="1990440" cy="42480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ECFB834E-BBD5-3B88-CA2C-5BD165D899C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59909" y="3697462"/>
                <a:ext cx="2008080" cy="44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019BA0FD-8999-F988-AE7C-AEDD397E9A63}"/>
                  </a:ext>
                </a:extLst>
              </p14:cNvPr>
              <p14:cNvContentPartPr/>
              <p14:nvPr/>
            </p14:nvContentPartPr>
            <p14:xfrm>
              <a:off x="3357949" y="2824822"/>
              <a:ext cx="1787400" cy="184572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019BA0FD-8999-F988-AE7C-AEDD397E9A6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48949" y="2816182"/>
                <a:ext cx="1805040" cy="186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672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071938" y="63002"/>
            <a:ext cx="612140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>
                <a:solidFill>
                  <a:srgbClr val="000000"/>
                </a:solidFill>
                <a:latin typeface="Sparkasse Rg" pitchFamily="34" charset="0"/>
              </a:rPr>
              <a:t>Zinsstruktur: Erwartungswerttheorie (Beispiel)</a:t>
            </a:r>
          </a:p>
        </p:txBody>
      </p:sp>
      <p:sp>
        <p:nvSpPr>
          <p:cNvPr id="210948" name="Text Box 2"/>
          <p:cNvSpPr txBox="1">
            <a:spLocks noChangeArrowheads="1"/>
          </p:cNvSpPr>
          <p:nvPr/>
        </p:nvSpPr>
        <p:spPr bwMode="auto">
          <a:xfrm>
            <a:off x="7726" y="6203057"/>
            <a:ext cx="12192000" cy="39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→ </a:t>
            </a:r>
            <a:r>
              <a:rPr lang="de-DE" sz="1800" b="1" dirty="0">
                <a:solidFill>
                  <a:schemeClr val="tx1"/>
                </a:solidFill>
              </a:rPr>
              <a:t>Der kurzfristige erwartete Zins =</a:t>
            </a:r>
          </a:p>
          <a:p>
            <a:pPr eaLnBrk="1" hangingPunct="1"/>
            <a:r>
              <a:rPr lang="de-DE" sz="1800" b="1" dirty="0">
                <a:solidFill>
                  <a:schemeClr val="tx1"/>
                </a:solidFill>
              </a:rPr>
              <a:t>     der langfristige heutige Zins + Differenz aus langfristigem und kurzfristigem </a:t>
            </a:r>
            <a:r>
              <a:rPr lang="de-DE" sz="1900" b="1" dirty="0">
                <a:solidFill>
                  <a:schemeClr val="tx1"/>
                </a:solidFill>
              </a:rPr>
              <a:t>Zins </a:t>
            </a: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3DD9729C-D1BE-4015-99DC-C200CFD4927B}"/>
              </a:ext>
            </a:extLst>
          </p:cNvPr>
          <p:cNvCxnSpPr>
            <a:cxnSpLocks/>
          </p:cNvCxnSpPr>
          <p:nvPr/>
        </p:nvCxnSpPr>
        <p:spPr>
          <a:xfrm flipH="1">
            <a:off x="1212980" y="2533040"/>
            <a:ext cx="3946047" cy="843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513130D6-3975-40CE-B858-BA10FB059F1E}"/>
              </a:ext>
            </a:extLst>
          </p:cNvPr>
          <p:cNvCxnSpPr>
            <a:cxnSpLocks/>
          </p:cNvCxnSpPr>
          <p:nvPr/>
        </p:nvCxnSpPr>
        <p:spPr>
          <a:xfrm>
            <a:off x="5363799" y="2533040"/>
            <a:ext cx="4623954" cy="7596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7726" y="466938"/>
            <a:ext cx="520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cs typeface="Times New Roman" pitchFamily="18" charset="0"/>
              </a:rPr>
              <a:t>i</a:t>
            </a:r>
            <a:r>
              <a:rPr lang="de-DE" sz="1600" baseline="-25000" dirty="0">
                <a:cs typeface="Times New Roman" pitchFamily="18" charset="0"/>
              </a:rPr>
              <a:t>1</a:t>
            </a:r>
            <a:r>
              <a:rPr lang="de-DE" sz="1600" dirty="0">
                <a:cs typeface="Times New Roman" pitchFamily="18" charset="0"/>
              </a:rPr>
              <a:t>:	Zinssatz 1 Jahr (p.a.) 2%</a:t>
            </a:r>
          </a:p>
          <a:p>
            <a:r>
              <a:rPr lang="de-DE" sz="1600" dirty="0">
                <a:cs typeface="Times New Roman" pitchFamily="18" charset="0"/>
              </a:rPr>
              <a:t>i</a:t>
            </a:r>
            <a:r>
              <a:rPr lang="de-DE" sz="1600" baseline="-25000" dirty="0">
                <a:cs typeface="Times New Roman" pitchFamily="18" charset="0"/>
              </a:rPr>
              <a:t>2</a:t>
            </a:r>
            <a:r>
              <a:rPr lang="de-DE" sz="1600" dirty="0">
                <a:cs typeface="Times New Roman" pitchFamily="18" charset="0"/>
              </a:rPr>
              <a:t>:	</a:t>
            </a:r>
            <a:r>
              <a:rPr lang="de-DE" sz="1600" dirty="0"/>
              <a:t>Zinssatz 2 Jahre (p.a.) 4%</a:t>
            </a:r>
          </a:p>
          <a:p>
            <a:r>
              <a:rPr lang="de-DE" sz="1600" dirty="0"/>
              <a:t>i</a:t>
            </a:r>
            <a:r>
              <a:rPr lang="de-DE" sz="1600" baseline="-25000" dirty="0"/>
              <a:t>1</a:t>
            </a:r>
            <a:r>
              <a:rPr lang="de-DE" sz="1600" baseline="30000" dirty="0"/>
              <a:t>e</a:t>
            </a:r>
            <a:r>
              <a:rPr lang="de-DE" sz="1600" dirty="0"/>
              <a:t>:	Erwarteter Zinssatz 1 Jahr in 1 Jahr (p.a.)???</a:t>
            </a:r>
          </a:p>
          <a:p>
            <a:r>
              <a:rPr lang="de-DE" sz="1600" dirty="0"/>
              <a:t>Anlage 1 Euro</a:t>
            </a:r>
          </a:p>
        </p:txBody>
      </p:sp>
      <p:sp>
        <p:nvSpPr>
          <p:cNvPr id="7" name="Rechteck 6"/>
          <p:cNvSpPr/>
          <p:nvPr/>
        </p:nvSpPr>
        <p:spPr>
          <a:xfrm>
            <a:off x="4603102" y="465366"/>
            <a:ext cx="7588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cs typeface="Times New Roman" pitchFamily="18" charset="0"/>
              </a:rPr>
              <a:t>Wir </a:t>
            </a:r>
            <a:r>
              <a:rPr lang="de-DE" b="1" dirty="0">
                <a:cs typeface="Times New Roman" pitchFamily="18" charset="0"/>
              </a:rPr>
              <a:t>nehmen perfekte Substituierbarkeit </a:t>
            </a:r>
            <a:r>
              <a:rPr lang="de-DE" dirty="0">
                <a:cs typeface="Times New Roman" pitchFamily="18" charset="0"/>
              </a:rPr>
              <a:t>kurzfristiger und langfristiger An- lagen, einen </a:t>
            </a:r>
            <a:r>
              <a:rPr lang="de-DE" b="1" dirty="0">
                <a:cs typeface="Times New Roman" pitchFamily="18" charset="0"/>
              </a:rPr>
              <a:t>risikoneutrale</a:t>
            </a:r>
            <a:r>
              <a:rPr lang="de-DE" dirty="0">
                <a:cs typeface="Times New Roman" pitchFamily="18" charset="0"/>
              </a:rPr>
              <a:t>n Anleger und einem </a:t>
            </a:r>
            <a:r>
              <a:rPr lang="de-DE" b="1" dirty="0">
                <a:cs typeface="Times New Roman" pitchFamily="18" charset="0"/>
              </a:rPr>
              <a:t>vollständigen Kapitalmarkt an</a:t>
            </a:r>
            <a:endParaRPr lang="de-DE" b="1" dirty="0"/>
          </a:p>
        </p:txBody>
      </p:sp>
      <p:sp>
        <p:nvSpPr>
          <p:cNvPr id="4" name="Rechteck 3"/>
          <p:cNvSpPr/>
          <p:nvPr/>
        </p:nvSpPr>
        <p:spPr>
          <a:xfrm>
            <a:off x="4851703" y="2090562"/>
            <a:ext cx="786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1 Euro</a:t>
            </a:r>
          </a:p>
        </p:txBody>
      </p:sp>
      <p:sp>
        <p:nvSpPr>
          <p:cNvPr id="11" name="Rechteck 10"/>
          <p:cNvSpPr/>
          <p:nvPr/>
        </p:nvSpPr>
        <p:spPr>
          <a:xfrm>
            <a:off x="2106693" y="2386748"/>
            <a:ext cx="1230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Kurzfristig?</a:t>
            </a:r>
          </a:p>
        </p:txBody>
      </p:sp>
      <p:sp>
        <p:nvSpPr>
          <p:cNvPr id="12" name="Rechteck 11"/>
          <p:cNvSpPr/>
          <p:nvPr/>
        </p:nvSpPr>
        <p:spPr>
          <a:xfrm>
            <a:off x="8726830" y="2265341"/>
            <a:ext cx="1260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Langfristig?</a:t>
            </a:r>
          </a:p>
        </p:txBody>
      </p:sp>
      <p:sp>
        <p:nvSpPr>
          <p:cNvPr id="16" name="Rechteck 15"/>
          <p:cNvSpPr/>
          <p:nvPr/>
        </p:nvSpPr>
        <p:spPr>
          <a:xfrm>
            <a:off x="4071938" y="2727593"/>
            <a:ext cx="28388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cs typeface="Times New Roman" pitchFamily="18" charset="0"/>
              </a:rPr>
              <a:t>Sind die beiden Beträge so vergleichbar?</a:t>
            </a:r>
            <a:endParaRPr lang="de-DE" sz="1200" b="1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EC6D4F84-8416-4DF4-A422-83AE22050BC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192F9A19-BA69-2F92-7B8D-8ECBA6958368}"/>
                  </a:ext>
                </a:extLst>
              </p14:cNvPr>
              <p14:cNvContentPartPr/>
              <p14:nvPr/>
            </p14:nvContentPartPr>
            <p14:xfrm>
              <a:off x="5520469" y="302105"/>
              <a:ext cx="5870880" cy="1121040"/>
            </p14:xfrm>
          </p:contentPart>
        </mc:Choice>
        <mc:Fallback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192F9A19-BA69-2F92-7B8D-8ECBA695836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11469" y="293105"/>
                <a:ext cx="5888520" cy="1138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837165EE-4E97-9580-EA94-9C06553485E7}"/>
              </a:ext>
            </a:extLst>
          </p:cNvPr>
          <p:cNvGrpSpPr/>
          <p:nvPr/>
        </p:nvGrpSpPr>
        <p:grpSpPr>
          <a:xfrm>
            <a:off x="394789" y="3364265"/>
            <a:ext cx="2560680" cy="422280"/>
            <a:chOff x="394789" y="3364265"/>
            <a:chExt cx="2560680" cy="422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5F7D0530-7624-E0D1-A5F0-34DDCC3C6862}"/>
                    </a:ext>
                  </a:extLst>
                </p14:cNvPr>
                <p14:cNvContentPartPr/>
                <p14:nvPr/>
              </p14:nvContentPartPr>
              <p14:xfrm>
                <a:off x="394789" y="3625265"/>
                <a:ext cx="164160" cy="16128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5F7D0530-7624-E0D1-A5F0-34DDCC3C686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85789" y="3616625"/>
                  <a:ext cx="18180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BF95FA7C-B56F-3AB0-1EEF-C3B0BC74CF77}"/>
                    </a:ext>
                  </a:extLst>
                </p14:cNvPr>
                <p14:cNvContentPartPr/>
                <p14:nvPr/>
              </p14:nvContentPartPr>
              <p14:xfrm>
                <a:off x="675949" y="3604745"/>
                <a:ext cx="94320" cy="14292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BF95FA7C-B56F-3AB0-1EEF-C3B0BC74CF7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6949" y="3596105"/>
                  <a:ext cx="11196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5DF59DBB-8866-C3CC-2672-5B59CBC13DE8}"/>
                    </a:ext>
                  </a:extLst>
                </p14:cNvPr>
                <p14:cNvContentPartPr/>
                <p14:nvPr/>
              </p14:nvContentPartPr>
              <p14:xfrm>
                <a:off x="626269" y="3694745"/>
                <a:ext cx="134640" cy="5004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5DF59DBB-8866-C3CC-2672-5B59CBC13DE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17629" y="3685745"/>
                  <a:ext cx="15228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A6FDDABC-3849-9128-653B-609120C4D688}"/>
                    </a:ext>
                  </a:extLst>
                </p14:cNvPr>
                <p14:cNvContentPartPr/>
                <p14:nvPr/>
              </p14:nvContentPartPr>
              <p14:xfrm>
                <a:off x="880789" y="3552905"/>
                <a:ext cx="73800" cy="19440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A6FDDABC-3849-9128-653B-609120C4D68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72149" y="3543905"/>
                  <a:ext cx="914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A6611D1A-538F-9135-D80D-6167FC2F08D4}"/>
                    </a:ext>
                  </a:extLst>
                </p14:cNvPr>
                <p14:cNvContentPartPr/>
                <p14:nvPr/>
              </p14:nvContentPartPr>
              <p14:xfrm>
                <a:off x="998509" y="3571985"/>
                <a:ext cx="138600" cy="16020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A6611D1A-538F-9135-D80D-6167FC2F08D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89509" y="3562985"/>
                  <a:ext cx="15624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E8C7C4B0-6D46-026D-E2CF-E27917D03C07}"/>
                    </a:ext>
                  </a:extLst>
                </p14:cNvPr>
                <p14:cNvContentPartPr/>
                <p14:nvPr/>
              </p14:nvContentPartPr>
              <p14:xfrm>
                <a:off x="1177429" y="3589985"/>
                <a:ext cx="95400" cy="14472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E8C7C4B0-6D46-026D-E2CF-E27917D03C0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168789" y="3580985"/>
                  <a:ext cx="11304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346E4804-0008-77E0-0863-9B7B9B7E6B37}"/>
                    </a:ext>
                  </a:extLst>
                </p14:cNvPr>
                <p14:cNvContentPartPr/>
                <p14:nvPr/>
              </p14:nvContentPartPr>
              <p14:xfrm>
                <a:off x="1319269" y="3554345"/>
                <a:ext cx="283680" cy="17172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346E4804-0008-77E0-0863-9B7B9B7E6B3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310269" y="3545345"/>
                  <a:ext cx="30132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0B726A48-B195-41CF-BA88-CC1113F4D801}"/>
                    </a:ext>
                  </a:extLst>
                </p14:cNvPr>
                <p14:cNvContentPartPr/>
                <p14:nvPr/>
              </p14:nvContentPartPr>
              <p14:xfrm>
                <a:off x="1477669" y="3514025"/>
                <a:ext cx="65520" cy="4176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0B726A48-B195-41CF-BA88-CC1113F4D80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469029" y="3505385"/>
                  <a:ext cx="8316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0E3DA4A1-BAD1-2327-000C-8FC79FE3ACC4}"/>
                    </a:ext>
                  </a:extLst>
                </p14:cNvPr>
                <p14:cNvContentPartPr/>
                <p14:nvPr/>
              </p14:nvContentPartPr>
              <p14:xfrm>
                <a:off x="1615549" y="3470105"/>
                <a:ext cx="194760" cy="27936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0E3DA4A1-BAD1-2327-000C-8FC79FE3ACC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606909" y="3461465"/>
                  <a:ext cx="21240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D3F99A68-921F-5249-DADA-F9E49AB0FEE0}"/>
                    </a:ext>
                  </a:extLst>
                </p14:cNvPr>
                <p14:cNvContentPartPr/>
                <p14:nvPr/>
              </p14:nvContentPartPr>
              <p14:xfrm>
                <a:off x="1893109" y="3462905"/>
                <a:ext cx="77760" cy="27936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D3F99A68-921F-5249-DADA-F9E49AB0FEE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884469" y="3454265"/>
                  <a:ext cx="9540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E20A7745-0BF6-45E3-FA74-06D1CCCD7281}"/>
                    </a:ext>
                  </a:extLst>
                </p14:cNvPr>
                <p14:cNvContentPartPr/>
                <p14:nvPr/>
              </p14:nvContentPartPr>
              <p14:xfrm>
                <a:off x="2021989" y="3520145"/>
                <a:ext cx="275760" cy="18972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E20A7745-0BF6-45E3-FA74-06D1CCCD728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013349" y="3511505"/>
                  <a:ext cx="29340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CB7B28BA-66C9-F03A-E0E1-C9D92FCF9DFB}"/>
                    </a:ext>
                  </a:extLst>
                </p14:cNvPr>
                <p14:cNvContentPartPr/>
                <p14:nvPr/>
              </p14:nvContentPartPr>
              <p14:xfrm>
                <a:off x="2204149" y="3386945"/>
                <a:ext cx="274320" cy="24840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CB7B28BA-66C9-F03A-E0E1-C9D92FCF9DF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195509" y="3378305"/>
                  <a:ext cx="29196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B93E2E9B-90C2-EC3C-F49F-4691172DC8DC}"/>
                    </a:ext>
                  </a:extLst>
                </p14:cNvPr>
                <p14:cNvContentPartPr/>
                <p14:nvPr/>
              </p14:nvContentPartPr>
              <p14:xfrm>
                <a:off x="2512669" y="3628865"/>
                <a:ext cx="104040" cy="10332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B93E2E9B-90C2-EC3C-F49F-4691172DC8D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504029" y="3619865"/>
                  <a:ext cx="12168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3ADE5B44-2E49-8072-ACD5-1E5DF808FAB1}"/>
                    </a:ext>
                  </a:extLst>
                </p14:cNvPr>
                <p14:cNvContentPartPr/>
                <p14:nvPr/>
              </p14:nvContentPartPr>
              <p14:xfrm>
                <a:off x="2645149" y="3466505"/>
                <a:ext cx="132840" cy="9756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3ADE5B44-2E49-8072-ACD5-1E5DF808FAB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636149" y="3457865"/>
                  <a:ext cx="15048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96FDDC23-3D5A-3981-D3A6-DB7EB0BED69E}"/>
                    </a:ext>
                  </a:extLst>
                </p14:cNvPr>
                <p14:cNvContentPartPr/>
                <p14:nvPr/>
              </p14:nvContentPartPr>
              <p14:xfrm>
                <a:off x="2785189" y="3364265"/>
                <a:ext cx="170280" cy="41472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96FDDC23-3D5A-3981-D3A6-DB7EB0BED69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776549" y="3355625"/>
                  <a:ext cx="187920" cy="43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156896C1-659E-1F90-97DA-167C46308AFF}"/>
              </a:ext>
            </a:extLst>
          </p:cNvPr>
          <p:cNvGrpSpPr/>
          <p:nvPr/>
        </p:nvGrpSpPr>
        <p:grpSpPr>
          <a:xfrm>
            <a:off x="2226829" y="4647665"/>
            <a:ext cx="337680" cy="207360"/>
            <a:chOff x="2226829" y="4647665"/>
            <a:chExt cx="337680" cy="20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3912DFAC-A6B3-2E2B-0460-DCF3241D56A9}"/>
                    </a:ext>
                  </a:extLst>
                </p14:cNvPr>
                <p14:cNvContentPartPr/>
                <p14:nvPr/>
              </p14:nvContentPartPr>
              <p14:xfrm>
                <a:off x="2267149" y="4694105"/>
                <a:ext cx="176760" cy="972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3912DFAC-A6B3-2E2B-0460-DCF3241D56A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258509" y="4685105"/>
                  <a:ext cx="19440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D132E81B-9735-3716-B5E7-500A48A609E8}"/>
                    </a:ext>
                  </a:extLst>
                </p14:cNvPr>
                <p14:cNvContentPartPr/>
                <p14:nvPr/>
              </p14:nvContentPartPr>
              <p14:xfrm>
                <a:off x="2226829" y="4647665"/>
                <a:ext cx="337680" cy="20736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D132E81B-9735-3716-B5E7-500A48A609E8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218189" y="4638665"/>
                  <a:ext cx="355320" cy="22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0991" name="Gruppieren 210990">
            <a:extLst>
              <a:ext uri="{FF2B5EF4-FFF2-40B4-BE49-F238E27FC236}">
                <a16:creationId xmlns:a16="http://schemas.microsoft.com/office/drawing/2014/main" id="{7D0F5ECC-E1F8-CB96-18B4-FE4EE7D367A0}"/>
              </a:ext>
            </a:extLst>
          </p:cNvPr>
          <p:cNvGrpSpPr/>
          <p:nvPr/>
        </p:nvGrpSpPr>
        <p:grpSpPr>
          <a:xfrm>
            <a:off x="4376389" y="3276425"/>
            <a:ext cx="7088760" cy="1947960"/>
            <a:chOff x="4376389" y="3276425"/>
            <a:chExt cx="7088760" cy="1947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74795732-A0E6-10FB-360F-87494EE503D6}"/>
                    </a:ext>
                  </a:extLst>
                </p14:cNvPr>
                <p14:cNvContentPartPr/>
                <p14:nvPr/>
              </p14:nvContentPartPr>
              <p14:xfrm>
                <a:off x="5007469" y="3422225"/>
                <a:ext cx="263880" cy="162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74795732-A0E6-10FB-360F-87494EE503D6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998829" y="3413225"/>
                  <a:ext cx="28152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0C0B503D-EEA7-B1BC-799B-75956DD6847A}"/>
                    </a:ext>
                  </a:extLst>
                </p14:cNvPr>
                <p14:cNvContentPartPr/>
                <p14:nvPr/>
              </p14:nvContentPartPr>
              <p14:xfrm>
                <a:off x="5008549" y="3475865"/>
                <a:ext cx="276480" cy="2772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0C0B503D-EEA7-B1BC-799B-75956DD6847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999909" y="3466865"/>
                  <a:ext cx="29412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725F8C1B-FBEC-1643-9817-DEF3877CD0A2}"/>
                    </a:ext>
                  </a:extLst>
                </p14:cNvPr>
                <p14:cNvContentPartPr/>
                <p14:nvPr/>
              </p14:nvContentPartPr>
              <p14:xfrm>
                <a:off x="8764069" y="3412145"/>
                <a:ext cx="209520" cy="16524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725F8C1B-FBEC-1643-9817-DEF3877CD0A2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755069" y="3403145"/>
                  <a:ext cx="2271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4B79D117-9261-8D75-AC8F-87E5D153EEC8}"/>
                    </a:ext>
                  </a:extLst>
                </p14:cNvPr>
                <p14:cNvContentPartPr/>
                <p14:nvPr/>
              </p14:nvContentPartPr>
              <p14:xfrm>
                <a:off x="9067909" y="3386945"/>
                <a:ext cx="153000" cy="18000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4B79D117-9261-8D75-AC8F-87E5D153EEC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058909" y="3377945"/>
                  <a:ext cx="17064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9FB3E195-723B-A9B1-06BB-98D06B0380AD}"/>
                    </a:ext>
                  </a:extLst>
                </p14:cNvPr>
                <p14:cNvContentPartPr/>
                <p14:nvPr/>
              </p14:nvContentPartPr>
              <p14:xfrm>
                <a:off x="9069349" y="3501785"/>
                <a:ext cx="103680" cy="900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9FB3E195-723B-A9B1-06BB-98D06B0380AD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9060709" y="3492785"/>
                  <a:ext cx="12132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A6C17D7E-99D4-7AEE-2E60-F48434A58FB2}"/>
                    </a:ext>
                  </a:extLst>
                </p14:cNvPr>
                <p14:cNvContentPartPr/>
                <p14:nvPr/>
              </p14:nvContentPartPr>
              <p14:xfrm>
                <a:off x="9015709" y="3533825"/>
                <a:ext cx="185760" cy="1188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A6C17D7E-99D4-7AEE-2E60-F48434A58FB2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9007069" y="3524825"/>
                  <a:ext cx="20340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9C1DD4D6-3711-5F73-AD6C-FEFE718D1268}"/>
                    </a:ext>
                  </a:extLst>
                </p14:cNvPr>
                <p14:cNvContentPartPr/>
                <p14:nvPr/>
              </p14:nvContentPartPr>
              <p14:xfrm>
                <a:off x="9318109" y="3352385"/>
                <a:ext cx="95400" cy="20124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9C1DD4D6-3711-5F73-AD6C-FEFE718D1268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9309469" y="3343745"/>
                  <a:ext cx="11304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47CCACD3-DF7D-D175-5373-DB38C32C5CF5}"/>
                    </a:ext>
                  </a:extLst>
                </p14:cNvPr>
                <p14:cNvContentPartPr/>
                <p14:nvPr/>
              </p14:nvContentPartPr>
              <p14:xfrm>
                <a:off x="9454549" y="3396665"/>
                <a:ext cx="148680" cy="12276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47CCACD3-DF7D-D175-5373-DB38C32C5CF5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445549" y="3387665"/>
                  <a:ext cx="16632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C3CD028F-C50A-D882-8777-308E0170042B}"/>
                    </a:ext>
                  </a:extLst>
                </p14:cNvPr>
                <p14:cNvContentPartPr/>
                <p14:nvPr/>
              </p14:nvContentPartPr>
              <p14:xfrm>
                <a:off x="9628789" y="3433385"/>
                <a:ext cx="147240" cy="9072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C3CD028F-C50A-D882-8777-308E0170042B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9620149" y="3424745"/>
                  <a:ext cx="16488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46DB2E8D-A286-3786-8513-291B639003B6}"/>
                    </a:ext>
                  </a:extLst>
                </p14:cNvPr>
                <p14:cNvContentPartPr/>
                <p14:nvPr/>
              </p14:nvContentPartPr>
              <p14:xfrm>
                <a:off x="9795109" y="3416105"/>
                <a:ext cx="100080" cy="12096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46DB2E8D-A286-3786-8513-291B639003B6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786109" y="3407105"/>
                  <a:ext cx="11772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111446FE-1FFC-762E-D5C7-360530D5FE49}"/>
                    </a:ext>
                  </a:extLst>
                </p14:cNvPr>
                <p14:cNvContentPartPr/>
                <p14:nvPr/>
              </p14:nvContentPartPr>
              <p14:xfrm>
                <a:off x="9994189" y="3370745"/>
                <a:ext cx="164160" cy="16560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111446FE-1FFC-762E-D5C7-360530D5FE49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985189" y="3361745"/>
                  <a:ext cx="18180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44E08097-BBE4-438A-4241-2538BBCC1430}"/>
                    </a:ext>
                  </a:extLst>
                </p14:cNvPr>
                <p14:cNvContentPartPr/>
                <p14:nvPr/>
              </p14:nvContentPartPr>
              <p14:xfrm>
                <a:off x="10174909" y="3470825"/>
                <a:ext cx="69480" cy="7560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44E08097-BBE4-438A-4241-2538BBCC1430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0166269" y="3461825"/>
                  <a:ext cx="8712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DAB52EAB-3723-6879-F11F-25F4D7275742}"/>
                    </a:ext>
                  </a:extLst>
                </p14:cNvPr>
                <p14:cNvContentPartPr/>
                <p14:nvPr/>
              </p14:nvContentPartPr>
              <p14:xfrm>
                <a:off x="10263469" y="3329705"/>
                <a:ext cx="95760" cy="25056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DAB52EAB-3723-6879-F11F-25F4D7275742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0254469" y="3321065"/>
                  <a:ext cx="1134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E9D855D9-F470-64DF-5100-A8205B8ED9F4}"/>
                    </a:ext>
                  </a:extLst>
                </p14:cNvPr>
                <p14:cNvContentPartPr/>
                <p14:nvPr/>
              </p14:nvContentPartPr>
              <p14:xfrm>
                <a:off x="10418269" y="3348065"/>
                <a:ext cx="102960" cy="21852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E9D855D9-F470-64DF-5100-A8205B8ED9F4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0409269" y="3339065"/>
                  <a:ext cx="12060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E8603FD7-6ABC-4AD7-0E6F-DE582E659FF8}"/>
                    </a:ext>
                  </a:extLst>
                </p14:cNvPr>
                <p14:cNvContentPartPr/>
                <p14:nvPr/>
              </p14:nvContentPartPr>
              <p14:xfrm>
                <a:off x="10575229" y="3376865"/>
                <a:ext cx="127080" cy="14076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E8603FD7-6ABC-4AD7-0E6F-DE582E659FF8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0566229" y="3367865"/>
                  <a:ext cx="14472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BE83EC65-DACD-003D-0F49-0CE7D053ED68}"/>
                    </a:ext>
                  </a:extLst>
                </p14:cNvPr>
                <p14:cNvContentPartPr/>
                <p14:nvPr/>
              </p14:nvContentPartPr>
              <p14:xfrm>
                <a:off x="10782589" y="3376145"/>
                <a:ext cx="172800" cy="14364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BE83EC65-DACD-003D-0F49-0CE7D053ED68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0773589" y="3367505"/>
                  <a:ext cx="19044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835F8B7E-EF6F-71C3-B27A-8176615727BF}"/>
                    </a:ext>
                  </a:extLst>
                </p14:cNvPr>
                <p14:cNvContentPartPr/>
                <p14:nvPr/>
              </p14:nvContentPartPr>
              <p14:xfrm>
                <a:off x="11002909" y="3323585"/>
                <a:ext cx="137880" cy="18972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835F8B7E-EF6F-71C3-B27A-8176615727BF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994269" y="3314945"/>
                  <a:ext cx="1555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2F3765A8-20A4-447A-CA3D-456821DDD648}"/>
                    </a:ext>
                  </a:extLst>
                </p14:cNvPr>
                <p14:cNvContentPartPr/>
                <p14:nvPr/>
              </p14:nvContentPartPr>
              <p14:xfrm>
                <a:off x="11276509" y="3373265"/>
                <a:ext cx="83520" cy="11448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2F3765A8-20A4-447A-CA3D-456821DDD648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1267509" y="3364265"/>
                  <a:ext cx="10116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5B7CE54E-E490-24BB-FE24-153430B2100D}"/>
                    </a:ext>
                  </a:extLst>
                </p14:cNvPr>
                <p14:cNvContentPartPr/>
                <p14:nvPr/>
              </p14:nvContentPartPr>
              <p14:xfrm>
                <a:off x="11186509" y="3276425"/>
                <a:ext cx="278640" cy="27144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5B7CE54E-E490-24BB-FE24-153430B2100D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1177509" y="3267785"/>
                  <a:ext cx="29628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210965" name="Freihand 210964">
                  <a:extLst>
                    <a:ext uri="{FF2B5EF4-FFF2-40B4-BE49-F238E27FC236}">
                      <a16:creationId xmlns:a16="http://schemas.microsoft.com/office/drawing/2014/main" id="{BF4B8C98-1FF0-5924-EBF3-511B61EE0187}"/>
                    </a:ext>
                  </a:extLst>
                </p14:cNvPr>
                <p14:cNvContentPartPr/>
                <p14:nvPr/>
              </p14:nvContentPartPr>
              <p14:xfrm>
                <a:off x="5991709" y="3941705"/>
                <a:ext cx="12600" cy="142920"/>
              </p14:xfrm>
            </p:contentPart>
          </mc:Choice>
          <mc:Fallback>
            <p:pic>
              <p:nvPicPr>
                <p:cNvPr id="210965" name="Freihand 210964">
                  <a:extLst>
                    <a:ext uri="{FF2B5EF4-FFF2-40B4-BE49-F238E27FC236}">
                      <a16:creationId xmlns:a16="http://schemas.microsoft.com/office/drawing/2014/main" id="{BF4B8C98-1FF0-5924-EBF3-511B61EE0187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5982709" y="3933065"/>
                  <a:ext cx="3024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210966" name="Freihand 210965">
                  <a:extLst>
                    <a:ext uri="{FF2B5EF4-FFF2-40B4-BE49-F238E27FC236}">
                      <a16:creationId xmlns:a16="http://schemas.microsoft.com/office/drawing/2014/main" id="{99BD7249-47CE-F840-5088-616FF6F4986F}"/>
                    </a:ext>
                  </a:extLst>
                </p14:cNvPr>
                <p14:cNvContentPartPr/>
                <p14:nvPr/>
              </p14:nvContentPartPr>
              <p14:xfrm>
                <a:off x="5925109" y="4040705"/>
                <a:ext cx="161280" cy="136080"/>
              </p14:xfrm>
            </p:contentPart>
          </mc:Choice>
          <mc:Fallback>
            <p:pic>
              <p:nvPicPr>
                <p:cNvPr id="210966" name="Freihand 210965">
                  <a:extLst>
                    <a:ext uri="{FF2B5EF4-FFF2-40B4-BE49-F238E27FC236}">
                      <a16:creationId xmlns:a16="http://schemas.microsoft.com/office/drawing/2014/main" id="{99BD7249-47CE-F840-5088-616FF6F4986F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5916109" y="4032065"/>
                  <a:ext cx="17892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210968" name="Freihand 210967">
                  <a:extLst>
                    <a:ext uri="{FF2B5EF4-FFF2-40B4-BE49-F238E27FC236}">
                      <a16:creationId xmlns:a16="http://schemas.microsoft.com/office/drawing/2014/main" id="{50023BB7-BE7B-E0E7-6510-5A5B0785FB24}"/>
                    </a:ext>
                  </a:extLst>
                </p14:cNvPr>
                <p14:cNvContentPartPr/>
                <p14:nvPr/>
              </p14:nvContentPartPr>
              <p14:xfrm>
                <a:off x="5634949" y="3465065"/>
                <a:ext cx="387000" cy="213480"/>
              </p14:xfrm>
            </p:contentPart>
          </mc:Choice>
          <mc:Fallback>
            <p:pic>
              <p:nvPicPr>
                <p:cNvPr id="210968" name="Freihand 210967">
                  <a:extLst>
                    <a:ext uri="{FF2B5EF4-FFF2-40B4-BE49-F238E27FC236}">
                      <a16:creationId xmlns:a16="http://schemas.microsoft.com/office/drawing/2014/main" id="{50023BB7-BE7B-E0E7-6510-5A5B0785FB24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5626309" y="3456425"/>
                  <a:ext cx="40464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210969" name="Freihand 210968">
                  <a:extLst>
                    <a:ext uri="{FF2B5EF4-FFF2-40B4-BE49-F238E27FC236}">
                      <a16:creationId xmlns:a16="http://schemas.microsoft.com/office/drawing/2014/main" id="{7EB05B08-5887-E679-8D83-ECBA564DD90D}"/>
                    </a:ext>
                  </a:extLst>
                </p14:cNvPr>
                <p14:cNvContentPartPr/>
                <p14:nvPr/>
              </p14:nvContentPartPr>
              <p14:xfrm>
                <a:off x="5985949" y="3417545"/>
                <a:ext cx="280080" cy="370800"/>
              </p14:xfrm>
            </p:contentPart>
          </mc:Choice>
          <mc:Fallback>
            <p:pic>
              <p:nvPicPr>
                <p:cNvPr id="210969" name="Freihand 210968">
                  <a:extLst>
                    <a:ext uri="{FF2B5EF4-FFF2-40B4-BE49-F238E27FC236}">
                      <a16:creationId xmlns:a16="http://schemas.microsoft.com/office/drawing/2014/main" id="{7EB05B08-5887-E679-8D83-ECBA564DD90D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5976949" y="3408905"/>
                  <a:ext cx="29772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210970" name="Freihand 210969">
                  <a:extLst>
                    <a:ext uri="{FF2B5EF4-FFF2-40B4-BE49-F238E27FC236}">
                      <a16:creationId xmlns:a16="http://schemas.microsoft.com/office/drawing/2014/main" id="{DF8BE440-6064-E57C-BDE4-C927192F8E2F}"/>
                    </a:ext>
                  </a:extLst>
                </p14:cNvPr>
                <p14:cNvContentPartPr/>
                <p14:nvPr/>
              </p14:nvContentPartPr>
              <p14:xfrm>
                <a:off x="6314269" y="3587465"/>
                <a:ext cx="23040" cy="19800"/>
              </p14:xfrm>
            </p:contentPart>
          </mc:Choice>
          <mc:Fallback>
            <p:pic>
              <p:nvPicPr>
                <p:cNvPr id="210970" name="Freihand 210969">
                  <a:extLst>
                    <a:ext uri="{FF2B5EF4-FFF2-40B4-BE49-F238E27FC236}">
                      <a16:creationId xmlns:a16="http://schemas.microsoft.com/office/drawing/2014/main" id="{DF8BE440-6064-E57C-BDE4-C927192F8E2F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305269" y="3578465"/>
                  <a:ext cx="4068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210971" name="Freihand 210970">
                  <a:extLst>
                    <a:ext uri="{FF2B5EF4-FFF2-40B4-BE49-F238E27FC236}">
                      <a16:creationId xmlns:a16="http://schemas.microsoft.com/office/drawing/2014/main" id="{4A2A0965-C900-4EF9-C176-B3915621233E}"/>
                    </a:ext>
                  </a:extLst>
                </p14:cNvPr>
                <p14:cNvContentPartPr/>
                <p14:nvPr/>
              </p14:nvContentPartPr>
              <p14:xfrm>
                <a:off x="6430909" y="3352025"/>
                <a:ext cx="160200" cy="188280"/>
              </p14:xfrm>
            </p:contentPart>
          </mc:Choice>
          <mc:Fallback>
            <p:pic>
              <p:nvPicPr>
                <p:cNvPr id="210971" name="Freihand 210970">
                  <a:extLst>
                    <a:ext uri="{FF2B5EF4-FFF2-40B4-BE49-F238E27FC236}">
                      <a16:creationId xmlns:a16="http://schemas.microsoft.com/office/drawing/2014/main" id="{4A2A0965-C900-4EF9-C176-B3915621233E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6421909" y="3343025"/>
                  <a:ext cx="17784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210972" name="Freihand 210971">
                  <a:extLst>
                    <a:ext uri="{FF2B5EF4-FFF2-40B4-BE49-F238E27FC236}">
                      <a16:creationId xmlns:a16="http://schemas.microsoft.com/office/drawing/2014/main" id="{BBF47E8E-D893-DDC3-8B87-6CE21738B8C2}"/>
                    </a:ext>
                  </a:extLst>
                </p14:cNvPr>
                <p14:cNvContentPartPr/>
                <p14:nvPr/>
              </p14:nvContentPartPr>
              <p14:xfrm>
                <a:off x="6586069" y="3391625"/>
                <a:ext cx="261000" cy="143640"/>
              </p14:xfrm>
            </p:contentPart>
          </mc:Choice>
          <mc:Fallback>
            <p:pic>
              <p:nvPicPr>
                <p:cNvPr id="210972" name="Freihand 210971">
                  <a:extLst>
                    <a:ext uri="{FF2B5EF4-FFF2-40B4-BE49-F238E27FC236}">
                      <a16:creationId xmlns:a16="http://schemas.microsoft.com/office/drawing/2014/main" id="{BBF47E8E-D893-DDC3-8B87-6CE21738B8C2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577069" y="3382985"/>
                  <a:ext cx="27864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210973" name="Freihand 210972">
                  <a:extLst>
                    <a:ext uri="{FF2B5EF4-FFF2-40B4-BE49-F238E27FC236}">
                      <a16:creationId xmlns:a16="http://schemas.microsoft.com/office/drawing/2014/main" id="{898D8609-D9EF-F922-C389-34ADE4F607B4}"/>
                    </a:ext>
                  </a:extLst>
                </p14:cNvPr>
                <p14:cNvContentPartPr/>
                <p14:nvPr/>
              </p14:nvContentPartPr>
              <p14:xfrm>
                <a:off x="6858589" y="3462185"/>
                <a:ext cx="83880" cy="75600"/>
              </p14:xfrm>
            </p:contentPart>
          </mc:Choice>
          <mc:Fallback>
            <p:pic>
              <p:nvPicPr>
                <p:cNvPr id="210973" name="Freihand 210972">
                  <a:extLst>
                    <a:ext uri="{FF2B5EF4-FFF2-40B4-BE49-F238E27FC236}">
                      <a16:creationId xmlns:a16="http://schemas.microsoft.com/office/drawing/2014/main" id="{898D8609-D9EF-F922-C389-34ADE4F607B4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6849589" y="3453185"/>
                  <a:ext cx="10152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210974" name="Freihand 210973">
                  <a:extLst>
                    <a:ext uri="{FF2B5EF4-FFF2-40B4-BE49-F238E27FC236}">
                      <a16:creationId xmlns:a16="http://schemas.microsoft.com/office/drawing/2014/main" id="{E480A42E-3177-F306-801E-5FEA270937BD}"/>
                    </a:ext>
                  </a:extLst>
                </p14:cNvPr>
                <p14:cNvContentPartPr/>
                <p14:nvPr/>
              </p14:nvContentPartPr>
              <p14:xfrm>
                <a:off x="6897829" y="3779345"/>
                <a:ext cx="256680" cy="298080"/>
              </p14:xfrm>
            </p:contentPart>
          </mc:Choice>
          <mc:Fallback>
            <p:pic>
              <p:nvPicPr>
                <p:cNvPr id="210974" name="Freihand 210973">
                  <a:extLst>
                    <a:ext uri="{FF2B5EF4-FFF2-40B4-BE49-F238E27FC236}">
                      <a16:creationId xmlns:a16="http://schemas.microsoft.com/office/drawing/2014/main" id="{E480A42E-3177-F306-801E-5FEA270937BD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6888829" y="3770345"/>
                  <a:ext cx="27432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210975" name="Freihand 210974">
                  <a:extLst>
                    <a:ext uri="{FF2B5EF4-FFF2-40B4-BE49-F238E27FC236}">
                      <a16:creationId xmlns:a16="http://schemas.microsoft.com/office/drawing/2014/main" id="{83DCE0AE-762C-EAF3-64CA-02080CDEA0C1}"/>
                    </a:ext>
                  </a:extLst>
                </p14:cNvPr>
                <p14:cNvContentPartPr/>
                <p14:nvPr/>
              </p14:nvContentPartPr>
              <p14:xfrm>
                <a:off x="6800989" y="3925505"/>
                <a:ext cx="243360" cy="227880"/>
              </p14:xfrm>
            </p:contentPart>
          </mc:Choice>
          <mc:Fallback>
            <p:pic>
              <p:nvPicPr>
                <p:cNvPr id="210975" name="Freihand 210974">
                  <a:extLst>
                    <a:ext uri="{FF2B5EF4-FFF2-40B4-BE49-F238E27FC236}">
                      <a16:creationId xmlns:a16="http://schemas.microsoft.com/office/drawing/2014/main" id="{83DCE0AE-762C-EAF3-64CA-02080CDEA0C1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6792349" y="3916505"/>
                  <a:ext cx="26100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210976" name="Freihand 210975">
                  <a:extLst>
                    <a:ext uri="{FF2B5EF4-FFF2-40B4-BE49-F238E27FC236}">
                      <a16:creationId xmlns:a16="http://schemas.microsoft.com/office/drawing/2014/main" id="{B55A590D-8CDA-D81B-1EF0-26BFFAD931CF}"/>
                    </a:ext>
                  </a:extLst>
                </p14:cNvPr>
                <p14:cNvContentPartPr/>
                <p14:nvPr/>
              </p14:nvContentPartPr>
              <p14:xfrm>
                <a:off x="7284829" y="3425105"/>
                <a:ext cx="201960" cy="195840"/>
              </p14:xfrm>
            </p:contentPart>
          </mc:Choice>
          <mc:Fallback>
            <p:pic>
              <p:nvPicPr>
                <p:cNvPr id="210976" name="Freihand 210975">
                  <a:extLst>
                    <a:ext uri="{FF2B5EF4-FFF2-40B4-BE49-F238E27FC236}">
                      <a16:creationId xmlns:a16="http://schemas.microsoft.com/office/drawing/2014/main" id="{B55A590D-8CDA-D81B-1EF0-26BFFAD931CF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276189" y="3416465"/>
                  <a:ext cx="21960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210977" name="Freihand 210976">
                  <a:extLst>
                    <a:ext uri="{FF2B5EF4-FFF2-40B4-BE49-F238E27FC236}">
                      <a16:creationId xmlns:a16="http://schemas.microsoft.com/office/drawing/2014/main" id="{B94F7722-BB54-621F-3330-56FD8D058EB2}"/>
                    </a:ext>
                  </a:extLst>
                </p14:cNvPr>
                <p14:cNvContentPartPr/>
                <p14:nvPr/>
              </p14:nvContentPartPr>
              <p14:xfrm>
                <a:off x="7377349" y="3509345"/>
                <a:ext cx="397080" cy="119520"/>
              </p14:xfrm>
            </p:contentPart>
          </mc:Choice>
          <mc:Fallback>
            <p:pic>
              <p:nvPicPr>
                <p:cNvPr id="210977" name="Freihand 210976">
                  <a:extLst>
                    <a:ext uri="{FF2B5EF4-FFF2-40B4-BE49-F238E27FC236}">
                      <a16:creationId xmlns:a16="http://schemas.microsoft.com/office/drawing/2014/main" id="{B94F7722-BB54-621F-3330-56FD8D058EB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368349" y="3500345"/>
                  <a:ext cx="41472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210978" name="Freihand 210977">
                  <a:extLst>
                    <a:ext uri="{FF2B5EF4-FFF2-40B4-BE49-F238E27FC236}">
                      <a16:creationId xmlns:a16="http://schemas.microsoft.com/office/drawing/2014/main" id="{8ACB6605-78D2-E24B-7400-5FA7DDB004D5}"/>
                    </a:ext>
                  </a:extLst>
                </p14:cNvPr>
                <p14:cNvContentPartPr/>
                <p14:nvPr/>
              </p14:nvContentPartPr>
              <p14:xfrm>
                <a:off x="7686229" y="3555425"/>
                <a:ext cx="93240" cy="5400"/>
              </p14:xfrm>
            </p:contentPart>
          </mc:Choice>
          <mc:Fallback>
            <p:pic>
              <p:nvPicPr>
                <p:cNvPr id="210978" name="Freihand 210977">
                  <a:extLst>
                    <a:ext uri="{FF2B5EF4-FFF2-40B4-BE49-F238E27FC236}">
                      <a16:creationId xmlns:a16="http://schemas.microsoft.com/office/drawing/2014/main" id="{8ACB6605-78D2-E24B-7400-5FA7DDB004D5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7677229" y="3546425"/>
                  <a:ext cx="11088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210979" name="Freihand 210978">
                  <a:extLst>
                    <a:ext uri="{FF2B5EF4-FFF2-40B4-BE49-F238E27FC236}">
                      <a16:creationId xmlns:a16="http://schemas.microsoft.com/office/drawing/2014/main" id="{101163F4-C835-F2A9-4E9F-394BCC76049A}"/>
                    </a:ext>
                  </a:extLst>
                </p14:cNvPr>
                <p14:cNvContentPartPr/>
                <p14:nvPr/>
              </p14:nvContentPartPr>
              <p14:xfrm>
                <a:off x="7835629" y="3367145"/>
                <a:ext cx="177480" cy="328680"/>
              </p14:xfrm>
            </p:contentPart>
          </mc:Choice>
          <mc:Fallback>
            <p:pic>
              <p:nvPicPr>
                <p:cNvPr id="210979" name="Freihand 210978">
                  <a:extLst>
                    <a:ext uri="{FF2B5EF4-FFF2-40B4-BE49-F238E27FC236}">
                      <a16:creationId xmlns:a16="http://schemas.microsoft.com/office/drawing/2014/main" id="{101163F4-C835-F2A9-4E9F-394BCC76049A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7826989" y="3358145"/>
                  <a:ext cx="19512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210980" name="Freihand 210979">
                  <a:extLst>
                    <a:ext uri="{FF2B5EF4-FFF2-40B4-BE49-F238E27FC236}">
                      <a16:creationId xmlns:a16="http://schemas.microsoft.com/office/drawing/2014/main" id="{AC12C163-3205-AC00-95BA-8AC0977D5DC6}"/>
                    </a:ext>
                  </a:extLst>
                </p14:cNvPr>
                <p14:cNvContentPartPr/>
                <p14:nvPr/>
              </p14:nvContentPartPr>
              <p14:xfrm>
                <a:off x="8049829" y="3565505"/>
                <a:ext cx="12600" cy="14400"/>
              </p14:xfrm>
            </p:contentPart>
          </mc:Choice>
          <mc:Fallback>
            <p:pic>
              <p:nvPicPr>
                <p:cNvPr id="210980" name="Freihand 210979">
                  <a:extLst>
                    <a:ext uri="{FF2B5EF4-FFF2-40B4-BE49-F238E27FC236}">
                      <a16:creationId xmlns:a16="http://schemas.microsoft.com/office/drawing/2014/main" id="{AC12C163-3205-AC00-95BA-8AC0977D5DC6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8041189" y="3556865"/>
                  <a:ext cx="302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210981" name="Freihand 210980">
                  <a:extLst>
                    <a:ext uri="{FF2B5EF4-FFF2-40B4-BE49-F238E27FC236}">
                      <a16:creationId xmlns:a16="http://schemas.microsoft.com/office/drawing/2014/main" id="{D3D36826-9508-714B-2FA8-30AB91E68CD6}"/>
                    </a:ext>
                  </a:extLst>
                </p14:cNvPr>
                <p14:cNvContentPartPr/>
                <p14:nvPr/>
              </p14:nvContentPartPr>
              <p14:xfrm>
                <a:off x="8165389" y="3326825"/>
                <a:ext cx="145440" cy="208080"/>
              </p14:xfrm>
            </p:contentPart>
          </mc:Choice>
          <mc:Fallback>
            <p:pic>
              <p:nvPicPr>
                <p:cNvPr id="210981" name="Freihand 210980">
                  <a:extLst>
                    <a:ext uri="{FF2B5EF4-FFF2-40B4-BE49-F238E27FC236}">
                      <a16:creationId xmlns:a16="http://schemas.microsoft.com/office/drawing/2014/main" id="{D3D36826-9508-714B-2FA8-30AB91E68CD6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8156749" y="3317825"/>
                  <a:ext cx="16308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210982" name="Freihand 210981">
                  <a:extLst>
                    <a:ext uri="{FF2B5EF4-FFF2-40B4-BE49-F238E27FC236}">
                      <a16:creationId xmlns:a16="http://schemas.microsoft.com/office/drawing/2014/main" id="{61DC632D-D3A8-AD1B-FFB4-E1AFABA971A3}"/>
                    </a:ext>
                  </a:extLst>
                </p14:cNvPr>
                <p14:cNvContentPartPr/>
                <p14:nvPr/>
              </p14:nvContentPartPr>
              <p14:xfrm>
                <a:off x="8204629" y="3451745"/>
                <a:ext cx="289080" cy="69120"/>
              </p14:xfrm>
            </p:contentPart>
          </mc:Choice>
          <mc:Fallback>
            <p:pic>
              <p:nvPicPr>
                <p:cNvPr id="210982" name="Freihand 210981">
                  <a:extLst>
                    <a:ext uri="{FF2B5EF4-FFF2-40B4-BE49-F238E27FC236}">
                      <a16:creationId xmlns:a16="http://schemas.microsoft.com/office/drawing/2014/main" id="{61DC632D-D3A8-AD1B-FFB4-E1AFABA971A3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8195989" y="3442745"/>
                  <a:ext cx="3067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210983" name="Freihand 210982">
                  <a:extLst>
                    <a:ext uri="{FF2B5EF4-FFF2-40B4-BE49-F238E27FC236}">
                      <a16:creationId xmlns:a16="http://schemas.microsoft.com/office/drawing/2014/main" id="{4897372A-DB06-57CE-DC9B-79DCD4BA66D4}"/>
                    </a:ext>
                  </a:extLst>
                </p14:cNvPr>
                <p14:cNvContentPartPr/>
                <p14:nvPr/>
              </p14:nvContentPartPr>
              <p14:xfrm>
                <a:off x="8514229" y="3351665"/>
                <a:ext cx="153000" cy="216720"/>
              </p14:xfrm>
            </p:contentPart>
          </mc:Choice>
          <mc:Fallback>
            <p:pic>
              <p:nvPicPr>
                <p:cNvPr id="210983" name="Freihand 210982">
                  <a:extLst>
                    <a:ext uri="{FF2B5EF4-FFF2-40B4-BE49-F238E27FC236}">
                      <a16:creationId xmlns:a16="http://schemas.microsoft.com/office/drawing/2014/main" id="{4897372A-DB06-57CE-DC9B-79DCD4BA66D4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8505589" y="3342665"/>
                  <a:ext cx="17064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DD9AC432-5E8F-C543-9C59-B42B45DB093C}"/>
                    </a:ext>
                  </a:extLst>
                </p14:cNvPr>
                <p14:cNvContentPartPr/>
                <p14:nvPr/>
              </p14:nvContentPartPr>
              <p14:xfrm>
                <a:off x="4376389" y="4417265"/>
                <a:ext cx="118080" cy="16488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DD9AC432-5E8F-C543-9C59-B42B45DB093C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4367749" y="4408625"/>
                  <a:ext cx="13572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4840C241-78DF-AC9E-8F82-15BF1A911790}"/>
                    </a:ext>
                  </a:extLst>
                </p14:cNvPr>
                <p14:cNvContentPartPr/>
                <p14:nvPr/>
              </p14:nvContentPartPr>
              <p14:xfrm>
                <a:off x="4466749" y="4446425"/>
                <a:ext cx="406440" cy="18180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4840C241-78DF-AC9E-8F82-15BF1A911790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4458109" y="4437425"/>
                  <a:ext cx="4240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EF88F395-947B-75D7-585B-CE63C0F553ED}"/>
                    </a:ext>
                  </a:extLst>
                </p14:cNvPr>
                <p14:cNvContentPartPr/>
                <p14:nvPr/>
              </p14:nvContentPartPr>
              <p14:xfrm>
                <a:off x="4685629" y="4382705"/>
                <a:ext cx="255960" cy="25632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EF88F395-947B-75D7-585B-CE63C0F553ED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676989" y="4373705"/>
                  <a:ext cx="27360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C8091602-C9C0-60A8-63BB-E74536576DD4}"/>
                    </a:ext>
                  </a:extLst>
                </p14:cNvPr>
                <p14:cNvContentPartPr/>
                <p14:nvPr/>
              </p14:nvContentPartPr>
              <p14:xfrm>
                <a:off x="5180989" y="4433465"/>
                <a:ext cx="28080" cy="20304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C8091602-C9C0-60A8-63BB-E74536576DD4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172349" y="4424825"/>
                  <a:ext cx="4572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85831290-B8BB-E8CA-5E70-9716B0122046}"/>
                    </a:ext>
                  </a:extLst>
                </p14:cNvPr>
                <p14:cNvContentPartPr/>
                <p14:nvPr/>
              </p14:nvContentPartPr>
              <p14:xfrm>
                <a:off x="5131309" y="4495385"/>
                <a:ext cx="191160" cy="3348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85831290-B8BB-E8CA-5E70-9716B0122046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5122669" y="4486745"/>
                  <a:ext cx="2088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210944" name="Freihand 210943">
                  <a:extLst>
                    <a:ext uri="{FF2B5EF4-FFF2-40B4-BE49-F238E27FC236}">
                      <a16:creationId xmlns:a16="http://schemas.microsoft.com/office/drawing/2014/main" id="{92452372-E704-305E-3F5C-80EA7D236C2C}"/>
                    </a:ext>
                  </a:extLst>
                </p14:cNvPr>
                <p14:cNvContentPartPr/>
                <p14:nvPr/>
              </p14:nvContentPartPr>
              <p14:xfrm>
                <a:off x="5463229" y="4272545"/>
                <a:ext cx="150120" cy="367560"/>
              </p14:xfrm>
            </p:contentPart>
          </mc:Choice>
          <mc:Fallback>
            <p:pic>
              <p:nvPicPr>
                <p:cNvPr id="210944" name="Freihand 210943">
                  <a:extLst>
                    <a:ext uri="{FF2B5EF4-FFF2-40B4-BE49-F238E27FC236}">
                      <a16:creationId xmlns:a16="http://schemas.microsoft.com/office/drawing/2014/main" id="{92452372-E704-305E-3F5C-80EA7D236C2C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5454589" y="4263545"/>
                  <a:ext cx="167760" cy="3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210945" name="Freihand 210944">
                  <a:extLst>
                    <a:ext uri="{FF2B5EF4-FFF2-40B4-BE49-F238E27FC236}">
                      <a16:creationId xmlns:a16="http://schemas.microsoft.com/office/drawing/2014/main" id="{D6C4C71A-84A8-71B2-1284-CF98610BEAFB}"/>
                    </a:ext>
                  </a:extLst>
                </p14:cNvPr>
                <p14:cNvContentPartPr/>
                <p14:nvPr/>
              </p14:nvContentPartPr>
              <p14:xfrm>
                <a:off x="5796229" y="4299905"/>
                <a:ext cx="148320" cy="295920"/>
              </p14:xfrm>
            </p:contentPart>
          </mc:Choice>
          <mc:Fallback>
            <p:pic>
              <p:nvPicPr>
                <p:cNvPr id="210945" name="Freihand 210944">
                  <a:extLst>
                    <a:ext uri="{FF2B5EF4-FFF2-40B4-BE49-F238E27FC236}">
                      <a16:creationId xmlns:a16="http://schemas.microsoft.com/office/drawing/2014/main" id="{D6C4C71A-84A8-71B2-1284-CF98610BEAFB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5787589" y="4290905"/>
                  <a:ext cx="16596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210946" name="Freihand 210945">
                  <a:extLst>
                    <a:ext uri="{FF2B5EF4-FFF2-40B4-BE49-F238E27FC236}">
                      <a16:creationId xmlns:a16="http://schemas.microsoft.com/office/drawing/2014/main" id="{35DF0879-A774-CE7C-5C9B-2174EEF93400}"/>
                    </a:ext>
                  </a:extLst>
                </p14:cNvPr>
                <p14:cNvContentPartPr/>
                <p14:nvPr/>
              </p14:nvContentPartPr>
              <p14:xfrm>
                <a:off x="6109429" y="4509785"/>
                <a:ext cx="135720" cy="15840"/>
              </p14:xfrm>
            </p:contentPart>
          </mc:Choice>
          <mc:Fallback>
            <p:pic>
              <p:nvPicPr>
                <p:cNvPr id="210946" name="Freihand 210945">
                  <a:extLst>
                    <a:ext uri="{FF2B5EF4-FFF2-40B4-BE49-F238E27FC236}">
                      <a16:creationId xmlns:a16="http://schemas.microsoft.com/office/drawing/2014/main" id="{35DF0879-A774-CE7C-5C9B-2174EEF93400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6100429" y="4501145"/>
                  <a:ext cx="15336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210952" name="Freihand 210951">
                  <a:extLst>
                    <a:ext uri="{FF2B5EF4-FFF2-40B4-BE49-F238E27FC236}">
                      <a16:creationId xmlns:a16="http://schemas.microsoft.com/office/drawing/2014/main" id="{0624A6A5-10C0-1796-9C77-34180D73F093}"/>
                    </a:ext>
                  </a:extLst>
                </p14:cNvPr>
                <p14:cNvContentPartPr/>
                <p14:nvPr/>
              </p14:nvContentPartPr>
              <p14:xfrm>
                <a:off x="6020149" y="4408625"/>
                <a:ext cx="129960" cy="153000"/>
              </p14:xfrm>
            </p:contentPart>
          </mc:Choice>
          <mc:Fallback>
            <p:pic>
              <p:nvPicPr>
                <p:cNvPr id="210952" name="Freihand 210951">
                  <a:extLst>
                    <a:ext uri="{FF2B5EF4-FFF2-40B4-BE49-F238E27FC236}">
                      <a16:creationId xmlns:a16="http://schemas.microsoft.com/office/drawing/2014/main" id="{0624A6A5-10C0-1796-9C77-34180D73F093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6011149" y="4399985"/>
                  <a:ext cx="14760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210953" name="Freihand 210952">
                  <a:extLst>
                    <a:ext uri="{FF2B5EF4-FFF2-40B4-BE49-F238E27FC236}">
                      <a16:creationId xmlns:a16="http://schemas.microsoft.com/office/drawing/2014/main" id="{0F51BDEC-45DB-526A-F5E4-776FDC87B644}"/>
                    </a:ext>
                  </a:extLst>
                </p14:cNvPr>
                <p14:cNvContentPartPr/>
                <p14:nvPr/>
              </p14:nvContentPartPr>
              <p14:xfrm>
                <a:off x="5989909" y="4300265"/>
                <a:ext cx="164880" cy="334440"/>
              </p14:xfrm>
            </p:contentPart>
          </mc:Choice>
          <mc:Fallback>
            <p:pic>
              <p:nvPicPr>
                <p:cNvPr id="210953" name="Freihand 210952">
                  <a:extLst>
                    <a:ext uri="{FF2B5EF4-FFF2-40B4-BE49-F238E27FC236}">
                      <a16:creationId xmlns:a16="http://schemas.microsoft.com/office/drawing/2014/main" id="{0F51BDEC-45DB-526A-F5E4-776FDC87B644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5981269" y="4291625"/>
                  <a:ext cx="182520" cy="35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210949" name="Freihand 210948">
                  <a:extLst>
                    <a:ext uri="{FF2B5EF4-FFF2-40B4-BE49-F238E27FC236}">
                      <a16:creationId xmlns:a16="http://schemas.microsoft.com/office/drawing/2014/main" id="{4B8A64C8-4981-BD6E-E977-3C4B88BA1A0E}"/>
                    </a:ext>
                  </a:extLst>
                </p14:cNvPr>
                <p14:cNvContentPartPr/>
                <p14:nvPr/>
              </p14:nvContentPartPr>
              <p14:xfrm>
                <a:off x="6458989" y="4369025"/>
                <a:ext cx="427680" cy="170280"/>
              </p14:xfrm>
            </p:contentPart>
          </mc:Choice>
          <mc:Fallback>
            <p:pic>
              <p:nvPicPr>
                <p:cNvPr id="210949" name="Freihand 210948">
                  <a:extLst>
                    <a:ext uri="{FF2B5EF4-FFF2-40B4-BE49-F238E27FC236}">
                      <a16:creationId xmlns:a16="http://schemas.microsoft.com/office/drawing/2014/main" id="{4B8A64C8-4981-BD6E-E977-3C4B88BA1A0E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6450349" y="4360025"/>
                  <a:ext cx="44532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210950" name="Freihand 210949">
                  <a:extLst>
                    <a:ext uri="{FF2B5EF4-FFF2-40B4-BE49-F238E27FC236}">
                      <a16:creationId xmlns:a16="http://schemas.microsoft.com/office/drawing/2014/main" id="{D7116556-14A9-C44E-C91E-9E04A495532C}"/>
                    </a:ext>
                  </a:extLst>
                </p14:cNvPr>
                <p14:cNvContentPartPr/>
                <p14:nvPr/>
              </p14:nvContentPartPr>
              <p14:xfrm>
                <a:off x="6692989" y="4296665"/>
                <a:ext cx="134280" cy="86040"/>
              </p14:xfrm>
            </p:contentPart>
          </mc:Choice>
          <mc:Fallback>
            <p:pic>
              <p:nvPicPr>
                <p:cNvPr id="210950" name="Freihand 210949">
                  <a:extLst>
                    <a:ext uri="{FF2B5EF4-FFF2-40B4-BE49-F238E27FC236}">
                      <a16:creationId xmlns:a16="http://schemas.microsoft.com/office/drawing/2014/main" id="{D7116556-14A9-C44E-C91E-9E04A495532C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683989" y="4288025"/>
                  <a:ext cx="15192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210951" name="Freihand 210950">
                  <a:extLst>
                    <a:ext uri="{FF2B5EF4-FFF2-40B4-BE49-F238E27FC236}">
                      <a16:creationId xmlns:a16="http://schemas.microsoft.com/office/drawing/2014/main" id="{7821359A-9025-AD1D-768D-F4A53606494E}"/>
                    </a:ext>
                  </a:extLst>
                </p14:cNvPr>
                <p14:cNvContentPartPr/>
                <p14:nvPr/>
              </p14:nvContentPartPr>
              <p14:xfrm>
                <a:off x="6844189" y="4444265"/>
                <a:ext cx="101160" cy="60120"/>
              </p14:xfrm>
            </p:contentPart>
          </mc:Choice>
          <mc:Fallback>
            <p:pic>
              <p:nvPicPr>
                <p:cNvPr id="210951" name="Freihand 210950">
                  <a:extLst>
                    <a:ext uri="{FF2B5EF4-FFF2-40B4-BE49-F238E27FC236}">
                      <a16:creationId xmlns:a16="http://schemas.microsoft.com/office/drawing/2014/main" id="{7821359A-9025-AD1D-768D-F4A53606494E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6835189" y="4435625"/>
                  <a:ext cx="11880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210954" name="Freihand 210953">
                  <a:extLst>
                    <a:ext uri="{FF2B5EF4-FFF2-40B4-BE49-F238E27FC236}">
                      <a16:creationId xmlns:a16="http://schemas.microsoft.com/office/drawing/2014/main" id="{F14C8D46-3DAB-9ACC-EF4B-EFF214F93440}"/>
                    </a:ext>
                  </a:extLst>
                </p14:cNvPr>
                <p14:cNvContentPartPr/>
                <p14:nvPr/>
              </p14:nvContentPartPr>
              <p14:xfrm>
                <a:off x="7014829" y="4196225"/>
                <a:ext cx="132840" cy="388440"/>
              </p14:xfrm>
            </p:contentPart>
          </mc:Choice>
          <mc:Fallback>
            <p:pic>
              <p:nvPicPr>
                <p:cNvPr id="210954" name="Freihand 210953">
                  <a:extLst>
                    <a:ext uri="{FF2B5EF4-FFF2-40B4-BE49-F238E27FC236}">
                      <a16:creationId xmlns:a16="http://schemas.microsoft.com/office/drawing/2014/main" id="{F14C8D46-3DAB-9ACC-EF4B-EFF214F93440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005829" y="4187225"/>
                  <a:ext cx="150480" cy="40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210955" name="Freihand 210954">
                  <a:extLst>
                    <a:ext uri="{FF2B5EF4-FFF2-40B4-BE49-F238E27FC236}">
                      <a16:creationId xmlns:a16="http://schemas.microsoft.com/office/drawing/2014/main" id="{A1A5AE35-E8CF-71FE-6AFA-55C58E6CEA04}"/>
                    </a:ext>
                  </a:extLst>
                </p14:cNvPr>
                <p14:cNvContentPartPr/>
                <p14:nvPr/>
              </p14:nvContentPartPr>
              <p14:xfrm>
                <a:off x="7374829" y="4312145"/>
                <a:ext cx="155160" cy="55080"/>
              </p14:xfrm>
            </p:contentPart>
          </mc:Choice>
          <mc:Fallback>
            <p:pic>
              <p:nvPicPr>
                <p:cNvPr id="210955" name="Freihand 210954">
                  <a:extLst>
                    <a:ext uri="{FF2B5EF4-FFF2-40B4-BE49-F238E27FC236}">
                      <a16:creationId xmlns:a16="http://schemas.microsoft.com/office/drawing/2014/main" id="{A1A5AE35-E8CF-71FE-6AFA-55C58E6CEA04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7366189" y="4303505"/>
                  <a:ext cx="17280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210956" name="Freihand 210955">
                  <a:extLst>
                    <a:ext uri="{FF2B5EF4-FFF2-40B4-BE49-F238E27FC236}">
                      <a16:creationId xmlns:a16="http://schemas.microsoft.com/office/drawing/2014/main" id="{71F39F6F-CCCB-6A4F-720D-7CAC750CAC49}"/>
                    </a:ext>
                  </a:extLst>
                </p14:cNvPr>
                <p14:cNvContentPartPr/>
                <p14:nvPr/>
              </p14:nvContentPartPr>
              <p14:xfrm>
                <a:off x="7337389" y="4223945"/>
                <a:ext cx="495720" cy="248760"/>
              </p14:xfrm>
            </p:contentPart>
          </mc:Choice>
          <mc:Fallback>
            <p:pic>
              <p:nvPicPr>
                <p:cNvPr id="210956" name="Freihand 210955">
                  <a:extLst>
                    <a:ext uri="{FF2B5EF4-FFF2-40B4-BE49-F238E27FC236}">
                      <a16:creationId xmlns:a16="http://schemas.microsoft.com/office/drawing/2014/main" id="{71F39F6F-CCCB-6A4F-720D-7CAC750CAC49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7328389" y="4215305"/>
                  <a:ext cx="51336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210957" name="Freihand 210956">
                  <a:extLst>
                    <a:ext uri="{FF2B5EF4-FFF2-40B4-BE49-F238E27FC236}">
                      <a16:creationId xmlns:a16="http://schemas.microsoft.com/office/drawing/2014/main" id="{BB3A39CA-DD76-C6EA-4F6B-CBF596C6C811}"/>
                    </a:ext>
                  </a:extLst>
                </p14:cNvPr>
                <p14:cNvContentPartPr/>
                <p14:nvPr/>
              </p14:nvContentPartPr>
              <p14:xfrm>
                <a:off x="8080789" y="4334825"/>
                <a:ext cx="142920" cy="136080"/>
              </p14:xfrm>
            </p:contentPart>
          </mc:Choice>
          <mc:Fallback>
            <p:pic>
              <p:nvPicPr>
                <p:cNvPr id="210957" name="Freihand 210956">
                  <a:extLst>
                    <a:ext uri="{FF2B5EF4-FFF2-40B4-BE49-F238E27FC236}">
                      <a16:creationId xmlns:a16="http://schemas.microsoft.com/office/drawing/2014/main" id="{BB3A39CA-DD76-C6EA-4F6B-CBF596C6C811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8072149" y="4326185"/>
                  <a:ext cx="16056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210958" name="Freihand 210957">
                  <a:extLst>
                    <a:ext uri="{FF2B5EF4-FFF2-40B4-BE49-F238E27FC236}">
                      <a16:creationId xmlns:a16="http://schemas.microsoft.com/office/drawing/2014/main" id="{72483C6B-B274-0968-B540-1CC7C56E39FB}"/>
                    </a:ext>
                  </a:extLst>
                </p14:cNvPr>
                <p14:cNvContentPartPr/>
                <p14:nvPr/>
              </p14:nvContentPartPr>
              <p14:xfrm>
                <a:off x="7942189" y="4196225"/>
                <a:ext cx="388080" cy="275040"/>
              </p14:xfrm>
            </p:contentPart>
          </mc:Choice>
          <mc:Fallback>
            <p:pic>
              <p:nvPicPr>
                <p:cNvPr id="210958" name="Freihand 210957">
                  <a:extLst>
                    <a:ext uri="{FF2B5EF4-FFF2-40B4-BE49-F238E27FC236}">
                      <a16:creationId xmlns:a16="http://schemas.microsoft.com/office/drawing/2014/main" id="{72483C6B-B274-0968-B540-1CC7C56E39FB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7933549" y="4187225"/>
                  <a:ext cx="40572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210985" name="Freihand 210984">
                  <a:extLst>
                    <a:ext uri="{FF2B5EF4-FFF2-40B4-BE49-F238E27FC236}">
                      <a16:creationId xmlns:a16="http://schemas.microsoft.com/office/drawing/2014/main" id="{B7BBE33C-9DE4-AD4B-9931-63483DF02040}"/>
                    </a:ext>
                  </a:extLst>
                </p14:cNvPr>
                <p14:cNvContentPartPr/>
                <p14:nvPr/>
              </p14:nvContentPartPr>
              <p14:xfrm>
                <a:off x="6113749" y="4722905"/>
                <a:ext cx="169200" cy="185760"/>
              </p14:xfrm>
            </p:contentPart>
          </mc:Choice>
          <mc:Fallback>
            <p:pic>
              <p:nvPicPr>
                <p:cNvPr id="210985" name="Freihand 210984">
                  <a:extLst>
                    <a:ext uri="{FF2B5EF4-FFF2-40B4-BE49-F238E27FC236}">
                      <a16:creationId xmlns:a16="http://schemas.microsoft.com/office/drawing/2014/main" id="{B7BBE33C-9DE4-AD4B-9931-63483DF02040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6104749" y="4714265"/>
                  <a:ext cx="18684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210986" name="Freihand 210985">
                  <a:extLst>
                    <a:ext uri="{FF2B5EF4-FFF2-40B4-BE49-F238E27FC236}">
                      <a16:creationId xmlns:a16="http://schemas.microsoft.com/office/drawing/2014/main" id="{154850AE-6C77-DE77-0CB2-8D1C92015A64}"/>
                    </a:ext>
                  </a:extLst>
                </p14:cNvPr>
                <p14:cNvContentPartPr/>
                <p14:nvPr/>
              </p14:nvContentPartPr>
              <p14:xfrm>
                <a:off x="6159109" y="4815065"/>
                <a:ext cx="249480" cy="213480"/>
              </p14:xfrm>
            </p:contentPart>
          </mc:Choice>
          <mc:Fallback>
            <p:pic>
              <p:nvPicPr>
                <p:cNvPr id="210986" name="Freihand 210985">
                  <a:extLst>
                    <a:ext uri="{FF2B5EF4-FFF2-40B4-BE49-F238E27FC236}">
                      <a16:creationId xmlns:a16="http://schemas.microsoft.com/office/drawing/2014/main" id="{154850AE-6C77-DE77-0CB2-8D1C92015A64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6150469" y="4806065"/>
                  <a:ext cx="26712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210987" name="Freihand 210986">
                  <a:extLst>
                    <a:ext uri="{FF2B5EF4-FFF2-40B4-BE49-F238E27FC236}">
                      <a16:creationId xmlns:a16="http://schemas.microsoft.com/office/drawing/2014/main" id="{CE7BFE94-492E-0D38-67C3-8C343900BDB9}"/>
                    </a:ext>
                  </a:extLst>
                </p14:cNvPr>
                <p14:cNvContentPartPr/>
                <p14:nvPr/>
              </p14:nvContentPartPr>
              <p14:xfrm>
                <a:off x="5838709" y="4592225"/>
                <a:ext cx="794880" cy="632160"/>
              </p14:xfrm>
            </p:contentPart>
          </mc:Choice>
          <mc:Fallback>
            <p:pic>
              <p:nvPicPr>
                <p:cNvPr id="210987" name="Freihand 210986">
                  <a:extLst>
                    <a:ext uri="{FF2B5EF4-FFF2-40B4-BE49-F238E27FC236}">
                      <a16:creationId xmlns:a16="http://schemas.microsoft.com/office/drawing/2014/main" id="{CE7BFE94-492E-0D38-67C3-8C343900BDB9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5829709" y="4583225"/>
                  <a:ext cx="812520" cy="64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210988" name="Freihand 210987">
                  <a:extLst>
                    <a:ext uri="{FF2B5EF4-FFF2-40B4-BE49-F238E27FC236}">
                      <a16:creationId xmlns:a16="http://schemas.microsoft.com/office/drawing/2014/main" id="{4F109C45-3A9A-4E2A-E11E-0498F41E22F9}"/>
                    </a:ext>
                  </a:extLst>
                </p14:cNvPr>
                <p14:cNvContentPartPr/>
                <p14:nvPr/>
              </p14:nvContentPartPr>
              <p14:xfrm>
                <a:off x="6672469" y="4738025"/>
                <a:ext cx="250920" cy="159120"/>
              </p14:xfrm>
            </p:contentPart>
          </mc:Choice>
          <mc:Fallback>
            <p:pic>
              <p:nvPicPr>
                <p:cNvPr id="210988" name="Freihand 210987">
                  <a:extLst>
                    <a:ext uri="{FF2B5EF4-FFF2-40B4-BE49-F238E27FC236}">
                      <a16:creationId xmlns:a16="http://schemas.microsoft.com/office/drawing/2014/main" id="{4F109C45-3A9A-4E2A-E11E-0498F41E22F9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6663829" y="4729025"/>
                  <a:ext cx="26856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210990" name="Freihand 210989">
                  <a:extLst>
                    <a:ext uri="{FF2B5EF4-FFF2-40B4-BE49-F238E27FC236}">
                      <a16:creationId xmlns:a16="http://schemas.microsoft.com/office/drawing/2014/main" id="{E1D627A2-B877-706A-03FB-90774223E044}"/>
                    </a:ext>
                  </a:extLst>
                </p14:cNvPr>
                <p14:cNvContentPartPr/>
                <p14:nvPr/>
              </p14:nvContentPartPr>
              <p14:xfrm>
                <a:off x="5335789" y="3717785"/>
                <a:ext cx="1875240" cy="1360440"/>
              </p14:xfrm>
            </p:contentPart>
          </mc:Choice>
          <mc:Fallback>
            <p:pic>
              <p:nvPicPr>
                <p:cNvPr id="210990" name="Freihand 210989">
                  <a:extLst>
                    <a:ext uri="{FF2B5EF4-FFF2-40B4-BE49-F238E27FC236}">
                      <a16:creationId xmlns:a16="http://schemas.microsoft.com/office/drawing/2014/main" id="{E1D627A2-B877-706A-03FB-90774223E044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5326789" y="3708785"/>
                  <a:ext cx="1892880" cy="1378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0993" name="Gruppieren 210992">
            <a:extLst>
              <a:ext uri="{FF2B5EF4-FFF2-40B4-BE49-F238E27FC236}">
                <a16:creationId xmlns:a16="http://schemas.microsoft.com/office/drawing/2014/main" id="{29FA71E1-9A15-A8AA-9D84-AA5F4B0972B2}"/>
              </a:ext>
            </a:extLst>
          </p:cNvPr>
          <p:cNvGrpSpPr/>
          <p:nvPr/>
        </p:nvGrpSpPr>
        <p:grpSpPr>
          <a:xfrm>
            <a:off x="2864749" y="4123505"/>
            <a:ext cx="1205280" cy="1008720"/>
            <a:chOff x="2864749" y="4123505"/>
            <a:chExt cx="1205280" cy="1008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6708FC01-C2E8-00F9-C459-D1EBCC3DA4D1}"/>
                    </a:ext>
                  </a:extLst>
                </p14:cNvPr>
                <p14:cNvContentPartPr/>
                <p14:nvPr/>
              </p14:nvContentPartPr>
              <p14:xfrm>
                <a:off x="3161389" y="4626425"/>
                <a:ext cx="86040" cy="12024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6708FC01-C2E8-00F9-C459-D1EBCC3DA4D1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3152749" y="4617785"/>
                  <a:ext cx="10368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2857BF04-7985-E2DC-0EEC-DA8744683D6E}"/>
                    </a:ext>
                  </a:extLst>
                </p14:cNvPr>
                <p14:cNvContentPartPr/>
                <p14:nvPr/>
              </p14:nvContentPartPr>
              <p14:xfrm>
                <a:off x="3245629" y="4449305"/>
                <a:ext cx="20880" cy="3708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2857BF04-7985-E2DC-0EEC-DA8744683D6E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3236629" y="4440665"/>
                  <a:ext cx="3852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E4CBA98F-6619-DC93-5512-10EB0FABCE57}"/>
                    </a:ext>
                  </a:extLst>
                </p14:cNvPr>
                <p14:cNvContentPartPr/>
                <p14:nvPr/>
              </p14:nvContentPartPr>
              <p14:xfrm>
                <a:off x="3294229" y="4419425"/>
                <a:ext cx="360000" cy="39276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E4CBA98F-6619-DC93-5512-10EB0FABCE57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3285229" y="4410425"/>
                  <a:ext cx="37764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F0359047-8A09-7935-D438-5C39351FE464}"/>
                    </a:ext>
                  </a:extLst>
                </p14:cNvPr>
                <p14:cNvContentPartPr/>
                <p14:nvPr/>
              </p14:nvContentPartPr>
              <p14:xfrm>
                <a:off x="3937549" y="4555145"/>
                <a:ext cx="132480" cy="648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F0359047-8A09-7935-D438-5C39351FE464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3928549" y="4546505"/>
                  <a:ext cx="1501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949FC1BE-F282-3F79-201D-458663E95946}"/>
                    </a:ext>
                  </a:extLst>
                </p14:cNvPr>
                <p14:cNvContentPartPr/>
                <p14:nvPr/>
              </p14:nvContentPartPr>
              <p14:xfrm>
                <a:off x="3886789" y="4655225"/>
                <a:ext cx="177840" cy="1080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949FC1BE-F282-3F79-201D-458663E95946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3878149" y="4646585"/>
                  <a:ext cx="19548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210992" name="Freihand 210991">
                  <a:extLst>
                    <a:ext uri="{FF2B5EF4-FFF2-40B4-BE49-F238E27FC236}">
                      <a16:creationId xmlns:a16="http://schemas.microsoft.com/office/drawing/2014/main" id="{29BFA301-4F89-DAAD-4BA5-F3B5B5A96763}"/>
                    </a:ext>
                  </a:extLst>
                </p14:cNvPr>
                <p14:cNvContentPartPr/>
                <p14:nvPr/>
              </p14:nvContentPartPr>
              <p14:xfrm>
                <a:off x="2864749" y="4123505"/>
                <a:ext cx="1117080" cy="1008720"/>
              </p14:xfrm>
            </p:contentPart>
          </mc:Choice>
          <mc:Fallback>
            <p:pic>
              <p:nvPicPr>
                <p:cNvPr id="210992" name="Freihand 210991">
                  <a:extLst>
                    <a:ext uri="{FF2B5EF4-FFF2-40B4-BE49-F238E27FC236}">
                      <a16:creationId xmlns:a16="http://schemas.microsoft.com/office/drawing/2014/main" id="{29BFA301-4F89-DAAD-4BA5-F3B5B5A96763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2856109" y="4114505"/>
                  <a:ext cx="1134720" cy="1026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597563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/>
      <p:bldP spid="2" grpId="0"/>
      <p:bldP spid="7" grpId="0"/>
      <p:bldP spid="4" grpId="0"/>
      <p:bldP spid="11" grpId="0"/>
      <p:bldP spid="12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889518" y="29910"/>
            <a:ext cx="10941698" cy="38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/>
              <a:t>Der kurzfristige erwartete Zins = der langfristige heutige Zins + Differenz aus langfristigem und kurzfristigem </a:t>
            </a:r>
            <a:r>
              <a:rPr lang="de-DE" sz="1900" b="1" dirty="0"/>
              <a:t>Zins</a:t>
            </a:r>
            <a:endParaRPr lang="de-DE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210948" name="Text Box 2"/>
          <p:cNvSpPr txBox="1">
            <a:spLocks noChangeArrowheads="1"/>
          </p:cNvSpPr>
          <p:nvPr/>
        </p:nvSpPr>
        <p:spPr bwMode="auto">
          <a:xfrm>
            <a:off x="1031880" y="541651"/>
            <a:ext cx="5660571" cy="485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 dirty="0">
                <a:solidFill>
                  <a:schemeClr val="tx1"/>
                </a:solidFill>
                <a:cs typeface="Times New Roman" pitchFamily="18" charset="0"/>
              </a:rPr>
              <a:t>Was ist die Bedeutung dieses Zusammenhangs?</a:t>
            </a:r>
            <a:endParaRPr lang="de-DE" sz="1600" b="1" dirty="0">
              <a:solidFill>
                <a:schemeClr val="tx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550" y="1049988"/>
            <a:ext cx="5386475" cy="40955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207948" y="5274450"/>
            <a:ext cx="53864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Video zur Zinsstruktur!</a:t>
            </a:r>
          </a:p>
          <a:p>
            <a:pPr algn="ctr"/>
            <a:r>
              <a:rPr lang="de-DE" dirty="0">
                <a:hlinkClick r:id="rId4"/>
              </a:rPr>
              <a:t>https://www.youtube.com/watch?v=l-XIaQxD1h4&amp;t=1s</a:t>
            </a:r>
            <a:endParaRPr lang="de-DE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1240A51-55BA-4F3C-AE3E-493ABC46FF8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312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367213" y="263507"/>
            <a:ext cx="612140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>
                <a:solidFill>
                  <a:srgbClr val="000000"/>
                </a:solidFill>
                <a:latin typeface="Sparkasse Rg" pitchFamily="34" charset="0"/>
              </a:rPr>
              <a:t>Zinsstruktur:  Liquiditätsprämientheorie</a:t>
            </a:r>
          </a:p>
        </p:txBody>
      </p:sp>
      <p:sp>
        <p:nvSpPr>
          <p:cNvPr id="210948" name="Text Box 2"/>
          <p:cNvSpPr txBox="1">
            <a:spLocks noChangeArrowheads="1"/>
          </p:cNvSpPr>
          <p:nvPr/>
        </p:nvSpPr>
        <p:spPr bwMode="auto">
          <a:xfrm>
            <a:off x="3825" y="660629"/>
            <a:ext cx="7323818" cy="4489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800" dirty="0">
                <a:solidFill>
                  <a:schemeClr val="tx1"/>
                </a:solidFill>
                <a:cs typeface="Times New Roman" pitchFamily="18" charset="0"/>
              </a:rPr>
              <a:t>Die Präferenzen von Kreditgeber und Kreditnehmer fallen auseinander:</a:t>
            </a:r>
          </a:p>
          <a:p>
            <a:pPr eaLnBrk="1" hangingPunct="1"/>
            <a:endParaRPr lang="de-DE" sz="1800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de-DE" sz="1800" dirty="0">
                <a:solidFill>
                  <a:schemeClr val="tx1"/>
                </a:solidFill>
                <a:cs typeface="Times New Roman" pitchFamily="18" charset="0"/>
              </a:rPr>
              <a:t>Der Kreditgeber wird eher </a:t>
            </a:r>
            <a:r>
              <a:rPr lang="de-DE" sz="1800" dirty="0">
                <a:solidFill>
                  <a:schemeClr val="tx1"/>
                </a:solidFill>
              </a:rPr>
              <a:t>kürzere Laufzeiten bevorzugen, da diese bei </a:t>
            </a:r>
          </a:p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Liquiditätsproblemen schneller veräußert werden können</a:t>
            </a:r>
          </a:p>
          <a:p>
            <a:pPr eaLnBrk="1" hangingPunct="1"/>
            <a:endParaRPr lang="de-DE" sz="1800" dirty="0">
              <a:solidFill>
                <a:schemeClr val="tx1"/>
              </a:solidFill>
            </a:endParaRPr>
          </a:p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Der Kreditnehmer wird dagegen für langfristige Investitionsprojekte eher </a:t>
            </a:r>
          </a:p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länger laufende Anlagen bevorzugen</a:t>
            </a:r>
          </a:p>
          <a:p>
            <a:pPr eaLnBrk="1" hangingPunct="1"/>
            <a:endParaRPr lang="de-DE" sz="1800" dirty="0">
              <a:solidFill>
                <a:schemeClr val="tx1"/>
              </a:solidFill>
            </a:endParaRPr>
          </a:p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		</a:t>
            </a:r>
          </a:p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		→	Der Kreditgeber verlangt einen Aufschlag, die „ Liquiditätsprämie“,</a:t>
            </a:r>
          </a:p>
          <a:p>
            <a:pPr eaLnBrk="1" hangingPunct="1"/>
            <a:r>
              <a:rPr lang="de-DE" sz="1800" dirty="0">
                <a:solidFill>
                  <a:schemeClr val="tx1"/>
                </a:solidFill>
              </a:rPr>
              <a:t>			bei Vergabe des längerfristigen Kredits gegenüber einer Anlage mit 			kurzer Laufzeit, denn für fehlende Möglichkeit zwischendurch an 			sein Geld zu kommen (liquide zu sein) will 	er entschädigt werden! 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5E66477-4EA5-4E1E-982C-4A89596B2C6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68981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367213" y="263507"/>
            <a:ext cx="612140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>
                <a:solidFill>
                  <a:srgbClr val="000000"/>
                </a:solidFill>
                <a:latin typeface="Sparkasse Rg" pitchFamily="34" charset="0"/>
              </a:rPr>
              <a:t>Zinsstruktur:  Marktsegmentierungstheorie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A416600-EBF1-4217-915B-356234073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690" y="774112"/>
            <a:ext cx="8565407" cy="381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Für einen Anleger entsteht ein Risiko, wenn sich der Anlagehorizont nicht</a:t>
            </a:r>
          </a:p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mit der Laufzeit des Wertpapiers deckt</a:t>
            </a:r>
          </a:p>
          <a:p>
            <a:pPr eaLnBrk="1" hangingPunct="1"/>
            <a:endParaRPr lang="de-DE" sz="1600" dirty="0">
              <a:solidFill>
                <a:schemeClr val="tx1"/>
              </a:solidFill>
            </a:endParaRPr>
          </a:p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Laufzeit &gt; Anlagehorizont	→	Kursrisiko</a:t>
            </a:r>
          </a:p>
          <a:p>
            <a:pPr eaLnBrk="1" hangingPunct="1"/>
            <a:endParaRPr lang="de-DE" sz="1600" dirty="0">
              <a:solidFill>
                <a:schemeClr val="tx1"/>
              </a:solidFill>
            </a:endParaRPr>
          </a:p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Laufzeit &lt; Anlagehorizont	→	Einnahmerisiko</a:t>
            </a:r>
          </a:p>
          <a:p>
            <a:pPr eaLnBrk="1" hangingPunct="1"/>
            <a:endParaRPr lang="de-DE" sz="1600" dirty="0">
              <a:solidFill>
                <a:schemeClr val="tx1"/>
              </a:solidFill>
            </a:endParaRPr>
          </a:p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Finanzakteure möchten das Risiko reduzieren</a:t>
            </a:r>
          </a:p>
          <a:p>
            <a:pPr eaLnBrk="1" hangingPunct="1"/>
            <a:endParaRPr lang="de-DE" sz="1600" dirty="0">
              <a:solidFill>
                <a:schemeClr val="tx1"/>
              </a:solidFill>
            </a:endParaRPr>
          </a:p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		→	Sind die Finanzakteure </a:t>
            </a:r>
            <a:r>
              <a:rPr lang="de-DE" sz="1600" b="1" dirty="0" err="1">
                <a:solidFill>
                  <a:schemeClr val="tx1"/>
                </a:solidFill>
              </a:rPr>
              <a:t>risikoavers</a:t>
            </a:r>
            <a:endParaRPr lang="de-DE" sz="1600" b="1" dirty="0">
              <a:solidFill>
                <a:schemeClr val="tx1"/>
              </a:solidFill>
            </a:endParaRPr>
          </a:p>
          <a:p>
            <a:pPr eaLnBrk="1" hangingPunct="1"/>
            <a:endParaRPr lang="de-DE" sz="1600" dirty="0">
              <a:solidFill>
                <a:schemeClr val="tx1"/>
              </a:solidFill>
            </a:endParaRPr>
          </a:p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			→	werden sich Segmente bilden bei denen Anlagehorizont und Laufzeit zusammenpassen</a:t>
            </a:r>
          </a:p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				-&gt; 	der Wertpapiermarkt zerfällt in zeitlich abgegrenzte Segmente</a:t>
            </a:r>
          </a:p>
          <a:p>
            <a:pPr eaLnBrk="1" hangingPunct="1"/>
            <a:r>
              <a:rPr lang="de-DE" sz="1600" dirty="0">
                <a:solidFill>
                  <a:schemeClr val="tx1"/>
                </a:solidFill>
              </a:rPr>
              <a:t>					und Finanztitel sind damit </a:t>
            </a:r>
            <a:r>
              <a:rPr lang="de-DE" sz="1600" b="1" dirty="0">
                <a:solidFill>
                  <a:schemeClr val="tx1"/>
                </a:solidFill>
              </a:rPr>
              <a:t>nicht mehr vollständig substituierbar</a:t>
            </a:r>
          </a:p>
          <a:p>
            <a:pPr eaLnBrk="1" hangingPunct="1"/>
            <a:r>
              <a:rPr lang="de-DE" dirty="0">
                <a:solidFill>
                  <a:schemeClr val="tx1"/>
                </a:solidFill>
              </a:rPr>
              <a:t>							</a:t>
            </a:r>
          </a:p>
          <a:p>
            <a:pPr eaLnBrk="1" hangingPunct="1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E89CE91-F116-47A7-AF3E-55121E49FB2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45077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1"/>
          <p:cNvSpPr>
            <a:spLocks noChangeArrowheads="1"/>
          </p:cNvSpPr>
          <p:nvPr/>
        </p:nvSpPr>
        <p:spPr bwMode="auto">
          <a:xfrm>
            <a:off x="1631951" y="158081"/>
            <a:ext cx="7377423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>
                <a:solidFill>
                  <a:srgbClr val="000000"/>
                </a:solidFill>
                <a:latin typeface="Sparkasse Rg" pitchFamily="34" charset="0"/>
              </a:rPr>
              <a:t>Zinsstruktur im zeitlichen Vergleich (Deutschland)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623ADD6B-2C41-4AD7-8F73-B9167730003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8379204A-1830-4CEE-991C-7473D9480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85" y="1010221"/>
            <a:ext cx="43730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 dirty="0"/>
              <a:t>Quelle: Bundesbank (börsennotierte Bundeswertpapiere)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9A7E8E4-FA75-C651-49EA-418361C75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68097"/>
            <a:ext cx="7228114" cy="442145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Freihand 22">
                <a:extLst>
                  <a:ext uri="{FF2B5EF4-FFF2-40B4-BE49-F238E27FC236}">
                    <a16:creationId xmlns:a16="http://schemas.microsoft.com/office/drawing/2014/main" id="{83BBB75F-C3EF-31A7-EADD-99639C9EBAF0}"/>
                  </a:ext>
                </a:extLst>
              </p14:cNvPr>
              <p14:cNvContentPartPr/>
              <p14:nvPr/>
            </p14:nvContentPartPr>
            <p14:xfrm>
              <a:off x="4078309" y="5180302"/>
              <a:ext cx="907200" cy="627840"/>
            </p14:xfrm>
          </p:contentPart>
        </mc:Choice>
        <mc:Fallback>
          <p:pic>
            <p:nvPicPr>
              <p:cNvPr id="23" name="Freihand 22">
                <a:extLst>
                  <a:ext uri="{FF2B5EF4-FFF2-40B4-BE49-F238E27FC236}">
                    <a16:creationId xmlns:a16="http://schemas.microsoft.com/office/drawing/2014/main" id="{83BBB75F-C3EF-31A7-EADD-99639C9EBAF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69669" y="5171662"/>
                <a:ext cx="924840" cy="64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5" name="Freihand 24">
                <a:extLst>
                  <a:ext uri="{FF2B5EF4-FFF2-40B4-BE49-F238E27FC236}">
                    <a16:creationId xmlns:a16="http://schemas.microsoft.com/office/drawing/2014/main" id="{D403C14D-8DC3-EEF9-783C-B127A3B06A8A}"/>
                  </a:ext>
                </a:extLst>
              </p14:cNvPr>
              <p14:cNvContentPartPr/>
              <p14:nvPr/>
            </p14:nvContentPartPr>
            <p14:xfrm>
              <a:off x="1021549" y="4210102"/>
              <a:ext cx="682560" cy="154440"/>
            </p14:xfrm>
          </p:contentPart>
        </mc:Choice>
        <mc:Fallback>
          <p:pic>
            <p:nvPicPr>
              <p:cNvPr id="25" name="Freihand 24">
                <a:extLst>
                  <a:ext uri="{FF2B5EF4-FFF2-40B4-BE49-F238E27FC236}">
                    <a16:creationId xmlns:a16="http://schemas.microsoft.com/office/drawing/2014/main" id="{D403C14D-8DC3-EEF9-783C-B127A3B06A8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2909" y="4201462"/>
                <a:ext cx="70020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8" name="Freihand 27">
                <a:extLst>
                  <a:ext uri="{FF2B5EF4-FFF2-40B4-BE49-F238E27FC236}">
                    <a16:creationId xmlns:a16="http://schemas.microsoft.com/office/drawing/2014/main" id="{3B9ED13D-A007-F363-560B-6341D1B6E350}"/>
                  </a:ext>
                </a:extLst>
              </p14:cNvPr>
              <p14:cNvContentPartPr/>
              <p14:nvPr/>
            </p14:nvContentPartPr>
            <p14:xfrm>
              <a:off x="890149" y="4052422"/>
              <a:ext cx="940320" cy="567000"/>
            </p14:xfrm>
          </p:contentPart>
        </mc:Choice>
        <mc:Fallback>
          <p:pic>
            <p:nvPicPr>
              <p:cNvPr id="28" name="Freihand 27">
                <a:extLst>
                  <a:ext uri="{FF2B5EF4-FFF2-40B4-BE49-F238E27FC236}">
                    <a16:creationId xmlns:a16="http://schemas.microsoft.com/office/drawing/2014/main" id="{3B9ED13D-A007-F363-560B-6341D1B6E35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1149" y="4043782"/>
                <a:ext cx="957960" cy="58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0" name="Freihand 29">
                <a:extLst>
                  <a:ext uri="{FF2B5EF4-FFF2-40B4-BE49-F238E27FC236}">
                    <a16:creationId xmlns:a16="http://schemas.microsoft.com/office/drawing/2014/main" id="{35AE849E-6624-B560-3D9E-0D2956CA1C59}"/>
                  </a:ext>
                </a:extLst>
              </p14:cNvPr>
              <p14:cNvContentPartPr/>
              <p14:nvPr/>
            </p14:nvContentPartPr>
            <p14:xfrm>
              <a:off x="759469" y="2082862"/>
              <a:ext cx="1509840" cy="807840"/>
            </p14:xfrm>
          </p:contentPart>
        </mc:Choice>
        <mc:Fallback>
          <p:pic>
            <p:nvPicPr>
              <p:cNvPr id="30" name="Freihand 29">
                <a:extLst>
                  <a:ext uri="{FF2B5EF4-FFF2-40B4-BE49-F238E27FC236}">
                    <a16:creationId xmlns:a16="http://schemas.microsoft.com/office/drawing/2014/main" id="{35AE849E-6624-B560-3D9E-0D2956CA1C5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0829" y="2074222"/>
                <a:ext cx="1527480" cy="82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3" name="Freihand 32">
                <a:extLst>
                  <a:ext uri="{FF2B5EF4-FFF2-40B4-BE49-F238E27FC236}">
                    <a16:creationId xmlns:a16="http://schemas.microsoft.com/office/drawing/2014/main" id="{8C49794D-8859-BC2B-18BA-1A09D4CC45B0}"/>
                  </a:ext>
                </a:extLst>
              </p14:cNvPr>
              <p14:cNvContentPartPr/>
              <p14:nvPr/>
            </p14:nvContentPartPr>
            <p14:xfrm>
              <a:off x="551029" y="1927342"/>
              <a:ext cx="1634760" cy="760320"/>
            </p14:xfrm>
          </p:contentPart>
        </mc:Choice>
        <mc:Fallback>
          <p:pic>
            <p:nvPicPr>
              <p:cNvPr id="33" name="Freihand 32">
                <a:extLst>
                  <a:ext uri="{FF2B5EF4-FFF2-40B4-BE49-F238E27FC236}">
                    <a16:creationId xmlns:a16="http://schemas.microsoft.com/office/drawing/2014/main" id="{8C49794D-8859-BC2B-18BA-1A09D4CC45B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2389" y="1918342"/>
                <a:ext cx="1652400" cy="77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5" name="Freihand 34">
                <a:extLst>
                  <a:ext uri="{FF2B5EF4-FFF2-40B4-BE49-F238E27FC236}">
                    <a16:creationId xmlns:a16="http://schemas.microsoft.com/office/drawing/2014/main" id="{E5739320-7EBF-1A54-33A3-EEC13E9717FB}"/>
                  </a:ext>
                </a:extLst>
              </p14:cNvPr>
              <p14:cNvContentPartPr/>
              <p14:nvPr/>
            </p14:nvContentPartPr>
            <p14:xfrm>
              <a:off x="775309" y="2951542"/>
              <a:ext cx="1609920" cy="635760"/>
            </p14:xfrm>
          </p:contentPart>
        </mc:Choice>
        <mc:Fallback>
          <p:pic>
            <p:nvPicPr>
              <p:cNvPr id="35" name="Freihand 34">
                <a:extLst>
                  <a:ext uri="{FF2B5EF4-FFF2-40B4-BE49-F238E27FC236}">
                    <a16:creationId xmlns:a16="http://schemas.microsoft.com/office/drawing/2014/main" id="{E5739320-7EBF-1A54-33A3-EEC13E9717F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6309" y="2942902"/>
                <a:ext cx="1627560" cy="653400"/>
              </a:xfrm>
              <a:prstGeom prst="rect">
                <a:avLst/>
              </a:prstGeom>
            </p:spPr>
          </p:pic>
        </mc:Fallback>
      </mc:AlternateContent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C0C6E9FF-13C7-E224-99DC-6D958E468E81}"/>
              </a:ext>
            </a:extLst>
          </p:cNvPr>
          <p:cNvGrpSpPr/>
          <p:nvPr/>
        </p:nvGrpSpPr>
        <p:grpSpPr>
          <a:xfrm>
            <a:off x="557509" y="2519902"/>
            <a:ext cx="4595760" cy="3753000"/>
            <a:chOff x="557509" y="2519902"/>
            <a:chExt cx="4595760" cy="3753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26E81BFB-EF32-450A-D46E-E8CB6B6F56E0}"/>
                    </a:ext>
                  </a:extLst>
                </p14:cNvPr>
                <p14:cNvContentPartPr/>
                <p14:nvPr/>
              </p14:nvContentPartPr>
              <p14:xfrm>
                <a:off x="2270389" y="4689982"/>
                <a:ext cx="2044440" cy="68868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26E81BFB-EF32-450A-D46E-E8CB6B6F56E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61389" y="4681342"/>
                  <a:ext cx="2062080" cy="70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9F9FB700-1BB2-14FC-BDE4-9BD991EA9E2A}"/>
                    </a:ext>
                  </a:extLst>
                </p14:cNvPr>
                <p14:cNvContentPartPr/>
                <p14:nvPr/>
              </p14:nvContentPartPr>
              <p14:xfrm>
                <a:off x="2189029" y="4573342"/>
                <a:ext cx="379440" cy="24192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9F9FB700-1BB2-14FC-BDE4-9BD991EA9E2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80029" y="4564342"/>
                  <a:ext cx="39708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8E0BD4A9-2602-F829-F65F-A44668A0DE66}"/>
                    </a:ext>
                  </a:extLst>
                </p14:cNvPr>
                <p14:cNvContentPartPr/>
                <p14:nvPr/>
              </p14:nvContentPartPr>
              <p14:xfrm>
                <a:off x="557509" y="2723302"/>
                <a:ext cx="2207160" cy="261324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8E0BD4A9-2602-F829-F65F-A44668A0DE6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48509" y="2714302"/>
                  <a:ext cx="2224800" cy="263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662CBF21-4295-B876-7CBB-08543670A500}"/>
                    </a:ext>
                  </a:extLst>
                </p14:cNvPr>
                <p14:cNvContentPartPr/>
                <p14:nvPr/>
              </p14:nvContentPartPr>
              <p14:xfrm>
                <a:off x="816349" y="2519902"/>
                <a:ext cx="218160" cy="34344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662CBF21-4295-B876-7CBB-08543670A50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07349" y="2510902"/>
                  <a:ext cx="23580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1998E40D-4293-15E8-49A4-DA382D53A565}"/>
                    </a:ext>
                  </a:extLst>
                </p14:cNvPr>
                <p14:cNvContentPartPr/>
                <p14:nvPr/>
              </p14:nvContentPartPr>
              <p14:xfrm>
                <a:off x="2568829" y="5100022"/>
                <a:ext cx="1012320" cy="77580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1998E40D-4293-15E8-49A4-DA382D53A56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560189" y="5091022"/>
                  <a:ext cx="1029960" cy="79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394A9AA8-9803-BFA2-692B-505246D1E575}"/>
                    </a:ext>
                  </a:extLst>
                </p14:cNvPr>
                <p14:cNvContentPartPr/>
                <p14:nvPr/>
              </p14:nvContentPartPr>
              <p14:xfrm>
                <a:off x="2485669" y="6012982"/>
                <a:ext cx="154800" cy="25992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394A9AA8-9803-BFA2-692B-505246D1E57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476669" y="6004342"/>
                  <a:ext cx="17244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3484296F-58F6-D301-F80C-995B908EA9A3}"/>
                    </a:ext>
                  </a:extLst>
                </p14:cNvPr>
                <p14:cNvContentPartPr/>
                <p14:nvPr/>
              </p14:nvContentPartPr>
              <p14:xfrm>
                <a:off x="2645869" y="6082822"/>
                <a:ext cx="141840" cy="10296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3484296F-58F6-D301-F80C-995B908EA9A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637229" y="6074182"/>
                  <a:ext cx="15948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9AFF522F-9BEF-AE41-1EEC-FC3249FDC848}"/>
                    </a:ext>
                  </a:extLst>
                </p14:cNvPr>
                <p14:cNvContentPartPr/>
                <p14:nvPr/>
              </p14:nvContentPartPr>
              <p14:xfrm>
                <a:off x="2847109" y="5947462"/>
                <a:ext cx="114840" cy="29484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9AFF522F-9BEF-AE41-1EEC-FC3249FDC84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838469" y="5938822"/>
                  <a:ext cx="13248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868AD105-1EF6-F223-C714-DC6C89968460}"/>
                    </a:ext>
                  </a:extLst>
                </p14:cNvPr>
                <p14:cNvContentPartPr/>
                <p14:nvPr/>
              </p14:nvContentPartPr>
              <p14:xfrm>
                <a:off x="3027469" y="6108742"/>
                <a:ext cx="200160" cy="10224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868AD105-1EF6-F223-C714-DC6C8996846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018469" y="6100102"/>
                  <a:ext cx="21780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567137E6-6A1D-3BD2-A6EC-BE6B750DFC4A}"/>
                    </a:ext>
                  </a:extLst>
                </p14:cNvPr>
                <p14:cNvContentPartPr/>
                <p14:nvPr/>
              </p14:nvContentPartPr>
              <p14:xfrm>
                <a:off x="3304309" y="6039262"/>
                <a:ext cx="241920" cy="15120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567137E6-6A1D-3BD2-A6EC-BE6B750DFC4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295669" y="6030622"/>
                  <a:ext cx="25956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0287EC94-6D4C-DBD9-B331-2BBD6A6E5B17}"/>
                    </a:ext>
                  </a:extLst>
                </p14:cNvPr>
                <p14:cNvContentPartPr/>
                <p14:nvPr/>
              </p14:nvContentPartPr>
              <p14:xfrm>
                <a:off x="4023949" y="5158342"/>
                <a:ext cx="885960" cy="63648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0287EC94-6D4C-DBD9-B331-2BBD6A6E5B17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015309" y="5149342"/>
                  <a:ext cx="903600" cy="65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0B8B670D-D739-2C05-0D8A-733DE743AB5A}"/>
                    </a:ext>
                  </a:extLst>
                </p14:cNvPr>
                <p14:cNvContentPartPr/>
                <p14:nvPr/>
              </p14:nvContentPartPr>
              <p14:xfrm>
                <a:off x="4215469" y="5894902"/>
                <a:ext cx="180360" cy="25704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0B8B670D-D739-2C05-0D8A-733DE743AB5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206829" y="5885902"/>
                  <a:ext cx="19800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0BFE0262-EAF2-429B-070C-4C893E166FB5}"/>
                    </a:ext>
                  </a:extLst>
                </p14:cNvPr>
                <p14:cNvContentPartPr/>
                <p14:nvPr/>
              </p14:nvContentPartPr>
              <p14:xfrm>
                <a:off x="4417789" y="6015142"/>
                <a:ext cx="134280" cy="12456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0BFE0262-EAF2-429B-070C-4C893E166FB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409149" y="6006142"/>
                  <a:ext cx="15192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E435CF24-9B27-4928-5F51-56873A67AD9A}"/>
                    </a:ext>
                  </a:extLst>
                </p14:cNvPr>
                <p14:cNvContentPartPr/>
                <p14:nvPr/>
              </p14:nvContentPartPr>
              <p14:xfrm>
                <a:off x="4610029" y="6014062"/>
                <a:ext cx="73440" cy="9576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E435CF24-9B27-4928-5F51-56873A67AD9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601389" y="6005422"/>
                  <a:ext cx="9108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9A2B3638-7622-7A24-CC38-B6DD065F8ADF}"/>
                    </a:ext>
                  </a:extLst>
                </p14:cNvPr>
                <p14:cNvContentPartPr/>
                <p14:nvPr/>
              </p14:nvContentPartPr>
              <p14:xfrm>
                <a:off x="4691749" y="5987422"/>
                <a:ext cx="203040" cy="11592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9A2B3638-7622-7A24-CC38-B6DD065F8AD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683109" y="5978422"/>
                  <a:ext cx="22068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1D09A5B2-9FF5-00E7-A296-7CA85C096F1F}"/>
                    </a:ext>
                  </a:extLst>
                </p14:cNvPr>
                <p14:cNvContentPartPr/>
                <p14:nvPr/>
              </p14:nvContentPartPr>
              <p14:xfrm>
                <a:off x="4974709" y="5994982"/>
                <a:ext cx="119520" cy="8532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1D09A5B2-9FF5-00E7-A296-7CA85C096F1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966069" y="5985982"/>
                  <a:ext cx="13716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D4D62140-084E-23C9-15B9-7196A05A643A}"/>
                    </a:ext>
                  </a:extLst>
                </p14:cNvPr>
                <p14:cNvContentPartPr/>
                <p14:nvPr/>
              </p14:nvContentPartPr>
              <p14:xfrm>
                <a:off x="1460749" y="3019582"/>
                <a:ext cx="343440" cy="1188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D4D62140-084E-23C9-15B9-7196A05A643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452109" y="3010582"/>
                  <a:ext cx="3610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4B30B8DE-7B6B-C037-F060-3C8430C24550}"/>
                    </a:ext>
                  </a:extLst>
                </p14:cNvPr>
                <p14:cNvContentPartPr/>
                <p14:nvPr/>
              </p14:nvContentPartPr>
              <p14:xfrm>
                <a:off x="862789" y="2900782"/>
                <a:ext cx="1554120" cy="82908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4B30B8DE-7B6B-C037-F060-3C8430C2455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53789" y="2892142"/>
                  <a:ext cx="1571760" cy="84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4979C651-38FA-E531-F6E1-BF408FB5FFAA}"/>
                    </a:ext>
                  </a:extLst>
                </p14:cNvPr>
                <p14:cNvContentPartPr/>
                <p14:nvPr/>
              </p14:nvContentPartPr>
              <p14:xfrm>
                <a:off x="2576389" y="5017222"/>
                <a:ext cx="2576880" cy="110340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4979C651-38FA-E531-F6E1-BF408FB5FFA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567749" y="5008222"/>
                  <a:ext cx="2594520" cy="1121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8316175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784789" y="32134"/>
            <a:ext cx="7294659" cy="593674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>
            <a:spAutoFit/>
          </a:bodyPr>
          <a:lstStyle/>
          <a:p>
            <a:r>
              <a:rPr lang="de-DE" sz="3266" b="1"/>
              <a:t>Stressindikatoren auf den Finanzmärkten</a:t>
            </a:r>
            <a:endParaRPr lang="de-DE" sz="3266" dirty="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E2E2223B-B67A-46BD-AC51-5AC9F7066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57" y="4974886"/>
            <a:ext cx="16498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00" dirty="0"/>
              <a:t>Quelle: Bundesbank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8F35EFA-8F4C-47DD-BDE3-7A5B548F7BA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C08782E-FE75-0B78-C33F-65AA3D9B9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57" y="778323"/>
            <a:ext cx="8052853" cy="404404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C4B0A1A0-053F-BB96-0245-4D3FE28B09A0}"/>
                  </a:ext>
                </a:extLst>
              </p14:cNvPr>
              <p14:cNvContentPartPr/>
              <p14:nvPr/>
            </p14:nvContentPartPr>
            <p14:xfrm>
              <a:off x="1993549" y="5670556"/>
              <a:ext cx="9000" cy="3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C4B0A1A0-053F-BB96-0245-4D3FE28B09A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84549" y="5661556"/>
                <a:ext cx="266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8102F0FF-D34D-1E6E-6A0A-BFC47858D85E}"/>
                  </a:ext>
                </a:extLst>
              </p14:cNvPr>
              <p14:cNvContentPartPr/>
              <p14:nvPr/>
            </p14:nvContentPartPr>
            <p14:xfrm>
              <a:off x="10415389" y="2102596"/>
              <a:ext cx="360" cy="36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8102F0FF-D34D-1E6E-6A0A-BFC47858D85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06749" y="209395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43EEEB55-168A-358A-CCB5-EFCA305C0E7B}"/>
                  </a:ext>
                </a:extLst>
              </p14:cNvPr>
              <p14:cNvContentPartPr/>
              <p14:nvPr/>
            </p14:nvContentPartPr>
            <p14:xfrm>
              <a:off x="1744429" y="1235356"/>
              <a:ext cx="2484720" cy="14472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43EEEB55-168A-358A-CCB5-EFCA305C0E7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35429" y="1226356"/>
                <a:ext cx="2502360" cy="16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4" name="Freihand 43">
                <a:extLst>
                  <a:ext uri="{FF2B5EF4-FFF2-40B4-BE49-F238E27FC236}">
                    <a16:creationId xmlns:a16="http://schemas.microsoft.com/office/drawing/2014/main" id="{A9E7E9CA-8E07-8E42-785F-5578BCDE98C6}"/>
                  </a:ext>
                </a:extLst>
              </p14:cNvPr>
              <p14:cNvContentPartPr/>
              <p14:nvPr/>
            </p14:nvContentPartPr>
            <p14:xfrm>
              <a:off x="5342989" y="751876"/>
              <a:ext cx="833760" cy="677880"/>
            </p14:xfrm>
          </p:contentPart>
        </mc:Choice>
        <mc:Fallback>
          <p:pic>
            <p:nvPicPr>
              <p:cNvPr id="44" name="Freihand 43">
                <a:extLst>
                  <a:ext uri="{FF2B5EF4-FFF2-40B4-BE49-F238E27FC236}">
                    <a16:creationId xmlns:a16="http://schemas.microsoft.com/office/drawing/2014/main" id="{A9E7E9CA-8E07-8E42-785F-5578BCDE98C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33989" y="743236"/>
                <a:ext cx="851400" cy="69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6" name="Freihand 45">
                <a:extLst>
                  <a:ext uri="{FF2B5EF4-FFF2-40B4-BE49-F238E27FC236}">
                    <a16:creationId xmlns:a16="http://schemas.microsoft.com/office/drawing/2014/main" id="{5DB33E4C-5900-8AFC-DD3F-518D6FD85872}"/>
                  </a:ext>
                </a:extLst>
              </p14:cNvPr>
              <p14:cNvContentPartPr/>
              <p14:nvPr/>
            </p14:nvContentPartPr>
            <p14:xfrm>
              <a:off x="1640749" y="788236"/>
              <a:ext cx="2540880" cy="761760"/>
            </p14:xfrm>
          </p:contentPart>
        </mc:Choice>
        <mc:Fallback>
          <p:pic>
            <p:nvPicPr>
              <p:cNvPr id="46" name="Freihand 45">
                <a:extLst>
                  <a:ext uri="{FF2B5EF4-FFF2-40B4-BE49-F238E27FC236}">
                    <a16:creationId xmlns:a16="http://schemas.microsoft.com/office/drawing/2014/main" id="{5DB33E4C-5900-8AFC-DD3F-518D6FD8587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632109" y="779236"/>
                <a:ext cx="2558520" cy="77940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0C7F96F3-0331-7218-5007-2AD48BB7AC28}"/>
              </a:ext>
            </a:extLst>
          </p:cNvPr>
          <p:cNvGrpSpPr/>
          <p:nvPr/>
        </p:nvGrpSpPr>
        <p:grpSpPr>
          <a:xfrm>
            <a:off x="1673149" y="403036"/>
            <a:ext cx="10112040" cy="1099440"/>
            <a:chOff x="1673149" y="403036"/>
            <a:chExt cx="10112040" cy="1099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449A4A4A-CCF3-D9D5-EC29-12A533A2473E}"/>
                    </a:ext>
                  </a:extLst>
                </p14:cNvPr>
                <p14:cNvContentPartPr/>
                <p14:nvPr/>
              </p14:nvContentPartPr>
              <p14:xfrm>
                <a:off x="4257229" y="1292596"/>
                <a:ext cx="3067200" cy="13032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449A4A4A-CCF3-D9D5-EC29-12A533A2473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48589" y="1283596"/>
                  <a:ext cx="308484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0BD6E86A-60A1-247F-9F17-73A8A722CF31}"/>
                    </a:ext>
                  </a:extLst>
                </p14:cNvPr>
                <p14:cNvContentPartPr/>
                <p14:nvPr/>
              </p14:nvContentPartPr>
              <p14:xfrm>
                <a:off x="5416069" y="819916"/>
                <a:ext cx="854640" cy="57672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0BD6E86A-60A1-247F-9F17-73A8A722CF3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407069" y="810916"/>
                  <a:ext cx="872280" cy="59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82471F5F-C2E2-A3CB-C1C4-979775FB9838}"/>
                    </a:ext>
                  </a:extLst>
                </p14:cNvPr>
                <p14:cNvContentPartPr/>
                <p14:nvPr/>
              </p14:nvContentPartPr>
              <p14:xfrm>
                <a:off x="4364869" y="786436"/>
                <a:ext cx="1786320" cy="71604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82471F5F-C2E2-A3CB-C1C4-979775FB983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355869" y="777436"/>
                  <a:ext cx="1803960" cy="73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096B5D3F-ACE7-0368-CDA9-139A05A683B0}"/>
                    </a:ext>
                  </a:extLst>
                </p14:cNvPr>
                <p14:cNvContentPartPr/>
                <p14:nvPr/>
              </p14:nvContentPartPr>
              <p14:xfrm>
                <a:off x="5819629" y="508156"/>
                <a:ext cx="2378880" cy="27972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096B5D3F-ACE7-0368-CDA9-139A05A683B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810989" y="499516"/>
                  <a:ext cx="239652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5B3FF6B8-E64A-6DA8-7F68-F070E55A7E5E}"/>
                    </a:ext>
                  </a:extLst>
                </p14:cNvPr>
                <p14:cNvContentPartPr/>
                <p14:nvPr/>
              </p14:nvContentPartPr>
              <p14:xfrm>
                <a:off x="8795029" y="521476"/>
                <a:ext cx="23400" cy="23364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5B3FF6B8-E64A-6DA8-7F68-F070E55A7E5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786029" y="512476"/>
                  <a:ext cx="4104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926CAE3C-D688-DD53-D939-C04FA00CFC0E}"/>
                    </a:ext>
                  </a:extLst>
                </p14:cNvPr>
                <p14:cNvContentPartPr/>
                <p14:nvPr/>
              </p14:nvContentPartPr>
              <p14:xfrm>
                <a:off x="8700709" y="468916"/>
                <a:ext cx="223920" cy="2304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926CAE3C-D688-DD53-D939-C04FA00CFC0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691709" y="460276"/>
                  <a:ext cx="2415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6D6F7F33-26BF-C182-064A-28D499C4CC11}"/>
                    </a:ext>
                  </a:extLst>
                </p14:cNvPr>
                <p14:cNvContentPartPr/>
                <p14:nvPr/>
              </p14:nvContentPartPr>
              <p14:xfrm>
                <a:off x="9025789" y="543076"/>
                <a:ext cx="32040" cy="4788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6D6F7F33-26BF-C182-064A-28D499C4CC1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9016789" y="534436"/>
                  <a:ext cx="4968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928EC90C-BB13-7C02-3450-9CA70588CC01}"/>
                    </a:ext>
                  </a:extLst>
                </p14:cNvPr>
                <p14:cNvContentPartPr/>
                <p14:nvPr/>
              </p14:nvContentPartPr>
              <p14:xfrm>
                <a:off x="8816269" y="526156"/>
                <a:ext cx="7200" cy="2520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928EC90C-BB13-7C02-3450-9CA70588CC0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807269" y="517516"/>
                  <a:ext cx="2484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C1488C54-AB8C-1F24-332B-99FE40630940}"/>
                    </a:ext>
                  </a:extLst>
                </p14:cNvPr>
                <p14:cNvContentPartPr/>
                <p14:nvPr/>
              </p14:nvContentPartPr>
              <p14:xfrm>
                <a:off x="8690629" y="739996"/>
                <a:ext cx="219240" cy="5580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C1488C54-AB8C-1F24-332B-99FE4063094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681629" y="730996"/>
                  <a:ext cx="23688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DC397709-4377-A197-537B-E991165D18EF}"/>
                    </a:ext>
                  </a:extLst>
                </p14:cNvPr>
                <p14:cNvContentPartPr/>
                <p14:nvPr/>
              </p14:nvContentPartPr>
              <p14:xfrm>
                <a:off x="8942629" y="604636"/>
                <a:ext cx="132480" cy="13932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DC397709-4377-A197-537B-E991165D18E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8933629" y="595996"/>
                  <a:ext cx="15012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004E55E3-5952-4381-EF57-19298314FB6A}"/>
                    </a:ext>
                  </a:extLst>
                </p14:cNvPr>
                <p14:cNvContentPartPr/>
                <p14:nvPr/>
              </p14:nvContentPartPr>
              <p14:xfrm>
                <a:off x="9164389" y="492676"/>
                <a:ext cx="313200" cy="23832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004E55E3-5952-4381-EF57-19298314FB6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155749" y="483676"/>
                  <a:ext cx="33084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F1F21C9F-DF28-DA16-B069-D2C7B92D4BC6}"/>
                    </a:ext>
                  </a:extLst>
                </p14:cNvPr>
                <p14:cNvContentPartPr/>
                <p14:nvPr/>
              </p14:nvContentPartPr>
              <p14:xfrm>
                <a:off x="9557149" y="403036"/>
                <a:ext cx="115200" cy="25704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F1F21C9F-DF28-DA16-B069-D2C7B92D4BC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9548149" y="394036"/>
                  <a:ext cx="13284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46A672C1-D9A9-DE8A-6407-97236E0DFD33}"/>
                    </a:ext>
                  </a:extLst>
                </p14:cNvPr>
                <p14:cNvContentPartPr/>
                <p14:nvPr/>
              </p14:nvContentPartPr>
              <p14:xfrm>
                <a:off x="9711949" y="556756"/>
                <a:ext cx="384120" cy="13104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46A672C1-D9A9-DE8A-6407-97236E0DFD3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702949" y="548116"/>
                  <a:ext cx="40176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5EAA99E4-BB9C-6701-B854-5093F0CE37AE}"/>
                    </a:ext>
                  </a:extLst>
                </p14:cNvPr>
                <p14:cNvContentPartPr/>
                <p14:nvPr/>
              </p14:nvContentPartPr>
              <p14:xfrm>
                <a:off x="10122709" y="442636"/>
                <a:ext cx="193680" cy="19512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5EAA99E4-BB9C-6701-B854-5093F0CE37A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113709" y="433636"/>
                  <a:ext cx="21132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2D6A27EC-2BE3-2D45-F19F-3F3E7652481D}"/>
                    </a:ext>
                  </a:extLst>
                </p14:cNvPr>
                <p14:cNvContentPartPr/>
                <p14:nvPr/>
              </p14:nvContentPartPr>
              <p14:xfrm>
                <a:off x="10224229" y="604276"/>
                <a:ext cx="65520" cy="4824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2D6A27EC-2BE3-2D45-F19F-3F3E7652481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0215589" y="595276"/>
                  <a:ext cx="8316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E758BC0E-9E32-9FC6-F694-A3A1EFB8A3A4}"/>
                    </a:ext>
                  </a:extLst>
                </p14:cNvPr>
                <p14:cNvContentPartPr/>
                <p14:nvPr/>
              </p14:nvContentPartPr>
              <p14:xfrm>
                <a:off x="10358869" y="499876"/>
                <a:ext cx="342000" cy="16956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E758BC0E-9E32-9FC6-F694-A3A1EFB8A3A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0350229" y="491236"/>
                  <a:ext cx="35964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9A415918-9BF9-76C9-2F31-BB09BEA93A35}"/>
                    </a:ext>
                  </a:extLst>
                </p14:cNvPr>
                <p14:cNvContentPartPr/>
                <p14:nvPr/>
              </p14:nvContentPartPr>
              <p14:xfrm>
                <a:off x="10605109" y="509236"/>
                <a:ext cx="161280" cy="19728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9A415918-9BF9-76C9-2F31-BB09BEA93A3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0596109" y="500236"/>
                  <a:ext cx="1789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CE32713C-EB52-19CA-ED31-F117BD2E4AC5}"/>
                    </a:ext>
                  </a:extLst>
                </p14:cNvPr>
                <p14:cNvContentPartPr/>
                <p14:nvPr/>
              </p14:nvContentPartPr>
              <p14:xfrm>
                <a:off x="9653989" y="904516"/>
                <a:ext cx="14760" cy="20556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CE32713C-EB52-19CA-ED31-F117BD2E4AC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9645349" y="895516"/>
                  <a:ext cx="324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3E1012CF-14B6-1E01-250A-C44C2F7CD1E9}"/>
                    </a:ext>
                  </a:extLst>
                </p14:cNvPr>
                <p14:cNvContentPartPr/>
                <p14:nvPr/>
              </p14:nvContentPartPr>
              <p14:xfrm>
                <a:off x="9513589" y="814156"/>
                <a:ext cx="238320" cy="7308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3E1012CF-14B6-1E01-250A-C44C2F7CD1E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504949" y="805156"/>
                  <a:ext cx="25596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D62A5454-9EF7-FE39-1ADA-DE056B4BCF9F}"/>
                    </a:ext>
                  </a:extLst>
                </p14:cNvPr>
                <p14:cNvContentPartPr/>
                <p14:nvPr/>
              </p14:nvContentPartPr>
              <p14:xfrm>
                <a:off x="9741469" y="949156"/>
                <a:ext cx="155520" cy="10404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D62A5454-9EF7-FE39-1ADA-DE056B4BCF9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732469" y="940516"/>
                  <a:ext cx="17316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BEE44850-B7D6-9CDB-DF33-2014E5B7F41E}"/>
                    </a:ext>
                  </a:extLst>
                </p14:cNvPr>
                <p14:cNvContentPartPr/>
                <p14:nvPr/>
              </p14:nvContentPartPr>
              <p14:xfrm>
                <a:off x="9941629" y="896956"/>
                <a:ext cx="190440" cy="29808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BEE44850-B7D6-9CDB-DF33-2014E5B7F41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932629" y="887956"/>
                  <a:ext cx="20808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F0C151F6-09C3-66F4-0E6E-F50CC40326F1}"/>
                    </a:ext>
                  </a:extLst>
                </p14:cNvPr>
                <p14:cNvContentPartPr/>
                <p14:nvPr/>
              </p14:nvContentPartPr>
              <p14:xfrm>
                <a:off x="10193269" y="878236"/>
                <a:ext cx="116640" cy="14904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F0C151F6-09C3-66F4-0E6E-F50CC40326F1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184629" y="869236"/>
                  <a:ext cx="13428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7EB7BF6C-DAA0-22B4-EB00-58B7A6E12B60}"/>
                    </a:ext>
                  </a:extLst>
                </p14:cNvPr>
                <p14:cNvContentPartPr/>
                <p14:nvPr/>
              </p14:nvContentPartPr>
              <p14:xfrm>
                <a:off x="10372189" y="940156"/>
                <a:ext cx="153720" cy="1476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7EB7BF6C-DAA0-22B4-EB00-58B7A6E12B60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0363549" y="931156"/>
                  <a:ext cx="17136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56357DD8-254E-62B1-BF6E-6C51E70C9F06}"/>
                    </a:ext>
                  </a:extLst>
                </p14:cNvPr>
                <p14:cNvContentPartPr/>
                <p14:nvPr/>
              </p14:nvContentPartPr>
              <p14:xfrm>
                <a:off x="10564429" y="784636"/>
                <a:ext cx="162720" cy="22896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56357DD8-254E-62B1-BF6E-6C51E70C9F0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0555429" y="775996"/>
                  <a:ext cx="18036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05359E53-FC93-AE4C-84BB-4F4AA757EE17}"/>
                    </a:ext>
                  </a:extLst>
                </p14:cNvPr>
                <p14:cNvContentPartPr/>
                <p14:nvPr/>
              </p14:nvContentPartPr>
              <p14:xfrm>
                <a:off x="10598989" y="921076"/>
                <a:ext cx="395640" cy="5904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05359E53-FC93-AE4C-84BB-4F4AA757EE1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589989" y="912076"/>
                  <a:ext cx="41328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D406F39B-E84B-D3C2-97F9-9C36C89B6181}"/>
                    </a:ext>
                  </a:extLst>
                </p14:cNvPr>
                <p14:cNvContentPartPr/>
                <p14:nvPr/>
              </p14:nvContentPartPr>
              <p14:xfrm>
                <a:off x="10968709" y="813076"/>
                <a:ext cx="163800" cy="15588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D406F39B-E84B-D3C2-97F9-9C36C89B618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0960069" y="804436"/>
                  <a:ext cx="18144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EC38DD2A-D602-52A3-0078-E716B078305D}"/>
                    </a:ext>
                  </a:extLst>
                </p14:cNvPr>
                <p14:cNvContentPartPr/>
                <p14:nvPr/>
              </p14:nvContentPartPr>
              <p14:xfrm>
                <a:off x="11170669" y="826396"/>
                <a:ext cx="95400" cy="12060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EC38DD2A-D602-52A3-0078-E716B078305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1161669" y="817396"/>
                  <a:ext cx="11304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1F9CF6F0-35C2-1094-F975-3208A26FED57}"/>
                    </a:ext>
                  </a:extLst>
                </p14:cNvPr>
                <p14:cNvContentPartPr/>
                <p14:nvPr/>
              </p14:nvContentPartPr>
              <p14:xfrm>
                <a:off x="11311429" y="819916"/>
                <a:ext cx="137160" cy="13644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1F9CF6F0-35C2-1094-F975-3208A26FED5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1302429" y="811276"/>
                  <a:ext cx="15480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4F067A98-C213-CC5A-2F8A-DB36B63B1150}"/>
                    </a:ext>
                  </a:extLst>
                </p14:cNvPr>
                <p14:cNvContentPartPr/>
                <p14:nvPr/>
              </p14:nvContentPartPr>
              <p14:xfrm>
                <a:off x="11450029" y="678796"/>
                <a:ext cx="253080" cy="27144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4F067A98-C213-CC5A-2F8A-DB36B63B115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1441389" y="670156"/>
                  <a:ext cx="27072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9019DCF4-B270-9036-AA9A-067EC15EB22E}"/>
                    </a:ext>
                  </a:extLst>
                </p14:cNvPr>
                <p14:cNvContentPartPr/>
                <p14:nvPr/>
              </p14:nvContentPartPr>
              <p14:xfrm>
                <a:off x="11448589" y="744316"/>
                <a:ext cx="159120" cy="1368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9019DCF4-B270-9036-AA9A-067EC15EB22E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1439949" y="735676"/>
                  <a:ext cx="17676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1E32386F-F575-77A7-F919-880E703F03EB}"/>
                    </a:ext>
                  </a:extLst>
                </p14:cNvPr>
                <p14:cNvContentPartPr/>
                <p14:nvPr/>
              </p14:nvContentPartPr>
              <p14:xfrm>
                <a:off x="11293429" y="598876"/>
                <a:ext cx="491760" cy="34596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1E32386F-F575-77A7-F919-880E703F03E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1284429" y="590236"/>
                  <a:ext cx="50940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A15832C7-46A7-564D-02A1-8ADEBFF20655}"/>
                    </a:ext>
                  </a:extLst>
                </p14:cNvPr>
                <p14:cNvContentPartPr/>
                <p14:nvPr/>
              </p14:nvContentPartPr>
              <p14:xfrm>
                <a:off x="1673149" y="743236"/>
                <a:ext cx="2559240" cy="68544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A15832C7-46A7-564D-02A1-8ADEBFF20655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664509" y="734596"/>
                  <a:ext cx="2576880" cy="703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50" name="Freihand 49">
                <a:extLst>
                  <a:ext uri="{FF2B5EF4-FFF2-40B4-BE49-F238E27FC236}">
                    <a16:creationId xmlns:a16="http://schemas.microsoft.com/office/drawing/2014/main" id="{E6E9DCE7-7FC5-1FFB-1933-ECEA21694393}"/>
                  </a:ext>
                </a:extLst>
              </p14:cNvPr>
              <p14:cNvContentPartPr/>
              <p14:nvPr/>
            </p14:nvContentPartPr>
            <p14:xfrm>
              <a:off x="509989" y="4113196"/>
              <a:ext cx="836280" cy="757080"/>
            </p14:xfrm>
          </p:contentPart>
        </mc:Choice>
        <mc:Fallback>
          <p:pic>
            <p:nvPicPr>
              <p:cNvPr id="50" name="Freihand 49">
                <a:extLst>
                  <a:ext uri="{FF2B5EF4-FFF2-40B4-BE49-F238E27FC236}">
                    <a16:creationId xmlns:a16="http://schemas.microsoft.com/office/drawing/2014/main" id="{E6E9DCE7-7FC5-1FFB-1933-ECEA21694393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501349" y="4104196"/>
                <a:ext cx="853920" cy="77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51" name="Freihand 50">
                <a:extLst>
                  <a:ext uri="{FF2B5EF4-FFF2-40B4-BE49-F238E27FC236}">
                    <a16:creationId xmlns:a16="http://schemas.microsoft.com/office/drawing/2014/main" id="{A35C71D7-4A5D-51FC-4D76-7FE028DF6224}"/>
                  </a:ext>
                </a:extLst>
              </p14:cNvPr>
              <p14:cNvContentPartPr/>
              <p14:nvPr/>
            </p14:nvContentPartPr>
            <p14:xfrm>
              <a:off x="1946389" y="1886956"/>
              <a:ext cx="1022760" cy="2257200"/>
            </p14:xfrm>
          </p:contentPart>
        </mc:Choice>
        <mc:Fallback>
          <p:pic>
            <p:nvPicPr>
              <p:cNvPr id="51" name="Freihand 50">
                <a:extLst>
                  <a:ext uri="{FF2B5EF4-FFF2-40B4-BE49-F238E27FC236}">
                    <a16:creationId xmlns:a16="http://schemas.microsoft.com/office/drawing/2014/main" id="{A35C71D7-4A5D-51FC-4D76-7FE028DF6224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1937749" y="1877956"/>
                <a:ext cx="1040400" cy="227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52" name="Freihand 51">
                <a:extLst>
                  <a:ext uri="{FF2B5EF4-FFF2-40B4-BE49-F238E27FC236}">
                    <a16:creationId xmlns:a16="http://schemas.microsoft.com/office/drawing/2014/main" id="{AA30FDE0-ED78-AA42-F202-31D5F14B9C6F}"/>
                  </a:ext>
                </a:extLst>
              </p14:cNvPr>
              <p14:cNvContentPartPr/>
              <p14:nvPr/>
            </p14:nvContentPartPr>
            <p14:xfrm>
              <a:off x="3394309" y="2631436"/>
              <a:ext cx="880200" cy="824400"/>
            </p14:xfrm>
          </p:contentPart>
        </mc:Choice>
        <mc:Fallback>
          <p:pic>
            <p:nvPicPr>
              <p:cNvPr id="52" name="Freihand 51">
                <a:extLst>
                  <a:ext uri="{FF2B5EF4-FFF2-40B4-BE49-F238E27FC236}">
                    <a16:creationId xmlns:a16="http://schemas.microsoft.com/office/drawing/2014/main" id="{AA30FDE0-ED78-AA42-F202-31D5F14B9C6F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385669" y="2622436"/>
                <a:ext cx="897840" cy="84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53157C26-FF1F-5B23-F63F-113FCDE77B1A}"/>
                  </a:ext>
                </a:extLst>
              </p14:cNvPr>
              <p14:cNvContentPartPr/>
              <p14:nvPr/>
            </p14:nvContentPartPr>
            <p14:xfrm>
              <a:off x="4269829" y="3529996"/>
              <a:ext cx="2486520" cy="699480"/>
            </p14:xfrm>
          </p:contentPart>
        </mc:Choice>
        <mc:Fallback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53157C26-FF1F-5B23-F63F-113FCDE77B1A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261189" y="3521356"/>
                <a:ext cx="2504160" cy="71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54" name="Freihand 53">
                <a:extLst>
                  <a:ext uri="{FF2B5EF4-FFF2-40B4-BE49-F238E27FC236}">
                    <a16:creationId xmlns:a16="http://schemas.microsoft.com/office/drawing/2014/main" id="{D48F04A8-78F9-6050-F8C4-2B51083E8758}"/>
                  </a:ext>
                </a:extLst>
              </p14:cNvPr>
              <p14:cNvContentPartPr/>
              <p14:nvPr/>
            </p14:nvContentPartPr>
            <p14:xfrm>
              <a:off x="6866869" y="3457996"/>
              <a:ext cx="384840" cy="631800"/>
            </p14:xfrm>
          </p:contentPart>
        </mc:Choice>
        <mc:Fallback>
          <p:pic>
            <p:nvPicPr>
              <p:cNvPr id="54" name="Freihand 53">
                <a:extLst>
                  <a:ext uri="{FF2B5EF4-FFF2-40B4-BE49-F238E27FC236}">
                    <a16:creationId xmlns:a16="http://schemas.microsoft.com/office/drawing/2014/main" id="{D48F04A8-78F9-6050-F8C4-2B51083E8758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6857869" y="3448996"/>
                <a:ext cx="402480" cy="64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55" name="Freihand 54">
                <a:extLst>
                  <a:ext uri="{FF2B5EF4-FFF2-40B4-BE49-F238E27FC236}">
                    <a16:creationId xmlns:a16="http://schemas.microsoft.com/office/drawing/2014/main" id="{B54A25A5-8BAE-AA13-2341-276E7ED302BB}"/>
                  </a:ext>
                </a:extLst>
              </p14:cNvPr>
              <p14:cNvContentPartPr/>
              <p14:nvPr/>
            </p14:nvContentPartPr>
            <p14:xfrm>
              <a:off x="7346029" y="3895756"/>
              <a:ext cx="348840" cy="38880"/>
            </p14:xfrm>
          </p:contentPart>
        </mc:Choice>
        <mc:Fallback>
          <p:pic>
            <p:nvPicPr>
              <p:cNvPr id="55" name="Freihand 54">
                <a:extLst>
                  <a:ext uri="{FF2B5EF4-FFF2-40B4-BE49-F238E27FC236}">
                    <a16:creationId xmlns:a16="http://schemas.microsoft.com/office/drawing/2014/main" id="{B54A25A5-8BAE-AA13-2341-276E7ED302BB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7337389" y="3886756"/>
                <a:ext cx="366480" cy="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56" name="Freihand 55">
                <a:extLst>
                  <a:ext uri="{FF2B5EF4-FFF2-40B4-BE49-F238E27FC236}">
                    <a16:creationId xmlns:a16="http://schemas.microsoft.com/office/drawing/2014/main" id="{2CAE6013-25CA-C633-340F-00B3547C0C3D}"/>
                  </a:ext>
                </a:extLst>
              </p14:cNvPr>
              <p14:cNvContentPartPr/>
              <p14:nvPr/>
            </p14:nvContentPartPr>
            <p14:xfrm>
              <a:off x="7697389" y="2476636"/>
              <a:ext cx="772200" cy="1370880"/>
            </p14:xfrm>
          </p:contentPart>
        </mc:Choice>
        <mc:Fallback>
          <p:pic>
            <p:nvPicPr>
              <p:cNvPr id="56" name="Freihand 55">
                <a:extLst>
                  <a:ext uri="{FF2B5EF4-FFF2-40B4-BE49-F238E27FC236}">
                    <a16:creationId xmlns:a16="http://schemas.microsoft.com/office/drawing/2014/main" id="{2CAE6013-25CA-C633-340F-00B3547C0C3D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7688749" y="2467996"/>
                <a:ext cx="789840" cy="138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57" name="Freihand 56">
                <a:extLst>
                  <a:ext uri="{FF2B5EF4-FFF2-40B4-BE49-F238E27FC236}">
                    <a16:creationId xmlns:a16="http://schemas.microsoft.com/office/drawing/2014/main" id="{EA51AA55-47F9-6264-DE55-80EE732D5825}"/>
                  </a:ext>
                </a:extLst>
              </p14:cNvPr>
              <p14:cNvContentPartPr/>
              <p14:nvPr/>
            </p14:nvContentPartPr>
            <p14:xfrm>
              <a:off x="3501229" y="3005116"/>
              <a:ext cx="450360" cy="106200"/>
            </p14:xfrm>
          </p:contentPart>
        </mc:Choice>
        <mc:Fallback>
          <p:pic>
            <p:nvPicPr>
              <p:cNvPr id="57" name="Freihand 56">
                <a:extLst>
                  <a:ext uri="{FF2B5EF4-FFF2-40B4-BE49-F238E27FC236}">
                    <a16:creationId xmlns:a16="http://schemas.microsoft.com/office/drawing/2014/main" id="{EA51AA55-47F9-6264-DE55-80EE732D5825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3492589" y="2996116"/>
                <a:ext cx="46800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58" name="Freihand 57">
                <a:extLst>
                  <a:ext uri="{FF2B5EF4-FFF2-40B4-BE49-F238E27FC236}">
                    <a16:creationId xmlns:a16="http://schemas.microsoft.com/office/drawing/2014/main" id="{014CE4C6-F73D-EACE-743E-857041FF2CCD}"/>
                  </a:ext>
                </a:extLst>
              </p14:cNvPr>
              <p14:cNvContentPartPr/>
              <p14:nvPr/>
            </p14:nvContentPartPr>
            <p14:xfrm>
              <a:off x="2351029" y="4087996"/>
              <a:ext cx="5666760" cy="70560"/>
            </p14:xfrm>
          </p:contentPart>
        </mc:Choice>
        <mc:Fallback>
          <p:pic>
            <p:nvPicPr>
              <p:cNvPr id="58" name="Freihand 57">
                <a:extLst>
                  <a:ext uri="{FF2B5EF4-FFF2-40B4-BE49-F238E27FC236}">
                    <a16:creationId xmlns:a16="http://schemas.microsoft.com/office/drawing/2014/main" id="{014CE4C6-F73D-EACE-743E-857041FF2CCD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2342389" y="4078996"/>
                <a:ext cx="5684400" cy="8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404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784789" y="32134"/>
            <a:ext cx="10010531" cy="593674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>
            <a:spAutoFit/>
          </a:bodyPr>
          <a:lstStyle/>
          <a:p>
            <a:r>
              <a:rPr lang="de-DE" sz="3266" b="1" dirty="0"/>
              <a:t>Geldpolitische Reaktionen seit der Finanzkrise (Auswahl)</a:t>
            </a:r>
            <a:endParaRPr lang="de-DE" sz="3266" dirty="0"/>
          </a:p>
        </p:txBody>
      </p:sp>
      <p:sp>
        <p:nvSpPr>
          <p:cNvPr id="4" name="Textfeld 3"/>
          <p:cNvSpPr txBox="1"/>
          <p:nvPr/>
        </p:nvSpPr>
        <p:spPr>
          <a:xfrm>
            <a:off x="286899" y="440897"/>
            <a:ext cx="9765282" cy="5862826"/>
          </a:xfrm>
          <a:prstGeom prst="rect">
            <a:avLst/>
          </a:prstGeom>
          <a:noFill/>
          <a:ln>
            <a:noFill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400" dirty="0"/>
              <a:t>Absenkung des Leitzinses nahe des Nullzinsniveaus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400" dirty="0"/>
              <a:t>Volle Zuteilung der Hauptrefinanzierungsgeschäfte zum Leitzins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400" dirty="0"/>
              <a:t>Absenkung der Ratingstandards der Sicherheiten</a:t>
            </a:r>
          </a:p>
          <a:p>
            <a:endParaRPr lang="de-DE" sz="2400" dirty="0"/>
          </a:p>
          <a:p>
            <a:endParaRPr lang="de-DE" sz="2400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400" dirty="0"/>
              <a:t>Ausweitung der Laufzeiten der Refinanzierungsgeschäfte auf bis zu 1 Jahr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400" dirty="0"/>
              <a:t>Liquiditätsbereitstellung in ausländischer Währung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ECE9A7F-DBAF-4F32-901C-151817C8210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6E3355F-9775-D616-5A7C-AF622FF50D20}"/>
                  </a:ext>
                </a:extLst>
              </p14:cNvPr>
              <p14:cNvContentPartPr/>
              <p14:nvPr/>
            </p14:nvContentPartPr>
            <p14:xfrm>
              <a:off x="821389" y="907036"/>
              <a:ext cx="6365160" cy="626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6E3355F-9775-D616-5A7C-AF622FF50D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2749" y="898036"/>
                <a:ext cx="6382800" cy="8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1822810C-461B-709A-E07F-7FF6746F651E}"/>
                  </a:ext>
                </a:extLst>
              </p14:cNvPr>
              <p14:cNvContentPartPr/>
              <p14:nvPr/>
            </p14:nvContentPartPr>
            <p14:xfrm>
              <a:off x="549589" y="2065876"/>
              <a:ext cx="8220600" cy="10440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1822810C-461B-709A-E07F-7FF6746F65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0589" y="2056876"/>
                <a:ext cx="823824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3856FB3D-23D1-733E-5FBE-E56A31C5AC39}"/>
                  </a:ext>
                </a:extLst>
              </p14:cNvPr>
              <p14:cNvContentPartPr/>
              <p14:nvPr/>
            </p14:nvContentPartPr>
            <p14:xfrm>
              <a:off x="675589" y="3203476"/>
              <a:ext cx="5954760" cy="8244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3856FB3D-23D1-733E-5FBE-E56A31C5AC3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66589" y="3194836"/>
                <a:ext cx="5972400" cy="10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0B4C042F-B97F-952D-58DD-7471B961D294}"/>
                  </a:ext>
                </a:extLst>
              </p14:cNvPr>
              <p14:cNvContentPartPr/>
              <p14:nvPr/>
            </p14:nvContentPartPr>
            <p14:xfrm>
              <a:off x="811669" y="4056316"/>
              <a:ext cx="8423280" cy="35280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0B4C042F-B97F-952D-58DD-7471B961D29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02669" y="4047676"/>
                <a:ext cx="8440920" cy="37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F250767D-7C49-29DE-363B-2936AA95A6D6}"/>
                  </a:ext>
                </a:extLst>
              </p14:cNvPr>
              <p14:cNvContentPartPr/>
              <p14:nvPr/>
            </p14:nvContentPartPr>
            <p14:xfrm>
              <a:off x="421069" y="5505316"/>
              <a:ext cx="7072560" cy="32832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F250767D-7C49-29DE-363B-2936AA95A6D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12069" y="5496676"/>
                <a:ext cx="7090200" cy="34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2641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784789" y="32134"/>
            <a:ext cx="7075048" cy="593674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>
            <a:spAutoFit/>
          </a:bodyPr>
          <a:lstStyle/>
          <a:p>
            <a:r>
              <a:rPr lang="de-DE" sz="3266" b="1" dirty="0"/>
              <a:t>Geldpolitische Reaktionen seit der Krise</a:t>
            </a:r>
            <a:endParaRPr lang="de-DE" sz="3266" dirty="0"/>
          </a:p>
        </p:txBody>
      </p:sp>
      <p:sp>
        <p:nvSpPr>
          <p:cNvPr id="4" name="Textfeld 3"/>
          <p:cNvSpPr txBox="1"/>
          <p:nvPr/>
        </p:nvSpPr>
        <p:spPr>
          <a:xfrm>
            <a:off x="156117" y="514296"/>
            <a:ext cx="12035883" cy="6009840"/>
          </a:xfrm>
          <a:prstGeom prst="rect">
            <a:avLst/>
          </a:prstGeom>
          <a:noFill/>
          <a:ln>
            <a:noFill/>
          </a:ln>
        </p:spPr>
        <p:txBody>
          <a:bodyPr vert="horz" wrap="square" lIns="81646" tIns="40823" rIns="81646" bIns="40823" anchorCtr="0" compatLnSpc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600" dirty="0"/>
              <a:t>Bereitstellung von Zentralbankliquidität mit zwei 3-Jahres-Tendern im Volumen  von jeweils rund 500 Mrd. Euro Winter 11/12 (Bazooka)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600" dirty="0"/>
              <a:t>Senkung des Mindestreservesatzes von 2% auf 1% Januar 2012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600" dirty="0"/>
              <a:t>Draghi Put</a:t>
            </a:r>
            <a:r>
              <a:rPr lang="en-US" sz="1600" dirty="0"/>
              <a:t>/“Whatever it takes“ (26.07.2012)</a:t>
            </a:r>
          </a:p>
          <a:p>
            <a:r>
              <a:rPr lang="en-US" sz="1600" dirty="0"/>
              <a:t>		“Within our mandate, the ECB is ready to do whatever it takes to preserve the euro.</a:t>
            </a:r>
          </a:p>
          <a:p>
            <a:r>
              <a:rPr lang="en-US" sz="1600" dirty="0"/>
              <a:t>		  and believe me, it will be enough.”</a:t>
            </a:r>
          </a:p>
          <a:p>
            <a:r>
              <a:rPr lang="en-US" sz="1600" dirty="0">
                <a:hlinkClick r:id="rId3"/>
              </a:rPr>
              <a:t>https://qz.com/1038954/whatever-it-takes-five-years-ago-today-mario-draghi-saved-the-euro-with-a-momentous-speech/</a:t>
            </a:r>
            <a:endParaRPr lang="de-DE" sz="1600" dirty="0"/>
          </a:p>
          <a:p>
            <a:endParaRPr lang="de-DE" sz="1600" dirty="0"/>
          </a:p>
          <a:p>
            <a:endParaRPr lang="de-D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600" dirty="0"/>
              <a:t>Ankauf von Staatspapieren von geringer Bonität </a:t>
            </a:r>
            <a:r>
              <a:rPr lang="en-US" sz="1600" dirty="0"/>
              <a:t>(26.09.2012)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Monatlicher</a:t>
            </a:r>
            <a:r>
              <a:rPr lang="en-US" sz="1600" dirty="0"/>
              <a:t> </a:t>
            </a:r>
            <a:r>
              <a:rPr lang="en-US" sz="1600" dirty="0" err="1"/>
              <a:t>Ankauf</a:t>
            </a:r>
            <a:r>
              <a:rPr lang="en-US" sz="1600" dirty="0"/>
              <a:t> von </a:t>
            </a:r>
            <a:r>
              <a:rPr lang="en-US" sz="1600" dirty="0" err="1"/>
              <a:t>Staatsanleihen</a:t>
            </a:r>
            <a:r>
              <a:rPr lang="en-US" sz="1600" dirty="0"/>
              <a:t> der </a:t>
            </a:r>
            <a:r>
              <a:rPr lang="en-US" sz="1600" dirty="0" err="1"/>
              <a:t>Euroländer</a:t>
            </a:r>
            <a:r>
              <a:rPr lang="en-US" sz="1600" dirty="0"/>
              <a:t> </a:t>
            </a:r>
            <a:r>
              <a:rPr lang="en-US" sz="1600" dirty="0" err="1"/>
              <a:t>gemäß</a:t>
            </a:r>
            <a:r>
              <a:rPr lang="en-US" sz="1600" dirty="0"/>
              <a:t> des </a:t>
            </a:r>
            <a:r>
              <a:rPr lang="en-US" sz="1600" dirty="0" err="1"/>
              <a:t>Kapitalschlüssels</a:t>
            </a:r>
            <a:r>
              <a:rPr lang="en-US" sz="1600" dirty="0"/>
              <a:t> der Eurozone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mit</a:t>
            </a:r>
            <a:r>
              <a:rPr lang="en-US" sz="1600" dirty="0"/>
              <a:t> </a:t>
            </a:r>
            <a:r>
              <a:rPr lang="en-US" sz="1600" dirty="0" err="1"/>
              <a:t>einem</a:t>
            </a:r>
            <a:r>
              <a:rPr lang="en-US" sz="1600" dirty="0"/>
              <a:t> </a:t>
            </a:r>
            <a:r>
              <a:rPr lang="en-US" sz="1600" dirty="0" err="1"/>
              <a:t>Volumen</a:t>
            </a:r>
            <a:r>
              <a:rPr lang="en-US" sz="1600" dirty="0"/>
              <a:t> von </a:t>
            </a:r>
            <a:r>
              <a:rPr lang="en-US" sz="1600" dirty="0" err="1"/>
              <a:t>rund</a:t>
            </a:r>
            <a:r>
              <a:rPr lang="en-US" sz="1600" dirty="0"/>
              <a:t> 60 </a:t>
            </a:r>
            <a:r>
              <a:rPr lang="en-US" sz="1600" dirty="0" err="1"/>
              <a:t>Mrd</a:t>
            </a:r>
            <a:r>
              <a:rPr lang="en-US" sz="1600" dirty="0"/>
              <a:t>. Euro pro Monat</a:t>
            </a:r>
          </a:p>
          <a:p>
            <a:endParaRPr lang="en-US" sz="1600" dirty="0"/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750 </a:t>
            </a:r>
            <a:r>
              <a:rPr lang="en-US" sz="1600" dirty="0" err="1"/>
              <a:t>Mrd</a:t>
            </a:r>
            <a:r>
              <a:rPr lang="en-US" sz="1600" dirty="0"/>
              <a:t>. PEPP </a:t>
            </a:r>
            <a:r>
              <a:rPr lang="en-US" sz="1600" dirty="0" err="1"/>
              <a:t>im</a:t>
            </a:r>
            <a:r>
              <a:rPr lang="en-US" sz="1600" dirty="0"/>
              <a:t> </a:t>
            </a:r>
            <a:r>
              <a:rPr lang="en-US" sz="1600" dirty="0" err="1"/>
              <a:t>Zuge</a:t>
            </a:r>
            <a:r>
              <a:rPr lang="en-US" sz="1600" dirty="0"/>
              <a:t> von Corona</a:t>
            </a:r>
          </a:p>
          <a:p>
            <a:endParaRPr lang="en-US" sz="1600" dirty="0"/>
          </a:p>
          <a:p>
            <a:endParaRPr lang="de-DE" sz="1996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DD70569-FD8D-422C-8EFA-67442F0DBE2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2F83A476-D4F6-488D-BD73-D649DA878E04}"/>
                  </a:ext>
                </a:extLst>
              </p14:cNvPr>
              <p14:cNvContentPartPr/>
              <p14:nvPr/>
            </p14:nvContentPartPr>
            <p14:xfrm>
              <a:off x="8447269" y="888316"/>
              <a:ext cx="3054960" cy="2556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2F83A476-D4F6-488D-BD73-D649DA878E0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38269" y="879676"/>
                <a:ext cx="307260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E9A97CB3-932F-E9A4-7C65-D9CC1453ECEA}"/>
                  </a:ext>
                </a:extLst>
              </p14:cNvPr>
              <p14:cNvContentPartPr/>
              <p14:nvPr/>
            </p14:nvContentPartPr>
            <p14:xfrm>
              <a:off x="3525349" y="1382956"/>
              <a:ext cx="2728080" cy="1908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E9A97CB3-932F-E9A4-7C65-D9CC1453ECE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16709" y="1373956"/>
                <a:ext cx="274572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52D71733-F86C-B3B8-3E6F-8A3710FDCBBE}"/>
                  </a:ext>
                </a:extLst>
              </p14:cNvPr>
              <p14:cNvContentPartPr/>
              <p14:nvPr/>
            </p14:nvContentPartPr>
            <p14:xfrm>
              <a:off x="418189" y="1425796"/>
              <a:ext cx="4065120" cy="47916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52D71733-F86C-B3B8-3E6F-8A3710FDCBB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9189" y="1416796"/>
                <a:ext cx="4082760" cy="49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89F43A46-FA62-7AE4-023E-2A7CFF8B8008}"/>
              </a:ext>
            </a:extLst>
          </p:cNvPr>
          <p:cNvGrpSpPr/>
          <p:nvPr/>
        </p:nvGrpSpPr>
        <p:grpSpPr>
          <a:xfrm>
            <a:off x="241429" y="2136076"/>
            <a:ext cx="10211040" cy="1163880"/>
            <a:chOff x="241429" y="2136076"/>
            <a:chExt cx="10211040" cy="116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398FE9E2-D309-5AFB-0054-2F63CED88E0E}"/>
                    </a:ext>
                  </a:extLst>
                </p14:cNvPr>
                <p14:cNvContentPartPr/>
                <p14:nvPr/>
              </p14:nvContentPartPr>
              <p14:xfrm>
                <a:off x="10194709" y="2136076"/>
                <a:ext cx="257760" cy="3600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398FE9E2-D309-5AFB-0054-2F63CED88E0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186069" y="2127076"/>
                  <a:ext cx="27540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BB3BCAD7-6F50-F2D3-3312-670C0C4621F0}"/>
                    </a:ext>
                  </a:extLst>
                </p14:cNvPr>
                <p14:cNvContentPartPr/>
                <p14:nvPr/>
              </p14:nvContentPartPr>
              <p14:xfrm>
                <a:off x="241429" y="2147236"/>
                <a:ext cx="9789840" cy="115272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BB3BCAD7-6F50-F2D3-3312-670C0C4621F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32429" y="2138236"/>
                  <a:ext cx="9807480" cy="1170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54D0D1B8-703B-7512-9CAD-FC23806ECD9F}"/>
                  </a:ext>
                </a:extLst>
              </p14:cNvPr>
              <p14:cNvContentPartPr/>
              <p14:nvPr/>
            </p14:nvContentPartPr>
            <p14:xfrm>
              <a:off x="157549" y="3115996"/>
              <a:ext cx="5835240" cy="84384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54D0D1B8-703B-7512-9CAD-FC23806ECD9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8909" y="3106996"/>
                <a:ext cx="5852880" cy="86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4B10AE89-E335-53C5-A970-DF922A197C68}"/>
                  </a:ext>
                </a:extLst>
              </p14:cNvPr>
              <p14:cNvContentPartPr/>
              <p14:nvPr/>
            </p14:nvContentPartPr>
            <p14:xfrm>
              <a:off x="233149" y="3940036"/>
              <a:ext cx="8336520" cy="112032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4B10AE89-E335-53C5-A970-DF922A197C6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24509" y="3931396"/>
                <a:ext cx="8354160" cy="11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5A002A36-B1B9-CAD9-1B37-2786B6545B6C}"/>
                  </a:ext>
                </a:extLst>
              </p14:cNvPr>
              <p14:cNvContentPartPr/>
              <p14:nvPr/>
            </p14:nvContentPartPr>
            <p14:xfrm>
              <a:off x="6071269" y="4504876"/>
              <a:ext cx="1568880" cy="55080"/>
            </p14:xfrm>
          </p:contentPart>
        </mc:Choice>
        <mc:Fallback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5A002A36-B1B9-CAD9-1B37-2786B6545B6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062269" y="4495876"/>
                <a:ext cx="1586520" cy="7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8FC30F38-E79F-DA29-17E2-D0426159CEB3}"/>
                  </a:ext>
                </a:extLst>
              </p14:cNvPr>
              <p14:cNvContentPartPr/>
              <p14:nvPr/>
            </p14:nvContentPartPr>
            <p14:xfrm>
              <a:off x="248629" y="5036956"/>
              <a:ext cx="3840840" cy="831600"/>
            </p14:xfrm>
          </p:contentPart>
        </mc:Choice>
        <mc:Fallback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8FC30F38-E79F-DA29-17E2-D0426159CEB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9629" y="5027956"/>
                <a:ext cx="3858480" cy="849240"/>
              </a:xfrm>
              <a:prstGeom prst="rect">
                <a:avLst/>
              </a:prstGeom>
            </p:spPr>
          </p:pic>
        </mc:Fallback>
      </mc:AlternateContent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94D58444-EC93-ED45-E5DC-C1D6175EE898}"/>
              </a:ext>
            </a:extLst>
          </p:cNvPr>
          <p:cNvGrpSpPr/>
          <p:nvPr/>
        </p:nvGrpSpPr>
        <p:grpSpPr>
          <a:xfrm>
            <a:off x="358069" y="5444836"/>
            <a:ext cx="7281720" cy="1266840"/>
            <a:chOff x="358069" y="5444836"/>
            <a:chExt cx="7281720" cy="1266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E5248D72-20BA-8C32-CD27-447EB8C84CB5}"/>
                    </a:ext>
                  </a:extLst>
                </p14:cNvPr>
                <p14:cNvContentPartPr/>
                <p14:nvPr/>
              </p14:nvContentPartPr>
              <p14:xfrm>
                <a:off x="358069" y="6222436"/>
                <a:ext cx="32760" cy="5796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E5248D72-20BA-8C32-CD27-447EB8C84CB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49069" y="6213796"/>
                  <a:ext cx="5040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A476FBD8-6AD1-FA2A-0F84-B4D04C8D4FD0}"/>
                    </a:ext>
                  </a:extLst>
                </p14:cNvPr>
                <p14:cNvContentPartPr/>
                <p14:nvPr/>
              </p14:nvContentPartPr>
              <p14:xfrm>
                <a:off x="601069" y="6075916"/>
                <a:ext cx="200520" cy="18972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A476FBD8-6AD1-FA2A-0F84-B4D04C8D4FD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92429" y="6067276"/>
                  <a:ext cx="21816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8EF16D1B-B3BE-17B7-1EB7-5275CA596A7A}"/>
                    </a:ext>
                  </a:extLst>
                </p14:cNvPr>
                <p14:cNvContentPartPr/>
                <p14:nvPr/>
              </p14:nvContentPartPr>
              <p14:xfrm>
                <a:off x="815629" y="6020476"/>
                <a:ext cx="194760" cy="22572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8EF16D1B-B3BE-17B7-1EB7-5275CA596A7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06989" y="6011476"/>
                  <a:ext cx="2124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D0F31F39-A71D-DF2E-F70A-2A780A5FE873}"/>
                    </a:ext>
                  </a:extLst>
                </p14:cNvPr>
                <p14:cNvContentPartPr/>
                <p14:nvPr/>
              </p14:nvContentPartPr>
              <p14:xfrm>
                <a:off x="1078069" y="5986996"/>
                <a:ext cx="61200" cy="23256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D0F31F39-A71D-DF2E-F70A-2A780A5FE87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069069" y="5978356"/>
                  <a:ext cx="7884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046E5275-3668-7F87-0316-1972D28EE3C1}"/>
                    </a:ext>
                  </a:extLst>
                </p14:cNvPr>
                <p14:cNvContentPartPr/>
                <p14:nvPr/>
              </p14:nvContentPartPr>
              <p14:xfrm>
                <a:off x="1170949" y="6121276"/>
                <a:ext cx="169560" cy="8100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046E5275-3668-7F87-0316-1972D28EE3C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161949" y="6112276"/>
                  <a:ext cx="187200" cy="9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DDE777B4-7330-63D0-7732-912168697A72}"/>
                    </a:ext>
                  </a:extLst>
                </p14:cNvPr>
                <p14:cNvContentPartPr/>
                <p14:nvPr/>
              </p14:nvContentPartPr>
              <p14:xfrm>
                <a:off x="1433389" y="6100036"/>
                <a:ext cx="334800" cy="11736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DDE777B4-7330-63D0-7732-912168697A7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424749" y="6091396"/>
                  <a:ext cx="35244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9F59B8E6-5EAD-A663-6AFA-2D9A7A7642DE}"/>
                    </a:ext>
                  </a:extLst>
                </p14:cNvPr>
                <p14:cNvContentPartPr/>
                <p14:nvPr/>
              </p14:nvContentPartPr>
              <p14:xfrm>
                <a:off x="1705909" y="5979796"/>
                <a:ext cx="13680" cy="432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9F59B8E6-5EAD-A663-6AFA-2D9A7A7642D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696909" y="5971156"/>
                  <a:ext cx="3132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1BCEA4DF-8F5C-53DD-1FD1-FB35070B16E5}"/>
                    </a:ext>
                  </a:extLst>
                </p14:cNvPr>
                <p14:cNvContentPartPr/>
                <p14:nvPr/>
              </p14:nvContentPartPr>
              <p14:xfrm>
                <a:off x="1770709" y="5969716"/>
                <a:ext cx="192240" cy="22500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1BCEA4DF-8F5C-53DD-1FD1-FB35070B16E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762069" y="5960716"/>
                  <a:ext cx="20988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9ED75217-A873-04C1-6F8B-461C6F634ED6}"/>
                    </a:ext>
                  </a:extLst>
                </p14:cNvPr>
                <p14:cNvContentPartPr/>
                <p14:nvPr/>
              </p14:nvContentPartPr>
              <p14:xfrm>
                <a:off x="2213509" y="6034516"/>
                <a:ext cx="5040" cy="10548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9ED75217-A873-04C1-6F8B-461C6F634ED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204869" y="6025876"/>
                  <a:ext cx="2268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2AE1B7BC-BE57-C2FC-161B-84A7000E57AC}"/>
                    </a:ext>
                  </a:extLst>
                </p14:cNvPr>
                <p14:cNvContentPartPr/>
                <p14:nvPr/>
              </p14:nvContentPartPr>
              <p14:xfrm>
                <a:off x="2179669" y="5971516"/>
                <a:ext cx="11160" cy="1836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2AE1B7BC-BE57-C2FC-161B-84A7000E57A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170669" y="5962876"/>
                  <a:ext cx="288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841325FD-D87D-9942-7DA5-683D9661DA9A}"/>
                    </a:ext>
                  </a:extLst>
                </p14:cNvPr>
                <p14:cNvContentPartPr/>
                <p14:nvPr/>
              </p14:nvContentPartPr>
              <p14:xfrm>
                <a:off x="2287309" y="6045316"/>
                <a:ext cx="72720" cy="11196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841325FD-D87D-9942-7DA5-683D9661DA9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278669" y="6036676"/>
                  <a:ext cx="9036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9CC28E0A-F0C0-C70A-8425-1C93B96375DA}"/>
                    </a:ext>
                  </a:extLst>
                </p14:cNvPr>
                <p14:cNvContentPartPr/>
                <p14:nvPr/>
              </p14:nvContentPartPr>
              <p14:xfrm>
                <a:off x="2398909" y="5942356"/>
                <a:ext cx="159120" cy="17280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9CC28E0A-F0C0-C70A-8425-1C93B96375D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390269" y="5933356"/>
                  <a:ext cx="17676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76CE20E9-A893-F9B0-998B-A834556F3E75}"/>
                    </a:ext>
                  </a:extLst>
                </p14:cNvPr>
                <p14:cNvContentPartPr/>
                <p14:nvPr/>
              </p14:nvContentPartPr>
              <p14:xfrm>
                <a:off x="2736589" y="5923276"/>
                <a:ext cx="318240" cy="19008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76CE20E9-A893-F9B0-998B-A834556F3E7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727949" y="5914276"/>
                  <a:ext cx="33588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8050EDF4-AFCD-D69D-9C24-B88B02823A55}"/>
                    </a:ext>
                  </a:extLst>
                </p14:cNvPr>
                <p14:cNvContentPartPr/>
                <p14:nvPr/>
              </p14:nvContentPartPr>
              <p14:xfrm>
                <a:off x="3290269" y="5883316"/>
                <a:ext cx="219600" cy="21564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8050EDF4-AFCD-D69D-9C24-B88B02823A5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281269" y="5874676"/>
                  <a:ext cx="23724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B988E38A-0C76-85E4-FD1C-EAA4EFA748E7}"/>
                    </a:ext>
                  </a:extLst>
                </p14:cNvPr>
                <p14:cNvContentPartPr/>
                <p14:nvPr/>
              </p14:nvContentPartPr>
              <p14:xfrm>
                <a:off x="3545869" y="5840116"/>
                <a:ext cx="141840" cy="20808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B988E38A-0C76-85E4-FD1C-EAA4EFA748E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536869" y="5831476"/>
                  <a:ext cx="15948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C6F98631-2FE7-F344-336A-EF83875C0A55}"/>
                    </a:ext>
                  </a:extLst>
                </p14:cNvPr>
                <p14:cNvContentPartPr/>
                <p14:nvPr/>
              </p14:nvContentPartPr>
              <p14:xfrm>
                <a:off x="3644869" y="6002116"/>
                <a:ext cx="110160" cy="3996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C6F98631-2FE7-F344-336A-EF83875C0A55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636229" y="5993476"/>
                  <a:ext cx="12780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D540250D-B6BD-0A56-1EB2-85DAE4DB7C57}"/>
                    </a:ext>
                  </a:extLst>
                </p14:cNvPr>
                <p14:cNvContentPartPr/>
                <p14:nvPr/>
              </p14:nvContentPartPr>
              <p14:xfrm>
                <a:off x="3726949" y="5782516"/>
                <a:ext cx="402120" cy="35064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D540250D-B6BD-0A56-1EB2-85DAE4DB7C5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718309" y="5773876"/>
                  <a:ext cx="419760" cy="36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B2A729B8-9337-F85E-501A-A5BD94A0DE10}"/>
                    </a:ext>
                  </a:extLst>
                </p14:cNvPr>
                <p14:cNvContentPartPr/>
                <p14:nvPr/>
              </p14:nvContentPartPr>
              <p14:xfrm>
                <a:off x="4225909" y="5893036"/>
                <a:ext cx="185760" cy="11988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B2A729B8-9337-F85E-501A-A5BD94A0DE1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217269" y="5884396"/>
                  <a:ext cx="20340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91CE8066-616F-4B5E-D48D-B4866B6C855E}"/>
                    </a:ext>
                  </a:extLst>
                </p14:cNvPr>
                <p14:cNvContentPartPr/>
                <p14:nvPr/>
              </p14:nvContentPartPr>
              <p14:xfrm>
                <a:off x="4451269" y="5905276"/>
                <a:ext cx="182520" cy="9828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91CE8066-616F-4B5E-D48D-B4866B6C855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442629" y="5896276"/>
                  <a:ext cx="20016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386526D8-5F9E-77C2-E31A-D11F267CB5AB}"/>
                    </a:ext>
                  </a:extLst>
                </p14:cNvPr>
                <p14:cNvContentPartPr/>
                <p14:nvPr/>
              </p14:nvContentPartPr>
              <p14:xfrm>
                <a:off x="4893709" y="5894116"/>
                <a:ext cx="99000" cy="9864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386526D8-5F9E-77C2-E31A-D11F267CB5A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884709" y="5885116"/>
                  <a:ext cx="11664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2597A74E-BD31-6B6F-8A9A-0CA34DA068B1}"/>
                    </a:ext>
                  </a:extLst>
                </p14:cNvPr>
                <p14:cNvContentPartPr/>
                <p14:nvPr/>
              </p14:nvContentPartPr>
              <p14:xfrm>
                <a:off x="5070109" y="5848396"/>
                <a:ext cx="252360" cy="12348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2597A74E-BD31-6B6F-8A9A-0CA34DA068B1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061469" y="5839756"/>
                  <a:ext cx="27000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2EDECC88-7D9F-8EB3-C929-C86DB3F93232}"/>
                    </a:ext>
                  </a:extLst>
                </p14:cNvPr>
                <p14:cNvContentPartPr/>
                <p14:nvPr/>
              </p14:nvContentPartPr>
              <p14:xfrm>
                <a:off x="5354509" y="5834716"/>
                <a:ext cx="215640" cy="14364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2EDECC88-7D9F-8EB3-C929-C86DB3F93232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345509" y="5825716"/>
                  <a:ext cx="23328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7C1BE27D-E0D5-DA30-9196-D7A571AC5B24}"/>
                    </a:ext>
                  </a:extLst>
                </p14:cNvPr>
                <p14:cNvContentPartPr/>
                <p14:nvPr/>
              </p14:nvContentPartPr>
              <p14:xfrm>
                <a:off x="4945189" y="6052516"/>
                <a:ext cx="666000" cy="10044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7C1BE27D-E0D5-DA30-9196-D7A571AC5B2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936189" y="6043516"/>
                  <a:ext cx="68364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0CA5B690-E80A-8B11-E3B6-679E6F7D27A6}"/>
                    </a:ext>
                  </a:extLst>
                </p14:cNvPr>
                <p14:cNvContentPartPr/>
                <p14:nvPr/>
              </p14:nvContentPartPr>
              <p14:xfrm>
                <a:off x="5859589" y="5722036"/>
                <a:ext cx="140760" cy="21564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0CA5B690-E80A-8B11-E3B6-679E6F7D27A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850949" y="5713396"/>
                  <a:ext cx="15840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53B0C459-3974-0E92-6904-049F2E8F19BE}"/>
                    </a:ext>
                  </a:extLst>
                </p14:cNvPr>
                <p14:cNvContentPartPr/>
                <p14:nvPr/>
              </p14:nvContentPartPr>
              <p14:xfrm>
                <a:off x="6040309" y="5569396"/>
                <a:ext cx="642240" cy="32688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53B0C459-3974-0E92-6904-049F2E8F19B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031309" y="5560396"/>
                  <a:ext cx="659880" cy="34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A1401057-FDA3-7352-ED1F-1FB61D005EA8}"/>
                    </a:ext>
                  </a:extLst>
                </p14:cNvPr>
                <p14:cNvContentPartPr/>
                <p14:nvPr/>
              </p14:nvContentPartPr>
              <p14:xfrm>
                <a:off x="6754549" y="5713396"/>
                <a:ext cx="210960" cy="8928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A1401057-FDA3-7352-ED1F-1FB61D005EA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745909" y="5704756"/>
                  <a:ext cx="22860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53B38973-B5A2-65D3-A59A-D7297D4E8DB7}"/>
                    </a:ext>
                  </a:extLst>
                </p14:cNvPr>
                <p14:cNvContentPartPr/>
                <p14:nvPr/>
              </p14:nvContentPartPr>
              <p14:xfrm>
                <a:off x="7056949" y="5523676"/>
                <a:ext cx="22320" cy="24588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53B38973-B5A2-65D3-A59A-D7297D4E8DB7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047949" y="5515036"/>
                  <a:ext cx="3996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CED2129F-CF39-E16A-3A7D-10FDFB1FFAEB}"/>
                    </a:ext>
                  </a:extLst>
                </p14:cNvPr>
                <p14:cNvContentPartPr/>
                <p14:nvPr/>
              </p14:nvContentPartPr>
              <p14:xfrm>
                <a:off x="7101949" y="5604676"/>
                <a:ext cx="163440" cy="13824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CED2129F-CF39-E16A-3A7D-10FDFB1FFAE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093309" y="5595676"/>
                  <a:ext cx="18108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D4510878-92FE-D348-14BA-92887AE1A836}"/>
                    </a:ext>
                  </a:extLst>
                </p14:cNvPr>
                <p14:cNvContentPartPr/>
                <p14:nvPr/>
              </p14:nvContentPartPr>
              <p14:xfrm>
                <a:off x="7263589" y="5499196"/>
                <a:ext cx="11160" cy="1620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D4510878-92FE-D348-14BA-92887AE1A83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254589" y="5490196"/>
                  <a:ext cx="2880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CA718653-DE32-F8C6-D171-32E94F11C803}"/>
                    </a:ext>
                  </a:extLst>
                </p14:cNvPr>
                <p14:cNvContentPartPr/>
                <p14:nvPr/>
              </p14:nvContentPartPr>
              <p14:xfrm>
                <a:off x="7290229" y="5444836"/>
                <a:ext cx="86040" cy="26892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CA718653-DE32-F8C6-D171-32E94F11C80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281589" y="5436196"/>
                  <a:ext cx="10368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6142D32F-3633-A009-4B04-799567373825}"/>
                    </a:ext>
                  </a:extLst>
                </p14:cNvPr>
                <p14:cNvContentPartPr/>
                <p14:nvPr/>
              </p14:nvContentPartPr>
              <p14:xfrm>
                <a:off x="7420909" y="5550316"/>
                <a:ext cx="218880" cy="17820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6142D32F-3633-A009-4B04-79956737382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411909" y="5541676"/>
                  <a:ext cx="23652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C176BB4E-62E1-7FB2-CA45-269B8B6141FF}"/>
                    </a:ext>
                  </a:extLst>
                </p14:cNvPr>
                <p14:cNvContentPartPr/>
                <p14:nvPr/>
              </p14:nvContentPartPr>
              <p14:xfrm>
                <a:off x="1098229" y="6491716"/>
                <a:ext cx="172080" cy="21996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C176BB4E-62E1-7FB2-CA45-269B8B6141F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089589" y="6482716"/>
                  <a:ext cx="18972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2405CA92-7F4B-699A-BD94-38BF38DC5BE7}"/>
                    </a:ext>
                  </a:extLst>
                </p14:cNvPr>
                <p14:cNvContentPartPr/>
                <p14:nvPr/>
              </p14:nvContentPartPr>
              <p14:xfrm>
                <a:off x="1340149" y="6505036"/>
                <a:ext cx="133200" cy="9324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2405CA92-7F4B-699A-BD94-38BF38DC5BE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331149" y="6496396"/>
                  <a:ext cx="15084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1B1A6BD2-3DCB-2E0A-1627-8886B9C81676}"/>
                    </a:ext>
                  </a:extLst>
                </p14:cNvPr>
                <p14:cNvContentPartPr/>
                <p14:nvPr/>
              </p14:nvContentPartPr>
              <p14:xfrm>
                <a:off x="1453909" y="6349516"/>
                <a:ext cx="165600" cy="21924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1B1A6BD2-3DCB-2E0A-1627-8886B9C8167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445269" y="6340516"/>
                  <a:ext cx="18324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D9797E59-A405-A7FA-3D8A-54C4C946C580}"/>
                    </a:ext>
                  </a:extLst>
                </p14:cNvPr>
                <p14:cNvContentPartPr/>
                <p14:nvPr/>
              </p14:nvContentPartPr>
              <p14:xfrm>
                <a:off x="1610509" y="6457156"/>
                <a:ext cx="105120" cy="16776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D9797E59-A405-A7FA-3D8A-54C4C946C58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601509" y="6448516"/>
                  <a:ext cx="12276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0FC80BAA-D095-CC76-71FD-D2C09CCF318D}"/>
                    </a:ext>
                  </a:extLst>
                </p14:cNvPr>
                <p14:cNvContentPartPr/>
                <p14:nvPr/>
              </p14:nvContentPartPr>
              <p14:xfrm>
                <a:off x="1751269" y="6439516"/>
                <a:ext cx="102600" cy="20556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0FC80BAA-D095-CC76-71FD-D2C09CCF318D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742269" y="6430516"/>
                  <a:ext cx="12024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751A2A43-AC8B-ACFD-B447-E6790C47AF85}"/>
                    </a:ext>
                  </a:extLst>
                </p14:cNvPr>
                <p14:cNvContentPartPr/>
                <p14:nvPr/>
              </p14:nvContentPartPr>
              <p14:xfrm>
                <a:off x="1899229" y="6311716"/>
                <a:ext cx="97200" cy="19908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751A2A43-AC8B-ACFD-B447-E6790C47AF8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890229" y="6302716"/>
                  <a:ext cx="114840" cy="216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57" name="Freihand 56">
                <a:extLst>
                  <a:ext uri="{FF2B5EF4-FFF2-40B4-BE49-F238E27FC236}">
                    <a16:creationId xmlns:a16="http://schemas.microsoft.com/office/drawing/2014/main" id="{32D3CFBE-B668-8D58-C390-2D895DE37856}"/>
                  </a:ext>
                </a:extLst>
              </p14:cNvPr>
              <p14:cNvContentPartPr/>
              <p14:nvPr/>
            </p14:nvContentPartPr>
            <p14:xfrm>
              <a:off x="311629" y="3850756"/>
              <a:ext cx="8283240" cy="1309680"/>
            </p14:xfrm>
          </p:contentPart>
        </mc:Choice>
        <mc:Fallback>
          <p:pic>
            <p:nvPicPr>
              <p:cNvPr id="57" name="Freihand 56">
                <a:extLst>
                  <a:ext uri="{FF2B5EF4-FFF2-40B4-BE49-F238E27FC236}">
                    <a16:creationId xmlns:a16="http://schemas.microsoft.com/office/drawing/2014/main" id="{32D3CFBE-B668-8D58-C390-2D895DE37856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302989" y="3841756"/>
                <a:ext cx="8300880" cy="132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1082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637</Words>
  <Application>Microsoft Office PowerPoint</Application>
  <PresentationFormat>Breitbild</PresentationFormat>
  <Paragraphs>114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154</cp:revision>
  <cp:lastPrinted>2022-03-02T20:18:27Z</cp:lastPrinted>
  <dcterms:created xsi:type="dcterms:W3CDTF">2022-03-01T20:52:11Z</dcterms:created>
  <dcterms:modified xsi:type="dcterms:W3CDTF">2022-11-08T10:27:43Z</dcterms:modified>
</cp:coreProperties>
</file>