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notesSlides/notesSlide2.xml" ContentType="application/vnd.openxmlformats-officedocument.presentationml.notesSlide+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notesSlides/notesSlide5.xml" ContentType="application/vnd.openxmlformats-officedocument.presentationml.notesSlide+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notesSlides/notesSlide6.xml" ContentType="application/vnd.openxmlformats-officedocument.presentationml.notesSlide+xml"/>
  <Override PartName="/ppt/ink/ink99.xml" ContentType="application/inkml+xml"/>
  <Override PartName="/ppt/ink/ink100.xml" ContentType="application/inkml+xml"/>
  <Override PartName="/ppt/notesSlides/notesSlide7.xml" ContentType="application/vnd.openxmlformats-officedocument.presentationml.notesSlide+xml"/>
  <Override PartName="/ppt/ink/ink101.xml" ContentType="application/inkml+xml"/>
  <Override PartName="/ppt/ink/ink102.xml" ContentType="application/inkml+xml"/>
  <Override PartName="/ppt/ink/ink103.xml" ContentType="application/inkml+xml"/>
  <Override PartName="/ppt/notesSlides/notesSlide8.xml" ContentType="application/vnd.openxmlformats-officedocument.presentationml.notesSlide+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 id="366" r:id="rId17"/>
    <p:sldId id="375" r:id="rId18"/>
    <p:sldId id="368" r:id="rId19"/>
    <p:sldId id="369" r:id="rId20"/>
    <p:sldId id="370" r:id="rId21"/>
    <p:sldId id="376" r:id="rId22"/>
    <p:sldId id="972" r:id="rId23"/>
    <p:sldId id="1370" r:id="rId24"/>
    <p:sldId id="1429" r:id="rId2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8" autoAdjust="0"/>
    <p:restoredTop sz="94660"/>
  </p:normalViewPr>
  <p:slideViewPr>
    <p:cSldViewPr snapToGrid="0">
      <p:cViewPr varScale="1">
        <p:scale>
          <a:sx n="77" d="100"/>
          <a:sy n="77" d="100"/>
        </p:scale>
        <p:origin x="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54:31.004"/>
    </inkml:context>
    <inkml:brush xml:id="br0">
      <inkml:brushProperty name="width" value="0.05" units="cm"/>
      <inkml:brushProperty name="height" value="0.05" units="cm"/>
    </inkml:brush>
  </inkml:definitions>
  <inkml:trace contextRef="#ctx0" brushRef="#br0">255 68 11715,'11'-11'894,"1"2"0,1 0 0,15-9 0,-22 15-773,0 0-1,0 0 1,0 1 0,1 0 0,-1 0-1,1 0 1,0 1 0,0 0-1,10 0 1,-15 1-115,-1 0 0,1 0 0,0 0 0,0 0 1,0 1-1,0-1 0,0 1 0,0 0 0,-1-1 0,1 1 0,0 0 0,-1 0 0,1 0 0,0 0 0,-1 0 0,1 0 0,-1 1 0,1-1 1,-1 0-1,0 1 0,0-1 0,0 1 0,0 0 0,0-1 0,0 1 0,0 0 0,0-1 0,0 1 0,-1 0 0,1 0 0,-1 0 1,1 2-1,0 5 8,0 1 0,0-1 1,-1 1-1,0-1 1,-3 15-1,-1 3-15,-2 1 0,-1-1 0,-1-1 0,-1 0 1,-2 0-1,-16 30 0,-93 139 15,-75 47 185,176-220-174,15-17-14,-1 0 0,1 0-1,1 0 1,-1 0 0,1 1 0,-5 10 0,8-15-9,0 0 0,-1-1 0,1 1 0,0 0 0,0 0 0,0-1 0,0 1 0,0 0 0,0-1 0,0 1 0,0 0 0,0 0 0,0-1 0,0 1 0,1 0 0,-1-1 0,0 1 0,0 0 0,1-1 0,-1 1 0,1 0 0,-1-1 0,0 1 0,2 0 0,-1 0 0,1 0-1,-1 0 1,1-1 0,-1 1-1,1 0 1,0-1 0,-1 1-1,1-1 1,0 0-1,0 1 1,-1-1 0,1 0-1,0 0 1,3 0 0,49-4-13,-32 2 3,0 1 0,0 1-1,23 3 1,-37-2 4,-1 0 0,1 1 1,-1 0-1,0 0 0,0 1 0,0 0 0,0 0 0,-1 1 0,1 0 0,-1 0 0,0 0 0,0 1 0,6 6 0,-4-2-3,0 0-1,-1 1 1,0-1 0,0 2-1,-2-1 1,1 1 0,-1 0-1,0 0 1,5 22-1,-1 8-17,7 65 0,2 13-71,35 44-208,-9-37 66,-38-102 209,0 0 0,-2 0-1,2 37 1,-5-36 61,-1 1 0,-2-1-1,-1 0 1,-1 0 0,-13 46 0,13-57 76,-1-1 0,0 1 0,-1-1 0,-1 0 0,0 0 0,-1-1 0,0 0 0,-1-1 0,0 1 0,-1-2 0,-18 17 0,21-22-24,0 0-1,0-1 1,-1 0-1,0 0 1,0 0 0,0-1-1,0-1 1,0 1-1,0-1 1,-1-1 0,1 1-1,-1-1 1,-9-1-1,-9-1 23,0-1 0,-47-10 0,43 6-300,27 6 131,-1-2-133,0 1-1,0 0 1,-1 1 0,1-1-1,0 1 1,-1 0-1,-5 2 1,25-8-185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2:36.431"/>
    </inkml:context>
    <inkml:brush xml:id="br0">
      <inkml:brushProperty name="width" value="0.05" units="cm"/>
      <inkml:brushProperty name="height" value="0.05" units="cm"/>
    </inkml:brush>
  </inkml:definitions>
  <inkml:trace contextRef="#ctx0" brushRef="#br0">140 179 10098,'1'-10'251,"7"-45"1292,0-58 0,-8 114-1126,-3 3-306,1-1 1,1 1-1,-1 0 1,0 0-1,-1 6 0,-9 96 268,1 115 0,7-116-323,-16 451-32,-18 377-164,28-766-32,-37 860-2225,45-929 1571,6-72 333</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4:59.433"/>
    </inkml:context>
    <inkml:brush xml:id="br0">
      <inkml:brushProperty name="width" value="0.05" units="cm"/>
      <inkml:brushProperty name="height" value="0.05" units="cm"/>
    </inkml:brush>
  </inkml:definitions>
  <inkml:trace contextRef="#ctx0" brushRef="#br0">1 148 11883,'7'4'173,"0"0"0,1-1 0,0 0 0,0 0 0,0-1 0,15 3 0,53 2-73,-50-5-41,552 18-102,-214-12 62,1002 13 495,1-47 229,164-40-655,382-10-27,-945 65-16,591-15 348,-1382 20-349,493-12 83,1 36-240,-607-13 136,-6 1 320,1-3 0,1-2 0,76-9 0,-64-8-121</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5:09.745"/>
    </inkml:context>
    <inkml:brush xml:id="br0">
      <inkml:brushProperty name="width" value="0.05" units="cm"/>
      <inkml:brushProperty name="height" value="0.05" units="cm"/>
    </inkml:brush>
  </inkml:definitions>
  <inkml:trace contextRef="#ctx0" brushRef="#br0">13 158 13803,'-12'-10'788,"11"9"-782,1 1 0,0 0 0,0 0-1,0 0 1,0 0 0,0-1 0,0 1-1,0 0 1,0 0 0,0 0 0,0 0-1,0 0 1,0-1 0,0 1 0,0 0-1,0 0 1,0 0 0,0 0 0,0-1-1,0 1 1,0 0 0,0 0 0,1 0-1,-1 0 1,0 0 0,0-1 0,0 1-1,0 0 1,0 0 0,0 0 0,0 0-1,1 0 1,-1 0 0,0 0 0,0 0-1,0-1 1,0 1 0,0 0 0,1 0-1,-1 0 1,0 0 0,0 0 0,0 0-1,30-3-25,-23 3 79,213-5 46,61-1-74,305-48-6,133-4-16,-33 53 135,-366 4 12,198 15 363,-128-1 58,0-22-186,-285 0-1078,-123 0 413,-15-1 94</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5:18.589"/>
    </inkml:context>
    <inkml:brush xml:id="br0">
      <inkml:brushProperty name="width" value="0.05" units="cm"/>
      <inkml:brushProperty name="height" value="0.05" units="cm"/>
    </inkml:brush>
  </inkml:definitions>
  <inkml:trace contextRef="#ctx0" brushRef="#br0">70 0 13259,'-4'1'96,"0"0"0,-1 0 0,1 0 0,-1-1 0,1 0 0,-1 0 0,1 0 0,-7-1 0,-12 0 128,22 1-160,2 0-58,-1 1 0,1-1 0,-1 0 0,1 1 0,-1-1 0,1 0-1,0 1 1,-1-1 0,1 0 0,0 1 0,-1-1 0,1 0 0,0 0 0,-1 0 0,1 0 0,0 0 0,-1 0 0,2 0-1,3 1 10,113 15-50,167 1-1,123-23 21,-83-1 31,245 34 53,-98-2 33,258-25 236,-606-1-268,533 30 621,-510-10-461,0 6 0,203 62 0,-312-72-191,-28-11-86,1 1 0,0-1-1,12 2 1,-21-6 20,-1 0-1,0 0 1,1-1 0,-1 1-1,1 0 1,-1-1-1,0 1 1,0-1 0,1 1-1,-1-1 1,0 0-1,0 1 1,0-1 0,0 0-1,0 0 1,0 0-1,0 0 1,0 0 0,0 0-1,0 0 1,0 0-1,0 0 1,-1 0 0,1-1-1,-1 1 1,1 0-1,-1 0 1,1-1 0,-1 1-1,0 0 1,1-1-1,-1 1 1,0 0 0,0-3-1,1-31-200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5:50.561"/>
    </inkml:context>
    <inkml:brush xml:id="br0">
      <inkml:brushProperty name="width" value="0.05" units="cm"/>
      <inkml:brushProperty name="height" value="0.05" units="cm"/>
    </inkml:brush>
  </inkml:definitions>
  <inkml:trace contextRef="#ctx0" brushRef="#br0">1 113 13275,'0'2'44,"1"0"0,-1 0 0,1-1 0,0 1 0,0 0 0,0-1 0,0 1 0,0-1 0,0 1 1,0-1-1,1 0 0,-1 1 0,1-1 0,-1 0 0,0 0 0,1 0 0,0 0 0,-1 0 0,1 0 0,0 0 0,-1-1 0,1 1 0,0-1 1,0 1-1,3 0 0,10 2-69,-1-1 1,20 1-1,-18-2 104,64 5-65,100-7 1,83-18 6,-192 12-21,1025-63 14,-399 30 12,-97 18 183,-4 53 252,-395-9-276,825 75 1196,-916-87-1569,-109-10 182,0 0 0,0 0 1,-1 0-1,1 0 1,0 0-1,0 0 1,0 0-1,0 0 1,0 0-1,0 0 0,0-1 1,0 1-1,0 0 1,0-1-1,-1 1 1,1-1-1,0 1 1,0-1-1,0 1 0,-1-1 1,1 0-1,0 1 1,-1-1-1,1 0 1,0 1-1,-1-1 1,1 0-1,-1 0 0,1-1 1,5-23-85</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8:30.958"/>
    </inkml:context>
    <inkml:brush xml:id="br0">
      <inkml:brushProperty name="width" value="0.05" units="cm"/>
      <inkml:brushProperty name="height" value="0.05" units="cm"/>
    </inkml:brush>
  </inkml:definitions>
  <inkml:trace contextRef="#ctx0" brushRef="#br0">168 22 15755,'-3'-5'1620,"0"15"-1024,-2 17-139,-69 946 1345,74-951-1807,-3 37 11,3-58-5,0-1 0,0 1 0,0 0 1,-1-1-1,1 1 0,0-1 0,0 1 0,0 0 0,0-1 0,-1 1 0,1-1 1,0 1-1,-1-1 0,1 1 0,0-1 0,-1 1 0,1-1 0,0 1 0,-1-1 1,1 1-1,-1-1 0,0 1 0,-7-7 22,-4-20 0,0-16-172,2 1 0,-10-82 1,9-87-425,11 123 253,13-94-1,-8 138 299,3 0 0,1 1 0,3 0-1,18-47 1,-25 78 78,0 0-1,0 1 1,1-1 0,0 1 0,1 1-1,0-1 1,14-13 0,-15 18-6,0 0 0,1 0 0,-1 0 0,1 1 0,0 0 0,0 0 0,0 1 0,0 0 0,1 0 0,-1 1 0,1 0 0,10-1 0,-4 1-9,-1 2 0,1-1 0,-1 2 1,1 0-1,-1 1 0,1 0 0,-1 1 0,0 0 0,0 1 0,0 1 0,0 0 0,-1 0 1,13 9-1,-17-10-38,-1 0-1,0 1 1,0 0 0,-1 0 0,0 1 0,1 0 0,-2 0 0,1 0 0,-1 1 0,0 0 0,0 0 0,-1 0 0,0 1 0,0-1 0,-1 1-1,0 0 1,0 0 0,-1 0 0,0 0 0,0 0 0,-1 1 0,1 8 0,-2-11 16,-1 1 0,1-1-1,-1 0 1,-1 0 0,1 1 0,-1-1 0,0 0 0,0 0-1,-1-1 1,1 1 0,-1 0 0,-6 8 0,3-7 24,0 0 1,0-1 0,-1 0 0,1 0-1,-1 0 1,-1-1 0,1 1 0,-10 4-1,4-4-9,0 0-1,0-1 1,-1 0-1,1-1 1,-1-1-1,0 0 1,0-1-1,0 0 1,0-1-1,0-1 1,-16-1-1,22 0-111,1 0 0,-1 0 0,1-1 0,0 0 0,-1 0 0,1-1 0,0 0 0,0 0 0,-6-5-1,11 7 1,-1-1 0,1 0 0,0 0-1,0 0 1,0 0 0,0 0-1,0-1 1,0 1 0,0-1-1,1 1 1,0-1 0,-1 1 0,1-1-1,0 0 1,0 0 0,0 1-1,0-1 1,1 0 0,-1 0-1,1 0 1,0 0 0,0 0 0,0 0-1,0 0 1,1-4 0,0 1-13,1 1 1,0 0 0,0-1-1,0 1 1,0 0 0,1 0-1,0 0 1,0 0 0,0 1 0,1-1-1,0 1 1,0 0 0,7-7-1,37-23-727</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8:31.367"/>
    </inkml:context>
    <inkml:brush xml:id="br0">
      <inkml:brushProperty name="width" value="0.05" units="cm"/>
      <inkml:brushProperty name="height" value="0.05" units="cm"/>
    </inkml:brush>
  </inkml:definitions>
  <inkml:trace contextRef="#ctx0" brushRef="#br0">105 16 14771,'-6'5'511,"0"0"-1,0 1 1,0-1 0,0 1-1,1 1 1,0-1-1,0 1 1,-7 14 0,4-7-399,0-1 1,2 1 0,-1 0 0,2 1 0,-7 22 0,12-32-96,-1-1-1,1 0 1,-1 1-1,1-1 1,0 0-1,1 1 1,-1-1-1,1 0 0,0 1 1,0-1-1,0 0 1,1 0-1,1 5 1,-2-8-12,0 1-1,0-1 1,0 0 0,1 1 0,-1-1-1,0 0 1,0 0 0,1 0 0,-1 0-1,1 0 1,-1 0 0,1 0 0,-1 0 0,1 0-1,0-1 1,-1 1 0,1-1 0,0 1-1,-1-1 1,1 0 0,0 0 0,0 0-1,-1 0 1,1 0 0,0 0 0,0 0 0,-1 0-1,1-1 1,0 1 0,-1 0 0,1-1-1,0 0 1,-1 1 0,4-3 0,1 0 17,0-1 0,0 1-1,-1-1 1,1-1 0,-1 1 0,0-1 0,0 0 0,-1 0 0,1 0 0,-1-1 0,0 1 0,-1-1-1,1 0 1,3-9 0,-4 8 8,0-1-1,0 0 1,0 0-1,-1 0 1,0 0-1,-1 0 1,0-1-1,0 1 1,-1-1-1,0 1 1,-1-13 0,0 18-17,0-1 1,-1 0 0,1 0-1,-1 1 1,0-1 0,0 1 0,0 0-1,0-1 1,-1 1 0,1 0-1,-1 0 1,0 1 0,0-1 0,0 0-1,-5-3 1,6 5-12,0 0 0,1 0 1,-1 0-1,0 0 0,0 0 0,0 0 0,1 1 1,-1-1-1,0 0 0,0 1 0,0 0 0,0-1 0,0 1 1,0 0-1,0 0 0,0 0 0,0 1 0,0-1 1,0 0-1,0 1 0,0-1 0,0 1 0,0-1 0,0 1 1,0 0-1,1 0 0,-1 0 0,0 0 0,0 0 1,1 1-1,-3 2 0,3-4-11,0 0 1,1 1-1,-1-1 1,1 1-1,-1-1 1,1 1-1,-1-1 1,1 1 0,0 0-1,-1-1 1,1 1-1,0-1 1,-1 1-1,1 0 1,0-1-1,0 1 1,-1 0-1,1 0 1,0-1-1,0 1 1,0 0-1,0-1 1,0 1-1,0 0 1,0 0-1,0-1 1,0 1-1,1 0 1,-1-1-1,0 1 1,0 0-1,1-1 1,-1 1-1,0 0 1,1-1-1,-1 1 1,0-1-1,1 1 1,-1-1-1,1 1 1,-1-1-1,1 1 1,0-1-1,-1 1 1,1-1-1,-1 1 1,1-1-1,0 0 1,-1 1-1,2-1 1,2 2-108,1 0 0,-1-1 1,1 0-1,0 1 0,0-2 1,7 2-1,22-3 114,-1 0 0,1-3 1,-1 0-1,0-2 0,60-20 0,-17 1-218</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8:31.785"/>
    </inkml:context>
    <inkml:brush xml:id="br0">
      <inkml:brushProperty name="width" value="0.05" units="cm"/>
      <inkml:brushProperty name="height" value="0.05" units="cm"/>
    </inkml:brush>
  </inkml:definitions>
  <inkml:trace contextRef="#ctx0" brushRef="#br0">244 1 13963,'-11'0'465,"-1"0"0,0 1 0,0 0 0,0 1-1,1 0 1,-19 7 0,-63 29 1273,86-35-1663,0 1 0,0-1 0,0 1 1,-11 10-1,18-14-77,-1 0 0,1 0 0,0 0 0,0 1 0,-1-1-1,1 0 1,0 0 0,0 1 0,-1-1 0,1 0 0,0 0 0,0 1 0,0-1 0,0 0 0,-1 1 0,1-1 0,0 0 0,0 1 0,0-1 0,0 0 0,0 1 0,0-1-1,0 0 1,0 1 0,0-1 0,0 0 0,0 1 0,0-1 0,0 0 0,0 1 0,0-1 0,0 0 0,0 0 0,0 1 0,1-1 0,-1 0 0,0 1 0,0-1 0,0 0-1,0 1 1,1-1 0,-1 0 0,0 0 0,0 0 0,1 1 0,-1-1 0,0 0 0,0 0 0,1 0 0,-1 1 0,0-1 0,1 0 0,-1 0 0,1 0 0,19 5-231,-17-5 199,24 3-316,0-1 0,42-3 1,-47 0 215,1 0 0,-1 2 1,0 0-1,36 8 0,-57-9 146,1 0-1,-1 0 1,1 1-1,-1-1 1,0 1-1,1-1 1,-1 1 0,1 0-1,-1 0 1,0-1-1,0 1 1,1 0-1,-1 0 1,0 0 0,0 0-1,0 1 1,0-1-1,0 0 1,0 0-1,-1 1 1,1-1 0,0 0-1,-1 1 1,1-1-1,-1 0 1,1 1-1,-1-1 1,1 1-1,-1-1 1,0 1 0,0-1-1,0 1 1,0-1-1,0 1 1,0-1-1,0 1 1,-1-1 0,1 1-1,0-1 1,-1 1-1,1-1 1,-1 1-1,0-1 1,0 2 0,-3 5 205,-1 1 1,0-1 0,0 0 0,0 0-1,-12 11 1,7-8 182,-1 0 0,0-1 0,-24 17 0,30-24-337,0 0 0,-1 0 0,1 0-1,0-1 1,-1 0 0,1 0 0,-1 0 0,0 0-1,0-1 1,0 0 0,1-1 0,-11 1 0,15-1-99,0 0 0,1 0 0,-1 0 0,0 0 0,1 0 0,-1 0 0,0 0 0,1 0 0,-1-1 0,0 1 0,1 0 0,-1 0 0,1-1 0,-1 1 0,0 0 0,1-1 0,-1 1 1,1-1-1,-1 1 0,1-1 0,-1 1 0,1-1 0,0 1 0,-1-1 0,1 1 0,0-1 0,-1 1 0,1-1 0,0 0 0,0 1 0,-1-1 0,1 0 0,0 1 0,0-1 0,0 1 0,0-1 1,0 0-1,0 1 0,0-1 0,0 0 0,0 1 0,0-1 0,0 0 0,1 0 0,0-2-41,0 0-1,0 0 1,0 0 0,1 0 0,-1 0 0,1 1-1,0-1 1,2-3 0,5-3-131,1 0 0,0 0 0,13-9 0,12-5-384</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8:32.254"/>
    </inkml:context>
    <inkml:brush xml:id="br0">
      <inkml:brushProperty name="width" value="0.05" units="cm"/>
      <inkml:brushProperty name="height" value="0.05" units="cm"/>
    </inkml:brush>
  </inkml:definitions>
  <inkml:trace contextRef="#ctx0" brushRef="#br0">64 0 17188,'-2'6'1448,"-9"7"-1024,-2 3-184,0 5 608,3 5-224,1 7-319,4 1-113,5-1-256,7-3-145,4-5-215,2-5-152,3-14-328,3-8 640,-2-14-176,1-5-160</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8:32.717"/>
    </inkml:context>
    <inkml:brush xml:id="br0">
      <inkml:brushProperty name="width" value="0.05" units="cm"/>
      <inkml:brushProperty name="height" value="0.05" units="cm"/>
    </inkml:brush>
  </inkml:definitions>
  <inkml:trace contextRef="#ctx0" brushRef="#br0">99 2 14003,'0'0'38,"0"0"0,0 0-1,0 0 1,0 0 0,0 0 0,0-1 0,0 1 0,0 0-1,0 0 1,0 0 0,-1 0 0,1 0 0,0 0 0,0 0-1,0 0 1,0 0 0,0 0 0,0-1 0,0 1-1,-1 0 1,1 0 0,0 0 0,0 0 0,0 0 0,0 0-1,0 0 1,0 0 0,-1 0 0,1 0 0,0 0-1,0 0 1,0 0 0,0 0 0,0 0 0,-1 0 0,1 0-1,0 0 1,0 1 0,0-1 0,0 0 0,0 0 0,0 0-1,0 0 1,-1 0 0,1 0 0,0 0 0,0 0-1,0 0 1,0 0 0,0 1 0,0-1 0,0 0 0,0 0-1,0 0 1,0 0 0,-6 13 835,0 18 549,-13 267 301,17-206-1562,-2 217 834,-28-544-368,26 200-652,-12-39-249,19 82 270,1 0-1,0-1 1,0 1-1,1 0 1,-1-1-1,2 1 1,-1-1-1,1 0 1,0 0-1,1 0 1,0-1-1,0 1 1,0-1-1,1-1 1,0 1-1,0-1 1,0 0-1,0 0 1,1 0-1,0-1 1,0 0-1,0-1 1,1 0-1,-1 0 1,1 0-1,0-1 1,0 0-1,0 0 1,0-1-1,0 0 1,0-1-1,0 0 1,0 0-1,13-2 1,-7-1-45,0-1 0,-1 0 1,0-1-1,0-1 0,0 0 0,0 0 1,-1-1-1,0-1 0,0 0 0,-1-1 0,0 0 1,-1-1-1,18-21 0,-13 7-76,-12 10 66,-3 14 58,0 0-1,0-1 1,0 1 0,0 0-1,0 0 1,0-1-1,0 1 1,0 0-1,0 0 1,0-1-1,0 1 1,-1 0-1,1 0 1,0-1 0,0 1-1,0 0 1,0 0-1,-1-1 1,1 1-1,0 0 1,0 0-1,0 0 1,-1 0 0,1-1-1,0 1 1,0 0-1,-1 0 1,1 0-1,0 0 1,-1 0-1,1 0 1,0 0 0,0 0-1,-1 0 1,1 0-1,-1 0 1,-1 0 1,0 1 0,-1-1 0,1 1 0,0 0 0,0 0 0,0 0 1,0 0-1,0 0 0,0 1 0,0-1 0,0 1 0,0-1 0,0 1 0,1-1 0,-1 1 1,1 0-1,-2 3 0,-25 35 48,25-35-42,0 0 0,1-1 0,0 1 0,0 0 0,0 0 0,1 0 0,0 1 0,-1 6 0,2-10-16,0 0 0,0-1 1,0 1-1,0-1 1,0 1-1,0-1 0,0 1 1,1-1-1,-1 1 0,1-1 1,-1 1-1,1-1 1,0 1-1,0-1 0,-1 0 1,1 1-1,0-1 1,0 0-1,0 0 0,0 0 1,0 0-1,1 0 0,-1 0 1,0 0-1,1 0 1,-1 0-1,0 0 0,1-1 1,-1 1-1,1 0 1,-1-1-1,3 1 0,3 0-66,0 0-1,0 0 1,-1 0-1,1-1 0,0 0 1,0-1-1,0 1 1,0-1-1,10-3 0,8-4-228,29-12-1,-1 0 406,-53 20-80,1 0 0,-1 0 0,1 0 0,0 0 0,-1 0 0,1 0 0,-1 0 0,1 0 0,-1 0 0,1 0 0,-1 0 0,1 0 0,-1 0 0,1 0 0,-1 0 0,1 1 0,-1-1 0,1 0 0,-1 0 0,1 1 0,-1-1 0,1 0 0,-1 1 0,0-1 0,1 1 0,-1-1 0,1 0 0,-1 1 0,0-1 0,0 1 0,1-1 0,-1 1 0,0 0 0,8 23 552,0-1-277,-4-18-281,0-1 0,0 0 1,1 0-1,-1 0 0,1 0 1,0-1-1,0 0 0,0 0 1,0 0-1,1-1 0,-1 0 1,1 0-1,-1 0 0,1-1 1,0 1-1,0-1 0,0-1 1,0 1-1,11-1 0,-2-1 4,0 1-1,0-2 1,0 0-1,0-1 1,0-1 0,23-8-1,-35 11-5,0 0 9,0 0-1,0 0 0,0 0 1,0-1-1,-1 1 0,1-1 1,0 0-1,-1 1 0,0-1 1,1 0-1,2-4 0,-5 6-15,0 0-1,0 0 0,0 0 1,0 0-1,0 0 1,0 0-1,0 0 0,0 0 1,0 0-1,0-1 1,0 1-1,0 0 1,1 0-1,-1 0 0,0 0 1,0 0-1,0 0 1,0 0-1,0-1 0,0 1 1,0 0-1,0 0 1,-1 0-1,1 0 0,0 0 1,0 0-1,0 0 1,0 0-1,0-1 0,0 1 1,0 0-1,0 0 1,0 0-1,0 0 0,0 0 1,0 0-1,0 0 1,0 0-1,0 0 1,0 0-1,-1 0 0,1 0 1,0-1-1,0 1 1,0 0-1,0 0 0,0 0 1,0 0-1,-1 0 1,-7 1 133,7-1-121,-1 0 0,1 1 0,0-1 0,-1 0 0,1 1 0,0 0 0,-1-1 0,1 1 0,0 0 0,0 0 0,-2 1 0,2-2-13,1 1 1,0-1-1,0 0 0,-1 1 1,1-1-1,0 1 0,-1-1 0,1 1 1,0-1-1,0 1 0,0-1 1,0 1-1,0-1 0,-1 1 1,1-1-1,0 1 0,0-1 1,0 1-1,0-1 0,0 1 1,1-1-1,-1 1 0,0-1 0,0 1 1,0-1-1,0 1 0,0-1 1,1 1-1,-1-1 0,0 1 1,1 0-1,0 0 1,0-1-1,0 1 1,1 0-1,-1 0 1,0 0-1,0-1 1,1 1 0,-1-1-1,1 1 1,-1-1-1,2 1 1,39 3 18,-33-5-19,0 0 1,-1-1-1,1 0 0,0 0 1,-1-1-1,1 0 0,-1-1 1,0 0-1,0 0 0,0 0 1,0-1-1,-1-1 0,0 1 1,0-1-1,0 0 0,-1 0 0,0-1 1,0 0-1,-1 0 0,0-1 1,0 1-1,0-1 0,-1 0 1,-1 0-1,1-1 0,-1 1 1,-1-1-1,1 1 0,-1-1 1,-1 0-1,0 0 0,0 0 1,-1 0-1,0 0 0,0 0 1,-1 0-1,0 0 0,-1 0 0,0 0 1,0 1-1,-5-12 0,5 16-41,-9-20-217,10 23 183,0 0 0,1 0-1,-1 1 1,0-1 0,0 0-1,0 0 1,1 0 0,-1 1 0,0-1-1,0 0 1,0 1 0,0-1-1,0 1 1,0-1 0,-1 1 0,1 0-1,0-1 1,0 1 0,0 0-1,-2 0 1,-1-3-230,-7-11-97</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8:33.127"/>
    </inkml:context>
    <inkml:brush xml:id="br0">
      <inkml:brushProperty name="width" value="0.05" units="cm"/>
      <inkml:brushProperty name="height" value="0.05" units="cm"/>
    </inkml:brush>
  </inkml:definitions>
  <inkml:trace contextRef="#ctx0" brushRef="#br0">39 1 20396,'-20'8'1545,"9"-2"-1241,3 0-120,8 2 368,8 4-720,2-1 208,1 1-136,2-11-120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1:55.917"/>
    </inkml:context>
    <inkml:brush xml:id="br0">
      <inkml:brushProperty name="width" value="0.05" units="cm"/>
      <inkml:brushProperty name="height" value="0.05" units="cm"/>
    </inkml:brush>
  </inkml:definitions>
  <inkml:trace contextRef="#ctx0" brushRef="#br0">104 1 16532,'-14'0'616,"-5"1"-1064,-4 6 71,0 2 425,6-1-440,10-8-48</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8:33.499"/>
    </inkml:context>
    <inkml:brush xml:id="br0">
      <inkml:brushProperty name="width" value="0.05" units="cm"/>
      <inkml:brushProperty name="height" value="0.05" units="cm"/>
    </inkml:brush>
  </inkml:definitions>
  <inkml:trace contextRef="#ctx0" brushRef="#br0">28 13 22613,'-16'13'1456,"6"3"-1432,9-19-208,14 1-584,4-3 824,0-10-272,0-2-128</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9:51.622"/>
    </inkml:context>
    <inkml:brush xml:id="br0">
      <inkml:brushProperty name="width" value="0.05" units="cm"/>
      <inkml:brushProperty name="height" value="0.05" units="cm"/>
    </inkml:brush>
  </inkml:definitions>
  <inkml:trace contextRef="#ctx0" brushRef="#br0">107 32 15283,'2'-9'760,"2"-10"11,-5 15-281,-3 10 289,-12 25-506,1 1 0,2 0 0,-12 45 1,17-49-169,3-15-62,-1 3 30,1 1 0,1-1 0,0 1 0,2-1 0,-2 23 0,3-37-62,1-1 1,0 0-1,0 1 1,0-1 0,0 0-1,0 1 1,0-1 0,1 0-1,-1 1 1,0-1 0,0 0-1,1 1 1,-1-1-1,1 0 1,0 0 0,-1 0-1,1 0 1,0 1 0,-1-1-1,1 0 1,0 0-1,0 0 1,0 0 0,0-1-1,0 1 1,0 0 0,0 0-1,0 0 1,1-1 0,-1 1-1,0-1 1,0 1-1,1-1 1,-1 1 0,0-1-1,1 0 1,-1 0 0,0 0-1,3 1 1,2-2 27,1 0 0,-1 0 0,0-1 1,1 1-1,-1-1 0,0-1 0,8-4 0,14-7 36,-1-2 1,-1 0-1,28-24 0,69-67 233,-54 44-67,-68 62-229,0 0-1,-1 0 1,1 1-1,0-1 1,0 0 0,0 1-1,0-1 1,-1 1 0,1-1-1,0 1 1,0-1 0,0 1-1,0-1 1,0 1-1,0 0 1,0 0 0,0-1-1,2 1 1,-2 1-5,-1-1-1,1 0 1,-1 1-1,0-1 1,1 1-1,-1-1 1,0 1-1,0-1 1,1 1-1,-1-1 1,0 1 0,0-1-1,0 1 1,0-1-1,0 1 1,0-1-1,0 1 1,0-1-1,0 1 1,0-1 0,0 1-1,0-1 1,0 1-1,0-1 1,0 2-1,-14 45 187,12-41-176,-2 7 14,0-3-14,0 0-1,1 1 1,0 0 0,1 0 0,0-1 0,0 15-1,2-25-46,0 1-1,0 0 0,1-1 1,-1 1-1,0 0 0,0-1 1,0 1-1,0 0 0,1-1 1,-1 1-1,0 0 0,1-1 1,-1 1-1,0-1 0,1 1 1,-1 0-1,1-1 0,-1 1 1,1-1-1,-1 0 0,1 1 1,-1-1-1,1 1 0,-1-1 1,2 1-1,-1-1-26,1 1 0,0-1 0,0 1 1,-1-1-1,1 0 0,0 0 0,0 0 0,-1 0 0,1 0 0,2 0 0,5-2-175,1 0-1,18-7 0,-21 6 182,24-7-376</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9:52.082"/>
    </inkml:context>
    <inkml:brush xml:id="br0">
      <inkml:brushProperty name="width" value="0.05" units="cm"/>
      <inkml:brushProperty name="height" value="0.05" units="cm"/>
    </inkml:brush>
  </inkml:definitions>
  <inkml:trace contextRef="#ctx0" brushRef="#br0">131 8 15291,'0'0'67,"0"-1"0,-1 1 0,1-1 0,-1 1-1,1-1 1,0 1 0,-1-1 0,1 1 0,-1-1 0,0 1-1,1 0 1,-1-1 0,1 1 0,-1 0 0,1-1 0,-1 1-1,0 0 1,1 0 0,-1 0 0,0-1 0,1 1 0,-1 0-1,0 0 1,1 0 0,-1 0 0,0 0 0,1 0 0,-1 1 0,0-1-1,1 0 1,-1 0 0,1 0 0,-1 0 0,0 1 0,1-1-1,-1 0 1,1 1 0,-1-1 0,0 1 0,-24 17 792,15-9-613,1 1 0,1 1 0,0-1 0,0 1 0,-9 17 0,14-21-221,-1 0-1,1-1 0,1 1 0,-1 0 0,1 1 1,0-1-1,1 0 0,0 0 0,0 1 1,0-1-1,1 10 0,0-15-22,1-1-1,-1 1 1,0 0 0,1-1-1,-1 1 1,0 0 0,1-1-1,0 1 1,-1-1 0,1 1-1,0-1 1,0 0 0,0 1-1,0-1 1,0 0-1,0 1 1,0-1 0,0 0-1,1 0 1,-1 0 0,2 1-1,-1-1 8,0 0-1,1-1 0,-1 1 0,0-1 1,0 1-1,1-1 0,-1 0 0,1 0 0,-1 0 1,0 0-1,1 0 0,-1 0 0,3-1 1,4-2 38,1 0 0,-1 0 0,0-1 0,0 0 1,15-10-1,1-5 190,0 0-1,37-40 1,-32 30 0,-30 28-233,23-16 163,-23 17-162,1-1 0,-1 1 0,1 0 0,-1-1 0,1 1 0,0 0 0,-1 0 0,1 0 0,0 0 0,-1-1 0,1 1 0,0 0 0,-1 0 0,1 0 0,0 0 0,-1 1 0,1-1 0,-1 0 0,1 0 1,0 0-1,-1 0 0,1 1 0,0-1 0,-1 0 0,1 1 0,-1-1 0,1 0 0,-1 1 0,1-1 0,-1 1 0,1-1 0,-1 0 0,1 1 0,-1 0 0,0-1 0,1 1 0,0 0 0,1 3-4,0 0-1,0-1 1,0 0-1,1 1 0,-1-1 1,1 0-1,0 0 1,0 0-1,0-1 0,1 1 1,-1-1-1,1 0 1,4 3-1,-2-3-15,0 0 0,1 0 1,-1-1-1,1 0 0,-1 0 0,0-1 0,1 0 0,7 0 0,19-3-201,-1-2 0,1-1 0,-1-2 0,45-17 0,50-11-589,-122 34 739,1 1 0,0 0 0,0 1 0,0-1 0,11 2 0,-16-1 69,0 0 0,0 0 0,0 1-1,0-1 1,0 0 0,0 1 0,0-1 0,0 1-1,0-1 1,0 1 0,0-1 0,0 1 0,-1 0-1,1-1 1,0 1 0,0 0 0,-1 0-1,1 0 1,0-1 0,-1 1 0,1 0 0,-1 0-1,1 0 1,-1 0 0,1 0 0,-1 0 0,0 0-1,0 0 1,1 0 0,-1 0 0,0 0 0,0 0-1,0 1 1,0-1 0,0 0 0,0 0 0,-1 1-1,0 4 80,0 0-1,0 0 0,-1 0 0,-5 11 1,-3 19 319,10-36-403,0 0-1,0 0 0,0 1 0,-1-1 1,1 0-1,0 0 0,0 1 0,0-1 1,0 0-1,1 0 0,-1 1 0,0-1 0,0 0 1,0 0-1,0 1 0,0-1 0,0 0 1,0 0-1,0 0 0,1 1 0,-1-1 0,0 0 1,0 0-1,0 0 0,0 1 0,1-1 1,-1 0-1,0 0 0,0 0 0,0 0 1,1 1-1,-1-1 0,0 0 0,0 0 0,1 0 1,-1 0-1,0 0 0,0 0 0,1 0 1,-1 0-1,0 0 0,0 0 0,1 0 1,-1 0-1,0 0 0,0 0 0,1 0 0,-1 0 1,0 0-1,0 0 0,1 0 0,-1 0 1,0 0-1,0-1 0,1 1 0,-1 0 0,0 0 1,0 0-1,18-10-566,-15 8 451,109-63-1415,-59 37 1008</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9:53.151"/>
    </inkml:context>
    <inkml:brush xml:id="br0">
      <inkml:brushProperty name="width" value="0.05" units="cm"/>
      <inkml:brushProperty name="height" value="0.05" units="cm"/>
    </inkml:brush>
  </inkml:definitions>
  <inkml:trace contextRef="#ctx0" brushRef="#br0">100 286 14915,'1'0'75,"-1"0"-1,1 0 1,-1 0 0,1 0-1,-1 0 1,1 0-1,-1 0 1,1 0 0,0-1-1,-1 1 1,1 0-1,-1 0 1,1 0-1,-1-1 1,1 1 0,-1 0-1,0-1 1,1 1-1,-1 0 1,1-1 0,-1 1-1,0-1 1,1 1-1,-1 0 1,0-1 0,1 1-1,-1-1 1,0 1-1,0-1 1,1 1 0,-1-1-1,0 1 1,0-1-1,0 1 1,0-1-1,0 0 1,0 1 0,0-1-1,0 1 1,0-2-1,0 2-35,-1-1-1,1 1 1,-1 0-1,1-1 1,-1 1-1,1-1 1,-1 1-1,1 0 1,-1-1-1,1 1 0,-1 0 1,0 0-1,1 0 1,-1 0-1,1-1 1,-1 1-1,0 0 1,1 0-1,-1 0 1,0 0-1,1 0 1,-1 0-1,1 0 1,-1 1-1,0-1 0,1 0 1,-1 0-1,1 0 1,-1 1-1,0-1 1,1 0-1,-1 1 1,1-1-1,-1 0 1,1 1-1,-1-1 1,1 0-1,-1 2 0,-7 4-9,-1 0 0,2 1-1,-1 1 1,1-1-1,0 1 1,0 0-1,1 1 1,1 0-1,-1 0 1,1 0-1,1 0 1,-6 15-1,10-22-25,-1-1-1,1 1 1,-1 0-1,1-1 1,0 1 0,0-1-1,0 1 1,0-1-1,0 1 1,0 0-1,0-1 1,0 1-1,1-1 1,-1 1 0,1-1-1,-1 1 1,2 2-1,-1-3 1,0 0 0,0-1 0,-1 1 0,1 0 0,0 0 0,0-1 0,0 1 0,0-1 0,0 1 0,0-1 0,0 1 0,0-1 0,0 0 0,1 1 0,-1-1 0,0 0 0,0 0 0,0 0 0,1 0 0,4 0 7,-1-1 1,0 1-1,0-1 0,1 0 0,-1-1 0,0 0 0,0 1 0,9-6 1,0-2 4,0 0 0,0 0 0,-1-1 0,0-1 1,-1 0-1,0-1 0,-1 0 0,-1-1 0,19-28 1,-22 21-17,-8 16 5,-6 11 18,-3 6 41,0 1 1,1 0-1,1 0 1,0 1-1,1 0 1,1 0-1,0 1 1,1 0-1,1 0 1,0 0-1,-1 24 0,5-38-46,0 1 0,0-1-1,0 1 1,0-1-1,1 1 1,-1 0 0,1-1-1,-1 1 1,1-1-1,0 0 1,0 1 0,2 2-1,-2-4-8,0 0 1,0 0-1,0 0 1,0 0-1,0 0 0,1 0 1,-1 0-1,0 0 1,1 0-1,-1-1 0,1 1 1,-1 0-1,1-1 1,-1 1-1,1-1 0,-1 0 1,1 0-1,-1 1 0,1-1 1,-1 0-1,4-1 1,2 1-3,0-1-1,0-1 1,0 0 0,0 0 0,0 0 0,-1-1 0,1 1 0,-1-2 0,0 1 0,0-1 0,0 0 0,9-7 0,7-8-37,33-38 1,-10 6-34,-1-3 0,-3-2 1,52-93-1,-92 147 65,3-6 24,1 0 0,-1 0 0,0-1 0,-1 0 0,0 0 0,2-12 0,-5 21-22,0 0 1,1-1-1,-1 1 1,0 0-1,0-1 0,0 1 1,0 0-1,0-1 1,1 1-1,-1-1 1,0 1-1,0 0 1,0-1-1,0 1 0,0-1 1,0 1-1,0 0 1,0-1-1,-1 1 1,1 0-1,0-1 0,0 1 1,0-1-1,0 1 1,0 0-1,-1-1 1,1 1-1,0 0 0,0-1 1,-1 1-1,1 0 1,0 0-1,0-1 1,-1 1-1,1 0 0,0 0 1,-1-1-1,1 1 1,0 0-1,-1 0 1,1 0-1,0 0 0,-1 0 1,1-1-1,0 1 1,-1 0-1,1 0 1,-1 0-1,1 0 0,0 0 1,-1 0-1,1 0 1,-1 0-1,1 0 1,0 1-1,-1-1 0,1 0 1,0 0-1,-1 0 1,1 0-1,0 0 1,-1 1-1,1-1 1,0 0-1,-1 0 0,-25 19 172,13-6-134,1 1 0,1 0 0,0 0 0,1 1-1,0 1 1,1 0 0,1 0 0,0 0 0,2 1 0,0 0-1,0 1 1,-2 19 0,-1 14-16,2 0 0,0 103 0,7-141-16,0-8 3,0 1 0,0-1 0,0 1 0,1-1 1,-1 1-1,1-1 0,1 1 0,1 5 0,-3-10-9,0-1 0,0 0 0,0 0-1,0 0 1,0 0 0,0 0 0,1 0-1,-1 0 1,0 0 0,0 1 0,0-1-1,0 0 1,0 0 0,0 0 0,0 0-1,0 0 1,0 0 0,0 0 0,0 0-1,0 0 1,0 0 0,0 0 0,1 0-1,-1 0 1,0 1 0,0-1 0,0 0-1,0 0 1,0 0 0,0 0 0,0 0-1,0 0 1,1 0 0,-1 0 0,0 0-1,0 0 1,0 0 0,0 0 0,0 0-1,0 0 1,0 0 0,0 0 0,1 0-1,-1 0 1,0-1 0,0 1 0,0 0-1,0 0 1,0 0 0,0 0-1,0 0 1,5-7 84,0-12 24,-4 13-88,11-68 331,-11 64-302,-1 1 0,1-1 0,-2 0 0,1 0 0,-4-14 0,4 25-49,0-1 0,0 0 0,0 0-1,0 0 1,0 0 0,0 0 0,0 1 0,-1-1 0,1 0-1,0 0 1,0 0 0,0 0 0,0 0 0,-1 0 0,1 0-1,0 0 1,0 0 0,0 0 0,0 0 0,-1 0-1,1 1 1,0-1 0,0 0 0,0 0 0,-1 0 0,1-1-1,0 1 1,0 0 0,0 0 0,0 0 0,-1 0 0,1 0-1,0 0 1,0 0 0,0 0 0,0 0 0,-1 0 0,1 0-1,0 0 1,0-1 0,0 1 0,0 0 0,0 0 0,0 0-1,-1 0 1,1 0 0,0-1 0,-3 21 36,4-16-51,0 0 0,0 0 1,1-1-1,-1 1 0,1-1 1,-1 1-1,1-1 0,0 0 1,0 1-1,1-1 0,-1 0 1,1 0-1,-1-1 0,1 1 1,0-1-1,0 1 0,0-1 1,1 0-1,-1 0 0,0 0 1,1 0-1,-1-1 0,1 1 1,0-1-1,-1 0 0,1 0 1,0-1-1,7 2 0,1-1-67,0-1 0,1 0 0,-1 0 0,0-1-1,0-1 1,0 0 0,-1-1 0,15-4 0,55-28-424,-21 7 154,-38 24 236,-21 4 116,-1 0-1,1 0 0,-1 0 1,0 0-1,1 0 0,-1 0 0,1 1 1,-1-1-1,1 0 0,-1 0 0,0 1 1,1-1-1,-1 0 0,1 0 1,-1 1-1,0-1 0,1 0 0,-1 1 1,0-1-1,0 0 0,1 1 0,-1-1 1,0 1-1,0-1 0,1 1 0,-1 2 20,0-1 0,0 1-1,0 0 1,0-1 0,0 1-1,0 0 1,-1-1 0,0 1-1,1 0 1,-1-1 0,-2 4-1,-5 15 113,5-14-83,0-1-1,1 1 1,-1 0 0,1 0-1,1 0 1,-2 11-1,3-18-50,0 1-1,1 0 0,-1 0 0,0-1 0,0 1 0,0 0 1,1 0-1,-1-1 0,0 1 0,1 0 0,-1 0 0,1-1 1,-1 1-1,1 0 0,-1-1 0,1 1 0,-1-1 0,1 1 1,0-1-1,-1 1 0,1-1 0,0 1 0,-1-1 0,1 0 0,0 1 1,0-1-1,-1 0 0,1 0 0,0 1 0,0-1 0,-1 0 1,1 0-1,0 0 0,0 0 0,0 0 0,0 0 0,-1 0 1,1 0-1,0-1 0,1 1 0,37-9-230,-33 8 196,17-7-86,-14 5 55,0 0 1,1 0-1,13-1 1,-21 3 82,1 1 0,-1 0 0,1 0 0,-1 0 0,1 1 0,-1-1 0,1 0 0,-1 1 0,0 0 0,1-1 0,-1 1 0,0 0 0,1 0 0,-1 0 0,0 1 0,0-1 0,0 0 0,2 3 0,4 2 72,0 0-1,1 0 1,-1-1-1,1 0 1,0 0 0,0-1-1,1 0 1,-1-1-1,1 0 1,0-1-1,0 0 1,15 1-1,-8-1-40,0-2 0,1 0 0,-1 0 0,0-2 0,0 0 0,26-8 0,-39 9-33,1 0 0,-1 0 0,0-1-1,0 0 1,0 0 0,0 0-1,-1 0 1,1-1 0,0 1 0,-1-1-1,0 0 1,0 0 0,0 0 0,0-1-1,0 1 1,0-1 0,2-5-1,-3 6 5,-1-1 0,0 0 0,0 1-1,0-1 1,0 0 0,-1 0 0,0 0-1,1 0 1,-1 0 0,-1 0 0,1 1-1,0-1 1,-1 0 0,0 0 0,0 0-1,0 0 1,-1 1 0,1-1 0,-4-6 0,-3-3 35,6 10-77,0 0-1,0 0 1,0 0-1,1-1 1,-1 1 0,0-6-1,2 9-3,0-1 0,0 1 0,0 0 0,0-1 1,0 1-1,0 0 0,0 0 0,0-1 0,0 1 0,0 0 0,1-1 0,-1 1 0,0 0 0,0-1 0,0 1 1,1 0-1,-1 0 0,0-1 0,0 1 0,1 0 0,-1 0 0,0 0 0,0-1 0,1 1 0,-1 0 0,0 0 1,1 0-1,-1 0 0,0 0 0,1 0 0,-1-1 0,16-2-843,-4 1-55,-8 0 794,0 0 0,-1-1 0,1 1-1,0 0 1,-1-1 0,1 0 0,4-5 0,9-15-521</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9:53.583"/>
    </inkml:context>
    <inkml:brush xml:id="br0">
      <inkml:brushProperty name="width" value="0.05" units="cm"/>
      <inkml:brushProperty name="height" value="0.05" units="cm"/>
    </inkml:brush>
  </inkml:definitions>
  <inkml:trace contextRef="#ctx0" brushRef="#br0">10 5 20412,'-7'-3'1865,"4"2"-1489,9 1-296,7 0 648,6 1-488,-5 2-80,0-1-224</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9:54.033"/>
    </inkml:context>
    <inkml:brush xml:id="br0">
      <inkml:brushProperty name="width" value="0.05" units="cm"/>
      <inkml:brushProperty name="height" value="0.05" units="cm"/>
    </inkml:brush>
  </inkml:definitions>
  <inkml:trace contextRef="#ctx0" brushRef="#br0">197 1 12419,'-97'35'1683,"86"-30"-1382,1 0 0,0 0-1,0 1 1,0 1 0,1 0 0,-17 15-1,25-21-242,-1 0-1,1 1 1,0-1-1,0 1 1,0-1-1,0 1 1,0-1-1,0 1 0,1-1 1,-1 1-1,0 0 1,1-1-1,-1 1 1,1 0-1,0 0 0,-1 0 1,1-1-1,0 4 1,1-3-25,-1-1 0,1 1 0,0-1 0,-1 0 0,1 1 0,0-1 0,0 0 0,0 0 0,0 1 0,0-1 1,0 0-1,1 0 0,-1 0 0,0 0 0,0 0 0,1 0 0,-1-1 0,1 1 0,-1 0 0,0-1 0,1 1 0,-1-1 0,1 0 0,0 1 1,1-1-1,24 4 226,0-1 0,1-1 0,39-3 1,-62 1-239,494-33 1250,-273 14-885,705-33 169,1 52-998,-921 1 405,166 5-1464,185 31 1,-355-36 1303,-6 0 146,0-1 1,0 0-1,0 0 0,0 1 1,0-1-1,0 0 0,0 0 0,0 0 1,-1 0-1,1 0 0,0 0 1,0 0-1,0-1 0,2 1 1,3-4-461</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3:13.919"/>
    </inkml:context>
    <inkml:brush xml:id="br0">
      <inkml:brushProperty name="width" value="0.05" units="cm"/>
      <inkml:brushProperty name="height" value="0.05" units="cm"/>
    </inkml:brush>
  </inkml:definitions>
  <inkml:trace contextRef="#ctx0" brushRef="#br0">49 9 14731,'0'0'54,"0"-1"0,0 1 0,0 0-1,0-1 1,0 1 0,0 0 0,0-1 0,-1 1-1,1-1 1,0 1 0,0 0 0,-1-1 0,1 1 0,0 0-1,0-1 1,-1 1 0,1 0 0,0 0 0,-1-1-1,1 1 1,0 0 0,-1 0 0,1 0 0,0-1 0,-1 1-1,1 0 1,-1 0 0,0 0 0,-3 10 733,2 25-222,2-34-540,6 246 841,-1 61-360,-8-216-338,-19 122 0,21-205-144,1-7-13,0 0 0,0 0 0,0 0-1,-1 0 1,1 0 0,0 0 0,-1 0-1,0-1 1,1 1 0,-1 0 0,0 0 0,0 0-1,0-1 1,-1 3 0,1-4-9,1 0 0,0 0 0,0 0 1,0 1-1,0-1 0,-1 0 0,1 0 0,0 0 1,0-1-1,0 1 0,0 0 0,-1 0 0,1 0 0,0 0 1,0 0-1,0 0 0,0 0 0,-1 0 0,1 0 1,0 0-1,0 0 0,0 0 0,0 0 0,0-1 1,0 1-1,-1 0 0,1 0 0,0 0 0,0 0 0,0 0 1,0-1-1,0 1 0,0 0 0,0 0 0,0 0 1,0 0-1,0-1 0,0 1 0,0 0 0,0 0 1,0 0-1,0 0 0,0-1 0,0 1 0,0 0 0,0 0 1,0 0-1,0 0 0,0-1 0,-3-24 65,1 1-1,2-1 1,0 0-1,7-47 1,-3 41-37,30-222 59,-24 199-98,4 1 1,32-86-1,-41 125 5,1 1 0,1 1 0,0-1 0,1 1 0,0 0 0,1 1-1,0 0 1,1 0 0,0 1 0,20-15 0,-21 19-2,0 0 0,0 1-1,0 0 1,1 1-1,0 0 1,0 0 0,0 1-1,1 0 1,-1 1 0,1 0-1,-1 1 1,1 0-1,0 1 1,20 1 0,-26 0 1,1 0 0,-1 0 0,1 0 0,-1 0 0,0 1-1,0 0 1,0 0 0,0 1 0,0 0 0,0-1 0,-1 2 0,1-1 0,-1 0 0,0 1 0,0 0 0,0 0 0,0 0 0,-1 0 0,0 1 0,0-1 0,0 1 0,0 0 0,-1 0 0,0 0 0,0 0 0,0 0 0,2 9 0,-3-7 20,1 0 0,-2 1-1,1-1 1,-1 1 0,0-1 0,0 1-1,-1-1 1,0 1 0,0-1 0,-1 0-1,1 1 1,-2-1 0,1 0 0,-1 0 0,0-1-1,-1 1 1,0 0 0,0-1 0,-9 11-1,2-6 110,0-1-1,-1 0 0,-1 0 0,0-2 1,0 1-1,0-2 0,-1 0 1,-17 6-1,13-6 36,-1-1 0,0 0 1,0-2-1,0 0 0,-1-2 1,-20 1-1,34-3-177,0 0 0,0 0 1,0 0-1,0-1 0,-9-3 0,13 4-26,1-1 0,-1 1-1,0-1 1,1 0 0,-1 0-1,1 0 1,0 0 0,-1 0-1,1 0 1,0 0 0,-1 0-1,1 0 1,0 0 0,0-1-1,0 1 1,0-1 0,0 1-1,0-1 1,1 1 0,-1-1-1,0 1 1,1-1 0,-1 0-1,1 1 1,-1-3 0,1-4-60,1 0 1,-1 0 0,1 0-1,1 0 1,0 0-1,4-13 1,-5 20 83,12-41-510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3:14.683"/>
    </inkml:context>
    <inkml:brush xml:id="br0">
      <inkml:brushProperty name="width" value="0.05" units="cm"/>
      <inkml:brushProperty name="height" value="0.05" units="cm"/>
    </inkml:brush>
  </inkml:definitions>
  <inkml:trace contextRef="#ctx0" brushRef="#br0">197 102 12163,'3'-3'479,"-1"-1"1,1 0-1,-1 0 1,0 0-1,-1 0 0,1 0 1,-1 0-1,0 0 1,0-1-1,1-5 1,-2 9-400,0 0 0,0 0 0,0 0 1,0-1-1,0 1 0,0 0 0,0 0 0,-1 0 0,1 0 0,0 0 1,-1 0-1,1 0 0,-1 0 0,1 0 0,-1 0 0,1 0 1,-1 1-1,0-1 0,1 0 0,-1 0 0,0 0 0,0 1 1,1-1-1,-1 0 0,0 1 0,0-1 0,0 1 0,0-1 1,0 1-1,0-1 0,0 1 0,0 0 0,0-1 0,0 1 1,0 0-1,0 0 0,0 0 0,0 0 0,-1 0 0,1 0 1,0 0-1,0 0 0,0 0 0,0 1 0,0-1 0,-1 1 1,-3 0-9,0 0 0,0 1 1,1 0-1,-1-1 1,1 2-1,-1-1 1,1 0-1,0 1 0,0 0 1,0 0-1,0 0 1,0 1-1,-3 3 1,-4 6-31,1 0 0,-15 23 0,12-15-35,2 0-1,0 1 1,-12 36 0,20-49-6,0 1-1,0 0 1,1 0 0,0 0 0,1 0-1,1 0 1,-1 1 0,1-1 0,1 0-1,0 0 1,2 10 0,-2-18 0,-1 1-1,1-1 1,-1 0 0,1 0 0,0 0 0,0 0-1,0 0 1,0 0 0,0 0 0,1-1 0,-1 1 0,0 0-1,1 0 1,-1-1 0,1 1 0,0-1 0,-1 0-1,1 1 1,0-1 0,0 0 0,4 2 0,-4-3 2,1 1 0,0-1 0,0 0 1,0 0-1,0 0 0,0 0 0,0 0 1,0-1-1,0 1 0,-1-1 0,1 0 0,0 0 1,0 0-1,3-1 0,5-4 19,0-1 1,-1 1-1,1-2 0,-1 1 1,-1-2-1,11-10 0,-8 5 58,0 0-1,-2 0 1,0-1 0,0 0-1,-1-1 1,9-24-1,-13 29-1,-1-1-1,0 0 1,-1-1 0,-1 1 0,0 0-1,0-1 1,-1 1 0,-1-1-1,-2-23 1,1 32-55,1 0 0,-1 1 1,0-1-1,0 1 0,0-1 0,-1 1 0,1-1 0,-1 1 0,0 0 1,0-1-1,0 1 0,-1 0 0,1 1 0,0-1 0,-1 0 1,0 1-1,0-1 0,0 1 0,0 0 0,0 0 0,0 0 0,-6-2 1,6 3-52,0 0 1,0 0-1,0 1 0,0-1 1,0 1-1,0 0 1,-1 0-1,1 0 0,0 0 1,0 0-1,0 1 1,0-1-1,0 1 1,0 0-1,0 0 0,0 0 1,0 0-1,0 1 1,0-1-1,0 1 1,1 0-1,-1 0 0,1 0 1,-1 0-1,1 0 1,-3 3-1,4-3-70,-1-1 0,0 1 0,1 0 0,0 0 0,-1 0 1,1 0-1,0 0 0,0 0 0,0 0 0,0 0 0,1 0 0,-1 0 0,0 1 0,1-1 0,0 0 0,-1 0 0,1 1 1,0-1-1,0 0 0,0 1 0,1-1 0,0 3 0,-1-4 52,0 0-1,1 0 1,-1 0 0,1 0 0,0-1-1,-1 1 1,1 0 0,0 0 0,-1 0-1,1 0 1,0-1 0,0 1 0,0 0-1,0-1 1,0 1 0,-1-1 0,1 1-1,2 0 1,-1 0 8,1-1 0,-1 0 0,0 1 0,0-1 0,1 0 0,-1 0-1,0 0 1,0 0 0,1-1 0,-1 1 0,0 0 0,2-2 0,25-8-449</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3:15.158"/>
    </inkml:context>
    <inkml:brush xml:id="br0">
      <inkml:brushProperty name="width" value="0.05" units="cm"/>
      <inkml:brushProperty name="height" value="0.05" units="cm"/>
    </inkml:brush>
  </inkml:definitions>
  <inkml:trace contextRef="#ctx0" brushRef="#br0">189 2 15723,'-1'0'166,"-1"0"0,1-1 0,-1 1 0,0 0 0,1 0 0,-1-1 0,0 1 0,1 1 0,-1-1 0,0 0 0,1 0 0,-1 1 0,1-1 0,-1 0 0,0 1 0,1 0 0,-1-1 0,1 1 0,0 0 0,-1 0 0,1 0 0,-1 0 0,-1 2 0,-1 1-111,0-1 1,0 1-1,0 0 1,0 1 0,-5 7-1,7-8-58,0 0 0,-1 0-1,2 1 1,-1-1-1,0 0 1,1 0 0,0 1-1,0-1 1,0 1-1,1-1 1,0 1 0,-1-1-1,2 8 1,-1-10 2,1 1 1,0 0-1,0 0 1,0 0-1,0-1 0,0 1 1,0 0-1,1-1 0,-1 1 1,1-1-1,0 0 1,0 0-1,0 1 0,0-1 1,0 0-1,0 0 1,0-1-1,1 1 0,-1 0 1,1-1-1,-1 0 1,4 2-1,33 11 6,-27-11-49,1 2 0,-1-1 0,0 1 0,-1 1 1,14 8-1,-23-12 62,0-1-1,0 1 1,0 0 0,0 0-1,0 0 1,-1-1 0,1 2-1,0-1 1,-1 0 0,0 0-1,1 0 1,-1 1 0,0-1 0,0 0-1,-1 1 1,1-1 0,0 1-1,-1 0 1,1-1 0,-1 1-1,0-1 1,0 1 0,0-1-1,0 1 1,-1 0 0,1-1 0,0 1-1,-1-1 1,0 1 0,0-1-1,-1 4 1,0-3 78,0 0 0,0 1-1,0-1 1,-1 0 0,1 0-1,-1-1 1,0 1 0,0-1 0,0 1-1,0-1 1,0 0 0,0 0 0,-1 0-1,1 0 1,-1-1 0,1 1 0,-1-1-1,-6 2 1,-9 1 335,-1 0 0,-25 1 1,37-5-320,-39 1 368,36-1-643,1-1 0,-1 2 1,1-1-1,0 2 0,-1-1 1,-17 6-1,74-7-2379,-31-2 2249,0 0 0,-1-2 0,19-5 0,15-8-442</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3:15.580"/>
    </inkml:context>
    <inkml:brush xml:id="br0">
      <inkml:brushProperty name="width" value="0.05" units="cm"/>
      <inkml:brushProperty name="height" value="0.05" units="cm"/>
    </inkml:brush>
  </inkml:definitions>
  <inkml:trace contextRef="#ctx0" brushRef="#br0">69 29 18692,'9'-22'1752,"-9"15"-1224,-4 7-207,-5 14 783,-3 11-224,1 9-400,-2 5-184,3 5-208,0 1-16,4-4-72,3-2-128,3-6-368,2-6-280,2-14 640,5-4-152,1-28-96</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1:56.983"/>
    </inkml:context>
    <inkml:brush xml:id="br0">
      <inkml:brushProperty name="width" value="0.05" units="cm"/>
      <inkml:brushProperty name="height" value="0.05" units="cm"/>
    </inkml:brush>
  </inkml:definitions>
  <inkml:trace contextRef="#ctx0" brushRef="#br0">74 2 14323,'-11'2'326,"-1"-1"0,1 0-1,-23-1 1,29-2-57,7 0-86,10 0-104,9 4-286,1 0 0,38 9-1,-15-1-10,422 41-1225,4-38 1166,-435-13 280,1243 68 536,-545-20-194,1437-80 56,-1970 18-386,579-35 18,1 60 92,-712-6-96,101 7-129,-131-11 59,0-2-1,50-8 1,-77 7 35,0-1 0,0 0 0,0 0 0,13-7 0,-11 3-10,0-1 1,16-13 0</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3:16.509"/>
    </inkml:context>
    <inkml:brush xml:id="br0">
      <inkml:brushProperty name="width" value="0.05" units="cm"/>
      <inkml:brushProperty name="height" value="0.05" units="cm"/>
    </inkml:brush>
  </inkml:definitions>
  <inkml:trace contextRef="#ctx0" brushRef="#br0">110 15 14755,'-5'-15'2809,"6"37"-1173,1 0-958,-3 31 528,-9 55 1,2-42-758,-58 373 756,54-372-1166,4-24-4,6-30 6,4-23 46,21-104 38,23-140-70,-46 254-60,0 0 1,0-1 0,0 1 0,0 0-1,0 0 1,1 0 0,-1-1-1,0 1 1,0 0 0,0 0 0,0-1-1,0 1 1,0 0 0,0 0 0,0-1-1,0 1 1,0 0 0,0-1 0,0 1-1,0 0 1,0 0 0,0-1 0,0 1-1,0 0 1,0 0 0,0-1 0,0 1-1,-1 0 1,1 0 0,0 0 0,0-1-1,0 1 1,0 0 0,-1 0 0,1 0-1,0-1 1,0 1 0,0 0 0,-1 0-1,1 0 1,-7 10-89,-7 22-1,8-13 65,0-1 0,2 1 1,-4 24-1,7-37 30,1 0 0,-1 0 0,1-1 0,0 1 0,1 0-1,-1 0 1,1-1 0,0 1 0,0 0 0,1-1 0,0 1 0,0-1 0,0 0 0,1 0 0,4 8 0,-6-12-4,0 0 1,0 0-1,0 0 0,0 0 0,0 0 0,0 0 1,0 0-1,0 0 0,0 0 0,1 0 0,-1-1 1,0 1-1,0 0 0,1-1 0,-1 1 1,1-1-1,-1 0 0,0 1 0,1-1 0,-1 0 1,3 0-1,-2 0 1,0-1-1,0 1 1,0-1 0,1 0-1,-1 0 1,0 0 0,0 0-1,0 0 1,0 0 0,-1 0-1,1-1 1,3-2 0,4-6 1,0-1-1,-1 1 1,14-23 0,-11 16 6,5-7 5,-2 2-10,1 1-1,0 1 0,2 0 0,35-32 0,-52 51-2,1 0 1,0 0 0,0 0 0,0 1-1,0-1 1,0 0 0,0 0-1,1 1 1,-1-1 0,0 1-1,0-1 1,0 1 0,1-1 0,-1 1-1,0 0 1,0 0 0,1-1-1,-1 1 1,0 0 0,0 0-1,1 0 1,-1 1 0,0-1 0,1 0-1,1 1 1,-2 0-1,0 0 0,0 0 0,0 0 0,0 0 0,-1 1 0,1-1 1,0 0-1,0 1 0,-1-1 0,1 0 0,-1 1 0,1-1 0,-1 1 0,0-1 0,1 1 0,-1-1 0,0 3 0,0 11-12,0-1 0,-1 0 0,-3 18 0,3-31 14,-22 125-1,23-125 2,0 0 0,0 0 0,-1 0 0,1-1 0,0 1 0,0 0 0,0 0-1,0 0 1,0-1 0,1 1 0,-1 0 0,0 0 0,0 0 0,0-1 0,1 1 0,-1 0 0,0 0 0,1-1 0,-1 1 0,1 1 0,0-2 0,-1 0 0,1 0 0,-1 0 0,1 0 0,-1 1 0,1-1 0,-1 0 1,1 0-1,-1 0 0,1 0 0,0-1 0,-1 1 0,1 0 0,-1 0 0,1 0 0,-1 0 0,1 0 0,-1-1 0,0 1 0,1 0 0,-1 0 0,2-1 0,26-24 1,-25 22-2,22-23-9,-15 14 19,0 1 1,1 1 0,22-17 0,-32 27-11,0-1 1,-1 1-1,1-1 0,0 1 1,-1 0-1,1-1 0,0 1 0,0 0 1,-1 0-1,1-1 0,0 1 1,0 0-1,-1 0 0,1 0 1,0 0-1,0 0 0,0 0 1,-1 0-1,1 0 0,0 0 0,0 1 1,-1-1-1,1 0 0,0 0 1,0 1-1,-1-1 0,1 0 1,0 1-1,-1-1 0,1 1 1,0-1-1,-1 1 0,1-1 0,-1 1 1,1-1-1,-1 1 0,2 1 1,0 3-6,1-1 1,-1 1-1,0 0 1,3 10-1,2 3-8,-5-14 14,0 0 0,0 0 0,1-1 0,-1 1 0,1-1-1,0 1 1,0-1 0,0 0 0,0 0 0,1-1 0,-1 1 0,1-1 0,0 1 0,-1-1 0,1 0-1,0-1 1,0 1 0,0-1 0,1 0 0,-1 1 0,8 0 0,-5-2 5,0 0 1,-1-1-1,1 1 1,0-1-1,-1 0 1,1-1-1,-1 0 1,0 0-1,1 0 1,-1-1-1,0 0 1,0 0-1,9-7 1,-7 5 24,-1-1 1,0 0 0,0 0 0,0-1 0,0 0-1,-1 0 1,0 0 0,-1-1 0,0 0-1,8-14 1,-12 18-8,1 0 0,-1 0 1,0 0-1,0 1 0,0-1 0,-1 0 0,1 0 0,-1 0 0,0 0 0,0 0 0,-1 0 1,1 0-1,-1 0 0,0 0 0,0 0 0,0 0 0,0 0 0,-1 0 0,1 1 0,-1-1 1,0 1-1,0-1 0,0 1 0,-1 0 0,1 0 0,-1 0 0,-5-5 0,-12-9 90,19 16-112,0 1 0,0-1 0,0 0 0,-1 0 0,1 0 0,0 1 0,0-1 0,-1 1 0,1-1 0,0 1 0,-1-1-1,1 1 1,-1 0 0,1 0 0,-3-1 0,5 3-12,1-1 0,0 0 0,-1 0 1,1 0-1,0 0 0,0 0 0,0 0 0,0 0 0,3 0 0,60 14-321,-60-14 160,-1 0 0,1-1 0,0 0-1,-1 0 1,1 0 0,-1 0 0,1-1 0,-1 0 0,1 0 0,-1 0-1,1 0 1,4-3 0,-7 3 58,-1 0-1,0 0 1,1 0 0,-1 0-1,0 0 1,0 0 0,0 0-1,0 0 1,0-1 0,-1 1-1,1 0 1,0-1 0,0 1-1,-1-1 1,1 1 0,-1-1-1,1 1 1,-1-1 0,0 1-1,0-1 1,0 0 0,0 1-1,0-1 1,0 1 0,0-3-1,-4-9-830</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3:16.924"/>
    </inkml:context>
    <inkml:brush xml:id="br0">
      <inkml:brushProperty name="width" value="0.05" units="cm"/>
      <inkml:brushProperty name="height" value="0.05" units="cm"/>
    </inkml:brush>
  </inkml:definitions>
  <inkml:trace contextRef="#ctx0" brushRef="#br0">4 26 18684,'-4'3'1512,"8"-8"-2224,5-2 1448,3-1-664,2-1-208</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4:49.891"/>
    </inkml:context>
    <inkml:brush xml:id="br0">
      <inkml:brushProperty name="width" value="0.05" units="cm"/>
      <inkml:brushProperty name="height" value="0.05" units="cm"/>
    </inkml:brush>
  </inkml:definitions>
  <inkml:trace contextRef="#ctx0" brushRef="#br0">74 3 18692,'-2'-3'1762,"-1"11"-1170,-4 13-300,-6 28 78,-1-1-252,2 0 0,3 1 1,-5 56-1,14-101-104,0 1 1,0 0-1,1-1 0,-1 1 1,3 6-1,-3-11-10,0 1-1,0 0 0,0 0 1,1 0-1,-1-1 0,0 1 1,1 0-1,-1 0 1,1-1-1,-1 1 0,1 0 1,-1-1-1,1 1 0,-1 0 1,1-1-1,0 1 1,-1-1-1,1 1 0,0-1 1,-1 1-1,1-1 0,0 0 1,0 1-1,0-1 1,-1 0-1,1 1 0,0-1 1,0 0-1,0 0 0,0 0 1,-1 0-1,1 0 1,0 0-1,0 0 0,0 0 1,0 0-1,0 0 0,-1-1 1,2 1-1,7-5 14,0 0 0,0 0-1,-1 0 1,0-1 0,0-1-1,0 1 1,-1-1 0,10-12 0,-1 2 0,38-41 24,-31 33-14,0 0-1,2 2 1,38-30-1,-61 52-25,-1 0 1,0 0-1,1 0 1,-1 0-1,0 1 1,1-1-1,-1 0 1,1 1 0,-1-1-1,1 1 1,0-1-1,-1 1 1,1 0-1,-1 0 1,1 0-1,0 0 1,2 0-1,-3 0 1,0 1-1,0-1 1,-1 1 0,1-1-1,0 1 1,-1-1 0,1 1-1,-1 0 1,1-1-1,-1 1 1,1 0 0,-1-1-1,1 1 1,-1 0-1,0 0 1,1 0 0,-1-1-1,0 1 1,0 0 0,1 0-1,-1 0 1,0 0-1,0 1 1,0 7 15,0-1 0,-1 1-1,0 0 1,-4 14 0,5-20-12,-5 17 29,3-14-81,0 0 1,1 0 0,-1 0-1,1 0 1,1 0-1,-1 10 1,1-16 3,1 1 1,-1-1-1,0 1 0,1-1 1,-1 0-1,0 1 0,1-1 1,-1 0-1,0 1 0,1-1 1,-1 0-1,0 1 1,1-1-1,-1 0 0,1 0 1,-1 0-1,1 1 0,-1-1 1,1 0-1,-1 0 0,0 0 1,1 0-1,-1 0 1,1 0-1,-1 0 0,1 0 1,-1 0-1,1 0 0,-1 0 1,1 0-1,-1 0 0,1 0 1,-1-1-1,1 1 1,-1 0-1,1-1 0,22-7-291,-19 6 211,17-7-305,3-1-150</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4:51.574"/>
    </inkml:context>
    <inkml:brush xml:id="br0">
      <inkml:brushProperty name="width" value="0.05" units="cm"/>
      <inkml:brushProperty name="height" value="0.05" units="cm"/>
    </inkml:brush>
  </inkml:definitions>
  <inkml:trace contextRef="#ctx0" brushRef="#br0">115 450 16067,'2'-3'246,"0"-1"0,-1 1 0,0 0 0,0 0-1,0 0 1,1-7 0,-2 9-217,0 1 0,0 0-1,0-1 1,0 1 0,0-1-1,0 1 1,0-1 0,0 1 0,0 0-1,0-1 1,0 1 0,-1 0 0,1-1-1,0 1 1,0-1 0,0 1 0,-1 0-1,1-1 1,0 1 0,0 0 0,-1-1-1,1 1 1,0 0 0,-1-1 0,0 1 17,0 0 1,0 0-1,0-1 1,0 1 0,0 0-1,1 0 1,-1 0-1,0 0 1,0 1 0,0-1-1,0 0 1,0 0-1,0 0 1,0 1 0,1-1-1,-3 1 1,-3 3 75,1-1 0,-1 1 0,0 0 1,1 0-1,0 0 0,0 1 0,0 0 1,0 0-1,1 0 0,0 1 0,0 0 0,1-1 1,-4 8-1,1-2-86,1 0-1,0 1 1,1-1 0,0 1 0,1 1 0,-2 15 0,4-22-26,1 0 1,-1 0 0,2 0 0,-1 0 0,0 0-1,1 0 1,0-1 0,1 1 0,0 0 0,2 7 0,-3-11-3,0 1 0,1-1 0,-1 0 0,1 0 0,-1 0 0,1 1 0,0-2 0,-1 1 0,1 0 0,0 0 1,0 0-1,1-1 0,-1 1 0,0-1 0,0 0 0,1 0 0,-1 0 0,1 0 0,-1 0 0,1 0 0,-1-1 1,1 1-1,-1-1 0,1 1 0,4-1 0,0-1 32,0 0 1,-1 0-1,1-1 1,-1 1-1,1-2 1,-1 1-1,0-1 1,0 0-1,0 0 0,0 0 1,0-1-1,-1 0 1,1 0-1,-1 0 1,7-9-1,-3 4 94,0-1 1,-1 0-1,0-1 0,-1 0 1,0 0-1,-1 0 0,6-16 1,-8 10 146,-4 17-273,0 0 0,0 0 0,0 0 0,0-1-1,0 1 1,0 0 0,0 0 0,0 0 0,0 0-1,-1-1 1,1 1 0,0 0 0,0 0 0,0 0-1,0 0 1,0 0 0,0 0 0,0-1 0,0 1-1,-1 0 1,1 0 0,0 0 0,0 0 0,0 0-1,0 0 1,0 0 0,-1 0 0,1 0 0,0 0-1,0 0 1,0 0 0,0 0 0,-1 0 0,1 0-1,0 0 1,0 0 0,0 0 0,0 0 0,-1 0-1,1 0 1,0 0 0,0 0 0,0 0 0,-2 1 17,0 0 1,0 0 0,1 0 0,-1 0 0,1 0-1,-1 1 1,1-1 0,-1 1 0,1-1-1,0 1 1,0-1 0,-2 3 0,-9 23 36,11-27-65,1 1 0,-1-1 0,1 1 1,0 0-1,0 0 0,-1-1 0,1 1 1,0 0-1,0 0 0,0-1 0,0 1 1,0 0-1,-1 0 0,2-1 0,-1 1 1,0 0-1,0 0 0,0-1 0,0 1 1,0 0-1,1 0 0,-1-1 0,0 1 1,1 0-1,-1-1 0,0 1 0,1 0 1,-1-1-1,1 1 0,-1-1 0,1 1 1,-1-1-1,1 1 0,-1-1 0,2 1 1,2 0-11,0 0 0,0 0 0,1-1 1,-1 0-1,0 0 0,0 0 1,0 0-1,0-1 0,1 0 1,3-1-1,48-16-85,-28 9 53,-12 4 25,89-24-74,-94 27 82,-1 0 1,1 1-1,0 1 0,0-1 0,0 2 0,0-1 1,19 5-1,-27-4 9,1 0 0,-1 0 0,0 0 0,0 1 0,0-1 1,0 1-1,-1 0 0,1 0 0,0 0 0,-1 0 0,1 1 0,-1-1 1,0 1-1,0-1 0,0 1 0,0 0 0,0 0 0,2 5 0,18 22-22,-21-29 25,0-1 1,0 1-1,1 0 1,-1 0-1,0-1 1,1 1-1,-1-1 1,0 1-1,1-1 1,-1 0-1,1 1 1,-1-1-1,1 0 0,-1 0 1,1 0-1,-1 0 1,1 0-1,-1 0 1,1-1-1,-1 1 1,0 0-1,3-1 1,32-15 21,-32 14-21,30-16-38,-13 7 31,0 0 0,33-11-1,-48 20-79,0 0 0,1 1 0,-1-1-1,0 1 1,1 1 0,-1-1 0,1 1 0,-1 1-1,0-1 1,1 1 0,-1 0 0,1 0 0,11 4-1,-14-3-64,1-1-1,0 0 0,-1 0 0,1 0 0,0 0 0,0-1 0,0 0 0,-1 0 0,1 0 0,0-1 1,6-1-1,7-3-748,29-10 1,-14 3 25,38-13-785,-42 13 818,1 2 1,41-8-1,-48 17 953,-22 1-54,-1 0 0,1 0 0,0-1-1,0 1 1,-1 1 0,1-1-1,0 0 1,0 0 0,-1 0-1,1 0 1,0 0 0,0 1 0,-1-1-1,1 0 1,0 1 0,-1-1-1,1 0 1,0 1 0,-1-1-1,1 1 1,-1-1 0,1 1 0,-1-1-1,2 2 1,-3-1 75,1 0-1,-1 0 1,1 0 0,-1 0 0,1-1-1,-1 1 1,1 0 0,-1 0-1,0 0 1,0-1 0,1 1 0,-1 0-1,0-1 1,0 1 0,0-1-1,0 1 1,1-1 0,-1 1 0,-1-1-1,-22 12 1204,22-11-1092,-15 5 695,8-3-754,1 0 0,-1 0 0,1 1 0,-10 6 0,16-9-185,1 0 1,0-1-1,0 1 0,0 0 0,0 0 1,0 0-1,0 0 0,0 0 0,0 0 1,1 0-1,-1 0 0,0 0 1,1 0-1,-1 0 0,0 0 0,1 1 1,0-1-1,-1 0 0,1 0 0,0 1 1,-1-1-1,1 0 0,0 1 0,0-1 1,0 0-1,0 1 0,0-1 1,0 0-1,1 0 0,-1 1 0,0-1 1,1 0-1,-1 0 0,1 1 0,-1-1 1,2 1-1,-1 0-4,0-1-1,0 1 1,0-1 0,0 1-1,0-1 1,0 0 0,0 0-1,1 0 1,-1 0 0,1 0-1,-1 0 1,0 0 0,1 0-1,0 0 1,-1 0 0,1-1-1,0 1 1,2 0 0,0-1-7,0 1 0,-1-1 0,1 0 1,0 0-1,0-1 0,-1 1 1,1-1-1,5-1 0,2-2-14,-1 0 0,1-1 1,-1 0-1,0 0 0,9-8 0,-8 5 21,0-1-1,-1-1 1,16-17 0,-22 22 36,1 0 0,-1-1 0,0 0 0,0 0 0,-1 0 0,0-1 0,0 1 0,3-13 0,-5 19-29,-1 0 1,0 0 0,0 0 0,0-1-1,0 1 1,0 0 0,0 0 0,0 0-1,0 0 1,0 0 0,0-1 0,0 1-1,0 0 1,0 0 0,0 0-1,0 0 1,0 0 0,0-1 0,0 1-1,0 0 1,-1 0 0,1 0 0,0 0-1,0 0 1,0-1 0,0 1 0,0 0-1,0 0 1,0 0 0,0 0 0,0 0-1,-1 0 1,1 0 0,0 0 0,0 0-1,0-1 1,0 1 0,0 0 0,0 0-1,-1 0 1,1 0 0,0 0 0,0 0-1,0 0 1,0 0 0,0 0 0,-1 0-1,1 0 1,0 0 0,0 0 0,0 0-1,0 0 1,0 0 0,-1 0 0,1 0-1,0 0 1,0 1 0,0-1 0,0 0-1,-9 4 123,2 3-43,1 0-1,0 0 1,0 1-1,0 0 1,1 0 0,0 0-1,-6 14 1,8-15-51,0 0 0,0 0 0,1 1 0,0-1 0,0 0 0,0 1 0,1-1 1,1 1-1,-1-1 0,1 9 0,1-14-27,-1-1 1,0 1-1,1 0 0,-1-1 1,1 0-1,0 1 1,-1-1-1,1 1 0,0-1 1,0 0-1,0 1 1,0-1-1,0 0 0,0 0 1,0 0-1,0 0 1,1 0-1,-1 0 0,0 0 1,1 0-1,-1 0 1,1-1-1,-1 1 0,0-1 1,1 1-1,-1-1 1,1 1-1,0-1 0,-1 0 1,1 0-1,-1 0 1,1 0-1,2 0 0,4 0 2,0-1-1,-1 0 1,1-1-1,-1 1 1,12-5 0,-1-1-24,0-1 1,-1-1 0,0-1 0,-1 0 0,0-1-1,0-1 1,-1 0 0,-1-1 0,25-28 0,-19 16-52,-2 0 0,0-2 0,-1 0 1,-2 0-1,16-40 0,-22 44-37,2 0 0,1 1-1,21-31 1,-27 44 9,-1 0 1,0-1-1,0 1 0,-1-1 1,0 0-1,0 0 0,-1 0 1,-1-1-1,0 1 0,0-1 0,0-13 1,-8 27 370,-1 8-146,0 0-1,1 0 1,0 0 0,1 0 0,1 1 0,-5 16 0,-1 1 66,-64 201 951,61-181-912,3 0 0,-8 89-1,18-136-222,0 1 0,0-1 1,0 0-1,0 1 0,1-1 0,-1 0 0,1 1 0,-1-1 1,2 3-1,-2-5-9,0 0 0,0 0 1,0 0-1,0 0 0,0 0 1,0 0-1,0 0 0,0 0 1,0 1-1,0-1 0,0 0 0,1 0 1,-1 0-1,0 0 0,0 0 1,0 0-1,0 0 0,0 0 1,0 0-1,0 0 0,0 0 1,0 0-1,0 0 0,1 0 1,-1 0-1,0 0 0,0 0 0,0 0 1,0 0-1,0 0 0,0 0 1,0 0-1,0 0 0,1 0 1,-1 0-1,0 0 0,0 0 1,0 0-1,0 0 0,0 0 1,0 0-1,0 0 0,0 0 0,0 0 1,1 0-1,-1 0 0,0 0 1,0-1-1,0 1 0,0 0 1,0 0-1,0 0 0,0 0 1,5-13 102,0-20 116,2-53 0,-3 38-118,-1 35-105,2 16-11,6 25-25,-7-18 22,-3-5 0,2-1 0,-1 1 0,0-1 1,1 1-1,0-1 0,0 0 0,0 0 0,1-1 1,-1 1-1,7 4 0,-8-6-2,1-1 0,0 0 0,-1 0-1,1 0 1,0 0 0,-1 0 0,1 0 0,0-1-1,0 0 1,0 1 0,0-1 0,0 0 0,-1 0-1,1-1 1,0 1 0,0-1 0,0 1 0,0-1-1,4-2 1,7-3-101,0 0-1,-1-1 0,15-10 1,-18 10 44,0 0 1,1 1-1,0 1 1,0 0-1,18-6 1,-28 11 78,0 0 0,0 0 0,0 0 0,0 0 1,0 0-1,0 0 0,0 0 0,-1 0 0,1 0 1,0 0-1,0 1 0,0-1 0,0 0 0,-1 1 0,1-1 1,0 0-1,0 1 0,-1-1 0,1 1 0,0-1 1,0 1-1,-1 0 0,1-1 0,-1 1 0,1 0 0,-1-1 1,1 1-1,-1 0 0,1 0 0,-1-1 0,1 1 1,-1 0-1,0 0 0,0 0 0,1 0 0,-1 0 1,0-1-1,0 1 0,0 0 0,0 0 0,0 1 0,1 8 93,-1-1-1,0 1 0,-2 10 1,1-6 15,0-12-87,1 1 0,0 0-1,0-1 1,0 1 0,0-1-1,1 1 1,-1 0 0,1-1-1,-1 1 1,1-1 0,0 1-1,0-1 1,2 4 0,-2-5-18,1 0 1,-1 0-1,0 0 1,1 0-1,-1 0 1,1-1-1,0 1 1,-1 0-1,1-1 1,0 1-1,-1-1 1,1 1-1,0-1 1,0 0-1,-1 0 1,1 0-1,0 0 1,0 0-1,0 0 1,-1 0-1,3-1 1,56-11-139,-49 8 93,-1 2 0,0-1 0,1 2 0,-1-1 0,1 1 0,0 1 0,18 1 0,-25 0 39,-1 0 1,1 1-1,0-1 0,0 1 0,-1 0 0,1 0 0,-1 0 1,0 1-1,0-1 0,0 1 0,0-1 0,0 1 1,5 6-1,-6-6 24,0 0 0,1 0 1,-1 0-1,1-1 1,0 1-1,-1-1 0,1 0 1,1 1-1,-1-1 1,0-1-1,0 1 0,1 0 1,-1-1-1,1 0 0,-1 0 1,7 1-1,0-2 12,0 0-1,-1-1 1,1 0-1,0 0 1,0-1-1,-1-1 1,1 1-1,-1-2 1,0 1-1,1-1 1,12-8-1,9-8-22,50-40 0,-45 32-164,-35 28 117,-1 0-1,0 0 0,1 0 0,-1 0 0,0-1 1,1 1-1,-1 0 0,0 0 0,1 0 1,-1-1-1,0 1 0,1 0 0,-1 0 0,0-1 1,0 1-1,1 0 0,-1-1 0,0 1 1,0 0-1,0 0 0,1-1 0,-1 1 0,0-1 1,0 1-1,0 0 0,0-1 0,0 1 1,0 0-1,0-1 0,0 1 0,0-1 0,0 1 1,-11-3-1802,-1 1 1218,2-4 38</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4:51.968"/>
    </inkml:context>
    <inkml:brush xml:id="br0">
      <inkml:brushProperty name="width" value="0.05" units="cm"/>
      <inkml:brushProperty name="height" value="0.05" units="cm"/>
    </inkml:brush>
  </inkml:definitions>
  <inkml:trace contextRef="#ctx0" brushRef="#br0">52 78 16892,'-24'-20'2088,"9"7"-1192,5 1-368,8 5 1297,3 0-561,3 3-936,2 0-688,0 1 376,-6-2-176,-6 3-144</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4:52.349"/>
    </inkml:context>
    <inkml:brush xml:id="br0">
      <inkml:brushProperty name="width" value="0.05" units="cm"/>
      <inkml:brushProperty name="height" value="0.05" units="cm"/>
    </inkml:brush>
  </inkml:definitions>
  <inkml:trace contextRef="#ctx0" brushRef="#br0">28 20 16267,'-24'19'1281,"24"-19"-1267,0 0-1,0 0 1,0 0 0,-1 0 0,1 0-1,0 1 1,0-1 0,0 0 0,-1 0 0,1 0-1,0 0 1,0 0 0,0 0 0,-1 1 0,1-1-1,0 0 1,0 0 0,0 0 0,0 1-1,0-1 1,0 0 0,0 0 0,-1 0 0,1 1-1,0-1 1,0 0 0,0 0 0,0 0 0,0 1-1,0-1 1,0 0 0,0 0 0,0 1-1,0-1 1,0 0 0,0 0 0,0 0 0,0 1-1,0-1 1,1 0 0,-1 0 0,0 1-1,0-1 1,0 0 0,0 0 0,0 0 0,0 0-1,1 1 1,-1-1 0,0 0 0,0 0 0,0 0-1,0 0 1,1 0 0,-1 1 0,17 0 321,-13-1-218,200-13 2047,-8 0-1489,460 25-475,-1 41-2209,-419-31 1072,340 11-741,-1-49 2759,-64-45 2031,-95 9-602,-177 38-3251,-196 15-94,-1 1 0,0 3 0,67 15 1,-68-9-180</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6:59.518"/>
    </inkml:context>
    <inkml:brush xml:id="br0">
      <inkml:brushProperty name="width" value="0.05" units="cm"/>
      <inkml:brushProperty name="height" value="0.05" units="cm"/>
    </inkml:brush>
  </inkml:definitions>
  <inkml:trace contextRef="#ctx0" brushRef="#br0">1 1101 8770,'464'56'2506,"-40"-18"-2204,0-22-311,148 9-28,-237 3 89,472 26 349,-561-48-234,317-34 0,437-131-64,-465 65-76,387-70 52,-19-81 114,-736 186-112,278-141 0,-242 83-85,85-44-199,-241 138 117,54-18 0,-79 33 60,1 2-1,0 0 0,0 1 0,42-2 1,-55 7 42,0 0-1,1 1 1,-1 0 0,0 1 0,0 0 0,16 6 0,54 29 245,-13-6-5,-44-22-103,0-1 1,1-1 0,0-1-1,0-1 1,30 2-1,12-4 34</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00.603"/>
    </inkml:context>
    <inkml:brush xml:id="br0">
      <inkml:brushProperty name="width" value="0.05" units="cm"/>
      <inkml:brushProperty name="height" value="0.05" units="cm"/>
    </inkml:brush>
  </inkml:definitions>
  <inkml:trace contextRef="#ctx0" brushRef="#br0">1 292 13035,'47'-37'157,"2"1"0,1 3 0,2 2-1,1 2 1,1 3 0,2 2 0,0 2 0,88-21 0,-130 40-165,1 0-1,0 1 1,1 0-1,18 1 1,-31 1 9,-1 0-1,0 0 1,1 0 0,-1 1 0,1-1-1,-1 0 1,0 1 0,1 0 0,-1 0-1,0-1 1,1 1 0,-1 1-1,0-1 1,0 0 0,0 0 0,0 1-1,0-1 1,0 1 0,-1 0 0,1 0-1,0-1 1,-1 1 0,1 0-1,-1 0 1,0 0 0,0 1 0,1-1-1,-1 0 1,-1 0 0,1 1 0,0-1-1,-1 0 1,1 5 0,-1 2 33,0 0 1,-1 0-1,0 0 0,-1 0 1,0 0-1,0-1 0,-1 1 1,0-1-1,-7 15 1,6-15-3,-123 242 1192,10-23-15,98-184-951,2 1-1,1 1 0,-12 62 0,24-87-186,1 0 0,1-1 0,1 1 0,1 0 0,2 27 1,-1-40-89,0-1 0,0 0 0,0 0-1,1 0 1,0 0 0,0 0 0,0 0 0,1 0 0,0-1 0,0 1 0,0-1 0,1 0 0,0 0 0,0 0 0,0-1 0,1 1 0,-1-1 0,1 0 0,0 0 0,10 5 0,-6-5-71,0 0 0,1-1 0,-1 0 0,1-1-1,0 0 1,0-1 0,0 0 0,0 0 0,19-2-1,-3-1-71,0-2-1,43-11 0,24-15-159,-5-6-82</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01.021"/>
    </inkml:context>
    <inkml:brush xml:id="br0">
      <inkml:brushProperty name="width" value="0.05" units="cm"/>
      <inkml:brushProperty name="height" value="0.05" units="cm"/>
    </inkml:brush>
  </inkml:definitions>
  <inkml:trace contextRef="#ctx0" brushRef="#br0">2 0 15979,'-1'19'625,"4"-12"-649,1-6-40,13-21 2016</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28.180"/>
    </inkml:context>
    <inkml:brush xml:id="br0">
      <inkml:brushProperty name="width" value="0.05" units="cm"/>
      <inkml:brushProperty name="height" value="0.05" units="cm"/>
    </inkml:brush>
  </inkml:definitions>
  <inkml:trace contextRef="#ctx0" brushRef="#br0">53 0 16668,'1'35'1699,"-6"457"-122,9-194-1459,-4-289-108,0-1 30,0 1 0,0-1 0,-1 1 0,0-1 0,-3 10 0,4-17-35,0-1-1,0 0 0,0 0 1,0 1-1,-1-1 1,1 0-1,0 0 0,0 0 1,0 1-1,0-1 0,0 0 1,-1 0-1,1 0 1,0 1-1,0-1 0,0 0 1,0 0-1,-1 0 0,1 0 1,0 1-1,0-1 1,-1 0-1,1 0 0,0 0 1,0 0-1,0 0 0,-1 0 1,1 0-1,0 0 0,0 0 1,-1 0-1,1 0 1,0 0-1,0 0 0,-1 0 1,1 0-1,0 0 0,0 0 1,-1 0-1,1 0 1,0 0-1,0 0 0,-1 0 1,1-1-1,0 1 0,0 0 1,0 0-1,-1 0 1,1 0-1,0 0 0,0-1 1,0 1-1,-1 0 0,1 0 1,0 0-1,0-1 0,0 1 1,-10-17 128,4-1-52,1-1 0,1 0 0,1 0-1,-2-30 1,3-85 199,2 114-236,10-180 173,-7 179-206,0-1 1,2 1 0,0 0-1,2 1 1,0 0-1,1 0 1,14-25 0,-17 38-23,0-1 0,0 1 1,1 0-1,0 1 0,1-1 1,-1 1-1,1 1 0,1-1 0,-1 1 1,1 0-1,16-7 0,-20 10-12,1 0-1,0 0 0,0 1 1,0-1-1,0 1 1,0 0-1,0 1 0,0-1 1,1 1-1,-1 0 0,0 0 1,0 1-1,0-1 0,1 1 1,-1 1-1,0-1 0,0 0 1,-1 1-1,1 0 0,0 1 1,0-1-1,4 4 1,-7-5 15,1 1 1,-1 1 0,1-1 0,-1 0 0,0 1 0,0-1 0,0 1 0,0-1-1,0 1 1,-1 0 0,1 0 0,-1 0 0,0 0 0,0 0 0,2 6 0,-2-4 23,-1 0 1,0 0-1,0 1 1,0-1 0,0 0-1,-1 0 1,0 1-1,0-1 1,-2 6 0,-1 0 53,0 0 1,-1 0 0,0-1-1,-1 1 1,0-1 0,-1 0-1,0-1 1,-10 10 0,8-9 20,-1-1 1,-1-1 0,0 0 0,0 0 0,-1-1-1,0-1 1,-15 7 0,17-8-128,0-2 0,0 0 0,-1 0 1,1 0-1,-1-2 0,1 1 0,-1-1 0,0-1 1,-17-1-1,27 1-29,-1 0 0,1 0 0,0 0 1,0-1-1,0 1 0,0 0 0,-1-1 1,1 1-1,0-1 0,0 1 0,0-1 0,0 0 1,0 1-1,-1-2 0,1 1 41,1 1-1,0 0 1,-1-1-1,1 1 1,0-1-1,0 1 1,0-1 0,0 1-1,-1-1 1,1 1-1,0-1 1,0 1-1,0-1 1,0 1-1,0-1 1,0 1-1,0-1 1,0 1 0,0-1-1,1 1 1,-1-1-1,0 1 1,0-2-1,2 0-15,0-1-1,-1 1 1,1-1-1,0 1 1,0 0-1,0 0 0,1 0 1,-1 0-1,0 0 1,4-2-1,27-14-428,5-1-110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5:01.950"/>
    </inkml:context>
    <inkml:brush xml:id="br0">
      <inkml:brushProperty name="width" value="0.05" units="cm"/>
      <inkml:brushProperty name="height" value="0.05" units="cm"/>
    </inkml:brush>
  </inkml:definitions>
  <inkml:trace contextRef="#ctx0" brushRef="#br0">1 1 12811,'0'0'39,"0"1"0,0 0 0,0 0 0,0-1 0,0 1 0,0 0 0,0-1 0,1 1 0,-1 0 0,0 0 0,0-1 0,1 1 0,-1-1 0,0 1 0,1 0 0,-1-1 0,1 1 0,-1-1 0,1 1 0,-1-1 0,1 1 0,-1-1 0,1 1 0,0-1 0,-1 0 0,1 1 0,0-1 0,0 1 0,21 10-6,-1-4-3,-1-1 1,1 0-1,35 4 0,67 0 71,-70-7-71,173 14 72,492 20 169,-565-38-253,882 12 55,-105 8 104,-911-19-164,549 32 534,-397-19-364,-157-12-168,37 4 98,92-6 1223,-148 0-1037,-9 1-188,-4-2 168</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28.612"/>
    </inkml:context>
    <inkml:brush xml:id="br0">
      <inkml:brushProperty name="width" value="0.05" units="cm"/>
      <inkml:brushProperty name="height" value="0.05" units="cm"/>
    </inkml:brush>
  </inkml:definitions>
  <inkml:trace contextRef="#ctx0" brushRef="#br0">168 37 15539,'-11'6'550,"1"-1"0,-1 1 1,1 1-1,0 0 0,1 1 0,0 0 0,0 0 0,-12 15 0,13-15-526,1 0-1,1 1 0,-1 0 1,1 0-1,1 0 1,0 1-1,0 0 0,1 0 1,0 0-1,1 1 1,-3 15-1,5-23-22,1-1 0,0 0-1,0 0 1,0 0 0,0 1-1,0-1 1,1 0 0,-1 0-1,1 0 1,-1 0 0,1 1 0,0-1-1,0 0 1,0 0 0,0 0-1,0-1 1,0 1 0,0 0 0,3 3-1,-2-4-1,-1 0 1,1-1-1,-1 1 0,1 0 0,-1 0 1,1-1-1,0 1 0,-1-1 0,1 1 0,0-1 1,-1 0-1,1 0 0,0 0 0,0 1 1,-1-2-1,1 1 0,0 0 0,-1 0 0,1-1 1,0 1-1,0 0 0,-1-1 0,1 0 1,2-1-1,3-2 23,0 0 0,0-1 0,-1 1 0,0-1 0,0-1 1,0 1-1,-1-1 0,0 0 0,0 0 0,0-1 0,5-10 0,-3 5 77,0-1 0,-2 0-1,1 0 1,-1-1 0,4-21-1,-8 29-38,0 0 0,0-1-1,-1 1 1,0-1 0,0 1 0,0 0-1,-1-1 1,0 1 0,0 0 0,-3-9-1,3 13-36,0 0 0,0 0-1,0-1 1,0 1-1,-1 0 1,1 0 0,0 0-1,-1 0 1,0 1-1,1-1 1,-1 0 0,0 1-1,0-1 1,0 1-1,0-1 1,0 1 0,0 0-1,0 0 1,0 0-1,-1 0 1,1 0 0,0 1-1,-1-1 1,1 1-1,0-1 1,-1 1 0,1 0-1,-1 0 1,1 0-1,-3 1 1,0-1-10,-1 1 0,1 1 0,0-1 0,-1 1 0,1 0 0,0 0 0,1 0 0,-1 1 0,-8 5 1,10-6-82,0 0 0,1 0-1,-1 0 1,1 0 0,-1 1 0,1-1 0,0 1 0,0-1 0,0 1 0,1 0 0,-1 0 0,1 0 0,-1 0 0,1 0 0,0 0 0,-2 7 0,3-10 32,0 1 0,0-1 0,0 1-1,0-1 1,1 1 0,-1-1 0,0 1-1,0-1 1,0 1 0,0-1 0,0 0-1,1 1 1,-1-1 0,0 1 0,0-1-1,1 1 1,-1-1 0,0 0 0,1 1-1,-1-1 1,0 1 0,1-1 0,-1 0-1,1 0 1,-1 1 0,0-1 0,1 0-1,-1 0 1,1 1 0,-1-1 0,1 0-1,-1 0 1,1 0 0,-1 0 0,1 0-1,-1 0 1,1 0 0,-1 0 0,1 0-1,-1 0 1,1 0 0,-1 0-1,1 0 1,-1 0 0,1 0 0,-1 0-1,1-1 1,-1 1 0,1 0 0,-1 0-1,1-1 1,27-11-534,6-10-18,8-8-152</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29.049"/>
    </inkml:context>
    <inkml:brush xml:id="br0">
      <inkml:brushProperty name="width" value="0.05" units="cm"/>
      <inkml:brushProperty name="height" value="0.05" units="cm"/>
    </inkml:brush>
  </inkml:definitions>
  <inkml:trace contextRef="#ctx0" brushRef="#br0">191 0 16027,'-18'9'773,"-69"35"1429,77-38-1947,-1 1 0,1 0 1,1 1-1,0 0 0,-16 17 1,24-23-251,0-1 1,0 0-1,0 1 1,0-1-1,0 1 1,0-1-1,0 1 1,1-1-1,-1 1 1,0-1-1,1 1 1,-1 0-1,1 0 1,0-1-1,-1 4 1,2-5-10,-1 1 0,0 0 0,1 0 0,-1-1 1,1 1-1,-1 0 0,0-1 0,1 1 1,0-1-1,-1 1 0,1 0 0,-1-1 1,1 1-1,0-1 0,-1 0 0,1 1 1,0-1-1,-1 1 0,1-1 0,0 0 1,-1 0-1,1 1 0,0-1 0,0 0 1,0 0-1,-1 0 0,1 0 0,0 0 0,0 0 1,0 0-1,-1 0 0,1 0 0,1-1 1,41-1-76,-10 0 50,63 4-1,-87-2 32,0 2 0,0-1 1,0 2-1,0-1 0,0 1 0,0 0 1,0 1-1,-1 0 0,0 0 1,0 1-1,11 8 0,-16-11 16,-1 0-1,1 0 1,-1 1 0,0-1-1,1 1 1,-1-1 0,0 1-1,-1 0 1,1-1 0,0 1-1,-1 0 1,0 0 0,1 0-1,-1 1 1,0-1-1,-1 0 1,2 6 0,-2-6 38,-1-1 0,1 1 0,-1 0 0,1 0-1,-1-1 1,0 1 0,0 0 0,0-1 0,0 1 0,-1-1 0,1 1 0,-1-1 0,1 1 0,-1-1 0,0 0 0,0 0 0,0 0 0,0 0-1,0 0 1,-4 2 0,-13 9 337,-1-1 0,-1 0-1,0-1 1,-28 9-1,-89 25 16,128-42-528,10-3 81,0 0-1,0 0 1,0 0-1,0 0 1,0-1-1,0 1 1,0 0-1,0 0 1,0 0-1,0 0 0,0 0 1,0 0-1,0 0 1,0 0-1,0 0 1,0 0-1,0 0 1,0 0-1,0 0 1,-1 0-1,1 0 0,0 0 1,0-1-1,0 1 1,0 0-1,0 0 1,0 0-1,0 0 1,0 0-1,0 0 1,0 0-1,0 0 0,0 0 1,0 0-1,0 0 1,-1 0-1,1 0 1,0 0-1,0 0 1,0 0-1,0 0 1,0 0-1,0 0 0,0 0 1,0 0-1,0 0 1,0 0-1,0 0 1,0 0-1,0 1 1,0-1-1,0 0 1,-1 0-1,1 0 0,0 0 1,8-7-989,13-7 4,55-33-627,-24 15 662</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29.436"/>
    </inkml:context>
    <inkml:brush xml:id="br0">
      <inkml:brushProperty name="width" value="0.05" units="cm"/>
      <inkml:brushProperty name="height" value="0.05" units="cm"/>
    </inkml:brush>
  </inkml:definitions>
  <inkml:trace contextRef="#ctx0" brushRef="#br0">41 1 18140,'-2'4'1488,"-5"19"-1088,0 7-168,-2 13 657,2 7-257,1 7-384,4 1-168,2-5-456,1-6-305,5-17 577,2-14-128,4-35-72</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29.868"/>
    </inkml:context>
    <inkml:brush xml:id="br0">
      <inkml:brushProperty name="width" value="0.05" units="cm"/>
      <inkml:brushProperty name="height" value="0.05" units="cm"/>
    </inkml:brush>
  </inkml:definitions>
  <inkml:trace contextRef="#ctx0" brushRef="#br0">71 6 17148,'0'-6'1180,"-3"8"-622,-6 13-188,1 13-10,2 1-1,1-1 1,1 1-1,0 57 1,4-73-320,12 400 333,0-132-34,-11-273-310,-1-2 6,0-1 0,0 0 0,0 0 0,0 0 0,-1 0 0,0 0 0,-2 8 0,3-13-31,0 0-1,0 0 0,-1 0 1,1 0-1,0 0 0,0 0 0,0 1 1,0-1-1,-1 0 0,1 0 1,0 0-1,0 0 0,0 0 1,-1 0-1,1 0 0,0 0 0,0 0 1,0-1-1,-1 1 0,1 0 1,0 0-1,0 0 0,0 0 1,0 0-1,-1 0 0,1 0 0,0 0 1,0 0-1,0-1 0,0 1 1,-1 0-1,1 0 0,0 0 1,0 0-1,0 0 0,0-1 0,0 1 1,0 0-1,0 0 0,0 0 1,-1-1-1,1 1 0,0 0 1,0 0-1,0 0 0,0 0 0,0-1 1,0 1-1,0 0 0,0 0 1,0 0-1,0-1 0,0 1 1,0 0-1,1 0 0,-6-16 63,-17-145-652,8 42-3452,14 118 3880,0 1 0,0-1 0,0 1-1,0-1 1,0 1 0,0-1-1,0 1 1,-1-1 0,1 1 0,0-1-1,0 1 1,0-1 0,0 1-1,-1-1 1,1 1 0,0-1-1,0 1 1,-1 0 0,1-1 0,0 1-1,-1-1 1,0 0 0</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30.313"/>
    </inkml:context>
    <inkml:brush xml:id="br0">
      <inkml:brushProperty name="width" value="0.05" units="cm"/>
      <inkml:brushProperty name="height" value="0.05" units="cm"/>
    </inkml:brush>
  </inkml:definitions>
  <inkml:trace contextRef="#ctx0" brushRef="#br0">46 115 12931,'-3'1'533,"0"2"3,0-1 0,0 0 0,-1 0-1,1 0 1,-1 0 0,0 0 0,1-1 0,-1 0 0,-6 2 0,10-3-473,0-1 1,-1 1 0,1 0 0,0 0 0,0 0-1,0-1 1,0 1 0,0 0 0,0 0-1,0-1 1,0 1 0,0 0 0,0 0-1,0 0 1,0-1 0,0 1 0,0 0 0,0 0-1,0-1 1,0 1 0,0 0 0,0 0-1,0 0 1,0-1 0,0 1 0,0 0-1,1 0 1,-1 0 0,0-1 0,0 1-1,0 0 1,0 0 0,0 0 0,1 0 0,-1-1-1,0 1 1,0 0 0,8-7 222,-1 0-1,1 0 1,0 1 0,0 0-1,1 0 1,0 1 0,0 1-1,16-7 1,4 0-173,48-11-1,-52 18-626,33-3-1,-39 6-211,0-1-1,-1-1 0,33-9 1,-31 5-57</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30.764"/>
    </inkml:context>
    <inkml:brush xml:id="br0">
      <inkml:brushProperty name="width" value="0.05" units="cm"/>
      <inkml:brushProperty name="height" value="0.05" units="cm"/>
    </inkml:brush>
  </inkml:definitions>
  <inkml:trace contextRef="#ctx0" brushRef="#br0">64 1 17116,'-7'14'1328,"-4"13"-1048,0 5-120,1 8 424,-1 6-224,3 1-152,3 0-56,5-4-152,1-4-88,3-9-128,2-4-120,1-16-312,3-9-104,-1-9 512,1-8-152,0-13-64</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31.184"/>
    </inkml:context>
    <inkml:brush xml:id="br0">
      <inkml:brushProperty name="width" value="0.05" units="cm"/>
      <inkml:brushProperty name="height" value="0.05" units="cm"/>
    </inkml:brush>
  </inkml:definitions>
  <inkml:trace contextRef="#ctx0" brushRef="#br0">12 30 15699,'0'0'59,"0"0"0,0 0 0,0 0 0,1 0 0,-1 0 0,0 0 0,0 0 0,0 0 0,1 0-1,-1 0 1,0 1 0,0-1 0,0 0 0,0 0 0,0 0 0,1 0 0,-1 0 0,0 1 0,0-1-1,0 0 1,0 0 0,0 0 0,0 0 0,0 1 0,0-1 0,0 0 0,1 0 0,-1 0 0,0 1 0,0-1-1,0 0 1,0 0 0,0 0 0,0 1 0,0-1 0,0 0 0,0 0 0,-1 0 0,1 1 0,0-1 0,0 0-1,-3 12 13,1-7 264,-2 21 44,1 0 1,2 0 0,0-1 0,1 1-1,2 0 1,0 0 0,12 46 0,-9-50-340,17 44 0,-19-60-25,0 1 0,0 0-1,1-1 1,0 0 0,0 0 0,0 0 0,1 0 0,-1-1 0,2 0 0,7 7 0,-12-11 3,0 0 1,0 0 0,1-1-1,-1 1 1,0-1-1,1 1 1,-1-1 0,0 1-1,1-1 1,-1 0 0,1 0-1,-1 1 1,1-1-1,-1 0 1,0 0 0,1-1-1,-1 1 1,1 0-1,-1 0 1,1-1 0,-1 1-1,0-1 1,1 1 0,-1-1-1,0 1 1,0-1-1,1 0 1,-1 0 0,0 0-1,0 0 1,0 0 0,0 0-1,0 0 1,0 0-1,0 0 1,1-2 0,5-7 134,-1 1 0,-1-1 1,9-20-1,-6 12 34,130-222 692,-131 229-896,-1 2-120,-1 0-1,-1-1 1,1 1 0,2-12 0,-6 18 78,0 0-1,0 0 1,-1 0 0,1-1 0,-1 1 0,0 0 0,0 0-1,0-1 1,0 1 0,-1 0 0,1 0 0,-1-1 0,0 1-1,0 0 1,0 0 0,0 0 0,-2-3 0,-3-3-293</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37:31.615"/>
    </inkml:context>
    <inkml:brush xml:id="br0">
      <inkml:brushProperty name="width" value="0.05" units="cm"/>
      <inkml:brushProperty name="height" value="0.05" units="cm"/>
    </inkml:brush>
  </inkml:definitions>
  <inkml:trace contextRef="#ctx0" brushRef="#br0">786 42 16796,'-5'10'1600,"1"-6"-1104,-3-4-240,5-2 496,1 0-584,-1-4-1776,0-6 1608,-6-3-440,0-4-240</inkml:trace>
  <inkml:trace contextRef="#ctx0" brushRef="#br0" timeOffset="1">24 7 14963,'-10'16'1945,"3"-3"-1049,0-7 2729,9-5-3577,3 0-521,0-1 465,2-5-216,-3-7-184</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5:07.183"/>
    </inkml:context>
    <inkml:brush xml:id="br0">
      <inkml:brushProperty name="width" value="0.05" units="cm"/>
      <inkml:brushProperty name="height" value="0.05" units="cm"/>
    </inkml:brush>
  </inkml:definitions>
  <inkml:trace contextRef="#ctx0" brushRef="#br0">0 40 10578,'11'-12'795,"-8"8"-618,0 1-1,0 0 1,0 0-1,0 0 1,0 0-1,5-2 1,-7 4-134,0 1 1,0-1-1,1 1 0,-1-1 1,0 1-1,1 0 0,-1 0 1,1-1-1,-1 1 0,0 0 1,1 0-1,-1 0 1,1 0-1,-1 1 0,0-1 1,1 0-1,-1 1 0,0-1 1,1 1-1,-1-1 0,0 1 1,1-1-1,0 2 1,-1-1-30,90 47 764,-80-43-767,1-1 1,0 0-1,1 0 1,-1-2-1,0 1 0,15 0 1,65-1-12,-52-2 11,0 2 0,63 11 0,7 4-125,180 6 0,56 7-71,-160-6 255,217-2 1,5 12-58,47 1-21,562-42-29,-689-17 36,-3-22-3,-154 20 1,84 8-15,1 21 42,-95 0 5,240-29 6,-139 4-26,-183 19 16,105 9 0,-121 0 43,-1-2-1,1-4 0,0-1 0,70-12 0,-22-13 160,-114 26-188,1 1-1,-1-1 0,0 0 1,0 0-1,1 0 0,-1-1 1,0 1-1,1-1 0,-1 1 1,0-1-1,1 0 1,-5-2-1,0-1-65,-1-1-1,1 0 1,-9-8 0,-18-13-71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5:29.867"/>
    </inkml:context>
    <inkml:brush xml:id="br0">
      <inkml:brushProperty name="width" value="0.05" units="cm"/>
      <inkml:brushProperty name="height" value="0.05" units="cm"/>
    </inkml:brush>
  </inkml:definitions>
  <inkml:trace contextRef="#ctx0" brushRef="#br0">4973 211 11779,'-521'36'1442,"-4"-33"-1107,-680-21-531,83 9-893,738 16 646,274 3 458,-165 35 1,204-27 60,1 2 1,1 4 0,-82 39 0,101-38 0,2 3 0,1 1 0,1 3 1,-80 71-1,109-87-92,0 2-1,1-1 1,1 2 0,1 0 0,0 1-1,-17 35 1,26-45-71,0 1 0,1 0 1,1 0-1,0 0 0,0 0 0,1 1 1,1-1-1,0 0 0,0 1 1,1-1-1,0 1 0,1-1 0,1 1 1,0-1-1,6 20 0,-2-14-77,2 0 0,0-1-1,1 1 1,1-2 0,0 1 0,1-1-1,0-1 1,2 0 0,16 15 0,5 1 71,2-1 0,61 37 1,-46-36 378,2-2 1,1-2 0,102 33-1,-76-36-61,2-4 1,94 11-1,171-7 86,-4-27-265,564-44 136,-589 28-136,1136-105 79,-5-58-25,-1198 150-93,186-28-40,-7-24-50,-355 65 41,78-31 0,-123 38 27,-1 0 1,0-1 0,-1-2-1,-1-1 1,35-28-1,-58 41 18,1 0 0,-1-1 0,0 1 0,0-1 0,0 0 0,0 0 0,-1 0 0,0-1 0,0 1 0,0-1 0,1-6 0,-3 8 5,0 0 1,0-1-1,0 0 0,-1 1 0,1-1 1,-1 1-1,-1-1 0,1 0 1,-1 1-1,1-1 0,-1 1 0,-1-1 1,1 1-1,0-1 0,-4-5 1,-2-3 17,-1 1 0,0 0 1,0 1-1,-1 0 0,-1 0 1,0 0-1,-14-10 0,-84-59 117,106 79-142,-75-46-1,-2 4 1,-126-50 0,158 74-37,-368-148-137,388 157 162,-150-58-46</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7:54.305"/>
    </inkml:context>
    <inkml:brush xml:id="br0">
      <inkml:brushProperty name="width" value="0.05" units="cm"/>
      <inkml:brushProperty name="height" value="0.05" units="cm"/>
    </inkml:brush>
  </inkml:definitions>
  <inkml:trace contextRef="#ctx0" brushRef="#br0">206 16 12723,'0'-1'52,"0"0"0,0 0 0,0 0 0,-1 0 0,1 0 0,0 0 0,0 0 0,-1 1 1,1-1-1,-1 0 0,1 0 0,-1 0 0,1 0 0,-1 0 0,0 0 0,1 1-36,0 0-1,-1 0 0,1 0 0,0 0 1,-1 0-1,1 0 0,0 0 1,0 0-1,-1 0 0,1 0 1,0 0-1,-1 0 0,1 0 1,0 1-1,0-1 0,-1 0 0,1 0 1,0 0-1,0 0 0,0 1 1,-1-1-1,1 0 0,0 0 1,0 0-1,0 1 0,0-1 1,-1 0-1,1 0 0,0 1 0,0-1 1,0 0-1,0 1 0,-2 3 65,0 1 0,0-1-1,1 1 1,-1-1-1,0 11 1,-21 319 105,18-226-177,-84 1355 20,57-1000-32,0 266 76,48-2 43,-15-712-124,0 1-33,1 1 1,0 0-1,6 23 0,-4-83-474,-10-53 265,-2 36 110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9:30.855"/>
    </inkml:context>
    <inkml:brush xml:id="br0">
      <inkml:brushProperty name="width" value="0.05" units="cm"/>
      <inkml:brushProperty name="height" value="0.05" units="cm"/>
    </inkml:brush>
  </inkml:definitions>
  <inkml:trace contextRef="#ctx0" brushRef="#br0">205 0 7922,'-55'385'1943,"31"4"-406,18-284-1050,-46 1214 2074,13-277-1465,33-892-1001,-13 214 97,16-292-365,3 0 0,3 0 1,26 141-1,-14-124-238,20 97-1927,-21-147 1902,3-14-87</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9:52.187"/>
    </inkml:context>
    <inkml:brush xml:id="br0">
      <inkml:brushProperty name="width" value="0.05" units="cm"/>
      <inkml:brushProperty name="height" value="0.05" units="cm"/>
    </inkml:brush>
  </inkml:definitions>
  <inkml:trace contextRef="#ctx0" brushRef="#br0">174 2 13283,'1'0'18,"-1"0"1,0 0 0,0 0-1,0-1 1,0 1-1,0 0 1,1 0 0,-1 0-1,0 0 1,0 0-1,0 0 1,0 0 0,1 0-1,-1-1 1,0 1-1,0 0 1,0 0 0,0 0-1,1 0 1,-1 0-1,0 0 1,0 0 0,0 0-1,1 0 1,-1 0-1,0 0 1,0 0 0,0 0-1,1 0 1,-1 0-1,0 1 1,0-1 0,0 0-1,0 0 1,1 0-1,-1 0 1,0 0 0,0 0-1,0 0 1,1 1-1,2 9 227,-4 24-273,1-27 109,-15 186 473,3-38-282,-48 638 439,-12 181-525,47 2 1,34-712-99,11-1 0,58 278 0,-75-519-208,6 15-1997,-34-83 1136,1 11 405</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4:48.465"/>
    </inkml:context>
    <inkml:brush xml:id="br0">
      <inkml:brushProperty name="width" value="0.05" units="cm"/>
      <inkml:brushProperty name="height" value="0.05" units="cm"/>
    </inkml:brush>
  </inkml:definitions>
  <inkml:trace contextRef="#ctx0" brushRef="#br0">1521 50 12915,'6'-7'207,"0"1"-39,0 0 0,-1-1-1,0 0 1,6-9-1,-11 16-160,0 0-1,0 0 1,0 0-1,-1 0 1,1 0-1,0 0 0,0 0 1,0 0-1,0 0 1,0 0-1,0 0 1,0 0-1,0 0 1,0 0-1,0 0 1,0 0-1,0 0 0,0 0 1,0 0-1,0 0 1,0 0-1,0 0 1,0 0-1,0 0 1,0 0-1,0 0 0,-1 0 1,1 0-1,0 0 1,0 0-1,0 0 1,0 0-1,0 0 1,0 0-1,0 0 1,0 0-1,0 0 0,0 0 1,0 0-1,0 0 1,0 0-1,0 0 1,0 0-1,0-1 1,0 1-1,-7 7 215,-11 13 55,-55 100 171,-89 196 0,88-162-341,-327 616-63,-333 406-155,725-1164 55,7-8 40,0 0 1,0 0-1,0-1 1,-1 1-1,0-1 0,0 0 1,0 1-1,0-1 1,0-1-1,0 1 1,-1 0-1,0-1 0,1 0 1,-7 3-1,9-5 14,1 1 0,-1-1 0,0 0 0,0 0-1,1 0 1,-1 0 0,0-1 0,1 1 0,-1 0 0,0 0-1,1 0 1,-1 0 0,1-1 0,-1 1 0,0 0 0,1 0-1,-1-1 1,1 1 0,-1-1 0,1 1 0,-1 0 0,1-1-1,-1 1 1,1-1 0,-1 1 0,1-1 0,-1 0 0,1 1-1,0-1 1,-1 1 0,1-2 0,-12-41-128</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54:55.395"/>
    </inkml:context>
    <inkml:brush xml:id="br0">
      <inkml:brushProperty name="width" value="0.05" units="cm"/>
      <inkml:brushProperty name="height" value="0.05" units="cm"/>
    </inkml:brush>
  </inkml:definitions>
  <inkml:trace contextRef="#ctx0" brushRef="#br0">60 72 10922,'-4'-2'143,"0"-1"0,-1 1 0,1-1 0,1 0 0,-1 0 0,0 0 0,1 0 0,0-1 0,-1 1 0,1-1 0,1 0 0,-1 0 0,0 0 0,1 0 0,0-1 0,0 1 0,-2-9 0,5 14 343,2 4-386,0 0 0,1 0 0,0 0 0,6 6 0,4 0-54,1-1 1,0 0-1,0-1 1,1-1-1,32 12 1,89 21 122,-119-37-154,255 57-83,352 33-1,-95-61-181,1-33-193,593-59 196,-819 37 222,562-29 45,0 28-9,118 41-620,190-2-3,-253-65 808,-479 18-5,15-4-109,124-6-43,2 44-180,-395 12-442,244 9-508,-256-25 763</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4:48.834"/>
    </inkml:context>
    <inkml:brush xml:id="br0">
      <inkml:brushProperty name="width" value="0.05" units="cm"/>
      <inkml:brushProperty name="height" value="0.05" units="cm"/>
    </inkml:brush>
  </inkml:definitions>
  <inkml:trace contextRef="#ctx0" brushRef="#br0">5 11 13795,'-1'-2'112,"-2"-6"456,11 16-365,494 568 772,-188-226-974,-219-234-389,73 78-138,-106-138 277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44:50.887"/>
    </inkml:context>
    <inkml:brush xml:id="br0">
      <inkml:brushProperty name="width" value="0.05" units="cm"/>
      <inkml:brushProperty name="height" value="0.05" units="cm"/>
    </inkml:brush>
  </inkml:definitions>
  <inkml:trace contextRef="#ctx0" brushRef="#br0">2366 198 5913,'-35'-5'554,"-2"1"-1,1 2 0,0 2 0,0 1 1,-69 12-1,62-3-389,0 1 1,1 2-1,0 2 1,-62 32-1,8 5 264,2 5-1,-156 124 1,124-73 98,-137 151-1,141-119-436,6 5 0,7 5-1,7 5 1,6 4 0,-104 238-1,155-295-47,5 2-1,4 2 0,6 1 1,-32 204-1,51-215-21,5 0 1,3 0-1,13 108 0,-4-147-23,3-1-1,2 1 0,3-2 0,2 0 0,2 0 1,39 78-1,-24-74-40,3-2 1,1-2-1,3-1 1,3-2 0,58 56-1,-69-78 1,2-1 0,1-2 0,1-1-1,1-2 1,1-2 0,1-1 0,1-2 0,1-1 0,1-3-1,0-1 1,1-2 0,0-2 0,0-2 0,1-2 0,1-2-1,51-1 1,-33-5 54,0-3 0,97-20 1,120-53 240,-195 46-96,-1-3 0,-2-5 0,-2-2 0,109-78 1,-92 49 81,-3-5 1,158-166 0,-174 154-92,-3-3-1,-5-4 0,-4-3 1,94-187-1,-86 128 6,-7-4-1,-7-3 0,42-188 1,-76 234-168,-6-2 0,-4-1-1,-6 0 1,-5-1 0,-14-158 0,3 218-125,-2 1 1,-3 0-1,-3 0 1,-2 1-1,-3 1 1,-2 1-1,-52-100 1,35 94-58,-3 1 0,-2 3 0,-3 1 0,-3 2 0,-2 2 0,-2 3 0,-3 2 0,-2 2 0,-1 4 0,-104-60 0,-14 18-96</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52:30.396"/>
    </inkml:context>
    <inkml:brush xml:id="br0">
      <inkml:brushProperty name="width" value="0.05" units="cm"/>
      <inkml:brushProperty name="height" value="0.05" units="cm"/>
    </inkml:brush>
  </inkml:definitions>
  <inkml:trace contextRef="#ctx0" brushRef="#br0">7613 1177 12243,'0'1'2,"28"23"68,-24-21-22,-17-16 29,-287-264 939,275 255-988,-44-35-77,-2 4-1,-3 2 1,-1 4-1,-140-65 0,44 40 111,-221-61 0,-480-95 302,766 202-340,-69-14-8,-189-19-1,257 50-16,-1 4 0,1 4 0,-120 16-1,-273 77-22,8 48-28,273-64 33,3 10 0,-312 174 1,374-169 1,-233 184 0,-103 157-27,107-22-29,299-304 54,4 4 0,-74 136 0,87-122 10,5 3 0,5 2 1,6 3-1,-37 154 0,-40 401-21,108-495 23,7 314-1,20-373 2,5 0 0,39 169 0,-30-217 2,3 0-1,4-1 1,4-2-1,62 115 1,-44-111-6,5-2 0,3-3 0,3-2 0,128 125 0,-87-111-8,4-4-1,221 140 0,-164-129 1,5-8 0,3-8-1,194 67 1,-181-90-11,2-9-1,2-7 1,2-9-1,1-8 1,2-8-1,0-9 0,0-8 1,201-24-1,-179-7-35,-2-10-1,-1-9 0,284-102 1,-364 99 24,-2-6 1,-3-6-1,-3-5 0,200-144 1,-199 115 28,-4-6 0,-5-5 0,-5-4-1,99-130 1,-14-13 3,-10-8 0,-13-8-1,169-356 1,-279 495-11,227-492-110,-214 444 196,-8-2 0,-8-4 0,39-206 0,-87 318 81,8-146-1,-20 167-55,-2-1 0,-3 1 0,-17-79 0,4 62-10,-3 2 0,-3 0 1,-3 1-1,-2 2 0,-3 0 1,-4 3-1,-1 1 0,-63-76 1,7 26-61,-4 3 0,-169-142 0,177 178-36,-3 3 0,-3 5 0,-175-87 0,44 47-23</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52:31.276"/>
    </inkml:context>
    <inkml:brush xml:id="br0">
      <inkml:brushProperty name="width" value="0.05" units="cm"/>
      <inkml:brushProperty name="height" value="0.05" units="cm"/>
    </inkml:brush>
  </inkml:definitions>
  <inkml:trace contextRef="#ctx0" brushRef="#br0">3522 189 9802,'-133'-45'1270,"-1"5"0,-145-22 1,161 44-890,-1 4 1,-205 4 0,266 13-404,-1 3 0,1 2 0,0 3 0,1 2 0,0 3 1,-84 36-1,76-22-44,1 3 1,2 3 0,1 2-1,2 3 1,-53 48-1,9 3-21,4 3-1,5 5 0,-150 206 1,95-81 53,-187 381 1,249-411 29,8 4 1,9 3-1,-77 371 0,107-342 4,11 2-1,9 0 0,13 272 1,35-142-8,-13-269 0,48 169 1,-43-201 1,3-2 0,3 0 0,51 87 0,-50-104 0,2-2 1,2 0-1,1-3 1,2 0-1,48 39 1,-33-36-24,2-3 0,2-2 1,113 58-1,-93-61-22,1-4 0,134 35 0,-74-35-212,2-7 1,0-6-1,211-1 1,-146-19-498,390-59 1,-317 8 356</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52:31.677"/>
    </inkml:context>
    <inkml:brush xml:id="br0">
      <inkml:brushProperty name="width" value="0.05" units="cm"/>
      <inkml:brushProperty name="height" value="0.05" units="cm"/>
    </inkml:brush>
  </inkml:definitions>
  <inkml:trace contextRef="#ctx0" brushRef="#br0">435 4624 8530,'1014'-655'1919,"-538"283"-1004,-39-37-335,-388 357-457,-2-3 0,-3-1 0,-2-3 0,54-100 0,-85 135-57,0 0 0,-2 0 0,0-1 0,-2 0 0,-1 0 0,-1-1 0,-1 0 0,-1 0 0,-2 0 0,0 0 0,-6-44 0,-2 25 23,-2 0 0,-2 0 0,-2 2 0,-2-1 0,-2 2 0,-38-69 0,-9 1-21,-89-115 0,-21-1-1229,-9 8-1,-419-384 1,488 504 342,-4 5-1,-174-103 0,202 144 515,-3 5 0,-2 3 0,-1 5 0,-129-35-1,-50 14 58</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3:57.487"/>
    </inkml:context>
    <inkml:brush xml:id="br0">
      <inkml:brushProperty name="width" value="0.05" units="cm"/>
      <inkml:brushProperty name="height" value="0.05" units="cm"/>
    </inkml:brush>
  </inkml:definitions>
  <inkml:trace contextRef="#ctx0" brushRef="#br0">53 7 11650,'0'0'23,"0"0"0,0 0 0,0 0 0,0 0 0,0 0 0,1-1-1,-1 1 1,0 0 0,0 0 0,0 0 0,0 0 0,0 0-1,0 0 1,0-1 0,0 1 0,0 0 0,0 0 0,0 0 0,0 0-1,1-1 1,-1 1 0,0 0 0,0 0 0,0 0 0,0 0-1,0-1 1,0 1 0,-1 0 0,1 0 0,0 0 0,0 0 0,0 0-1,0-1 1,0 1 0,0 0 0,0 0 0,0 0 0,0 0-1,0 0 1,0-1 0,0 1 0,-1 0 0,1 0 0,0 0 0,0 0-1,0 0 1,0 0 0,0 0 0,0 0 0,-1 0 0,1-1-1,0 1 1,0 0 0,0 0 0,0 0 0,-1 0 0,1 0 0,0 0-1,-4 12 124,-16 398-256,11-285 80,2-39 45,-3 53 32,10-112-40,1 0 0,0 0 0,7 28-1,-5-44-2,0-1 0,0 0-1,1 0 1,0 0 0,1 0-1,0 0 1,6 8 0,-10-16 0,0 1 1,0 0 0,0-1-1,0 1 1,-1 0 0,1-1-1,-1 1 1,0 0 0,0-1-1,0 1 1,0 0 0,0 0-1,0-1 1,-1 1-1,0 0 1,-1 3 0,0 8-11,-1 50-10,10 125-1,1-25-46,0 18 49,-3-90 75,-5-51-62,-2-1 1,-8 43 0,-1 8 15,8-57-80,-4 96-811,3-114 441,-2-6 196</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4:05.192"/>
    </inkml:context>
    <inkml:brush xml:id="br0">
      <inkml:brushProperty name="width" value="0.05" units="cm"/>
      <inkml:brushProperty name="height" value="0.05" units="cm"/>
    </inkml:brush>
  </inkml:definitions>
  <inkml:trace contextRef="#ctx0" brushRef="#br0">125 1 8058,'-4'26'1046,"-13"41"1,11-46-510,0 1 0,2 0 0,-3 27 0,-8 459 346,10-264-838,4-131-19,-12 163 228,10-262-117,-1 0 0,-7 22 0,-5 16-68,12-33-156,1-19-91,0-11 83,1-8 31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5:53.660"/>
    </inkml:context>
    <inkml:brush xml:id="br0">
      <inkml:brushProperty name="width" value="0.05" units="cm"/>
      <inkml:brushProperty name="height" value="0.05" units="cm"/>
    </inkml:brush>
  </inkml:definitions>
  <inkml:trace contextRef="#ctx0" brushRef="#br0">541 42 8106,'-7'-6'470,"0"0"-48,1 1 1,-1 0 0,0 1-1,0 0 1,0 0 0,-8-3-1,14 7-370,1 0-1,-1 0 1,1 1-1,0-1 1,-1 0-1,1 1 0,0-1 1,-1 0-1,1 1 1,0-1-1,0 1 1,-1-1-1,1 0 0,0 1 1,0-1-1,0 1 1,0-1-1,-1 0 1,1 1-1,0-1 0,0 1 1,0-1-1,0 1 1,0-1-1,0 1 1,0-1-1,0 1 0,0-1 1,0 0-1,1 1 1,-1-1-1,0 1 1,0 0-1,4 22-35,-4-21 91,14 112 16,1 137 1,-20 119-100,5-358-19,-63 1682 48,22-902-128,-17 518-33,50-927 69,-40 1216-273,-121 1051 762,127-2138-304,-28 483 120,69-873-531,26 232-1,-24-346 237,0-2 2,0-1-1,0 0 0,-1 1 1,0-1-1,-1 11 1,-5-7-52</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13.585"/>
    </inkml:context>
    <inkml:brush xml:id="br0">
      <inkml:brushProperty name="width" value="0.05" units="cm"/>
      <inkml:brushProperty name="height" value="0.05" units="cm"/>
    </inkml:brush>
  </inkml:definitions>
  <inkml:trace contextRef="#ctx0" brushRef="#br0">38 1 10866,'-12'50'206,"3"0"0,1 0 0,3 1 0,2 0 1,3 0-1,6 62 0,63 303-32,-35-244-102,57 652 186,-71 5 264,-18-648-438,-1-87-56,10 1265 149,-27-3-238,-49-112 58,13-348 283,33 1 74,55 258-198,1 221-207,-51-737 41,0 163 248,60-4 68,9-497-469,-29-173 440,-26-116-269,-1-8 32</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19.138"/>
    </inkml:context>
    <inkml:brush xml:id="br0">
      <inkml:brushProperty name="width" value="0.05" units="cm"/>
      <inkml:brushProperty name="height" value="0.05" units="cm"/>
    </inkml:brush>
  </inkml:definitions>
  <inkml:trace contextRef="#ctx0" brushRef="#br0">0 10320 13555,'84'30'907,"8"-7"-1023,0-5 0,2-3 1,122 2-1,288-19-605,-287-4 580,-10 6 115,394 51 0,-203 5 263,4-27-17,-238-27-47,0-7 0,233-37 1,-360 36-100,-2-2 0,1-1 0,63-27-1,-82 28-56,-1 0-1,0-2 0,-1 0 0,0 0 0,0-2 0,-1 1 1,0-2-1,-1 0 0,18-24 0,-12 9-15,-2 0 0,0-2 0,-2 0 0,-2-1 0,0 0 0,-2-1 0,-2 0 0,10-58 0,-6-2-136,0-180 1,-30-186-522,-24 0 57,-14-256 82,73-238 163,63-1 522,-23 312 374,1-237 80,1-18-589,107-341-1107,-139 1083 912,64-452 106,-82 494 275,-4 0 0,-6-1 0,-20-161-1,13 221-127,-14-93 80,-2-178 0,24 277-209,0 6 1,-2-1 0,-1 0 0,-14-74 0,13 104-14,0 1 0,-1-1 0,0 1 0,0 0 0,-1 1 0,-1-1 1,0 1-1,0 0 0,-1 1 0,-1-1 0,1 1 0,-1 1 0,-1 0 1,0 0-1,0 0 0,0 1 0,-1 0 0,-13-6 0,0 2-229,0 2 0,-1 0 0,0 2-1,0 0 1,0 2 0,-36-3 0,-152 0-533,206 8 805,-757 10 2170,2 0-183,393-13-1608,-197 2-214,3 29-285,493-22 116,0 5-1,0 2 0,1 2 0,1 4 1,1 3-1,-75 36 0,117-45 13,0 0 0,1 2 0,1 1 0,0 1 0,1 0 0,1 2-1,1 0 1,0 2 0,2 0 0,0 1 0,2 0 0,-16 30 0,13-16-23,2 0-1,1 2 1,2 0-1,2 0 1,1 1 0,2 1-1,-5 68 1,8 15-103,12 147 0,31 126-55,-31-332 167,56 506 41,177 1511 170,-167-1455-154,-28 3-31,-86 835-71,1-995 117,-23 344 265,43 4 200,30-483-348,3 231-282,-13-545 94,3 86-51,2-90 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55:52.432"/>
    </inkml:context>
    <inkml:brush xml:id="br0">
      <inkml:brushProperty name="width" value="0.05" units="cm"/>
      <inkml:brushProperty name="height" value="0.05" units="cm"/>
    </inkml:brush>
  </inkml:definitions>
  <inkml:trace contextRef="#ctx0" brushRef="#br0">1 350 13915,'0'0'23,"0"0"-1,0 0 1,0 0 0,0 0 0,0 0-1,1 0 1,-1 0 0,0 0-1,0 0 1,0 0 0,0 1 0,0-1-1,0 0 1,0 0 0,0 0-1,0 0 1,0 0 0,1 0-1,-1 0 1,0 0 0,0 0 0,0 0-1,0 0 1,0 0 0,0 0-1,0 0 1,0 1 0,0-1 0,0 0-1,0 0 1,0 0 0,0 0-1,0 0 1,0 0 0,0 0 0,0 0-1,0 0 1,0 1 0,0-1-1,0 0 1,0 0 0,0 0 0,0 0-1,0 0 1,0 0 0,0 0-1,0 0 1,0 0 0,0 1 0,19-3 205,25-4-272,35-13 307,142-52 0,-40 9-38,357-49-192,-521 108-39,136-25-11,110-16 81,-216 40-47,0 1 1,0 2-1,76 9 1,-3 11-20,-57-7-2,0-4 0,65 1-1,217-27 40,4-1-31,-342 19-88,-5 1 161,1-1 1,-1 0 0,1 0-1,-1 0 1,1 0 0,-1-1 0,1 1-1,-1-1 1,0 1 0,1-1-1,-1 0 1,4-1 0,-5-3 62,-5 1 44</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33.805"/>
    </inkml:context>
    <inkml:brush xml:id="br0">
      <inkml:brushProperty name="width" value="0.05" units="cm"/>
      <inkml:brushProperty name="height" value="0.05" units="cm"/>
    </inkml:brush>
  </inkml:definitions>
  <inkml:trace contextRef="#ctx0" brushRef="#br0">477 0 13411,'-8'0'108,"1"1"1,0 0 0,0 0-1,0 0 1,0 1 0,1 0-1,-1 0 1,0 1 0,1-1-1,-10 7 1,12-6-114,0 0 1,0 1-1,0-1 1,1 1-1,-1 0 1,1 0-1,0 1 1,0-1-1,0 0 0,1 1 1,0 0-1,0 0 1,0 0-1,-2 9 1,-2 14-78,1 1 1,-2 53-1,2-16-21,-103 545-223,33-235 418,-20 561 211,77 7-475,14-463-175,-6-71 69,-1 262 396,11-593-4,3 1 0,15 79 1,-14-135-96,1-1 0,1 0 0,1 0 0,0-1 0,2 0 0,1 0 0,1-1 0,1 0 0,0-1 0,2-1 0,21 26 0,-9-20-16,1-1 1,1-1-1,46 28 0,100 49 4,-174-100-7,523 249-63,-425-215 53,2-5-1,0-4 0,2-5 0,0-4 1,110 3-1,521-29-13,-199-29-164,105-7-200,0 40 100,14 52 199,92 3 82,-105-58-3,-1-31 120,-263 14 192,-291 21-109,160-33 0,-211 30-190,0-2 0,-1-1-1,-1-1 1,0-2 0,-1-1-1,0-2 1,42-30 0,-52 29-32,0 0 0,-2-2 1,0 0-1,-1-2 0,-1 0 1,-1 0-1,-1-2 0,-1 0 1,-1 0-1,13-35 0,3-22-162,36-168-1,-47 161 171,-5-1 0,-4-1 0,-2-113 0,-11 77 242,-38-220-1,-96-578 60,137 912-283,-78-571-232,55 456 186,-5 2-1,-73-190 1,-177-249 78,239 491-30,-169-280-88,144 256 0,-116-131 0,141 187 76,-1 2 1,-1 2 0,-3 1-1,0 3 1,-2 1-1,-2 3 1,-1 2 0,-91-36-1,37 27 43,-2 4-1,0 5 0,-169-20 0,-392-15 164,-4 30 70,348 18-108,-715-18 277,3 85-320,801-23-70,-373 97 0,513-97-37,20-1 22</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35.014"/>
    </inkml:context>
    <inkml:brush xml:id="br0">
      <inkml:brushProperty name="width" value="0.05" units="cm"/>
      <inkml:brushProperty name="height" value="0.05" units="cm"/>
    </inkml:brush>
  </inkml:definitions>
  <inkml:trace contextRef="#ctx0" brushRef="#br0">210 136 14099,'-14'3'638,"4"-3"-526,1 1 0,0 1-1,0 0 1,1 0 0,-1 1 0,0 0 0,1 0 0,-9 5-1,16-7-108,0 0 1,0 0-1,0 0 0,1 0 0,-1 0 0,0 0 0,0 0 0,1 1 0,-1-1 0,1 0 1,-1 0-1,1 1 0,-1-1 0,1 0 0,0 1 0,-1-1 0,1 0 0,0 2 0,2 28-147,-1-21 84,16 250-1715,-12 1 1,-29 264-1,-15-166 1468,-14 172 1724,48-448-657,7 113 1,1-169-661,0 0-1,1 0 0,2-1 1,1 0-1,1 0 1,1 0-1,1-1 1,17 29-1,-19-41-91,1-1 0,1 1 0,1-2 0,-1 0 0,2 0-1,-1-1 1,1 0 0,1-1 0,0 0 0,0-1 0,1-1-1,0 0 1,0-1 0,17 5 0,8 1-30,1-1 0,0-3 0,0-1 0,49 2 0,437-19-351,-283-3 236,1985 60 385,-1322 16-160,4-63-63,-571-26 118,365-77-1,-2-8 397,-689 110-538,26-3-25,0-2-1,-1-1 1,40-13 0,-67 17 11,0-1 0,-1-1 1,0 0-1,0 0 1,0-1-1,-1 0 0,0 0 1,0-1-1,0-1 0,-1 1 1,0-2-1,0 1 0,-1-1 1,-1 0-1,9-13 0,-8 7 4,1 0-1,-2-1 0,0 0 0,-1-1 0,-1 1 0,0-1 0,1-19 0,-3 11 5,-1-1-1,-1 0 1,-2 1-1,-4-30 0,-7-4 7,-2 1-1,-2 0 1,-33-70-1,21 63 20,-2 2 1,-4 2-1,-2 1 1,-3 1-1,-92-104 1,-166-125 73,-21 20-80,80 58-135,-99-78-162,236 215 150,-166-90 1,201 129 98,-1 3 0,-1 3-1,-138-36 1,86 40 69,0 6 0,-231-5 0,-252 41 411,479-11-313,-472 11 502,7 1-405,186 21-563,324-26 137,1 4-1,-153 57 0,138-34 95,2 4 0,-159 105 0,131-63 9</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35.542"/>
    </inkml:context>
    <inkml:brush xml:id="br0">
      <inkml:brushProperty name="width" value="0.05" units="cm"/>
      <inkml:brushProperty name="height" value="0.05" units="cm"/>
    </inkml:brush>
  </inkml:definitions>
  <inkml:trace contextRef="#ctx0" brushRef="#br0">1 4487 14683,'102'-207'979,"16"-30"-988,234-332 43,111-79 77,93-40 110,-44 112-49,-368 417-137,1212-1192 176,-1310 1309 1134,-38 32-794,-20 16-467,2-2 42,-52 23 255</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35.988"/>
    </inkml:context>
    <inkml:brush xml:id="br0">
      <inkml:brushProperty name="width" value="0.05" units="cm"/>
      <inkml:brushProperty name="height" value="0.05" units="cm"/>
    </inkml:brush>
  </inkml:definitions>
  <inkml:trace contextRef="#ctx0" brushRef="#br0">414 71 12891,'-51'8'1177,"42"-8"-1018,1 1 0,0 0-1,-1 0 1,1 1 0,0 0-1,0 0 1,0 1 0,0 0 0,1 1-1,-1 0 1,-13 9 0,15-7-157,0 0 1,0 1-1,0 0 1,1 0-1,0 0 1,0 1 0,-6 15-1,-20 62 30,25-66-24,-40 140 25,8 2 0,-24 215-1,58-347-33,-11 143-37,14-147 29,2-1 0,1 0 1,1 0-1,1 0 0,7 26 0,-9-43 8,0 0-1,1 0 0,0 0 0,0 0 0,0-1 0,1 0 0,0 1 0,0-1 1,1 0-1,-1-1 0,1 1 0,1-1 0,7 7 0,-7-9 8,0 1-1,1-1 1,-1 0-1,1 0 1,0-1-1,-1 0 0,1 0 1,0-1-1,0 0 1,0 0-1,0 0 1,0-1-1,0 0 1,0-1-1,9 0 1,13-4 39,0-1 0,-1-2 0,1 0 1,-1-2-1,35-18 0,135-81 210,-184 101-236,388-263 409,-20-27-402,-350 272-53,562-509-365,-431 372 235</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36.512"/>
    </inkml:context>
    <inkml:brush xml:id="br0">
      <inkml:brushProperty name="width" value="0.05" units="cm"/>
      <inkml:brushProperty name="height" value="0.05" units="cm"/>
    </inkml:brush>
  </inkml:definitions>
  <inkml:trace contextRef="#ctx0" brushRef="#br0">166 251 14779,'-26'54'273,"2"1"-1,3 1 0,-26 104 1,30-77-385,4 1 0,3 0 1,2 99-1,8-180 107,0 10-28,1 0 1,0 1 0,0-1 0,7 22 0,-7-33 31,-1 0-1,1 0 0,0 1 0,0-1 0,0-1 1,0 1-1,0 0 0,0 0 0,0 0 0,1 0 1,-1-1-1,1 1 0,-1-1 0,1 1 1,0-1-1,-1 0 0,1 1 0,0-1 0,0 0 1,0 0-1,0 0 0,0-1 0,0 1 1,0 0-1,0-1 0,1 1 0,-1-1 0,0 0 1,0 0-1,0 0 0,1 0 0,-1 0 0,0 0 1,4-1-1,1-1 8,0 0 1,0 0-1,0 0 1,-1-1-1,1 0 1,0-1-1,-1 1 0,0-1 1,7-6-1,6-6 35,24-26 0,-37 35-31,87-96 193,78-116 0,-124 155-112,329-480 855,-356 510-840,-7 13 109,24-32-1,-33 52-70,-6 10 4,-20 66 277,11-37-280,-10 50 1,15-49-166,3 1 1,1-1-1,1 0 0,3 1 1,1-1-1,16 74 1,-15-94-76,2-1 0,0 0 0,1 0 1,1 0-1,16 27 0,-20-38 63,1 0-1,-1-1 1,2 0 0,-1 0-1,1 0 1,0 0-1,0-1 1,0 0 0,1 0-1,0-1 1,0 0 0,0 0-1,0 0 1,0-1-1,1 0 1,8 1 0,-7-2-2,-1-1 0,1-1 0,0 1 0,0-1 0,-1-1 0,1 0 0,16-3 0,66-24-338</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36.936"/>
    </inkml:context>
    <inkml:brush xml:id="br0">
      <inkml:brushProperty name="width" value="0.05" units="cm"/>
      <inkml:brushProperty name="height" value="0.05" units="cm"/>
    </inkml:brush>
  </inkml:definitions>
  <inkml:trace contextRef="#ctx0" brushRef="#br0">554 1 15411,'-8'5'276,"0"0"0,-1 0 0,-16 6-1,-14 7-203,12-1-78,1 2-1,1 0 0,1 2 1,1 0-1,1 2 0,1 0 1,1 2-1,1 0 0,1 1 1,-20 39-1,33-56-8,1 0 0,0 1-1,0-1 1,1 1 0,0 0 0,1 0 0,0 0 0,1 0-1,0 0 1,1 1 0,0 16 0,1-22-8,0 0-1,0-1 1,1 1 0,-1-1-1,1 1 1,0-1 0,0 1 0,1-1-1,-1 0 1,1 0 0,0 0-1,0 0 1,0 0 0,0-1 0,1 0-1,0 1 1,-1-1 0,1-1-1,0 1 1,1 0 0,-1-1-1,0 0 1,1 0 0,-1 0 0,1-1-1,8 2 1,11 3-114,0-2 0,0-1 1,29 0-1,78-5-333,-19-1 209,-107 3 274,0 0-1,1 0 0,-1 1 1,0 0-1,0 0 0,8 2 0,-13-3 0,1 1-1,0-1 0,0 0 1,-1 1-1,1-1 0,0 1 1,-1-1-1,1 1 0,-1-1 0,1 1 1,-1-1-1,1 1 0,-1 0 1,1-1-1,-1 1 0,1 0 1,-1-1-1,0 1 0,1 0 0,-1-1 1,0 2-1,0 0 15,0-1 1,0 1-1,0-1 0,0 1 0,-1-1 1,1 1-1,-1-1 0,1 1 0,-1-1 1,1 1-1,-1-1 0,0 0 0,0 1 1,0-1-1,-1 2 0,-11 12 232,0-1 0,0-1 0,-2 0 0,-30 22-1,-76 41 819,94-60-844,-71 43 480,-192 108 418,282-162-1191,-16 6-633,24-11 682,-1 0-1,1 0 1,0 0-1,-1 0 1,1 0-1,-1 0 1,1 0-1,0 0 1,-1 0 0,1-1-1,-1 1 1,1 0-1,0 0 1,-1 0-1,1 0 1,0-1-1,-1 1 1,1 0-1,0 0 1,-1-1-1,1 1 1,0 0-1,-1-1 1,1 1-1,0 0 1,0-1-1,0 1 1,-1 0-1,1-1 1,0 1 0,0 0-1,0-1 1,0 1-1,0-1 1,-1 1-1,1 0 1,0-1-1,0 1 1,0-1-1,0 1 1,0 0-1,0-1 1,0 1-1,1-1 1,-1 1-1,0 0 1,0-1-1,0 1 1,0 0-1,0-1 1,1 0 0,-1-2-33,1 0 0,0 0 0,0 0 0,0-1 1,0 1-1,3-5 0,22-29-380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37.423"/>
    </inkml:context>
    <inkml:brush xml:id="br0">
      <inkml:brushProperty name="width" value="0.05" units="cm"/>
      <inkml:brushProperty name="height" value="0.05" units="cm"/>
    </inkml:brush>
  </inkml:definitions>
  <inkml:trace contextRef="#ctx0" brushRef="#br0">282 365 18596,'-17'49'1416,"-4"-4"-1304,-3 0-184,3 11 728,1 18-1080,1 8-120,-3 4-176,-2-2-56,-3-5-48,-3-6-8,2-21 71,6-15 1,16-40 392,10-22-32,26-46 152</inkml:trace>
  <inkml:trace contextRef="#ctx0" brushRef="#br0" timeOffset="1">722 4 15003,'1'-3'1585,"-18"40"-937,-9 17-272,-5 24 1304,1 16-968,7 31-392,4 10-168,12 4-312,7-3-176,7-24-256,6-12-80,0-24-128,-2-17 8,-9-38-25,-7-15 385,-19-26 16,-16-20-8</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37.815"/>
    </inkml:context>
    <inkml:brush xml:id="br0">
      <inkml:brushProperty name="width" value="0.05" units="cm"/>
      <inkml:brushProperty name="height" value="0.05" units="cm"/>
    </inkml:brush>
  </inkml:definitions>
  <inkml:trace contextRef="#ctx0" brushRef="#br0">8 334 14795,'-7'8'928,"14"-10"-784,15-2-40,33-9 112,16-6 1,36-14-177,21-7-169,24-19 177,1-18 9,-8-18-73</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6:38.264"/>
    </inkml:context>
    <inkml:brush xml:id="br0">
      <inkml:brushProperty name="width" value="0.05" units="cm"/>
      <inkml:brushProperty name="height" value="0.05" units="cm"/>
    </inkml:brush>
  </inkml:definitions>
  <inkml:trace contextRef="#ctx0" brushRef="#br0">4944 149 14691,'-44'-23'126,"-1"1"0,-1 3 0,0 1 0,-1 3 0,-1 2 0,-1 1 0,1 3-1,-66-4 1,4 9-188,1 3 0,-184 25 0,145-1-175,1 7 0,-228 76 0,-272 143-594,-750 425 399,1242-587 748,3 7 0,-170 139 0,246-168-27,-119 132 0,147-141-142,3 3 0,3 1 0,-38 72 0,61-95-100,2 1 0,1 1 0,2 1 1,1 0-1,3 0 0,1 1 0,2 1 0,-3 72 0,9-80-30,2 0-1,2 0 1,1 0-1,2 0 1,1-1-1,1 0 0,2 0 1,1-1-1,2-1 1,1 0-1,22 36 1,-12-32-7,1-1 1,1-1-1,2-1 1,2-2 0,0-1-1,2-1 1,51 34 0,-30-28-8,1-2 1,2-2-1,2-3 1,79 27-1,-57-29-19,0-5 1,141 18-1,175-18-65,-248-26 53,-1-6-1,229-48 0,-163 9 21,223-86-1,-198 45 40,-4-11-1,-6-9 0,310-205 0,-299 151-107,-7-10 1,365-360-1,-278 178-188,-261 281 124,-4-2 0,83-165 0,-117 200 52,-1 0-1,18-66 1,-31 86 37,-2 0 1,0 0 0,-1 0-1,-2 0 1,0-1-1,-5-40 1,2 49 19,-1 1 1,0-1-1,-1 1 0,0 0 1,-1 0-1,-1 1 1,-1-1-1,0 1 0,-10-16 1,6 16 1,-1 0 1,0 1-1,0 0 1,-1 1-1,-1 0 1,0 1-1,-30-18 1,13 12-13,-1 1 0,-1 1 0,0 1 0,-47-12 0,6 9-42,-140-14-1,107 22 49,-133 8 0,-173 43 251,-40 32-159,-51 27 0,-16 13 41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7:07.255"/>
    </inkml:context>
    <inkml:brush xml:id="br0">
      <inkml:brushProperty name="width" value="0.05" units="cm"/>
      <inkml:brushProperty name="height" value="0.05" units="cm"/>
    </inkml:brush>
  </inkml:definitions>
  <inkml:trace contextRef="#ctx0" brushRef="#br0">8016 705 11386,'-602'-68'1587,"-3"30"-625,-57 40-382,0 22-422,92-3-308,-951 38-476,6 88 203,904-33 627,18 62 205,503-142-309,-124 66-1,179-80-105,1 1 1,1 1-1,2 2 0,0 1 0,1 1 0,-35 41 1,52-49-48,0 0-1,1 1 1,1 0 0,1 1 0,0 0 0,2 1 0,0 0-1,2 0 1,0 1 0,1-1 0,1 1 0,2 0 0,-1 37 0,3-30-82,1 0 1,2 0 0,1 0 0,1 0 0,2-1 0,1 1 0,1-1 0,1-1 0,1 0 0,16 26 0,-2-12-69,2-2 0,2 0 1,39 40-1,112 99-396,-77-86 695,3-5 1,5-5-1,2-5 0,4-4 1,3-6-1,3-5 0,2-5 0,218 65 1,-138-68 49,2-10 0,368 31 0,431-44-51,2757-236-157,-1891-58-69,-1318 157 74,-390 66 144,209-80 0,-309 95 3,-1-3-1,-2-2 1,0-3-1,56-43 1,-90 57-14,-1-2 1,-1-1 0,-1-1-1,-1-2 1,0 0 0,-3-1-1,0-1 1,-1 0 0,-2-2-1,19-41 1,-21 32 8,-2-1-1,-2 0 1,-1-1-1,-2 0 1,-2 0-1,-1 0 1,-3-1-1,-1 0 1,-2 1 0,-9-59-1,4 57-21,-3 1-1,-1 1 1,-2 0 0,-2 1-1,-1 0 1,-3 1 0,0 0-1,-3 2 1,-1 0 0,-31-38-1,14 29 4,-2 2 0,-2 1 0,-55-41 0,-157-91 122,110 91-116,-3 7-1,-194-71 0,-332-75-7,-257 1-415,644 176 175,-380-11 1,209 53 60,-40 18-62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56:05.041"/>
    </inkml:context>
    <inkml:brush xml:id="br0">
      <inkml:brushProperty name="width" value="0.05" units="cm"/>
      <inkml:brushProperty name="height" value="0.05" units="cm"/>
    </inkml:brush>
  </inkml:definitions>
  <inkml:trace contextRef="#ctx0" brushRef="#br0">10 80 11434,'-4'-8'613,"-1"-5"805,5 12-1395,1 1 0,-1-1-1,0 1 1,1-1 0,-1 1 0,1 0 0,-1-1-1,1 1 1,-1 0 0,1 0 0,0-1 0,-1 1-1,1 0 1,-1 0 0,1 0 0,-1 0 0,1 0-1,0 0 1,-1-1 0,1 1 0,-1 1 0,1-1-1,0 0 1,-1 0 0,1 0 0,528-29 72,-186 5-67,4 23 3,158 45 40,19 0 20,74-21-8,-70-4-50,82-2-28,-2-48-32,-595 30 2,5-1 5,-1 0-1,1 0 1,-1-2 0,0 0 0,20-8 0,-22-1-7,-14 11 23</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2:38.608"/>
    </inkml:context>
    <inkml:brush xml:id="br0">
      <inkml:brushProperty name="width" value="0.05" units="cm"/>
      <inkml:brushProperty name="height" value="0.05" units="cm"/>
    </inkml:brush>
  </inkml:definitions>
  <inkml:trace contextRef="#ctx0" brushRef="#br0">67 409 12235,'-3'0'211,"0"0"0,-1 0 0,1-1 1,0 1-1,0 0 0,-1-1 0,1 0 1,0 0-1,0 0 0,0 0 0,0-1 1,-3-1-1,4 1-29,0 1 1,0-1-1,0 0 1,1 0-1,-1 0 1,1 0-1,-1-1 1,1 1-1,0 0 0,0-1 1,0 1-1,0 0 1,0-1-1,1 1 1,-1-1-1,0-3 1,1 5-110,0 1 0,0-1 0,0 0 0,-1 1 0,1-1 0,0 0 0,0 1 0,0-1 0,0 0 0,0 1 0,0-1 0,0 1 0,1-1 0,-1 0 1,0 1-1,0-1 0,0 0 0,1 1 0,-1-1 0,0 1 0,0-1 0,1 0 0,0 0 0,14-1 512,-6 3-559,46-4 1,101-18 0,18-2-102,117 23-169,-96 3 150,349 15 58,-410-8 39,270 32 18,-333-34-19,0-2-1,0-3 1,82-8-1,210-39 1,-326 39-2,544-40-8,-221 15-18,-1-22 31,-88 12-1,238-48-23,-304 50 41,23 6 4,-192 29-22,0 3 0,0 0 0,0 3 0,49 9 0,45 21 9,28 6-3,-37-14-93,45 7 34,-139-29-17,-3 1-399,1-1 1,48-2-1,-60-5 990,-13 3-527,0 1 1,0-1-1,1 1 0,-1-1 0,0 0 1,0 1-1,0-1 0,0 1 1,0-1-1,0 1 0,0-1 0,-1 0 1,1 1-1,0-1 0,0 1 1,0-1-1,-1 1 0,1-1 1,0 1-1,0-1 0,-1 1 0,1-1 1,0 1-1,-1 0 0,1-1 1,-1 1-1,0-1 0,-14-18-74</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07.581"/>
    </inkml:context>
    <inkml:brush xml:id="br0">
      <inkml:brushProperty name="width" value="0.05" units="cm"/>
      <inkml:brushProperty name="height" value="0.05" units="cm"/>
    </inkml:brush>
  </inkml:definitions>
  <inkml:trace contextRef="#ctx0" brushRef="#br0">67 67 12555,'-56'-1'-7,"45"-1"1,36 0-9,355 0 6,-117 4 115,420-26 466,13-1-274,28 25-173,269-5 443,-924 3-510,455-4 547,-365 11-232,203 34 1,-66 34-66,-198-46-519,-91-25 197,-1 0 7,1 0 1,-1 0-1,1 0 0,0-1 1,-1 0-1,1-1 1,0 0-1,-1 0 0,1 0 1,7-2-1,17-13-61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34.070"/>
    </inkml:context>
    <inkml:brush xml:id="br0">
      <inkml:brushProperty name="width" value="0.05" units="cm"/>
      <inkml:brushProperty name="height" value="0.05" units="cm"/>
    </inkml:brush>
  </inkml:definitions>
  <inkml:trace contextRef="#ctx0" brushRef="#br0">0 131 14707,'5'1'52,"0"1"0,0-1 0,0 0 0,0-1 0,0 1 0,-1-1 0,1 0 0,0 0 1,0-1-1,0 1 0,0-1 0,0 0 0,8-3 0,5 0-23,178-31-145,2 9 0,219 0 1,593-10-264,-714 33 456,-1 13 1,353 58-1,-377-26 25,797 101 432,185-66 76,-1077-68-553,429 15 1,0-24-85,-213-35-210,-329 24 219,0-3 1,-1-2-1,0-3 0,63-30 0,-22 0-46</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52.917"/>
    </inkml:context>
    <inkml:brush xml:id="br0">
      <inkml:brushProperty name="width" value="0.05" units="cm"/>
      <inkml:brushProperty name="height" value="0.05" units="cm"/>
    </inkml:brush>
  </inkml:definitions>
  <inkml:trace contextRef="#ctx0" brushRef="#br0">334 39 10730,'-24'-5'439,"-115"-21"1214,112 22-1641,1 2-1,-1 1 1,-34 2-1,60-1-8,0 1 1,0-1-1,0 0 0,0 0 1,0 1-1,0-1 0,0 1 1,0-1-1,0 1 0,0-1 1,0 1-1,1 0 0,-1-1 1,0 1-1,0 0 1,1 0-1,-1-1 0,0 1 1,1 0-1,-2 2 0,1 0 17,-1 0 1,1 0-1,0 0 0,0 1 0,0-1 0,-1 6 0,1 3 55,1 0-1,1 23 1,1-24-60,0 0 0,1 0 0,0 0-1,1 0 1,0 0 0,0-1 0,1 1 0,1-1 0,0 0 0,0-1 0,11 13-1,10 9 10,56 49-1,-53-53-11,133 131 41,-125-117-41,-3 1 0,35 52 1,-53-68-2,138 203 124,-101-156-82,66 68 1,138 100-4,-196-187-44,-6 0 1,-3 1 0,-2 3 0,-2 2 0,-3 2-1,61 110 1,-41-56 7,133 223 13,-142-253-28,121 142 1,-113-156-2,244 283-13,-257-291 23,2-1 1,95 82-1,-3-23 3,97 85-26,-207-174 10,1-2 0,2-1-1,56 32 1,-83-54 10,-9-6-4,0 0 0,0 0 1,0 0-1,1 0 0,-1-1 0,0 1 1,1-1-1,-1 0 0,7 2 0,-12-4-42,1 1 1,-1 0-1,1-1 0,0 1 0,-1-1 0,1 0 0,0 1 0,-1-1 0,1 0 0,0 0 0,0 0 1,0 0-1,0 0 0,-2-1 0,-9-15-67</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6:00.624"/>
    </inkml:context>
    <inkml:brush xml:id="br0">
      <inkml:brushProperty name="width" value="0.05" units="cm"/>
      <inkml:brushProperty name="height" value="0.05" units="cm"/>
    </inkml:brush>
  </inkml:definitions>
  <inkml:trace contextRef="#ctx0" brushRef="#br0">1 631 13307,'343'-59'285,"453"-69"-1701,1155-63 3396,-251 47-790,-1498 118-1298,259-26-69,-425 51 333,-26 2-22,-15-1 68,4 1-193,0-1 0,0 0 0,0 0 0,0 0 0,-1-1 0,1 1 0,0 0 0,0 0 0,0-1 1,0 1-1,0 0 0,0-1 0,0 1 0,0-1 0,0 1 0,0-1 0,0 0 0,0 1 0,0-1 1,0 0-1,-1-1 0,-12-20 89</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6:39.916"/>
    </inkml:context>
    <inkml:brush xml:id="br0">
      <inkml:brushProperty name="width" value="0.05" units="cm"/>
      <inkml:brushProperty name="height" value="0.05" units="cm"/>
    </inkml:brush>
  </inkml:definitions>
  <inkml:trace contextRef="#ctx0" brushRef="#br0">1 0 13307,'108'15'205,"1"-5"1,115-5-1,-107-3-182,748 55 146,614 80 602,239-70-531,-765-36-37,-367 15 515,-567-43-682,0 1 0,26 9 0,-41-12 98,1 0-1,-1 1 0,0 0 1,0 0-1,0 0 0,0 0 0,-1 1 1,1-1-1,-1 1 0,1 0 1,-1 0-1,0 1 0,0-1 0,0 0 1,0 1-1,1 4 0,-3 1 194,-8-7 97</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7:31.001"/>
    </inkml:context>
    <inkml:brush xml:id="br0">
      <inkml:brushProperty name="width" value="0.05" units="cm"/>
      <inkml:brushProperty name="height" value="0.05" units="cm"/>
    </inkml:brush>
  </inkml:definitions>
  <inkml:trace contextRef="#ctx0" brushRef="#br0">2776 310 11010,'-1'-12'111,"-2"0"-1,0 1 0,0-1 1,-1 1-1,-1-1 0,0 1 1,0 1-1,-1-1 0,0 1 1,-1 0-1,0 0 0,-1 1 1,0 0-1,0 0 0,-1 1 0,0 0 1,-18-12-1,5 7 94,-1 1 0,0 1 0,-1 1 0,0 1 1,0 1-1,-36-7 0,-10 2 167,-76-3 0,73 10-330,0 4 0,0 3 0,0 3 0,0 4 0,-124 28 0,160-24-62,0 1 1,0 2-1,1 1 1,-34 23 0,-128 92-62,104-61 56,-98 97 1,-70 97 10,152-148 11,5 5 0,-120 180 0,187-241-1,2 1 0,3 2-1,3 1 1,3 1 0,3 2-1,3 0 1,-24 132 0,36-119-2,4 0 1,3 0 0,3 0-1,13 80 1,5-32-14,61 215 0,19-60 2,-74-226 10,3-1-1,64 95 1,-58-106-1,2-1 0,2-2 0,1-1 0,3-2 0,1-2 0,1-2 0,2-2 0,100 53 0,-81-55 1,0-3 1,2-3-1,0-3 0,2-3 1,0-3-1,128 13 0,-83-21 1,0-6 0,0-4 0,0-5-1,214-42 1,-193 16 0,-1-5 0,-3-6 0,215-104 0,-193 67 23,-4-6 0,-3-7 1,-5-6-1,-5-7 0,-4-5 0,-5-5 0,-5-6 0,127-168 1,-182 203 17,-4-2 1,-4-3 0,-4-3 0,-5-2 0,41-110 0,-73 158-9,-3-1 0,-2 0 0,13-97-1,-24 114-15,0-1 0,-2 1 0,-2 0 0,-1 0-1,-1 0 1,-18-64 0,12 68-5,-1 0 1,-2 1-1,0 0 0,-2 1 1,-2 1-1,-22-29 1,11 21-3,-1 2 0,-1 1 0,-66-52 0,30 36-13,-2 3 0,-2 4-1,-2 2 1,-106-40 0,60 34 526,-3 6 0,-159-30 1,106 39 7,-193-8-1,60 23-52</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8:22.173"/>
    </inkml:context>
    <inkml:brush xml:id="br0">
      <inkml:brushProperty name="width" value="0.05" units="cm"/>
      <inkml:brushProperty name="height" value="0.05" units="cm"/>
    </inkml:brush>
  </inkml:definitions>
  <inkml:trace contextRef="#ctx0" brushRef="#br0">0 142 15443,'3'2'57,"-1"-1"0,1 0 1,-1 0-1,1 0 0,0 0 0,-1-1 0,1 1 0,0-1 0,0 0 0,-1 1 0,1-1 0,0 0 0,0-1 0,4 0 0,41-13-339,-34 9 318,33-11-171,54-20-172,109-21 1,-177 50 270,2 1-1,-1 2 1,0 2-1,1 1 1,-1 1 0,1 2-1,47 9 1,-3 10 33,0 3-1,77 36 1,22 7 70,-131-52-28,93 16 0,-52-20 24,1-5 0,149-7 0,177-40 72,-19 1-25,-302 35-68,-1 5-1,117 14 0,-57 14 47,-62-9-62,-84-17-110,0-1 0,0 0 1,0 0-1,1-1 0,-1 0 1,12-2-1,-16 1 49,0 1 1,0-1-1,0-1 0,0 1 0,0 0 1,0-1-1,0 0 0,-1 1 0,1-1 1,0 0-1,-1-1 0,0 1 0,1 0 1,-1-1-1,0 1 0,2-5 0,1-1-13,0 0 0,0 0-1,4-13 1,7-34-224</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18.853"/>
    </inkml:context>
    <inkml:brush xml:id="br0">
      <inkml:brushProperty name="width" value="0.05" units="cm"/>
      <inkml:brushProperty name="height" value="0.05" units="cm"/>
    </inkml:brush>
  </inkml:definitions>
  <inkml:trace contextRef="#ctx0" brushRef="#br0">0 0 11715,'1'2'180,"-1"-1"1,1 1 0,0-1 0,0 1 0,-1-1 0,1 0 0,0 1 0,0-1 0,0 0 0,1 0 0,-1 0 0,0 1 0,0-1 0,1 0 0,-1-1 0,0 1 0,1 0 0,-1 0 0,1-1 0,-1 1 0,1 0 0,2 0 0,41 12-656,-41-12 683,30 6-182,1-1 0,68 2 0,71-13-6,-76 1-18,29 4 22,137 17 1,125 44 67,507 64 230,-291-52-221,-590-70-186,22 3-37,-35-5 115,0-1 1,0 0-1,0 0 0,0 0 1,0 0-1,0 0 1,0 0-1,-1-1 1,1 1-1,0-1 1,0 1-1,0-1 1,3-1-1,4-14-69</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1.659"/>
    </inkml:context>
    <inkml:brush xml:id="br0">
      <inkml:brushProperty name="width" value="0.05" units="cm"/>
      <inkml:brushProperty name="height" value="0.05" units="cm"/>
    </inkml:brush>
  </inkml:definitions>
  <inkml:trace contextRef="#ctx0" brushRef="#br0">47 0 14443,'-14'8'541,"9"-6"-481,1 1 1,-1-1-1,1 1 1,0 0 0,-6 5-1,14-5-65,1-1-1,-1 0 1,1 0-1,0 0 1,0 0-1,0-1 1,0 0-1,0 0 1,0 0-1,1 0 1,-1-1-1,6 0 1,0 0-5,493-2-1091,-102-5 404,100 43 477,-2 27 445,63 7 81,807 7 47,5-76-195,-1102-3-70,-126 1-35,725-10 474,-3-33-135,-700 27-463,301-73-1,-296 42 20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56:32.029"/>
    </inkml:context>
    <inkml:brush xml:id="br0">
      <inkml:brushProperty name="width" value="0.05" units="cm"/>
      <inkml:brushProperty name="height" value="0.05" units="cm"/>
    </inkml:brush>
  </inkml:definitions>
  <inkml:trace contextRef="#ctx0" brushRef="#br0">1 353 11242,'23'55'907,"-22"-53"-889,1 0 0,-1 1-1,0-1 1,1 0 0,0-1 0,-1 1-1,1 0 1,0 0 0,0-1 0,0 1-1,0-1 1,0 0 0,1 0-1,-1 1 1,0-1 0,0-1 0,1 1-1,-1 0 1,1-1 0,-1 1-1,1-1 1,-1 1 0,4-1 0,9 1 22,0-1 0,25-2 1,-28 1-14,201-28 176,-50 4-161,377-31-22,2 29-7,242 50-41,-275-3 40,568 19 45,-576-18-23,1146-40 83,42-91 13,-1045 66-16,1363-74 99,-1108 78-229,322-11 41,-575 44-3,-161 4-29,-145-7-217,-311 11 185</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2.385"/>
    </inkml:context>
    <inkml:brush xml:id="br0">
      <inkml:brushProperty name="width" value="0.05" units="cm"/>
      <inkml:brushProperty name="height" value="0.05" units="cm"/>
    </inkml:brush>
  </inkml:definitions>
  <inkml:trace contextRef="#ctx0" brushRef="#br0">581 227 13411,'2'-32'335,"-1"-1"0,-1 0 0,-2 0 0,-10-52 0,8 75-200,-1 15-52,-1 20-45,-113 794-206,57 9 356,9-87 157,-81 410 51,48-462-373,79-630-158,-52 333 1006,42-332-775,-1-25 22</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2.794"/>
    </inkml:context>
    <inkml:brush xml:id="br0">
      <inkml:brushProperty name="width" value="0.05" units="cm"/>
      <inkml:brushProperty name="height" value="0.05" units="cm"/>
    </inkml:brush>
  </inkml:definitions>
  <inkml:trace contextRef="#ctx0" brushRef="#br0">1 284 12083,'429'-11'1526,"-119"2"-872,638 1 436,-53 2-441,1053-67-293,54-87-953,-1854 144 455</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3.295"/>
    </inkml:context>
    <inkml:brush xml:id="br0">
      <inkml:brushProperty name="width" value="0.05" units="cm"/>
      <inkml:brushProperty name="height" value="0.05" units="cm"/>
    </inkml:brush>
  </inkml:definitions>
  <inkml:trace contextRef="#ctx0" brushRef="#br0">9 4 15451,'0'0'29,"0"-1"-1,1 1 1,-1 0 0,0 0-1,0 0 1,0-1-1,0 1 1,0 0-1,0 0 1,1 0 0,-1-1-1,0 1 1,0 0-1,0 0 1,0 0-1,1 0 1,-1 0 0,0 0-1,0-1 1,0 1-1,1 0 1,-1 0-1,0 0 1,0 0 0,1 0-1,-1 0 1,0 0-1,0 0 1,1 0-1,-1 0 1,0 0 0,0 0-1,0 0 1,1 0-1,-1 0 1,0 0-1,0 0 1,1 0 0,-1 1-1,0-1 1,0 0-1,18 1-99,338 75-806,-200-40 213,-109-26 472,207 55-908,-250-63 1094,8 2-5,0 0 0,0 1 0,19 11 0,-30-16 33,1 1 0,-1 0-1,1 0 1,-1 0 0,1 0 0,-1 0 0,1 0-1,-1 1 1,0-1 0,0 0 0,0 1-1,0-1 1,0 0 0,0 1 0,0 0 0,0-1-1,-1 1 1,1-1 0,0 1 0,-1 0 0,1 0-1,-1-1 1,0 1 0,0 0 0,0 0-1,0-1 1,0 1 0,0 0 0,0 0 0,0 0-1,-1-1 1,1 1 0,-2 3 0,-3 3 119,0 1 0,-1-1 1,0 0-1,-1-1 0,0 0 0,0 0 1,0 0-1,-10 6 0,2 0 61,-269 214 2279,0 0-1932,276-220-584,-31 27-92,-2-1 1,0-1-1,-64 34 1,50-43-62</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3.751"/>
    </inkml:context>
    <inkml:brush xml:id="br0">
      <inkml:brushProperty name="width" value="0.05" units="cm"/>
      <inkml:brushProperty name="height" value="0.05" units="cm"/>
    </inkml:brush>
  </inkml:definitions>
  <inkml:trace contextRef="#ctx0" brushRef="#br0">0 972 13779,'1'-2'87,"-1"0"1,1 0-1,-1 0 0,1 1 0,0-1 1,0 0-1,0 0 0,0 0 0,0 0 1,0 1-1,0-1 0,1 1 1,-1-1-1,1 1 0,-1-1 0,1 1 1,-1 0-1,3-2 0,2-2 65,180-180 1162,-12-17-1354,-86 98 19,35-50-112,66-72 82,-183 219 55,30-28 9,-33 33-14,0-1 0,0 1 0,1 0 1,-1 0-1,0 1 0,0-1 0,1 1 1,-1-1-1,1 1 0,5-1 0,-8 2 0,0 0-1,0 0 1,1 0 0,-1 0-1,0 0 1,0 1 0,1-1-1,-1 0 1,0 1-1,0-1 1,0 1 0,0-1-1,1 1 1,-1 0-1,0 0 1,0-1 0,0 1-1,0 0 1,-1 0 0,3 2-1,14 23-23,-11-16 15,22 41 18,-3 1-1,25 69 1,-35-82 184,2 0-145,-1-7 21</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4.175"/>
    </inkml:context>
    <inkml:brush xml:id="br0">
      <inkml:brushProperty name="width" value="0.05" units="cm"/>
      <inkml:brushProperty name="height" value="0.05" units="cm"/>
    </inkml:brush>
  </inkml:definitions>
  <inkml:trace contextRef="#ctx0" brushRef="#br0">174 0 14235,'-14'71'904,"-6"9"-1000,-9 20-160,2 12-96,-2 14 248,0 2-88,4-1-72</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4.558"/>
    </inkml:context>
    <inkml:brush xml:id="br0">
      <inkml:brushProperty name="width" value="0.05" units="cm"/>
      <inkml:brushProperty name="height" value="0.05" units="cm"/>
    </inkml:brush>
  </inkml:definitions>
  <inkml:trace contextRef="#ctx0" brushRef="#br0">7 574 13371,'-4'-31'338,"2"-1"-1,1 1 1,5-51 0,-2 70-279,1-1 0,0 1 0,0 0 0,1 0 0,1 0 1,0 0-1,0 1 0,1 0 0,1 0 0,0 1 0,0 0 0,11-11 0,4-2-33,2 2 0,0 0 0,1 2 0,1 1 0,1 1 0,0 1 0,34-14 0,-27 16-52,1 1-1,0 1 1,0 2-1,1 2 1,69-7-1,-82 13 8,-1 2 0,1 1-1,0 0 1,-1 2 0,25 6-1,-36-7 8,0 1 0,-1 1 0,1 0 0,-1 0 0,1 1 0,-1 0 0,-1 1-1,1 0 1,-1 1 0,0 0 0,15 15 0,-21-19 20,0 1 0,-1-1 0,1 1-1,-1-1 1,1 1 0,-1 0 0,-1 0 0,1 0 0,0 0 0,-1 0-1,0 0 1,0 0 0,0 1 0,0-1 0,-1 0 0,0 1 0,0-1 0,0 0-1,0 1 1,-1-1 0,1 0 0,-1 1 0,0-1 0,-1 0 0,1 0 0,-1 0-1,0 0 1,1 0 0,-2 0 0,1 0 0,-3 3 0,-4 4 63,0 0 1,0-1 0,-1 0-1,-1-1 1,1 0-1,-1 0 1,-1-1 0,-17 9-1,-8 1 103,0-1 0,-2-2 1,0-2-1,-1-1 0,0-2 0,-55 6 0,88-15-175,-39 3-39,43-4 40,-1 0 0,1-1 0,0 1 1,-1-1-1,1 1 0,0-1 0,-1 0 0,1 0 0,0 0 0,-6-4 0,9 5-1,-1-1 0,0 1 1,0-1-1,1 1 0,-1-1 0,1 1 0,-1-1 1,0 0-1,1 1 0,-1-1 0,1 0 0,-1 1 1,1-1-1,0 0 0,-1 0 0,1 0 0,0 1 0,-1-1 1,1 0-1,0 0 0,0 0 0,0 0 0,0 1 1,0-1-1,0 0 0,0 0 0,0-1 0,2-2-16,-1 0 0,1 0 0,0-1 0,0 1 0,6-7 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5.022"/>
    </inkml:context>
    <inkml:brush xml:id="br0">
      <inkml:brushProperty name="width" value="0.05" units="cm"/>
      <inkml:brushProperty name="height" value="0.05" units="cm"/>
    </inkml:brush>
  </inkml:definitions>
  <inkml:trace contextRef="#ctx0" brushRef="#br0">1237 14 18668,'-8'-10'1184,"-17"6"-1088,-6 7-56,-15 29 104,-16 19-160,-28 29-288,-19 9-160,-21 19-216,-5 6-96,0 2-112,3-2 39,8-35 353,6-26-160,26-41 176</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5.441"/>
    </inkml:context>
    <inkml:brush xml:id="br0">
      <inkml:brushProperty name="width" value="0.05" units="cm"/>
      <inkml:brushProperty name="height" value="0.05" units="cm"/>
    </inkml:brush>
  </inkml:definitions>
  <inkml:trace contextRef="#ctx0" brushRef="#br0">1 1 13035,'31'34'1320,"7"13"-952,15 18-160,11 7 600,16 5-480,11 0 1,12-5-177,4-6-176,-1-17-321,-5-13 1002,-15-24-657,-3-4 0,-19-14 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5.839"/>
    </inkml:context>
    <inkml:brush xml:id="br0">
      <inkml:brushProperty name="width" value="0.05" units="cm"/>
      <inkml:brushProperty name="height" value="0.05" units="cm"/>
    </inkml:brush>
  </inkml:definitions>
  <inkml:trace contextRef="#ctx0" brushRef="#br0">0 3248 17036,'8'-14'169,"-1"1"1,2 0 0,0 0 0,0 1-1,1 0 1,16-14 0,21-18-151,79-55 0,68-31-25,-170 114-5,2186-1374-247,-714 529 885,-938 549-436,-530 296-189,114-69-148,-121 71 16,-1-1 1,-1-1-1,0-1 0,22-25 0,-37 38 103,-1-1 1,0 0 0,1 0-1,-2 1 1,5-9-1,-7 12 20,1-1-1,-1 1 0,1 0 0,-1-1 0,0 1 0,1 0 0,-1-1 1,0 1-1,0-1 0,0 1 0,0 0 0,0-1 0,0 1 1,-1 0-1,1-1 0,0 1 0,-1 0 0,1-1 0,-1 1 0,1 0 1,-1 0-1,0-1 0,-1-1 0,-1 1-21,0-1 1,0 1-1,-1 0 0,1 0 1,0 0-1,-1 0 0,-5-1 1</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6.217"/>
    </inkml:context>
    <inkml:brush xml:id="br0">
      <inkml:brushProperty name="width" value="0.05" units="cm"/>
      <inkml:brushProperty name="height" value="0.05" units="cm"/>
    </inkml:brush>
  </inkml:definitions>
  <inkml:trace contextRef="#ctx0" brushRef="#br0">301 97 12915,'-55'-12'674,"0"-2"0,1-3 0,-82-36 0,161 66-305,0 1 0,-1 1-1,30 26 1,67 67-446,-100-89 137,340 350-472,-6 77-66,4 4 77,184 133 393,618 378-1079,-1010-851 855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56:33.341"/>
    </inkml:context>
    <inkml:brush xml:id="br0">
      <inkml:brushProperty name="width" value="0.05" units="cm"/>
      <inkml:brushProperty name="height" value="0.05" units="cm"/>
    </inkml:brush>
  </inkml:definitions>
  <inkml:trace contextRef="#ctx0" brushRef="#br0">0 267 6441,'658'-43'2813,"-2"-24"-1145,326-27-1144,1673 71 105,-1282 48-295,-283-9-228,750 18 140,-818-21-93,985-6 13,-428-51-65,-417 9-103,-419 12 7,934-9 690,-1285 47-344,-221-5-154</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6.798"/>
    </inkml:context>
    <inkml:brush xml:id="br0">
      <inkml:brushProperty name="width" value="0.05" units="cm"/>
      <inkml:brushProperty name="height" value="0.05" units="cm"/>
    </inkml:brush>
  </inkml:definitions>
  <inkml:trace contextRef="#ctx0" brushRef="#br0">598 0 15259,'-58'42'88,"-15"9"-40,-8 15 376,-1 15-368,9 5-104,10-9-40,0 5-8,15-8-24,11-5-8,21-17-96,12-15-72,17-36 176,11-14 0,21-35 16</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7.185"/>
    </inkml:context>
    <inkml:brush xml:id="br0">
      <inkml:brushProperty name="width" value="0.05" units="cm"/>
      <inkml:brushProperty name="height" value="0.05" units="cm"/>
    </inkml:brush>
  </inkml:definitions>
  <inkml:trace contextRef="#ctx0" brushRef="#br0">300 0 13035,'-9'5'1048,"-7"16"-712,2 6-144,0 15 328,1 7-136,7 11-104,2 4-24,4 2-152,1-1-88,5-5-120,-1-4-16,3-13-104,-1-7-72,-4-12 56,-3-8-1496,0-15 1480,-7 2-152,-8-7-96</inkml:trace>
  <inkml:trace contextRef="#ctx0" brushRef="#br0" timeOffset="0.49">0 446 12595,'0'-24'1240,"4"1"-864,18-3-56,8 5 552,17 2-320,9 3-71,13 5-441,4 2 2008,0 1-1736,0 0 120,3 5-32</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7.939"/>
    </inkml:context>
    <inkml:brush xml:id="br0">
      <inkml:brushProperty name="width" value="0.05" units="cm"/>
      <inkml:brushProperty name="height" value="0.05" units="cm"/>
    </inkml:brush>
  </inkml:definitions>
  <inkml:trace contextRef="#ctx0" brushRef="#br0">118 103 13443,'12'-10'1662,"-11"10"-1630,-1 0 0,0 0 1,0 0-1,0 0 0,0 0 0,0 0 0,0 0 0,1 0 0,-1 0 1,0 0-1,0 0 0,0 0 0,0 0 0,0 0 0,1 0 0,-1 0 1,0 0-1,0 0 0,0 0 0,0 0 0,0 0 0,0 0 0,1 0 1,-1 0-1,0 0 0,0 0 0,0 0 0,0 0 0,0 1 1,0-1-1,0 0 0,0 0 0,1 0 0,-1 0 0,0 0 0,0 0 1,0 0-1,0 1 0,0-1 0,0 0 0,0 0 0,0 0 0,0 0 1,0 0-1,0 1 0,-4 26 1449,3-19-1559,-54 187 450,21-82-687,21-70 158,5-18-84,1 0-1,-6 49 0,15-55-93,-2-19 323,0 0 0,0 0-1,1 1 1,-1-1 0,0 0 0,0 0 0,0 1 0,1-1 0,-1 0 0,0 0 0,0 0-1,1 1 1,-1-1 0,0 0 0,0 0 0,1 0 0,-1 0 0,0 0 0,1 0 0,-1 0-1,0 0 1,0 0 0,1 1 0,-1-1 0,0 0 0,1 0 0,-1-1 0,0 1 0,1 0-1,-1 0 1,0 0 0,1 0 0,2-1-43,-1-1-1,1 0 1,-1 1-1,1-1 1,-1 0-1,0 0 1,0-1-1,0 1 1,0 0-1,2-3 1,42-63-2054,44-86 1,-63 107 1318,-13 21 545,47-88-337,-53 98 603,-2 0 0,0 0 0,0-1 0,5-34-1,-11 50 6,1 1 0,-1-1 0,0 0 0,0 1 0,0-1 0,0 0 0,0 0 0,0 1 0,0-1 0,0 0 0,0 1 0,0-1 0,0 0 0,-1 0 0,1 1 0,0-1 0,0 0 0,-1 1 0,1-1 0,0 1 0,-1-1 0,1 0 0,-1 1 0,0-1 0,1 0 23,-1 1 1,0 0 0,0 0 0,1 0-1,-1 0 1,0 0 0,1 0-1,-1 0 1,0 0 0,0 0 0,1 0-1,-1 0 1,0 0 0,1 1 0,-1-1-1,0 0 1,1 0 0,-2 1-1,-26 20 1692,18-12-1486,0 1 1,1 1 0,1-1 0,0 1 0,0 1 0,1-1 0,1 2 0,0-1 0,0 0 0,1 1-1,-4 17 1,7-23-225,1 0 0,0 0 0,0 1 0,0-1 0,1 0 0,0 1 0,1-1 0,-1 0 0,1 0 0,1 1 0,-1-1 0,1 0 0,1 0 0,-1-1 0,1 1 0,0 0 0,1-1 0,-1 1 0,1-1 0,1 0 0,-1-1 0,9 9 0,-6-7-3,1-1 0,0 0-1,0-1 1,0 0 0,1 0 0,0 0-1,0-1 1,0-1 0,1 0 0,-1 0-1,1 0 1,-1-1 0,1-1 0,0 0 0,0 0-1,0-1 1,0 0 0,0 0 0,-1-2-1,16-2 1,-2-1 64,-1-2 0,-1 0 0,0-1 0,0-1 0,0-1 0,-1-1 0,36-25 0,-31 17 65,-1-2 0,-1 0 0,38-45 0,-49 52-67,-1-1 0,-1 0 0,0-1 0,-1 0-1,-1 0 1,0-1 0,10-34 0,-17 45-60,0 1 0,0-1 0,-1 0 0,1 0-1,-1-7 1,0 11-50,0 1 0,0 0-1,0 0 1,-1 0-1,1 0 1,0 0 0,0-1-1,-1 1 1,1 0-1,-1 0 1,1 0 0,-1 0-1,1 0 1,-1 0 0,0 0-1,1 0 1,-1 0-1,0 1 1,0-1 0,0 0-1,1 0 1,-1 1-1,0-1 1,0 0 0,0 1-1,0-1 1,0 1-1,-1-1 1,1 1 0,0 0-1,0-1 1,-2 1-1,11 2-884,14-1 689,9-10-148</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8.420"/>
    </inkml:context>
    <inkml:brush xml:id="br0">
      <inkml:brushProperty name="width" value="0.05" units="cm"/>
      <inkml:brushProperty name="height" value="0.05" units="cm"/>
    </inkml:brush>
  </inkml:definitions>
  <inkml:trace contextRef="#ctx0" brushRef="#br0">0 250 11290,'67'8'1049,"18"-6"-753,11-1-208,26-5 1080,13-3-1336,14-12-264,7-5-16,6-11 40,-5-2-361,-6-7 449,-8-2-120,-31 1 80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8.850"/>
    </inkml:context>
    <inkml:brush xml:id="br0">
      <inkml:brushProperty name="width" value="0.05" units="cm"/>
      <inkml:brushProperty name="height" value="0.05" units="cm"/>
    </inkml:brush>
  </inkml:definitions>
  <inkml:trace contextRef="#ctx0" brushRef="#br0">0 15 13963,'32'-4'656,"-2"-4"-1776,4 6 1224,5 3-256,0 6-96</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9.304"/>
    </inkml:context>
    <inkml:brush xml:id="br0">
      <inkml:brushProperty name="width" value="0.05" units="cm"/>
      <inkml:brushProperty name="height" value="0.05" units="cm"/>
    </inkml:brush>
  </inkml:definitions>
  <inkml:trace contextRef="#ctx0" brushRef="#br0">144 1 7474,'171'57'992,"-168"-56"-938,1 0 1,-1 1-1,0-1 1,0 1-1,0 0 1,0 0-1,0 0 1,0 0-1,3 5 1,-5-6-20,0 1 0,0-1 0,0 1 0,0-1 1,0 1-1,-1 0 0,1-1 0,-1 1 0,0 0 1,1 0-1,-1-1 0,0 1 0,0 0 1,0 0-1,0 0 0,0-1 0,0 1 0,-1 0 1,1 0-1,-2 2 0,-6 21 328,-1-2 0,-1 1 0,-19 31 0,1-2 116,-9 20 102,4 1 0,-35 118 1,60-163-548,1 1 1,1 0 0,2 1 0,1-1 0,2 1 0,1 0 0,1-1 0,2 1 0,12 58 0,-3-45-45,-3-12-25,5 37-1,-13-57 72,0 1-1,0 0 1,-1 0-1,-1 0 1,0-1-1,-4 18 1,-49 147 680,14-53-248,-8 77 148,44-173-791,0 0 0,2 0 0,1 0 0,2 0 0,4 36 0,-4-58-65,0 1-1,1-1 0,-1 1 0,1-1 1,1 0-1,-1 0 0,1 0 0,0 0 0,5 6 1,-7-11 187,1 1 0,-1 0 0,1 0 0,0-1 0,0 1 0,-1 0 0,1-1 0,0 0 0,0 0 0,1 1 0,-1-1 1,0 0-1,0-1 0,1 1 0,-1 0 0,0-1 0,1 1 0,-1-1 0,0 0 0,1 1 0,-1-1 0,1 0 0,-1-1 0,0 1 1,1 0-1,2-1 0,-5 0 83,0 1 0,0 0 0,0 0 1,0 0-1,0 0 0,0 0 1,0 0-1,0 0 0,0 0 0,0 0 1,0 0-1,0 0 0,1 0 0,-1 0 1,0 0-1,0 0 0,0 0 1,0-1-1,0 1 0,0 0 0,0 0 1,0 0-1,1 0 0,-1 0 0,0 0 1,0 0-1,0 0 0,0 0 0,0 1 1,0-1-1,0 0 0,0 0 1,0 0-1,1 0 0,-1 0 0,0 0 1,0 0-1,0 0 0,0 0 0,0 0 1,0 0-1,0 0 0,0 0 1,0 0-1,0 0 0,0 1 0,0-1 1,1 0-1,-1 0 0,0 0 0,0 0 1,0 0-1,0 0 0,0 0 1,0 0-1,0 0 0,0 1 0,0-1 1,0 0-1,0 0 0,0 0 0,0 0 1,0 0-1,0 0 0,-7 8 1050,-13 7-351,12-14-678</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4:29.688"/>
    </inkml:context>
    <inkml:brush xml:id="br0">
      <inkml:brushProperty name="width" value="0.05" units="cm"/>
      <inkml:brushProperty name="height" value="0.05" units="cm"/>
    </inkml:brush>
  </inkml:definitions>
  <inkml:trace contextRef="#ctx0" brushRef="#br0">1711 303 13171,'-39'-20'517,"-72"-24"0,86 37-490,1 0 0,-1 2 0,0 1-1,-37-1 1,25 5 41,0 2 1,1 1-1,-69 16 0,39-2-42,-79 33-1,75-21 2,1 4 1,1 2-1,3 4 0,0 2 1,3 3-1,2 3 0,1 2 0,3 3 1,3 2-1,-74 95 0,95-105-5,3 1-1,1 1 1,2 1-1,-26 68 1,41-84-22,1 0 0,1 1-1,2 1 1,1-1 0,1 1 0,2 0 0,2 0 0,2 42 0,1-55 3,1-1 1,0 0-1,1 0 1,1 0 0,1 0-1,1-1 1,1 0-1,0 0 1,1-1-1,1 0 1,0-1-1,1 0 1,1-1-1,1 0 1,0 0-1,1-2 1,0 0-1,1 0 1,17 11 0,-10-12 47,-1 0 0,1-2 1,1 0-1,0-2 0,0 0 1,1-1-1,0-2 0,29 4 1,-2-5 112,0-1 1,101-8 0,-79-4 2,-1-3 1,0-3-1,-1-4 1,0-2 0,-2-4-1,84-42 1,-61 20 59,-3-4-1,-1-4 1,149-125 0,-177 126-153,67-76 1,-91 89-59,-2-3 1,54-91 0,-73 106-39,0-1 1,-2 0-1,-1-1 0,-2 0 1,13-64-1,-20 72-17,-1 0 0,-1-1 0,0 1-1,-2-1 1,-1 1 0,-1 0 0,-1-1 0,-1 2 0,-9-28-1,6 28-24,0 1 0,-2 1-1,0 0 1,-2 0 0,0 1-1,-1 0 1,-1 1 0,-18-19-1,9 16-7,0 0-1,-1 2 1,-1 0-1,0 1 1,-39-18-1,16 13 85,-1 1 1,-73-20-1,-104-12 825,-120 8-634,-55 44-172,11 29 74,340-23-90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5:23.173"/>
    </inkml:context>
    <inkml:brush xml:id="br0">
      <inkml:brushProperty name="width" value="0.05" units="cm"/>
      <inkml:brushProperty name="height" value="0.05" units="cm"/>
    </inkml:brush>
  </inkml:definitions>
  <inkml:trace contextRef="#ctx0" brushRef="#br0">150 3603 11642,'-21'-2'550,"10"1"-404,0 0 0,0 0-1,0-1 1,0 0 0,0-1 0,1 0 0,-1-1-1,-14-6 1,24 9-134,0 0 0,-1 0 0,1 0 0,0 0 0,0 0 0,0-1 0,0 1 0,0 0 1,0 0-1,0-1 0,1 1 0,-1 0 0,0-1 0,1 1 0,-1-1 0,1 1 0,-1-1 0,1 1 0,0-1 0,-1-1 0,1 0-10,1-1 0,-1 1 1,0 0-1,1 0 0,0 0 1,0 0-1,0 0 0,0 0 0,2-5 1,1 1-15,1-1 1,0 1-1,0 0 1,0 0-1,1 0 0,9-8 1,0 4 7,1 0 0,0 2-1,1 0 1,0 0 0,23-7 0,7-4-2,460-242-14,-15-27-160,-57 32-56,396-216-45,-62-2 254,-587 358 33,230-157 4,-173 98 8,273-193 279,-410 300 0,193-99-1,-160 108-120,91-45-157,-156 69-372,75-51 1,-132 78 229,0 1 0,-1-2 0,0 1 0,0-2 0,-1 0 0,-1 0 1,0-1-1,15-21 0,-13-1-178</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5:24.416"/>
    </inkml:context>
    <inkml:brush xml:id="br0">
      <inkml:brushProperty name="width" value="0.05" units="cm"/>
      <inkml:brushProperty name="height" value="0.05" units="cm"/>
    </inkml:brush>
  </inkml:definitions>
  <inkml:trace contextRef="#ctx0" brushRef="#br0">0 1 12059,'21'4'192,"-1"0"0,0 2 0,0 1 1,-1 0-1,0 2 0,0 0 0,-1 1 1,23 16-1,6 9-170,72 69 1,120 153-123,-20 19 26,28 34 80,-127-161 11,204 217 62,21-15 66,-267-273-104,237 226 126,-43-44-47,424 440 47,-545-557 1272,319 231 1,-371-307-933</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5:29.765"/>
    </inkml:context>
    <inkml:brush xml:id="br0">
      <inkml:brushProperty name="width" value="0.05" units="cm"/>
      <inkml:brushProperty name="height" value="0.05" units="cm"/>
    </inkml:brush>
  </inkml:definitions>
  <inkml:trace contextRef="#ctx0" brushRef="#br0">50 30 12627,'-4'1'125,"0"0"0,-1 0 0,1 0 0,0-1-1,-1 0 1,1 0 0,-1 0 0,1-1 0,-6 0 0,9 1-19,36 24 767,-24-19-862,0 0-1,1-1 1,-1-1-1,1 1 1,0-2-1,15 2 0,76 1-13,-64-4-5,-36-1 6,712 0-119,-99-27-106,2 52 154,-376-6 167,339-16 1,-168-17-85,446-32 12,-542 13 26,-297 29 178,-16 2 29,-13 1-56,-24 0-233,-28-2 162,34-2-174</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0:59:57.976"/>
    </inkml:context>
    <inkml:brush xml:id="br0">
      <inkml:brushProperty name="width" value="0.05" units="cm"/>
      <inkml:brushProperty name="height" value="0.05" units="cm"/>
    </inkml:brush>
  </inkml:definitions>
  <inkml:trace contextRef="#ctx0" brushRef="#br0">0 35 12603,'100'-15'938,"-53"7"-888,75-3 1,183 25 48,-33 1-62,406-29 25,45 1-12,84 45-34,-291-8-15,406 2 21,68 3 100,1281 11 31,-171 24 129,573-56-193,-2394-21-290,425-18-183,-503 24 237</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5:32.450"/>
    </inkml:context>
    <inkml:brush xml:id="br0">
      <inkml:brushProperty name="width" value="0.05" units="cm"/>
      <inkml:brushProperty name="height" value="0.05" units="cm"/>
    </inkml:brush>
  </inkml:definitions>
  <inkml:trace contextRef="#ctx0" brushRef="#br0">219 48 14571,'-3'-7'352,"0"1"-1,0 0 1,-8-12 0,11 18-332,-1-1-1,1 0 1,0 1 0,-1-1 0,1 1 0,0-1 0,-1 0 0,1 1-1,-1-1 1,1 1 0,-1 0 0,1-1 0,-1 1 0,1-1 0,-1 1-1,0 0 1,1-1 0,-1 1 0,1 0 0,-1 0 0,0-1 0,1 1-1,-1 0 1,0 0 0,1 0 0,-1 0 0,0 0 0,0 0-1,1 0 1,-1 0 0,0 0 0,1 0 0,-1 0 0,0 1 0,1-1-1,-1 0 1,1 0 0,-1 1 0,0-1 0,1 0 0,-1 1 0,1-1-1,-1 1 1,1-1 0,-1 0 0,1 1 0,-1-1 0,1 1 0,-1 0-1,1-1 1,0 1 0,-1-1 0,1 1 0,0 0 0,-1-1 0,1 1-1,0-1 1,0 1 0,0 1 0,-6 10 140,2 1-1,0 1 1,0-1 0,-2 22-1,-3 64 30,5-52-106,-23 295 150,-46 472-376,70-781 105,-22 213-449,21-174-102,7 96 0,-3-160 542,0-1 1,1 1-1,0-1 0,0 0 0,1 1 1,0-1-1,0 0 0,1 0 0,0 0 0,0 0 1,1-1-1,5 9 0,-7-13 16,1 0 0,-1 0 0,0-1 0,1 1 0,-1-1 0,1 0 0,-1 1 0,1-1-1,5 1 1</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5:32.884"/>
    </inkml:context>
    <inkml:brush xml:id="br0">
      <inkml:brushProperty name="width" value="0.05" units="cm"/>
      <inkml:brushProperty name="height" value="0.05" units="cm"/>
    </inkml:brush>
  </inkml:definitions>
  <inkml:trace contextRef="#ctx0" brushRef="#br0">142 1 14339,'-12'39'3941,"-57"343"-1646,29 8-2178,34-318-129,-7 128-280,12-157-143,2 1 0,10 64 0,-10-98 374,1-1 0,0 1 0,0-1-1,1 0 1,0 0 0,1 0 0,0 0 0,0-1 0,8 11 0,-11-18 23,1 1 0,0 0-1,0-1 1,0 1 0,1-1 0,-1 0 0,0 1-1,0-1 1,1 0 0,2 0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5:54.697"/>
    </inkml:context>
    <inkml:brush xml:id="br0">
      <inkml:brushProperty name="width" value="0.05" units="cm"/>
      <inkml:brushProperty name="height" value="0.05" units="cm"/>
    </inkml:brush>
  </inkml:definitions>
  <inkml:trace contextRef="#ctx0" brushRef="#br0">23 65 12819,'-9'-5'541,"-4"-2"-42,12 6-230,7 5 49,27 20-165,-1 0 0,-1 2 1,-1 1-1,-2 2 0,0 1 0,37 53 1,-9 1-179,66 131 1,-115-199 29,-12-18 50,-16-21 80,-138-203 748,136 189-856,3-2 0,1 0 1,1-1-1,-15-56 1,64 150-17,52 69 1,-73-110-18,-3-2 9,2-1-1,17 20 0,-26-30-1,1 0 1,-1 0-1,0 0 1,0 0-1,0 0 1,0 0-1,1 0 0,-1 0 1,0 0-1,0 0 1,0 0-1,1 0 1,-1 0-1,0 0 0,0 0 1,0 0-1,1 0 1,-1 0-1,0 0 1,0 0-1,0 0 0,0 0 1,1 0-1,-1 0 1,0 0-1,0 0 1,0 0-1,0-1 1,1 1-1,-1 0 0,0 0 1,0 0-1,0 0 1,0 0-1,0-1 1,0 1-1,0 0 0,1 0 1,-1 0-1,0 0 1,0-1-1,0 1 1,0 0-1,0 0 1,0 0-1,0-1 0,0 1 1,0 0-1,0 0 1,0 0-1,0-1 1,0 1-1,0 0 0,0 0 1,0 0-1,0 0 1,0-1-1,-1 1 1,1 0-1,0 0 0,0 0 1,0 0-1,0-1 1,0 1-1,0 0 1,-3-7 26,0-1 1,0 1 0,0 0 0,-1 0 0,-7-10 0,-6-13 38,-3-9-16,-2-2-87,1-1 0,-25-79-1,43 103-133,3 18 181,0 0-1,0 0 1,0 0-1,0 0 0,0 0 1,0 0-1,0 0 1,0-1-1,0 1 0,0 0 1,0 0-1,0 0 1,0 0-1,0 0 0,0 0 1,1 0-1,-1 0 1,0 0-1,0 0 0,0 0 1,0 0-1,0 0 1,0 0-1,0-1 0,0 1 1,0 0-1,0 0 1,1 0-1,-1 0 0,0 0 1,0 0-1,0 0 0,0 0 1,0 0-1,0 0 1,0 0-1,0 0 0,1 0 1,-1 0-1,0 0 1,0 0-1,0 1 0,0-1 1,0 0-1,0 0 1,0 0-1,0 0 0,0 0 1,0 0-1,1 0 1,-1 0-1,0 0 0,0 0 1,0 0-1,0 0 1,0 0-1,0 0 0,0 1 1,0-1-1,0 0 1,0 0-1,0 0 0,0 0 1,18 25 1308,-12-16-1620,16 21 541</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5:56.124"/>
    </inkml:context>
    <inkml:brush xml:id="br0">
      <inkml:brushProperty name="width" value="0.05" units="cm"/>
      <inkml:brushProperty name="height" value="0.05" units="cm"/>
    </inkml:brush>
  </inkml:definitions>
  <inkml:trace contextRef="#ctx0" brushRef="#br0">107 6 10906,'1'-6'1912,"2"9"-493,1 13-495,-5 31-411,-1 0 0,-13 63 0,10-82-389,-15 98 208,-25 219-80,45-253-868,-7-101-419,-3-11 891,1-8-106</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5:56.565"/>
    </inkml:context>
    <inkml:brush xml:id="br0">
      <inkml:brushProperty name="width" value="0.05" units="cm"/>
      <inkml:brushProperty name="height" value="0.05" units="cm"/>
    </inkml:brush>
  </inkml:definitions>
  <inkml:trace contextRef="#ctx0" brushRef="#br0">163 7 12995,'5'-7'1045,"-3"8"-326,0 14 10,-5 26-232,-72 364 608,51-290-1007,13-60-80,1-4-3,-17 54 1,26-103-14,1-1-1,-1 0 1,1 1 0,-1-1 0,1 0-1,-1 1 1,0-1 0,0 0 0,1 1-1,-1-1 1,-2 2 0,3-3-2,0 0 1,-1 0-1,1 0 0,0 0 1,0 0-1,-1 0 0,1 0 1,0 0-1,0 0 0,0 0 1,-1 0-1,1 0 0,0 0 1,0-1-1,-1 1 1,1 0-1,0 0 0,0 0 1,0 0-1,-1 0 0,1 0 1,0 0-1,0-1 0,0 1 1,0 0-1,-1 0 0,1 0 1,0 0-1,0-1 1,0 1-1,0 0 0,0 0 1,0 0-1,-1-1 0,1 1 1,0 0-1,0 0 0,0-1 1,0 1-1,-1-4 2,0 0 0,0-1 0,0 1 0,1 0-1,-1 0 1,1-5 0,7-83 359,37-174 0,-36 229-132,-6 25-150,-1 4 4,1 0 0,0 0 0,0 1 0,4-10 0,-5 15-59,0 1 0,-1-1 0,1 0 0,0 1 0,0-1 0,1 1 0,-1 0 0,0-1 0,0 1 0,1 0 0,-1-1 0,1 1 0,-1 0 0,1 0 0,-1 0 0,1 1 0,0-1 0,-1 0 0,1 0 0,0 1 0,0-1 0,0 1-1,2 0 1,61-2 100,-44 3-130,0-2-1,-1 0 1,25-5 0,-32 3-78,0 0 1,0-1-1,0-1 0,0 0 1,-1-1-1,20-12 0,-24 12 58,-1 1 1,1-1-1,-1-1 0,-1 1 0,1-1 0,-1 0 1,-1-1-1,1 0 0,-1 1 0,6-15 1,19-51-154</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5:57.353"/>
    </inkml:context>
    <inkml:brush xml:id="br0">
      <inkml:brushProperty name="width" value="0.05" units="cm"/>
      <inkml:brushProperty name="height" value="0.05" units="cm"/>
    </inkml:brush>
  </inkml:definitions>
  <inkml:trace contextRef="#ctx0" brushRef="#br0">0 170 13643,'0'1'97,"0"1"0,0-1 0,0 0 1,0 1-1,0-1 0,1 1 0,-1-1 0,0 1 0,1-1 0,-1 0 1,1 1-1,-1-1 0,1 0 0,-1 1 0,1-1 0,0 0 0,0 0 1,0 0-1,0 1 0,1 0 0,0-1-37,0 0-1,1 0 1,-1 0-1,0 0 1,0-1-1,1 1 1,-1-1-1,0 0 1,1 1-1,-1-1 1,0 0-1,4-1 1,4 0 41,-1 0-1,1-1 1,-1 0 0,1-1 0,-1 0-1,0-1 1,15-8 0,-10 5-22,-1-1 1,0-1-1,-1 0 0,14-13 1,-24 21-48,0-1-5,-1 1 0,0 0 0,1 0-1,-1 0 1,0-1 0,0 1-1,0 0 1,0-1 0,0 1 0,0-1-1,-1 0 1,1 1 0,0-1-1,-1 1 1,1-3 0,-1 4-17,0 0 1,-1 0 0,1-1-1,0 1 1,0 0 0,-1 0-1,1 0 1,0 0-1,0 0 1,-1 0 0,1 0-1,0-1 1,-1 1-1,1 0 1,0 0 0,-1 0-1,1 0 1,0 0 0,0 0-1,-1 1 1,1-1-1,0 0 1,-1 0 0,1 0-1,0 0 1,0 0-1,-1 0 1,1 0 0,0 1-1,0-1 1,-1 0-1,1 0 1,0 0 0,-1 1-1,-11 6 120,-3 4-20,1 0 0,1 1 0,-1 0 0,2 1 0,0 1 0,1 0 0,-19 29 1,29-41-111,1 0 1,-1-1 0,0 1 0,0 0 0,1-1-1,-1 1 1,1 0 0,0 0 0,-1-1 0,1 1 0,0 0-1,0 0 1,0 3 0,1-4-2,-1-1 1,0 1-1,0-1 1,1 1-1,-1-1 1,0 1-1,1-1 1,-1 1-1,0-1 1,1 1-1,-1-1 1,1 1-1,-1-1 1,1 1-1,-1-1 1,1 0-1,-1 1 1,1-1-1,0 0 1,-1 0-1,1 0 1,-1 1-1,1-1 0,0 0 1,-1 0-1,2 0 1,1 0-4,1 0 0,-1 0 0,1-1 0,-1 1 0,1-1 0,-1 0 0,1 0 0,-1 0 0,0-1 0,0 1 0,1-1 0,3-3 0,9-6-9,-1-1-1,0 0 1,-1-1 0,20-25 0,-25 28 31,-1-1 1,0 0-1,-1-1 1,0 1 0,-1-2-1,0 1 1,5-19 0,-10 29-8,0 0 0,-1-1 0,1 1 1,-1-1-1,0 1 0,0-1 0,0 1 1,0 0-1,0-1 0,0 1 1,-1-1-1,1 1 0,-1-1 0,0 1 1,1 0-1,-1 0 0,-2-4 1,2 5-5,0 0 0,0 0 1,-1-1-1,1 1 1,0 0-1,-1 1 0,1-1 1,0 0-1,-1 0 1,1 0-1,-1 1 1,0-1-1,1 1 0,-1-1 1,1 1-1,-1 0 1,0 0-1,1 0 1,-1-1-1,0 2 0,1-1 1,-1 0-1,1 0 1,-1 0-1,0 1 0,1-1 1,-3 2-1,-7 1-4,1 2-1,-1-1 0,1 2 0,1-1 1,-1 1-1,1 1 0,0-1 1,-14 15-1,4-2-278,0 1 0,-23 33 0,17-12 83,23-40 179,1 1 1,1-1 0,-1 1 0,0 0 0,0 0 0,1 0-1,-1-1 1,1 1 0,-1 0 0,1 0 0,0 0-1,0 0 1,0 0 0,0 0 0,0 0 0,0-1 0,0 1-1,1 0 1,0 3 0,0-4-6,0 0 0,1 0 1,-1 0-1,0 0 0,1-1 0,-1 1 0,0 0 0,1-1 1,-1 1-1,1-1 0,-1 1 0,1-1 0,-1 0 0,1 0 1,-1 0-1,2 0 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6:06.194"/>
    </inkml:context>
    <inkml:brush xml:id="br0">
      <inkml:brushProperty name="width" value="0.05" units="cm"/>
      <inkml:brushProperty name="height" value="0.05" units="cm"/>
    </inkml:brush>
  </inkml:definitions>
  <inkml:trace contextRef="#ctx0" brushRef="#br0">97 53 11122,'-1'-5'260,"-1"0"0,1 0 0,-1 0 0,0 1-1,0-1 1,-1 0 0,1 1 0,-1-1-1,-5-4 1,5 9 862,1 8-713,0 10-156,2-18-251,-7 150 851,1 214-582,6-360-262,0 0 0,-1 0 0,1 0 0,-1 0 0,0 0-1,-1 4 1,2-8 2,0 1-1,0 0 1,-1-1-1,1 1 1,0 0-1,0-1 1,-1 1-1,1 0 1,0-1-1,-1 1 1,1 0-1,0-1 1,-1 1-1,1-1 1,-1 1 0,1-1-1,-1 1 1,1-1-1,-1 1 1,0-1-1,1 0 1,-1 1-1,1-1 1,-1 0-1,0 1 1,0-1-1,1 0 1,-1 0-1,0 0 1,1 0-1,-1 1 1,0-1-1,1 0 1,-1 0-1,0 0 1,0-1-1,1 1 1,-1 0-1,-1 0 1,1-1 0,1 1 1,-1-1-1,0 0 0,1 1 0,-1-1 1,1 0-1,-1 1 0,1-1 1,0 0-1,-1 1 0,1-1 0,0 0 1,-1 0-1,1 0 0,0 1 1,0-1-1,0 0 0,0 0 1,-1 0-1,1-1 0,0-21 77,1 17-57,7-129 221,-4 90-259,-1-1 0,-4-48 0,-5 105-32,-3 41-4,2-1 1,2 1-1,3 59 0,1-60-2,0 23-226,12 101-1,-11-174 265,0 0-1,0 0 1,0 0-1,0 0 0,0 0 1,0-1-1,1 1 1,-1 0-1,0 0 0,0 0 1,1 0-1,-1-1 1,1 1-1,-1 0 1,1 0-1,0 0 0,-1-1 4,1 0-1,-1 0 0,0 0 0,1 0 1,-1 0-1,0 0 0,1 0 0,-1 0 1,0-1-1,1 1 0,-1 0 0,0 0 1,1 0-1,-1 0 0,0-1 0,0 1 1,1 0-1,-1 0 0,0-1 1,0 1-1,0 0 0,1-1 0,-1 1 1,0 0-1,0-1 0,0 1 0,0-1 1,13-31-95,34-124-31,46-185-117,-92 336 242,1-3-7,-1-1 1,1 0-1,-1 1 0,0-1 0,-1 0 0,-1-12 0,1 20 11,0 1 0,0 0 0,0-1 0,0 1 0,-1 0 1,1-1-1,0 1 0,0 0 0,0-1 0,0 1 0,0 0 0,-1-1 1,1 1-1,0 0 0,0 0 0,-1-1 0,1 1 0,0 0 0,0 0 1,-1-1-1,1 1 0,0 0 0,-1 0 0,1 0 0,0 0 0,-1-1 0,1 1 1,0 0-1,-1 0 0,1 0 0,0 0 0,-1 0 0,1 0 0,0 0 1,-1 0-1,1 0 0,0 0 0,-1 0 0,1 0 0,-1 0 0,-12 8-11,6-1-5,1 1 0,0-1 1,0 1-1,1 0 0,0 0 0,1 1 1,0-1-1,0 1 0,0 0 0,-2 13 1,0 0-56,1 1 0,1 0 0,-1 28 0,5-1-6,6-10-22</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6:07.045"/>
    </inkml:context>
    <inkml:brush xml:id="br0">
      <inkml:brushProperty name="width" value="0.05" units="cm"/>
      <inkml:brushProperty name="height" value="0.05" units="cm"/>
    </inkml:brush>
  </inkml:definitions>
  <inkml:trace contextRef="#ctx0" brushRef="#br0">168 0 12211,'-3'21'1892,"2"-17"-1661,-8 76 733,-36 141-1,17-101-776,16-62-120,-13 56-311,-19 207 0,44-311 209,-1 9-78,3 32 0,-2-46 87,1-1 1,-1 1-1,1-1 1,1 1 0,-1-1-1,1 0 1,-1 1-1,1-1 1,0 0 0,1 0-1,-1 0 1,4 4-1,-5-7 16,0 0 0,0 0 0,0 0 1,0-1-1,0 1 0,0 0 0,1 0 0,-1-1 0,0 1 0,0-1 0,1 1 0,-1-1 0,0 1 0,1-1 0,-1 0 0,0 0 0,1 1 0,-1-1 0,1 0 0,-1 0 0,0 0 0,1-1 0,-1 1 1,0 0-1,1-1 0,-1 1 0,0 0 0,1-1 0,-1 1 0,0-1 0,0 0 0,1 0 0,0-1 0,5-2-7,-1-1 0,0 0 0,0-1 0,9-11 1,11-16 17,-2-1 1,-1-1-1,-2-1 1,-2 0 0,17-43-1,-10 9 38,33-142-1,-53 187-3,-2-1 0,1-43 1,-6 55-6,1 14-29,0 0 0,0 0-1,-1 0 1,1 0 0,0 0 0,0 0-1,0 0 1,0 0 0,0-1-1,0 1 1,0 0 0,0 0 0,0 0-1,0 0 1,-1 0 0,1 0 0,0 0-1,0 0 1,0 0 0,0 0-1,0 0 1,0 0 0,0 0 0,-1 0-1,1 0 1,0 0 0,0 0-1,0 0 1,0 0 0,0 0 0,0 0-1,0 0 1,-1 0 0,1 0 0,0 0-1,0 0 1,0 0 0,0 0-1,0 1 1,0-1 0,0 0 0,0 0-1,0 0 1,-1 0 0,1 0 0,0 0-1,0 0 1,0 1 0,-13 22 45,-7 26-8,-21 82 0,-2 58-18,34-147 37,-3 18 573,7-30-409,-1 0 1,-19 53 0,6-42 9</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6:21.367"/>
    </inkml:context>
    <inkml:brush xml:id="br0">
      <inkml:brushProperty name="width" value="0.05" units="cm"/>
      <inkml:brushProperty name="height" value="0.05" units="cm"/>
    </inkml:brush>
  </inkml:definitions>
  <inkml:trace contextRef="#ctx0" brushRef="#br0">461 240 13507,'-91'-123'4812,"75"105"-4671,0 0 0,-2 1 0,0 1 0,-27-18 0,45 34-144,0 1 1,0-1-1,0 0 0,0 0 1,0 0-1,0 0 0,0 0 0,0 0 1,0 0-1,0 0 0,0 0 1,0 0-1,0 1 0,-1-1 1,1 0-1,0 0 0,0 0 0,0 0 1,0 0-1,0 0 0,0 0 1,0 0-1,0 0 0,0 0 0,0 0 1,0 0-1,0 0 0,0 0 1,0 1-1,0-1 0,0 0 1,0 0-1,-1 0 0,1 0 0,0 0 1,0 0-1,0 0 0,0 0 1,0 0-1,0 0 0,0 0 1,0 0-1,0 0 0,0 0 0,-1 0 1,1 0-1,0 0 0,0 0 1,0 0-1,0 0 0,0 0 1,0 0-1,0 0 0,0 0 0,0-1 1,0 1-1,0 0 0,0 0 1,-1 0-1,1 0 0,5 12-85,11 16-12,76 102-95,-38-55 319,-54-75-119,0 0 0,0 0 0,0 0 0,-1 0 0,1 0 0,0 0 0,0 0 0,0 0 0,0 0 0,0 0-1,0 0 1,0 0 0,0 0 0,0 0 0,0 0 0,0 0 0,0 0 0,0 0 0,0 0 0,0 0 0,0 0 0,0 0 0,0 0 0,0 0 0,-1 0 0,1 0 0,0 0 0,0 0 0,0 0 0,0 0 0,0 0-1,0 0 1,0 0 0,0 0 0,0 0 0,0 0 0,0 0 0,0 0 0,0 0 0,0 0 0,0 0 0,0 0 0,0 0 0,0 1 0,0-1 0,0 0 0,0 0 0,0 0 0,0 0 0,0 0 0,0 0 0,0 0-1,0 0 1,0 0 0,0 0 0,0 0 0,-9-4 106,-10-6-11,19 10-97,-278-179 351,200 126-403,78 53 50,-23-14-104,14 13-44,8 1 141,1 0-1,0 1 0,0-1 1,0 1-1,0-1 0,0 0 1,0 1-1,0-1 0,0 1 1,0-1-1,0 0 0,0 1 0,0-1 1,0 1-1,0-1 0,0 1 1,0-1-1,0 0 0,0 1 1,1-1-1,-1 0 0,0 1 1,0-1-1,1 1 0,-1-1 1,9 14-120,0-2 0,0 1-1,1-1 1,1 0 0,0-1 0,1-1 0,14 11 0,-9-6-34,76 59-650,-93-74 801,0 0 1,0 0 0,0 0-1,0 0 1,0 0 0,0 0-1,0 0 1,0 0 0,0 0 0,0 0-1,0 0 1,0 0 0,0 0-1,0 0 1,0 0 0,0 0-1,0 0 1,0 0 0,0 0-1,0 0 1,0 0 0,0 0-1,-1 0 1,1 0 0,0 0 0,0 0-1,0 0 1,0 0 0,0 1-1,0-1 1,0 0 0,0 0-1,0 0 1,0 0 0,0 0-1,0 0 1,0 0 0,0 0 0,0 0-1,0 0 1,0 0 0,0 0-1,0 0 1,0 0 0,0 0-1,0 0 1,0 0 0,-7-2-9,-22-12-49,-11-8-16</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6:22.310"/>
    </inkml:context>
    <inkml:brush xml:id="br0">
      <inkml:brushProperty name="width" value="0.05" units="cm"/>
      <inkml:brushProperty name="height" value="0.05" units="cm"/>
    </inkml:brush>
  </inkml:definitions>
  <inkml:trace contextRef="#ctx0" brushRef="#br0">120 450 13235,'-16'5'1447,"1"-1"1,-32 5-1,46-9-1390,1 0 0,0 0 0,-1 0-1,1 1 1,-1-1 0,1 0 0,0 0 0,-1 0 0,1 0-1,-1 0 1,1 0 0,0-1 0,-1 1 0,1 0 0,-1 0 0,1 0-1,0 0 1,-1 0 0,1-1 0,0 1 0,-1 0 0,1 0-1,0-1 1,-1 1 0,1 0 0,0 0 0,-1-1 0,1 1-1,0 0 1,0-1 0,-1 1 0,1 0 0,0-1 0,1-16 608,17-22-667,-16 34 135,65-119-48,52-112-209,-108 204 98,-12 22 7,0 10 18,0 0 0,1 0 0,-1 0 0,0 0 0,1 1 0,-1-1 0,1 0 1,-1 0-1,0 0 0,1 1 0,-1-1 0,1 0 0,-1 1 0,1-1 0,-1 0 0,1 1 1,-1-1-1,1 0 0,-1 1 0,0 0 0,-7 8-5,-1 0 0,1 1 0,0-1-1,1 2 1,-9 16 0,-27 61-32,37-75 28,-16 38-58,-21 75 1,35-97-113,2 0 1,0 1-1,2 0 1,0 37-1,-23-212-5531,23 105 5173,0-4-31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0:00.305"/>
    </inkml:context>
    <inkml:brush xml:id="br0">
      <inkml:brushProperty name="width" value="0.05" units="cm"/>
      <inkml:brushProperty name="height" value="0.05" units="cm"/>
    </inkml:brush>
  </inkml:definitions>
  <inkml:trace contextRef="#ctx0" brushRef="#br0">0 130 11562,'419'-17'907,"-215"13"-852,898-36 18,794-23 125,44 57-1645,-1510 9 1395,1299 15 1193,-301-3-781,-560-9-236,884 9-54,-2 26-210,-1134-22 22,-413-13 100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6:22.746"/>
    </inkml:context>
    <inkml:brush xml:id="br0">
      <inkml:brushProperty name="width" value="0.05" units="cm"/>
      <inkml:brushProperty name="height" value="0.05" units="cm"/>
    </inkml:brush>
  </inkml:definitions>
  <inkml:trace contextRef="#ctx0" brushRef="#br0">5 268 11290,'0'-8'420,"0"4"-171,1-1 0,-2 0 0,1 1 0,0-1 0,-1 1 1,-2-9-1,4 16-86,1 0 0,-1 0 0,1-1 0,0 1 0,0 0 0,0-1 0,0 1 0,0-1 0,0 0 0,1 0 0,-1 0 0,1 0 0,0 0 0,0 0 0,-1-1 0,1 1 0,3 0 0,0 0-84,1 0 0,-1-1 0,0 0 0,0 0 0,1 0 0,-1-1 0,0 0 0,10-1 0,-1-1-61,-1-1 0,1-1 0,-1 0 0,0 0 0,0-2 0,0 0-1,15-8 1,-8 0 128,-1-1-1,0 0 1,-1-2-1,-1 0 1,0-1-1,-1-1 1,-2 0-1,0-2 1,0 1-1,13-30 1,-39 72-94,0 1 1,2 1-1,0-1 1,2 1-1,1 0 1,0 1 0,2 0-1,1 0 1,0 45-1,3-65-109,1 0 1,-1 0-1,1 0 0,0-1 0,0 1 1,1 0-1,-1-1 0,1 1 0,3 6 1,-3-9 36,-1 0 1,1 0 0,0 0-1,-1 0 1,1 0 0,0-1-1,0 1 1,0-1 0,0 1-1,1-1 1,-1 0 0,0 0-1,0 0 1,1 0 0,-1 0-1,1 0 1,-1-1 0,1 1-1,-1-1 1,4 1 0,33-4-316</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6:29.592"/>
    </inkml:context>
    <inkml:brush xml:id="br0">
      <inkml:brushProperty name="width" value="0.05" units="cm"/>
      <inkml:brushProperty name="height" value="0.05" units="cm"/>
    </inkml:brush>
  </inkml:definitions>
  <inkml:trace contextRef="#ctx0" brushRef="#br0">2 340 10802,'0'-26'744,"3"-5"-728,2-8-16,0-1-32,0-6-696,-3-4 664,-9-3-64,-8-2-56</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6:30.137"/>
    </inkml:context>
    <inkml:brush xml:id="br0">
      <inkml:brushProperty name="width" value="0.05" units="cm"/>
      <inkml:brushProperty name="height" value="0.05" units="cm"/>
    </inkml:brush>
  </inkml:definitions>
  <inkml:trace contextRef="#ctx0" brushRef="#br0">1071 72 11562,'-73'-8'445,"0"3"-1,-96 5 0,143 2-417,1 2 0,-1 0 0,1 1 0,-1 2 0,2 0 1,-1 2-1,1 1 0,0 1 0,1 0 0,-23 17 0,6 1-9,1 1 0,1 2 0,2 2 0,1 1 0,2 2 0,2 1 0,1 2-1,-36 64 1,48-73-4,2 2 0,1 0-1,2 1 1,1 1 0,2-1-1,1 2 1,1-1 0,3 1-1,1 1 1,1-1 0,2 0 0,5 46-1,-2-63-2,2-1 0,0 0-1,1 0 1,0 0 0,2 0-1,0-1 1,1 0 0,1 0 0,0-1-1,1 0 1,17 19 0,-6-12-3,1 0 1,1-1 0,1-2-1,0 0 1,2-2 0,28 16 0,-2-5-18,1-3 0,2-2 0,0-2 0,1-3 0,1-2 0,1-3 0,106 12 0,-85-19-17,0-4-1,0-4 1,0-3 0,0-3-1,106-25 1,-52 1-7,207-77-1,-265 78 25,-2-4-1,-2-2 1,-1-4-1,72-54 1,-88 55-2,-2-3 0,-2-2 0,84-98 0,-117 121 17,-1-1 0,0-1 0,-2-1 0,-1 0 0,-1-1 0,-1 0 0,-1-1 0,-1 0 0,-1 0 0,-2-1 0,0 0 0,1-33 0,-6 40 14,-1 1-1,0 0 1,-2-1 0,0 1-1,-2 0 1,0 0-1,0 1 1,-2-1-1,-1 1 1,0 0 0,-1 1-1,-1-1 1,0 2-1,-2-1 1,0 1 0,0 1-1,-2 0 1,-16-16-1,8 12 20,0 1-1,-2 0 0,0 2 0,-1 1 1,-47-22-1,35 21-11,-2 2 1,0 1 0,-62-11-1,18 13-2,0 2 0,-1 5-1,-117 7 1,-128 26-6,163-10-26</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7:49.543"/>
    </inkml:context>
    <inkml:brush xml:id="br0">
      <inkml:brushProperty name="width" value="0.05" units="cm"/>
      <inkml:brushProperty name="height" value="0.05" units="cm"/>
    </inkml:brush>
  </inkml:definitions>
  <inkml:trace contextRef="#ctx0" brushRef="#br0">10118 672 11050,'-259'-87'1176,"-7"21"-890,176 45-209,-431-97-64,-9 22-26,-394-5-136,-7 36 125,366 28 113,-631-35 109,-6 63-416,145 75-409,10 88 506,502-10 183,433-104-58,2 4 0,-182 104 0,237-115 0,2 3 1,1 3 0,-47 44 0,75-61 7,2 1 0,0 2 0,2 0 0,0 1 0,2 1 0,1 0-1,-26 58 1,38-71-11,0 0-1,1 1 1,0 0-1,1 0 1,1 0-1,0 0 1,1 0-1,1 0 0,0 1 1,5 26-1,-1-25-5,0 1-1,1-1 0,1 0 0,1 0 0,1-1 0,0 1 0,1-2 0,19 27 0,0-7-15,2-1 0,1-2 0,1-1 0,43 32 0,158 94-29,-66-63 101,3-7 0,5-7 0,352 109 0,-199-103-49,458 61-1,882 42-243,-1193-141 209,1026 85 5,1-92 11,-493-109-26,-728 29 100,425-117 0,-556 111 95,217-97 0,-288 105-20,-3-3-1,-1-3 1,-2-4 0,86-73 0,-136 101-43,-2-1 1,0-1-1,-2-1 1,0-1 0,-1 0-1,28-52 1,-40 63-45,-1-1 1,0 1 0,-1-1 0,0 0 0,-1 0-1,0-1 1,0-17 0,-2 20-13,-2 1 0,1 0 0,-1 0 0,-1 0-1,0 0 1,0 0 0,-1 0 0,0 1 0,-1-1 0,-8-15 0,3 10 2,-2 0 1,0 0 0,0 1-1,-1 1 1,-1 0-1,0 1 1,-1 0 0,0 1-1,-29-17 1,-4 1-1,-100-38-1,-258-64 334,262 95-356</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7:50.002"/>
    </inkml:context>
    <inkml:brush xml:id="br0">
      <inkml:brushProperty name="width" value="0.05" units="cm"/>
      <inkml:brushProperty name="height" value="0.05" units="cm"/>
    </inkml:brush>
  </inkml:definitions>
  <inkml:trace contextRef="#ctx0" brushRef="#br0">0 4124 13675,'38'-38'497,"81"-61"0,53-19-742,-78 55 255,1184-750-604,38 59 414,1439-718 1056,-2458 1320-720,307-163 125,-504 263-279,-49 27-128,-1-2 0,66-49-1,-111 73 116,-1 0-1,1-1 1,-1 0-1,1 0 1,-1 0-1,0 0 1,-1 0-1,1-1 1,-1 0-1,0 1 1,0-1-1,0 0 1,-1-1-1,0 1 0,0 0 1,2-7-1,-2-26-113</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7:50.452"/>
    </inkml:context>
    <inkml:brush xml:id="br0">
      <inkml:brushProperty name="width" value="0.05" units="cm"/>
      <inkml:brushProperty name="height" value="0.05" units="cm"/>
    </inkml:brush>
  </inkml:definitions>
  <inkml:trace contextRef="#ctx0" brushRef="#br0">38 390 14299,'-29'-8'831,"28"8"-824,1 0 1,-1 0-1,1 0 1,0 0-1,-1-1 0,1 1 1,0 0-1,-1 0 1,1 0-1,-1-1 0,1 1 1,0 0-1,0 0 1,-1-1-1,1 1 1,0 0-1,-1-1 0,1 1 1,0 0-1,0-1 1,0 1-1,-1 0 0,1-1 1,0 1-1,0 0 1,0-1-1,0 1 0,0-1 1,0 1-1,0 0 1,0-1-1,0 1 1,0-1-1,0 1 0,0 0 1,0-1-1,0 0 1,1 0 1,0 0 1,0 0 0,-1 0-1,1 0 1,0 0-1,0 0 1,1 0 0,-1 0-1,0 0 1,0 0 0,3 0-1,23-12 179,2 2-1,51-12 1,-24 7-183,696-201-617,-470 155 374,-235 55 225,1 2 1,0 2 0,94 6-1,-124-1 30,-1 1-1,0 1 0,0 0 1,0 1-1,-1 0 0,16 9 0,-24-10-3,-1-1 0,0 2 0,0-1 0,-1 1 0,1 0-1,-1 0 1,0 1 0,0 0 0,-1 0 0,0 0 0,0 1-1,0 0 1,-1 0 0,7 13 0,-8-9 3,1 1 1,-2-1 0,1 1-1,-2 0 1,0 0-1,0 0 1,-1 1-1,0-1 1,-1 0-1,0 0 1,-1 0-1,-1 0 1,0-1-1,-5 13 1,-7 17 17,-2-1 1,-39 64 0,-142 192-132,-27-16 26,162-204 78,-79 97-49</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7:57.752"/>
    </inkml:context>
    <inkml:brush xml:id="br0">
      <inkml:brushProperty name="width" value="0.05" units="cm"/>
      <inkml:brushProperty name="height" value="0.05" units="cm"/>
    </inkml:brush>
  </inkml:definitions>
  <inkml:trace contextRef="#ctx0" brushRef="#br0">1 165 13355,'8'-30'645,"-2"0"0,4-47 0,-8 59-341,1 8 185,0 15-87,2 21 71,29 400 296,-33-329-1429,-4 0 0,-22 137 0,17-189 300</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7:58.151"/>
    </inkml:context>
    <inkml:brush xml:id="br0">
      <inkml:brushProperty name="width" value="0.05" units="cm"/>
      <inkml:brushProperty name="height" value="0.05" units="cm"/>
    </inkml:brush>
  </inkml:definitions>
  <inkml:trace contextRef="#ctx0" brushRef="#br0">0 647 14851,'13'-1'95,"-1"1"0,0-2 0,1 1 0,-1-2 0,0 0 1,0 0-1,-1-1 0,1 0 0,-1-1 0,0-1 0,0 1 0,0-2 0,-1 0 0,0 0 0,17-16 0,-8 3 39,-1 0 0,-1-2 0,-1 0-1,-1-1 1,-1 0 0,12-28 0,46-106 591,16-32-698,-73 162-300,-12 18 178,-3 9 93,0-1 0,0 1-1,0 0 1,0 0 0,0 0-1,0 0 1,-1 0 0,1 0-1,0 0 1,0 0 0,0 0-1,0-1 1,0 1 0,0 0-1,0 0 1,0 0 0,0 0-1,0 0 1,0 0 0,0 0-1,0 0 1,0 0 0,0 0-1,0 0 1,-1 0 0,1-1-1,0 1 1,0 0 0,0 0-1,0 0 1,0 0 0,0 0-1,0 0 1,0 0 0,0 0-1,-1 0 1,1 0 0,0 0-1,0 0 1,0 0 0,0 0-1,0 0 1,0 0 0,0 0-1,0 0 1,-1 0 0,1 0-1,0 0 1,0 1 0,0-1-1,0 0 1,0 0 0,0 0-1,0 0 1,0 0 0,0 0-1,0 0 1,0 0 0,-1 0-1,1 0 1,0 0 0,0 0-1,0 1 1,0-1 0,0 0-1,0 0 1,-9 8-155</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7:58.600"/>
    </inkml:context>
    <inkml:brush xml:id="br0">
      <inkml:brushProperty name="width" value="0.05" units="cm"/>
      <inkml:brushProperty name="height" value="0.05" units="cm"/>
    </inkml:brush>
  </inkml:definitions>
  <inkml:trace contextRef="#ctx0" brushRef="#br0">105 1 14123,'7'18'1288,"-13"32"-848,-5 14-168,-6 20 425,0 11-121,-1 9-136,4 7-88,3-12-200,-2-13-120,8-26-208,5-9-144,5-29-120,0-22-1273,1-37 1425,3-15-232,1-28-128</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7:58.959"/>
    </inkml:context>
    <inkml:brush xml:id="br0">
      <inkml:brushProperty name="width" value="0.05" units="cm"/>
      <inkml:brushProperty name="height" value="0.05" units="cm"/>
    </inkml:brush>
  </inkml:definitions>
  <inkml:trace contextRef="#ctx0" brushRef="#br0">16 658 11899,'-12'16'928,"9"-8"-530,12-14-89,11-11 57,0-2 0,-2 0 0,32-44 0,38-74-152,-48 73-85,8-13 37,-4-2 0,51-122 0,-94 201-5,1 10-56,1 21 5,-1-2-19,-2-24-80,1 0 0,0 1 0,0-1-1,0 0 1,1 0 0,0 0 0,0-1-1,0 1 1,1 0 0,-1-1 0,1 1 0,0-1-1,0 0 1,1 0 0,-1 0 0,1 0-1,0-1 1,0 1 0,0-1 0,1 0 0,-1 0-1,8 3 1,-9-4-26,0 0 0,1 0 0,-1 0 0,0 1 0,0-1-1,0 1 1,-1 0 0,1 0 0,-1 0 0,0 0 0,1 1 0,-1-1 0,-1 0-1,1 1 1,0 0 0,-1-1 0,0 1 0,0 0 0,1 6 0,0 4-38,-1 1 0,-1 0 1,-2 27-1,0-22 53,-2 38-118</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02:35.744"/>
    </inkml:context>
    <inkml:brush xml:id="br0">
      <inkml:brushProperty name="width" value="0.05" units="cm"/>
      <inkml:brushProperty name="height" value="0.05" units="cm"/>
    </inkml:brush>
  </inkml:definitions>
  <inkml:trace contextRef="#ctx0" brushRef="#br0">82 113 14579,'1'-10'1,"6"-89"4,-7 96-4,-1 13 0,-5 57 3,-62 1415 48,64-930-164,2-541-352,0-28 219,-3-30 19,4 13 41</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19:59.170"/>
    </inkml:context>
    <inkml:brush xml:id="br0">
      <inkml:brushProperty name="width" value="0.05" units="cm"/>
      <inkml:brushProperty name="height" value="0.05" units="cm"/>
    </inkml:brush>
  </inkml:definitions>
  <inkml:trace contextRef="#ctx0" brushRef="#br0">12085 621 10114,'-319'-74'740,"-571"-116"-64,-320 71-187,-12 96-433,601 18-43,-2947-114 715,3228 99-737,-1150-51 59,0 100-2403,866 27 1479,314-20-218</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0:00.407"/>
    </inkml:context>
    <inkml:brush xml:id="br0">
      <inkml:brushProperty name="width" value="0.05" units="cm"/>
      <inkml:brushProperty name="height" value="0.05" units="cm"/>
    </inkml:brush>
  </inkml:definitions>
  <inkml:trace contextRef="#ctx0" brushRef="#br0">4387 0 6841,'-969'256'29,"33"105"-1323,381-76 1705,398-190 432,-204 160 1,243-160-35,-195 206 1,191-159-401,-114 172 0,156-191-25,-125 260-1,146-241-210,7 2-1,5 3 0,-27 154 0,34-75-71,-16 314 0,49-372-87,8 0 0,32 243 0,-14-287-14,6-1-1,5-1 1,89 228-1,-45-183-36,8-3 0,6-4 0,128 175 0,432 492-639,60-35-438,-696-779 1094,568 519-500,-357-357 709,345 205 0,287 80 564,573 139-170,-331-245-474,23-74-54,-575-157-37,658 141-10,9-44-49,-309-93 12,-123-17-56,160 14-88,6-64-34,-492-66 171,-2-19 1,-1-21 0,-2-18 0,568-159 0,-272-16 102,-521 149-37,261-145-1,-286 118-24,-6-9 0,233-196 0,-244 162-5,-6-9 1,290-360-1,-384 418 54,-5-4 0,-6-3-1,83-184 1,-89 147 47,-7-3 1,56-243-1,-21-57 64,36-500-1,-110 719-144,-11-1-1,-10 1 1,-11-1-1,-51-279 1,3 231 240,-127-369 1,-151-261 374,287 785-572,-368-832-45,356 826-44,-207-388-267,-56 34 26,184 318 159</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0:12.405"/>
    </inkml:context>
    <inkml:brush xml:id="br0">
      <inkml:brushProperty name="width" value="0.05" units="cm"/>
      <inkml:brushProperty name="height" value="0.05" units="cm"/>
    </inkml:brush>
  </inkml:definitions>
  <inkml:trace contextRef="#ctx0" brushRef="#br0">254 1 12091,'-7'13'105,"0"1"1,1 0 0,1 1 0,0-1 0,1 1 0,0 0-1,1 0 1,1 0 0,1 0 0,0 24 0,25 255-15,0-57-163,-30 120 1,-26 0 92,6-93 25,-9 213 2,-22 248-85,25-439 23,-36 529 337,68-804-306,2 160 315,0-148-271,0 0 0,2 0 1,1-1-1,0 0 1,13 30-1,-15-43-46,1-1 0,1-1-1,-1 1 1,1-1 0,1 1-1,-1-1 1,1-1 0,1 1 0,-1-1-1,11 7 1,-6-5-9,1-1-1,0 0 1,0-1-1,0 0 1,1-1-1,14 4 1,16 0-15,0-1 1,0-2-1,54 0 1,-86-5 9,118 5-13,315 29 24,75 32 15,5-40-37,-154-37 5,339 7 9,-45 55 20,286 9-9,74-103-41,-248 3 29,-103 12 12,-5-41-62,-553 51 42,700-94-30,-732 101 15,142-36 0,-194 38 15,-1-2 0,-1-2 0,0 0 0,0-2 0,-1-1 0,-1-2 0,46-35 0,1-18-6,81-99-1,-116 124-4,10-12-139,-3-1-1,69-117 0,-90 129 67,-2-1-1,-3-2 1,-1 0-1,22-93 1,-27 68 66,8-131 0,-17-79 119,-4 111-32,19-270 21,0-68-189,-20 343-110,-23-171-1,-12 134 35,28 176 199,-2 0 1,-1 1-1,-1-1 1,-26-46-1,28 61 37,0 2 0,-1-1 0,0 1 0,-1 1 0,0 0 0,-1 0 0,0 2 0,0-1 0,-1 1 0,-1 1 0,-18-9 0,-16-4 117,-1 3 0,-55-14 0,26 9-166,-104-30 263,-2 8 0,-251-28 0,306 57-96,-713-92 22,-498 0-274,362 119-122,-1 29 71,647-25 168,-1297 66 543,820-53-413,580-32-311,-347-49 0,341 10 77,0-8-33</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0:51.146"/>
    </inkml:context>
    <inkml:brush xml:id="br0">
      <inkml:brushProperty name="width" value="0.05" units="cm"/>
      <inkml:brushProperty name="height" value="0.05" units="cm"/>
    </inkml:brush>
  </inkml:definitions>
  <inkml:trace contextRef="#ctx0" brushRef="#br0">1 1591 11186,'20'-3'254,"1"1"0,0 1-1,0 0 1,0 2-1,0 0 1,27 6 0,-33-5-109,105 13 74,215-4 1,312-27-113,0 25-84,301 5 418,-3-39-707,-376 28-118,-421 8 619,265 56 1,-98-10 368,-407-53 209,46-7-886,0-3-1,0-1 1,1-3-1,0-1 1,1-2-1,0-3 1,1-1-1,1-2 1,-70-43 0,69 34 21,1-2 0,2-2 0,1-1 1,1-3-1,2 0 0,2-3 0,1-1 1,-43-69-1,55 72 65,3 0-1,1-1 1,1 0 0,2-2-1,3 1 1,0-2-1,-5-50 1,3-36 42,2-129-1,9 141-49,1 95 8,1 1-22,0 0-1,-2-1 1,-7-32-1,8 48 28,0 0-1,0 0 1,-1 0 0,0 0-1,1 0 1,-1 0 0,-1 0-1,1 1 1,0-1 0,-1 1-1,0-1 1,0 1 0,0 0-1,0 0 1,0 1 0,-1-1-1,1 0 1,-1 1 0,0 0-1,0 0 1,0 0-1,-4-1 1,-8-1 117,0 1-1,-1 0 1,0 1-1,1 1 1,-25 1-1,-86 11 221,112-9-339,-55 4-112,0-3-1,1-2 1,-85-12 0,-208-45-717,132 17 514,95 20 280,-1 6 0,0 7-1,-238 17 1,-112 59 162,114-13-110,-188-23 13,490-32-12,44-1-21,-20 0 41,-57 9 1,90-8-58,0 1 0,0 0 1,0 1-1,1 0 0,-1 1 1,1 0-1,1 1 0,-1 0 1,-11 9-1,17-10-9,1 1 0,0-1 0,0 1-1,0 0 1,1 0 0,0 0 0,0 1 0,0-1 0,1 1 0,0 0 0,-2 7 0,-4 16-5,-7 40 0,11-44 13,-79 491 75,68-395-43,9-74-13,-8 52 32,4 1-1,3 110 0,8-199-56,1 0 0,0 0 0,1 0 0,1 0 0,0-1 0,7 19 0,-9-26 2,1-1 1,-1 0-1,1 0 0,0 1 1,0-1-1,0 0 0,1-1 1,-1 1-1,1 0 1,-1-1-1,1 1 0,0-1 1,0 0-1,0 0 0,0 0 1,1 0-1,-1-1 0,0 1 1,1-1-1,-1 0 0,1 0 1,-1 0-1,1-1 0,0 1 1,4-1-1,-5 1 4,1-1 0,-1 0 0,1-1 0,0 1 0,-1-1-1,1 1 1,-1-1 0,1 0 0,-1 0 0,0-1 0,5-1 0,2-4-18,-1 0 0,0-1 1,14-15-1</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1:49.480"/>
    </inkml:context>
    <inkml:brush xml:id="br0">
      <inkml:brushProperty name="width" value="0.05" units="cm"/>
      <inkml:brushProperty name="height" value="0.05" units="cm"/>
    </inkml:brush>
  </inkml:definitions>
  <inkml:trace contextRef="#ctx0" brushRef="#br0">1 100 13715,'0'1'24,"0"1"0,0-1 0,0 0 0,0 1 0,0-1 0,0 0 0,0 0 0,0 1 0,1-1 0,-1 0 0,0 0 0,1 1 0,-1-1 0,1 0 0,0 0 0,-1 0 0,1 0 0,0 1 0,-1-1 0,1 0 0,0-1 0,0 1 0,0 0 0,0 0 0,0 0 0,0 0 0,0-1 0,2 2 0,40 19-295,-38-19 309,77 27-143,1-3 1,126 21-1,-84-27-4,0-6 0,196-2 1,254-40-450,114 0 178,9 78 498,86 2 55,75-101 8,-3-61-51,-41 5-67,219 39-3,3 75 82,1056 7 167,-1610-34-289,316-8 0,1 26-8,1014 165 44,-1741-154-57,747 94 86,-590-87 56,366-18 0,-81-49 64,184-8-230,-471 55-25,-131 3 25</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2:18.975"/>
    </inkml:context>
    <inkml:brush xml:id="br0">
      <inkml:brushProperty name="width" value="0.05" units="cm"/>
      <inkml:brushProperty name="height" value="0.05" units="cm"/>
    </inkml:brush>
  </inkml:definitions>
  <inkml:trace contextRef="#ctx0" brushRef="#br0">152 1 11250,'-152'20'2970,"187"-16"-2121,820 55-1276,-463-26 605,459 25 679,-157-44-481,414 16-427,260-14-509,-883-38 637,140-4 361,3 36 255,-518-1-880,113 4 1241,-186-13-744,-1-2-1,0-1 0,0-2 0,36-9 0,-16-3 72</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2:43.213"/>
    </inkml:context>
    <inkml:brush xml:id="br0">
      <inkml:brushProperty name="width" value="0.05" units="cm"/>
      <inkml:brushProperty name="height" value="0.05" units="cm"/>
    </inkml:brush>
  </inkml:definitions>
  <inkml:trace contextRef="#ctx0" brushRef="#br0">1 614 9762,'139'7'613,"175"-12"0,137-39-248,733-60 131,-222 88-335,-198 5 17,-335 1-51,1471-15 423,-1716 27-513,1205-2 78,-813-16-98,769-8 4,-753 29 69,253 1 130,-2-21 23,536-60 49,-412 19-101,534-41-57,-78 4-36,-1166 78-91,212-9 34,0 20 12,-342 13 501,-127-10-553,0 1 1,1 0-1,-1 0 0,0 0 0,0 0 1,0 0-1,1 0 0,-1 0 1,0 0-1,0 0 0,1 0 1,-1 0-1,0 0 0,0 0 1,0 0-1,1 0 0,-1 0 1,0 0-1,0 0 0,0 0 1,1 1-1,-1-1 0,0 0 1,0 0-1,0 0 0,0 0 1,1 0-1,-1 0 0,0 1 1,0-1-1,0 0 0,0 0 1,0 0-1,0 0 0,1 1 1,-1-1-1,0 0 0,0 0 1,0 0-1,0 1 0,0-1 1,0 0-1,0 0 0,0 0 1,0 1-1,0-1 0,0 0 1,0 0-1,0 0 0,0 1 1,0-1-1,-11 6-117,-9-3 56,-8-3-24</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3:22.247"/>
    </inkml:context>
    <inkml:brush xml:id="br0">
      <inkml:brushProperty name="width" value="0.05" units="cm"/>
      <inkml:brushProperty name="height" value="0.05" units="cm"/>
    </inkml:brush>
  </inkml:definitions>
  <inkml:trace contextRef="#ctx0" brushRef="#br0">6 145 12347,'0'0'22,"0"0"1,-1 0 0,1 0 0,0 0 0,-1 0 0,1 0-1,0 1 1,0-1 0,0 0 0,-1 0 0,1 0 0,0 0 0,0 1-1,-1-1 1,1 0 0,0 0 0,0 0 0,0 1 0,0-1-1,0 0 1,-1 0 0,1 1 0,0-1 0,0 0 0,0 0-1,0 1 1,0-1 0,0 0 0,0 0 0,0 1 0,0-1-1,0 0 1,0 1 0,0-1 0,0 0 0,0 0 0,0 1-1,0-1 1,13 5 277,29-1-370,-31-4 150,319 11 260,628-60 0,-368-7-233,5 30-46,68 37-44,286-4 6,9-26-27,2 26 0,-173 23 4,445 8-8,43-64-309,-794-6-8,570-25-312,1 85 773,-232 77 616,-445-51-552,-334-49-211,-1-1 0,1-2-1,73-5 1,-60-8-9</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3:46.611"/>
    </inkml:context>
    <inkml:brush xml:id="br0">
      <inkml:brushProperty name="width" value="0.05" units="cm"/>
      <inkml:brushProperty name="height" value="0.05" units="cm"/>
    </inkml:brush>
  </inkml:definitions>
  <inkml:trace contextRef="#ctx0" brushRef="#br0">1 1 11851,'23'14'148,"2"-1"1,0-1 0,0-2-1,1 0 1,0-2 0,50 10 0,168 10-151,-244-28 3,458 18 3,-145-10-56,156 19-32,329 10 72,-149-35 233,352 7 245,865 58-44,-1310-45-388,1854 98 63,-1299-64-91,539 35-13,-906-43 69,1-30 12,277-43-32,-247 4-52,-592 17 5,230-2 259,-405 6-193,0 0-1,0 1 1,12 2 0,-18-2-59,0-1 0,0 1-1,0 0 1,0-1 0,0 1 0,0 0 0,0 0 0,0 1 0,-1-1 0,1 0 0,0 1-1,-1-1 1,1 1 0,-1-1 0,1 1 0,1 2 0,-4-4-13</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6T11:24:36.375"/>
    </inkml:context>
    <inkml:brush xml:id="br0">
      <inkml:brushProperty name="width" value="0.05" units="cm"/>
      <inkml:brushProperty name="height" value="0.05" units="cm"/>
    </inkml:brush>
  </inkml:definitions>
  <inkml:trace contextRef="#ctx0" brushRef="#br0">0 139 13123,'273'-15'29,"-141"5"-25,353-29 0,146-10 37,3 23 261,292 50 447,-4 46-182,477 72 10,-257-24-378,0-25-157,676-5-14,-554-33-24,-1255-54-4,1284 54 7,-2-72 32,-33-80 161,-1162 88 58,-96 9-217,1 0 1,-1 0-1,0 0 1,1 0-1,-1 0 1,0 0-1,1 0 0,-1-1 1,0 1-1,0 0 1,1 0-1,-1-1 1,0 1-1,0 0 1,1 0-1,-1-1 1,0 1-1,0 0 0,0 0 1,1-1-1,-1 1 1,0 0-1,0-1 1,0 1-1,0 0 1,0-1-1,0 1 1,0 0-1,0-1 1,0 1-1,0 0 0,0-1 1,0 1-1,0 0 1,0-1-1,0 1 1,0 0-1,0-1 1,0 1-1,0 0 1,0-1-1,-1 1 0,1 0 1,0-1-1,0 1 1,0 0-1,-1 0 1,1-1-1,0 1 1,-11-16 163,-8-3 228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04.10.2022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214313" y="812800"/>
            <a:ext cx="7237413" cy="4071938"/>
          </a:xfrm>
          <a:ln/>
        </p:spPr>
      </p:sp>
      <p:sp>
        <p:nvSpPr>
          <p:cNvPr id="9216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214313" y="812800"/>
            <a:ext cx="7237413" cy="4071938"/>
          </a:xfrm>
          <a:ln/>
        </p:spPr>
      </p:sp>
      <p:sp>
        <p:nvSpPr>
          <p:cNvPr id="93188"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214313" y="812800"/>
            <a:ext cx="7237413" cy="4071938"/>
          </a:xfrm>
          <a:ln/>
        </p:spPr>
      </p:sp>
      <p:sp>
        <p:nvSpPr>
          <p:cNvPr id="9421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214313" y="812800"/>
            <a:ext cx="7237413" cy="4071938"/>
          </a:xfrm>
          <a:ln/>
        </p:spPr>
      </p:sp>
      <p:sp>
        <p:nvSpPr>
          <p:cNvPr id="9523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214313" y="812800"/>
            <a:ext cx="7237413" cy="4071938"/>
          </a:xfrm>
          <a:ln/>
        </p:spPr>
      </p:sp>
      <p:sp>
        <p:nvSpPr>
          <p:cNvPr id="9626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21</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24</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9837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04.10.2022</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04.10.2022</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customXml" Target="../ink/ink99.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02.png"/><Relationship Id="rId5" Type="http://schemas.openxmlformats.org/officeDocument/2006/relationships/customXml" Target="../ink/ink100.xml"/><Relationship Id="rId4" Type="http://schemas.openxmlformats.org/officeDocument/2006/relationships/image" Target="../media/image101.png"/></Relationships>
</file>

<file path=ppt/slides/_rels/slide11.xml.rels><?xml version="1.0" encoding="UTF-8" standalone="yes"?>
<Relationships xmlns="http://schemas.openxmlformats.org/package/2006/relationships"><Relationship Id="rId8" Type="http://schemas.openxmlformats.org/officeDocument/2006/relationships/image" Target="../media/image105.png"/><Relationship Id="rId3" Type="http://schemas.openxmlformats.org/officeDocument/2006/relationships/customXml" Target="../ink/ink101.xml"/><Relationship Id="rId7" Type="http://schemas.openxmlformats.org/officeDocument/2006/relationships/customXml" Target="../ink/ink10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04.png"/><Relationship Id="rId5" Type="http://schemas.openxmlformats.org/officeDocument/2006/relationships/customXml" Target="../ink/ink102.xml"/><Relationship Id="rId4" Type="http://schemas.openxmlformats.org/officeDocument/2006/relationships/image" Target="../media/image103.png"/></Relationships>
</file>

<file path=ppt/slides/_rels/slide12.xml.rels><?xml version="1.0" encoding="UTF-8" standalone="yes"?>
<Relationships xmlns="http://schemas.openxmlformats.org/package/2006/relationships"><Relationship Id="rId26" Type="http://schemas.openxmlformats.org/officeDocument/2006/relationships/image" Target="../media/image117.png"/><Relationship Id="rId21" Type="http://schemas.openxmlformats.org/officeDocument/2006/relationships/customXml" Target="../ink/ink113.xml"/><Relationship Id="rId42" Type="http://schemas.openxmlformats.org/officeDocument/2006/relationships/image" Target="../media/image125.png"/><Relationship Id="rId47" Type="http://schemas.openxmlformats.org/officeDocument/2006/relationships/customXml" Target="../ink/ink126.xml"/><Relationship Id="rId63" Type="http://schemas.openxmlformats.org/officeDocument/2006/relationships/customXml" Target="../ink/ink134.xml"/><Relationship Id="rId68" Type="http://schemas.openxmlformats.org/officeDocument/2006/relationships/image" Target="../media/image138.png"/><Relationship Id="rId7" Type="http://schemas.openxmlformats.org/officeDocument/2006/relationships/customXml" Target="../ink/ink106.xml"/><Relationship Id="rId2" Type="http://schemas.openxmlformats.org/officeDocument/2006/relationships/notesSlide" Target="../notesSlides/notesSlide8.xml"/><Relationship Id="rId16" Type="http://schemas.openxmlformats.org/officeDocument/2006/relationships/image" Target="../media/image112.png"/><Relationship Id="rId29" Type="http://schemas.openxmlformats.org/officeDocument/2006/relationships/customXml" Target="../ink/ink117.xml"/><Relationship Id="rId11" Type="http://schemas.openxmlformats.org/officeDocument/2006/relationships/customXml" Target="../ink/ink108.xml"/><Relationship Id="rId24" Type="http://schemas.openxmlformats.org/officeDocument/2006/relationships/image" Target="../media/image116.png"/><Relationship Id="rId32" Type="http://schemas.openxmlformats.org/officeDocument/2006/relationships/image" Target="../media/image120.png"/><Relationship Id="rId37" Type="http://schemas.openxmlformats.org/officeDocument/2006/relationships/customXml" Target="../ink/ink121.xml"/><Relationship Id="rId40" Type="http://schemas.openxmlformats.org/officeDocument/2006/relationships/image" Target="../media/image124.png"/><Relationship Id="rId45" Type="http://schemas.openxmlformats.org/officeDocument/2006/relationships/customXml" Target="../ink/ink125.xml"/><Relationship Id="rId53" Type="http://schemas.openxmlformats.org/officeDocument/2006/relationships/customXml" Target="../ink/ink129.xml"/><Relationship Id="rId58" Type="http://schemas.openxmlformats.org/officeDocument/2006/relationships/image" Target="../media/image133.png"/><Relationship Id="rId66" Type="http://schemas.openxmlformats.org/officeDocument/2006/relationships/image" Target="../media/image137.png"/><Relationship Id="rId5" Type="http://schemas.openxmlformats.org/officeDocument/2006/relationships/customXml" Target="../ink/ink105.xml"/><Relationship Id="rId61" Type="http://schemas.openxmlformats.org/officeDocument/2006/relationships/customXml" Target="../ink/ink133.xml"/><Relationship Id="rId19" Type="http://schemas.openxmlformats.org/officeDocument/2006/relationships/customXml" Target="../ink/ink112.xml"/><Relationship Id="rId14" Type="http://schemas.openxmlformats.org/officeDocument/2006/relationships/image" Target="../media/image111.png"/><Relationship Id="rId22" Type="http://schemas.openxmlformats.org/officeDocument/2006/relationships/image" Target="../media/image115.png"/><Relationship Id="rId27" Type="http://schemas.openxmlformats.org/officeDocument/2006/relationships/customXml" Target="../ink/ink116.xml"/><Relationship Id="rId30" Type="http://schemas.openxmlformats.org/officeDocument/2006/relationships/image" Target="../media/image119.png"/><Relationship Id="rId35" Type="http://schemas.openxmlformats.org/officeDocument/2006/relationships/customXml" Target="../ink/ink120.xml"/><Relationship Id="rId43" Type="http://schemas.openxmlformats.org/officeDocument/2006/relationships/customXml" Target="../ink/ink124.xml"/><Relationship Id="rId48" Type="http://schemas.openxmlformats.org/officeDocument/2006/relationships/image" Target="../media/image128.png"/><Relationship Id="rId56" Type="http://schemas.openxmlformats.org/officeDocument/2006/relationships/image" Target="../media/image132.png"/><Relationship Id="rId64" Type="http://schemas.openxmlformats.org/officeDocument/2006/relationships/image" Target="../media/image136.png"/><Relationship Id="rId69" Type="http://schemas.openxmlformats.org/officeDocument/2006/relationships/customXml" Target="../ink/ink137.xml"/><Relationship Id="rId8" Type="http://schemas.openxmlformats.org/officeDocument/2006/relationships/image" Target="../media/image108.png"/><Relationship Id="rId51" Type="http://schemas.openxmlformats.org/officeDocument/2006/relationships/customXml" Target="../ink/ink128.xml"/><Relationship Id="rId3" Type="http://schemas.openxmlformats.org/officeDocument/2006/relationships/customXml" Target="../ink/ink104.xml"/><Relationship Id="rId12" Type="http://schemas.openxmlformats.org/officeDocument/2006/relationships/image" Target="../media/image110.png"/><Relationship Id="rId17" Type="http://schemas.openxmlformats.org/officeDocument/2006/relationships/customXml" Target="../ink/ink111.xml"/><Relationship Id="rId25" Type="http://schemas.openxmlformats.org/officeDocument/2006/relationships/customXml" Target="../ink/ink115.xml"/><Relationship Id="rId33" Type="http://schemas.openxmlformats.org/officeDocument/2006/relationships/customXml" Target="../ink/ink119.xml"/><Relationship Id="rId38" Type="http://schemas.openxmlformats.org/officeDocument/2006/relationships/image" Target="../media/image123.png"/><Relationship Id="rId46" Type="http://schemas.openxmlformats.org/officeDocument/2006/relationships/image" Target="../media/image127.png"/><Relationship Id="rId59" Type="http://schemas.openxmlformats.org/officeDocument/2006/relationships/customXml" Target="../ink/ink132.xml"/><Relationship Id="rId67" Type="http://schemas.openxmlformats.org/officeDocument/2006/relationships/customXml" Target="../ink/ink136.xml"/><Relationship Id="rId20" Type="http://schemas.openxmlformats.org/officeDocument/2006/relationships/image" Target="../media/image114.png"/><Relationship Id="rId41" Type="http://schemas.openxmlformats.org/officeDocument/2006/relationships/customXml" Target="../ink/ink123.xml"/><Relationship Id="rId54" Type="http://schemas.openxmlformats.org/officeDocument/2006/relationships/image" Target="../media/image131.png"/><Relationship Id="rId62" Type="http://schemas.openxmlformats.org/officeDocument/2006/relationships/image" Target="../media/image135.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107.png"/><Relationship Id="rId15" Type="http://schemas.openxmlformats.org/officeDocument/2006/relationships/customXml" Target="../ink/ink110.xml"/><Relationship Id="rId23" Type="http://schemas.openxmlformats.org/officeDocument/2006/relationships/customXml" Target="../ink/ink114.xml"/><Relationship Id="rId28" Type="http://schemas.openxmlformats.org/officeDocument/2006/relationships/image" Target="../media/image118.png"/><Relationship Id="rId36" Type="http://schemas.openxmlformats.org/officeDocument/2006/relationships/image" Target="../media/image122.png"/><Relationship Id="rId49" Type="http://schemas.openxmlformats.org/officeDocument/2006/relationships/customXml" Target="../ink/ink127.xml"/><Relationship Id="rId57" Type="http://schemas.openxmlformats.org/officeDocument/2006/relationships/customXml" Target="../ink/ink131.xml"/><Relationship Id="rId10" Type="http://schemas.openxmlformats.org/officeDocument/2006/relationships/image" Target="../media/image109.png"/><Relationship Id="rId31" Type="http://schemas.openxmlformats.org/officeDocument/2006/relationships/customXml" Target="../ink/ink118.xml"/><Relationship Id="rId44" Type="http://schemas.openxmlformats.org/officeDocument/2006/relationships/image" Target="../media/image126.png"/><Relationship Id="rId52" Type="http://schemas.openxmlformats.org/officeDocument/2006/relationships/image" Target="../media/image130.png"/><Relationship Id="rId60" Type="http://schemas.openxmlformats.org/officeDocument/2006/relationships/image" Target="../media/image134.png"/><Relationship Id="rId65" Type="http://schemas.openxmlformats.org/officeDocument/2006/relationships/customXml" Target="../ink/ink135.xml"/><Relationship Id="rId4" Type="http://schemas.openxmlformats.org/officeDocument/2006/relationships/image" Target="../media/image106.png"/><Relationship Id="rId9" Type="http://schemas.openxmlformats.org/officeDocument/2006/relationships/customXml" Target="../ink/ink107.xml"/><Relationship Id="rId13" Type="http://schemas.openxmlformats.org/officeDocument/2006/relationships/customXml" Target="../ink/ink109.xml"/><Relationship Id="rId18" Type="http://schemas.openxmlformats.org/officeDocument/2006/relationships/image" Target="../media/image113.png"/><Relationship Id="rId39" Type="http://schemas.openxmlformats.org/officeDocument/2006/relationships/customXml" Target="../ink/ink122.xml"/><Relationship Id="rId34" Type="http://schemas.openxmlformats.org/officeDocument/2006/relationships/image" Target="../media/image121.png"/><Relationship Id="rId50" Type="http://schemas.openxmlformats.org/officeDocument/2006/relationships/image" Target="../media/image129.png"/><Relationship Id="rId55" Type="http://schemas.openxmlformats.org/officeDocument/2006/relationships/customXml" Target="../ink/ink13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8.png"/><Relationship Id="rId18" Type="http://schemas.openxmlformats.org/officeDocument/2006/relationships/customXml" Target="../ink/ink9.xml"/><Relationship Id="rId3" Type="http://schemas.openxmlformats.org/officeDocument/2006/relationships/image" Target="../media/image3.png"/><Relationship Id="rId21" Type="http://schemas.openxmlformats.org/officeDocument/2006/relationships/image" Target="../media/image12.png"/><Relationship Id="rId7" Type="http://schemas.openxmlformats.org/officeDocument/2006/relationships/image" Target="../media/image5.png"/><Relationship Id="rId12" Type="http://schemas.openxmlformats.org/officeDocument/2006/relationships/customXml" Target="../ink/ink6.xml"/><Relationship Id="rId17" Type="http://schemas.openxmlformats.org/officeDocument/2006/relationships/image" Target="../media/image10.png"/><Relationship Id="rId2" Type="http://schemas.openxmlformats.org/officeDocument/2006/relationships/customXml" Target="../ink/ink1.xml"/><Relationship Id="rId16" Type="http://schemas.openxmlformats.org/officeDocument/2006/relationships/customXml" Target="../ink/ink8.xml"/><Relationship Id="rId20" Type="http://schemas.openxmlformats.org/officeDocument/2006/relationships/customXml" Target="../ink/ink10.xml"/><Relationship Id="rId1" Type="http://schemas.openxmlformats.org/officeDocument/2006/relationships/slideLayout" Target="../slideLayouts/slideLayout1.xml"/><Relationship Id="rId6" Type="http://schemas.openxmlformats.org/officeDocument/2006/relationships/customXml" Target="../ink/ink3.xml"/><Relationship Id="rId11" Type="http://schemas.openxmlformats.org/officeDocument/2006/relationships/image" Target="../media/image7.png"/><Relationship Id="rId5" Type="http://schemas.openxmlformats.org/officeDocument/2006/relationships/image" Target="../media/image4.png"/><Relationship Id="rId15" Type="http://schemas.openxmlformats.org/officeDocument/2006/relationships/image" Target="../media/image9.png"/><Relationship Id="rId10" Type="http://schemas.openxmlformats.org/officeDocument/2006/relationships/customXml" Target="../ink/ink5.xml"/><Relationship Id="rId19" Type="http://schemas.openxmlformats.org/officeDocument/2006/relationships/image" Target="../media/image11.png"/><Relationship Id="rId4" Type="http://schemas.openxmlformats.org/officeDocument/2006/relationships/customXml" Target="../ink/ink2.xml"/><Relationship Id="rId9" Type="http://schemas.openxmlformats.org/officeDocument/2006/relationships/image" Target="../media/image6.png"/><Relationship Id="rId14" Type="http://schemas.openxmlformats.org/officeDocument/2006/relationships/customXml" Target="../ink/ink7.xml"/></Relationships>
</file>

<file path=ppt/slides/_rels/slide5.xml.rels><?xml version="1.0" encoding="UTF-8" standalone="yes"?>
<Relationships xmlns="http://schemas.openxmlformats.org/package/2006/relationships"><Relationship Id="rId8" Type="http://schemas.openxmlformats.org/officeDocument/2006/relationships/customXml" Target="../ink/ink14.xml"/><Relationship Id="rId13" Type="http://schemas.openxmlformats.org/officeDocument/2006/relationships/image" Target="../media/image18.png"/><Relationship Id="rId18" Type="http://schemas.openxmlformats.org/officeDocument/2006/relationships/customXml" Target="../ink/ink19.xml"/><Relationship Id="rId26" Type="http://schemas.openxmlformats.org/officeDocument/2006/relationships/customXml" Target="../ink/ink23.xml"/><Relationship Id="rId3" Type="http://schemas.openxmlformats.org/officeDocument/2006/relationships/image" Target="../media/image13.png"/><Relationship Id="rId21" Type="http://schemas.openxmlformats.org/officeDocument/2006/relationships/image" Target="../media/image22.png"/><Relationship Id="rId7" Type="http://schemas.openxmlformats.org/officeDocument/2006/relationships/image" Target="../media/image15.png"/><Relationship Id="rId12" Type="http://schemas.openxmlformats.org/officeDocument/2006/relationships/customXml" Target="../ink/ink16.xml"/><Relationship Id="rId17" Type="http://schemas.openxmlformats.org/officeDocument/2006/relationships/image" Target="../media/image20.png"/><Relationship Id="rId25" Type="http://schemas.openxmlformats.org/officeDocument/2006/relationships/image" Target="../media/image24.png"/><Relationship Id="rId2" Type="http://schemas.openxmlformats.org/officeDocument/2006/relationships/customXml" Target="../ink/ink11.xml"/><Relationship Id="rId16" Type="http://schemas.openxmlformats.org/officeDocument/2006/relationships/customXml" Target="../ink/ink18.xml"/><Relationship Id="rId20" Type="http://schemas.openxmlformats.org/officeDocument/2006/relationships/customXml" Target="../ink/ink20.xml"/><Relationship Id="rId29" Type="http://schemas.openxmlformats.org/officeDocument/2006/relationships/image" Target="../media/image26.png"/><Relationship Id="rId1" Type="http://schemas.openxmlformats.org/officeDocument/2006/relationships/slideLayout" Target="../slideLayouts/slideLayout1.xml"/><Relationship Id="rId6" Type="http://schemas.openxmlformats.org/officeDocument/2006/relationships/customXml" Target="../ink/ink13.xml"/><Relationship Id="rId11" Type="http://schemas.openxmlformats.org/officeDocument/2006/relationships/image" Target="../media/image17.png"/><Relationship Id="rId24" Type="http://schemas.openxmlformats.org/officeDocument/2006/relationships/customXml" Target="../ink/ink22.xml"/><Relationship Id="rId5" Type="http://schemas.openxmlformats.org/officeDocument/2006/relationships/image" Target="../media/image14.png"/><Relationship Id="rId15" Type="http://schemas.openxmlformats.org/officeDocument/2006/relationships/image" Target="../media/image19.png"/><Relationship Id="rId23" Type="http://schemas.openxmlformats.org/officeDocument/2006/relationships/image" Target="../media/image23.png"/><Relationship Id="rId28" Type="http://schemas.openxmlformats.org/officeDocument/2006/relationships/customXml" Target="../ink/ink24.xml"/><Relationship Id="rId10" Type="http://schemas.openxmlformats.org/officeDocument/2006/relationships/customXml" Target="../ink/ink15.xml"/><Relationship Id="rId19" Type="http://schemas.openxmlformats.org/officeDocument/2006/relationships/image" Target="../media/image21.png"/><Relationship Id="rId4" Type="http://schemas.openxmlformats.org/officeDocument/2006/relationships/customXml" Target="../ink/ink12.xml"/><Relationship Id="rId9" Type="http://schemas.openxmlformats.org/officeDocument/2006/relationships/image" Target="../media/image16.png"/><Relationship Id="rId14" Type="http://schemas.openxmlformats.org/officeDocument/2006/relationships/customXml" Target="../ink/ink17.xml"/><Relationship Id="rId22" Type="http://schemas.openxmlformats.org/officeDocument/2006/relationships/customXml" Target="../ink/ink21.xml"/><Relationship Id="rId27" Type="http://schemas.openxmlformats.org/officeDocument/2006/relationships/image" Target="../media/image25.png"/></Relationships>
</file>

<file path=ppt/slides/_rels/slide6.xml.rels><?xml version="1.0" encoding="UTF-8" standalone="yes"?>
<Relationships xmlns="http://schemas.openxmlformats.org/package/2006/relationships"><Relationship Id="rId13" Type="http://schemas.openxmlformats.org/officeDocument/2006/relationships/hyperlink" Target="https://www.arbeitsagentur.de/" TargetMode="External"/><Relationship Id="rId18" Type="http://schemas.openxmlformats.org/officeDocument/2006/relationships/hyperlink" Target="http://www.imk-boeckler.de/" TargetMode="External"/><Relationship Id="rId26" Type="http://schemas.openxmlformats.org/officeDocument/2006/relationships/hyperlink" Target="https://www.esri.ie/" TargetMode="External"/><Relationship Id="rId39" Type="http://schemas.openxmlformats.org/officeDocument/2006/relationships/image" Target="../media/image31.png"/><Relationship Id="rId21" Type="http://schemas.openxmlformats.org/officeDocument/2006/relationships/hyperlink" Target="https://kof.ethz.ch/" TargetMode="External"/><Relationship Id="rId34" Type="http://schemas.openxmlformats.org/officeDocument/2006/relationships/customXml" Target="../ink/ink27.xml"/><Relationship Id="rId42" Type="http://schemas.openxmlformats.org/officeDocument/2006/relationships/customXml" Target="../ink/ink31.xml"/><Relationship Id="rId47" Type="http://schemas.openxmlformats.org/officeDocument/2006/relationships/image" Target="../media/image35.png"/><Relationship Id="rId50" Type="http://schemas.openxmlformats.org/officeDocument/2006/relationships/customXml" Target="../ink/ink35.xml"/><Relationship Id="rId55" Type="http://schemas.openxmlformats.org/officeDocument/2006/relationships/image" Target="../media/image39.png"/><Relationship Id="rId7" Type="http://schemas.openxmlformats.org/officeDocument/2006/relationships/hyperlink" Target="https://www.federalreserve.gov/" TargetMode="External"/><Relationship Id="rId2" Type="http://schemas.openxmlformats.org/officeDocument/2006/relationships/notesSlide" Target="../notesSlides/notesSlide2.xml"/><Relationship Id="rId16" Type="http://schemas.openxmlformats.org/officeDocument/2006/relationships/hyperlink" Target="https://www.iab.de/" TargetMode="External"/><Relationship Id="rId29" Type="http://schemas.openxmlformats.org/officeDocument/2006/relationships/hyperlink" Target="https://www.brookings.edu/" TargetMode="External"/><Relationship Id="rId11" Type="http://schemas.openxmlformats.org/officeDocument/2006/relationships/hyperlink" Target="https://www.worldbank.org/" TargetMode="External"/><Relationship Id="rId24" Type="http://schemas.openxmlformats.org/officeDocument/2006/relationships/hyperlink" Target="https://www.bruegel.org/" TargetMode="External"/><Relationship Id="rId32" Type="http://schemas.openxmlformats.org/officeDocument/2006/relationships/customXml" Target="../ink/ink26.xml"/><Relationship Id="rId37" Type="http://schemas.openxmlformats.org/officeDocument/2006/relationships/image" Target="../media/image30.png"/><Relationship Id="rId40" Type="http://schemas.openxmlformats.org/officeDocument/2006/relationships/customXml" Target="../ink/ink30.xml"/><Relationship Id="rId45" Type="http://schemas.openxmlformats.org/officeDocument/2006/relationships/image" Target="../media/image34.png"/><Relationship Id="rId53" Type="http://schemas.openxmlformats.org/officeDocument/2006/relationships/image" Target="../media/image38.png"/><Relationship Id="rId58" Type="http://schemas.openxmlformats.org/officeDocument/2006/relationships/customXml" Target="../ink/ink39.xml"/><Relationship Id="rId5" Type="http://schemas.openxmlformats.org/officeDocument/2006/relationships/hyperlink" Target="https://ec.europa.eu/eurostat" TargetMode="External"/><Relationship Id="rId19" Type="http://schemas.openxmlformats.org/officeDocument/2006/relationships/hyperlink" Target="https://www.iwkoeln.de/" TargetMode="External"/><Relationship Id="rId4" Type="http://schemas.openxmlformats.org/officeDocument/2006/relationships/hyperlink" Target="https://www.bundesbank.de/" TargetMode="External"/><Relationship Id="rId9" Type="http://schemas.openxmlformats.org/officeDocument/2006/relationships/hyperlink" Target="https://www.oecd.org/" TargetMode="External"/><Relationship Id="rId14" Type="http://schemas.openxmlformats.org/officeDocument/2006/relationships/hyperlink" Target="https://www.cesifo.org/" TargetMode="External"/><Relationship Id="rId22" Type="http://schemas.openxmlformats.org/officeDocument/2006/relationships/hyperlink" Target="https://www.rwi-essen.de/" TargetMode="External"/><Relationship Id="rId27" Type="http://schemas.openxmlformats.org/officeDocument/2006/relationships/hyperlink" Target="https://www.nber.org/" TargetMode="External"/><Relationship Id="rId30" Type="http://schemas.openxmlformats.org/officeDocument/2006/relationships/customXml" Target="../ink/ink25.xml"/><Relationship Id="rId35" Type="http://schemas.openxmlformats.org/officeDocument/2006/relationships/image" Target="../media/image29.png"/><Relationship Id="rId43" Type="http://schemas.openxmlformats.org/officeDocument/2006/relationships/image" Target="../media/image33.png"/><Relationship Id="rId48" Type="http://schemas.openxmlformats.org/officeDocument/2006/relationships/customXml" Target="../ink/ink34.xml"/><Relationship Id="rId56" Type="http://schemas.openxmlformats.org/officeDocument/2006/relationships/customXml" Target="../ink/ink38.xml"/><Relationship Id="rId8" Type="http://schemas.openxmlformats.org/officeDocument/2006/relationships/hyperlink" Target="https://www.bankofengland.co.uk/" TargetMode="External"/><Relationship Id="rId51" Type="http://schemas.openxmlformats.org/officeDocument/2006/relationships/image" Target="../media/image37.png"/><Relationship Id="rId3" Type="http://schemas.openxmlformats.org/officeDocument/2006/relationships/hyperlink" Target="https://www.destatis.de/DE/Home/_inhalt.html" TargetMode="External"/><Relationship Id="rId12" Type="http://schemas.openxmlformats.org/officeDocument/2006/relationships/hyperlink" Target="https://www.sachverstaendigenrat-wirtschaft.de/" TargetMode="External"/><Relationship Id="rId17" Type="http://schemas.openxmlformats.org/officeDocument/2006/relationships/hyperlink" Target="https://www.ifw-kiel.de/" TargetMode="External"/><Relationship Id="rId25" Type="http://schemas.openxmlformats.org/officeDocument/2006/relationships/hyperlink" Target="https://www.niesr.ac.uk/" TargetMode="External"/><Relationship Id="rId33" Type="http://schemas.openxmlformats.org/officeDocument/2006/relationships/image" Target="../media/image28.png"/><Relationship Id="rId38" Type="http://schemas.openxmlformats.org/officeDocument/2006/relationships/customXml" Target="../ink/ink29.xml"/><Relationship Id="rId46" Type="http://schemas.openxmlformats.org/officeDocument/2006/relationships/customXml" Target="../ink/ink33.xml"/><Relationship Id="rId59" Type="http://schemas.openxmlformats.org/officeDocument/2006/relationships/image" Target="../media/image41.png"/><Relationship Id="rId20" Type="http://schemas.openxmlformats.org/officeDocument/2006/relationships/hyperlink" Target="https://www.iwh-halle.de/" TargetMode="External"/><Relationship Id="rId41" Type="http://schemas.openxmlformats.org/officeDocument/2006/relationships/image" Target="../media/image32.png"/><Relationship Id="rId54" Type="http://schemas.openxmlformats.org/officeDocument/2006/relationships/customXml" Target="../ink/ink37.xml"/><Relationship Id="rId1" Type="http://schemas.openxmlformats.org/officeDocument/2006/relationships/slideLayout" Target="../slideLayouts/slideLayout7.xml"/><Relationship Id="rId6" Type="http://schemas.openxmlformats.org/officeDocument/2006/relationships/hyperlink" Target="https://www.ecb.europa.eu/" TargetMode="External"/><Relationship Id="rId15" Type="http://schemas.openxmlformats.org/officeDocument/2006/relationships/hyperlink" Target="https://www.diw.de/" TargetMode="External"/><Relationship Id="rId23" Type="http://schemas.openxmlformats.org/officeDocument/2006/relationships/hyperlink" Target="https://www.zew.de/" TargetMode="External"/><Relationship Id="rId28" Type="http://schemas.openxmlformats.org/officeDocument/2006/relationships/hyperlink" Target="https://www.piie.com/" TargetMode="External"/><Relationship Id="rId36" Type="http://schemas.openxmlformats.org/officeDocument/2006/relationships/customXml" Target="../ink/ink28.xml"/><Relationship Id="rId49" Type="http://schemas.openxmlformats.org/officeDocument/2006/relationships/image" Target="../media/image36.png"/><Relationship Id="rId57" Type="http://schemas.openxmlformats.org/officeDocument/2006/relationships/image" Target="../media/image40.png"/><Relationship Id="rId10" Type="http://schemas.openxmlformats.org/officeDocument/2006/relationships/hyperlink" Target="https://www.imf.org/" TargetMode="External"/><Relationship Id="rId31" Type="http://schemas.openxmlformats.org/officeDocument/2006/relationships/image" Target="../media/image27.png"/><Relationship Id="rId44" Type="http://schemas.openxmlformats.org/officeDocument/2006/relationships/customXml" Target="../ink/ink32.xml"/><Relationship Id="rId52" Type="http://schemas.openxmlformats.org/officeDocument/2006/relationships/customXml" Target="../ink/ink3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6" Type="http://schemas.openxmlformats.org/officeDocument/2006/relationships/customXml" Target="../ink/ink51.xml"/><Relationship Id="rId21" Type="http://schemas.openxmlformats.org/officeDocument/2006/relationships/image" Target="../media/image50.png"/><Relationship Id="rId42" Type="http://schemas.openxmlformats.org/officeDocument/2006/relationships/customXml" Target="../ink/ink59.xml"/><Relationship Id="rId47" Type="http://schemas.openxmlformats.org/officeDocument/2006/relationships/image" Target="../media/image63.png"/><Relationship Id="rId63" Type="http://schemas.openxmlformats.org/officeDocument/2006/relationships/image" Target="../media/image71.png"/><Relationship Id="rId68" Type="http://schemas.openxmlformats.org/officeDocument/2006/relationships/customXml" Target="../ink/ink72.xml"/><Relationship Id="rId84" Type="http://schemas.openxmlformats.org/officeDocument/2006/relationships/customXml" Target="../ink/ink80.xml"/><Relationship Id="rId89" Type="http://schemas.openxmlformats.org/officeDocument/2006/relationships/image" Target="../media/image84.png"/><Relationship Id="rId16" Type="http://schemas.openxmlformats.org/officeDocument/2006/relationships/customXml" Target="../ink/ink46.xml"/><Relationship Id="rId107" Type="http://schemas.openxmlformats.org/officeDocument/2006/relationships/image" Target="../media/image93.png"/><Relationship Id="rId11" Type="http://schemas.openxmlformats.org/officeDocument/2006/relationships/image" Target="../media/image45.png"/><Relationship Id="rId32" Type="http://schemas.openxmlformats.org/officeDocument/2006/relationships/customXml" Target="../ink/ink54.xml"/><Relationship Id="rId37" Type="http://schemas.openxmlformats.org/officeDocument/2006/relationships/image" Target="../media/image58.png"/><Relationship Id="rId53" Type="http://schemas.openxmlformats.org/officeDocument/2006/relationships/image" Target="../media/image66.png"/><Relationship Id="rId58" Type="http://schemas.openxmlformats.org/officeDocument/2006/relationships/customXml" Target="../ink/ink67.xml"/><Relationship Id="rId74" Type="http://schemas.openxmlformats.org/officeDocument/2006/relationships/customXml" Target="../ink/ink75.xml"/><Relationship Id="rId79" Type="http://schemas.openxmlformats.org/officeDocument/2006/relationships/image" Target="../media/image79.png"/><Relationship Id="rId102" Type="http://schemas.openxmlformats.org/officeDocument/2006/relationships/customXml" Target="../ink/ink89.xml"/><Relationship Id="rId5" Type="http://schemas.openxmlformats.org/officeDocument/2006/relationships/image" Target="../media/image42.png"/><Relationship Id="rId90" Type="http://schemas.openxmlformats.org/officeDocument/2006/relationships/customXml" Target="../ink/ink83.xml"/><Relationship Id="rId95" Type="http://schemas.openxmlformats.org/officeDocument/2006/relationships/image" Target="../media/image87.png"/><Relationship Id="rId22" Type="http://schemas.openxmlformats.org/officeDocument/2006/relationships/customXml" Target="../ink/ink49.xml"/><Relationship Id="rId27" Type="http://schemas.openxmlformats.org/officeDocument/2006/relationships/image" Target="../media/image53.png"/><Relationship Id="rId43" Type="http://schemas.openxmlformats.org/officeDocument/2006/relationships/image" Target="../media/image61.png"/><Relationship Id="rId48" Type="http://schemas.openxmlformats.org/officeDocument/2006/relationships/customXml" Target="../ink/ink62.xml"/><Relationship Id="rId64" Type="http://schemas.openxmlformats.org/officeDocument/2006/relationships/customXml" Target="../ink/ink70.xml"/><Relationship Id="rId69" Type="http://schemas.openxmlformats.org/officeDocument/2006/relationships/image" Target="../media/image74.png"/><Relationship Id="rId80" Type="http://schemas.openxmlformats.org/officeDocument/2006/relationships/customXml" Target="../ink/ink78.xml"/><Relationship Id="rId85" Type="http://schemas.openxmlformats.org/officeDocument/2006/relationships/image" Target="../media/image82.png"/><Relationship Id="rId12" Type="http://schemas.openxmlformats.org/officeDocument/2006/relationships/customXml" Target="../ink/ink44.xml"/><Relationship Id="rId17" Type="http://schemas.openxmlformats.org/officeDocument/2006/relationships/image" Target="../media/image48.png"/><Relationship Id="rId33" Type="http://schemas.openxmlformats.org/officeDocument/2006/relationships/image" Target="../media/image56.png"/><Relationship Id="rId38" Type="http://schemas.openxmlformats.org/officeDocument/2006/relationships/customXml" Target="../ink/ink57.xml"/><Relationship Id="rId59" Type="http://schemas.openxmlformats.org/officeDocument/2006/relationships/image" Target="../media/image69.png"/><Relationship Id="rId103" Type="http://schemas.openxmlformats.org/officeDocument/2006/relationships/image" Target="../media/image91.png"/><Relationship Id="rId108" Type="http://schemas.openxmlformats.org/officeDocument/2006/relationships/customXml" Target="../ink/ink92.xml"/><Relationship Id="rId54" Type="http://schemas.openxmlformats.org/officeDocument/2006/relationships/customXml" Target="../ink/ink65.xml"/><Relationship Id="rId70" Type="http://schemas.openxmlformats.org/officeDocument/2006/relationships/customXml" Target="../ink/ink73.xml"/><Relationship Id="rId75" Type="http://schemas.openxmlformats.org/officeDocument/2006/relationships/image" Target="../media/image77.png"/><Relationship Id="rId91" Type="http://schemas.openxmlformats.org/officeDocument/2006/relationships/image" Target="../media/image85.png"/><Relationship Id="rId96" Type="http://schemas.openxmlformats.org/officeDocument/2006/relationships/customXml" Target="../ink/ink86.xml"/><Relationship Id="rId1" Type="http://schemas.openxmlformats.org/officeDocument/2006/relationships/slideLayout" Target="../slideLayouts/slideLayout7.xml"/><Relationship Id="rId6" Type="http://schemas.openxmlformats.org/officeDocument/2006/relationships/customXml" Target="../ink/ink41.xml"/><Relationship Id="rId15" Type="http://schemas.openxmlformats.org/officeDocument/2006/relationships/image" Target="../media/image47.png"/><Relationship Id="rId23" Type="http://schemas.openxmlformats.org/officeDocument/2006/relationships/image" Target="../media/image51.png"/><Relationship Id="rId28" Type="http://schemas.openxmlformats.org/officeDocument/2006/relationships/customXml" Target="../ink/ink52.xml"/><Relationship Id="rId36" Type="http://schemas.openxmlformats.org/officeDocument/2006/relationships/customXml" Target="../ink/ink56.xml"/><Relationship Id="rId49" Type="http://schemas.openxmlformats.org/officeDocument/2006/relationships/image" Target="../media/image64.png"/><Relationship Id="rId57" Type="http://schemas.openxmlformats.org/officeDocument/2006/relationships/image" Target="../media/image68.png"/><Relationship Id="rId106" Type="http://schemas.openxmlformats.org/officeDocument/2006/relationships/customXml" Target="../ink/ink91.xml"/><Relationship Id="rId10" Type="http://schemas.openxmlformats.org/officeDocument/2006/relationships/customXml" Target="../ink/ink43.xml"/><Relationship Id="rId31" Type="http://schemas.openxmlformats.org/officeDocument/2006/relationships/image" Target="../media/image55.png"/><Relationship Id="rId44" Type="http://schemas.openxmlformats.org/officeDocument/2006/relationships/customXml" Target="../ink/ink60.xml"/><Relationship Id="rId52" Type="http://schemas.openxmlformats.org/officeDocument/2006/relationships/customXml" Target="../ink/ink64.xml"/><Relationship Id="rId60" Type="http://schemas.openxmlformats.org/officeDocument/2006/relationships/customXml" Target="../ink/ink68.xml"/><Relationship Id="rId65" Type="http://schemas.openxmlformats.org/officeDocument/2006/relationships/image" Target="../media/image72.png"/><Relationship Id="rId73" Type="http://schemas.openxmlformats.org/officeDocument/2006/relationships/image" Target="../media/image76.png"/><Relationship Id="rId78" Type="http://schemas.openxmlformats.org/officeDocument/2006/relationships/customXml" Target="../ink/ink77.xml"/><Relationship Id="rId81" Type="http://schemas.openxmlformats.org/officeDocument/2006/relationships/image" Target="../media/image80.png"/><Relationship Id="rId86" Type="http://schemas.openxmlformats.org/officeDocument/2006/relationships/customXml" Target="../ink/ink81.xml"/><Relationship Id="rId94" Type="http://schemas.openxmlformats.org/officeDocument/2006/relationships/customXml" Target="../ink/ink85.xml"/><Relationship Id="rId99" Type="http://schemas.openxmlformats.org/officeDocument/2006/relationships/image" Target="../media/image89.png"/><Relationship Id="rId101" Type="http://schemas.openxmlformats.org/officeDocument/2006/relationships/image" Target="../media/image90.png"/><Relationship Id="rId4" Type="http://schemas.openxmlformats.org/officeDocument/2006/relationships/customXml" Target="../ink/ink40.xml"/><Relationship Id="rId9" Type="http://schemas.openxmlformats.org/officeDocument/2006/relationships/image" Target="../media/image44.png"/><Relationship Id="rId13" Type="http://schemas.openxmlformats.org/officeDocument/2006/relationships/image" Target="../media/image46.png"/><Relationship Id="rId18" Type="http://schemas.openxmlformats.org/officeDocument/2006/relationships/customXml" Target="../ink/ink47.xml"/><Relationship Id="rId39" Type="http://schemas.openxmlformats.org/officeDocument/2006/relationships/image" Target="../media/image59.png"/><Relationship Id="rId109" Type="http://schemas.openxmlformats.org/officeDocument/2006/relationships/image" Target="../media/image94.png"/><Relationship Id="rId34" Type="http://schemas.openxmlformats.org/officeDocument/2006/relationships/customXml" Target="../ink/ink55.xml"/><Relationship Id="rId50" Type="http://schemas.openxmlformats.org/officeDocument/2006/relationships/customXml" Target="../ink/ink63.xml"/><Relationship Id="rId55" Type="http://schemas.openxmlformats.org/officeDocument/2006/relationships/image" Target="../media/image67.png"/><Relationship Id="rId76" Type="http://schemas.openxmlformats.org/officeDocument/2006/relationships/customXml" Target="../ink/ink76.xml"/><Relationship Id="rId97" Type="http://schemas.openxmlformats.org/officeDocument/2006/relationships/image" Target="../media/image88.png"/><Relationship Id="rId104" Type="http://schemas.openxmlformats.org/officeDocument/2006/relationships/customXml" Target="../ink/ink90.xml"/><Relationship Id="rId7" Type="http://schemas.openxmlformats.org/officeDocument/2006/relationships/image" Target="../media/image43.png"/><Relationship Id="rId71" Type="http://schemas.openxmlformats.org/officeDocument/2006/relationships/image" Target="../media/image75.png"/><Relationship Id="rId92" Type="http://schemas.openxmlformats.org/officeDocument/2006/relationships/customXml" Target="../ink/ink84.xml"/><Relationship Id="rId2" Type="http://schemas.openxmlformats.org/officeDocument/2006/relationships/notesSlide" Target="../notesSlides/notesSlide4.xml"/><Relationship Id="rId29" Type="http://schemas.openxmlformats.org/officeDocument/2006/relationships/image" Target="../media/image54.png"/><Relationship Id="rId24" Type="http://schemas.openxmlformats.org/officeDocument/2006/relationships/customXml" Target="../ink/ink50.xml"/><Relationship Id="rId40" Type="http://schemas.openxmlformats.org/officeDocument/2006/relationships/customXml" Target="../ink/ink58.xml"/><Relationship Id="rId45" Type="http://schemas.openxmlformats.org/officeDocument/2006/relationships/image" Target="../media/image62.png"/><Relationship Id="rId66" Type="http://schemas.openxmlformats.org/officeDocument/2006/relationships/customXml" Target="../ink/ink71.xml"/><Relationship Id="rId87" Type="http://schemas.openxmlformats.org/officeDocument/2006/relationships/image" Target="../media/image83.png"/><Relationship Id="rId61" Type="http://schemas.openxmlformats.org/officeDocument/2006/relationships/image" Target="../media/image70.png"/><Relationship Id="rId82" Type="http://schemas.openxmlformats.org/officeDocument/2006/relationships/customXml" Target="../ink/ink79.xml"/><Relationship Id="rId19" Type="http://schemas.openxmlformats.org/officeDocument/2006/relationships/image" Target="../media/image49.png"/><Relationship Id="rId14" Type="http://schemas.openxmlformats.org/officeDocument/2006/relationships/customXml" Target="../ink/ink45.xml"/><Relationship Id="rId30" Type="http://schemas.openxmlformats.org/officeDocument/2006/relationships/customXml" Target="../ink/ink53.xml"/><Relationship Id="rId35" Type="http://schemas.openxmlformats.org/officeDocument/2006/relationships/image" Target="../media/image57.png"/><Relationship Id="rId56" Type="http://schemas.openxmlformats.org/officeDocument/2006/relationships/customXml" Target="../ink/ink66.xml"/><Relationship Id="rId77" Type="http://schemas.openxmlformats.org/officeDocument/2006/relationships/image" Target="../media/image78.png"/><Relationship Id="rId100" Type="http://schemas.openxmlformats.org/officeDocument/2006/relationships/customXml" Target="../ink/ink88.xml"/><Relationship Id="rId105" Type="http://schemas.openxmlformats.org/officeDocument/2006/relationships/image" Target="../media/image92.png"/><Relationship Id="rId8" Type="http://schemas.openxmlformats.org/officeDocument/2006/relationships/customXml" Target="../ink/ink42.xml"/><Relationship Id="rId51" Type="http://schemas.openxmlformats.org/officeDocument/2006/relationships/image" Target="../media/image65.png"/><Relationship Id="rId72" Type="http://schemas.openxmlformats.org/officeDocument/2006/relationships/customXml" Target="../ink/ink74.xml"/><Relationship Id="rId93" Type="http://schemas.openxmlformats.org/officeDocument/2006/relationships/image" Target="../media/image86.png"/><Relationship Id="rId98" Type="http://schemas.openxmlformats.org/officeDocument/2006/relationships/customXml" Target="../ink/ink87.xml"/><Relationship Id="rId3" Type="http://schemas.openxmlformats.org/officeDocument/2006/relationships/hyperlink" Target="https://www.aeaweb.org/articles?id=10.1257/jep.23.1.221" TargetMode="External"/><Relationship Id="rId25" Type="http://schemas.openxmlformats.org/officeDocument/2006/relationships/image" Target="../media/image52.png"/><Relationship Id="rId46" Type="http://schemas.openxmlformats.org/officeDocument/2006/relationships/customXml" Target="../ink/ink61.xml"/><Relationship Id="rId67" Type="http://schemas.openxmlformats.org/officeDocument/2006/relationships/image" Target="../media/image73.png"/><Relationship Id="rId20" Type="http://schemas.openxmlformats.org/officeDocument/2006/relationships/customXml" Target="../ink/ink48.xml"/><Relationship Id="rId41" Type="http://schemas.openxmlformats.org/officeDocument/2006/relationships/image" Target="../media/image60.png"/><Relationship Id="rId62" Type="http://schemas.openxmlformats.org/officeDocument/2006/relationships/customXml" Target="../ink/ink69.xml"/><Relationship Id="rId83" Type="http://schemas.openxmlformats.org/officeDocument/2006/relationships/image" Target="../media/image81.png"/><Relationship Id="rId88" Type="http://schemas.openxmlformats.org/officeDocument/2006/relationships/customXml" Target="../ink/ink82.xml"/></Relationships>
</file>

<file path=ppt/slides/_rels/slide9.xml.rels><?xml version="1.0" encoding="UTF-8" standalone="yes"?>
<Relationships xmlns="http://schemas.openxmlformats.org/package/2006/relationships"><Relationship Id="rId8" Type="http://schemas.openxmlformats.org/officeDocument/2006/relationships/image" Target="../media/image97.png"/><Relationship Id="rId13" Type="http://schemas.openxmlformats.org/officeDocument/2006/relationships/customXml" Target="../ink/ink98.xml"/><Relationship Id="rId3" Type="http://schemas.openxmlformats.org/officeDocument/2006/relationships/customXml" Target="../ink/ink93.xml"/><Relationship Id="rId7" Type="http://schemas.openxmlformats.org/officeDocument/2006/relationships/customXml" Target="../ink/ink95.xml"/><Relationship Id="rId12" Type="http://schemas.openxmlformats.org/officeDocument/2006/relationships/image" Target="../media/image99.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96.png"/><Relationship Id="rId11" Type="http://schemas.openxmlformats.org/officeDocument/2006/relationships/customXml" Target="../ink/ink97.xml"/><Relationship Id="rId5" Type="http://schemas.openxmlformats.org/officeDocument/2006/relationships/customXml" Target="../ink/ink94.xml"/><Relationship Id="rId10" Type="http://schemas.openxmlformats.org/officeDocument/2006/relationships/image" Target="../media/image98.png"/><Relationship Id="rId4" Type="http://schemas.openxmlformats.org/officeDocument/2006/relationships/image" Target="../media/image95.png"/><Relationship Id="rId9" Type="http://schemas.openxmlformats.org/officeDocument/2006/relationships/customXml" Target="../ink/ink96.xml"/><Relationship Id="rId14" Type="http://schemas.openxmlformats.org/officeDocument/2006/relationships/image" Target="../media/image10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a:latin typeface="Times New Roman" panose="02020603050405020304" pitchFamily="18" charset="0"/>
                <a:cs typeface="Times New Roman" panose="02020603050405020304" pitchFamily="18" charset="0"/>
              </a:rPr>
              <a:t>Wirtschaftspolitiker</a:t>
            </a:r>
            <a:r>
              <a:rPr lang="de-DE" sz="2903">
                <a:latin typeface="Times New Roman" panose="02020603050405020304" pitchFamily="18" charset="0"/>
                <a:cs typeface="Times New Roman" panose="02020603050405020304" pitchFamily="18" charset="0"/>
              </a:rPr>
              <a:t>.</a:t>
            </a: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4740FAFE-3E2D-A0F2-3439-5185E8388B7B}"/>
                  </a:ext>
                </a:extLst>
              </p14:cNvPr>
              <p14:cNvContentPartPr/>
              <p14:nvPr/>
            </p14:nvContentPartPr>
            <p14:xfrm>
              <a:off x="2090618" y="2664622"/>
              <a:ext cx="5299920" cy="232920"/>
            </p14:xfrm>
          </p:contentPart>
        </mc:Choice>
        <mc:Fallback xmlns="">
          <p:pic>
            <p:nvPicPr>
              <p:cNvPr id="2" name="Freihand 1">
                <a:extLst>
                  <a:ext uri="{FF2B5EF4-FFF2-40B4-BE49-F238E27FC236}">
                    <a16:creationId xmlns:a16="http://schemas.microsoft.com/office/drawing/2014/main" id="{4740FAFE-3E2D-A0F2-3439-5185E8388B7B}"/>
                  </a:ext>
                </a:extLst>
              </p:cNvPr>
              <p:cNvPicPr/>
              <p:nvPr/>
            </p:nvPicPr>
            <p:blipFill>
              <a:blip r:embed="rId4"/>
              <a:stretch>
                <a:fillRect/>
              </a:stretch>
            </p:blipFill>
            <p:spPr>
              <a:xfrm>
                <a:off x="2081618" y="2655622"/>
                <a:ext cx="5317560" cy="2505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134D7EE2-6004-42F6-BD43-DD12F3BB37EC}"/>
                  </a:ext>
                </a:extLst>
              </p14:cNvPr>
              <p14:cNvContentPartPr/>
              <p14:nvPr/>
            </p14:nvContentPartPr>
            <p14:xfrm>
              <a:off x="3038858" y="4588102"/>
              <a:ext cx="4242960" cy="83160"/>
            </p14:xfrm>
          </p:contentPart>
        </mc:Choice>
        <mc:Fallback xmlns="">
          <p:pic>
            <p:nvPicPr>
              <p:cNvPr id="3" name="Freihand 2">
                <a:extLst>
                  <a:ext uri="{FF2B5EF4-FFF2-40B4-BE49-F238E27FC236}">
                    <a16:creationId xmlns:a16="http://schemas.microsoft.com/office/drawing/2014/main" id="{134D7EE2-6004-42F6-BD43-DD12F3BB37EC}"/>
                  </a:ext>
                </a:extLst>
              </p:cNvPr>
              <p:cNvPicPr/>
              <p:nvPr/>
            </p:nvPicPr>
            <p:blipFill>
              <a:blip r:embed="rId6"/>
              <a:stretch>
                <a:fillRect/>
              </a:stretch>
            </p:blipFill>
            <p:spPr>
              <a:xfrm>
                <a:off x="3030218" y="4579462"/>
                <a:ext cx="4260600" cy="100800"/>
              </a:xfrm>
              <a:prstGeom prst="rect">
                <a:avLst/>
              </a:prstGeom>
            </p:spPr>
          </p:pic>
        </mc:Fallback>
      </mc:AlternateContent>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F0DDACC3-521C-8EAE-DD78-BDD30A265919}"/>
                  </a:ext>
                </a:extLst>
              </p14:cNvPr>
              <p14:cNvContentPartPr/>
              <p14:nvPr/>
            </p14:nvContentPartPr>
            <p14:xfrm>
              <a:off x="2499218" y="834022"/>
              <a:ext cx="1532160" cy="57240"/>
            </p14:xfrm>
          </p:contentPart>
        </mc:Choice>
        <mc:Fallback xmlns="">
          <p:pic>
            <p:nvPicPr>
              <p:cNvPr id="2" name="Freihand 1">
                <a:extLst>
                  <a:ext uri="{FF2B5EF4-FFF2-40B4-BE49-F238E27FC236}">
                    <a16:creationId xmlns:a16="http://schemas.microsoft.com/office/drawing/2014/main" id="{F0DDACC3-521C-8EAE-DD78-BDD30A265919}"/>
                  </a:ext>
                </a:extLst>
              </p:cNvPr>
              <p:cNvPicPr/>
              <p:nvPr/>
            </p:nvPicPr>
            <p:blipFill>
              <a:blip r:embed="rId4"/>
              <a:stretch>
                <a:fillRect/>
              </a:stretch>
            </p:blipFill>
            <p:spPr>
              <a:xfrm>
                <a:off x="2490218" y="825022"/>
                <a:ext cx="1549800" cy="748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8722C781-7AA2-1ECC-7C8E-036A3D998805}"/>
                  </a:ext>
                </a:extLst>
              </p14:cNvPr>
              <p14:cNvContentPartPr/>
              <p14:nvPr/>
            </p14:nvContentPartPr>
            <p14:xfrm>
              <a:off x="5067458" y="824662"/>
              <a:ext cx="1611720" cy="98280"/>
            </p14:xfrm>
          </p:contentPart>
        </mc:Choice>
        <mc:Fallback xmlns="">
          <p:pic>
            <p:nvPicPr>
              <p:cNvPr id="3" name="Freihand 2">
                <a:extLst>
                  <a:ext uri="{FF2B5EF4-FFF2-40B4-BE49-F238E27FC236}">
                    <a16:creationId xmlns:a16="http://schemas.microsoft.com/office/drawing/2014/main" id="{8722C781-7AA2-1ECC-7C8E-036A3D998805}"/>
                  </a:ext>
                </a:extLst>
              </p:cNvPr>
              <p:cNvPicPr/>
              <p:nvPr/>
            </p:nvPicPr>
            <p:blipFill>
              <a:blip r:embed="rId6"/>
              <a:stretch>
                <a:fillRect/>
              </a:stretch>
            </p:blipFill>
            <p:spPr>
              <a:xfrm>
                <a:off x="5058458" y="815662"/>
                <a:ext cx="1629360" cy="1159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Freihand 3">
                <a:extLst>
                  <a:ext uri="{FF2B5EF4-FFF2-40B4-BE49-F238E27FC236}">
                    <a16:creationId xmlns:a16="http://schemas.microsoft.com/office/drawing/2014/main" id="{EA771046-7632-A6C5-076E-45DC8E017324}"/>
                  </a:ext>
                </a:extLst>
              </p14:cNvPr>
              <p14:cNvContentPartPr/>
              <p14:nvPr/>
            </p14:nvContentPartPr>
            <p14:xfrm>
              <a:off x="2692178" y="4009222"/>
              <a:ext cx="1824480" cy="57960"/>
            </p14:xfrm>
          </p:contentPart>
        </mc:Choice>
        <mc:Fallback xmlns="">
          <p:pic>
            <p:nvPicPr>
              <p:cNvPr id="4" name="Freihand 3">
                <a:extLst>
                  <a:ext uri="{FF2B5EF4-FFF2-40B4-BE49-F238E27FC236}">
                    <a16:creationId xmlns:a16="http://schemas.microsoft.com/office/drawing/2014/main" id="{EA771046-7632-A6C5-076E-45DC8E017324}"/>
                  </a:ext>
                </a:extLst>
              </p:cNvPr>
              <p:cNvPicPr/>
              <p:nvPr/>
            </p:nvPicPr>
            <p:blipFill>
              <a:blip r:embed="rId8"/>
              <a:stretch>
                <a:fillRect/>
              </a:stretch>
            </p:blipFill>
            <p:spPr>
              <a:xfrm>
                <a:off x="2683538" y="4000582"/>
                <a:ext cx="1842120" cy="75600"/>
              </a:xfrm>
              <a:prstGeom prst="rect">
                <a:avLst/>
              </a:prstGeom>
            </p:spPr>
          </p:pic>
        </mc:Fallback>
      </mc:AlternateContent>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Das geplante Sondervermögen 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12" name="Gruppieren 11">
            <a:extLst>
              <a:ext uri="{FF2B5EF4-FFF2-40B4-BE49-F238E27FC236}">
                <a16:creationId xmlns:a16="http://schemas.microsoft.com/office/drawing/2014/main" id="{3FAAF68B-CD2D-2CDF-1405-FBA6B026E661}"/>
              </a:ext>
            </a:extLst>
          </p:cNvPr>
          <p:cNvGrpSpPr/>
          <p:nvPr/>
        </p:nvGrpSpPr>
        <p:grpSpPr>
          <a:xfrm>
            <a:off x="9941858" y="793604"/>
            <a:ext cx="1069920" cy="753840"/>
            <a:chOff x="9941858" y="793604"/>
            <a:chExt cx="1069920" cy="753840"/>
          </a:xfrm>
        </p:grpSpPr>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8BDB0B7F-818B-DD31-6127-84CF9ECEDBC4}"/>
                    </a:ext>
                  </a:extLst>
                </p14:cNvPr>
                <p14:cNvContentPartPr/>
                <p14:nvPr/>
              </p14:nvContentPartPr>
              <p14:xfrm>
                <a:off x="9941858" y="1143884"/>
                <a:ext cx="194760" cy="403560"/>
              </p14:xfrm>
            </p:contentPart>
          </mc:Choice>
          <mc:Fallback xmlns="">
            <p:pic>
              <p:nvPicPr>
                <p:cNvPr id="2" name="Freihand 1">
                  <a:extLst>
                    <a:ext uri="{FF2B5EF4-FFF2-40B4-BE49-F238E27FC236}">
                      <a16:creationId xmlns:a16="http://schemas.microsoft.com/office/drawing/2014/main" id="{8BDB0B7F-818B-DD31-6127-84CF9ECEDBC4}"/>
                    </a:ext>
                  </a:extLst>
                </p:cNvPr>
                <p:cNvPicPr/>
                <p:nvPr/>
              </p:nvPicPr>
              <p:blipFill>
                <a:blip r:embed="rId4"/>
                <a:stretch>
                  <a:fillRect/>
                </a:stretch>
              </p:blipFill>
              <p:spPr>
                <a:xfrm>
                  <a:off x="9932858" y="1134884"/>
                  <a:ext cx="212400" cy="4212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3DF8C16F-A3CB-CF89-FE80-EDE28774887F}"/>
                    </a:ext>
                  </a:extLst>
                </p14:cNvPr>
                <p14:cNvContentPartPr/>
                <p14:nvPr/>
              </p14:nvContentPartPr>
              <p14:xfrm>
                <a:off x="10185218" y="1160444"/>
                <a:ext cx="158040" cy="99360"/>
              </p14:xfrm>
            </p:contentPart>
          </mc:Choice>
          <mc:Fallback xmlns="">
            <p:pic>
              <p:nvPicPr>
                <p:cNvPr id="3" name="Freihand 2">
                  <a:extLst>
                    <a:ext uri="{FF2B5EF4-FFF2-40B4-BE49-F238E27FC236}">
                      <a16:creationId xmlns:a16="http://schemas.microsoft.com/office/drawing/2014/main" id="{3DF8C16F-A3CB-CF89-FE80-EDE28774887F}"/>
                    </a:ext>
                  </a:extLst>
                </p:cNvPr>
                <p:cNvPicPr/>
                <p:nvPr/>
              </p:nvPicPr>
              <p:blipFill>
                <a:blip r:embed="rId6"/>
                <a:stretch>
                  <a:fillRect/>
                </a:stretch>
              </p:blipFill>
              <p:spPr>
                <a:xfrm>
                  <a:off x="10176218" y="1151444"/>
                  <a:ext cx="175680" cy="117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Freihand 3">
                  <a:extLst>
                    <a:ext uri="{FF2B5EF4-FFF2-40B4-BE49-F238E27FC236}">
                      <a16:creationId xmlns:a16="http://schemas.microsoft.com/office/drawing/2014/main" id="{3EAC3EB8-0877-24EA-735C-7E94BD0FF6AA}"/>
                    </a:ext>
                  </a:extLst>
                </p14:cNvPr>
                <p14:cNvContentPartPr/>
                <p14:nvPr/>
              </p14:nvContentPartPr>
              <p14:xfrm>
                <a:off x="10332818" y="1110044"/>
                <a:ext cx="118800" cy="111960"/>
              </p14:xfrm>
            </p:contentPart>
          </mc:Choice>
          <mc:Fallback xmlns="">
            <p:pic>
              <p:nvPicPr>
                <p:cNvPr id="4" name="Freihand 3">
                  <a:extLst>
                    <a:ext uri="{FF2B5EF4-FFF2-40B4-BE49-F238E27FC236}">
                      <a16:creationId xmlns:a16="http://schemas.microsoft.com/office/drawing/2014/main" id="{3EAC3EB8-0877-24EA-735C-7E94BD0FF6AA}"/>
                    </a:ext>
                  </a:extLst>
                </p:cNvPr>
                <p:cNvPicPr/>
                <p:nvPr/>
              </p:nvPicPr>
              <p:blipFill>
                <a:blip r:embed="rId8"/>
                <a:stretch>
                  <a:fillRect/>
                </a:stretch>
              </p:blipFill>
              <p:spPr>
                <a:xfrm>
                  <a:off x="10324178" y="1101404"/>
                  <a:ext cx="136440" cy="129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Freihand 4">
                  <a:extLst>
                    <a:ext uri="{FF2B5EF4-FFF2-40B4-BE49-F238E27FC236}">
                      <a16:creationId xmlns:a16="http://schemas.microsoft.com/office/drawing/2014/main" id="{411E2F8E-1378-923E-827A-A4B7D2AC53B4}"/>
                    </a:ext>
                  </a:extLst>
                </p14:cNvPr>
                <p14:cNvContentPartPr/>
                <p14:nvPr/>
              </p14:nvContentPartPr>
              <p14:xfrm>
                <a:off x="10504178" y="1130924"/>
                <a:ext cx="37080" cy="94680"/>
              </p14:xfrm>
            </p:contentPart>
          </mc:Choice>
          <mc:Fallback xmlns="">
            <p:pic>
              <p:nvPicPr>
                <p:cNvPr id="5" name="Freihand 4">
                  <a:extLst>
                    <a:ext uri="{FF2B5EF4-FFF2-40B4-BE49-F238E27FC236}">
                      <a16:creationId xmlns:a16="http://schemas.microsoft.com/office/drawing/2014/main" id="{411E2F8E-1378-923E-827A-A4B7D2AC53B4}"/>
                    </a:ext>
                  </a:extLst>
                </p:cNvPr>
                <p:cNvPicPr/>
                <p:nvPr/>
              </p:nvPicPr>
              <p:blipFill>
                <a:blip r:embed="rId10"/>
                <a:stretch>
                  <a:fillRect/>
                </a:stretch>
              </p:blipFill>
              <p:spPr>
                <a:xfrm>
                  <a:off x="10495538" y="1121924"/>
                  <a:ext cx="54720" cy="1123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8" name="Freihand 7">
                  <a:extLst>
                    <a:ext uri="{FF2B5EF4-FFF2-40B4-BE49-F238E27FC236}">
                      <a16:creationId xmlns:a16="http://schemas.microsoft.com/office/drawing/2014/main" id="{ACAD2C00-81A6-37C8-B2B0-3C51E63E5534}"/>
                    </a:ext>
                  </a:extLst>
                </p14:cNvPr>
                <p14:cNvContentPartPr/>
                <p14:nvPr/>
              </p14:nvContentPartPr>
              <p14:xfrm>
                <a:off x="10613618" y="952724"/>
                <a:ext cx="398160" cy="268560"/>
              </p14:xfrm>
            </p:contentPart>
          </mc:Choice>
          <mc:Fallback xmlns="">
            <p:pic>
              <p:nvPicPr>
                <p:cNvPr id="8" name="Freihand 7">
                  <a:extLst>
                    <a:ext uri="{FF2B5EF4-FFF2-40B4-BE49-F238E27FC236}">
                      <a16:creationId xmlns:a16="http://schemas.microsoft.com/office/drawing/2014/main" id="{ACAD2C00-81A6-37C8-B2B0-3C51E63E5534}"/>
                    </a:ext>
                  </a:extLst>
                </p:cNvPr>
                <p:cNvPicPr/>
                <p:nvPr/>
              </p:nvPicPr>
              <p:blipFill>
                <a:blip r:embed="rId12"/>
                <a:stretch>
                  <a:fillRect/>
                </a:stretch>
              </p:blipFill>
              <p:spPr>
                <a:xfrm>
                  <a:off x="10604978" y="943724"/>
                  <a:ext cx="415800" cy="2862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9" name="Freihand 8">
                  <a:extLst>
                    <a:ext uri="{FF2B5EF4-FFF2-40B4-BE49-F238E27FC236}">
                      <a16:creationId xmlns:a16="http://schemas.microsoft.com/office/drawing/2014/main" id="{8E0380C5-6B0C-5A74-9698-03F8E10CC6BC}"/>
                    </a:ext>
                  </a:extLst>
                </p14:cNvPr>
                <p14:cNvContentPartPr/>
                <p14:nvPr/>
              </p14:nvContentPartPr>
              <p14:xfrm>
                <a:off x="10868498" y="860924"/>
                <a:ext cx="15480" cy="23400"/>
              </p14:xfrm>
            </p:contentPart>
          </mc:Choice>
          <mc:Fallback xmlns="">
            <p:pic>
              <p:nvPicPr>
                <p:cNvPr id="9" name="Freihand 8">
                  <a:extLst>
                    <a:ext uri="{FF2B5EF4-FFF2-40B4-BE49-F238E27FC236}">
                      <a16:creationId xmlns:a16="http://schemas.microsoft.com/office/drawing/2014/main" id="{8E0380C5-6B0C-5A74-9698-03F8E10CC6BC}"/>
                    </a:ext>
                  </a:extLst>
                </p:cNvPr>
                <p:cNvPicPr/>
                <p:nvPr/>
              </p:nvPicPr>
              <p:blipFill>
                <a:blip r:embed="rId14"/>
                <a:stretch>
                  <a:fillRect/>
                </a:stretch>
              </p:blipFill>
              <p:spPr>
                <a:xfrm>
                  <a:off x="10859498" y="852284"/>
                  <a:ext cx="33120" cy="410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 name="Freihand 10">
                  <a:extLst>
                    <a:ext uri="{FF2B5EF4-FFF2-40B4-BE49-F238E27FC236}">
                      <a16:creationId xmlns:a16="http://schemas.microsoft.com/office/drawing/2014/main" id="{00B19FD0-A838-5BE7-A917-D4786BE1EC5C}"/>
                    </a:ext>
                  </a:extLst>
                </p14:cNvPr>
                <p14:cNvContentPartPr/>
                <p14:nvPr/>
              </p14:nvContentPartPr>
              <p14:xfrm>
                <a:off x="10447298" y="793604"/>
                <a:ext cx="23400" cy="15480"/>
              </p14:xfrm>
            </p:contentPart>
          </mc:Choice>
          <mc:Fallback xmlns="">
            <p:pic>
              <p:nvPicPr>
                <p:cNvPr id="11" name="Freihand 10">
                  <a:extLst>
                    <a:ext uri="{FF2B5EF4-FFF2-40B4-BE49-F238E27FC236}">
                      <a16:creationId xmlns:a16="http://schemas.microsoft.com/office/drawing/2014/main" id="{00B19FD0-A838-5BE7-A917-D4786BE1EC5C}"/>
                    </a:ext>
                  </a:extLst>
                </p:cNvPr>
                <p:cNvPicPr/>
                <p:nvPr/>
              </p:nvPicPr>
              <p:blipFill>
                <a:blip r:embed="rId16"/>
                <a:stretch>
                  <a:fillRect/>
                </a:stretch>
              </p:blipFill>
              <p:spPr>
                <a:xfrm>
                  <a:off x="10438658" y="784604"/>
                  <a:ext cx="41040" cy="33120"/>
                </a:xfrm>
                <a:prstGeom prst="rect">
                  <a:avLst/>
                </a:prstGeom>
              </p:spPr>
            </p:pic>
          </mc:Fallback>
        </mc:AlternateContent>
      </p:grpSp>
      <p:grpSp>
        <p:nvGrpSpPr>
          <p:cNvPr id="18" name="Gruppieren 17">
            <a:extLst>
              <a:ext uri="{FF2B5EF4-FFF2-40B4-BE49-F238E27FC236}">
                <a16:creationId xmlns:a16="http://schemas.microsoft.com/office/drawing/2014/main" id="{8D86D546-F9E1-8836-1D85-0A39247DC97B}"/>
              </a:ext>
            </a:extLst>
          </p:cNvPr>
          <p:cNvGrpSpPr/>
          <p:nvPr/>
        </p:nvGrpSpPr>
        <p:grpSpPr>
          <a:xfrm>
            <a:off x="8542178" y="2289044"/>
            <a:ext cx="1248840" cy="324360"/>
            <a:chOff x="8542178" y="2289044"/>
            <a:chExt cx="1248840" cy="324360"/>
          </a:xfrm>
        </p:grpSpPr>
        <mc:AlternateContent xmlns:mc="http://schemas.openxmlformats.org/markup-compatibility/2006" xmlns:p14="http://schemas.microsoft.com/office/powerpoint/2010/main">
          <mc:Choice Requires="p14">
            <p:contentPart p14:bwMode="auto" r:id="rId17">
              <p14:nvContentPartPr>
                <p14:cNvPr id="13" name="Freihand 12">
                  <a:extLst>
                    <a:ext uri="{FF2B5EF4-FFF2-40B4-BE49-F238E27FC236}">
                      <a16:creationId xmlns:a16="http://schemas.microsoft.com/office/drawing/2014/main" id="{1A30F4C3-1C6D-85B6-CE24-60663D551AE1}"/>
                    </a:ext>
                  </a:extLst>
                </p14:cNvPr>
                <p14:cNvContentPartPr/>
                <p14:nvPr/>
              </p14:nvContentPartPr>
              <p14:xfrm>
                <a:off x="8542178" y="2437724"/>
                <a:ext cx="186120" cy="136080"/>
              </p14:xfrm>
            </p:contentPart>
          </mc:Choice>
          <mc:Fallback xmlns="">
            <p:pic>
              <p:nvPicPr>
                <p:cNvPr id="13" name="Freihand 12">
                  <a:extLst>
                    <a:ext uri="{FF2B5EF4-FFF2-40B4-BE49-F238E27FC236}">
                      <a16:creationId xmlns:a16="http://schemas.microsoft.com/office/drawing/2014/main" id="{1A30F4C3-1C6D-85B6-CE24-60663D551AE1}"/>
                    </a:ext>
                  </a:extLst>
                </p:cNvPr>
                <p:cNvPicPr/>
                <p:nvPr/>
              </p:nvPicPr>
              <p:blipFill>
                <a:blip r:embed="rId18"/>
                <a:stretch>
                  <a:fillRect/>
                </a:stretch>
              </p:blipFill>
              <p:spPr>
                <a:xfrm>
                  <a:off x="8533178" y="2428724"/>
                  <a:ext cx="203760" cy="1537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4" name="Freihand 13">
                  <a:extLst>
                    <a:ext uri="{FF2B5EF4-FFF2-40B4-BE49-F238E27FC236}">
                      <a16:creationId xmlns:a16="http://schemas.microsoft.com/office/drawing/2014/main" id="{96E96171-6862-5E50-9CFB-A1AFB9138373}"/>
                    </a:ext>
                  </a:extLst>
                </p14:cNvPr>
                <p14:cNvContentPartPr/>
                <p14:nvPr/>
              </p14:nvContentPartPr>
              <p14:xfrm>
                <a:off x="8800298" y="2445284"/>
                <a:ext cx="358200" cy="83880"/>
              </p14:xfrm>
            </p:contentPart>
          </mc:Choice>
          <mc:Fallback xmlns="">
            <p:pic>
              <p:nvPicPr>
                <p:cNvPr id="14" name="Freihand 13">
                  <a:extLst>
                    <a:ext uri="{FF2B5EF4-FFF2-40B4-BE49-F238E27FC236}">
                      <a16:creationId xmlns:a16="http://schemas.microsoft.com/office/drawing/2014/main" id="{96E96171-6862-5E50-9CFB-A1AFB9138373}"/>
                    </a:ext>
                  </a:extLst>
                </p:cNvPr>
                <p:cNvPicPr/>
                <p:nvPr/>
              </p:nvPicPr>
              <p:blipFill>
                <a:blip r:embed="rId20"/>
                <a:stretch>
                  <a:fillRect/>
                </a:stretch>
              </p:blipFill>
              <p:spPr>
                <a:xfrm>
                  <a:off x="8791298" y="2436284"/>
                  <a:ext cx="375840" cy="1015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5" name="Freihand 14">
                  <a:extLst>
                    <a:ext uri="{FF2B5EF4-FFF2-40B4-BE49-F238E27FC236}">
                      <a16:creationId xmlns:a16="http://schemas.microsoft.com/office/drawing/2014/main" id="{E3969559-870E-5737-BE38-5B02A99A3F91}"/>
                    </a:ext>
                  </a:extLst>
                </p14:cNvPr>
                <p14:cNvContentPartPr/>
                <p14:nvPr/>
              </p14:nvContentPartPr>
              <p14:xfrm>
                <a:off x="9238778" y="2322164"/>
                <a:ext cx="500040" cy="209160"/>
              </p14:xfrm>
            </p:contentPart>
          </mc:Choice>
          <mc:Fallback xmlns="">
            <p:pic>
              <p:nvPicPr>
                <p:cNvPr id="15" name="Freihand 14">
                  <a:extLst>
                    <a:ext uri="{FF2B5EF4-FFF2-40B4-BE49-F238E27FC236}">
                      <a16:creationId xmlns:a16="http://schemas.microsoft.com/office/drawing/2014/main" id="{E3969559-870E-5737-BE38-5B02A99A3F91}"/>
                    </a:ext>
                  </a:extLst>
                </p:cNvPr>
                <p:cNvPicPr/>
                <p:nvPr/>
              </p:nvPicPr>
              <p:blipFill>
                <a:blip r:embed="rId22"/>
                <a:stretch>
                  <a:fillRect/>
                </a:stretch>
              </p:blipFill>
              <p:spPr>
                <a:xfrm>
                  <a:off x="9230138" y="2313164"/>
                  <a:ext cx="51768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6" name="Freihand 15">
                  <a:extLst>
                    <a:ext uri="{FF2B5EF4-FFF2-40B4-BE49-F238E27FC236}">
                      <a16:creationId xmlns:a16="http://schemas.microsoft.com/office/drawing/2014/main" id="{FCC48CE4-9748-8B1C-3E09-7769966591B8}"/>
                    </a:ext>
                  </a:extLst>
                </p14:cNvPr>
                <p14:cNvContentPartPr/>
                <p14:nvPr/>
              </p14:nvContentPartPr>
              <p14:xfrm>
                <a:off x="9573938" y="2289044"/>
                <a:ext cx="24120" cy="2520"/>
              </p14:xfrm>
            </p:contentPart>
          </mc:Choice>
          <mc:Fallback xmlns="">
            <p:pic>
              <p:nvPicPr>
                <p:cNvPr id="16" name="Freihand 15">
                  <a:extLst>
                    <a:ext uri="{FF2B5EF4-FFF2-40B4-BE49-F238E27FC236}">
                      <a16:creationId xmlns:a16="http://schemas.microsoft.com/office/drawing/2014/main" id="{FCC48CE4-9748-8B1C-3E09-7769966591B8}"/>
                    </a:ext>
                  </a:extLst>
                </p:cNvPr>
                <p:cNvPicPr/>
                <p:nvPr/>
              </p:nvPicPr>
              <p:blipFill>
                <a:blip r:embed="rId24"/>
                <a:stretch>
                  <a:fillRect/>
                </a:stretch>
              </p:blipFill>
              <p:spPr>
                <a:xfrm>
                  <a:off x="9564938" y="2280404"/>
                  <a:ext cx="41760" cy="2016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7" name="Freihand 16">
                  <a:extLst>
                    <a:ext uri="{FF2B5EF4-FFF2-40B4-BE49-F238E27FC236}">
                      <a16:creationId xmlns:a16="http://schemas.microsoft.com/office/drawing/2014/main" id="{3BA2CA1B-388D-B0DB-DC19-664AB3395FE2}"/>
                    </a:ext>
                  </a:extLst>
                </p14:cNvPr>
                <p14:cNvContentPartPr/>
                <p14:nvPr/>
              </p14:nvContentPartPr>
              <p14:xfrm>
                <a:off x="8583578" y="2555804"/>
                <a:ext cx="1207440" cy="57600"/>
              </p14:xfrm>
            </p:contentPart>
          </mc:Choice>
          <mc:Fallback xmlns="">
            <p:pic>
              <p:nvPicPr>
                <p:cNvPr id="17" name="Freihand 16">
                  <a:extLst>
                    <a:ext uri="{FF2B5EF4-FFF2-40B4-BE49-F238E27FC236}">
                      <a16:creationId xmlns:a16="http://schemas.microsoft.com/office/drawing/2014/main" id="{3BA2CA1B-388D-B0DB-DC19-664AB3395FE2}"/>
                    </a:ext>
                  </a:extLst>
                </p:cNvPr>
                <p:cNvPicPr/>
                <p:nvPr/>
              </p:nvPicPr>
              <p:blipFill>
                <a:blip r:embed="rId26"/>
                <a:stretch>
                  <a:fillRect/>
                </a:stretch>
              </p:blipFill>
              <p:spPr>
                <a:xfrm>
                  <a:off x="8574578" y="2547164"/>
                  <a:ext cx="1225080" cy="75240"/>
                </a:xfrm>
                <a:prstGeom prst="rect">
                  <a:avLst/>
                </a:prstGeom>
              </p:spPr>
            </p:pic>
          </mc:Fallback>
        </mc:AlternateContent>
      </p:grpSp>
      <p:grpSp>
        <p:nvGrpSpPr>
          <p:cNvPr id="26" name="Gruppieren 25">
            <a:extLst>
              <a:ext uri="{FF2B5EF4-FFF2-40B4-BE49-F238E27FC236}">
                <a16:creationId xmlns:a16="http://schemas.microsoft.com/office/drawing/2014/main" id="{058DD018-B83B-17CB-09A1-EAA7DF29BD14}"/>
              </a:ext>
            </a:extLst>
          </p:cNvPr>
          <p:cNvGrpSpPr/>
          <p:nvPr/>
        </p:nvGrpSpPr>
        <p:grpSpPr>
          <a:xfrm>
            <a:off x="7710578" y="2818244"/>
            <a:ext cx="913680" cy="544320"/>
            <a:chOff x="7710578" y="2818244"/>
            <a:chExt cx="913680" cy="544320"/>
          </a:xfrm>
        </p:grpSpPr>
        <mc:AlternateContent xmlns:mc="http://schemas.openxmlformats.org/markup-compatibility/2006" xmlns:p14="http://schemas.microsoft.com/office/powerpoint/2010/main">
          <mc:Choice Requires="p14">
            <p:contentPart p14:bwMode="auto" r:id="rId27">
              <p14:nvContentPartPr>
                <p14:cNvPr id="19" name="Freihand 18">
                  <a:extLst>
                    <a:ext uri="{FF2B5EF4-FFF2-40B4-BE49-F238E27FC236}">
                      <a16:creationId xmlns:a16="http://schemas.microsoft.com/office/drawing/2014/main" id="{E587C7DB-5CDC-8EA6-2ACB-4D505CF8FED4}"/>
                    </a:ext>
                  </a:extLst>
                </p14:cNvPr>
                <p14:cNvContentPartPr/>
                <p14:nvPr/>
              </p14:nvContentPartPr>
              <p14:xfrm>
                <a:off x="7710578" y="3021284"/>
                <a:ext cx="185040" cy="341280"/>
              </p14:xfrm>
            </p:contentPart>
          </mc:Choice>
          <mc:Fallback xmlns="">
            <p:pic>
              <p:nvPicPr>
                <p:cNvPr id="19" name="Freihand 18">
                  <a:extLst>
                    <a:ext uri="{FF2B5EF4-FFF2-40B4-BE49-F238E27FC236}">
                      <a16:creationId xmlns:a16="http://schemas.microsoft.com/office/drawing/2014/main" id="{E587C7DB-5CDC-8EA6-2ACB-4D505CF8FED4}"/>
                    </a:ext>
                  </a:extLst>
                </p:cNvPr>
                <p:cNvPicPr/>
                <p:nvPr/>
              </p:nvPicPr>
              <p:blipFill>
                <a:blip r:embed="rId28"/>
                <a:stretch>
                  <a:fillRect/>
                </a:stretch>
              </p:blipFill>
              <p:spPr>
                <a:xfrm>
                  <a:off x="7701938" y="3012644"/>
                  <a:ext cx="202680" cy="35892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0" name="Freihand 19">
                  <a:extLst>
                    <a:ext uri="{FF2B5EF4-FFF2-40B4-BE49-F238E27FC236}">
                      <a16:creationId xmlns:a16="http://schemas.microsoft.com/office/drawing/2014/main" id="{B5D91DA3-521C-83D5-8238-8979240ED2F2}"/>
                    </a:ext>
                  </a:extLst>
                </p14:cNvPr>
                <p14:cNvContentPartPr/>
                <p14:nvPr/>
              </p14:nvContentPartPr>
              <p14:xfrm>
                <a:off x="7916858" y="3034244"/>
                <a:ext cx="97200" cy="150840"/>
              </p14:xfrm>
            </p:contentPart>
          </mc:Choice>
          <mc:Fallback xmlns="">
            <p:pic>
              <p:nvPicPr>
                <p:cNvPr id="20" name="Freihand 19">
                  <a:extLst>
                    <a:ext uri="{FF2B5EF4-FFF2-40B4-BE49-F238E27FC236}">
                      <a16:creationId xmlns:a16="http://schemas.microsoft.com/office/drawing/2014/main" id="{B5D91DA3-521C-83D5-8238-8979240ED2F2}"/>
                    </a:ext>
                  </a:extLst>
                </p:cNvPr>
                <p:cNvPicPr/>
                <p:nvPr/>
              </p:nvPicPr>
              <p:blipFill>
                <a:blip r:embed="rId30"/>
                <a:stretch>
                  <a:fillRect/>
                </a:stretch>
              </p:blipFill>
              <p:spPr>
                <a:xfrm>
                  <a:off x="7907858" y="3025604"/>
                  <a:ext cx="114840" cy="16848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1" name="Freihand 20">
                  <a:extLst>
                    <a:ext uri="{FF2B5EF4-FFF2-40B4-BE49-F238E27FC236}">
                      <a16:creationId xmlns:a16="http://schemas.microsoft.com/office/drawing/2014/main" id="{F4C6560D-BC7F-C733-B20F-4ED19D20C76A}"/>
                    </a:ext>
                  </a:extLst>
                </p14:cNvPr>
                <p14:cNvContentPartPr/>
                <p14:nvPr/>
              </p14:nvContentPartPr>
              <p14:xfrm>
                <a:off x="8031698" y="3038204"/>
                <a:ext cx="107640" cy="130320"/>
              </p14:xfrm>
            </p:contentPart>
          </mc:Choice>
          <mc:Fallback xmlns="">
            <p:pic>
              <p:nvPicPr>
                <p:cNvPr id="21" name="Freihand 20">
                  <a:extLst>
                    <a:ext uri="{FF2B5EF4-FFF2-40B4-BE49-F238E27FC236}">
                      <a16:creationId xmlns:a16="http://schemas.microsoft.com/office/drawing/2014/main" id="{F4C6560D-BC7F-C733-B20F-4ED19D20C76A}"/>
                    </a:ext>
                  </a:extLst>
                </p:cNvPr>
                <p:cNvPicPr/>
                <p:nvPr/>
              </p:nvPicPr>
              <p:blipFill>
                <a:blip r:embed="rId32"/>
                <a:stretch>
                  <a:fillRect/>
                </a:stretch>
              </p:blipFill>
              <p:spPr>
                <a:xfrm>
                  <a:off x="8022698" y="3029204"/>
                  <a:ext cx="125280" cy="14796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2" name="Freihand 21">
                  <a:extLst>
                    <a:ext uri="{FF2B5EF4-FFF2-40B4-BE49-F238E27FC236}">
                      <a16:creationId xmlns:a16="http://schemas.microsoft.com/office/drawing/2014/main" id="{11333E36-59B1-9978-614F-2E3727EC7DFB}"/>
                    </a:ext>
                  </a:extLst>
                </p14:cNvPr>
                <p14:cNvContentPartPr/>
                <p14:nvPr/>
              </p14:nvContentPartPr>
              <p14:xfrm>
                <a:off x="8177138" y="3033884"/>
                <a:ext cx="28080" cy="131040"/>
              </p14:xfrm>
            </p:contentPart>
          </mc:Choice>
          <mc:Fallback xmlns="">
            <p:pic>
              <p:nvPicPr>
                <p:cNvPr id="22" name="Freihand 21">
                  <a:extLst>
                    <a:ext uri="{FF2B5EF4-FFF2-40B4-BE49-F238E27FC236}">
                      <a16:creationId xmlns:a16="http://schemas.microsoft.com/office/drawing/2014/main" id="{11333E36-59B1-9978-614F-2E3727EC7DFB}"/>
                    </a:ext>
                  </a:extLst>
                </p:cNvPr>
                <p:cNvPicPr/>
                <p:nvPr/>
              </p:nvPicPr>
              <p:blipFill>
                <a:blip r:embed="rId34"/>
                <a:stretch>
                  <a:fillRect/>
                </a:stretch>
              </p:blipFill>
              <p:spPr>
                <a:xfrm>
                  <a:off x="8168138" y="3024884"/>
                  <a:ext cx="45720" cy="14868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4" name="Freihand 23">
                  <a:extLst>
                    <a:ext uri="{FF2B5EF4-FFF2-40B4-BE49-F238E27FC236}">
                      <a16:creationId xmlns:a16="http://schemas.microsoft.com/office/drawing/2014/main" id="{26AAFC60-0B0B-6E27-0F5B-43703EC603F1}"/>
                    </a:ext>
                  </a:extLst>
                </p14:cNvPr>
                <p14:cNvContentPartPr/>
                <p14:nvPr/>
              </p14:nvContentPartPr>
              <p14:xfrm>
                <a:off x="8318978" y="2856764"/>
                <a:ext cx="305280" cy="300240"/>
              </p14:xfrm>
            </p:contentPart>
          </mc:Choice>
          <mc:Fallback xmlns="">
            <p:pic>
              <p:nvPicPr>
                <p:cNvPr id="24" name="Freihand 23">
                  <a:extLst>
                    <a:ext uri="{FF2B5EF4-FFF2-40B4-BE49-F238E27FC236}">
                      <a16:creationId xmlns:a16="http://schemas.microsoft.com/office/drawing/2014/main" id="{26AAFC60-0B0B-6E27-0F5B-43703EC603F1}"/>
                    </a:ext>
                  </a:extLst>
                </p:cNvPr>
                <p:cNvPicPr/>
                <p:nvPr/>
              </p:nvPicPr>
              <p:blipFill>
                <a:blip r:embed="rId36"/>
                <a:stretch>
                  <a:fillRect/>
                </a:stretch>
              </p:blipFill>
              <p:spPr>
                <a:xfrm>
                  <a:off x="8310338" y="2847764"/>
                  <a:ext cx="322920" cy="31788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25" name="Freihand 24">
                  <a:extLst>
                    <a:ext uri="{FF2B5EF4-FFF2-40B4-BE49-F238E27FC236}">
                      <a16:creationId xmlns:a16="http://schemas.microsoft.com/office/drawing/2014/main" id="{1D7049C9-47C9-A932-7B13-F36CDDCE2DFD}"/>
                    </a:ext>
                  </a:extLst>
                </p14:cNvPr>
                <p14:cNvContentPartPr/>
                <p14:nvPr/>
              </p14:nvContentPartPr>
              <p14:xfrm>
                <a:off x="8179298" y="2818244"/>
                <a:ext cx="14400" cy="10800"/>
              </p14:xfrm>
            </p:contentPart>
          </mc:Choice>
          <mc:Fallback xmlns="">
            <p:pic>
              <p:nvPicPr>
                <p:cNvPr id="25" name="Freihand 24">
                  <a:extLst>
                    <a:ext uri="{FF2B5EF4-FFF2-40B4-BE49-F238E27FC236}">
                      <a16:creationId xmlns:a16="http://schemas.microsoft.com/office/drawing/2014/main" id="{1D7049C9-47C9-A932-7B13-F36CDDCE2DFD}"/>
                    </a:ext>
                  </a:extLst>
                </p:cNvPr>
                <p:cNvPicPr/>
                <p:nvPr/>
              </p:nvPicPr>
              <p:blipFill>
                <a:blip r:embed="rId38"/>
                <a:stretch>
                  <a:fillRect/>
                </a:stretch>
              </p:blipFill>
              <p:spPr>
                <a:xfrm>
                  <a:off x="8170298" y="2809244"/>
                  <a:ext cx="32040" cy="28440"/>
                </a:xfrm>
                <a:prstGeom prst="rect">
                  <a:avLst/>
                </a:prstGeom>
              </p:spPr>
            </p:pic>
          </mc:Fallback>
        </mc:AlternateContent>
      </p:grpSp>
      <p:grpSp>
        <p:nvGrpSpPr>
          <p:cNvPr id="35" name="Gruppieren 34">
            <a:extLst>
              <a:ext uri="{FF2B5EF4-FFF2-40B4-BE49-F238E27FC236}">
                <a16:creationId xmlns:a16="http://schemas.microsoft.com/office/drawing/2014/main" id="{B0EBE480-8814-02DD-6AC9-95BEF4E41D88}"/>
              </a:ext>
            </a:extLst>
          </p:cNvPr>
          <p:cNvGrpSpPr/>
          <p:nvPr/>
        </p:nvGrpSpPr>
        <p:grpSpPr>
          <a:xfrm>
            <a:off x="5089418" y="3923084"/>
            <a:ext cx="3267000" cy="556200"/>
            <a:chOff x="5089418" y="3923084"/>
            <a:chExt cx="3267000" cy="556200"/>
          </a:xfrm>
        </p:grpSpPr>
        <mc:AlternateContent xmlns:mc="http://schemas.openxmlformats.org/markup-compatibility/2006" xmlns:p14="http://schemas.microsoft.com/office/powerpoint/2010/main">
          <mc:Choice Requires="p14">
            <p:contentPart p14:bwMode="auto" r:id="rId39">
              <p14:nvContentPartPr>
                <p14:cNvPr id="27" name="Freihand 26">
                  <a:extLst>
                    <a:ext uri="{FF2B5EF4-FFF2-40B4-BE49-F238E27FC236}">
                      <a16:creationId xmlns:a16="http://schemas.microsoft.com/office/drawing/2014/main" id="{B88D206A-E9CC-6A9D-BF85-33A7781D236B}"/>
                    </a:ext>
                  </a:extLst>
                </p14:cNvPr>
                <p14:cNvContentPartPr/>
                <p14:nvPr/>
              </p14:nvContentPartPr>
              <p14:xfrm>
                <a:off x="6088778" y="4069244"/>
                <a:ext cx="153360" cy="136440"/>
              </p14:xfrm>
            </p:contentPart>
          </mc:Choice>
          <mc:Fallback xmlns="">
            <p:pic>
              <p:nvPicPr>
                <p:cNvPr id="27" name="Freihand 26">
                  <a:extLst>
                    <a:ext uri="{FF2B5EF4-FFF2-40B4-BE49-F238E27FC236}">
                      <a16:creationId xmlns:a16="http://schemas.microsoft.com/office/drawing/2014/main" id="{B88D206A-E9CC-6A9D-BF85-33A7781D236B}"/>
                    </a:ext>
                  </a:extLst>
                </p:cNvPr>
                <p:cNvPicPr/>
                <p:nvPr/>
              </p:nvPicPr>
              <p:blipFill>
                <a:blip r:embed="rId40"/>
                <a:stretch>
                  <a:fillRect/>
                </a:stretch>
              </p:blipFill>
              <p:spPr>
                <a:xfrm>
                  <a:off x="6079778" y="4060244"/>
                  <a:ext cx="171000" cy="15408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8" name="Freihand 27">
                  <a:extLst>
                    <a:ext uri="{FF2B5EF4-FFF2-40B4-BE49-F238E27FC236}">
                      <a16:creationId xmlns:a16="http://schemas.microsoft.com/office/drawing/2014/main" id="{C7EDDF01-B028-B501-8ADB-AFF28B6E761B}"/>
                    </a:ext>
                  </a:extLst>
                </p14:cNvPr>
                <p14:cNvContentPartPr/>
                <p14:nvPr/>
              </p14:nvContentPartPr>
              <p14:xfrm>
                <a:off x="6333938" y="3923084"/>
                <a:ext cx="950040" cy="249480"/>
              </p14:xfrm>
            </p:contentPart>
          </mc:Choice>
          <mc:Fallback xmlns="">
            <p:pic>
              <p:nvPicPr>
                <p:cNvPr id="28" name="Freihand 27">
                  <a:extLst>
                    <a:ext uri="{FF2B5EF4-FFF2-40B4-BE49-F238E27FC236}">
                      <a16:creationId xmlns:a16="http://schemas.microsoft.com/office/drawing/2014/main" id="{C7EDDF01-B028-B501-8ADB-AFF28B6E761B}"/>
                    </a:ext>
                  </a:extLst>
                </p:cNvPr>
                <p:cNvPicPr/>
                <p:nvPr/>
              </p:nvPicPr>
              <p:blipFill>
                <a:blip r:embed="rId42"/>
                <a:stretch>
                  <a:fillRect/>
                </a:stretch>
              </p:blipFill>
              <p:spPr>
                <a:xfrm>
                  <a:off x="6324938" y="3914444"/>
                  <a:ext cx="967680" cy="26712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9" name="Freihand 28">
                  <a:extLst>
                    <a:ext uri="{FF2B5EF4-FFF2-40B4-BE49-F238E27FC236}">
                      <a16:creationId xmlns:a16="http://schemas.microsoft.com/office/drawing/2014/main" id="{5D1CD383-B0E2-5080-772C-3C07B01C62E1}"/>
                    </a:ext>
                  </a:extLst>
                </p14:cNvPr>
                <p14:cNvContentPartPr/>
                <p14:nvPr/>
              </p14:nvContentPartPr>
              <p14:xfrm>
                <a:off x="7143578" y="3969164"/>
                <a:ext cx="19080" cy="28080"/>
              </p14:xfrm>
            </p:contentPart>
          </mc:Choice>
          <mc:Fallback xmlns="">
            <p:pic>
              <p:nvPicPr>
                <p:cNvPr id="29" name="Freihand 28">
                  <a:extLst>
                    <a:ext uri="{FF2B5EF4-FFF2-40B4-BE49-F238E27FC236}">
                      <a16:creationId xmlns:a16="http://schemas.microsoft.com/office/drawing/2014/main" id="{5D1CD383-B0E2-5080-772C-3C07B01C62E1}"/>
                    </a:ext>
                  </a:extLst>
                </p:cNvPr>
                <p:cNvPicPr/>
                <p:nvPr/>
              </p:nvPicPr>
              <p:blipFill>
                <a:blip r:embed="rId44"/>
                <a:stretch>
                  <a:fillRect/>
                </a:stretch>
              </p:blipFill>
              <p:spPr>
                <a:xfrm>
                  <a:off x="7134938" y="3960524"/>
                  <a:ext cx="36720" cy="4572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30" name="Freihand 29">
                  <a:extLst>
                    <a:ext uri="{FF2B5EF4-FFF2-40B4-BE49-F238E27FC236}">
                      <a16:creationId xmlns:a16="http://schemas.microsoft.com/office/drawing/2014/main" id="{2CF58D46-52EC-AFDB-3F7B-12E3B3CEA05B}"/>
                    </a:ext>
                  </a:extLst>
                </p14:cNvPr>
                <p14:cNvContentPartPr/>
                <p14:nvPr/>
              </p14:nvContentPartPr>
              <p14:xfrm>
                <a:off x="5913818" y="4312604"/>
                <a:ext cx="1643400" cy="52200"/>
              </p14:xfrm>
            </p:contentPart>
          </mc:Choice>
          <mc:Fallback xmlns="">
            <p:pic>
              <p:nvPicPr>
                <p:cNvPr id="30" name="Freihand 29">
                  <a:extLst>
                    <a:ext uri="{FF2B5EF4-FFF2-40B4-BE49-F238E27FC236}">
                      <a16:creationId xmlns:a16="http://schemas.microsoft.com/office/drawing/2014/main" id="{2CF58D46-52EC-AFDB-3F7B-12E3B3CEA05B}"/>
                    </a:ext>
                  </a:extLst>
                </p:cNvPr>
                <p:cNvPicPr/>
                <p:nvPr/>
              </p:nvPicPr>
              <p:blipFill>
                <a:blip r:embed="rId46"/>
                <a:stretch>
                  <a:fillRect/>
                </a:stretch>
              </p:blipFill>
              <p:spPr>
                <a:xfrm>
                  <a:off x="5904818" y="4303964"/>
                  <a:ext cx="1661040" cy="6984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32" name="Freihand 31">
                  <a:extLst>
                    <a:ext uri="{FF2B5EF4-FFF2-40B4-BE49-F238E27FC236}">
                      <a16:creationId xmlns:a16="http://schemas.microsoft.com/office/drawing/2014/main" id="{B567043B-3E7E-8DE1-BD29-F8A8309296F1}"/>
                    </a:ext>
                  </a:extLst>
                </p14:cNvPr>
                <p14:cNvContentPartPr/>
                <p14:nvPr/>
              </p14:nvContentPartPr>
              <p14:xfrm>
                <a:off x="5089418" y="4002644"/>
                <a:ext cx="3267000" cy="476640"/>
              </p14:xfrm>
            </p:contentPart>
          </mc:Choice>
          <mc:Fallback xmlns="">
            <p:pic>
              <p:nvPicPr>
                <p:cNvPr id="32" name="Freihand 31">
                  <a:extLst>
                    <a:ext uri="{FF2B5EF4-FFF2-40B4-BE49-F238E27FC236}">
                      <a16:creationId xmlns:a16="http://schemas.microsoft.com/office/drawing/2014/main" id="{B567043B-3E7E-8DE1-BD29-F8A8309296F1}"/>
                    </a:ext>
                  </a:extLst>
                </p:cNvPr>
                <p:cNvPicPr/>
                <p:nvPr/>
              </p:nvPicPr>
              <p:blipFill>
                <a:blip r:embed="rId48"/>
                <a:stretch>
                  <a:fillRect/>
                </a:stretch>
              </p:blipFill>
              <p:spPr>
                <a:xfrm>
                  <a:off x="5080778" y="3994004"/>
                  <a:ext cx="3284640" cy="4942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49">
            <p14:nvContentPartPr>
              <p14:cNvPr id="33" name="Freihand 32">
                <a:extLst>
                  <a:ext uri="{FF2B5EF4-FFF2-40B4-BE49-F238E27FC236}">
                    <a16:creationId xmlns:a16="http://schemas.microsoft.com/office/drawing/2014/main" id="{0DE4E5E5-89C8-B9DB-8A43-8335C999D801}"/>
                  </a:ext>
                </a:extLst>
              </p14:cNvPr>
              <p14:cNvContentPartPr/>
              <p14:nvPr/>
            </p14:nvContentPartPr>
            <p14:xfrm>
              <a:off x="9139418" y="3146924"/>
              <a:ext cx="305280" cy="417960"/>
            </p14:xfrm>
          </p:contentPart>
        </mc:Choice>
        <mc:Fallback xmlns="">
          <p:pic>
            <p:nvPicPr>
              <p:cNvPr id="33" name="Freihand 32">
                <a:extLst>
                  <a:ext uri="{FF2B5EF4-FFF2-40B4-BE49-F238E27FC236}">
                    <a16:creationId xmlns:a16="http://schemas.microsoft.com/office/drawing/2014/main" id="{0DE4E5E5-89C8-B9DB-8A43-8335C999D801}"/>
                  </a:ext>
                </a:extLst>
              </p:cNvPr>
              <p:cNvPicPr/>
              <p:nvPr/>
            </p:nvPicPr>
            <p:blipFill>
              <a:blip r:embed="rId50"/>
              <a:stretch>
                <a:fillRect/>
              </a:stretch>
            </p:blipFill>
            <p:spPr>
              <a:xfrm>
                <a:off x="9130778" y="3137924"/>
                <a:ext cx="322920" cy="43560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34" name="Freihand 33">
                <a:extLst>
                  <a:ext uri="{FF2B5EF4-FFF2-40B4-BE49-F238E27FC236}">
                    <a16:creationId xmlns:a16="http://schemas.microsoft.com/office/drawing/2014/main" id="{F70591A0-573B-16FD-54CE-7F36DC94AA5F}"/>
                  </a:ext>
                </a:extLst>
              </p14:cNvPr>
              <p14:cNvContentPartPr/>
              <p14:nvPr/>
            </p14:nvContentPartPr>
            <p14:xfrm>
              <a:off x="9369458" y="3691244"/>
              <a:ext cx="9000" cy="10080"/>
            </p14:xfrm>
          </p:contentPart>
        </mc:Choice>
        <mc:Fallback xmlns="">
          <p:pic>
            <p:nvPicPr>
              <p:cNvPr id="34" name="Freihand 33">
                <a:extLst>
                  <a:ext uri="{FF2B5EF4-FFF2-40B4-BE49-F238E27FC236}">
                    <a16:creationId xmlns:a16="http://schemas.microsoft.com/office/drawing/2014/main" id="{F70591A0-573B-16FD-54CE-7F36DC94AA5F}"/>
                  </a:ext>
                </a:extLst>
              </p:cNvPr>
              <p:cNvPicPr/>
              <p:nvPr/>
            </p:nvPicPr>
            <p:blipFill>
              <a:blip r:embed="rId52"/>
              <a:stretch>
                <a:fillRect/>
              </a:stretch>
            </p:blipFill>
            <p:spPr>
              <a:xfrm>
                <a:off x="9360818" y="3682244"/>
                <a:ext cx="26640" cy="27720"/>
              </a:xfrm>
              <a:prstGeom prst="rect">
                <a:avLst/>
              </a:prstGeom>
            </p:spPr>
          </p:pic>
        </mc:Fallback>
      </mc:AlternateContent>
      <p:grpSp>
        <p:nvGrpSpPr>
          <p:cNvPr id="45" name="Gruppieren 44">
            <a:extLst>
              <a:ext uri="{FF2B5EF4-FFF2-40B4-BE49-F238E27FC236}">
                <a16:creationId xmlns:a16="http://schemas.microsoft.com/office/drawing/2014/main" id="{C675766A-F10D-28A7-95A9-A462BF350224}"/>
              </a:ext>
            </a:extLst>
          </p:cNvPr>
          <p:cNvGrpSpPr/>
          <p:nvPr/>
        </p:nvGrpSpPr>
        <p:grpSpPr>
          <a:xfrm>
            <a:off x="6531218" y="5575844"/>
            <a:ext cx="966600" cy="560880"/>
            <a:chOff x="6531218" y="5575844"/>
            <a:chExt cx="966600" cy="560880"/>
          </a:xfrm>
        </p:grpSpPr>
        <mc:AlternateContent xmlns:mc="http://schemas.openxmlformats.org/markup-compatibility/2006" xmlns:p14="http://schemas.microsoft.com/office/powerpoint/2010/main">
          <mc:Choice Requires="p14">
            <p:contentPart p14:bwMode="auto" r:id="rId53">
              <p14:nvContentPartPr>
                <p14:cNvPr id="36" name="Freihand 35">
                  <a:extLst>
                    <a:ext uri="{FF2B5EF4-FFF2-40B4-BE49-F238E27FC236}">
                      <a16:creationId xmlns:a16="http://schemas.microsoft.com/office/drawing/2014/main" id="{03508F06-CD2B-64FD-35D6-1906B00C0D6C}"/>
                    </a:ext>
                  </a:extLst>
                </p14:cNvPr>
                <p14:cNvContentPartPr/>
                <p14:nvPr/>
              </p14:nvContentPartPr>
              <p14:xfrm>
                <a:off x="6531218" y="5812724"/>
                <a:ext cx="114120" cy="324000"/>
              </p14:xfrm>
            </p:contentPart>
          </mc:Choice>
          <mc:Fallback xmlns="">
            <p:pic>
              <p:nvPicPr>
                <p:cNvPr id="36" name="Freihand 35">
                  <a:extLst>
                    <a:ext uri="{FF2B5EF4-FFF2-40B4-BE49-F238E27FC236}">
                      <a16:creationId xmlns:a16="http://schemas.microsoft.com/office/drawing/2014/main" id="{03508F06-CD2B-64FD-35D6-1906B00C0D6C}"/>
                    </a:ext>
                  </a:extLst>
                </p:cNvPr>
                <p:cNvPicPr/>
                <p:nvPr/>
              </p:nvPicPr>
              <p:blipFill>
                <a:blip r:embed="rId54"/>
                <a:stretch>
                  <a:fillRect/>
                </a:stretch>
              </p:blipFill>
              <p:spPr>
                <a:xfrm>
                  <a:off x="6522578" y="5803724"/>
                  <a:ext cx="131760" cy="34164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37" name="Freihand 36">
                  <a:extLst>
                    <a:ext uri="{FF2B5EF4-FFF2-40B4-BE49-F238E27FC236}">
                      <a16:creationId xmlns:a16="http://schemas.microsoft.com/office/drawing/2014/main" id="{04C2438E-ADBF-C94E-766D-B27A0B7BEB21}"/>
                    </a:ext>
                  </a:extLst>
                </p14:cNvPr>
                <p14:cNvContentPartPr/>
                <p14:nvPr/>
              </p14:nvContentPartPr>
              <p14:xfrm>
                <a:off x="6744698" y="5808764"/>
                <a:ext cx="63720" cy="106920"/>
              </p14:xfrm>
            </p:contentPart>
          </mc:Choice>
          <mc:Fallback xmlns="">
            <p:pic>
              <p:nvPicPr>
                <p:cNvPr id="37" name="Freihand 36">
                  <a:extLst>
                    <a:ext uri="{FF2B5EF4-FFF2-40B4-BE49-F238E27FC236}">
                      <a16:creationId xmlns:a16="http://schemas.microsoft.com/office/drawing/2014/main" id="{04C2438E-ADBF-C94E-766D-B27A0B7BEB21}"/>
                    </a:ext>
                  </a:extLst>
                </p:cNvPr>
                <p:cNvPicPr/>
                <p:nvPr/>
              </p:nvPicPr>
              <p:blipFill>
                <a:blip r:embed="rId56"/>
                <a:stretch>
                  <a:fillRect/>
                </a:stretch>
              </p:blipFill>
              <p:spPr>
                <a:xfrm>
                  <a:off x="6736058" y="5799764"/>
                  <a:ext cx="81360" cy="12456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38" name="Freihand 37">
                  <a:extLst>
                    <a:ext uri="{FF2B5EF4-FFF2-40B4-BE49-F238E27FC236}">
                      <a16:creationId xmlns:a16="http://schemas.microsoft.com/office/drawing/2014/main" id="{0152C222-F51D-EFB7-C4E3-CEFA74E48870}"/>
                    </a:ext>
                  </a:extLst>
                </p14:cNvPr>
                <p14:cNvContentPartPr/>
                <p14:nvPr/>
              </p14:nvContentPartPr>
              <p14:xfrm>
                <a:off x="6851978" y="5742164"/>
                <a:ext cx="123120" cy="151200"/>
              </p14:xfrm>
            </p:contentPart>
          </mc:Choice>
          <mc:Fallback xmlns="">
            <p:pic>
              <p:nvPicPr>
                <p:cNvPr id="38" name="Freihand 37">
                  <a:extLst>
                    <a:ext uri="{FF2B5EF4-FFF2-40B4-BE49-F238E27FC236}">
                      <a16:creationId xmlns:a16="http://schemas.microsoft.com/office/drawing/2014/main" id="{0152C222-F51D-EFB7-C4E3-CEFA74E48870}"/>
                    </a:ext>
                  </a:extLst>
                </p:cNvPr>
                <p:cNvPicPr/>
                <p:nvPr/>
              </p:nvPicPr>
              <p:blipFill>
                <a:blip r:embed="rId58"/>
                <a:stretch>
                  <a:fillRect/>
                </a:stretch>
              </p:blipFill>
              <p:spPr>
                <a:xfrm>
                  <a:off x="6842978" y="5733164"/>
                  <a:ext cx="140760" cy="16884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39" name="Freihand 38">
                  <a:extLst>
                    <a:ext uri="{FF2B5EF4-FFF2-40B4-BE49-F238E27FC236}">
                      <a16:creationId xmlns:a16="http://schemas.microsoft.com/office/drawing/2014/main" id="{320BBC74-7431-E36A-8EFF-469D5EF716B7}"/>
                    </a:ext>
                  </a:extLst>
                </p14:cNvPr>
                <p14:cNvContentPartPr/>
                <p14:nvPr/>
              </p14:nvContentPartPr>
              <p14:xfrm>
                <a:off x="7031618" y="5765204"/>
                <a:ext cx="14760" cy="148320"/>
              </p14:xfrm>
            </p:contentPart>
          </mc:Choice>
          <mc:Fallback xmlns="">
            <p:pic>
              <p:nvPicPr>
                <p:cNvPr id="39" name="Freihand 38">
                  <a:extLst>
                    <a:ext uri="{FF2B5EF4-FFF2-40B4-BE49-F238E27FC236}">
                      <a16:creationId xmlns:a16="http://schemas.microsoft.com/office/drawing/2014/main" id="{320BBC74-7431-E36A-8EFF-469D5EF716B7}"/>
                    </a:ext>
                  </a:extLst>
                </p:cNvPr>
                <p:cNvPicPr/>
                <p:nvPr/>
              </p:nvPicPr>
              <p:blipFill>
                <a:blip r:embed="rId60"/>
                <a:stretch>
                  <a:fillRect/>
                </a:stretch>
              </p:blipFill>
              <p:spPr>
                <a:xfrm>
                  <a:off x="7022978" y="5756564"/>
                  <a:ext cx="32400" cy="16596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40" name="Freihand 39">
                  <a:extLst>
                    <a:ext uri="{FF2B5EF4-FFF2-40B4-BE49-F238E27FC236}">
                      <a16:creationId xmlns:a16="http://schemas.microsoft.com/office/drawing/2014/main" id="{A58B7D67-F985-21FC-7F1B-32F18F28AF2B}"/>
                    </a:ext>
                  </a:extLst>
                </p14:cNvPr>
                <p14:cNvContentPartPr/>
                <p14:nvPr/>
              </p14:nvContentPartPr>
              <p14:xfrm>
                <a:off x="7157258" y="5575844"/>
                <a:ext cx="25920" cy="353520"/>
              </p14:xfrm>
            </p:contentPart>
          </mc:Choice>
          <mc:Fallback xmlns="">
            <p:pic>
              <p:nvPicPr>
                <p:cNvPr id="40" name="Freihand 39">
                  <a:extLst>
                    <a:ext uri="{FF2B5EF4-FFF2-40B4-BE49-F238E27FC236}">
                      <a16:creationId xmlns:a16="http://schemas.microsoft.com/office/drawing/2014/main" id="{A58B7D67-F985-21FC-7F1B-32F18F28AF2B}"/>
                    </a:ext>
                  </a:extLst>
                </p:cNvPr>
                <p:cNvPicPr/>
                <p:nvPr/>
              </p:nvPicPr>
              <p:blipFill>
                <a:blip r:embed="rId62"/>
                <a:stretch>
                  <a:fillRect/>
                </a:stretch>
              </p:blipFill>
              <p:spPr>
                <a:xfrm>
                  <a:off x="7148258" y="5566844"/>
                  <a:ext cx="43560" cy="37116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41" name="Freihand 40">
                  <a:extLst>
                    <a:ext uri="{FF2B5EF4-FFF2-40B4-BE49-F238E27FC236}">
                      <a16:creationId xmlns:a16="http://schemas.microsoft.com/office/drawing/2014/main" id="{F53D6CE9-1A2F-4C3A-BB0C-F313D731C70A}"/>
                    </a:ext>
                  </a:extLst>
                </p14:cNvPr>
                <p14:cNvContentPartPr/>
                <p14:nvPr/>
              </p14:nvContentPartPr>
              <p14:xfrm>
                <a:off x="7096778" y="5762324"/>
                <a:ext cx="147600" cy="49320"/>
              </p14:xfrm>
            </p:contentPart>
          </mc:Choice>
          <mc:Fallback xmlns="">
            <p:pic>
              <p:nvPicPr>
                <p:cNvPr id="41" name="Freihand 40">
                  <a:extLst>
                    <a:ext uri="{FF2B5EF4-FFF2-40B4-BE49-F238E27FC236}">
                      <a16:creationId xmlns:a16="http://schemas.microsoft.com/office/drawing/2014/main" id="{F53D6CE9-1A2F-4C3A-BB0C-F313D731C70A}"/>
                    </a:ext>
                  </a:extLst>
                </p:cNvPr>
                <p:cNvPicPr/>
                <p:nvPr/>
              </p:nvPicPr>
              <p:blipFill>
                <a:blip r:embed="rId64"/>
                <a:stretch>
                  <a:fillRect/>
                </a:stretch>
              </p:blipFill>
              <p:spPr>
                <a:xfrm>
                  <a:off x="7088138" y="5753324"/>
                  <a:ext cx="165240" cy="6696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42" name="Freihand 41">
                  <a:extLst>
                    <a:ext uri="{FF2B5EF4-FFF2-40B4-BE49-F238E27FC236}">
                      <a16:creationId xmlns:a16="http://schemas.microsoft.com/office/drawing/2014/main" id="{614C3B73-ACB9-5269-EEDD-BC87B5284A45}"/>
                    </a:ext>
                  </a:extLst>
                </p14:cNvPr>
                <p14:cNvContentPartPr/>
                <p14:nvPr/>
              </p14:nvContentPartPr>
              <p14:xfrm>
                <a:off x="7274618" y="5742524"/>
                <a:ext cx="23040" cy="145440"/>
              </p14:xfrm>
            </p:contentPart>
          </mc:Choice>
          <mc:Fallback xmlns="">
            <p:pic>
              <p:nvPicPr>
                <p:cNvPr id="42" name="Freihand 41">
                  <a:extLst>
                    <a:ext uri="{FF2B5EF4-FFF2-40B4-BE49-F238E27FC236}">
                      <a16:creationId xmlns:a16="http://schemas.microsoft.com/office/drawing/2014/main" id="{614C3B73-ACB9-5269-EEDD-BC87B5284A45}"/>
                    </a:ext>
                  </a:extLst>
                </p:cNvPr>
                <p:cNvPicPr/>
                <p:nvPr/>
              </p:nvPicPr>
              <p:blipFill>
                <a:blip r:embed="rId66"/>
                <a:stretch>
                  <a:fillRect/>
                </a:stretch>
              </p:blipFill>
              <p:spPr>
                <a:xfrm>
                  <a:off x="7265978" y="5733884"/>
                  <a:ext cx="40680" cy="16308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43" name="Freihand 42">
                  <a:extLst>
                    <a:ext uri="{FF2B5EF4-FFF2-40B4-BE49-F238E27FC236}">
                      <a16:creationId xmlns:a16="http://schemas.microsoft.com/office/drawing/2014/main" id="{C5C76207-851F-4EBF-DD5D-9DAF7D2B6624}"/>
                    </a:ext>
                  </a:extLst>
                </p14:cNvPr>
                <p14:cNvContentPartPr/>
                <p14:nvPr/>
              </p14:nvContentPartPr>
              <p14:xfrm>
                <a:off x="7367138" y="5723804"/>
                <a:ext cx="130680" cy="170280"/>
              </p14:xfrm>
            </p:contentPart>
          </mc:Choice>
          <mc:Fallback xmlns="">
            <p:pic>
              <p:nvPicPr>
                <p:cNvPr id="43" name="Freihand 42">
                  <a:extLst>
                    <a:ext uri="{FF2B5EF4-FFF2-40B4-BE49-F238E27FC236}">
                      <a16:creationId xmlns:a16="http://schemas.microsoft.com/office/drawing/2014/main" id="{C5C76207-851F-4EBF-DD5D-9DAF7D2B6624}"/>
                    </a:ext>
                  </a:extLst>
                </p:cNvPr>
                <p:cNvPicPr/>
                <p:nvPr/>
              </p:nvPicPr>
              <p:blipFill>
                <a:blip r:embed="rId68"/>
                <a:stretch>
                  <a:fillRect/>
                </a:stretch>
              </p:blipFill>
              <p:spPr>
                <a:xfrm>
                  <a:off x="7358498" y="5715164"/>
                  <a:ext cx="148320" cy="18792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44" name="Freihand 43">
                  <a:extLst>
                    <a:ext uri="{FF2B5EF4-FFF2-40B4-BE49-F238E27FC236}">
                      <a16:creationId xmlns:a16="http://schemas.microsoft.com/office/drawing/2014/main" id="{2B7265F1-0D9D-16CE-7770-055C678DC218}"/>
                    </a:ext>
                  </a:extLst>
                </p14:cNvPr>
                <p14:cNvContentPartPr/>
                <p14:nvPr/>
              </p14:nvContentPartPr>
              <p14:xfrm>
                <a:off x="7062218" y="5607524"/>
                <a:ext cx="282960" cy="20520"/>
              </p14:xfrm>
            </p:contentPart>
          </mc:Choice>
          <mc:Fallback xmlns="">
            <p:pic>
              <p:nvPicPr>
                <p:cNvPr id="44" name="Freihand 43">
                  <a:extLst>
                    <a:ext uri="{FF2B5EF4-FFF2-40B4-BE49-F238E27FC236}">
                      <a16:creationId xmlns:a16="http://schemas.microsoft.com/office/drawing/2014/main" id="{2B7265F1-0D9D-16CE-7770-055C678DC218}"/>
                    </a:ext>
                  </a:extLst>
                </p:cNvPr>
                <p:cNvPicPr/>
                <p:nvPr/>
              </p:nvPicPr>
              <p:blipFill>
                <a:blip r:embed="rId70"/>
                <a:stretch>
                  <a:fillRect/>
                </a:stretch>
              </p:blipFill>
              <p:spPr>
                <a:xfrm>
                  <a:off x="7053218" y="5598524"/>
                  <a:ext cx="300600" cy="38160"/>
                </a:xfrm>
                <a:prstGeom prst="rect">
                  <a:avLst/>
                </a:prstGeom>
              </p:spPr>
            </p:pic>
          </mc:Fallback>
        </mc:AlternateContent>
      </p:grpSp>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228348"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4924950" y="45403"/>
            <a:ext cx="551585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aller Unternehmen                             nach 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62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0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globalen Veränderungen durch die </a:t>
            </a:r>
            <a:r>
              <a:rPr lang="de-DE" altLang="de-DE" sz="2000" dirty="0" err="1">
                <a:solidFill>
                  <a:srgbClr val="000000"/>
                </a:solidFill>
              </a:rPr>
              <a:t>Coronakrise</a:t>
            </a:r>
            <a:r>
              <a:rPr lang="de-DE" altLang="de-DE" sz="2000" dirty="0">
                <a:solidFill>
                  <a:srgbClr val="000000"/>
                </a:solidFill>
              </a:rPr>
              <a:t> auf das internationalen Handelsbeziehungen?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t>
            </a:r>
            <a:r>
              <a:rPr lang="de-DE" altLang="de-DE" sz="2000" dirty="0" err="1">
                <a:solidFill>
                  <a:srgbClr val="000000"/>
                </a:solidFill>
              </a:rPr>
              <a:t>wirtschaftspolitschen</a:t>
            </a:r>
            <a:r>
              <a:rPr lang="de-DE" altLang="de-DE" sz="2000" dirty="0">
                <a:solidFill>
                  <a:srgbClr val="000000"/>
                </a:solidFill>
              </a:rPr>
              <a:t> Auswirkungen zieht der Überfall Russlands, des größten Rohstofflieferanten der Welt, auf die Ukraine nach sich?</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8" y="714108"/>
            <a:ext cx="8361518" cy="57812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a:t>
            </a:r>
            <a:r>
              <a:rPr lang="de-DE" altLang="de-DE" sz="2177">
                <a:solidFill>
                  <a:srgbClr val="000000"/>
                </a:solidFill>
              </a:rPr>
              <a:t>Jahr 2021 2,6</a:t>
            </a:r>
            <a:r>
              <a:rPr lang="de-DE" altLang="de-DE" sz="2177" dirty="0">
                <a:solidFill>
                  <a:srgbClr val="000000"/>
                </a:solidFill>
              </a:rPr>
              <a:t>% </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Inflationsrate liegt </a:t>
            </a:r>
            <a:r>
              <a:rPr lang="de-DE" altLang="de-DE" sz="2177">
                <a:solidFill>
                  <a:srgbClr val="000000"/>
                </a:solidFill>
              </a:rPr>
              <a:t>im August </a:t>
            </a:r>
            <a:r>
              <a:rPr lang="de-DE" altLang="de-DE" sz="2177" dirty="0">
                <a:solidFill>
                  <a:srgbClr val="000000"/>
                </a:solidFill>
              </a:rPr>
              <a:t>2022 </a:t>
            </a:r>
            <a:r>
              <a:rPr lang="de-DE" altLang="de-DE" sz="2177">
                <a:solidFill>
                  <a:srgbClr val="000000"/>
                </a:solidFill>
              </a:rPr>
              <a:t>bei 7,9%</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zum </a:t>
            </a:r>
            <a:r>
              <a:rPr lang="de-DE" altLang="de-DE" sz="2177">
                <a:solidFill>
                  <a:srgbClr val="000000"/>
                </a:solidFill>
              </a:rPr>
              <a:t>Jahresende 2021 </a:t>
            </a:r>
            <a:r>
              <a:rPr lang="de-DE" altLang="de-DE" sz="2177" dirty="0">
                <a:solidFill>
                  <a:srgbClr val="000000"/>
                </a:solidFill>
              </a:rPr>
              <a:t>bei </a:t>
            </a:r>
            <a:r>
              <a:rPr lang="de-DE" altLang="de-DE" sz="2177">
                <a:solidFill>
                  <a:srgbClr val="000000"/>
                </a:solidFill>
              </a:rPr>
              <a:t>gut 2,45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Leitzinsen der EZB liegen </a:t>
            </a:r>
            <a:r>
              <a:rPr lang="de-DE" altLang="de-DE" sz="2177">
                <a:solidFill>
                  <a:srgbClr val="000000"/>
                </a:solidFill>
              </a:rPr>
              <a:t>seit September 2022 bei 0,75%</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Deutschland soll </a:t>
            </a:r>
            <a:r>
              <a:rPr lang="de-DE" altLang="de-DE" sz="2177" dirty="0">
                <a:solidFill>
                  <a:srgbClr val="000000"/>
                </a:solidFill>
              </a:rPr>
              <a:t>spätestens nächstes Jahr </a:t>
            </a:r>
            <a:r>
              <a:rPr lang="de-DE" altLang="de-DE" sz="2177">
                <a:solidFill>
                  <a:srgbClr val="000000"/>
                </a:solidFill>
              </a:rPr>
              <a:t>(2023) </a:t>
            </a:r>
            <a:r>
              <a:rPr lang="de-DE" altLang="de-DE" sz="2177" dirty="0">
                <a:solidFill>
                  <a:srgbClr val="000000"/>
                </a:solidFill>
              </a:rPr>
              <a:t>das letzte </a:t>
            </a:r>
            <a:r>
              <a:rPr lang="de-DE" altLang="de-DE" sz="2177">
                <a:solidFill>
                  <a:srgbClr val="000000"/>
                </a:solidFill>
              </a:rPr>
              <a:t>Atomkraftwerk abgeschaltet werden.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Wilhelmshaven wird das erst LNG-Terminals Deutschlands Ende des Jahres (2022) in Betrieb gehen.</a:t>
            </a:r>
            <a:endParaRPr lang="de-DE" altLang="de-DE" sz="2177" dirty="0">
              <a:solidFill>
                <a:srgbClr val="000000"/>
              </a:solidFill>
            </a:endParaRP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59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094793" y="891496"/>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dirty="0">
              <a:solidFill>
                <a:srgbClr val="000000"/>
              </a:solidFill>
            </a:endParaRPr>
          </a:p>
          <a:p>
            <a:pPr eaLnBrk="1" hangingPunct="1">
              <a:buClrTx/>
              <a:buFontTx/>
              <a:buNone/>
            </a:pPr>
            <a:r>
              <a:rPr lang="de-DE" altLang="de-DE" sz="2400" dirty="0">
                <a:solidFill>
                  <a:srgbClr val="000000"/>
                </a:solidFill>
              </a:rPr>
              <a:t>Der </a:t>
            </a:r>
            <a:r>
              <a:rPr lang="en-US" altLang="de-DE" sz="2400" dirty="0" err="1">
                <a:solidFill>
                  <a:srgbClr val="000000"/>
                </a:solidFill>
              </a:rPr>
              <a:t>französische</a:t>
            </a:r>
            <a:r>
              <a:rPr lang="en-US" altLang="de-DE" sz="2400" dirty="0">
                <a:solidFill>
                  <a:srgbClr val="000000"/>
                </a:solidFill>
              </a:rPr>
              <a:t> </a:t>
            </a:r>
            <a:r>
              <a:rPr lang="en-US" altLang="de-DE" sz="2400" dirty="0" err="1">
                <a:solidFill>
                  <a:srgbClr val="000000"/>
                </a:solidFill>
              </a:rPr>
              <a:t>Arzt</a:t>
            </a:r>
            <a:r>
              <a:rPr lang="de-DE" altLang="de-DE" sz="2400" dirty="0">
                <a:solidFill>
                  <a:srgbClr val="000000"/>
                </a:solidFill>
              </a:rPr>
              <a:t> Fran</a:t>
            </a:r>
            <a:r>
              <a:rPr lang="en-US" altLang="de-DE" sz="2400" dirty="0" err="1">
                <a:solidFill>
                  <a:srgbClr val="000000"/>
                </a:solidFill>
                <a:cs typeface="Times New Roman" pitchFamily="18" charset="0"/>
              </a:rPr>
              <a:t>çois</a:t>
            </a:r>
            <a:r>
              <a:rPr lang="en-US" altLang="de-DE" sz="2400" dirty="0">
                <a:solidFill>
                  <a:srgbClr val="000000"/>
                </a:solidFill>
                <a:cs typeface="Times New Roman" pitchFamily="18" charset="0"/>
              </a:rPr>
              <a:t> Quesnay (1694-1774) </a:t>
            </a:r>
            <a:r>
              <a:rPr lang="en-US" altLang="de-DE" sz="2400" dirty="0" err="1">
                <a:solidFill>
                  <a:srgbClr val="000000"/>
                </a:solidFill>
                <a:cs typeface="Times New Roman" pitchFamily="18" charset="0"/>
              </a:rPr>
              <a:t>verglich</a:t>
            </a:r>
            <a:r>
              <a:rPr lang="en-US" altLang="de-DE" sz="2400" dirty="0">
                <a:solidFill>
                  <a:srgbClr val="000000"/>
                </a:solidFill>
                <a:cs typeface="Times New Roman" pitchFamily="18" charset="0"/>
              </a:rPr>
              <a:t> die </a:t>
            </a:r>
            <a:r>
              <a:rPr lang="en-US" altLang="de-DE" sz="2400" dirty="0" err="1">
                <a:solidFill>
                  <a:srgbClr val="000000"/>
                </a:solidFill>
                <a:cs typeface="Times New Roman" pitchFamily="18" charset="0"/>
              </a:rPr>
              <a:t>wirtschaftlichen</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Zusammenhänge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mit</a:t>
            </a:r>
            <a:r>
              <a:rPr lang="en-US" altLang="de-DE" sz="2400" dirty="0">
                <a:solidFill>
                  <a:srgbClr val="000000"/>
                </a:solidFill>
                <a:cs typeface="Times New Roman" pitchFamily="18" charset="0"/>
              </a:rPr>
              <a:t> dem </a:t>
            </a:r>
            <a:r>
              <a:rPr lang="en-US" altLang="de-DE" sz="2400" dirty="0" err="1">
                <a:solidFill>
                  <a:srgbClr val="000000"/>
                </a:solidFill>
                <a:cs typeface="Times New Roman" pitchFamily="18" charset="0"/>
              </a:rPr>
              <a:t>Blutkreislauf</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stellte</a:t>
            </a:r>
            <a:r>
              <a:rPr lang="en-US" altLang="de-DE" sz="2400" dirty="0">
                <a:solidFill>
                  <a:srgbClr val="000000"/>
                </a:solidFill>
                <a:cs typeface="Times New Roman" pitchFamily="18" charset="0"/>
              </a:rPr>
              <a:t> dies in </a:t>
            </a:r>
            <a:r>
              <a:rPr lang="en-US" altLang="de-DE" sz="2400" dirty="0" err="1">
                <a:solidFill>
                  <a:srgbClr val="000000"/>
                </a:solidFill>
                <a:cs typeface="Times New Roman" pitchFamily="18" charset="0"/>
              </a:rPr>
              <a:t>seinem</a:t>
            </a:r>
            <a:r>
              <a:rPr lang="en-US" altLang="de-DE" sz="2400" dirty="0">
                <a:solidFill>
                  <a:srgbClr val="000000"/>
                </a:solidFill>
                <a:cs typeface="Times New Roman" pitchFamily="18" charset="0"/>
              </a:rPr>
              <a:t> Tableau </a:t>
            </a:r>
            <a:r>
              <a:rPr lang="en-US" altLang="de-DE" sz="2400" dirty="0" err="1">
                <a:solidFill>
                  <a:srgbClr val="000000"/>
                </a:solidFill>
                <a:cs typeface="Times New Roman" pitchFamily="18" charset="0"/>
              </a:rPr>
              <a:t>Economique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dar</a:t>
            </a:r>
            <a:r>
              <a:rPr lang="en-US" altLang="de-DE" sz="2400" dirty="0">
                <a:solidFill>
                  <a:srgbClr val="000000"/>
                </a:solidFill>
                <a:cs typeface="Times New Roman" pitchFamily="18" charset="0"/>
              </a:rPr>
              <a:t>.</a:t>
            </a:r>
          </a:p>
          <a:p>
            <a:pPr eaLnBrk="1" hangingPunct="1">
              <a:buClrTx/>
              <a:buFontTx/>
              <a:buNone/>
            </a:pPr>
            <a:endParaRPr lang="en-US" altLang="de-DE" sz="2400" dirty="0">
              <a:solidFill>
                <a:srgbClr val="000000"/>
              </a:solidFill>
              <a:cs typeface="Times New Roman" pitchFamily="18" charset="0"/>
            </a:endParaRPr>
          </a:p>
          <a:p>
            <a:pPr eaLnBrk="1" hangingPunct="1">
              <a:buClrTx/>
              <a:buFontTx/>
              <a:buNone/>
            </a:pPr>
            <a:r>
              <a:rPr lang="en-US" altLang="de-DE" sz="2400" dirty="0" err="1">
                <a:solidFill>
                  <a:srgbClr val="000000"/>
                </a:solidFill>
                <a:cs typeface="Times New Roman" pitchFamily="18" charset="0"/>
              </a:rPr>
              <a:t>Einteilung</a:t>
            </a:r>
            <a:r>
              <a:rPr lang="en-US" altLang="de-DE" sz="2400" dirty="0">
                <a:solidFill>
                  <a:srgbClr val="000000"/>
                </a:solidFill>
                <a:cs typeface="Times New Roman" pitchFamily="18" charset="0"/>
              </a:rPr>
              <a:t> der </a:t>
            </a:r>
            <a:r>
              <a:rPr lang="en-US" altLang="de-DE" sz="2400" dirty="0" err="1">
                <a:solidFill>
                  <a:srgbClr val="000000"/>
                </a:solidFill>
                <a:cs typeface="Times New Roman" pitchFamily="18" charset="0"/>
              </a:rPr>
              <a:t>Wirtschaftssubjekte</a:t>
            </a:r>
            <a:r>
              <a:rPr lang="en-US" altLang="de-DE" sz="2400" dirty="0">
                <a:solidFill>
                  <a:srgbClr val="000000"/>
                </a:solidFill>
                <a:cs typeface="Times New Roman" pitchFamily="18" charset="0"/>
              </a:rPr>
              <a:t> in </a:t>
            </a:r>
            <a:r>
              <a:rPr lang="en-US" altLang="de-DE" sz="2400" dirty="0" err="1">
                <a:solidFill>
                  <a:srgbClr val="000000"/>
                </a:solidFill>
                <a:cs typeface="Times New Roman" pitchFamily="18" charset="0"/>
              </a:rPr>
              <a:t>drei</a:t>
            </a:r>
            <a:r>
              <a:rPr lang="en-US" altLang="de-DE" sz="2400" dirty="0">
                <a:solidFill>
                  <a:srgbClr val="000000"/>
                </a:solidFill>
                <a:cs typeface="Times New Roman" pitchFamily="18" charset="0"/>
              </a:rPr>
              <a:t> Klassen</a:t>
            </a:r>
          </a:p>
          <a:p>
            <a:pPr eaLnBrk="1" hangingPunct="1">
              <a:buClrTx/>
              <a:buFontTx/>
              <a:buNone/>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productive (P):	</a:t>
            </a:r>
            <a:r>
              <a:rPr lang="en-US" altLang="de-DE" sz="2400" dirty="0" err="1">
                <a:solidFill>
                  <a:srgbClr val="000000"/>
                </a:solidFill>
                <a:cs typeface="Times New Roman" pitchFamily="18" charset="0"/>
              </a:rPr>
              <a:t>Landwirte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Pächter</a:t>
            </a:r>
            <a:endParaRPr lang="en-US" altLang="de-DE" sz="2400" dirty="0">
              <a:solidFill>
                <a:srgbClr val="000000"/>
              </a:solidFill>
              <a:cs typeface="Times New Roman" pitchFamily="18" charset="0"/>
            </a:endParaRP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propi</a:t>
            </a:r>
            <a:r>
              <a:rPr lang="en-US" altLang="de-DE" sz="2400" dirty="0" err="1">
                <a:solidFill>
                  <a:srgbClr val="000000"/>
                </a:solidFill>
              </a:rPr>
              <a:t>é</a:t>
            </a:r>
            <a:r>
              <a:rPr lang="en-US" altLang="de-DE" sz="2400" dirty="0" err="1">
                <a:solidFill>
                  <a:srgbClr val="000000"/>
                </a:solidFill>
                <a:cs typeface="Times New Roman" pitchFamily="18" charset="0"/>
              </a:rPr>
              <a:t>taire</a:t>
            </a:r>
            <a:r>
              <a:rPr lang="en-US" altLang="de-DE" sz="2400" dirty="0">
                <a:solidFill>
                  <a:srgbClr val="000000"/>
                </a:solidFill>
                <a:cs typeface="Times New Roman" pitchFamily="18" charset="0"/>
              </a:rPr>
              <a:t> (E):	</a:t>
            </a:r>
            <a:r>
              <a:rPr lang="en-US" altLang="de-DE" sz="2400" dirty="0" err="1">
                <a:solidFill>
                  <a:srgbClr val="000000"/>
                </a:solidFill>
                <a:cs typeface="Times New Roman" pitchFamily="18" charset="0"/>
              </a:rPr>
              <a:t>Adlige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Klerus</a:t>
            </a:r>
            <a:r>
              <a:rPr lang="en-US" altLang="de-DE" sz="2400" dirty="0">
                <a:solidFill>
                  <a:srgbClr val="000000"/>
                </a:solidFill>
                <a:cs typeface="Times New Roman" pitchFamily="18" charset="0"/>
              </a:rPr>
              <a:t> </a:t>
            </a: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stérile</a:t>
            </a:r>
            <a:r>
              <a:rPr lang="en-US" altLang="de-DE" sz="2400" dirty="0">
                <a:solidFill>
                  <a:srgbClr val="000000"/>
                </a:solidFill>
                <a:cs typeface="Times New Roman" pitchFamily="18" charset="0"/>
              </a:rPr>
              <a:t> (H):			</a:t>
            </a:r>
            <a:r>
              <a:rPr lang="en-US" altLang="de-DE" sz="2400" dirty="0" err="1">
                <a:solidFill>
                  <a:srgbClr val="000000"/>
                </a:solidFill>
                <a:cs typeface="Times New Roman" pitchFamily="18" charset="0"/>
              </a:rPr>
              <a:t>Händler</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Handwerker</a:t>
            </a:r>
            <a:r>
              <a:rPr lang="en-US" altLang="de-DE" sz="2400" dirty="0">
                <a:solidFill>
                  <a:srgbClr val="000000"/>
                </a:solidFill>
                <a:cs typeface="Times New Roman" pitchFamily="18" charset="0"/>
              </a:rPr>
              <a:t> u. ä.</a:t>
            </a:r>
          </a:p>
        </p:txBody>
      </p:sp>
      <p:sp>
        <p:nvSpPr>
          <p:cNvPr id="4" name="Rechteck 3">
            <a:extLst>
              <a:ext uri="{FF2B5EF4-FFF2-40B4-BE49-F238E27FC236}">
                <a16:creationId xmlns:a16="http://schemas.microsoft.com/office/drawing/2014/main" id="{A6525F3B-83B8-4501-972D-D4F7D777CC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5924"/>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6813749"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P</a:t>
            </a:r>
          </a:p>
        </p:txBody>
      </p:sp>
      <p:sp>
        <p:nvSpPr>
          <p:cNvPr id="34881" name="Text Box 64"/>
          <p:cNvSpPr txBox="1">
            <a:spLocks noChangeArrowheads="1"/>
          </p:cNvSpPr>
          <p:nvPr/>
        </p:nvSpPr>
        <p:spPr bwMode="auto">
          <a:xfrm>
            <a:off x="589814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7966274"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094611"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237486"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25851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25851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174112"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318574"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hteck 18">
            <a:extLst>
              <a:ext uri="{FF2B5EF4-FFF2-40B4-BE49-F238E27FC236}">
                <a16:creationId xmlns:a16="http://schemas.microsoft.com/office/drawing/2014/main" id="{4D1DAAE1-694A-490A-99A7-FDDD56EC8E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248817" y="423166"/>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
        <p:nvSpPr>
          <p:cNvPr id="4" name="Rechteck 3">
            <a:extLst>
              <a:ext uri="{FF2B5EF4-FFF2-40B4-BE49-F238E27FC236}">
                <a16:creationId xmlns:a16="http://schemas.microsoft.com/office/drawing/2014/main" id="{520235E1-5603-4FD0-A387-519800CEAB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 name="Rechteck 44">
            <a:extLst>
              <a:ext uri="{FF2B5EF4-FFF2-40B4-BE49-F238E27FC236}">
                <a16:creationId xmlns:a16="http://schemas.microsoft.com/office/drawing/2014/main" id="{BAD41F5C-8C03-42A8-B62B-9CB1E43C1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a:latin typeface="Times New Roman" panose="02020603050405020304" pitchFamily="18" charset="0"/>
                <a:cs typeface="Times New Roman" panose="02020603050405020304" pitchFamily="18" charset="0"/>
              </a:rPr>
              <a:t>Sommersemester 2022</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 name="Rechteck 20">
            <a:extLst>
              <a:ext uri="{FF2B5EF4-FFF2-40B4-BE49-F238E27FC236}">
                <a16:creationId xmlns:a16="http://schemas.microsoft.com/office/drawing/2014/main" id="{146C98BE-77F8-4006-B6F8-329B8E2E00A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7" name="Rechteck 36">
            <a:extLst>
              <a:ext uri="{FF2B5EF4-FFF2-40B4-BE49-F238E27FC236}">
                <a16:creationId xmlns:a16="http://schemas.microsoft.com/office/drawing/2014/main" id="{548BF1E0-A013-4F94-8FCB-8AD5CAF559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742667"/>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Haushalte (H), Staat (S), Unternehmen (U), Ausland (A)</a:t>
            </a:r>
          </a:p>
        </p:txBody>
      </p:sp>
      <p:sp>
        <p:nvSpPr>
          <p:cNvPr id="5" name="Text Box 3"/>
          <p:cNvSpPr txBox="1">
            <a:spLocks noChangeArrowheads="1"/>
          </p:cNvSpPr>
          <p:nvPr/>
        </p:nvSpPr>
        <p:spPr bwMode="auto">
          <a:xfrm>
            <a:off x="318358" y="1400481"/>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(VÄ) geschlossen.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642609"/>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398405"/>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Summe der Abflüsse entspricht (Kreislaufaxiom!).</a:t>
            </a: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
        <p:nvSpPr>
          <p:cNvPr id="10" name="Rechteck 9">
            <a:extLst>
              <a:ext uri="{FF2B5EF4-FFF2-40B4-BE49-F238E27FC236}">
                <a16:creationId xmlns:a16="http://schemas.microsoft.com/office/drawing/2014/main" id="{3202247B-0684-4A65-8E35-9F5A555E72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3" name="Rechteck 2">
            <a:extLst>
              <a:ext uri="{FF2B5EF4-FFF2-40B4-BE49-F238E27FC236}">
                <a16:creationId xmlns:a16="http://schemas.microsoft.com/office/drawing/2014/main" id="{6BF04D69-95CC-4722-83AA-1EEFD52A40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65649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82835" y="101102"/>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2" name="Textfeld 1"/>
          <p:cNvSpPr txBox="1"/>
          <p:nvPr/>
        </p:nvSpPr>
        <p:spPr>
          <a:xfrm>
            <a:off x="741219" y="3338946"/>
            <a:ext cx="328936" cy="369332"/>
          </a:xfrm>
          <a:prstGeom prst="rect">
            <a:avLst/>
          </a:prstGeom>
          <a:noFill/>
        </p:spPr>
        <p:txBody>
          <a:bodyPr wrap="none" rtlCol="0">
            <a:spAutoFit/>
          </a:bodyPr>
          <a:lstStyle/>
          <a:p>
            <a:r>
              <a:rPr lang="de-DE" dirty="0"/>
              <a:t>H</a:t>
            </a:r>
          </a:p>
        </p:txBody>
      </p:sp>
      <p:sp>
        <p:nvSpPr>
          <p:cNvPr id="4" name="Textfeld 3"/>
          <p:cNvSpPr txBox="1"/>
          <p:nvPr/>
        </p:nvSpPr>
        <p:spPr>
          <a:xfrm>
            <a:off x="5313218" y="3338946"/>
            <a:ext cx="328936" cy="369332"/>
          </a:xfrm>
          <a:prstGeom prst="rect">
            <a:avLst/>
          </a:prstGeom>
          <a:noFill/>
        </p:spPr>
        <p:txBody>
          <a:bodyPr wrap="none" rtlCol="0">
            <a:spAutoFit/>
          </a:bodyPr>
          <a:lstStyle/>
          <a:p>
            <a:r>
              <a:rPr lang="de-DE" dirty="0"/>
              <a:t>U</a:t>
            </a:r>
          </a:p>
        </p:txBody>
      </p:sp>
      <p:sp>
        <p:nvSpPr>
          <p:cNvPr id="5" name="Textfeld 4"/>
          <p:cNvSpPr txBox="1"/>
          <p:nvPr/>
        </p:nvSpPr>
        <p:spPr>
          <a:xfrm>
            <a:off x="7409186" y="19292"/>
            <a:ext cx="4692759" cy="459228"/>
          </a:xfrm>
          <a:prstGeom prst="rect">
            <a:avLst/>
          </a:prstGeom>
          <a:noFill/>
        </p:spPr>
        <p:txBody>
          <a:bodyPr wrap="square" rtlCol="0">
            <a:noAutofit/>
          </a:bodyPr>
          <a:lstStyle/>
          <a:p>
            <a:r>
              <a:rPr lang="de-DE" sz="1400" dirty="0"/>
              <a:t>C</a:t>
            </a:r>
            <a:r>
              <a:rPr lang="de-DE" sz="1400" baseline="-25000" dirty="0"/>
              <a:t>H</a:t>
            </a:r>
            <a:r>
              <a:rPr lang="de-DE" sz="1400" dirty="0"/>
              <a:t>: Konsum der Haushalte (Kauf von einem Stuhl bei einem Unternehmen) </a:t>
            </a:r>
            <a:endParaRPr lang="de-DE" sz="1400" baseline="-25000" dirty="0"/>
          </a:p>
        </p:txBody>
      </p:sp>
      <p:cxnSp>
        <p:nvCxnSpPr>
          <p:cNvPr id="6" name="Gerade Verbindung mit Pfeil 5"/>
          <p:cNvCxnSpPr/>
          <p:nvPr/>
        </p:nvCxnSpPr>
        <p:spPr>
          <a:xfrm>
            <a:off x="1070155" y="3579031"/>
            <a:ext cx="42430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1399091" y="3530540"/>
            <a:ext cx="404278" cy="369332"/>
          </a:xfrm>
          <a:prstGeom prst="rect">
            <a:avLst/>
          </a:prstGeom>
        </p:spPr>
        <p:txBody>
          <a:bodyPr wrap="none">
            <a:spAutoFit/>
          </a:bodyPr>
          <a:lstStyle/>
          <a:p>
            <a:r>
              <a:rPr lang="de-DE" dirty="0"/>
              <a:t>C</a:t>
            </a:r>
            <a:r>
              <a:rPr lang="de-DE" baseline="-25000" dirty="0"/>
              <a:t>H</a:t>
            </a:r>
            <a:endParaRPr lang="de-DE" dirty="0"/>
          </a:p>
        </p:txBody>
      </p:sp>
      <p:sp>
        <p:nvSpPr>
          <p:cNvPr id="10" name="Textfeld 9"/>
          <p:cNvSpPr txBox="1"/>
          <p:nvPr/>
        </p:nvSpPr>
        <p:spPr>
          <a:xfrm>
            <a:off x="7409187" y="438341"/>
            <a:ext cx="4692759" cy="459228"/>
          </a:xfrm>
          <a:prstGeom prst="rect">
            <a:avLst/>
          </a:prstGeom>
          <a:noFill/>
        </p:spPr>
        <p:txBody>
          <a:bodyPr wrap="square" rtlCol="0">
            <a:noAutofit/>
          </a:bodyPr>
          <a:lstStyle/>
          <a:p>
            <a:r>
              <a:rPr lang="de-DE" sz="1400" dirty="0"/>
              <a:t>Y</a:t>
            </a:r>
            <a:r>
              <a:rPr lang="de-DE" sz="1400" baseline="-25000" dirty="0"/>
              <a:t>H/U</a:t>
            </a:r>
            <a:r>
              <a:rPr lang="de-DE" sz="1400" dirty="0"/>
              <a:t>: Die Unternehmen zahlen den Haushalten Löhne</a:t>
            </a:r>
            <a:endParaRPr lang="de-DE" sz="1400" baseline="-25000" dirty="0"/>
          </a:p>
        </p:txBody>
      </p:sp>
      <p:cxnSp>
        <p:nvCxnSpPr>
          <p:cNvPr id="11" name="Gerade Verbindung mit Pfeil 10"/>
          <p:cNvCxnSpPr/>
          <p:nvPr/>
        </p:nvCxnSpPr>
        <p:spPr>
          <a:xfrm flipH="1" flipV="1">
            <a:off x="1011382" y="3401291"/>
            <a:ext cx="4208210" cy="20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4580004" y="3052742"/>
            <a:ext cx="551754" cy="369332"/>
          </a:xfrm>
          <a:prstGeom prst="rect">
            <a:avLst/>
          </a:prstGeom>
        </p:spPr>
        <p:txBody>
          <a:bodyPr wrap="none">
            <a:spAutoFit/>
          </a:bodyPr>
          <a:lstStyle/>
          <a:p>
            <a:r>
              <a:rPr lang="de-DE" dirty="0"/>
              <a:t>Y</a:t>
            </a:r>
            <a:r>
              <a:rPr lang="de-DE" baseline="-25000" dirty="0"/>
              <a:t>H/U</a:t>
            </a:r>
            <a:endParaRPr lang="de-DE" dirty="0"/>
          </a:p>
        </p:txBody>
      </p:sp>
      <p:sp>
        <p:nvSpPr>
          <p:cNvPr id="14" name="Textfeld 13"/>
          <p:cNvSpPr txBox="1"/>
          <p:nvPr/>
        </p:nvSpPr>
        <p:spPr>
          <a:xfrm>
            <a:off x="7409186" y="756995"/>
            <a:ext cx="4692759" cy="459228"/>
          </a:xfrm>
          <a:prstGeom prst="rect">
            <a:avLst/>
          </a:prstGeom>
          <a:noFill/>
        </p:spPr>
        <p:txBody>
          <a:bodyPr wrap="square" rtlCol="0">
            <a:noAutofit/>
          </a:bodyPr>
          <a:lstStyle/>
          <a:p>
            <a:r>
              <a:rPr lang="de-DE" sz="1400" dirty="0"/>
              <a:t>T</a:t>
            </a:r>
            <a:r>
              <a:rPr lang="de-DE" sz="1400" baseline="-25000" dirty="0"/>
              <a:t>H</a:t>
            </a:r>
            <a:r>
              <a:rPr lang="de-DE" sz="1400" dirty="0"/>
              <a:t>: Die Haushalte zahlen Steuern an den Staat</a:t>
            </a:r>
            <a:endParaRPr lang="de-DE" sz="1400" baseline="-25000" dirty="0"/>
          </a:p>
        </p:txBody>
      </p:sp>
      <p:sp>
        <p:nvSpPr>
          <p:cNvPr id="15" name="Textfeld 14"/>
          <p:cNvSpPr txBox="1"/>
          <p:nvPr/>
        </p:nvSpPr>
        <p:spPr>
          <a:xfrm>
            <a:off x="7409186" y="1035725"/>
            <a:ext cx="4692760" cy="459228"/>
          </a:xfrm>
          <a:prstGeom prst="rect">
            <a:avLst/>
          </a:prstGeom>
          <a:noFill/>
        </p:spPr>
        <p:txBody>
          <a:bodyPr wrap="square" rtlCol="0">
            <a:noAutofit/>
          </a:bodyPr>
          <a:lstStyle/>
          <a:p>
            <a:r>
              <a:rPr lang="de-DE" sz="1400" dirty="0"/>
              <a:t>T</a:t>
            </a:r>
            <a:r>
              <a:rPr lang="de-DE" sz="1400" baseline="-25000" dirty="0"/>
              <a:t>U</a:t>
            </a:r>
            <a:r>
              <a:rPr lang="de-DE" sz="1400" dirty="0"/>
              <a:t>: Die Unternehmen zahlen Steuern an den Staat</a:t>
            </a:r>
            <a:endParaRPr lang="de-DE" sz="1400" baseline="-25000" dirty="0"/>
          </a:p>
        </p:txBody>
      </p:sp>
      <p:cxnSp>
        <p:nvCxnSpPr>
          <p:cNvPr id="16" name="Gerade Verbindung mit Pfeil 15"/>
          <p:cNvCxnSpPr/>
          <p:nvPr/>
        </p:nvCxnSpPr>
        <p:spPr>
          <a:xfrm flipH="1" flipV="1">
            <a:off x="3236342" y="1254515"/>
            <a:ext cx="1953490" cy="2010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905687" y="1364673"/>
            <a:ext cx="1955277" cy="1944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932171" y="877709"/>
            <a:ext cx="290464" cy="369332"/>
          </a:xfrm>
          <a:prstGeom prst="rect">
            <a:avLst/>
          </a:prstGeom>
          <a:noFill/>
        </p:spPr>
        <p:txBody>
          <a:bodyPr wrap="none" rtlCol="0">
            <a:spAutoFit/>
          </a:bodyPr>
          <a:lstStyle/>
          <a:p>
            <a:r>
              <a:rPr lang="de-DE" dirty="0"/>
              <a:t>S</a:t>
            </a:r>
          </a:p>
        </p:txBody>
      </p:sp>
      <p:sp>
        <p:nvSpPr>
          <p:cNvPr id="22" name="Rechteck 21"/>
          <p:cNvSpPr/>
          <p:nvPr/>
        </p:nvSpPr>
        <p:spPr>
          <a:xfrm>
            <a:off x="2599434" y="1533245"/>
            <a:ext cx="393056" cy="369332"/>
          </a:xfrm>
          <a:prstGeom prst="rect">
            <a:avLst/>
          </a:prstGeom>
        </p:spPr>
        <p:txBody>
          <a:bodyPr wrap="none">
            <a:spAutoFit/>
          </a:bodyPr>
          <a:lstStyle/>
          <a:p>
            <a:r>
              <a:rPr lang="de-DE" dirty="0"/>
              <a:t>T</a:t>
            </a:r>
            <a:r>
              <a:rPr lang="de-DE" baseline="-25000" dirty="0"/>
              <a:t>H</a:t>
            </a:r>
            <a:endParaRPr lang="de-DE" dirty="0"/>
          </a:p>
        </p:txBody>
      </p:sp>
      <p:sp>
        <p:nvSpPr>
          <p:cNvPr id="25" name="Rechteck 24"/>
          <p:cNvSpPr/>
          <p:nvPr/>
        </p:nvSpPr>
        <p:spPr>
          <a:xfrm>
            <a:off x="4274369" y="2547237"/>
            <a:ext cx="396262" cy="369332"/>
          </a:xfrm>
          <a:prstGeom prst="rect">
            <a:avLst/>
          </a:prstGeom>
        </p:spPr>
        <p:txBody>
          <a:bodyPr wrap="none">
            <a:spAutoFit/>
          </a:bodyPr>
          <a:lstStyle/>
          <a:p>
            <a:r>
              <a:rPr lang="de-DE" dirty="0"/>
              <a:t>T</a:t>
            </a:r>
            <a:r>
              <a:rPr lang="de-DE" baseline="-25000" dirty="0"/>
              <a:t>U</a:t>
            </a:r>
            <a:endParaRPr lang="de-DE" dirty="0"/>
          </a:p>
        </p:txBody>
      </p:sp>
      <p:sp>
        <p:nvSpPr>
          <p:cNvPr id="26" name="Textfeld 25"/>
          <p:cNvSpPr txBox="1"/>
          <p:nvPr/>
        </p:nvSpPr>
        <p:spPr>
          <a:xfrm>
            <a:off x="7409184" y="1288492"/>
            <a:ext cx="4692761" cy="459228"/>
          </a:xfrm>
          <a:prstGeom prst="rect">
            <a:avLst/>
          </a:prstGeom>
          <a:noFill/>
        </p:spPr>
        <p:txBody>
          <a:bodyPr wrap="square" rtlCol="0">
            <a:noAutofit/>
          </a:bodyPr>
          <a:lstStyle/>
          <a:p>
            <a:r>
              <a:rPr lang="de-DE" sz="1400" dirty="0"/>
              <a:t>Z</a:t>
            </a:r>
            <a:r>
              <a:rPr lang="de-DE" sz="1400" baseline="-25000" dirty="0"/>
              <a:t>U</a:t>
            </a:r>
            <a:r>
              <a:rPr lang="de-DE" sz="1400" dirty="0"/>
              <a:t>: Der Staat zahlt Subventionen an die  Unternehmen </a:t>
            </a:r>
            <a:endParaRPr lang="de-DE" sz="1400" baseline="-25000" dirty="0"/>
          </a:p>
        </p:txBody>
      </p:sp>
      <p:sp>
        <p:nvSpPr>
          <p:cNvPr id="27" name="Textfeld 26"/>
          <p:cNvSpPr txBox="1"/>
          <p:nvPr/>
        </p:nvSpPr>
        <p:spPr>
          <a:xfrm>
            <a:off x="7427502" y="1586482"/>
            <a:ext cx="4340580" cy="459228"/>
          </a:xfrm>
          <a:prstGeom prst="rect">
            <a:avLst/>
          </a:prstGeom>
          <a:noFill/>
        </p:spPr>
        <p:txBody>
          <a:bodyPr wrap="square" rtlCol="0">
            <a:noAutofit/>
          </a:bodyPr>
          <a:lstStyle/>
          <a:p>
            <a:r>
              <a:rPr lang="de-DE" sz="1400" dirty="0"/>
              <a:t>Z</a:t>
            </a:r>
            <a:r>
              <a:rPr lang="de-DE" sz="1400" baseline="-25000" dirty="0"/>
              <a:t>H</a:t>
            </a:r>
            <a:r>
              <a:rPr lang="de-DE" sz="1400" dirty="0"/>
              <a:t>: Der Staat zahlt Transferleistungen an die Haushalte (z.B. Arbeitslosengeld, Renten, Kindergeld)</a:t>
            </a:r>
            <a:endParaRPr lang="de-DE" sz="1400" baseline="-25000" dirty="0"/>
          </a:p>
        </p:txBody>
      </p:sp>
      <p:cxnSp>
        <p:nvCxnSpPr>
          <p:cNvPr id="28" name="Gerade Verbindung mit Pfeil 27"/>
          <p:cNvCxnSpPr/>
          <p:nvPr/>
        </p:nvCxnSpPr>
        <p:spPr>
          <a:xfrm>
            <a:off x="3367868" y="1197346"/>
            <a:ext cx="1974319" cy="20400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915522" y="1197346"/>
            <a:ext cx="1801619" cy="1822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12" name="Rechteck 38911"/>
          <p:cNvSpPr/>
          <p:nvPr/>
        </p:nvSpPr>
        <p:spPr>
          <a:xfrm>
            <a:off x="2067363" y="1211309"/>
            <a:ext cx="388248" cy="369332"/>
          </a:xfrm>
          <a:prstGeom prst="rect">
            <a:avLst/>
          </a:prstGeom>
        </p:spPr>
        <p:txBody>
          <a:bodyPr wrap="none">
            <a:spAutoFit/>
          </a:bodyPr>
          <a:lstStyle/>
          <a:p>
            <a:r>
              <a:rPr lang="de-DE" dirty="0"/>
              <a:t>Z</a:t>
            </a:r>
            <a:r>
              <a:rPr lang="de-DE" baseline="-25000" dirty="0"/>
              <a:t>H</a:t>
            </a:r>
            <a:endParaRPr lang="de-DE" dirty="0"/>
          </a:p>
        </p:txBody>
      </p:sp>
      <p:sp>
        <p:nvSpPr>
          <p:cNvPr id="34" name="Rechteck 33"/>
          <p:cNvSpPr/>
          <p:nvPr/>
        </p:nvSpPr>
        <p:spPr>
          <a:xfrm>
            <a:off x="3746011" y="1275188"/>
            <a:ext cx="391454" cy="369332"/>
          </a:xfrm>
          <a:prstGeom prst="rect">
            <a:avLst/>
          </a:prstGeom>
        </p:spPr>
        <p:txBody>
          <a:bodyPr wrap="none">
            <a:spAutoFit/>
          </a:bodyPr>
          <a:lstStyle/>
          <a:p>
            <a:r>
              <a:rPr lang="de-DE" dirty="0"/>
              <a:t>Z</a:t>
            </a:r>
            <a:r>
              <a:rPr lang="de-DE" baseline="-25000" dirty="0"/>
              <a:t>U</a:t>
            </a:r>
            <a:endParaRPr lang="de-DE" dirty="0"/>
          </a:p>
        </p:txBody>
      </p:sp>
      <p:sp>
        <p:nvSpPr>
          <p:cNvPr id="35" name="Textfeld 34"/>
          <p:cNvSpPr txBox="1"/>
          <p:nvPr/>
        </p:nvSpPr>
        <p:spPr>
          <a:xfrm>
            <a:off x="7404240" y="2088010"/>
            <a:ext cx="4787760" cy="383254"/>
          </a:xfrm>
          <a:prstGeom prst="rect">
            <a:avLst/>
          </a:prstGeom>
          <a:noFill/>
        </p:spPr>
        <p:txBody>
          <a:bodyPr wrap="square" rtlCol="0">
            <a:noAutofit/>
          </a:bodyPr>
          <a:lstStyle/>
          <a:p>
            <a:r>
              <a:rPr lang="de-DE" sz="1400" dirty="0"/>
              <a:t>Y</a:t>
            </a:r>
            <a:r>
              <a:rPr lang="de-DE" sz="1400" baseline="-25000" dirty="0"/>
              <a:t>H/St</a:t>
            </a:r>
            <a:r>
              <a:rPr lang="de-DE" sz="1400" dirty="0"/>
              <a:t>: Der Staat zahlt den Haushalten Löhne (Staatsbedienstete)</a:t>
            </a:r>
            <a:endParaRPr lang="de-DE" sz="1400" baseline="-25000" dirty="0"/>
          </a:p>
        </p:txBody>
      </p:sp>
      <p:sp>
        <p:nvSpPr>
          <p:cNvPr id="38916" name="Rechteck 38915"/>
          <p:cNvSpPr/>
          <p:nvPr/>
        </p:nvSpPr>
        <p:spPr>
          <a:xfrm>
            <a:off x="965687" y="928349"/>
            <a:ext cx="574196" cy="369332"/>
          </a:xfrm>
          <a:prstGeom prst="rect">
            <a:avLst/>
          </a:prstGeom>
        </p:spPr>
        <p:txBody>
          <a:bodyPr wrap="none">
            <a:spAutoFit/>
          </a:bodyPr>
          <a:lstStyle/>
          <a:p>
            <a:r>
              <a:rPr lang="de-DE" dirty="0"/>
              <a:t>Y</a:t>
            </a:r>
            <a:r>
              <a:rPr lang="de-DE" baseline="-25000" dirty="0"/>
              <a:t>H</a:t>
            </a:r>
            <a:r>
              <a:rPr lang="de-DE" baseline="-25000"/>
              <a:t>/St</a:t>
            </a:r>
            <a:endParaRPr lang="de-DE" dirty="0"/>
          </a:p>
        </p:txBody>
      </p:sp>
      <p:grpSp>
        <p:nvGrpSpPr>
          <p:cNvPr id="38920" name="Gruppieren 38919"/>
          <p:cNvGrpSpPr/>
          <p:nvPr/>
        </p:nvGrpSpPr>
        <p:grpSpPr>
          <a:xfrm>
            <a:off x="620875" y="1019078"/>
            <a:ext cx="2182947" cy="2385677"/>
            <a:chOff x="620876" y="810492"/>
            <a:chExt cx="2066908" cy="2594263"/>
          </a:xfrm>
        </p:grpSpPr>
        <p:sp>
          <p:nvSpPr>
            <p:cNvPr id="38914" name="Freihandform 38913"/>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mit Pfeil 38"/>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4" name="Textfeld 43"/>
          <p:cNvSpPr txBox="1"/>
          <p:nvPr/>
        </p:nvSpPr>
        <p:spPr>
          <a:xfrm>
            <a:off x="5800062" y="5837637"/>
            <a:ext cx="317716" cy="369332"/>
          </a:xfrm>
          <a:prstGeom prst="rect">
            <a:avLst/>
          </a:prstGeom>
          <a:noFill/>
        </p:spPr>
        <p:txBody>
          <a:bodyPr wrap="none" rtlCol="0">
            <a:spAutoFit/>
          </a:bodyPr>
          <a:lstStyle/>
          <a:p>
            <a:r>
              <a:rPr lang="de-DE" dirty="0"/>
              <a:t>A</a:t>
            </a:r>
          </a:p>
        </p:txBody>
      </p:sp>
      <p:cxnSp>
        <p:nvCxnSpPr>
          <p:cNvPr id="45" name="Gerade Verbindung mit Pfeil 44"/>
          <p:cNvCxnSpPr/>
          <p:nvPr/>
        </p:nvCxnSpPr>
        <p:spPr>
          <a:xfrm flipH="1" flipV="1">
            <a:off x="5642154" y="3708278"/>
            <a:ext cx="385787" cy="2199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7376530" y="2640532"/>
            <a:ext cx="4787760" cy="383254"/>
          </a:xfrm>
          <a:prstGeom prst="rect">
            <a:avLst/>
          </a:prstGeom>
          <a:noFill/>
        </p:spPr>
        <p:txBody>
          <a:bodyPr wrap="square" rtlCol="0">
            <a:noAutofit/>
          </a:bodyPr>
          <a:lstStyle/>
          <a:p>
            <a:r>
              <a:rPr lang="de-DE" sz="1400" dirty="0"/>
              <a:t>EX: Exporte (Man beachte die Pfeilrichtung! Es handelt sich um Geldströme!)</a:t>
            </a:r>
            <a:endParaRPr lang="de-DE" sz="1400" baseline="-25000" dirty="0"/>
          </a:p>
        </p:txBody>
      </p:sp>
      <p:sp>
        <p:nvSpPr>
          <p:cNvPr id="48" name="Textfeld 47"/>
          <p:cNvSpPr txBox="1"/>
          <p:nvPr/>
        </p:nvSpPr>
        <p:spPr>
          <a:xfrm>
            <a:off x="7376530" y="3100180"/>
            <a:ext cx="4787760" cy="383254"/>
          </a:xfrm>
          <a:prstGeom prst="rect">
            <a:avLst/>
          </a:prstGeom>
          <a:noFill/>
        </p:spPr>
        <p:txBody>
          <a:bodyPr wrap="square" rtlCol="0">
            <a:noAutofit/>
          </a:bodyPr>
          <a:lstStyle/>
          <a:p>
            <a:r>
              <a:rPr lang="de-DE" sz="1400" dirty="0"/>
              <a:t>IM: Importe</a:t>
            </a:r>
            <a:endParaRPr lang="de-DE" sz="1400" baseline="-25000" dirty="0"/>
          </a:p>
        </p:txBody>
      </p:sp>
      <p:cxnSp>
        <p:nvCxnSpPr>
          <p:cNvPr id="49" name="Gerade Verbindung mit Pfeil 48"/>
          <p:cNvCxnSpPr>
            <a:stCxn id="4" idx="2"/>
          </p:cNvCxnSpPr>
          <p:nvPr/>
        </p:nvCxnSpPr>
        <p:spPr>
          <a:xfrm>
            <a:off x="5477686" y="3708278"/>
            <a:ext cx="322376" cy="2062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24" name="Rechteck 38923"/>
          <p:cNvSpPr/>
          <p:nvPr/>
        </p:nvSpPr>
        <p:spPr>
          <a:xfrm>
            <a:off x="5800062" y="4081306"/>
            <a:ext cx="417102" cy="369332"/>
          </a:xfrm>
          <a:prstGeom prst="rect">
            <a:avLst/>
          </a:prstGeom>
        </p:spPr>
        <p:txBody>
          <a:bodyPr wrap="none">
            <a:spAutoFit/>
          </a:bodyPr>
          <a:lstStyle/>
          <a:p>
            <a:r>
              <a:rPr lang="de-DE" dirty="0"/>
              <a:t>EX</a:t>
            </a:r>
          </a:p>
        </p:txBody>
      </p:sp>
      <p:sp>
        <p:nvSpPr>
          <p:cNvPr id="53" name="Rechteck 52"/>
          <p:cNvSpPr/>
          <p:nvPr/>
        </p:nvSpPr>
        <p:spPr>
          <a:xfrm>
            <a:off x="5186901" y="4394499"/>
            <a:ext cx="439544" cy="369332"/>
          </a:xfrm>
          <a:prstGeom prst="rect">
            <a:avLst/>
          </a:prstGeom>
        </p:spPr>
        <p:txBody>
          <a:bodyPr wrap="none">
            <a:spAutoFit/>
          </a:bodyPr>
          <a:lstStyle/>
          <a:p>
            <a:r>
              <a:rPr lang="de-DE" dirty="0"/>
              <a:t>IM</a:t>
            </a:r>
          </a:p>
        </p:txBody>
      </p:sp>
      <p:grpSp>
        <p:nvGrpSpPr>
          <p:cNvPr id="38929" name="Gruppieren 38928"/>
          <p:cNvGrpSpPr/>
          <p:nvPr/>
        </p:nvGrpSpPr>
        <p:grpSpPr>
          <a:xfrm>
            <a:off x="355834" y="3761509"/>
            <a:ext cx="5479213" cy="2641467"/>
            <a:chOff x="355834" y="3761509"/>
            <a:chExt cx="5479213" cy="2641467"/>
          </a:xfrm>
        </p:grpSpPr>
        <p:sp>
          <p:nvSpPr>
            <p:cNvPr id="38925" name="Freihandform 38924"/>
            <p:cNvSpPr/>
            <p:nvPr/>
          </p:nvSpPr>
          <p:spPr>
            <a:xfrm>
              <a:off x="355834" y="3761509"/>
              <a:ext cx="5345311" cy="2641467"/>
            </a:xfrm>
            <a:custGeom>
              <a:avLst/>
              <a:gdLst>
                <a:gd name="connsiteX0" fmla="*/ 454657 w 5345311"/>
                <a:gd name="connsiteY0" fmla="*/ 0 h 2641467"/>
                <a:gd name="connsiteX1" fmla="*/ 475439 w 5345311"/>
                <a:gd name="connsiteY1" fmla="*/ 2396836 h 2641467"/>
                <a:gd name="connsiteX2" fmla="*/ 5345311 w 5345311"/>
                <a:gd name="connsiteY2" fmla="*/ 2438400 h 2641467"/>
              </a:gdLst>
              <a:ahLst/>
              <a:cxnLst>
                <a:cxn ang="0">
                  <a:pos x="connsiteX0" y="connsiteY0"/>
                </a:cxn>
                <a:cxn ang="0">
                  <a:pos x="connsiteX1" y="connsiteY1"/>
                </a:cxn>
                <a:cxn ang="0">
                  <a:pos x="connsiteX2" y="connsiteY2"/>
                </a:cxn>
              </a:cxnLst>
              <a:rect l="l" t="t" r="r" b="b"/>
              <a:pathLst>
                <a:path w="5345311" h="2641467">
                  <a:moveTo>
                    <a:pt x="454657" y="0"/>
                  </a:moveTo>
                  <a:cubicBezTo>
                    <a:pt x="57493" y="995218"/>
                    <a:pt x="-339670" y="1990436"/>
                    <a:pt x="475439" y="2396836"/>
                  </a:cubicBezTo>
                  <a:cubicBezTo>
                    <a:pt x="1290548" y="2803236"/>
                    <a:pt x="3317929" y="2620818"/>
                    <a:pt x="5345311" y="2438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5" name="Gerade Verbindung mit Pfeil 54"/>
            <p:cNvCxnSpPr>
              <a:stCxn id="38925" idx="2"/>
            </p:cNvCxnSpPr>
            <p:nvPr/>
          </p:nvCxnSpPr>
          <p:spPr>
            <a:xfrm flipV="1">
              <a:off x="5701145" y="6143446"/>
              <a:ext cx="133902" cy="5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0" name="Textfeld 59"/>
          <p:cNvSpPr txBox="1"/>
          <p:nvPr/>
        </p:nvSpPr>
        <p:spPr>
          <a:xfrm>
            <a:off x="7376530" y="3388395"/>
            <a:ext cx="4787760" cy="383254"/>
          </a:xfrm>
          <a:prstGeom prst="rect">
            <a:avLst/>
          </a:prstGeom>
          <a:noFill/>
        </p:spPr>
        <p:txBody>
          <a:bodyPr wrap="square" rtlCol="0">
            <a:noAutofit/>
          </a:bodyPr>
          <a:lstStyle/>
          <a:p>
            <a:r>
              <a:rPr lang="de-DE" sz="1400" dirty="0"/>
              <a:t>NÜ: Nettoübertragungen (Transfers der privaten Haushalte an das Ausland, diese müssen natürlich nicht zwingend positiv sein!)</a:t>
            </a:r>
            <a:endParaRPr lang="de-DE" sz="1400" baseline="-25000" dirty="0"/>
          </a:p>
        </p:txBody>
      </p:sp>
      <p:sp>
        <p:nvSpPr>
          <p:cNvPr id="38930" name="Rechteck 38929"/>
          <p:cNvSpPr/>
          <p:nvPr/>
        </p:nvSpPr>
        <p:spPr>
          <a:xfrm>
            <a:off x="3562462" y="6326970"/>
            <a:ext cx="481222" cy="369332"/>
          </a:xfrm>
          <a:prstGeom prst="rect">
            <a:avLst/>
          </a:prstGeom>
        </p:spPr>
        <p:txBody>
          <a:bodyPr wrap="none">
            <a:spAutoFit/>
          </a:bodyPr>
          <a:lstStyle/>
          <a:p>
            <a:r>
              <a:rPr lang="de-DE" dirty="0"/>
              <a:t>NÜ</a:t>
            </a:r>
          </a:p>
        </p:txBody>
      </p:sp>
      <p:sp>
        <p:nvSpPr>
          <p:cNvPr id="62" name="Textfeld 61"/>
          <p:cNvSpPr txBox="1"/>
          <p:nvPr/>
        </p:nvSpPr>
        <p:spPr>
          <a:xfrm>
            <a:off x="2786939" y="5723226"/>
            <a:ext cx="438325" cy="369332"/>
          </a:xfrm>
          <a:prstGeom prst="rect">
            <a:avLst/>
          </a:prstGeom>
          <a:noFill/>
        </p:spPr>
        <p:txBody>
          <a:bodyPr wrap="none" rtlCol="0">
            <a:spAutoFit/>
          </a:bodyPr>
          <a:lstStyle/>
          <a:p>
            <a:r>
              <a:rPr lang="de-DE" dirty="0"/>
              <a:t>VÄ</a:t>
            </a:r>
          </a:p>
        </p:txBody>
      </p:sp>
      <p:cxnSp>
        <p:nvCxnSpPr>
          <p:cNvPr id="63" name="Gerade Verbindung mit Pfeil 62"/>
          <p:cNvCxnSpPr/>
          <p:nvPr/>
        </p:nvCxnSpPr>
        <p:spPr>
          <a:xfrm>
            <a:off x="1070155" y="3837709"/>
            <a:ext cx="1529279" cy="1885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p:nvPr/>
        </p:nvCxnSpPr>
        <p:spPr>
          <a:xfrm flipH="1">
            <a:off x="3313755" y="3681648"/>
            <a:ext cx="1999463" cy="195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p:nvPr/>
        </p:nvCxnSpPr>
        <p:spPr>
          <a:xfrm flipH="1">
            <a:off x="2931636" y="1418292"/>
            <a:ext cx="110789" cy="404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p:nvPr/>
        </p:nvCxnSpPr>
        <p:spPr>
          <a:xfrm flipV="1">
            <a:off x="3083987" y="1383215"/>
            <a:ext cx="81856" cy="416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p:cNvCxnSpPr/>
          <p:nvPr/>
        </p:nvCxnSpPr>
        <p:spPr>
          <a:xfrm flipV="1">
            <a:off x="3141342" y="3761510"/>
            <a:ext cx="1930675" cy="1879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p:nvPr/>
        </p:nvCxnSpPr>
        <p:spPr>
          <a:xfrm flipH="1" flipV="1">
            <a:off x="1157890" y="3735989"/>
            <a:ext cx="1648758" cy="197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7376530" y="4031952"/>
            <a:ext cx="4692760" cy="459228"/>
          </a:xfrm>
          <a:prstGeom prst="rect">
            <a:avLst/>
          </a:prstGeom>
          <a:noFill/>
        </p:spPr>
        <p:txBody>
          <a:bodyPr wrap="square" rtlCol="0">
            <a:noAutofit/>
          </a:bodyPr>
          <a:lstStyle/>
          <a:p>
            <a:r>
              <a:rPr lang="de-DE" sz="1400" dirty="0"/>
              <a:t>I</a:t>
            </a:r>
            <a:r>
              <a:rPr lang="de-DE" sz="1400" baseline="-25000" dirty="0"/>
              <a:t>U</a:t>
            </a:r>
            <a:r>
              <a:rPr lang="de-DE" sz="1400" dirty="0"/>
              <a:t>: Investieren der Unternehmen</a:t>
            </a:r>
            <a:endParaRPr lang="de-DE" sz="1400" baseline="-25000" dirty="0"/>
          </a:p>
        </p:txBody>
      </p:sp>
      <p:sp>
        <p:nvSpPr>
          <p:cNvPr id="81" name="Textfeld 80"/>
          <p:cNvSpPr txBox="1"/>
          <p:nvPr/>
        </p:nvSpPr>
        <p:spPr>
          <a:xfrm>
            <a:off x="7376530" y="4296423"/>
            <a:ext cx="4692760" cy="459228"/>
          </a:xfrm>
          <a:prstGeom prst="rect">
            <a:avLst/>
          </a:prstGeom>
          <a:noFill/>
        </p:spPr>
        <p:txBody>
          <a:bodyPr wrap="square" rtlCol="0">
            <a:noAutofit/>
          </a:bodyPr>
          <a:lstStyle/>
          <a:p>
            <a:r>
              <a:rPr lang="de-DE" sz="1400" dirty="0"/>
              <a:t>I</a:t>
            </a:r>
            <a:r>
              <a:rPr lang="de-DE" sz="1400" baseline="-25000" dirty="0"/>
              <a:t>H</a:t>
            </a:r>
            <a:r>
              <a:rPr lang="de-DE" sz="1400" dirty="0"/>
              <a:t>: Investieren der Haushalte</a:t>
            </a:r>
            <a:endParaRPr lang="de-DE" sz="1400" baseline="-25000" dirty="0"/>
          </a:p>
        </p:txBody>
      </p:sp>
      <p:sp>
        <p:nvSpPr>
          <p:cNvPr id="82" name="Textfeld 81"/>
          <p:cNvSpPr txBox="1"/>
          <p:nvPr/>
        </p:nvSpPr>
        <p:spPr>
          <a:xfrm>
            <a:off x="7373641" y="4569287"/>
            <a:ext cx="4692760" cy="459228"/>
          </a:xfrm>
          <a:prstGeom prst="rect">
            <a:avLst/>
          </a:prstGeom>
          <a:noFill/>
        </p:spPr>
        <p:txBody>
          <a:bodyPr wrap="square" rtlCol="0">
            <a:noAutofit/>
          </a:bodyPr>
          <a:lstStyle/>
          <a:p>
            <a:r>
              <a:rPr lang="de-DE" sz="1400" dirty="0" err="1"/>
              <a:t>I</a:t>
            </a:r>
            <a:r>
              <a:rPr lang="de-DE" sz="1400" baseline="-25000" dirty="0" err="1"/>
              <a:t>St</a:t>
            </a:r>
            <a:r>
              <a:rPr lang="de-DE" sz="1400" dirty="0"/>
              <a:t>: Investieren des Staates</a:t>
            </a:r>
            <a:endParaRPr lang="de-DE" sz="1400" baseline="-25000" dirty="0"/>
          </a:p>
        </p:txBody>
      </p:sp>
      <p:sp>
        <p:nvSpPr>
          <p:cNvPr id="83" name="Textfeld 82"/>
          <p:cNvSpPr txBox="1"/>
          <p:nvPr/>
        </p:nvSpPr>
        <p:spPr>
          <a:xfrm>
            <a:off x="7370752" y="4903981"/>
            <a:ext cx="4692760" cy="459228"/>
          </a:xfrm>
          <a:prstGeom prst="rect">
            <a:avLst/>
          </a:prstGeom>
          <a:noFill/>
        </p:spPr>
        <p:txBody>
          <a:bodyPr wrap="square" rtlCol="0">
            <a:noAutofit/>
          </a:bodyPr>
          <a:lstStyle/>
          <a:p>
            <a:r>
              <a:rPr lang="de-DE" sz="1400" dirty="0"/>
              <a:t>S</a:t>
            </a:r>
            <a:r>
              <a:rPr lang="de-DE" sz="1400" baseline="-25000" dirty="0"/>
              <a:t>U</a:t>
            </a:r>
            <a:r>
              <a:rPr lang="de-DE" sz="1400" dirty="0"/>
              <a:t>: Sparen der Unternehmen</a:t>
            </a:r>
            <a:endParaRPr lang="de-DE" sz="1400" baseline="-25000" dirty="0"/>
          </a:p>
        </p:txBody>
      </p:sp>
      <p:sp>
        <p:nvSpPr>
          <p:cNvPr id="84" name="Textfeld 83"/>
          <p:cNvSpPr txBox="1"/>
          <p:nvPr/>
        </p:nvSpPr>
        <p:spPr>
          <a:xfrm>
            <a:off x="7376530" y="5208256"/>
            <a:ext cx="4692760" cy="459228"/>
          </a:xfrm>
          <a:prstGeom prst="rect">
            <a:avLst/>
          </a:prstGeom>
          <a:noFill/>
        </p:spPr>
        <p:txBody>
          <a:bodyPr wrap="square" rtlCol="0">
            <a:noAutofit/>
          </a:bodyPr>
          <a:lstStyle/>
          <a:p>
            <a:r>
              <a:rPr lang="de-DE" sz="1400" dirty="0"/>
              <a:t>S</a:t>
            </a:r>
            <a:r>
              <a:rPr lang="de-DE" sz="1400" baseline="-25000" dirty="0"/>
              <a:t>H</a:t>
            </a:r>
            <a:r>
              <a:rPr lang="de-DE" sz="1400" dirty="0"/>
              <a:t>: Sparen der Haushalte</a:t>
            </a:r>
            <a:endParaRPr lang="de-DE" sz="1400" baseline="-25000" dirty="0"/>
          </a:p>
        </p:txBody>
      </p:sp>
      <p:sp>
        <p:nvSpPr>
          <p:cNvPr id="85" name="Textfeld 84"/>
          <p:cNvSpPr txBox="1"/>
          <p:nvPr/>
        </p:nvSpPr>
        <p:spPr>
          <a:xfrm>
            <a:off x="7370752" y="5511070"/>
            <a:ext cx="4692760" cy="309667"/>
          </a:xfrm>
          <a:prstGeom prst="rect">
            <a:avLst/>
          </a:prstGeom>
          <a:noFill/>
        </p:spPr>
        <p:txBody>
          <a:bodyPr wrap="square" rtlCol="0">
            <a:noAutofit/>
          </a:bodyPr>
          <a:lstStyle/>
          <a:p>
            <a:r>
              <a:rPr lang="de-DE" sz="1400" dirty="0" err="1"/>
              <a:t>S</a:t>
            </a:r>
            <a:r>
              <a:rPr lang="de-DE" sz="1400" baseline="-25000" dirty="0" err="1"/>
              <a:t>St</a:t>
            </a:r>
            <a:r>
              <a:rPr lang="de-DE" sz="1400" dirty="0"/>
              <a:t>: Sparen des Staates</a:t>
            </a:r>
            <a:endParaRPr lang="de-DE" sz="1400" baseline="-25000" dirty="0"/>
          </a:p>
        </p:txBody>
      </p:sp>
      <p:sp>
        <p:nvSpPr>
          <p:cNvPr id="38942" name="Rechteck 38941"/>
          <p:cNvSpPr/>
          <p:nvPr/>
        </p:nvSpPr>
        <p:spPr>
          <a:xfrm>
            <a:off x="4006842" y="4209291"/>
            <a:ext cx="341760" cy="369332"/>
          </a:xfrm>
          <a:prstGeom prst="rect">
            <a:avLst/>
          </a:prstGeom>
        </p:spPr>
        <p:txBody>
          <a:bodyPr wrap="none">
            <a:spAutoFit/>
          </a:bodyPr>
          <a:lstStyle/>
          <a:p>
            <a:r>
              <a:rPr lang="de-DE" dirty="0"/>
              <a:t>I</a:t>
            </a:r>
            <a:r>
              <a:rPr lang="de-DE" baseline="-25000" dirty="0"/>
              <a:t>U</a:t>
            </a:r>
            <a:endParaRPr lang="de-DE" dirty="0"/>
          </a:p>
        </p:txBody>
      </p:sp>
      <p:sp>
        <p:nvSpPr>
          <p:cNvPr id="87" name="Rechteck 86"/>
          <p:cNvSpPr/>
          <p:nvPr/>
        </p:nvSpPr>
        <p:spPr>
          <a:xfrm>
            <a:off x="3162780" y="2526665"/>
            <a:ext cx="364202" cy="369332"/>
          </a:xfrm>
          <a:prstGeom prst="rect">
            <a:avLst/>
          </a:prstGeom>
        </p:spPr>
        <p:txBody>
          <a:bodyPr wrap="none">
            <a:spAutoFit/>
          </a:bodyPr>
          <a:lstStyle/>
          <a:p>
            <a:r>
              <a:rPr lang="de-DE" dirty="0" err="1"/>
              <a:t>I</a:t>
            </a:r>
            <a:r>
              <a:rPr lang="de-DE" baseline="-25000" dirty="0" err="1"/>
              <a:t>St</a:t>
            </a:r>
            <a:endParaRPr lang="de-DE" dirty="0"/>
          </a:p>
        </p:txBody>
      </p:sp>
      <p:sp>
        <p:nvSpPr>
          <p:cNvPr id="88" name="Rechteck 87"/>
          <p:cNvSpPr/>
          <p:nvPr/>
        </p:nvSpPr>
        <p:spPr>
          <a:xfrm>
            <a:off x="1825458" y="4232840"/>
            <a:ext cx="338554" cy="369332"/>
          </a:xfrm>
          <a:prstGeom prst="rect">
            <a:avLst/>
          </a:prstGeom>
        </p:spPr>
        <p:txBody>
          <a:bodyPr wrap="none">
            <a:spAutoFit/>
          </a:bodyPr>
          <a:lstStyle/>
          <a:p>
            <a:r>
              <a:rPr lang="de-DE" dirty="0"/>
              <a:t>I</a:t>
            </a:r>
            <a:r>
              <a:rPr lang="de-DE" baseline="-25000" dirty="0"/>
              <a:t>H</a:t>
            </a:r>
            <a:endParaRPr lang="de-DE" dirty="0"/>
          </a:p>
        </p:txBody>
      </p:sp>
      <p:sp>
        <p:nvSpPr>
          <p:cNvPr id="89" name="Rechteck 88"/>
          <p:cNvSpPr/>
          <p:nvPr/>
        </p:nvSpPr>
        <p:spPr>
          <a:xfrm>
            <a:off x="4206657" y="4666821"/>
            <a:ext cx="389850" cy="369332"/>
          </a:xfrm>
          <a:prstGeom prst="rect">
            <a:avLst/>
          </a:prstGeom>
        </p:spPr>
        <p:txBody>
          <a:bodyPr wrap="none">
            <a:spAutoFit/>
          </a:bodyPr>
          <a:lstStyle/>
          <a:p>
            <a:r>
              <a:rPr lang="de-DE" dirty="0"/>
              <a:t>S</a:t>
            </a:r>
            <a:r>
              <a:rPr lang="de-DE" baseline="-25000" dirty="0"/>
              <a:t>U</a:t>
            </a:r>
            <a:endParaRPr lang="de-DE" dirty="0"/>
          </a:p>
        </p:txBody>
      </p:sp>
      <p:sp>
        <p:nvSpPr>
          <p:cNvPr id="90" name="Rechteck 89"/>
          <p:cNvSpPr/>
          <p:nvPr/>
        </p:nvSpPr>
        <p:spPr>
          <a:xfrm>
            <a:off x="2664016" y="2679065"/>
            <a:ext cx="412292" cy="369332"/>
          </a:xfrm>
          <a:prstGeom prst="rect">
            <a:avLst/>
          </a:prstGeom>
        </p:spPr>
        <p:txBody>
          <a:bodyPr wrap="none">
            <a:spAutoFit/>
          </a:bodyPr>
          <a:lstStyle/>
          <a:p>
            <a:r>
              <a:rPr lang="de-DE" dirty="0" err="1"/>
              <a:t>S</a:t>
            </a:r>
            <a:r>
              <a:rPr lang="de-DE" baseline="-25000" dirty="0" err="1"/>
              <a:t>St</a:t>
            </a:r>
            <a:endParaRPr lang="de-DE" dirty="0"/>
          </a:p>
        </p:txBody>
      </p:sp>
      <p:sp>
        <p:nvSpPr>
          <p:cNvPr id="91" name="Rechteck 90"/>
          <p:cNvSpPr/>
          <p:nvPr/>
        </p:nvSpPr>
        <p:spPr>
          <a:xfrm>
            <a:off x="1326694" y="4385240"/>
            <a:ext cx="386644" cy="369332"/>
          </a:xfrm>
          <a:prstGeom prst="rect">
            <a:avLst/>
          </a:prstGeom>
        </p:spPr>
        <p:txBody>
          <a:bodyPr wrap="none">
            <a:spAutoFit/>
          </a:bodyPr>
          <a:lstStyle/>
          <a:p>
            <a:r>
              <a:rPr lang="de-DE" dirty="0"/>
              <a:t>S</a:t>
            </a:r>
            <a:r>
              <a:rPr lang="de-DE" baseline="-25000" dirty="0"/>
              <a:t>H</a:t>
            </a:r>
            <a:endParaRPr lang="de-DE" dirty="0"/>
          </a:p>
        </p:txBody>
      </p:sp>
      <p:sp>
        <p:nvSpPr>
          <p:cNvPr id="92" name="Textfeld 91"/>
          <p:cNvSpPr txBox="1"/>
          <p:nvPr/>
        </p:nvSpPr>
        <p:spPr>
          <a:xfrm>
            <a:off x="7370752" y="5763135"/>
            <a:ext cx="4793538" cy="1010461"/>
          </a:xfrm>
          <a:prstGeom prst="rect">
            <a:avLst/>
          </a:prstGeom>
          <a:noFill/>
        </p:spPr>
        <p:txBody>
          <a:bodyPr wrap="square" rtlCol="0">
            <a:noAutofit/>
          </a:bodyPr>
          <a:lstStyle/>
          <a:p>
            <a:r>
              <a:rPr lang="de-DE" sz="1400" dirty="0"/>
              <a:t>LB: Da natürlich weder EX=IM gelten muss, noch NÜ genauso groß sein muss, wie der Handelsbilanzsaldo EX-IM, muss für den Ausgleich am Pol des Auslandes ein Pfeil mit EX-IM-NÜ=LB hineingehen. Diese Größe nennt man Leistungsbilanz!</a:t>
            </a:r>
            <a:endParaRPr lang="de-DE" sz="1400" baseline="-25000" dirty="0"/>
          </a:p>
        </p:txBody>
      </p:sp>
      <p:cxnSp>
        <p:nvCxnSpPr>
          <p:cNvPr id="93" name="Gerade Verbindung mit Pfeil 92"/>
          <p:cNvCxnSpPr>
            <a:endCxn id="44" idx="1"/>
          </p:cNvCxnSpPr>
          <p:nvPr/>
        </p:nvCxnSpPr>
        <p:spPr>
          <a:xfrm>
            <a:off x="3222636" y="5918681"/>
            <a:ext cx="2577426" cy="103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Rechteck 94"/>
          <p:cNvSpPr/>
          <p:nvPr/>
        </p:nvSpPr>
        <p:spPr>
          <a:xfrm>
            <a:off x="3851831" y="5621992"/>
            <a:ext cx="1447832" cy="369332"/>
          </a:xfrm>
          <a:prstGeom prst="rect">
            <a:avLst/>
          </a:prstGeom>
        </p:spPr>
        <p:txBody>
          <a:bodyPr wrap="none">
            <a:spAutoFit/>
          </a:bodyPr>
          <a:lstStyle/>
          <a:p>
            <a:r>
              <a:rPr lang="de-DE" dirty="0"/>
              <a:t>LB=EX-IM-NÜ</a:t>
            </a:r>
          </a:p>
        </p:txBody>
      </p:sp>
      <p:sp>
        <p:nvSpPr>
          <p:cNvPr id="64" name="Textfeld 63"/>
          <p:cNvSpPr txBox="1"/>
          <p:nvPr/>
        </p:nvSpPr>
        <p:spPr>
          <a:xfrm>
            <a:off x="3526982" y="521708"/>
            <a:ext cx="3824817" cy="722017"/>
          </a:xfrm>
          <a:prstGeom prst="rect">
            <a:avLst/>
          </a:prstGeom>
          <a:noFill/>
        </p:spPr>
        <p:txBody>
          <a:bodyPr wrap="square" rtlCol="0">
            <a:noAutofit/>
          </a:bodyPr>
          <a:lstStyle/>
          <a:p>
            <a:r>
              <a:rPr lang="de-DE" sz="1400" dirty="0"/>
              <a:t>S</a:t>
            </a:r>
            <a:r>
              <a:rPr lang="de-DE" sz="1400"/>
              <a:t>: Staat H: Haushalte       </a:t>
            </a:r>
            <a:r>
              <a:rPr lang="de-DE" sz="1400" dirty="0"/>
              <a:t>A</a:t>
            </a:r>
            <a:r>
              <a:rPr lang="de-DE" sz="1400"/>
              <a:t>: Ausland</a:t>
            </a:r>
            <a:endParaRPr lang="de-DE" sz="1400" dirty="0"/>
          </a:p>
          <a:p>
            <a:r>
              <a:rPr lang="de-DE" sz="1400" dirty="0"/>
              <a:t>                       VÄ: Vermögensveränderung</a:t>
            </a:r>
          </a:p>
          <a:p>
            <a:r>
              <a:rPr lang="de-DE" sz="1400" dirty="0"/>
              <a:t>                       </a:t>
            </a:r>
            <a:r>
              <a:rPr lang="de-DE" sz="1400"/>
              <a:t>U: Unternehmen</a:t>
            </a:r>
            <a:endParaRPr lang="de-DE" sz="1400" dirty="0"/>
          </a:p>
        </p:txBody>
      </p:sp>
      <p:sp>
        <p:nvSpPr>
          <p:cNvPr id="3" name="Textfeld 2">
            <a:extLst>
              <a:ext uri="{FF2B5EF4-FFF2-40B4-BE49-F238E27FC236}">
                <a16:creationId xmlns:a16="http://schemas.microsoft.com/office/drawing/2014/main" id="{254A6369-92BB-A9B9-23E4-E643AC735002}"/>
              </a:ext>
            </a:extLst>
          </p:cNvPr>
          <p:cNvSpPr txBox="1"/>
          <p:nvPr/>
        </p:nvSpPr>
        <p:spPr>
          <a:xfrm>
            <a:off x="7378706" y="2386572"/>
            <a:ext cx="4692759" cy="354473"/>
          </a:xfrm>
          <a:prstGeom prst="rect">
            <a:avLst/>
          </a:prstGeom>
          <a:noFill/>
        </p:spPr>
        <p:txBody>
          <a:bodyPr wrap="square" rtlCol="0">
            <a:noAutofit/>
          </a:bodyPr>
          <a:lstStyle/>
          <a:p>
            <a:r>
              <a:rPr lang="de-DE" sz="1400"/>
              <a:t>C</a:t>
            </a:r>
            <a:r>
              <a:rPr lang="de-DE" sz="1400" baseline="-25000"/>
              <a:t>St</a:t>
            </a:r>
            <a:r>
              <a:rPr lang="de-DE" sz="1400"/>
              <a:t>: Konsum des Staats</a:t>
            </a:r>
            <a:endParaRPr lang="de-DE" sz="1400" baseline="-25000" dirty="0"/>
          </a:p>
        </p:txBody>
      </p:sp>
      <p:grpSp>
        <p:nvGrpSpPr>
          <p:cNvPr id="7" name="Gruppieren 6">
            <a:extLst>
              <a:ext uri="{FF2B5EF4-FFF2-40B4-BE49-F238E27FC236}">
                <a16:creationId xmlns:a16="http://schemas.microsoft.com/office/drawing/2014/main" id="{D4D981F4-B790-3ECC-D4CB-3968CD17E914}"/>
              </a:ext>
            </a:extLst>
          </p:cNvPr>
          <p:cNvGrpSpPr/>
          <p:nvPr/>
        </p:nvGrpSpPr>
        <p:grpSpPr>
          <a:xfrm flipH="1">
            <a:off x="3437664" y="1019078"/>
            <a:ext cx="2263480" cy="2324398"/>
            <a:chOff x="620876" y="810492"/>
            <a:chExt cx="2066908" cy="2594263"/>
          </a:xfrm>
        </p:grpSpPr>
        <p:sp>
          <p:nvSpPr>
            <p:cNvPr id="9" name="Freihandform 38913">
              <a:extLst>
                <a:ext uri="{FF2B5EF4-FFF2-40B4-BE49-F238E27FC236}">
                  <a16:creationId xmlns:a16="http://schemas.microsoft.com/office/drawing/2014/main" id="{29950A4F-9358-61DC-E6CF-D865D8EEBA41}"/>
                </a:ext>
              </a:extLst>
            </p:cNvPr>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a:extLst>
                <a:ext uri="{FF2B5EF4-FFF2-40B4-BE49-F238E27FC236}">
                  <a16:creationId xmlns:a16="http://schemas.microsoft.com/office/drawing/2014/main" id="{A8BF385B-09B6-CF28-65D4-184D1FBE76FD}"/>
                </a:ext>
              </a:extLst>
            </p:cNvPr>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7" name="Rechteck 16">
            <a:extLst>
              <a:ext uri="{FF2B5EF4-FFF2-40B4-BE49-F238E27FC236}">
                <a16:creationId xmlns:a16="http://schemas.microsoft.com/office/drawing/2014/main" id="{7EDF3584-EC86-34BE-4D4B-E0DD2D5783CD}"/>
              </a:ext>
            </a:extLst>
          </p:cNvPr>
          <p:cNvSpPr/>
          <p:nvPr/>
        </p:nvSpPr>
        <p:spPr>
          <a:xfrm>
            <a:off x="5344933" y="1346341"/>
            <a:ext cx="429926" cy="369332"/>
          </a:xfrm>
          <a:prstGeom prst="rect">
            <a:avLst/>
          </a:prstGeom>
        </p:spPr>
        <p:txBody>
          <a:bodyPr wrap="none">
            <a:spAutoFit/>
          </a:bodyPr>
          <a:lstStyle/>
          <a:p>
            <a:r>
              <a:rPr lang="de-DE"/>
              <a:t>C</a:t>
            </a:r>
            <a:r>
              <a:rPr lang="de-DE" baseline="-25000"/>
              <a:t>St</a:t>
            </a:r>
            <a:endParaRPr lang="de-DE" dirty="0"/>
          </a:p>
        </p:txBody>
      </p:sp>
    </p:spTree>
    <p:extLst>
      <p:ext uri="{BB962C8B-B14F-4D97-AF65-F5344CB8AC3E}">
        <p14:creationId xmlns:p14="http://schemas.microsoft.com/office/powerpoint/2010/main" val="339488494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55704"/>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2">
            <p14:nvContentPartPr>
              <p14:cNvPr id="2" name="Freihand 1">
                <a:extLst>
                  <a:ext uri="{FF2B5EF4-FFF2-40B4-BE49-F238E27FC236}">
                    <a16:creationId xmlns:a16="http://schemas.microsoft.com/office/drawing/2014/main" id="{7C6CE157-A15A-5EA5-C8CC-890CD3AD7399}"/>
                  </a:ext>
                </a:extLst>
              </p14:cNvPr>
              <p14:cNvContentPartPr/>
              <p14:nvPr/>
            </p14:nvContentPartPr>
            <p14:xfrm>
              <a:off x="3741578" y="279229"/>
              <a:ext cx="191160" cy="762120"/>
            </p14:xfrm>
          </p:contentPart>
        </mc:Choice>
        <mc:Fallback xmlns="">
          <p:pic>
            <p:nvPicPr>
              <p:cNvPr id="2" name="Freihand 1">
                <a:extLst>
                  <a:ext uri="{FF2B5EF4-FFF2-40B4-BE49-F238E27FC236}">
                    <a16:creationId xmlns:a16="http://schemas.microsoft.com/office/drawing/2014/main" id="{7C6CE157-A15A-5EA5-C8CC-890CD3AD7399}"/>
                  </a:ext>
                </a:extLst>
              </p:cNvPr>
              <p:cNvPicPr/>
              <p:nvPr/>
            </p:nvPicPr>
            <p:blipFill>
              <a:blip r:embed="rId3"/>
              <a:stretch>
                <a:fillRect/>
              </a:stretch>
            </p:blipFill>
            <p:spPr>
              <a:xfrm>
                <a:off x="3732938" y="270589"/>
                <a:ext cx="208800" cy="7797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 name="Freihand 2">
                <a:extLst>
                  <a:ext uri="{FF2B5EF4-FFF2-40B4-BE49-F238E27FC236}">
                    <a16:creationId xmlns:a16="http://schemas.microsoft.com/office/drawing/2014/main" id="{24673634-DA46-E679-82F3-D749F8082AF9}"/>
                  </a:ext>
                </a:extLst>
              </p14:cNvPr>
              <p14:cNvContentPartPr/>
              <p14:nvPr/>
            </p14:nvContentPartPr>
            <p14:xfrm>
              <a:off x="427778" y="1692949"/>
              <a:ext cx="4095000" cy="120240"/>
            </p14:xfrm>
          </p:contentPart>
        </mc:Choice>
        <mc:Fallback xmlns="">
          <p:pic>
            <p:nvPicPr>
              <p:cNvPr id="3" name="Freihand 2">
                <a:extLst>
                  <a:ext uri="{FF2B5EF4-FFF2-40B4-BE49-F238E27FC236}">
                    <a16:creationId xmlns:a16="http://schemas.microsoft.com/office/drawing/2014/main" id="{24673634-DA46-E679-82F3-D749F8082AF9}"/>
                  </a:ext>
                </a:extLst>
              </p:cNvPr>
              <p:cNvPicPr/>
              <p:nvPr/>
            </p:nvPicPr>
            <p:blipFill>
              <a:blip r:embed="rId5"/>
              <a:stretch>
                <a:fillRect/>
              </a:stretch>
            </p:blipFill>
            <p:spPr>
              <a:xfrm>
                <a:off x="419138" y="1684309"/>
                <a:ext cx="4112640" cy="1378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Freihand 3">
                <a:extLst>
                  <a:ext uri="{FF2B5EF4-FFF2-40B4-BE49-F238E27FC236}">
                    <a16:creationId xmlns:a16="http://schemas.microsoft.com/office/drawing/2014/main" id="{EE048E01-5981-56B9-ACAE-9E0A957D9772}"/>
                  </a:ext>
                </a:extLst>
              </p14:cNvPr>
              <p14:cNvContentPartPr/>
              <p14:nvPr/>
            </p14:nvContentPartPr>
            <p14:xfrm>
              <a:off x="384578" y="1667029"/>
              <a:ext cx="1041480" cy="127440"/>
            </p14:xfrm>
          </p:contentPart>
        </mc:Choice>
        <mc:Fallback xmlns="">
          <p:pic>
            <p:nvPicPr>
              <p:cNvPr id="4" name="Freihand 3">
                <a:extLst>
                  <a:ext uri="{FF2B5EF4-FFF2-40B4-BE49-F238E27FC236}">
                    <a16:creationId xmlns:a16="http://schemas.microsoft.com/office/drawing/2014/main" id="{EE048E01-5981-56B9-ACAE-9E0A957D9772}"/>
                  </a:ext>
                </a:extLst>
              </p:cNvPr>
              <p:cNvPicPr/>
              <p:nvPr/>
            </p:nvPicPr>
            <p:blipFill>
              <a:blip r:embed="rId7"/>
              <a:stretch>
                <a:fillRect/>
              </a:stretch>
            </p:blipFill>
            <p:spPr>
              <a:xfrm>
                <a:off x="375938" y="1658029"/>
                <a:ext cx="1059120" cy="1450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Freihand 4">
                <a:extLst>
                  <a:ext uri="{FF2B5EF4-FFF2-40B4-BE49-F238E27FC236}">
                    <a16:creationId xmlns:a16="http://schemas.microsoft.com/office/drawing/2014/main" id="{4E963984-1349-6126-EFCD-690C15393A48}"/>
                  </a:ext>
                </a:extLst>
              </p14:cNvPr>
              <p14:cNvContentPartPr/>
              <p14:nvPr/>
            </p14:nvContentPartPr>
            <p14:xfrm>
              <a:off x="479258" y="2289109"/>
              <a:ext cx="1713600" cy="53280"/>
            </p14:xfrm>
          </p:contentPart>
        </mc:Choice>
        <mc:Fallback xmlns="">
          <p:pic>
            <p:nvPicPr>
              <p:cNvPr id="5" name="Freihand 4">
                <a:extLst>
                  <a:ext uri="{FF2B5EF4-FFF2-40B4-BE49-F238E27FC236}">
                    <a16:creationId xmlns:a16="http://schemas.microsoft.com/office/drawing/2014/main" id="{4E963984-1349-6126-EFCD-690C15393A48}"/>
                  </a:ext>
                </a:extLst>
              </p:cNvPr>
              <p:cNvPicPr/>
              <p:nvPr/>
            </p:nvPicPr>
            <p:blipFill>
              <a:blip r:embed="rId9"/>
              <a:stretch>
                <a:fillRect/>
              </a:stretch>
            </p:blipFill>
            <p:spPr>
              <a:xfrm>
                <a:off x="470618" y="2280109"/>
                <a:ext cx="1731240" cy="709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Freihand 5">
                <a:extLst>
                  <a:ext uri="{FF2B5EF4-FFF2-40B4-BE49-F238E27FC236}">
                    <a16:creationId xmlns:a16="http://schemas.microsoft.com/office/drawing/2014/main" id="{D669F11E-8A2A-1B8C-1F48-F39DAAE6BDEA}"/>
                  </a:ext>
                </a:extLst>
              </p14:cNvPr>
              <p14:cNvContentPartPr/>
              <p14:nvPr/>
            </p14:nvContentPartPr>
            <p14:xfrm>
              <a:off x="384578" y="2756389"/>
              <a:ext cx="5074200" cy="158400"/>
            </p14:xfrm>
          </p:contentPart>
        </mc:Choice>
        <mc:Fallback xmlns="">
          <p:pic>
            <p:nvPicPr>
              <p:cNvPr id="6" name="Freihand 5">
                <a:extLst>
                  <a:ext uri="{FF2B5EF4-FFF2-40B4-BE49-F238E27FC236}">
                    <a16:creationId xmlns:a16="http://schemas.microsoft.com/office/drawing/2014/main" id="{D669F11E-8A2A-1B8C-1F48-F39DAAE6BDEA}"/>
                  </a:ext>
                </a:extLst>
              </p:cNvPr>
              <p:cNvPicPr/>
              <p:nvPr/>
            </p:nvPicPr>
            <p:blipFill>
              <a:blip r:embed="rId11"/>
              <a:stretch>
                <a:fillRect/>
              </a:stretch>
            </p:blipFill>
            <p:spPr>
              <a:xfrm>
                <a:off x="375938" y="2747749"/>
                <a:ext cx="5091840" cy="1760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7" name="Freihand 6">
                <a:extLst>
                  <a:ext uri="{FF2B5EF4-FFF2-40B4-BE49-F238E27FC236}">
                    <a16:creationId xmlns:a16="http://schemas.microsoft.com/office/drawing/2014/main" id="{16C59152-E140-4BCB-A70D-8BAB6CCB757E}"/>
                  </a:ext>
                </a:extLst>
              </p14:cNvPr>
              <p14:cNvContentPartPr/>
              <p14:nvPr/>
            </p14:nvContentPartPr>
            <p14:xfrm>
              <a:off x="455498" y="3412669"/>
              <a:ext cx="6482520" cy="96120"/>
            </p14:xfrm>
          </p:contentPart>
        </mc:Choice>
        <mc:Fallback xmlns="">
          <p:pic>
            <p:nvPicPr>
              <p:cNvPr id="7" name="Freihand 6">
                <a:extLst>
                  <a:ext uri="{FF2B5EF4-FFF2-40B4-BE49-F238E27FC236}">
                    <a16:creationId xmlns:a16="http://schemas.microsoft.com/office/drawing/2014/main" id="{16C59152-E140-4BCB-A70D-8BAB6CCB757E}"/>
                  </a:ext>
                </a:extLst>
              </p:cNvPr>
              <p:cNvPicPr/>
              <p:nvPr/>
            </p:nvPicPr>
            <p:blipFill>
              <a:blip r:embed="rId13"/>
              <a:stretch>
                <a:fillRect/>
              </a:stretch>
            </p:blipFill>
            <p:spPr>
              <a:xfrm>
                <a:off x="446498" y="3404029"/>
                <a:ext cx="6500160" cy="1137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8" name="Freihand 7">
                <a:extLst>
                  <a:ext uri="{FF2B5EF4-FFF2-40B4-BE49-F238E27FC236}">
                    <a16:creationId xmlns:a16="http://schemas.microsoft.com/office/drawing/2014/main" id="{620946F0-1519-3E63-5790-F5D89D644B99}"/>
                  </a:ext>
                </a:extLst>
              </p14:cNvPr>
              <p14:cNvContentPartPr/>
              <p14:nvPr/>
            </p14:nvContentPartPr>
            <p14:xfrm>
              <a:off x="456578" y="3947629"/>
              <a:ext cx="4935600" cy="81720"/>
            </p14:xfrm>
          </p:contentPart>
        </mc:Choice>
        <mc:Fallback xmlns="">
          <p:pic>
            <p:nvPicPr>
              <p:cNvPr id="8" name="Freihand 7">
                <a:extLst>
                  <a:ext uri="{FF2B5EF4-FFF2-40B4-BE49-F238E27FC236}">
                    <a16:creationId xmlns:a16="http://schemas.microsoft.com/office/drawing/2014/main" id="{620946F0-1519-3E63-5790-F5D89D644B99}"/>
                  </a:ext>
                </a:extLst>
              </p:cNvPr>
              <p:cNvPicPr/>
              <p:nvPr/>
            </p:nvPicPr>
            <p:blipFill>
              <a:blip r:embed="rId15"/>
              <a:stretch>
                <a:fillRect/>
              </a:stretch>
            </p:blipFill>
            <p:spPr>
              <a:xfrm>
                <a:off x="447578" y="3938989"/>
                <a:ext cx="4953240" cy="993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9" name="Freihand 8">
                <a:extLst>
                  <a:ext uri="{FF2B5EF4-FFF2-40B4-BE49-F238E27FC236}">
                    <a16:creationId xmlns:a16="http://schemas.microsoft.com/office/drawing/2014/main" id="{7DD281FF-8BCE-9B8B-094E-D3894B6F3C57}"/>
                  </a:ext>
                </a:extLst>
              </p14:cNvPr>
              <p14:cNvContentPartPr/>
              <p14:nvPr/>
            </p14:nvContentPartPr>
            <p14:xfrm>
              <a:off x="506618" y="4561789"/>
              <a:ext cx="5161680" cy="47160"/>
            </p14:xfrm>
          </p:contentPart>
        </mc:Choice>
        <mc:Fallback xmlns="">
          <p:pic>
            <p:nvPicPr>
              <p:cNvPr id="9" name="Freihand 8">
                <a:extLst>
                  <a:ext uri="{FF2B5EF4-FFF2-40B4-BE49-F238E27FC236}">
                    <a16:creationId xmlns:a16="http://schemas.microsoft.com/office/drawing/2014/main" id="{7DD281FF-8BCE-9B8B-094E-D3894B6F3C57}"/>
                  </a:ext>
                </a:extLst>
              </p:cNvPr>
              <p:cNvPicPr/>
              <p:nvPr/>
            </p:nvPicPr>
            <p:blipFill>
              <a:blip r:embed="rId17"/>
              <a:stretch>
                <a:fillRect/>
              </a:stretch>
            </p:blipFill>
            <p:spPr>
              <a:xfrm>
                <a:off x="497618" y="4552789"/>
                <a:ext cx="5179320" cy="64800"/>
              </a:xfrm>
              <a:prstGeom prst="rect">
                <a:avLst/>
              </a:prstGeom>
            </p:spPr>
          </p:pic>
        </mc:Fallback>
      </mc:AlternateContent>
      <p:grpSp>
        <p:nvGrpSpPr>
          <p:cNvPr id="14" name="Gruppieren 13">
            <a:extLst>
              <a:ext uri="{FF2B5EF4-FFF2-40B4-BE49-F238E27FC236}">
                <a16:creationId xmlns:a16="http://schemas.microsoft.com/office/drawing/2014/main" id="{56C815A5-B911-7058-1A54-7B869F6337D0}"/>
              </a:ext>
            </a:extLst>
          </p:cNvPr>
          <p:cNvGrpSpPr/>
          <p:nvPr/>
        </p:nvGrpSpPr>
        <p:grpSpPr>
          <a:xfrm>
            <a:off x="6563978" y="3545509"/>
            <a:ext cx="63000" cy="1181520"/>
            <a:chOff x="6563978" y="3545509"/>
            <a:chExt cx="63000" cy="1181520"/>
          </a:xfrm>
        </p:grpSpPr>
        <mc:AlternateContent xmlns:mc="http://schemas.openxmlformats.org/markup-compatibility/2006" xmlns:p14="http://schemas.microsoft.com/office/powerpoint/2010/main">
          <mc:Choice Requires="p14">
            <p:contentPart p14:bwMode="auto" r:id="rId18">
              <p14:nvContentPartPr>
                <p14:cNvPr id="12" name="Freihand 11">
                  <a:extLst>
                    <a:ext uri="{FF2B5EF4-FFF2-40B4-BE49-F238E27FC236}">
                      <a16:creationId xmlns:a16="http://schemas.microsoft.com/office/drawing/2014/main" id="{9B32A037-1653-C545-B0B4-A96C0F53955F}"/>
                    </a:ext>
                  </a:extLst>
                </p14:cNvPr>
                <p14:cNvContentPartPr/>
                <p14:nvPr/>
              </p14:nvContentPartPr>
              <p14:xfrm>
                <a:off x="6594578" y="3962749"/>
                <a:ext cx="32400" cy="764280"/>
              </p14:xfrm>
            </p:contentPart>
          </mc:Choice>
          <mc:Fallback xmlns="">
            <p:pic>
              <p:nvPicPr>
                <p:cNvPr id="12" name="Freihand 11">
                  <a:extLst>
                    <a:ext uri="{FF2B5EF4-FFF2-40B4-BE49-F238E27FC236}">
                      <a16:creationId xmlns:a16="http://schemas.microsoft.com/office/drawing/2014/main" id="{9B32A037-1653-C545-B0B4-A96C0F53955F}"/>
                    </a:ext>
                  </a:extLst>
                </p:cNvPr>
                <p:cNvPicPr/>
                <p:nvPr/>
              </p:nvPicPr>
              <p:blipFill>
                <a:blip r:embed="rId19"/>
                <a:stretch>
                  <a:fillRect/>
                </a:stretch>
              </p:blipFill>
              <p:spPr>
                <a:xfrm>
                  <a:off x="6585938" y="3954109"/>
                  <a:ext cx="50040" cy="78192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3" name="Freihand 12">
                  <a:extLst>
                    <a:ext uri="{FF2B5EF4-FFF2-40B4-BE49-F238E27FC236}">
                      <a16:creationId xmlns:a16="http://schemas.microsoft.com/office/drawing/2014/main" id="{B954A7EA-D030-CF5F-4926-3158AEBCE3E8}"/>
                    </a:ext>
                  </a:extLst>
                </p14:cNvPr>
                <p14:cNvContentPartPr/>
                <p14:nvPr/>
              </p14:nvContentPartPr>
              <p14:xfrm>
                <a:off x="6563978" y="3545509"/>
                <a:ext cx="56880" cy="1177200"/>
              </p14:xfrm>
            </p:contentPart>
          </mc:Choice>
          <mc:Fallback xmlns="">
            <p:pic>
              <p:nvPicPr>
                <p:cNvPr id="13" name="Freihand 12">
                  <a:extLst>
                    <a:ext uri="{FF2B5EF4-FFF2-40B4-BE49-F238E27FC236}">
                      <a16:creationId xmlns:a16="http://schemas.microsoft.com/office/drawing/2014/main" id="{B954A7EA-D030-CF5F-4926-3158AEBCE3E8}"/>
                    </a:ext>
                  </a:extLst>
                </p:cNvPr>
                <p:cNvPicPr/>
                <p:nvPr/>
              </p:nvPicPr>
              <p:blipFill>
                <a:blip r:embed="rId21"/>
                <a:stretch>
                  <a:fillRect/>
                </a:stretch>
              </p:blipFill>
              <p:spPr>
                <a:xfrm>
                  <a:off x="6554978" y="3536869"/>
                  <a:ext cx="74520" cy="1194840"/>
                </a:xfrm>
                <a:prstGeom prst="rect">
                  <a:avLst/>
                </a:prstGeom>
              </p:spPr>
            </p:pic>
          </mc:Fallback>
        </mc:AlternateContent>
      </p:gr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2">
            <p14:nvContentPartPr>
              <p14:cNvPr id="2" name="Freihand 1">
                <a:extLst>
                  <a:ext uri="{FF2B5EF4-FFF2-40B4-BE49-F238E27FC236}">
                    <a16:creationId xmlns:a16="http://schemas.microsoft.com/office/drawing/2014/main" id="{349DE380-4FB2-FDFA-E3C7-947C3D4A994C}"/>
                  </a:ext>
                </a:extLst>
              </p14:cNvPr>
              <p14:cNvContentPartPr/>
              <p14:nvPr/>
            </p14:nvContentPartPr>
            <p14:xfrm>
              <a:off x="5911298" y="1566982"/>
              <a:ext cx="37440" cy="9720"/>
            </p14:xfrm>
          </p:contentPart>
        </mc:Choice>
        <mc:Fallback xmlns="">
          <p:pic>
            <p:nvPicPr>
              <p:cNvPr id="2" name="Freihand 1">
                <a:extLst>
                  <a:ext uri="{FF2B5EF4-FFF2-40B4-BE49-F238E27FC236}">
                    <a16:creationId xmlns:a16="http://schemas.microsoft.com/office/drawing/2014/main" id="{349DE380-4FB2-FDFA-E3C7-947C3D4A994C}"/>
                  </a:ext>
                </a:extLst>
              </p:cNvPr>
              <p:cNvPicPr/>
              <p:nvPr/>
            </p:nvPicPr>
            <p:blipFill>
              <a:blip r:embed="rId3"/>
              <a:stretch>
                <a:fillRect/>
              </a:stretch>
            </p:blipFill>
            <p:spPr>
              <a:xfrm>
                <a:off x="5902658" y="1558342"/>
                <a:ext cx="55080" cy="27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 name="Freihand 2">
                <a:extLst>
                  <a:ext uri="{FF2B5EF4-FFF2-40B4-BE49-F238E27FC236}">
                    <a16:creationId xmlns:a16="http://schemas.microsoft.com/office/drawing/2014/main" id="{A4585AE2-66F3-E40F-F985-61F8E07D9EF6}"/>
                  </a:ext>
                </a:extLst>
              </p14:cNvPr>
              <p14:cNvContentPartPr/>
              <p14:nvPr/>
            </p14:nvContentPartPr>
            <p14:xfrm>
              <a:off x="5894738" y="862822"/>
              <a:ext cx="2743560" cy="73800"/>
            </p14:xfrm>
          </p:contentPart>
        </mc:Choice>
        <mc:Fallback xmlns="">
          <p:pic>
            <p:nvPicPr>
              <p:cNvPr id="3" name="Freihand 2">
                <a:extLst>
                  <a:ext uri="{FF2B5EF4-FFF2-40B4-BE49-F238E27FC236}">
                    <a16:creationId xmlns:a16="http://schemas.microsoft.com/office/drawing/2014/main" id="{A4585AE2-66F3-E40F-F985-61F8E07D9EF6}"/>
                  </a:ext>
                </a:extLst>
              </p:cNvPr>
              <p:cNvPicPr/>
              <p:nvPr/>
            </p:nvPicPr>
            <p:blipFill>
              <a:blip r:embed="rId5"/>
              <a:stretch>
                <a:fillRect/>
              </a:stretch>
            </p:blipFill>
            <p:spPr>
              <a:xfrm>
                <a:off x="5886098" y="853822"/>
                <a:ext cx="2761200" cy="914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2" name="Freihand 11">
                <a:extLst>
                  <a:ext uri="{FF2B5EF4-FFF2-40B4-BE49-F238E27FC236}">
                    <a16:creationId xmlns:a16="http://schemas.microsoft.com/office/drawing/2014/main" id="{29AF5C80-F538-CBBE-889D-0D85823ACB8C}"/>
                  </a:ext>
                </a:extLst>
              </p14:cNvPr>
              <p14:cNvContentPartPr/>
              <p14:nvPr/>
            </p14:nvContentPartPr>
            <p14:xfrm>
              <a:off x="6148178" y="2729422"/>
              <a:ext cx="1568160" cy="73800"/>
            </p14:xfrm>
          </p:contentPart>
        </mc:Choice>
        <mc:Fallback xmlns="">
          <p:pic>
            <p:nvPicPr>
              <p:cNvPr id="12" name="Freihand 11">
                <a:extLst>
                  <a:ext uri="{FF2B5EF4-FFF2-40B4-BE49-F238E27FC236}">
                    <a16:creationId xmlns:a16="http://schemas.microsoft.com/office/drawing/2014/main" id="{29AF5C80-F538-CBBE-889D-0D85823ACB8C}"/>
                  </a:ext>
                </a:extLst>
              </p:cNvPr>
              <p:cNvPicPr/>
              <p:nvPr/>
            </p:nvPicPr>
            <p:blipFill>
              <a:blip r:embed="rId7"/>
              <a:stretch>
                <a:fillRect/>
              </a:stretch>
            </p:blipFill>
            <p:spPr>
              <a:xfrm>
                <a:off x="6139538" y="2720782"/>
                <a:ext cx="1585800" cy="914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4" name="Freihand 13">
                <a:extLst>
                  <a:ext uri="{FF2B5EF4-FFF2-40B4-BE49-F238E27FC236}">
                    <a16:creationId xmlns:a16="http://schemas.microsoft.com/office/drawing/2014/main" id="{EE09308F-8D35-BCDE-FE62-6E7A5D16D3F4}"/>
                  </a:ext>
                </a:extLst>
              </p14:cNvPr>
              <p14:cNvContentPartPr/>
              <p14:nvPr/>
            </p14:nvContentPartPr>
            <p14:xfrm>
              <a:off x="523178" y="3113542"/>
              <a:ext cx="2400840" cy="101880"/>
            </p14:xfrm>
          </p:contentPart>
        </mc:Choice>
        <mc:Fallback xmlns="">
          <p:pic>
            <p:nvPicPr>
              <p:cNvPr id="14" name="Freihand 13">
                <a:extLst>
                  <a:ext uri="{FF2B5EF4-FFF2-40B4-BE49-F238E27FC236}">
                    <a16:creationId xmlns:a16="http://schemas.microsoft.com/office/drawing/2014/main" id="{EE09308F-8D35-BCDE-FE62-6E7A5D16D3F4}"/>
                  </a:ext>
                </a:extLst>
              </p:cNvPr>
              <p:cNvPicPr/>
              <p:nvPr/>
            </p:nvPicPr>
            <p:blipFill>
              <a:blip r:embed="rId9"/>
              <a:stretch>
                <a:fillRect/>
              </a:stretch>
            </p:blipFill>
            <p:spPr>
              <a:xfrm>
                <a:off x="514178" y="3104542"/>
                <a:ext cx="2418480" cy="1195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Freihand 14">
                <a:extLst>
                  <a:ext uri="{FF2B5EF4-FFF2-40B4-BE49-F238E27FC236}">
                    <a16:creationId xmlns:a16="http://schemas.microsoft.com/office/drawing/2014/main" id="{61541B68-C289-D846-B9C3-2260849AD14E}"/>
                  </a:ext>
                </a:extLst>
              </p14:cNvPr>
              <p14:cNvContentPartPr/>
              <p14:nvPr/>
            </p14:nvContentPartPr>
            <p14:xfrm>
              <a:off x="261098" y="2686582"/>
              <a:ext cx="2652120" cy="548280"/>
            </p14:xfrm>
          </p:contentPart>
        </mc:Choice>
        <mc:Fallback xmlns="">
          <p:pic>
            <p:nvPicPr>
              <p:cNvPr id="15" name="Freihand 14">
                <a:extLst>
                  <a:ext uri="{FF2B5EF4-FFF2-40B4-BE49-F238E27FC236}">
                    <a16:creationId xmlns:a16="http://schemas.microsoft.com/office/drawing/2014/main" id="{61541B68-C289-D846-B9C3-2260849AD14E}"/>
                  </a:ext>
                </a:extLst>
              </p:cNvPr>
              <p:cNvPicPr/>
              <p:nvPr/>
            </p:nvPicPr>
            <p:blipFill>
              <a:blip r:embed="rId11"/>
              <a:stretch>
                <a:fillRect/>
              </a:stretch>
            </p:blipFill>
            <p:spPr>
              <a:xfrm>
                <a:off x="252458" y="2677942"/>
                <a:ext cx="2669760" cy="5659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6" name="Freihand 15">
                <a:extLst>
                  <a:ext uri="{FF2B5EF4-FFF2-40B4-BE49-F238E27FC236}">
                    <a16:creationId xmlns:a16="http://schemas.microsoft.com/office/drawing/2014/main" id="{E9E813D0-A694-944C-0CDA-B66522FB4392}"/>
                  </a:ext>
                </a:extLst>
              </p14:cNvPr>
              <p14:cNvContentPartPr/>
              <p14:nvPr/>
            </p14:nvContentPartPr>
            <p14:xfrm>
              <a:off x="437138" y="2747062"/>
              <a:ext cx="74160" cy="1429920"/>
            </p14:xfrm>
          </p:contentPart>
        </mc:Choice>
        <mc:Fallback xmlns="">
          <p:pic>
            <p:nvPicPr>
              <p:cNvPr id="16" name="Freihand 15">
                <a:extLst>
                  <a:ext uri="{FF2B5EF4-FFF2-40B4-BE49-F238E27FC236}">
                    <a16:creationId xmlns:a16="http://schemas.microsoft.com/office/drawing/2014/main" id="{E9E813D0-A694-944C-0CDA-B66522FB4392}"/>
                  </a:ext>
                </a:extLst>
              </p:cNvPr>
              <p:cNvPicPr/>
              <p:nvPr/>
            </p:nvPicPr>
            <p:blipFill>
              <a:blip r:embed="rId13"/>
              <a:stretch>
                <a:fillRect/>
              </a:stretch>
            </p:blipFill>
            <p:spPr>
              <a:xfrm>
                <a:off x="428498" y="2738422"/>
                <a:ext cx="91800" cy="14475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7" name="Freihand 16">
                <a:extLst>
                  <a:ext uri="{FF2B5EF4-FFF2-40B4-BE49-F238E27FC236}">
                    <a16:creationId xmlns:a16="http://schemas.microsoft.com/office/drawing/2014/main" id="{805931F2-7E80-A29B-EEE7-B0669F33540E}"/>
                  </a:ext>
                </a:extLst>
              </p14:cNvPr>
              <p14:cNvContentPartPr/>
              <p14:nvPr/>
            </p14:nvContentPartPr>
            <p14:xfrm>
              <a:off x="8322938" y="4715542"/>
              <a:ext cx="73800" cy="1628280"/>
            </p14:xfrm>
          </p:contentPart>
        </mc:Choice>
        <mc:Fallback xmlns="">
          <p:pic>
            <p:nvPicPr>
              <p:cNvPr id="17" name="Freihand 16">
                <a:extLst>
                  <a:ext uri="{FF2B5EF4-FFF2-40B4-BE49-F238E27FC236}">
                    <a16:creationId xmlns:a16="http://schemas.microsoft.com/office/drawing/2014/main" id="{805931F2-7E80-A29B-EEE7-B0669F33540E}"/>
                  </a:ext>
                </a:extLst>
              </p:cNvPr>
              <p:cNvPicPr/>
              <p:nvPr/>
            </p:nvPicPr>
            <p:blipFill>
              <a:blip r:embed="rId15"/>
              <a:stretch>
                <a:fillRect/>
              </a:stretch>
            </p:blipFill>
            <p:spPr>
              <a:xfrm>
                <a:off x="8314298" y="4706542"/>
                <a:ext cx="91440" cy="16459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8" name="Freihand 17">
                <a:extLst>
                  <a:ext uri="{FF2B5EF4-FFF2-40B4-BE49-F238E27FC236}">
                    <a16:creationId xmlns:a16="http://schemas.microsoft.com/office/drawing/2014/main" id="{EFF76E7D-0F13-1B5C-4A77-7128C8E962D3}"/>
                  </a:ext>
                </a:extLst>
              </p14:cNvPr>
              <p14:cNvContentPartPr/>
              <p14:nvPr/>
            </p14:nvContentPartPr>
            <p14:xfrm>
              <a:off x="352538" y="4830382"/>
              <a:ext cx="66600" cy="1537920"/>
            </p14:xfrm>
          </p:contentPart>
        </mc:Choice>
        <mc:Fallback xmlns="">
          <p:pic>
            <p:nvPicPr>
              <p:cNvPr id="18" name="Freihand 17">
                <a:extLst>
                  <a:ext uri="{FF2B5EF4-FFF2-40B4-BE49-F238E27FC236}">
                    <a16:creationId xmlns:a16="http://schemas.microsoft.com/office/drawing/2014/main" id="{EFF76E7D-0F13-1B5C-4A77-7128C8E962D3}"/>
                  </a:ext>
                </a:extLst>
              </p:cNvPr>
              <p:cNvPicPr/>
              <p:nvPr/>
            </p:nvPicPr>
            <p:blipFill>
              <a:blip r:embed="rId17"/>
              <a:stretch>
                <a:fillRect/>
              </a:stretch>
            </p:blipFill>
            <p:spPr>
              <a:xfrm>
                <a:off x="343538" y="4821382"/>
                <a:ext cx="84240" cy="1555560"/>
              </a:xfrm>
              <a:prstGeom prst="rect">
                <a:avLst/>
              </a:prstGeom>
            </p:spPr>
          </p:pic>
        </mc:Fallback>
      </mc:AlternateContent>
      <p:grpSp>
        <p:nvGrpSpPr>
          <p:cNvPr id="23" name="Gruppieren 22">
            <a:extLst>
              <a:ext uri="{FF2B5EF4-FFF2-40B4-BE49-F238E27FC236}">
                <a16:creationId xmlns:a16="http://schemas.microsoft.com/office/drawing/2014/main" id="{1EDE5960-AF3D-77BB-072E-AFCAA3071DB7}"/>
              </a:ext>
            </a:extLst>
          </p:cNvPr>
          <p:cNvGrpSpPr/>
          <p:nvPr/>
        </p:nvGrpSpPr>
        <p:grpSpPr>
          <a:xfrm>
            <a:off x="5361938" y="1744462"/>
            <a:ext cx="4228200" cy="2610360"/>
            <a:chOff x="5361938" y="1744462"/>
            <a:chExt cx="4228200" cy="2610360"/>
          </a:xfrm>
        </p:grpSpPr>
        <mc:AlternateContent xmlns:mc="http://schemas.openxmlformats.org/markup-compatibility/2006" xmlns:p14="http://schemas.microsoft.com/office/powerpoint/2010/main">
          <mc:Choice Requires="p14">
            <p:contentPart p14:bwMode="auto" r:id="rId18">
              <p14:nvContentPartPr>
                <p14:cNvPr id="5" name="Freihand 4">
                  <a:extLst>
                    <a:ext uri="{FF2B5EF4-FFF2-40B4-BE49-F238E27FC236}">
                      <a16:creationId xmlns:a16="http://schemas.microsoft.com/office/drawing/2014/main" id="{0DF19E10-468D-5208-8EDC-945822442B02}"/>
                    </a:ext>
                  </a:extLst>
                </p14:cNvPr>
                <p14:cNvContentPartPr/>
                <p14:nvPr/>
              </p14:nvContentPartPr>
              <p14:xfrm>
                <a:off x="8700938" y="2271142"/>
                <a:ext cx="561600" cy="945000"/>
              </p14:xfrm>
            </p:contentPart>
          </mc:Choice>
          <mc:Fallback xmlns="">
            <p:pic>
              <p:nvPicPr>
                <p:cNvPr id="5" name="Freihand 4">
                  <a:extLst>
                    <a:ext uri="{FF2B5EF4-FFF2-40B4-BE49-F238E27FC236}">
                      <a16:creationId xmlns:a16="http://schemas.microsoft.com/office/drawing/2014/main" id="{0DF19E10-468D-5208-8EDC-945822442B02}"/>
                    </a:ext>
                  </a:extLst>
                </p:cNvPr>
                <p:cNvPicPr/>
                <p:nvPr/>
              </p:nvPicPr>
              <p:blipFill>
                <a:blip r:embed="rId19"/>
                <a:stretch>
                  <a:fillRect/>
                </a:stretch>
              </p:blipFill>
              <p:spPr>
                <a:xfrm>
                  <a:off x="8691938" y="2262142"/>
                  <a:ext cx="579240" cy="9626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6" name="Freihand 5">
                  <a:extLst>
                    <a:ext uri="{FF2B5EF4-FFF2-40B4-BE49-F238E27FC236}">
                      <a16:creationId xmlns:a16="http://schemas.microsoft.com/office/drawing/2014/main" id="{F5A4D9DE-FD7D-331B-1393-8586BDA7AF8F}"/>
                    </a:ext>
                  </a:extLst>
                </p14:cNvPr>
                <p14:cNvContentPartPr/>
                <p14:nvPr/>
              </p14:nvContentPartPr>
              <p14:xfrm>
                <a:off x="8838098" y="2546182"/>
                <a:ext cx="414000" cy="468360"/>
              </p14:xfrm>
            </p:contentPart>
          </mc:Choice>
          <mc:Fallback xmlns="">
            <p:pic>
              <p:nvPicPr>
                <p:cNvPr id="6" name="Freihand 5">
                  <a:extLst>
                    <a:ext uri="{FF2B5EF4-FFF2-40B4-BE49-F238E27FC236}">
                      <a16:creationId xmlns:a16="http://schemas.microsoft.com/office/drawing/2014/main" id="{F5A4D9DE-FD7D-331B-1393-8586BDA7AF8F}"/>
                    </a:ext>
                  </a:extLst>
                </p:cNvPr>
                <p:cNvPicPr/>
                <p:nvPr/>
              </p:nvPicPr>
              <p:blipFill>
                <a:blip r:embed="rId21"/>
                <a:stretch>
                  <a:fillRect/>
                </a:stretch>
              </p:blipFill>
              <p:spPr>
                <a:xfrm>
                  <a:off x="8829458" y="2537542"/>
                  <a:ext cx="431640" cy="4860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8" name="Freihand 7">
                  <a:extLst>
                    <a:ext uri="{FF2B5EF4-FFF2-40B4-BE49-F238E27FC236}">
                      <a16:creationId xmlns:a16="http://schemas.microsoft.com/office/drawing/2014/main" id="{41884B22-6357-4DCC-EC9F-825BB9609DE2}"/>
                    </a:ext>
                  </a:extLst>
                </p14:cNvPr>
                <p14:cNvContentPartPr/>
                <p14:nvPr/>
              </p14:nvContentPartPr>
              <p14:xfrm>
                <a:off x="8323298" y="2004742"/>
                <a:ext cx="1266840" cy="1607040"/>
              </p14:xfrm>
            </p:contentPart>
          </mc:Choice>
          <mc:Fallback xmlns="">
            <p:pic>
              <p:nvPicPr>
                <p:cNvPr id="8" name="Freihand 7">
                  <a:extLst>
                    <a:ext uri="{FF2B5EF4-FFF2-40B4-BE49-F238E27FC236}">
                      <a16:creationId xmlns:a16="http://schemas.microsoft.com/office/drawing/2014/main" id="{41884B22-6357-4DCC-EC9F-825BB9609DE2}"/>
                    </a:ext>
                  </a:extLst>
                </p:cNvPr>
                <p:cNvPicPr/>
                <p:nvPr/>
              </p:nvPicPr>
              <p:blipFill>
                <a:blip r:embed="rId23"/>
                <a:stretch>
                  <a:fillRect/>
                </a:stretch>
              </p:blipFill>
              <p:spPr>
                <a:xfrm>
                  <a:off x="8314298" y="1995742"/>
                  <a:ext cx="1284480" cy="162468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9" name="Freihand 18">
                  <a:extLst>
                    <a:ext uri="{FF2B5EF4-FFF2-40B4-BE49-F238E27FC236}">
                      <a16:creationId xmlns:a16="http://schemas.microsoft.com/office/drawing/2014/main" id="{0AE6BC2C-5A37-6E27-953F-F6A1DC80C48D}"/>
                    </a:ext>
                  </a:extLst>
                </p14:cNvPr>
                <p14:cNvContentPartPr/>
                <p14:nvPr/>
              </p14:nvContentPartPr>
              <p14:xfrm>
                <a:off x="5361938" y="1744462"/>
                <a:ext cx="2965680" cy="2610360"/>
              </p14:xfrm>
            </p:contentPart>
          </mc:Choice>
          <mc:Fallback xmlns="">
            <p:pic>
              <p:nvPicPr>
                <p:cNvPr id="19" name="Freihand 18">
                  <a:extLst>
                    <a:ext uri="{FF2B5EF4-FFF2-40B4-BE49-F238E27FC236}">
                      <a16:creationId xmlns:a16="http://schemas.microsoft.com/office/drawing/2014/main" id="{0AE6BC2C-5A37-6E27-953F-F6A1DC80C48D}"/>
                    </a:ext>
                  </a:extLst>
                </p:cNvPr>
                <p:cNvPicPr/>
                <p:nvPr/>
              </p:nvPicPr>
              <p:blipFill>
                <a:blip r:embed="rId25"/>
                <a:stretch>
                  <a:fillRect/>
                </a:stretch>
              </p:blipFill>
              <p:spPr>
                <a:xfrm>
                  <a:off x="5353298" y="1735462"/>
                  <a:ext cx="2983320" cy="2628000"/>
                </a:xfrm>
                <a:prstGeom prst="rect">
                  <a:avLst/>
                </a:prstGeom>
              </p:spPr>
            </p:pic>
          </mc:Fallback>
        </mc:AlternateContent>
      </p:grpSp>
      <p:grpSp>
        <p:nvGrpSpPr>
          <p:cNvPr id="22" name="Gruppieren 21">
            <a:extLst>
              <a:ext uri="{FF2B5EF4-FFF2-40B4-BE49-F238E27FC236}">
                <a16:creationId xmlns:a16="http://schemas.microsoft.com/office/drawing/2014/main" id="{199BC679-8DE4-D812-9409-AEBE5F908815}"/>
              </a:ext>
            </a:extLst>
          </p:cNvPr>
          <p:cNvGrpSpPr/>
          <p:nvPr/>
        </p:nvGrpSpPr>
        <p:grpSpPr>
          <a:xfrm>
            <a:off x="701738" y="1883062"/>
            <a:ext cx="2725920" cy="2129760"/>
            <a:chOff x="701738" y="1883062"/>
            <a:chExt cx="2725920" cy="2129760"/>
          </a:xfrm>
        </p:grpSpPr>
        <mc:AlternateContent xmlns:mc="http://schemas.openxmlformats.org/markup-compatibility/2006" xmlns:p14="http://schemas.microsoft.com/office/powerpoint/2010/main">
          <mc:Choice Requires="p14">
            <p:contentPart p14:bwMode="auto" r:id="rId26">
              <p14:nvContentPartPr>
                <p14:cNvPr id="20" name="Freihand 19">
                  <a:extLst>
                    <a:ext uri="{FF2B5EF4-FFF2-40B4-BE49-F238E27FC236}">
                      <a16:creationId xmlns:a16="http://schemas.microsoft.com/office/drawing/2014/main" id="{93D85163-E3EA-91B9-2BD4-D4BF852BDBF8}"/>
                    </a:ext>
                  </a:extLst>
                </p14:cNvPr>
                <p14:cNvContentPartPr/>
                <p14:nvPr/>
              </p14:nvContentPartPr>
              <p14:xfrm>
                <a:off x="701738" y="1883062"/>
                <a:ext cx="1267920" cy="2129760"/>
              </p14:xfrm>
            </p:contentPart>
          </mc:Choice>
          <mc:Fallback xmlns="">
            <p:pic>
              <p:nvPicPr>
                <p:cNvPr id="20" name="Freihand 19">
                  <a:extLst>
                    <a:ext uri="{FF2B5EF4-FFF2-40B4-BE49-F238E27FC236}">
                      <a16:creationId xmlns:a16="http://schemas.microsoft.com/office/drawing/2014/main" id="{93D85163-E3EA-91B9-2BD4-D4BF852BDBF8}"/>
                    </a:ext>
                  </a:extLst>
                </p:cNvPr>
                <p:cNvPicPr/>
                <p:nvPr/>
              </p:nvPicPr>
              <p:blipFill>
                <a:blip r:embed="rId27"/>
                <a:stretch>
                  <a:fillRect/>
                </a:stretch>
              </p:blipFill>
              <p:spPr>
                <a:xfrm>
                  <a:off x="692738" y="1874062"/>
                  <a:ext cx="1285560" cy="21474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1" name="Freihand 20">
                  <a:extLst>
                    <a:ext uri="{FF2B5EF4-FFF2-40B4-BE49-F238E27FC236}">
                      <a16:creationId xmlns:a16="http://schemas.microsoft.com/office/drawing/2014/main" id="{3AE2662A-A175-1EEB-82A2-773E4CB1C272}"/>
                    </a:ext>
                  </a:extLst>
                </p14:cNvPr>
                <p14:cNvContentPartPr/>
                <p14:nvPr/>
              </p14:nvContentPartPr>
              <p14:xfrm>
                <a:off x="2453138" y="1948222"/>
                <a:ext cx="974520" cy="1665000"/>
              </p14:xfrm>
            </p:contentPart>
          </mc:Choice>
          <mc:Fallback xmlns="">
            <p:pic>
              <p:nvPicPr>
                <p:cNvPr id="21" name="Freihand 20">
                  <a:extLst>
                    <a:ext uri="{FF2B5EF4-FFF2-40B4-BE49-F238E27FC236}">
                      <a16:creationId xmlns:a16="http://schemas.microsoft.com/office/drawing/2014/main" id="{3AE2662A-A175-1EEB-82A2-773E4CB1C272}"/>
                    </a:ext>
                  </a:extLst>
                </p:cNvPr>
                <p:cNvPicPr/>
                <p:nvPr/>
              </p:nvPicPr>
              <p:blipFill>
                <a:blip r:embed="rId29"/>
                <a:stretch>
                  <a:fillRect/>
                </a:stretch>
              </p:blipFill>
              <p:spPr>
                <a:xfrm>
                  <a:off x="2444498" y="1939582"/>
                  <a:ext cx="992160" cy="1682640"/>
                </a:xfrm>
                <a:prstGeom prst="rect">
                  <a:avLst/>
                </a:prstGeom>
              </p:spPr>
            </p:pic>
          </mc:Fallback>
        </mc:AlternateContent>
      </p:grpSp>
    </p:spTree>
    <p:extLst>
      <p:ext uri="{BB962C8B-B14F-4D97-AF65-F5344CB8AC3E}">
        <p14:creationId xmlns:p14="http://schemas.microsoft.com/office/powerpoint/2010/main" val="3968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3179455752"/>
              </p:ext>
            </p:extLst>
          </p:nvPr>
        </p:nvGraphicFramePr>
        <p:xfrm>
          <a:off x="999249" y="508687"/>
          <a:ext cx="8800048" cy="6348900"/>
        </p:xfrm>
        <a:graphic>
          <a:graphicData uri="http://schemas.openxmlformats.org/drawingml/2006/table">
            <a:tbl>
              <a:tblPr firstRow="1" bandRow="1">
                <a:tableStyleId>{2D5ABB26-0587-4C30-8999-92F81FD0307C}</a:tableStyleId>
              </a:tblPr>
              <a:tblGrid>
                <a:gridCol w="4400024">
                  <a:extLst>
                    <a:ext uri="{9D8B030D-6E8A-4147-A177-3AD203B41FA5}">
                      <a16:colId xmlns:a16="http://schemas.microsoft.com/office/drawing/2014/main" val="20000"/>
                    </a:ext>
                  </a:extLst>
                </a:gridCol>
                <a:gridCol w="4400024">
                  <a:extLst>
                    <a:ext uri="{9D8B030D-6E8A-4147-A177-3AD203B41FA5}">
                      <a16:colId xmlns:a16="http://schemas.microsoft.com/office/drawing/2014/main" val="20001"/>
                    </a:ext>
                  </a:extLst>
                </a:gridCol>
              </a:tblGrid>
              <a:tr h="6348900">
                <a:tc>
                  <a:txBody>
                    <a:bodyPr/>
                    <a:lstStyle/>
                    <a:p>
                      <a:r>
                        <a:rPr lang="de-DE" sz="2400" u="sng"/>
                        <a:t>Offizielle Institutionen</a:t>
                      </a:r>
                      <a:endParaRPr lang="de-DE" sz="2400" dirty="0"/>
                    </a:p>
                    <a:p>
                      <a:pPr marL="342900" indent="-342900">
                        <a:buFont typeface="Arial" panose="020B0604020202020204" pitchFamily="34" charset="0"/>
                        <a:buChar char="•"/>
                      </a:pPr>
                      <a:r>
                        <a:rPr lang="de-DE" sz="2400">
                          <a:hlinkClick r:id="rId3"/>
                        </a:rPr>
                        <a:t>Statistisches Bundesamt</a:t>
                      </a:r>
                      <a:endParaRPr lang="de-DE" sz="2400"/>
                    </a:p>
                    <a:p>
                      <a:pPr marL="342900" indent="-342900">
                        <a:buFont typeface="Arial" panose="020B0604020202020204" pitchFamily="34" charset="0"/>
                        <a:buChar char="•"/>
                      </a:pPr>
                      <a:r>
                        <a:rPr lang="de-DE" sz="2400">
                          <a:hlinkClick r:id="rId4"/>
                        </a:rPr>
                        <a:t>Bundesbank</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5"/>
                        </a:rPr>
                        <a:t>Eurostat</a:t>
                      </a:r>
                      <a:endParaRPr lang="de-DE" sz="2400"/>
                    </a:p>
                    <a:p>
                      <a:pPr marL="342900" indent="-342900">
                        <a:buFont typeface="Arial" panose="020B0604020202020204" pitchFamily="34" charset="0"/>
                        <a:buChar char="•"/>
                      </a:pPr>
                      <a:r>
                        <a:rPr lang="de-DE" sz="2400">
                          <a:hlinkClick r:id="rId6"/>
                        </a:rPr>
                        <a:t>EZB</a:t>
                      </a:r>
                      <a:endParaRPr lang="de-DE" sz="2400"/>
                    </a:p>
                    <a:p>
                      <a:pPr marL="342900" indent="-342900">
                        <a:buFont typeface="Arial" panose="020B0604020202020204" pitchFamily="34" charset="0"/>
                        <a:buChar char="•"/>
                      </a:pPr>
                      <a:r>
                        <a:rPr lang="de-DE" sz="2400">
                          <a:hlinkClick r:id="rId7"/>
                        </a:rPr>
                        <a:t>FED</a:t>
                      </a:r>
                      <a:endParaRPr lang="de-DE" sz="2400"/>
                    </a:p>
                    <a:p>
                      <a:pPr marL="342900" indent="-342900">
                        <a:buFont typeface="Arial" panose="020B0604020202020204" pitchFamily="34" charset="0"/>
                        <a:buChar char="•"/>
                      </a:pPr>
                      <a:r>
                        <a:rPr lang="de-DE" sz="2400">
                          <a:hlinkClick r:id="rId8"/>
                        </a:rPr>
                        <a:t>BoE</a:t>
                      </a:r>
                      <a:endParaRPr lang="de-DE" sz="2400"/>
                    </a:p>
                    <a:p>
                      <a:pPr marL="342900" indent="-342900">
                        <a:buFont typeface="Arial" panose="020B0604020202020204" pitchFamily="34" charset="0"/>
                        <a:buChar char="•"/>
                      </a:pPr>
                      <a:r>
                        <a:rPr lang="de-DE" sz="2400">
                          <a:hlinkClick r:id="rId9"/>
                        </a:rPr>
                        <a:t>OECD</a:t>
                      </a:r>
                      <a:endParaRPr lang="de-DE" sz="2400"/>
                    </a:p>
                    <a:p>
                      <a:pPr marL="342900" indent="-342900">
                        <a:buFont typeface="Arial" panose="020B0604020202020204" pitchFamily="34" charset="0"/>
                        <a:buChar char="•"/>
                      </a:pPr>
                      <a:r>
                        <a:rPr lang="de-DE" sz="2400">
                          <a:hlinkClick r:id="rId10"/>
                        </a:rPr>
                        <a:t>IMF</a:t>
                      </a:r>
                      <a:endParaRPr lang="de-DE" sz="2400"/>
                    </a:p>
                    <a:p>
                      <a:pPr marL="342900" indent="-342900">
                        <a:buFont typeface="Arial" panose="020B0604020202020204" pitchFamily="34" charset="0"/>
                        <a:buChar char="•"/>
                      </a:pPr>
                      <a:r>
                        <a:rPr lang="de-DE" sz="2400">
                          <a:hlinkClick r:id="rId11"/>
                        </a:rPr>
                        <a:t>Worldbank</a:t>
                      </a:r>
                      <a:endParaRPr lang="de-DE" sz="2400"/>
                    </a:p>
                    <a:p>
                      <a:pPr marL="342900" indent="-342900">
                        <a:buFont typeface="Arial" panose="020B0604020202020204" pitchFamily="34" charset="0"/>
                        <a:buChar char="•"/>
                      </a:pPr>
                      <a:r>
                        <a:rPr lang="de-DE" sz="2400">
                          <a:hlinkClick r:id="rId12"/>
                        </a:rPr>
                        <a:t>SVR</a:t>
                      </a:r>
                      <a:endParaRPr lang="de-DE" sz="2400"/>
                    </a:p>
                    <a:p>
                      <a:pPr marL="342900" indent="-342900">
                        <a:buFont typeface="Arial" panose="020B0604020202020204" pitchFamily="34" charset="0"/>
                        <a:buChar char="•"/>
                      </a:pPr>
                      <a:r>
                        <a:rPr lang="de-DE" sz="2400">
                          <a:hlinkClick r:id="rId13"/>
                        </a:rPr>
                        <a:t>BA</a:t>
                      </a:r>
                      <a:endParaRPr lang="de-DE" sz="2400" dirty="0"/>
                    </a:p>
                  </a:txBody>
                  <a:tcPr marL="82953" marR="82953" marT="41476" marB="41476"/>
                </a:tc>
                <a:tc>
                  <a:txBody>
                    <a:bodyPr/>
                    <a:lstStyle/>
                    <a:p>
                      <a:r>
                        <a:rPr lang="de-DE" sz="2400" u="sng"/>
                        <a:t>Forschungsinstitute</a:t>
                      </a:r>
                      <a:endParaRPr lang="de-DE" sz="2400" dirty="0"/>
                    </a:p>
                    <a:p>
                      <a:pPr marL="342900" indent="-342900">
                        <a:buFont typeface="Arial" panose="020B0604020202020204" pitchFamily="34" charset="0"/>
                        <a:buChar char="•"/>
                      </a:pPr>
                      <a:r>
                        <a:rPr lang="de-DE" sz="2400">
                          <a:hlinkClick r:id="rId14"/>
                        </a:rPr>
                        <a:t>Cesifo</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5"/>
                        </a:rPr>
                        <a:t>DIW</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6"/>
                        </a:rPr>
                        <a:t>IAB</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7"/>
                        </a:rPr>
                        <a:t>IfW</a:t>
                      </a:r>
                      <a:endParaRPr lang="de-DE" sz="2400"/>
                    </a:p>
                    <a:p>
                      <a:pPr marL="342900" indent="-342900">
                        <a:buFont typeface="Arial" panose="020B0604020202020204" pitchFamily="34" charset="0"/>
                        <a:buChar char="•"/>
                      </a:pPr>
                      <a:r>
                        <a:rPr lang="de-DE" sz="2400">
                          <a:hlinkClick r:id="rId18"/>
                        </a:rPr>
                        <a:t>IMK</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9"/>
                        </a:rPr>
                        <a:t>IW</a:t>
                      </a:r>
                      <a:endParaRPr lang="de-DE" sz="2400"/>
                    </a:p>
                    <a:p>
                      <a:pPr marL="342900" indent="-342900">
                        <a:buFont typeface="Arial" panose="020B0604020202020204" pitchFamily="34" charset="0"/>
                        <a:buChar char="•"/>
                      </a:pPr>
                      <a:r>
                        <a:rPr lang="de-DE" sz="2400">
                          <a:hlinkClick r:id="rId20"/>
                        </a:rPr>
                        <a:t>IWH</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21"/>
                        </a:rPr>
                        <a:t>KOF</a:t>
                      </a:r>
                      <a:endParaRPr lang="de-DE" sz="2400"/>
                    </a:p>
                    <a:p>
                      <a:pPr marL="342900" indent="-342900">
                        <a:buFont typeface="Arial" panose="020B0604020202020204" pitchFamily="34" charset="0"/>
                        <a:buChar char="•"/>
                      </a:pPr>
                      <a:r>
                        <a:rPr lang="de-DE" sz="2400">
                          <a:hlinkClick r:id="rId22"/>
                        </a:rPr>
                        <a:t>RWI</a:t>
                      </a:r>
                      <a:endParaRPr lang="de-DE" sz="2400"/>
                    </a:p>
                    <a:p>
                      <a:pPr marL="342900" indent="-342900">
                        <a:buFont typeface="Arial" panose="020B0604020202020204" pitchFamily="34" charset="0"/>
                        <a:buChar char="•"/>
                      </a:pPr>
                      <a:r>
                        <a:rPr lang="de-DE" sz="2400">
                          <a:hlinkClick r:id="rId23"/>
                        </a:rPr>
                        <a:t>ZEW</a:t>
                      </a:r>
                      <a:endParaRPr lang="de-DE" sz="2400"/>
                    </a:p>
                    <a:p>
                      <a:pPr marL="342900" indent="-342900">
                        <a:buFont typeface="Arial" panose="020B0604020202020204" pitchFamily="34" charset="0"/>
                        <a:buChar char="•"/>
                      </a:pPr>
                      <a:r>
                        <a:rPr lang="de-DE" sz="2400">
                          <a:hlinkClick r:id="rId24"/>
                        </a:rPr>
                        <a:t>Bruegel</a:t>
                      </a:r>
                      <a:endParaRPr lang="de-DE" sz="2400">
                        <a:hlinkClick r:id="rId25"/>
                      </a:endParaRPr>
                    </a:p>
                    <a:p>
                      <a:pPr marL="342900" indent="-342900">
                        <a:buFont typeface="Arial" panose="020B0604020202020204" pitchFamily="34" charset="0"/>
                        <a:buChar char="•"/>
                      </a:pPr>
                      <a:r>
                        <a:rPr lang="de-DE" sz="2400">
                          <a:hlinkClick r:id="rId25"/>
                        </a:rPr>
                        <a:t>NIESR</a:t>
                      </a:r>
                      <a:endParaRPr lang="de-DE" sz="2400"/>
                    </a:p>
                    <a:p>
                      <a:pPr marL="342900" indent="-342900">
                        <a:buFont typeface="Arial" panose="020B0604020202020204" pitchFamily="34" charset="0"/>
                        <a:buChar char="•"/>
                      </a:pPr>
                      <a:r>
                        <a:rPr lang="de-DE" sz="2400">
                          <a:hlinkClick r:id="rId26"/>
                        </a:rPr>
                        <a:t>ESRI</a:t>
                      </a:r>
                      <a:endParaRPr lang="de-DE" sz="2400"/>
                    </a:p>
                    <a:p>
                      <a:pPr marL="342900" indent="-342900">
                        <a:buFont typeface="Arial" panose="020B0604020202020204" pitchFamily="34" charset="0"/>
                        <a:buChar char="•"/>
                      </a:pPr>
                      <a:r>
                        <a:rPr lang="de-DE" sz="2400">
                          <a:hlinkClick r:id="rId27"/>
                        </a:rPr>
                        <a:t>NBER</a:t>
                      </a:r>
                      <a:endParaRPr lang="de-DE" sz="2400"/>
                    </a:p>
                    <a:p>
                      <a:pPr marL="342900" indent="-342900">
                        <a:buFont typeface="Arial" panose="020B0604020202020204" pitchFamily="34" charset="0"/>
                        <a:buChar char="•"/>
                      </a:pPr>
                      <a:r>
                        <a:rPr lang="de-DE" sz="2400">
                          <a:hlinkClick r:id="rId28"/>
                        </a:rPr>
                        <a:t>Peterson Institue</a:t>
                      </a:r>
                      <a:endParaRPr lang="de-DE" sz="2400"/>
                    </a:p>
                    <a:p>
                      <a:pPr marL="342900" indent="-342900">
                        <a:buFont typeface="Arial" panose="020B0604020202020204" pitchFamily="34" charset="0"/>
                        <a:buChar char="•"/>
                      </a:pPr>
                      <a:r>
                        <a:rPr lang="de-DE" sz="2400">
                          <a:hlinkClick r:id="rId29"/>
                        </a:rPr>
                        <a:t>Brookins Institution</a:t>
                      </a:r>
                      <a:endParaRPr lang="de-DE" sz="24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30">
            <p14:nvContentPartPr>
              <p14:cNvPr id="2" name="Freihand 1">
                <a:extLst>
                  <a:ext uri="{FF2B5EF4-FFF2-40B4-BE49-F238E27FC236}">
                    <a16:creationId xmlns:a16="http://schemas.microsoft.com/office/drawing/2014/main" id="{E6879942-BFC9-5682-4E8C-CC4BC9E09B92}"/>
                  </a:ext>
                </a:extLst>
              </p14:cNvPr>
              <p14:cNvContentPartPr/>
              <p14:nvPr/>
            </p14:nvContentPartPr>
            <p14:xfrm>
              <a:off x="4606298" y="888742"/>
              <a:ext cx="26640" cy="790560"/>
            </p14:xfrm>
          </p:contentPart>
        </mc:Choice>
        <mc:Fallback xmlns="">
          <p:pic>
            <p:nvPicPr>
              <p:cNvPr id="2" name="Freihand 1">
                <a:extLst>
                  <a:ext uri="{FF2B5EF4-FFF2-40B4-BE49-F238E27FC236}">
                    <a16:creationId xmlns:a16="http://schemas.microsoft.com/office/drawing/2014/main" id="{E6879942-BFC9-5682-4E8C-CC4BC9E09B92}"/>
                  </a:ext>
                </a:extLst>
              </p:cNvPr>
              <p:cNvPicPr/>
              <p:nvPr/>
            </p:nvPicPr>
            <p:blipFill>
              <a:blip r:embed="rId31"/>
              <a:stretch>
                <a:fillRect/>
              </a:stretch>
            </p:blipFill>
            <p:spPr>
              <a:xfrm>
                <a:off x="4597658" y="879742"/>
                <a:ext cx="44280" cy="80820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3" name="Freihand 2">
                <a:extLst>
                  <a:ext uri="{FF2B5EF4-FFF2-40B4-BE49-F238E27FC236}">
                    <a16:creationId xmlns:a16="http://schemas.microsoft.com/office/drawing/2014/main" id="{D99B6A4F-CC88-33A4-E590-8871137E6832}"/>
                  </a:ext>
                </a:extLst>
              </p14:cNvPr>
              <p14:cNvContentPartPr/>
              <p14:nvPr/>
            </p14:nvContentPartPr>
            <p14:xfrm>
              <a:off x="3000698" y="2465182"/>
              <a:ext cx="45360" cy="534240"/>
            </p14:xfrm>
          </p:contentPart>
        </mc:Choice>
        <mc:Fallback xmlns="">
          <p:pic>
            <p:nvPicPr>
              <p:cNvPr id="3" name="Freihand 2">
                <a:extLst>
                  <a:ext uri="{FF2B5EF4-FFF2-40B4-BE49-F238E27FC236}">
                    <a16:creationId xmlns:a16="http://schemas.microsoft.com/office/drawing/2014/main" id="{D99B6A4F-CC88-33A4-E590-8871137E6832}"/>
                  </a:ext>
                </a:extLst>
              </p:cNvPr>
              <p:cNvPicPr/>
              <p:nvPr/>
            </p:nvPicPr>
            <p:blipFill>
              <a:blip r:embed="rId33"/>
              <a:stretch>
                <a:fillRect/>
              </a:stretch>
            </p:blipFill>
            <p:spPr>
              <a:xfrm>
                <a:off x="2992058" y="2456542"/>
                <a:ext cx="63000" cy="5518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4" name="Freihand 3">
                <a:extLst>
                  <a:ext uri="{FF2B5EF4-FFF2-40B4-BE49-F238E27FC236}">
                    <a16:creationId xmlns:a16="http://schemas.microsoft.com/office/drawing/2014/main" id="{1B2F8469-EE64-C92B-4880-74296C175C37}"/>
                  </a:ext>
                </a:extLst>
              </p14:cNvPr>
              <p14:cNvContentPartPr/>
              <p14:nvPr/>
            </p14:nvContentPartPr>
            <p14:xfrm>
              <a:off x="4459778" y="843742"/>
              <a:ext cx="195120" cy="4053240"/>
            </p14:xfrm>
          </p:contentPart>
        </mc:Choice>
        <mc:Fallback xmlns="">
          <p:pic>
            <p:nvPicPr>
              <p:cNvPr id="4" name="Freihand 3">
                <a:extLst>
                  <a:ext uri="{FF2B5EF4-FFF2-40B4-BE49-F238E27FC236}">
                    <a16:creationId xmlns:a16="http://schemas.microsoft.com/office/drawing/2014/main" id="{1B2F8469-EE64-C92B-4880-74296C175C37}"/>
                  </a:ext>
                </a:extLst>
              </p:cNvPr>
              <p:cNvPicPr/>
              <p:nvPr/>
            </p:nvPicPr>
            <p:blipFill>
              <a:blip r:embed="rId35"/>
              <a:stretch>
                <a:fillRect/>
              </a:stretch>
            </p:blipFill>
            <p:spPr>
              <a:xfrm>
                <a:off x="4451138" y="835102"/>
                <a:ext cx="212760" cy="407088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5" name="Freihand 4">
                <a:extLst>
                  <a:ext uri="{FF2B5EF4-FFF2-40B4-BE49-F238E27FC236}">
                    <a16:creationId xmlns:a16="http://schemas.microsoft.com/office/drawing/2014/main" id="{A3BCCF1B-2826-8617-E532-45F5F25CA6B2}"/>
                  </a:ext>
                </a:extLst>
              </p14:cNvPr>
              <p14:cNvContentPartPr/>
              <p14:nvPr/>
            </p14:nvContentPartPr>
            <p14:xfrm>
              <a:off x="8160578" y="1286182"/>
              <a:ext cx="92160" cy="5004000"/>
            </p14:xfrm>
          </p:contentPart>
        </mc:Choice>
        <mc:Fallback xmlns="">
          <p:pic>
            <p:nvPicPr>
              <p:cNvPr id="5" name="Freihand 4">
                <a:extLst>
                  <a:ext uri="{FF2B5EF4-FFF2-40B4-BE49-F238E27FC236}">
                    <a16:creationId xmlns:a16="http://schemas.microsoft.com/office/drawing/2014/main" id="{A3BCCF1B-2826-8617-E532-45F5F25CA6B2}"/>
                  </a:ext>
                </a:extLst>
              </p:cNvPr>
              <p:cNvPicPr/>
              <p:nvPr/>
            </p:nvPicPr>
            <p:blipFill>
              <a:blip r:embed="rId37"/>
              <a:stretch>
                <a:fillRect/>
              </a:stretch>
            </p:blipFill>
            <p:spPr>
              <a:xfrm>
                <a:off x="8151938" y="1277542"/>
                <a:ext cx="109800" cy="502164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8" name="Freihand 7">
                <a:extLst>
                  <a:ext uri="{FF2B5EF4-FFF2-40B4-BE49-F238E27FC236}">
                    <a16:creationId xmlns:a16="http://schemas.microsoft.com/office/drawing/2014/main" id="{0E1E20AB-A211-C36E-42D4-8F96D1338A48}"/>
                  </a:ext>
                </a:extLst>
              </p14:cNvPr>
              <p14:cNvContentPartPr/>
              <p14:nvPr/>
            </p14:nvContentPartPr>
            <p14:xfrm>
              <a:off x="5306858" y="873982"/>
              <a:ext cx="1667160" cy="3799440"/>
            </p14:xfrm>
          </p:contentPart>
        </mc:Choice>
        <mc:Fallback xmlns="">
          <p:pic>
            <p:nvPicPr>
              <p:cNvPr id="8" name="Freihand 7">
                <a:extLst>
                  <a:ext uri="{FF2B5EF4-FFF2-40B4-BE49-F238E27FC236}">
                    <a16:creationId xmlns:a16="http://schemas.microsoft.com/office/drawing/2014/main" id="{0E1E20AB-A211-C36E-42D4-8F96D1338A48}"/>
                  </a:ext>
                </a:extLst>
              </p:cNvPr>
              <p:cNvPicPr/>
              <p:nvPr/>
            </p:nvPicPr>
            <p:blipFill>
              <a:blip r:embed="rId39"/>
              <a:stretch>
                <a:fillRect/>
              </a:stretch>
            </p:blipFill>
            <p:spPr>
              <a:xfrm>
                <a:off x="5297858" y="865342"/>
                <a:ext cx="1684800" cy="3817080"/>
              </a:xfrm>
              <a:prstGeom prst="rect">
                <a:avLst/>
              </a:prstGeom>
            </p:spPr>
          </p:pic>
        </mc:Fallback>
      </mc:AlternateContent>
      <p:grpSp>
        <p:nvGrpSpPr>
          <p:cNvPr id="19" name="Gruppieren 18">
            <a:extLst>
              <a:ext uri="{FF2B5EF4-FFF2-40B4-BE49-F238E27FC236}">
                <a16:creationId xmlns:a16="http://schemas.microsoft.com/office/drawing/2014/main" id="{3D6AA512-973F-6B33-0CA1-EE5AFECFB5D7}"/>
              </a:ext>
            </a:extLst>
          </p:cNvPr>
          <p:cNvGrpSpPr/>
          <p:nvPr/>
        </p:nvGrpSpPr>
        <p:grpSpPr>
          <a:xfrm>
            <a:off x="5263298" y="2744182"/>
            <a:ext cx="5299920" cy="4182840"/>
            <a:chOff x="5263298" y="2744182"/>
            <a:chExt cx="5299920" cy="4182840"/>
          </a:xfrm>
        </p:grpSpPr>
        <mc:AlternateContent xmlns:mc="http://schemas.openxmlformats.org/markup-compatibility/2006" xmlns:p14="http://schemas.microsoft.com/office/powerpoint/2010/main">
          <mc:Choice Requires="p14">
            <p:contentPart p14:bwMode="auto" r:id="rId40">
              <p14:nvContentPartPr>
                <p14:cNvPr id="10" name="Freihand 9">
                  <a:extLst>
                    <a:ext uri="{FF2B5EF4-FFF2-40B4-BE49-F238E27FC236}">
                      <a16:creationId xmlns:a16="http://schemas.microsoft.com/office/drawing/2014/main" id="{714C94FC-7D21-8DF6-3DF9-B177B80A347E}"/>
                    </a:ext>
                  </a:extLst>
                </p14:cNvPr>
                <p14:cNvContentPartPr/>
                <p14:nvPr/>
              </p14:nvContentPartPr>
              <p14:xfrm>
                <a:off x="5263298" y="4784662"/>
                <a:ext cx="2984040" cy="2142360"/>
              </p14:xfrm>
            </p:contentPart>
          </mc:Choice>
          <mc:Fallback xmlns="">
            <p:pic>
              <p:nvPicPr>
                <p:cNvPr id="10" name="Freihand 9">
                  <a:extLst>
                    <a:ext uri="{FF2B5EF4-FFF2-40B4-BE49-F238E27FC236}">
                      <a16:creationId xmlns:a16="http://schemas.microsoft.com/office/drawing/2014/main" id="{714C94FC-7D21-8DF6-3DF9-B177B80A347E}"/>
                    </a:ext>
                  </a:extLst>
                </p:cNvPr>
                <p:cNvPicPr/>
                <p:nvPr/>
              </p:nvPicPr>
              <p:blipFill>
                <a:blip r:embed="rId41"/>
                <a:stretch>
                  <a:fillRect/>
                </a:stretch>
              </p:blipFill>
              <p:spPr>
                <a:xfrm>
                  <a:off x="5254658" y="4775662"/>
                  <a:ext cx="3001680" cy="216000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11" name="Freihand 10">
                  <a:extLst>
                    <a:ext uri="{FF2B5EF4-FFF2-40B4-BE49-F238E27FC236}">
                      <a16:creationId xmlns:a16="http://schemas.microsoft.com/office/drawing/2014/main" id="{DFE0B728-70C0-93E1-7AF3-2D8A3F68F8E8}"/>
                    </a:ext>
                  </a:extLst>
                </p14:cNvPr>
                <p14:cNvContentPartPr/>
                <p14:nvPr/>
              </p14:nvContentPartPr>
              <p14:xfrm>
                <a:off x="5634098" y="5726782"/>
                <a:ext cx="2694960" cy="1076040"/>
              </p14:xfrm>
            </p:contentPart>
          </mc:Choice>
          <mc:Fallback xmlns="">
            <p:pic>
              <p:nvPicPr>
                <p:cNvPr id="11" name="Freihand 10">
                  <a:extLst>
                    <a:ext uri="{FF2B5EF4-FFF2-40B4-BE49-F238E27FC236}">
                      <a16:creationId xmlns:a16="http://schemas.microsoft.com/office/drawing/2014/main" id="{DFE0B728-70C0-93E1-7AF3-2D8A3F68F8E8}"/>
                    </a:ext>
                  </a:extLst>
                </p:cNvPr>
                <p:cNvPicPr/>
                <p:nvPr/>
              </p:nvPicPr>
              <p:blipFill>
                <a:blip r:embed="rId43"/>
                <a:stretch>
                  <a:fillRect/>
                </a:stretch>
              </p:blipFill>
              <p:spPr>
                <a:xfrm>
                  <a:off x="5625458" y="5718142"/>
                  <a:ext cx="2712600" cy="109368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12" name="Freihand 11">
                  <a:extLst>
                    <a:ext uri="{FF2B5EF4-FFF2-40B4-BE49-F238E27FC236}">
                      <a16:creationId xmlns:a16="http://schemas.microsoft.com/office/drawing/2014/main" id="{8C8E96BB-E577-993C-879D-84E12E203752}"/>
                    </a:ext>
                  </a:extLst>
                </p14:cNvPr>
                <p14:cNvContentPartPr/>
                <p14:nvPr/>
              </p14:nvContentPartPr>
              <p14:xfrm>
                <a:off x="7363898" y="3926422"/>
                <a:ext cx="1316880" cy="1615320"/>
              </p14:xfrm>
            </p:contentPart>
          </mc:Choice>
          <mc:Fallback xmlns="">
            <p:pic>
              <p:nvPicPr>
                <p:cNvPr id="12" name="Freihand 11">
                  <a:extLst>
                    <a:ext uri="{FF2B5EF4-FFF2-40B4-BE49-F238E27FC236}">
                      <a16:creationId xmlns:a16="http://schemas.microsoft.com/office/drawing/2014/main" id="{8C8E96BB-E577-993C-879D-84E12E203752}"/>
                    </a:ext>
                  </a:extLst>
                </p:cNvPr>
                <p:cNvPicPr/>
                <p:nvPr/>
              </p:nvPicPr>
              <p:blipFill>
                <a:blip r:embed="rId45"/>
                <a:stretch>
                  <a:fillRect/>
                </a:stretch>
              </p:blipFill>
              <p:spPr>
                <a:xfrm>
                  <a:off x="7355258" y="3917422"/>
                  <a:ext cx="1334520" cy="163296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13" name="Freihand 12">
                  <a:extLst>
                    <a:ext uri="{FF2B5EF4-FFF2-40B4-BE49-F238E27FC236}">
                      <a16:creationId xmlns:a16="http://schemas.microsoft.com/office/drawing/2014/main" id="{B7BCEBF9-580F-3A53-3BDA-A433D89BDB45}"/>
                    </a:ext>
                  </a:extLst>
                </p14:cNvPr>
                <p14:cNvContentPartPr/>
                <p14:nvPr/>
              </p14:nvContentPartPr>
              <p14:xfrm>
                <a:off x="7108298" y="5271022"/>
                <a:ext cx="788400" cy="532080"/>
              </p14:xfrm>
            </p:contentPart>
          </mc:Choice>
          <mc:Fallback xmlns="">
            <p:pic>
              <p:nvPicPr>
                <p:cNvPr id="13" name="Freihand 12">
                  <a:extLst>
                    <a:ext uri="{FF2B5EF4-FFF2-40B4-BE49-F238E27FC236}">
                      <a16:creationId xmlns:a16="http://schemas.microsoft.com/office/drawing/2014/main" id="{B7BCEBF9-580F-3A53-3BDA-A433D89BDB45}"/>
                    </a:ext>
                  </a:extLst>
                </p:cNvPr>
                <p:cNvPicPr/>
                <p:nvPr/>
              </p:nvPicPr>
              <p:blipFill>
                <a:blip r:embed="rId47"/>
                <a:stretch>
                  <a:fillRect/>
                </a:stretch>
              </p:blipFill>
              <p:spPr>
                <a:xfrm>
                  <a:off x="7099298" y="5262382"/>
                  <a:ext cx="806040" cy="54972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14" name="Freihand 13">
                  <a:extLst>
                    <a:ext uri="{FF2B5EF4-FFF2-40B4-BE49-F238E27FC236}">
                      <a16:creationId xmlns:a16="http://schemas.microsoft.com/office/drawing/2014/main" id="{CEACD4B4-FEBD-7C55-C550-1F5CFC51CDD8}"/>
                    </a:ext>
                  </a:extLst>
                </p14:cNvPr>
                <p14:cNvContentPartPr/>
                <p14:nvPr/>
              </p14:nvContentPartPr>
              <p14:xfrm>
                <a:off x="8865818" y="3325942"/>
                <a:ext cx="459720" cy="410760"/>
              </p14:xfrm>
            </p:contentPart>
          </mc:Choice>
          <mc:Fallback xmlns="">
            <p:pic>
              <p:nvPicPr>
                <p:cNvPr id="14" name="Freihand 13">
                  <a:extLst>
                    <a:ext uri="{FF2B5EF4-FFF2-40B4-BE49-F238E27FC236}">
                      <a16:creationId xmlns:a16="http://schemas.microsoft.com/office/drawing/2014/main" id="{CEACD4B4-FEBD-7C55-C550-1F5CFC51CDD8}"/>
                    </a:ext>
                  </a:extLst>
                </p:cNvPr>
                <p:cNvPicPr/>
                <p:nvPr/>
              </p:nvPicPr>
              <p:blipFill>
                <a:blip r:embed="rId49"/>
                <a:stretch>
                  <a:fillRect/>
                </a:stretch>
              </p:blipFill>
              <p:spPr>
                <a:xfrm>
                  <a:off x="8856818" y="3316942"/>
                  <a:ext cx="477360" cy="42840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15" name="Freihand 14">
                  <a:extLst>
                    <a:ext uri="{FF2B5EF4-FFF2-40B4-BE49-F238E27FC236}">
                      <a16:creationId xmlns:a16="http://schemas.microsoft.com/office/drawing/2014/main" id="{68CEC196-5127-A400-F51D-B2BFEF50B961}"/>
                    </a:ext>
                  </a:extLst>
                </p14:cNvPr>
                <p14:cNvContentPartPr/>
                <p14:nvPr/>
              </p14:nvContentPartPr>
              <p14:xfrm>
                <a:off x="9399338" y="3233422"/>
                <a:ext cx="247680" cy="373320"/>
              </p14:xfrm>
            </p:contentPart>
          </mc:Choice>
          <mc:Fallback xmlns="">
            <p:pic>
              <p:nvPicPr>
                <p:cNvPr id="15" name="Freihand 14">
                  <a:extLst>
                    <a:ext uri="{FF2B5EF4-FFF2-40B4-BE49-F238E27FC236}">
                      <a16:creationId xmlns:a16="http://schemas.microsoft.com/office/drawing/2014/main" id="{68CEC196-5127-A400-F51D-B2BFEF50B961}"/>
                    </a:ext>
                  </a:extLst>
                </p:cNvPr>
                <p:cNvPicPr/>
                <p:nvPr/>
              </p:nvPicPr>
              <p:blipFill>
                <a:blip r:embed="rId51"/>
                <a:stretch>
                  <a:fillRect/>
                </a:stretch>
              </p:blipFill>
              <p:spPr>
                <a:xfrm>
                  <a:off x="9390338" y="3224782"/>
                  <a:ext cx="265320" cy="39096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16" name="Freihand 15">
                  <a:extLst>
                    <a:ext uri="{FF2B5EF4-FFF2-40B4-BE49-F238E27FC236}">
                      <a16:creationId xmlns:a16="http://schemas.microsoft.com/office/drawing/2014/main" id="{92FFC127-BFD3-0379-6D33-58EEDC42160C}"/>
                    </a:ext>
                  </a:extLst>
                </p14:cNvPr>
                <p14:cNvContentPartPr/>
                <p14:nvPr/>
              </p14:nvContentPartPr>
              <p14:xfrm>
                <a:off x="9794618" y="3068902"/>
                <a:ext cx="260280" cy="422280"/>
              </p14:xfrm>
            </p:contentPart>
          </mc:Choice>
          <mc:Fallback xmlns="">
            <p:pic>
              <p:nvPicPr>
                <p:cNvPr id="16" name="Freihand 15">
                  <a:extLst>
                    <a:ext uri="{FF2B5EF4-FFF2-40B4-BE49-F238E27FC236}">
                      <a16:creationId xmlns:a16="http://schemas.microsoft.com/office/drawing/2014/main" id="{92FFC127-BFD3-0379-6D33-58EEDC42160C}"/>
                    </a:ext>
                  </a:extLst>
                </p:cNvPr>
                <p:cNvPicPr/>
                <p:nvPr/>
              </p:nvPicPr>
              <p:blipFill>
                <a:blip r:embed="rId53"/>
                <a:stretch>
                  <a:fillRect/>
                </a:stretch>
              </p:blipFill>
              <p:spPr>
                <a:xfrm>
                  <a:off x="9785978" y="3060262"/>
                  <a:ext cx="277920" cy="43992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17" name="Freihand 16">
                  <a:extLst>
                    <a:ext uri="{FF2B5EF4-FFF2-40B4-BE49-F238E27FC236}">
                      <a16:creationId xmlns:a16="http://schemas.microsoft.com/office/drawing/2014/main" id="{9D4EE755-329E-118D-3F64-945406E5F685}"/>
                    </a:ext>
                  </a:extLst>
                </p14:cNvPr>
                <p14:cNvContentPartPr/>
                <p14:nvPr/>
              </p14:nvContentPartPr>
              <p14:xfrm>
                <a:off x="9801818" y="3229462"/>
                <a:ext cx="302760" cy="123120"/>
              </p14:xfrm>
            </p:contentPart>
          </mc:Choice>
          <mc:Fallback xmlns="">
            <p:pic>
              <p:nvPicPr>
                <p:cNvPr id="17" name="Freihand 16">
                  <a:extLst>
                    <a:ext uri="{FF2B5EF4-FFF2-40B4-BE49-F238E27FC236}">
                      <a16:creationId xmlns:a16="http://schemas.microsoft.com/office/drawing/2014/main" id="{9D4EE755-329E-118D-3F64-945406E5F685}"/>
                    </a:ext>
                  </a:extLst>
                </p:cNvPr>
                <p:cNvPicPr/>
                <p:nvPr/>
              </p:nvPicPr>
              <p:blipFill>
                <a:blip r:embed="rId55"/>
                <a:stretch>
                  <a:fillRect/>
                </a:stretch>
              </p:blipFill>
              <p:spPr>
                <a:xfrm>
                  <a:off x="9793178" y="3220462"/>
                  <a:ext cx="320400" cy="14076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18" name="Freihand 17">
                  <a:extLst>
                    <a:ext uri="{FF2B5EF4-FFF2-40B4-BE49-F238E27FC236}">
                      <a16:creationId xmlns:a16="http://schemas.microsoft.com/office/drawing/2014/main" id="{36B7D5E4-F407-8CF0-71D3-5631C3F8580C}"/>
                    </a:ext>
                  </a:extLst>
                </p14:cNvPr>
                <p14:cNvContentPartPr/>
                <p14:nvPr/>
              </p14:nvContentPartPr>
              <p14:xfrm>
                <a:off x="8469818" y="2744182"/>
                <a:ext cx="2093400" cy="1264680"/>
              </p14:xfrm>
            </p:contentPart>
          </mc:Choice>
          <mc:Fallback xmlns="">
            <p:pic>
              <p:nvPicPr>
                <p:cNvPr id="18" name="Freihand 17">
                  <a:extLst>
                    <a:ext uri="{FF2B5EF4-FFF2-40B4-BE49-F238E27FC236}">
                      <a16:creationId xmlns:a16="http://schemas.microsoft.com/office/drawing/2014/main" id="{36B7D5E4-F407-8CF0-71D3-5631C3F8580C}"/>
                    </a:ext>
                  </a:extLst>
                </p:cNvPr>
                <p:cNvPicPr/>
                <p:nvPr/>
              </p:nvPicPr>
              <p:blipFill>
                <a:blip r:embed="rId57"/>
                <a:stretch>
                  <a:fillRect/>
                </a:stretch>
              </p:blipFill>
              <p:spPr>
                <a:xfrm>
                  <a:off x="8460818" y="2735182"/>
                  <a:ext cx="2111040" cy="12823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58">
            <p14:nvContentPartPr>
              <p14:cNvPr id="20" name="Freihand 19">
                <a:extLst>
                  <a:ext uri="{FF2B5EF4-FFF2-40B4-BE49-F238E27FC236}">
                    <a16:creationId xmlns:a16="http://schemas.microsoft.com/office/drawing/2014/main" id="{340F9554-4B8D-230F-0113-FC44944F0EF9}"/>
                  </a:ext>
                </a:extLst>
              </p14:cNvPr>
              <p14:cNvContentPartPr/>
              <p14:nvPr/>
            </p14:nvContentPartPr>
            <p14:xfrm>
              <a:off x="896498" y="432262"/>
              <a:ext cx="3993120" cy="1238760"/>
            </p14:xfrm>
          </p:contentPart>
        </mc:Choice>
        <mc:Fallback xmlns="">
          <p:pic>
            <p:nvPicPr>
              <p:cNvPr id="20" name="Freihand 19">
                <a:extLst>
                  <a:ext uri="{FF2B5EF4-FFF2-40B4-BE49-F238E27FC236}">
                    <a16:creationId xmlns:a16="http://schemas.microsoft.com/office/drawing/2014/main" id="{340F9554-4B8D-230F-0113-FC44944F0EF9}"/>
                  </a:ext>
                </a:extLst>
              </p:cNvPr>
              <p:cNvPicPr/>
              <p:nvPr/>
            </p:nvPicPr>
            <p:blipFill>
              <a:blip r:embed="rId59"/>
              <a:stretch>
                <a:fillRect/>
              </a:stretch>
            </p:blipFill>
            <p:spPr>
              <a:xfrm>
                <a:off x="887858" y="423262"/>
                <a:ext cx="4010760" cy="1256400"/>
              </a:xfrm>
              <a:prstGeom prst="rect">
                <a:avLst/>
              </a:prstGeom>
            </p:spPr>
          </p:pic>
        </mc:Fallback>
      </mc:AlternateContent>
    </p:spTree>
    <p:extLst>
      <p:ext uri="{BB962C8B-B14F-4D97-AF65-F5344CB8AC3E}">
        <p14:creationId xmlns:p14="http://schemas.microsoft.com/office/powerpoint/2010/main" val="7909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7995603"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a:t>
            </a:r>
            <a:r>
              <a:rPr lang="de-DE" altLang="de-DE">
                <a:solidFill>
                  <a:srgbClr val="000000"/>
                </a:solidFill>
              </a:rPr>
              <a:t>gibt sich mit </a:t>
            </a:r>
            <a:r>
              <a:rPr lang="de-DE" altLang="de-DE" dirty="0">
                <a:solidFill>
                  <a:srgbClr val="000000"/>
                </a:solidFill>
              </a:rPr>
              <a:t>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übergehn. Sie regierte von 715 vor Christo bis zum Jahre nach Marx. Seitdem ist die Frage völlig gelöst: die Leute haben zwar immer noch kein Geld, wissen aber wenigstens, warum.“ </a:t>
            </a:r>
            <a:r>
              <a:rPr lang="de-DE" altLang="de-DE" dirty="0">
                <a:solidFill>
                  <a:srgbClr val="000000"/>
                </a:solidFill>
              </a:rPr>
              <a:t>(</a:t>
            </a:r>
            <a:r>
              <a:rPr lang="de-DE" altLang="de-DE">
                <a:solidFill>
                  <a:srgbClr val="000000"/>
                </a:solidFill>
              </a:rPr>
              <a:t>Kurt Tucholsky, 1931)</a:t>
            </a:r>
            <a:endParaRPr lang="de-DE" altLang="de-DE" dirty="0">
              <a:solidFill>
                <a:srgbClr val="000000"/>
              </a:solidFill>
            </a:endParaRP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a:t>
            </a:r>
            <a:r>
              <a:rPr lang="de-DE" altLang="de-DE">
                <a:solidFill>
                  <a:srgbClr val="000000"/>
                </a:solidFill>
              </a:rPr>
              <a:t>Der Volkswirt </a:t>
            </a:r>
            <a:r>
              <a:rPr lang="de-DE" altLang="de-DE" dirty="0">
                <a:solidFill>
                  <a:srgbClr val="000000"/>
                </a:solidFill>
              </a:rPr>
              <a:t>versucht die Funktionsfähigkeit dieser Märkte zu </a:t>
            </a:r>
            <a:r>
              <a:rPr lang="de-DE" altLang="de-DE">
                <a:solidFill>
                  <a:srgbClr val="000000"/>
                </a:solidFill>
              </a:rPr>
              <a:t>ergründen.</a:t>
            </a:r>
          </a:p>
          <a:p>
            <a:pPr eaLnBrk="1" hangingPunct="1">
              <a:buClrTx/>
            </a:pPr>
            <a:endParaRPr lang="de-DE" altLang="de-DE" sz="2400">
              <a:solidFill>
                <a:srgbClr val="000000"/>
              </a:solidFill>
            </a:endParaRPr>
          </a:p>
          <a:p>
            <a:pPr eaLnBrk="1" hangingPunct="1">
              <a:buClrTx/>
            </a:pPr>
            <a:r>
              <a:rPr lang="en-US" altLang="de-DE" sz="1200">
                <a:solidFill>
                  <a:srgbClr val="000000"/>
                </a:solidFill>
              </a:rPr>
              <a:t>See in general this nice essay:</a:t>
            </a:r>
          </a:p>
          <a:p>
            <a:pPr eaLnBrk="1" hangingPunct="1">
              <a:buClrTx/>
            </a:pPr>
            <a:r>
              <a:rPr lang="en-US" altLang="de-DE" sz="1200">
                <a:solidFill>
                  <a:srgbClr val="000000"/>
                </a:solidFill>
                <a:hlinkClick r:id="rId3"/>
              </a:rPr>
              <a:t>Retrospectives: On the Definition of Economics</a:t>
            </a:r>
          </a:p>
          <a:p>
            <a:pPr eaLnBrk="1" hangingPunct="1">
              <a:buClrTx/>
            </a:pPr>
            <a:r>
              <a:rPr lang="en-US" altLang="de-DE" sz="1200">
                <a:solidFill>
                  <a:srgbClr val="000000"/>
                </a:solidFill>
                <a:hlinkClick r:id="rId3"/>
              </a:rPr>
              <a:t>Roger E. Backhouse</a:t>
            </a:r>
          </a:p>
          <a:p>
            <a:pPr eaLnBrk="1" hangingPunct="1">
              <a:buClrTx/>
            </a:pPr>
            <a:r>
              <a:rPr lang="en-US" altLang="de-DE" sz="1200">
                <a:solidFill>
                  <a:srgbClr val="000000"/>
                </a:solidFill>
                <a:hlinkClick r:id="rId3"/>
              </a:rPr>
              <a:t>Steven G. Medema</a:t>
            </a:r>
          </a:p>
          <a:p>
            <a:pPr eaLnBrk="1" hangingPunct="1">
              <a:buClrTx/>
            </a:pPr>
            <a:r>
              <a:rPr lang="en-US" altLang="de-DE" sz="1200">
                <a:solidFill>
                  <a:srgbClr val="000000"/>
                </a:solidFill>
                <a:hlinkClick r:id="rId3"/>
              </a:rPr>
              <a:t>JOURNAL OF ECONOMIC PERSPECTIVES</a:t>
            </a:r>
          </a:p>
          <a:p>
            <a:pPr eaLnBrk="1" hangingPunct="1">
              <a:buClrTx/>
            </a:pPr>
            <a:r>
              <a:rPr lang="en-US" altLang="de-DE" sz="1200">
                <a:solidFill>
                  <a:srgbClr val="000000"/>
                </a:solidFill>
                <a:hlinkClick r:id="rId3"/>
              </a:rPr>
              <a:t>VOL. 23, NO. 1, WINTER 2009</a:t>
            </a:r>
          </a:p>
          <a:p>
            <a:pPr eaLnBrk="1" hangingPunct="1">
              <a:buClrTx/>
            </a:pPr>
            <a:r>
              <a:rPr lang="en-US" altLang="de-DE" sz="1200">
                <a:solidFill>
                  <a:srgbClr val="000000"/>
                </a:solidFill>
                <a:hlinkClick r:id="rId3"/>
              </a:rPr>
              <a:t>(pp. 221-33)</a:t>
            </a:r>
            <a:endParaRPr lang="de-DE" altLang="de-DE" sz="120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4">
            <p14:nvContentPartPr>
              <p14:cNvPr id="2" name="Freihand 1">
                <a:extLst>
                  <a:ext uri="{FF2B5EF4-FFF2-40B4-BE49-F238E27FC236}">
                    <a16:creationId xmlns:a16="http://schemas.microsoft.com/office/drawing/2014/main" id="{1001551F-4763-22DD-7431-9B5C0F5A0B30}"/>
                  </a:ext>
                </a:extLst>
              </p14:cNvPr>
              <p14:cNvContentPartPr/>
              <p14:nvPr/>
            </p14:nvContentPartPr>
            <p14:xfrm>
              <a:off x="2921498" y="2266822"/>
              <a:ext cx="2242080" cy="147240"/>
            </p14:xfrm>
          </p:contentPart>
        </mc:Choice>
        <mc:Fallback xmlns="">
          <p:pic>
            <p:nvPicPr>
              <p:cNvPr id="2" name="Freihand 1">
                <a:extLst>
                  <a:ext uri="{FF2B5EF4-FFF2-40B4-BE49-F238E27FC236}">
                    <a16:creationId xmlns:a16="http://schemas.microsoft.com/office/drawing/2014/main" id="{1001551F-4763-22DD-7431-9B5C0F5A0B30}"/>
                  </a:ext>
                </a:extLst>
              </p:cNvPr>
              <p:cNvPicPr/>
              <p:nvPr/>
            </p:nvPicPr>
            <p:blipFill>
              <a:blip r:embed="rId5"/>
              <a:stretch>
                <a:fillRect/>
              </a:stretch>
            </p:blipFill>
            <p:spPr>
              <a:xfrm>
                <a:off x="2912498" y="2258182"/>
                <a:ext cx="2259720" cy="1648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Freihand 2">
                <a:extLst>
                  <a:ext uri="{FF2B5EF4-FFF2-40B4-BE49-F238E27FC236}">
                    <a16:creationId xmlns:a16="http://schemas.microsoft.com/office/drawing/2014/main" id="{354E57FC-1773-4903-76BD-BEE688BC2C5A}"/>
                  </a:ext>
                </a:extLst>
              </p14:cNvPr>
              <p14:cNvContentPartPr/>
              <p14:nvPr/>
            </p14:nvContentPartPr>
            <p14:xfrm>
              <a:off x="769418" y="3176542"/>
              <a:ext cx="1940760" cy="56520"/>
            </p14:xfrm>
          </p:contentPart>
        </mc:Choice>
        <mc:Fallback xmlns="">
          <p:pic>
            <p:nvPicPr>
              <p:cNvPr id="3" name="Freihand 2">
                <a:extLst>
                  <a:ext uri="{FF2B5EF4-FFF2-40B4-BE49-F238E27FC236}">
                    <a16:creationId xmlns:a16="http://schemas.microsoft.com/office/drawing/2014/main" id="{354E57FC-1773-4903-76BD-BEE688BC2C5A}"/>
                  </a:ext>
                </a:extLst>
              </p:cNvPr>
              <p:cNvPicPr/>
              <p:nvPr/>
            </p:nvPicPr>
            <p:blipFill>
              <a:blip r:embed="rId7"/>
              <a:stretch>
                <a:fillRect/>
              </a:stretch>
            </p:blipFill>
            <p:spPr>
              <a:xfrm>
                <a:off x="760418" y="3167542"/>
                <a:ext cx="1958400" cy="741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6" name="Freihand 25">
                <a:extLst>
                  <a:ext uri="{FF2B5EF4-FFF2-40B4-BE49-F238E27FC236}">
                    <a16:creationId xmlns:a16="http://schemas.microsoft.com/office/drawing/2014/main" id="{B57FBD25-309E-0FEB-29FB-C5C3C0C1DA08}"/>
                  </a:ext>
                </a:extLst>
              </p14:cNvPr>
              <p14:cNvContentPartPr/>
              <p14:nvPr/>
            </p14:nvContentPartPr>
            <p14:xfrm>
              <a:off x="3025538" y="4419262"/>
              <a:ext cx="2881080" cy="134640"/>
            </p14:xfrm>
          </p:contentPart>
        </mc:Choice>
        <mc:Fallback xmlns="">
          <p:pic>
            <p:nvPicPr>
              <p:cNvPr id="26" name="Freihand 25">
                <a:extLst>
                  <a:ext uri="{FF2B5EF4-FFF2-40B4-BE49-F238E27FC236}">
                    <a16:creationId xmlns:a16="http://schemas.microsoft.com/office/drawing/2014/main" id="{B57FBD25-309E-0FEB-29FB-C5C3C0C1DA08}"/>
                  </a:ext>
                </a:extLst>
              </p:cNvPr>
              <p:cNvPicPr/>
              <p:nvPr/>
            </p:nvPicPr>
            <p:blipFill>
              <a:blip r:embed="rId9"/>
              <a:stretch>
                <a:fillRect/>
              </a:stretch>
            </p:blipFill>
            <p:spPr>
              <a:xfrm>
                <a:off x="3016538" y="4410262"/>
                <a:ext cx="2898720" cy="1522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7" name="Freihand 26">
                <a:extLst>
                  <a:ext uri="{FF2B5EF4-FFF2-40B4-BE49-F238E27FC236}">
                    <a16:creationId xmlns:a16="http://schemas.microsoft.com/office/drawing/2014/main" id="{44ECB8EE-CBB1-CC35-5894-014B467B6737}"/>
                  </a:ext>
                </a:extLst>
              </p14:cNvPr>
              <p14:cNvContentPartPr/>
              <p14:nvPr/>
            </p14:nvContentPartPr>
            <p14:xfrm>
              <a:off x="9785618" y="1570582"/>
              <a:ext cx="1193040" cy="1410480"/>
            </p14:xfrm>
          </p:contentPart>
        </mc:Choice>
        <mc:Fallback xmlns="">
          <p:pic>
            <p:nvPicPr>
              <p:cNvPr id="27" name="Freihand 26">
                <a:extLst>
                  <a:ext uri="{FF2B5EF4-FFF2-40B4-BE49-F238E27FC236}">
                    <a16:creationId xmlns:a16="http://schemas.microsoft.com/office/drawing/2014/main" id="{44ECB8EE-CBB1-CC35-5894-014B467B6737}"/>
                  </a:ext>
                </a:extLst>
              </p:cNvPr>
              <p:cNvPicPr/>
              <p:nvPr/>
            </p:nvPicPr>
            <p:blipFill>
              <a:blip r:embed="rId11"/>
              <a:stretch>
                <a:fillRect/>
              </a:stretch>
            </p:blipFill>
            <p:spPr>
              <a:xfrm>
                <a:off x="9776978" y="1561942"/>
                <a:ext cx="1210680" cy="14281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43" name="Freihand 42">
                <a:extLst>
                  <a:ext uri="{FF2B5EF4-FFF2-40B4-BE49-F238E27FC236}">
                    <a16:creationId xmlns:a16="http://schemas.microsoft.com/office/drawing/2014/main" id="{23A35FC2-3CDD-52D9-AA53-BB0AB7A05944}"/>
                  </a:ext>
                </a:extLst>
              </p14:cNvPr>
              <p14:cNvContentPartPr/>
              <p14:nvPr/>
            </p14:nvContentPartPr>
            <p14:xfrm>
              <a:off x="9062018" y="2494342"/>
              <a:ext cx="1980360" cy="227520"/>
            </p14:xfrm>
          </p:contentPart>
        </mc:Choice>
        <mc:Fallback xmlns="">
          <p:pic>
            <p:nvPicPr>
              <p:cNvPr id="43" name="Freihand 42">
                <a:extLst>
                  <a:ext uri="{FF2B5EF4-FFF2-40B4-BE49-F238E27FC236}">
                    <a16:creationId xmlns:a16="http://schemas.microsoft.com/office/drawing/2014/main" id="{23A35FC2-3CDD-52D9-AA53-BB0AB7A05944}"/>
                  </a:ext>
                </a:extLst>
              </p:cNvPr>
              <p:cNvPicPr/>
              <p:nvPr/>
            </p:nvPicPr>
            <p:blipFill>
              <a:blip r:embed="rId13"/>
              <a:stretch>
                <a:fillRect/>
              </a:stretch>
            </p:blipFill>
            <p:spPr>
              <a:xfrm>
                <a:off x="9053378" y="2485342"/>
                <a:ext cx="1998000" cy="2451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55" name="Freihand 54">
                <a:extLst>
                  <a:ext uri="{FF2B5EF4-FFF2-40B4-BE49-F238E27FC236}">
                    <a16:creationId xmlns:a16="http://schemas.microsoft.com/office/drawing/2014/main" id="{0061C177-27D9-C7DB-9600-58D83A8AA04E}"/>
                  </a:ext>
                </a:extLst>
              </p14:cNvPr>
              <p14:cNvContentPartPr/>
              <p14:nvPr/>
            </p14:nvContentPartPr>
            <p14:xfrm>
              <a:off x="3022298" y="4599982"/>
              <a:ext cx="2270160" cy="162000"/>
            </p14:xfrm>
          </p:contentPart>
        </mc:Choice>
        <mc:Fallback xmlns="">
          <p:pic>
            <p:nvPicPr>
              <p:cNvPr id="55" name="Freihand 54">
                <a:extLst>
                  <a:ext uri="{FF2B5EF4-FFF2-40B4-BE49-F238E27FC236}">
                    <a16:creationId xmlns:a16="http://schemas.microsoft.com/office/drawing/2014/main" id="{0061C177-27D9-C7DB-9600-58D83A8AA04E}"/>
                  </a:ext>
                </a:extLst>
              </p:cNvPr>
              <p:cNvPicPr/>
              <p:nvPr/>
            </p:nvPicPr>
            <p:blipFill>
              <a:blip r:embed="rId15"/>
              <a:stretch>
                <a:fillRect/>
              </a:stretch>
            </p:blipFill>
            <p:spPr>
              <a:xfrm>
                <a:off x="3013658" y="4590982"/>
                <a:ext cx="2287800" cy="17964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56" name="Freihand 55">
                <a:extLst>
                  <a:ext uri="{FF2B5EF4-FFF2-40B4-BE49-F238E27FC236}">
                    <a16:creationId xmlns:a16="http://schemas.microsoft.com/office/drawing/2014/main" id="{222B3300-49BB-E8AC-5C18-4AE6DC85C38A}"/>
                  </a:ext>
                </a:extLst>
              </p14:cNvPr>
              <p14:cNvContentPartPr/>
              <p14:nvPr/>
            </p14:nvContentPartPr>
            <p14:xfrm>
              <a:off x="9803618" y="1417942"/>
              <a:ext cx="1717920" cy="1454760"/>
            </p14:xfrm>
          </p:contentPart>
        </mc:Choice>
        <mc:Fallback xmlns="">
          <p:pic>
            <p:nvPicPr>
              <p:cNvPr id="56" name="Freihand 55">
                <a:extLst>
                  <a:ext uri="{FF2B5EF4-FFF2-40B4-BE49-F238E27FC236}">
                    <a16:creationId xmlns:a16="http://schemas.microsoft.com/office/drawing/2014/main" id="{222B3300-49BB-E8AC-5C18-4AE6DC85C38A}"/>
                  </a:ext>
                </a:extLst>
              </p:cNvPr>
              <p:cNvPicPr/>
              <p:nvPr/>
            </p:nvPicPr>
            <p:blipFill>
              <a:blip r:embed="rId17"/>
              <a:stretch>
                <a:fillRect/>
              </a:stretch>
            </p:blipFill>
            <p:spPr>
              <a:xfrm>
                <a:off x="9794978" y="1408942"/>
                <a:ext cx="1735560" cy="14724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7173" name="Freihand 7172">
                <a:extLst>
                  <a:ext uri="{FF2B5EF4-FFF2-40B4-BE49-F238E27FC236}">
                    <a16:creationId xmlns:a16="http://schemas.microsoft.com/office/drawing/2014/main" id="{35742D83-BD29-1322-3154-9B13DB392A30}"/>
                  </a:ext>
                </a:extLst>
              </p14:cNvPr>
              <p14:cNvContentPartPr/>
              <p14:nvPr/>
            </p14:nvContentPartPr>
            <p14:xfrm>
              <a:off x="590138" y="4044142"/>
              <a:ext cx="1253520" cy="89640"/>
            </p14:xfrm>
          </p:contentPart>
        </mc:Choice>
        <mc:Fallback xmlns="">
          <p:pic>
            <p:nvPicPr>
              <p:cNvPr id="7173" name="Freihand 7172">
                <a:extLst>
                  <a:ext uri="{FF2B5EF4-FFF2-40B4-BE49-F238E27FC236}">
                    <a16:creationId xmlns:a16="http://schemas.microsoft.com/office/drawing/2014/main" id="{35742D83-BD29-1322-3154-9B13DB392A30}"/>
                  </a:ext>
                </a:extLst>
              </p:cNvPr>
              <p:cNvPicPr/>
              <p:nvPr/>
            </p:nvPicPr>
            <p:blipFill>
              <a:blip r:embed="rId19"/>
              <a:stretch>
                <a:fillRect/>
              </a:stretch>
            </p:blipFill>
            <p:spPr>
              <a:xfrm>
                <a:off x="581138" y="4035502"/>
                <a:ext cx="1271160" cy="107280"/>
              </a:xfrm>
              <a:prstGeom prst="rect">
                <a:avLst/>
              </a:prstGeom>
            </p:spPr>
          </p:pic>
        </mc:Fallback>
      </mc:AlternateContent>
      <p:grpSp>
        <p:nvGrpSpPr>
          <p:cNvPr id="7177" name="Gruppieren 7176">
            <a:extLst>
              <a:ext uri="{FF2B5EF4-FFF2-40B4-BE49-F238E27FC236}">
                <a16:creationId xmlns:a16="http://schemas.microsoft.com/office/drawing/2014/main" id="{0E463EDC-3F65-989E-AC55-E7A18880FDCC}"/>
              </a:ext>
            </a:extLst>
          </p:cNvPr>
          <p:cNvGrpSpPr/>
          <p:nvPr/>
        </p:nvGrpSpPr>
        <p:grpSpPr>
          <a:xfrm>
            <a:off x="428498" y="375022"/>
            <a:ext cx="11247480" cy="4448520"/>
            <a:chOff x="428498" y="375022"/>
            <a:chExt cx="11247480" cy="4448520"/>
          </a:xfrm>
        </p:grpSpPr>
        <mc:AlternateContent xmlns:mc="http://schemas.openxmlformats.org/markup-compatibility/2006" xmlns:p14="http://schemas.microsoft.com/office/powerpoint/2010/main">
          <mc:Choice Requires="p14">
            <p:contentPart p14:bwMode="auto" r:id="rId20">
              <p14:nvContentPartPr>
                <p14:cNvPr id="4" name="Freihand 3">
                  <a:extLst>
                    <a:ext uri="{FF2B5EF4-FFF2-40B4-BE49-F238E27FC236}">
                      <a16:creationId xmlns:a16="http://schemas.microsoft.com/office/drawing/2014/main" id="{37508F9F-79C2-2B1C-96E3-7EA46C3DEB4E}"/>
                    </a:ext>
                  </a:extLst>
                </p14:cNvPr>
                <p14:cNvContentPartPr/>
                <p14:nvPr/>
              </p14:nvContentPartPr>
              <p14:xfrm>
                <a:off x="613898" y="4024702"/>
                <a:ext cx="1042200" cy="122040"/>
              </p14:xfrm>
            </p:contentPart>
          </mc:Choice>
          <mc:Fallback xmlns="">
            <p:pic>
              <p:nvPicPr>
                <p:cNvPr id="4" name="Freihand 3">
                  <a:extLst>
                    <a:ext uri="{FF2B5EF4-FFF2-40B4-BE49-F238E27FC236}">
                      <a16:creationId xmlns:a16="http://schemas.microsoft.com/office/drawing/2014/main" id="{37508F9F-79C2-2B1C-96E3-7EA46C3DEB4E}"/>
                    </a:ext>
                  </a:extLst>
                </p:cNvPr>
                <p:cNvPicPr/>
                <p:nvPr/>
              </p:nvPicPr>
              <p:blipFill>
                <a:blip r:embed="rId21"/>
                <a:stretch>
                  <a:fillRect/>
                </a:stretch>
              </p:blipFill>
              <p:spPr>
                <a:xfrm>
                  <a:off x="604898" y="4015702"/>
                  <a:ext cx="1059840" cy="13968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5" name="Freihand 4">
                  <a:extLst>
                    <a:ext uri="{FF2B5EF4-FFF2-40B4-BE49-F238E27FC236}">
                      <a16:creationId xmlns:a16="http://schemas.microsoft.com/office/drawing/2014/main" id="{DEE9770D-24A6-C9B5-F926-A2212FBCFB01}"/>
                    </a:ext>
                  </a:extLst>
                </p14:cNvPr>
                <p14:cNvContentPartPr/>
                <p14:nvPr/>
              </p14:nvContentPartPr>
              <p14:xfrm>
                <a:off x="2774618" y="4034422"/>
                <a:ext cx="2978280" cy="102960"/>
              </p14:xfrm>
            </p:contentPart>
          </mc:Choice>
          <mc:Fallback xmlns="">
            <p:pic>
              <p:nvPicPr>
                <p:cNvPr id="5" name="Freihand 4">
                  <a:extLst>
                    <a:ext uri="{FF2B5EF4-FFF2-40B4-BE49-F238E27FC236}">
                      <a16:creationId xmlns:a16="http://schemas.microsoft.com/office/drawing/2014/main" id="{DEE9770D-24A6-C9B5-F926-A2212FBCFB01}"/>
                    </a:ext>
                  </a:extLst>
                </p:cNvPr>
                <p:cNvPicPr/>
                <p:nvPr/>
              </p:nvPicPr>
              <p:blipFill>
                <a:blip r:embed="rId23"/>
                <a:stretch>
                  <a:fillRect/>
                </a:stretch>
              </p:blipFill>
              <p:spPr>
                <a:xfrm>
                  <a:off x="2765978" y="4025422"/>
                  <a:ext cx="2995920" cy="1206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6" name="Freihand 5">
                  <a:extLst>
                    <a:ext uri="{FF2B5EF4-FFF2-40B4-BE49-F238E27FC236}">
                      <a16:creationId xmlns:a16="http://schemas.microsoft.com/office/drawing/2014/main" id="{3432A71D-3D31-F799-6C93-52D20B00A22A}"/>
                    </a:ext>
                  </a:extLst>
                </p14:cNvPr>
                <p14:cNvContentPartPr/>
                <p14:nvPr/>
              </p14:nvContentPartPr>
              <p14:xfrm>
                <a:off x="9076058" y="1673182"/>
                <a:ext cx="210600" cy="1729800"/>
              </p14:xfrm>
            </p:contentPart>
          </mc:Choice>
          <mc:Fallback xmlns="">
            <p:pic>
              <p:nvPicPr>
                <p:cNvPr id="6" name="Freihand 5">
                  <a:extLst>
                    <a:ext uri="{FF2B5EF4-FFF2-40B4-BE49-F238E27FC236}">
                      <a16:creationId xmlns:a16="http://schemas.microsoft.com/office/drawing/2014/main" id="{3432A71D-3D31-F799-6C93-52D20B00A22A}"/>
                    </a:ext>
                  </a:extLst>
                </p:cNvPr>
                <p:cNvPicPr/>
                <p:nvPr/>
              </p:nvPicPr>
              <p:blipFill>
                <a:blip r:embed="rId25"/>
                <a:stretch>
                  <a:fillRect/>
                </a:stretch>
              </p:blipFill>
              <p:spPr>
                <a:xfrm>
                  <a:off x="9067058" y="1664542"/>
                  <a:ext cx="228240" cy="174744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7" name="Freihand 6">
                  <a:extLst>
                    <a:ext uri="{FF2B5EF4-FFF2-40B4-BE49-F238E27FC236}">
                      <a16:creationId xmlns:a16="http://schemas.microsoft.com/office/drawing/2014/main" id="{561192EA-3395-51DB-2A35-B8D21E1DC8C8}"/>
                    </a:ext>
                  </a:extLst>
                </p14:cNvPr>
                <p14:cNvContentPartPr/>
                <p14:nvPr/>
              </p14:nvContentPartPr>
              <p14:xfrm>
                <a:off x="8771498" y="3039022"/>
                <a:ext cx="2405520" cy="102600"/>
              </p14:xfrm>
            </p:contentPart>
          </mc:Choice>
          <mc:Fallback xmlns="">
            <p:pic>
              <p:nvPicPr>
                <p:cNvPr id="7" name="Freihand 6">
                  <a:extLst>
                    <a:ext uri="{FF2B5EF4-FFF2-40B4-BE49-F238E27FC236}">
                      <a16:creationId xmlns:a16="http://schemas.microsoft.com/office/drawing/2014/main" id="{561192EA-3395-51DB-2A35-B8D21E1DC8C8}"/>
                    </a:ext>
                  </a:extLst>
                </p:cNvPr>
                <p:cNvPicPr/>
                <p:nvPr/>
              </p:nvPicPr>
              <p:blipFill>
                <a:blip r:embed="rId27"/>
                <a:stretch>
                  <a:fillRect/>
                </a:stretch>
              </p:blipFill>
              <p:spPr>
                <a:xfrm>
                  <a:off x="8762858" y="3030382"/>
                  <a:ext cx="2423160" cy="12024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8" name="Freihand 7">
                  <a:extLst>
                    <a:ext uri="{FF2B5EF4-FFF2-40B4-BE49-F238E27FC236}">
                      <a16:creationId xmlns:a16="http://schemas.microsoft.com/office/drawing/2014/main" id="{70953BCE-C613-F5C1-3677-2C9F735FC6FA}"/>
                    </a:ext>
                  </a:extLst>
                </p14:cNvPr>
                <p14:cNvContentPartPr/>
                <p14:nvPr/>
              </p14:nvContentPartPr>
              <p14:xfrm>
                <a:off x="11172338" y="2916622"/>
                <a:ext cx="339840" cy="363240"/>
              </p14:xfrm>
            </p:contentPart>
          </mc:Choice>
          <mc:Fallback xmlns="">
            <p:pic>
              <p:nvPicPr>
                <p:cNvPr id="8" name="Freihand 7">
                  <a:extLst>
                    <a:ext uri="{FF2B5EF4-FFF2-40B4-BE49-F238E27FC236}">
                      <a16:creationId xmlns:a16="http://schemas.microsoft.com/office/drawing/2014/main" id="{70953BCE-C613-F5C1-3677-2C9F735FC6FA}"/>
                    </a:ext>
                  </a:extLst>
                </p:cNvPr>
                <p:cNvPicPr/>
                <p:nvPr/>
              </p:nvPicPr>
              <p:blipFill>
                <a:blip r:embed="rId29"/>
                <a:stretch>
                  <a:fillRect/>
                </a:stretch>
              </p:blipFill>
              <p:spPr>
                <a:xfrm>
                  <a:off x="11163698" y="2907622"/>
                  <a:ext cx="357480" cy="38088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9" name="Freihand 8">
                  <a:extLst>
                    <a:ext uri="{FF2B5EF4-FFF2-40B4-BE49-F238E27FC236}">
                      <a16:creationId xmlns:a16="http://schemas.microsoft.com/office/drawing/2014/main" id="{289C8506-B7B8-3E41-E3E2-E7D6F12F2D30}"/>
                    </a:ext>
                  </a:extLst>
                </p14:cNvPr>
                <p14:cNvContentPartPr/>
                <p14:nvPr/>
              </p14:nvContentPartPr>
              <p14:xfrm>
                <a:off x="8940338" y="1562302"/>
                <a:ext cx="386280" cy="350280"/>
              </p14:xfrm>
            </p:contentPart>
          </mc:Choice>
          <mc:Fallback xmlns="">
            <p:pic>
              <p:nvPicPr>
                <p:cNvPr id="9" name="Freihand 8">
                  <a:extLst>
                    <a:ext uri="{FF2B5EF4-FFF2-40B4-BE49-F238E27FC236}">
                      <a16:creationId xmlns:a16="http://schemas.microsoft.com/office/drawing/2014/main" id="{289C8506-B7B8-3E41-E3E2-E7D6F12F2D30}"/>
                    </a:ext>
                  </a:extLst>
                </p:cNvPr>
                <p:cNvPicPr/>
                <p:nvPr/>
              </p:nvPicPr>
              <p:blipFill>
                <a:blip r:embed="rId31"/>
                <a:stretch>
                  <a:fillRect/>
                </a:stretch>
              </p:blipFill>
              <p:spPr>
                <a:xfrm>
                  <a:off x="8931338" y="1553662"/>
                  <a:ext cx="403920" cy="36792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10" name="Freihand 9">
                  <a:extLst>
                    <a:ext uri="{FF2B5EF4-FFF2-40B4-BE49-F238E27FC236}">
                      <a16:creationId xmlns:a16="http://schemas.microsoft.com/office/drawing/2014/main" id="{3EBC27C6-A41D-DB1D-D675-7EA6E7AEA993}"/>
                    </a:ext>
                  </a:extLst>
                </p14:cNvPr>
                <p14:cNvContentPartPr/>
                <p14:nvPr/>
              </p14:nvContentPartPr>
              <p14:xfrm>
                <a:off x="8714258" y="1611982"/>
                <a:ext cx="62640" cy="268200"/>
              </p14:xfrm>
            </p:contentPart>
          </mc:Choice>
          <mc:Fallback xmlns="">
            <p:pic>
              <p:nvPicPr>
                <p:cNvPr id="10" name="Freihand 9">
                  <a:extLst>
                    <a:ext uri="{FF2B5EF4-FFF2-40B4-BE49-F238E27FC236}">
                      <a16:creationId xmlns:a16="http://schemas.microsoft.com/office/drawing/2014/main" id="{3EBC27C6-A41D-DB1D-D675-7EA6E7AEA993}"/>
                    </a:ext>
                  </a:extLst>
                </p:cNvPr>
                <p:cNvPicPr/>
                <p:nvPr/>
              </p:nvPicPr>
              <p:blipFill>
                <a:blip r:embed="rId33"/>
                <a:stretch>
                  <a:fillRect/>
                </a:stretch>
              </p:blipFill>
              <p:spPr>
                <a:xfrm>
                  <a:off x="8705618" y="1602982"/>
                  <a:ext cx="80280" cy="28584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12" name="Freihand 11">
                  <a:extLst>
                    <a:ext uri="{FF2B5EF4-FFF2-40B4-BE49-F238E27FC236}">
                      <a16:creationId xmlns:a16="http://schemas.microsoft.com/office/drawing/2014/main" id="{A6337F48-AA44-23CC-1D44-393512C7624A}"/>
                    </a:ext>
                  </a:extLst>
                </p14:cNvPr>
                <p14:cNvContentPartPr/>
                <p14:nvPr/>
              </p14:nvContentPartPr>
              <p14:xfrm>
                <a:off x="8634698" y="1541782"/>
                <a:ext cx="330840" cy="207000"/>
              </p14:xfrm>
            </p:contentPart>
          </mc:Choice>
          <mc:Fallback xmlns="">
            <p:pic>
              <p:nvPicPr>
                <p:cNvPr id="12" name="Freihand 11">
                  <a:extLst>
                    <a:ext uri="{FF2B5EF4-FFF2-40B4-BE49-F238E27FC236}">
                      <a16:creationId xmlns:a16="http://schemas.microsoft.com/office/drawing/2014/main" id="{A6337F48-AA44-23CC-1D44-393512C7624A}"/>
                    </a:ext>
                  </a:extLst>
                </p:cNvPr>
                <p:cNvPicPr/>
                <p:nvPr/>
              </p:nvPicPr>
              <p:blipFill>
                <a:blip r:embed="rId35"/>
                <a:stretch>
                  <a:fillRect/>
                </a:stretch>
              </p:blipFill>
              <p:spPr>
                <a:xfrm>
                  <a:off x="8625698" y="1532782"/>
                  <a:ext cx="348480" cy="22464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13" name="Freihand 12">
                  <a:extLst>
                    <a:ext uri="{FF2B5EF4-FFF2-40B4-BE49-F238E27FC236}">
                      <a16:creationId xmlns:a16="http://schemas.microsoft.com/office/drawing/2014/main" id="{A832BE3A-E939-37DF-7808-8DAC1B140B58}"/>
                    </a:ext>
                  </a:extLst>
                </p14:cNvPr>
                <p14:cNvContentPartPr/>
                <p14:nvPr/>
              </p14:nvContentPartPr>
              <p14:xfrm>
                <a:off x="11070818" y="3475702"/>
                <a:ext cx="445680" cy="306720"/>
              </p14:xfrm>
            </p:contentPart>
          </mc:Choice>
          <mc:Fallback xmlns="">
            <p:pic>
              <p:nvPicPr>
                <p:cNvPr id="13" name="Freihand 12">
                  <a:extLst>
                    <a:ext uri="{FF2B5EF4-FFF2-40B4-BE49-F238E27FC236}">
                      <a16:creationId xmlns:a16="http://schemas.microsoft.com/office/drawing/2014/main" id="{A832BE3A-E939-37DF-7808-8DAC1B140B58}"/>
                    </a:ext>
                  </a:extLst>
                </p:cNvPr>
                <p:cNvPicPr/>
                <p:nvPr/>
              </p:nvPicPr>
              <p:blipFill>
                <a:blip r:embed="rId37"/>
                <a:stretch>
                  <a:fillRect/>
                </a:stretch>
              </p:blipFill>
              <p:spPr>
                <a:xfrm>
                  <a:off x="11061818" y="3466702"/>
                  <a:ext cx="463320" cy="32436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14" name="Freihand 13">
                  <a:extLst>
                    <a:ext uri="{FF2B5EF4-FFF2-40B4-BE49-F238E27FC236}">
                      <a16:creationId xmlns:a16="http://schemas.microsoft.com/office/drawing/2014/main" id="{BD6A2898-AC53-D0DF-6E00-65995557273B}"/>
                    </a:ext>
                  </a:extLst>
                </p14:cNvPr>
                <p14:cNvContentPartPr/>
                <p14:nvPr/>
              </p14:nvContentPartPr>
              <p14:xfrm>
                <a:off x="11156858" y="3482182"/>
                <a:ext cx="363240" cy="221760"/>
              </p14:xfrm>
            </p:contentPart>
          </mc:Choice>
          <mc:Fallback xmlns="">
            <p:pic>
              <p:nvPicPr>
                <p:cNvPr id="14" name="Freihand 13">
                  <a:extLst>
                    <a:ext uri="{FF2B5EF4-FFF2-40B4-BE49-F238E27FC236}">
                      <a16:creationId xmlns:a16="http://schemas.microsoft.com/office/drawing/2014/main" id="{BD6A2898-AC53-D0DF-6E00-65995557273B}"/>
                    </a:ext>
                  </a:extLst>
                </p:cNvPr>
                <p:cNvPicPr/>
                <p:nvPr/>
              </p:nvPicPr>
              <p:blipFill>
                <a:blip r:embed="rId39"/>
                <a:stretch>
                  <a:fillRect/>
                </a:stretch>
              </p:blipFill>
              <p:spPr>
                <a:xfrm>
                  <a:off x="11148218" y="3473542"/>
                  <a:ext cx="380880" cy="23940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15" name="Freihand 14">
                  <a:extLst>
                    <a:ext uri="{FF2B5EF4-FFF2-40B4-BE49-F238E27FC236}">
                      <a16:creationId xmlns:a16="http://schemas.microsoft.com/office/drawing/2014/main" id="{615B29F7-B314-F2A9-E19B-719CDCF91B17}"/>
                    </a:ext>
                  </a:extLst>
                </p14:cNvPr>
                <p14:cNvContentPartPr/>
                <p14:nvPr/>
              </p14:nvContentPartPr>
              <p14:xfrm>
                <a:off x="9453698" y="1656982"/>
                <a:ext cx="1818000" cy="1169640"/>
              </p14:xfrm>
            </p:contentPart>
          </mc:Choice>
          <mc:Fallback xmlns="">
            <p:pic>
              <p:nvPicPr>
                <p:cNvPr id="15" name="Freihand 14">
                  <a:extLst>
                    <a:ext uri="{FF2B5EF4-FFF2-40B4-BE49-F238E27FC236}">
                      <a16:creationId xmlns:a16="http://schemas.microsoft.com/office/drawing/2014/main" id="{615B29F7-B314-F2A9-E19B-719CDCF91B17}"/>
                    </a:ext>
                  </a:extLst>
                </p:cNvPr>
                <p:cNvPicPr/>
                <p:nvPr/>
              </p:nvPicPr>
              <p:blipFill>
                <a:blip r:embed="rId41"/>
                <a:stretch>
                  <a:fillRect/>
                </a:stretch>
              </p:blipFill>
              <p:spPr>
                <a:xfrm>
                  <a:off x="9444698" y="1647982"/>
                  <a:ext cx="1835640" cy="118728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16" name="Freihand 15">
                  <a:extLst>
                    <a:ext uri="{FF2B5EF4-FFF2-40B4-BE49-F238E27FC236}">
                      <a16:creationId xmlns:a16="http://schemas.microsoft.com/office/drawing/2014/main" id="{4805D449-7ECC-9E51-C87C-B9833D5168BE}"/>
                    </a:ext>
                  </a:extLst>
                </p14:cNvPr>
                <p14:cNvContentPartPr/>
                <p14:nvPr/>
              </p14:nvContentPartPr>
              <p14:xfrm>
                <a:off x="9823778" y="1622062"/>
                <a:ext cx="1152360" cy="1126800"/>
              </p14:xfrm>
            </p:contentPart>
          </mc:Choice>
          <mc:Fallback xmlns="">
            <p:pic>
              <p:nvPicPr>
                <p:cNvPr id="16" name="Freihand 15">
                  <a:extLst>
                    <a:ext uri="{FF2B5EF4-FFF2-40B4-BE49-F238E27FC236}">
                      <a16:creationId xmlns:a16="http://schemas.microsoft.com/office/drawing/2014/main" id="{4805D449-7ECC-9E51-C87C-B9833D5168BE}"/>
                    </a:ext>
                  </a:extLst>
                </p:cNvPr>
                <p:cNvPicPr/>
                <p:nvPr/>
              </p:nvPicPr>
              <p:blipFill>
                <a:blip r:embed="rId43"/>
                <a:stretch>
                  <a:fillRect/>
                </a:stretch>
              </p:blipFill>
              <p:spPr>
                <a:xfrm>
                  <a:off x="9815138" y="1613422"/>
                  <a:ext cx="1170000" cy="114444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17" name="Freihand 16">
                  <a:extLst>
                    <a:ext uri="{FF2B5EF4-FFF2-40B4-BE49-F238E27FC236}">
                      <a16:creationId xmlns:a16="http://schemas.microsoft.com/office/drawing/2014/main" id="{B304A579-3809-0118-8FC1-804E386C800D}"/>
                    </a:ext>
                  </a:extLst>
                </p14:cNvPr>
                <p14:cNvContentPartPr/>
                <p14:nvPr/>
              </p14:nvContentPartPr>
              <p14:xfrm>
                <a:off x="11401658" y="1585702"/>
                <a:ext cx="215640" cy="258840"/>
              </p14:xfrm>
            </p:contentPart>
          </mc:Choice>
          <mc:Fallback xmlns="">
            <p:pic>
              <p:nvPicPr>
                <p:cNvPr id="17" name="Freihand 16">
                  <a:extLst>
                    <a:ext uri="{FF2B5EF4-FFF2-40B4-BE49-F238E27FC236}">
                      <a16:creationId xmlns:a16="http://schemas.microsoft.com/office/drawing/2014/main" id="{B304A579-3809-0118-8FC1-804E386C800D}"/>
                    </a:ext>
                  </a:extLst>
                </p:cNvPr>
                <p:cNvPicPr/>
                <p:nvPr/>
              </p:nvPicPr>
              <p:blipFill>
                <a:blip r:embed="rId45"/>
                <a:stretch>
                  <a:fillRect/>
                </a:stretch>
              </p:blipFill>
              <p:spPr>
                <a:xfrm>
                  <a:off x="11392658" y="1576702"/>
                  <a:ext cx="233280" cy="27648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18" name="Freihand 17">
                  <a:extLst>
                    <a:ext uri="{FF2B5EF4-FFF2-40B4-BE49-F238E27FC236}">
                      <a16:creationId xmlns:a16="http://schemas.microsoft.com/office/drawing/2014/main" id="{39F32F0C-A2AB-2501-C664-279A66397D3B}"/>
                    </a:ext>
                  </a:extLst>
                </p14:cNvPr>
                <p14:cNvContentPartPr/>
                <p14:nvPr/>
              </p14:nvContentPartPr>
              <p14:xfrm>
                <a:off x="11487338" y="1626382"/>
                <a:ext cx="188640" cy="230040"/>
              </p14:xfrm>
            </p:contentPart>
          </mc:Choice>
          <mc:Fallback xmlns="">
            <p:pic>
              <p:nvPicPr>
                <p:cNvPr id="18" name="Freihand 17">
                  <a:extLst>
                    <a:ext uri="{FF2B5EF4-FFF2-40B4-BE49-F238E27FC236}">
                      <a16:creationId xmlns:a16="http://schemas.microsoft.com/office/drawing/2014/main" id="{39F32F0C-A2AB-2501-C664-279A66397D3B}"/>
                    </a:ext>
                  </a:extLst>
                </p:cNvPr>
                <p:cNvPicPr/>
                <p:nvPr/>
              </p:nvPicPr>
              <p:blipFill>
                <a:blip r:embed="rId47"/>
                <a:stretch>
                  <a:fillRect/>
                </a:stretch>
              </p:blipFill>
              <p:spPr>
                <a:xfrm>
                  <a:off x="11478338" y="1617382"/>
                  <a:ext cx="206280" cy="24768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19" name="Freihand 18">
                  <a:extLst>
                    <a:ext uri="{FF2B5EF4-FFF2-40B4-BE49-F238E27FC236}">
                      <a16:creationId xmlns:a16="http://schemas.microsoft.com/office/drawing/2014/main" id="{F4BF2E3A-3647-232F-8A90-24FCD70F684C}"/>
                    </a:ext>
                  </a:extLst>
                </p14:cNvPr>
                <p14:cNvContentPartPr/>
                <p14:nvPr/>
              </p14:nvContentPartPr>
              <p14:xfrm>
                <a:off x="11219858" y="2534302"/>
                <a:ext cx="321480" cy="226440"/>
              </p14:xfrm>
            </p:contentPart>
          </mc:Choice>
          <mc:Fallback xmlns="">
            <p:pic>
              <p:nvPicPr>
                <p:cNvPr id="19" name="Freihand 18">
                  <a:extLst>
                    <a:ext uri="{FF2B5EF4-FFF2-40B4-BE49-F238E27FC236}">
                      <a16:creationId xmlns:a16="http://schemas.microsoft.com/office/drawing/2014/main" id="{F4BF2E3A-3647-232F-8A90-24FCD70F684C}"/>
                    </a:ext>
                  </a:extLst>
                </p:cNvPr>
                <p:cNvPicPr/>
                <p:nvPr/>
              </p:nvPicPr>
              <p:blipFill>
                <a:blip r:embed="rId49"/>
                <a:stretch>
                  <a:fillRect/>
                </a:stretch>
              </p:blipFill>
              <p:spPr>
                <a:xfrm>
                  <a:off x="11210858" y="2525662"/>
                  <a:ext cx="339120" cy="24408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20" name="Freihand 19">
                  <a:extLst>
                    <a:ext uri="{FF2B5EF4-FFF2-40B4-BE49-F238E27FC236}">
                      <a16:creationId xmlns:a16="http://schemas.microsoft.com/office/drawing/2014/main" id="{D869165A-CE1D-5E11-9CD5-7B748CEA0816}"/>
                    </a:ext>
                  </a:extLst>
                </p14:cNvPr>
                <p14:cNvContentPartPr/>
                <p14:nvPr/>
              </p14:nvContentPartPr>
              <p14:xfrm>
                <a:off x="9587978" y="2245582"/>
                <a:ext cx="552960" cy="94320"/>
              </p14:xfrm>
            </p:contentPart>
          </mc:Choice>
          <mc:Fallback xmlns="">
            <p:pic>
              <p:nvPicPr>
                <p:cNvPr id="20" name="Freihand 19">
                  <a:extLst>
                    <a:ext uri="{FF2B5EF4-FFF2-40B4-BE49-F238E27FC236}">
                      <a16:creationId xmlns:a16="http://schemas.microsoft.com/office/drawing/2014/main" id="{D869165A-CE1D-5E11-9CD5-7B748CEA0816}"/>
                    </a:ext>
                  </a:extLst>
                </p:cNvPr>
                <p:cNvPicPr/>
                <p:nvPr/>
              </p:nvPicPr>
              <p:blipFill>
                <a:blip r:embed="rId51"/>
                <a:stretch>
                  <a:fillRect/>
                </a:stretch>
              </p:blipFill>
              <p:spPr>
                <a:xfrm>
                  <a:off x="9578978" y="2236582"/>
                  <a:ext cx="570600" cy="11196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21" name="Freihand 20">
                  <a:extLst>
                    <a:ext uri="{FF2B5EF4-FFF2-40B4-BE49-F238E27FC236}">
                      <a16:creationId xmlns:a16="http://schemas.microsoft.com/office/drawing/2014/main" id="{C90675EB-5401-5C2C-ADA2-33D59A0D6FE6}"/>
                    </a:ext>
                  </a:extLst>
                </p14:cNvPr>
                <p14:cNvContentPartPr/>
                <p14:nvPr/>
              </p14:nvContentPartPr>
              <p14:xfrm>
                <a:off x="10324178" y="2239822"/>
                <a:ext cx="62640" cy="5400"/>
              </p14:xfrm>
            </p:contentPart>
          </mc:Choice>
          <mc:Fallback xmlns="">
            <p:pic>
              <p:nvPicPr>
                <p:cNvPr id="21" name="Freihand 20">
                  <a:extLst>
                    <a:ext uri="{FF2B5EF4-FFF2-40B4-BE49-F238E27FC236}">
                      <a16:creationId xmlns:a16="http://schemas.microsoft.com/office/drawing/2014/main" id="{C90675EB-5401-5C2C-ADA2-33D59A0D6FE6}"/>
                    </a:ext>
                  </a:extLst>
                </p:cNvPr>
                <p:cNvPicPr/>
                <p:nvPr/>
              </p:nvPicPr>
              <p:blipFill>
                <a:blip r:embed="rId53"/>
                <a:stretch>
                  <a:fillRect/>
                </a:stretch>
              </p:blipFill>
              <p:spPr>
                <a:xfrm>
                  <a:off x="10315178" y="2231182"/>
                  <a:ext cx="80280" cy="2304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22" name="Freihand 21">
                  <a:extLst>
                    <a:ext uri="{FF2B5EF4-FFF2-40B4-BE49-F238E27FC236}">
                      <a16:creationId xmlns:a16="http://schemas.microsoft.com/office/drawing/2014/main" id="{D82671EB-AD59-E2C5-1609-A5C614B6DA4D}"/>
                    </a:ext>
                  </a:extLst>
                </p14:cNvPr>
                <p14:cNvContentPartPr/>
                <p14:nvPr/>
              </p14:nvContentPartPr>
              <p14:xfrm>
                <a:off x="10411658" y="2282662"/>
                <a:ext cx="128880" cy="745560"/>
              </p14:xfrm>
            </p:contentPart>
          </mc:Choice>
          <mc:Fallback xmlns="">
            <p:pic>
              <p:nvPicPr>
                <p:cNvPr id="22" name="Freihand 21">
                  <a:extLst>
                    <a:ext uri="{FF2B5EF4-FFF2-40B4-BE49-F238E27FC236}">
                      <a16:creationId xmlns:a16="http://schemas.microsoft.com/office/drawing/2014/main" id="{D82671EB-AD59-E2C5-1609-A5C614B6DA4D}"/>
                    </a:ext>
                  </a:extLst>
                </p:cNvPr>
                <p:cNvPicPr/>
                <p:nvPr/>
              </p:nvPicPr>
              <p:blipFill>
                <a:blip r:embed="rId55"/>
                <a:stretch>
                  <a:fillRect/>
                </a:stretch>
              </p:blipFill>
              <p:spPr>
                <a:xfrm>
                  <a:off x="10402658" y="2274022"/>
                  <a:ext cx="146520" cy="76320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23" name="Freihand 22">
                  <a:extLst>
                    <a:ext uri="{FF2B5EF4-FFF2-40B4-BE49-F238E27FC236}">
                      <a16:creationId xmlns:a16="http://schemas.microsoft.com/office/drawing/2014/main" id="{66CE973A-620F-5DC0-D385-495189756B2E}"/>
                    </a:ext>
                  </a:extLst>
                </p14:cNvPr>
                <p14:cNvContentPartPr/>
                <p14:nvPr/>
              </p14:nvContentPartPr>
              <p14:xfrm>
                <a:off x="9934298" y="1909702"/>
                <a:ext cx="798120" cy="696600"/>
              </p14:xfrm>
            </p:contentPart>
          </mc:Choice>
          <mc:Fallback xmlns="">
            <p:pic>
              <p:nvPicPr>
                <p:cNvPr id="23" name="Freihand 22">
                  <a:extLst>
                    <a:ext uri="{FF2B5EF4-FFF2-40B4-BE49-F238E27FC236}">
                      <a16:creationId xmlns:a16="http://schemas.microsoft.com/office/drawing/2014/main" id="{66CE973A-620F-5DC0-D385-495189756B2E}"/>
                    </a:ext>
                  </a:extLst>
                </p:cNvPr>
                <p:cNvPicPr/>
                <p:nvPr/>
              </p:nvPicPr>
              <p:blipFill>
                <a:blip r:embed="rId57"/>
                <a:stretch>
                  <a:fillRect/>
                </a:stretch>
              </p:blipFill>
              <p:spPr>
                <a:xfrm>
                  <a:off x="9925658" y="1901062"/>
                  <a:ext cx="815760" cy="71424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29" name="Freihand 28">
                  <a:extLst>
                    <a:ext uri="{FF2B5EF4-FFF2-40B4-BE49-F238E27FC236}">
                      <a16:creationId xmlns:a16="http://schemas.microsoft.com/office/drawing/2014/main" id="{96672BD3-53B7-6F4C-5DB6-AFDD5DC9E90D}"/>
                    </a:ext>
                  </a:extLst>
                </p14:cNvPr>
                <p14:cNvContentPartPr/>
                <p14:nvPr/>
              </p14:nvContentPartPr>
              <p14:xfrm>
                <a:off x="9518858" y="1475542"/>
                <a:ext cx="2053800" cy="1297080"/>
              </p14:xfrm>
            </p:contentPart>
          </mc:Choice>
          <mc:Fallback xmlns="">
            <p:pic>
              <p:nvPicPr>
                <p:cNvPr id="29" name="Freihand 28">
                  <a:extLst>
                    <a:ext uri="{FF2B5EF4-FFF2-40B4-BE49-F238E27FC236}">
                      <a16:creationId xmlns:a16="http://schemas.microsoft.com/office/drawing/2014/main" id="{96672BD3-53B7-6F4C-5DB6-AFDD5DC9E90D}"/>
                    </a:ext>
                  </a:extLst>
                </p:cNvPr>
                <p:cNvPicPr/>
                <p:nvPr/>
              </p:nvPicPr>
              <p:blipFill>
                <a:blip r:embed="rId59"/>
                <a:stretch>
                  <a:fillRect/>
                </a:stretch>
              </p:blipFill>
              <p:spPr>
                <a:xfrm>
                  <a:off x="9509858" y="1466902"/>
                  <a:ext cx="2071440" cy="131472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30" name="Freihand 29">
                  <a:extLst>
                    <a:ext uri="{FF2B5EF4-FFF2-40B4-BE49-F238E27FC236}">
                      <a16:creationId xmlns:a16="http://schemas.microsoft.com/office/drawing/2014/main" id="{628EE378-80F5-310B-F523-240BA8F97AB9}"/>
                    </a:ext>
                  </a:extLst>
                </p14:cNvPr>
                <p14:cNvContentPartPr/>
                <p14:nvPr/>
              </p14:nvContentPartPr>
              <p14:xfrm>
                <a:off x="9922778" y="1621702"/>
                <a:ext cx="1417680" cy="1388880"/>
              </p14:xfrm>
            </p:contentPart>
          </mc:Choice>
          <mc:Fallback xmlns="">
            <p:pic>
              <p:nvPicPr>
                <p:cNvPr id="30" name="Freihand 29">
                  <a:extLst>
                    <a:ext uri="{FF2B5EF4-FFF2-40B4-BE49-F238E27FC236}">
                      <a16:creationId xmlns:a16="http://schemas.microsoft.com/office/drawing/2014/main" id="{628EE378-80F5-310B-F523-240BA8F97AB9}"/>
                    </a:ext>
                  </a:extLst>
                </p:cNvPr>
                <p:cNvPicPr/>
                <p:nvPr/>
              </p:nvPicPr>
              <p:blipFill>
                <a:blip r:embed="rId61"/>
                <a:stretch>
                  <a:fillRect/>
                </a:stretch>
              </p:blipFill>
              <p:spPr>
                <a:xfrm>
                  <a:off x="9913778" y="1613062"/>
                  <a:ext cx="1435320" cy="140652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32" name="Freihand 31">
                  <a:extLst>
                    <a:ext uri="{FF2B5EF4-FFF2-40B4-BE49-F238E27FC236}">
                      <a16:creationId xmlns:a16="http://schemas.microsoft.com/office/drawing/2014/main" id="{ABDA154A-DC7E-0747-E4BB-E0F9BFDAACF3}"/>
                    </a:ext>
                  </a:extLst>
                </p14:cNvPr>
                <p14:cNvContentPartPr/>
                <p14:nvPr/>
              </p14:nvContentPartPr>
              <p14:xfrm>
                <a:off x="9290258" y="1930942"/>
                <a:ext cx="1678320" cy="39600"/>
              </p14:xfrm>
            </p:contentPart>
          </mc:Choice>
          <mc:Fallback xmlns="">
            <p:pic>
              <p:nvPicPr>
                <p:cNvPr id="32" name="Freihand 31">
                  <a:extLst>
                    <a:ext uri="{FF2B5EF4-FFF2-40B4-BE49-F238E27FC236}">
                      <a16:creationId xmlns:a16="http://schemas.microsoft.com/office/drawing/2014/main" id="{ABDA154A-DC7E-0747-E4BB-E0F9BFDAACF3}"/>
                    </a:ext>
                  </a:extLst>
                </p:cNvPr>
                <p:cNvPicPr/>
                <p:nvPr/>
              </p:nvPicPr>
              <p:blipFill>
                <a:blip r:embed="rId63"/>
                <a:stretch>
                  <a:fillRect/>
                </a:stretch>
              </p:blipFill>
              <p:spPr>
                <a:xfrm>
                  <a:off x="9281258" y="1921942"/>
                  <a:ext cx="1695960" cy="5724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34" name="Freihand 33">
                  <a:extLst>
                    <a:ext uri="{FF2B5EF4-FFF2-40B4-BE49-F238E27FC236}">
                      <a16:creationId xmlns:a16="http://schemas.microsoft.com/office/drawing/2014/main" id="{CF70CECF-78AD-B918-BDB0-95FC6C58AB72}"/>
                    </a:ext>
                  </a:extLst>
                </p14:cNvPr>
                <p14:cNvContentPartPr/>
                <p14:nvPr/>
              </p14:nvContentPartPr>
              <p14:xfrm>
                <a:off x="10112498" y="1696582"/>
                <a:ext cx="79200" cy="734400"/>
              </p14:xfrm>
            </p:contentPart>
          </mc:Choice>
          <mc:Fallback xmlns="">
            <p:pic>
              <p:nvPicPr>
                <p:cNvPr id="34" name="Freihand 33">
                  <a:extLst>
                    <a:ext uri="{FF2B5EF4-FFF2-40B4-BE49-F238E27FC236}">
                      <a16:creationId xmlns:a16="http://schemas.microsoft.com/office/drawing/2014/main" id="{CF70CECF-78AD-B918-BDB0-95FC6C58AB72}"/>
                    </a:ext>
                  </a:extLst>
                </p:cNvPr>
                <p:cNvPicPr/>
                <p:nvPr/>
              </p:nvPicPr>
              <p:blipFill>
                <a:blip r:embed="rId65"/>
                <a:stretch>
                  <a:fillRect/>
                </a:stretch>
              </p:blipFill>
              <p:spPr>
                <a:xfrm>
                  <a:off x="10103498" y="1687942"/>
                  <a:ext cx="96840" cy="75204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35" name="Freihand 34">
                  <a:extLst>
                    <a:ext uri="{FF2B5EF4-FFF2-40B4-BE49-F238E27FC236}">
                      <a16:creationId xmlns:a16="http://schemas.microsoft.com/office/drawing/2014/main" id="{108EEC72-7080-7ADE-AA68-5B51FE158A1E}"/>
                    </a:ext>
                  </a:extLst>
                </p14:cNvPr>
                <p14:cNvContentPartPr/>
                <p14:nvPr/>
              </p14:nvContentPartPr>
              <p14:xfrm>
                <a:off x="10822778" y="1739782"/>
                <a:ext cx="51120" cy="502560"/>
              </p14:xfrm>
            </p:contentPart>
          </mc:Choice>
          <mc:Fallback xmlns="">
            <p:pic>
              <p:nvPicPr>
                <p:cNvPr id="35" name="Freihand 34">
                  <a:extLst>
                    <a:ext uri="{FF2B5EF4-FFF2-40B4-BE49-F238E27FC236}">
                      <a16:creationId xmlns:a16="http://schemas.microsoft.com/office/drawing/2014/main" id="{108EEC72-7080-7ADE-AA68-5B51FE158A1E}"/>
                    </a:ext>
                  </a:extLst>
                </p:cNvPr>
                <p:cNvPicPr/>
                <p:nvPr/>
              </p:nvPicPr>
              <p:blipFill>
                <a:blip r:embed="rId67"/>
                <a:stretch>
                  <a:fillRect/>
                </a:stretch>
              </p:blipFill>
              <p:spPr>
                <a:xfrm>
                  <a:off x="10814138" y="1731142"/>
                  <a:ext cx="68760" cy="52020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37" name="Freihand 36">
                  <a:extLst>
                    <a:ext uri="{FF2B5EF4-FFF2-40B4-BE49-F238E27FC236}">
                      <a16:creationId xmlns:a16="http://schemas.microsoft.com/office/drawing/2014/main" id="{78249410-56DC-1875-544F-A2D636DC5358}"/>
                    </a:ext>
                  </a:extLst>
                </p14:cNvPr>
                <p14:cNvContentPartPr/>
                <p14:nvPr/>
              </p14:nvContentPartPr>
              <p14:xfrm>
                <a:off x="10129778" y="2012302"/>
                <a:ext cx="157680" cy="221400"/>
              </p14:xfrm>
            </p:contentPart>
          </mc:Choice>
          <mc:Fallback xmlns="">
            <p:pic>
              <p:nvPicPr>
                <p:cNvPr id="37" name="Freihand 36">
                  <a:extLst>
                    <a:ext uri="{FF2B5EF4-FFF2-40B4-BE49-F238E27FC236}">
                      <a16:creationId xmlns:a16="http://schemas.microsoft.com/office/drawing/2014/main" id="{78249410-56DC-1875-544F-A2D636DC5358}"/>
                    </a:ext>
                  </a:extLst>
                </p:cNvPr>
                <p:cNvPicPr/>
                <p:nvPr/>
              </p:nvPicPr>
              <p:blipFill>
                <a:blip r:embed="rId69"/>
                <a:stretch>
                  <a:fillRect/>
                </a:stretch>
              </p:blipFill>
              <p:spPr>
                <a:xfrm>
                  <a:off x="10120778" y="2003302"/>
                  <a:ext cx="175320" cy="23904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39" name="Freihand 38">
                  <a:extLst>
                    <a:ext uri="{FF2B5EF4-FFF2-40B4-BE49-F238E27FC236}">
                      <a16:creationId xmlns:a16="http://schemas.microsoft.com/office/drawing/2014/main" id="{11F5371F-9B89-8318-61FC-CD11473053E4}"/>
                    </a:ext>
                  </a:extLst>
                </p14:cNvPr>
                <p14:cNvContentPartPr/>
                <p14:nvPr/>
              </p14:nvContentPartPr>
              <p14:xfrm>
                <a:off x="10386458" y="1933822"/>
                <a:ext cx="41400" cy="293400"/>
              </p14:xfrm>
            </p:contentPart>
          </mc:Choice>
          <mc:Fallback xmlns="">
            <p:pic>
              <p:nvPicPr>
                <p:cNvPr id="39" name="Freihand 38">
                  <a:extLst>
                    <a:ext uri="{FF2B5EF4-FFF2-40B4-BE49-F238E27FC236}">
                      <a16:creationId xmlns:a16="http://schemas.microsoft.com/office/drawing/2014/main" id="{11F5371F-9B89-8318-61FC-CD11473053E4}"/>
                    </a:ext>
                  </a:extLst>
                </p:cNvPr>
                <p:cNvPicPr/>
                <p:nvPr/>
              </p:nvPicPr>
              <p:blipFill>
                <a:blip r:embed="rId71"/>
                <a:stretch>
                  <a:fillRect/>
                </a:stretch>
              </p:blipFill>
              <p:spPr>
                <a:xfrm>
                  <a:off x="10377818" y="1924822"/>
                  <a:ext cx="59040" cy="31104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40" name="Freihand 39">
                  <a:extLst>
                    <a:ext uri="{FF2B5EF4-FFF2-40B4-BE49-F238E27FC236}">
                      <a16:creationId xmlns:a16="http://schemas.microsoft.com/office/drawing/2014/main" id="{BCBC288D-FDDF-35DA-2568-CFDEE87D8425}"/>
                    </a:ext>
                  </a:extLst>
                </p14:cNvPr>
                <p14:cNvContentPartPr/>
                <p14:nvPr/>
              </p14:nvContentPartPr>
              <p14:xfrm>
                <a:off x="10316618" y="2048662"/>
                <a:ext cx="179280" cy="290160"/>
              </p14:xfrm>
            </p:contentPart>
          </mc:Choice>
          <mc:Fallback xmlns="">
            <p:pic>
              <p:nvPicPr>
                <p:cNvPr id="40" name="Freihand 39">
                  <a:extLst>
                    <a:ext uri="{FF2B5EF4-FFF2-40B4-BE49-F238E27FC236}">
                      <a16:creationId xmlns:a16="http://schemas.microsoft.com/office/drawing/2014/main" id="{BCBC288D-FDDF-35DA-2568-CFDEE87D8425}"/>
                    </a:ext>
                  </a:extLst>
                </p:cNvPr>
                <p:cNvPicPr/>
                <p:nvPr/>
              </p:nvPicPr>
              <p:blipFill>
                <a:blip r:embed="rId73"/>
                <a:stretch>
                  <a:fillRect/>
                </a:stretch>
              </p:blipFill>
              <p:spPr>
                <a:xfrm>
                  <a:off x="10307618" y="2039662"/>
                  <a:ext cx="196920" cy="30780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41" name="Freihand 40">
                  <a:extLst>
                    <a:ext uri="{FF2B5EF4-FFF2-40B4-BE49-F238E27FC236}">
                      <a16:creationId xmlns:a16="http://schemas.microsoft.com/office/drawing/2014/main" id="{BB4BB86E-27F1-3217-260F-C11463D75FC1}"/>
                    </a:ext>
                  </a:extLst>
                </p14:cNvPr>
                <p14:cNvContentPartPr/>
                <p14:nvPr/>
              </p14:nvContentPartPr>
              <p14:xfrm>
                <a:off x="10312298" y="2158822"/>
                <a:ext cx="109080" cy="98280"/>
              </p14:xfrm>
            </p:contentPart>
          </mc:Choice>
          <mc:Fallback xmlns="">
            <p:pic>
              <p:nvPicPr>
                <p:cNvPr id="41" name="Freihand 40">
                  <a:extLst>
                    <a:ext uri="{FF2B5EF4-FFF2-40B4-BE49-F238E27FC236}">
                      <a16:creationId xmlns:a16="http://schemas.microsoft.com/office/drawing/2014/main" id="{BB4BB86E-27F1-3217-260F-C11463D75FC1}"/>
                    </a:ext>
                  </a:extLst>
                </p:cNvPr>
                <p:cNvPicPr/>
                <p:nvPr/>
              </p:nvPicPr>
              <p:blipFill>
                <a:blip r:embed="rId75"/>
                <a:stretch>
                  <a:fillRect/>
                </a:stretch>
              </p:blipFill>
              <p:spPr>
                <a:xfrm>
                  <a:off x="10303298" y="2149822"/>
                  <a:ext cx="126720" cy="11592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45" name="Freihand 44">
                  <a:extLst>
                    <a:ext uri="{FF2B5EF4-FFF2-40B4-BE49-F238E27FC236}">
                      <a16:creationId xmlns:a16="http://schemas.microsoft.com/office/drawing/2014/main" id="{62130B90-B2B8-5511-4CAA-DD6C8DAAA5D3}"/>
                    </a:ext>
                  </a:extLst>
                </p14:cNvPr>
                <p14:cNvContentPartPr/>
                <p14:nvPr/>
              </p14:nvContentPartPr>
              <p14:xfrm>
                <a:off x="9791018" y="2474182"/>
                <a:ext cx="66600" cy="293040"/>
              </p14:xfrm>
            </p:contentPart>
          </mc:Choice>
          <mc:Fallback xmlns="">
            <p:pic>
              <p:nvPicPr>
                <p:cNvPr id="45" name="Freihand 44">
                  <a:extLst>
                    <a:ext uri="{FF2B5EF4-FFF2-40B4-BE49-F238E27FC236}">
                      <a16:creationId xmlns:a16="http://schemas.microsoft.com/office/drawing/2014/main" id="{62130B90-B2B8-5511-4CAA-DD6C8DAAA5D3}"/>
                    </a:ext>
                  </a:extLst>
                </p:cNvPr>
                <p:cNvPicPr/>
                <p:nvPr/>
              </p:nvPicPr>
              <p:blipFill>
                <a:blip r:embed="rId77"/>
                <a:stretch>
                  <a:fillRect/>
                </a:stretch>
              </p:blipFill>
              <p:spPr>
                <a:xfrm>
                  <a:off x="9782018" y="2465542"/>
                  <a:ext cx="84240" cy="31068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46" name="Freihand 45">
                  <a:extLst>
                    <a:ext uri="{FF2B5EF4-FFF2-40B4-BE49-F238E27FC236}">
                      <a16:creationId xmlns:a16="http://schemas.microsoft.com/office/drawing/2014/main" id="{CAF73C66-E9E5-5CFA-3D15-A84AE553041F}"/>
                    </a:ext>
                  </a:extLst>
                </p14:cNvPr>
                <p14:cNvContentPartPr/>
                <p14:nvPr/>
              </p14:nvContentPartPr>
              <p14:xfrm>
                <a:off x="10740698" y="2333782"/>
                <a:ext cx="129240" cy="392400"/>
              </p14:xfrm>
            </p:contentPart>
          </mc:Choice>
          <mc:Fallback xmlns="">
            <p:pic>
              <p:nvPicPr>
                <p:cNvPr id="46" name="Freihand 45">
                  <a:extLst>
                    <a:ext uri="{FF2B5EF4-FFF2-40B4-BE49-F238E27FC236}">
                      <a16:creationId xmlns:a16="http://schemas.microsoft.com/office/drawing/2014/main" id="{CAF73C66-E9E5-5CFA-3D15-A84AE553041F}"/>
                    </a:ext>
                  </a:extLst>
                </p:cNvPr>
                <p:cNvPicPr/>
                <p:nvPr/>
              </p:nvPicPr>
              <p:blipFill>
                <a:blip r:embed="rId79"/>
                <a:stretch>
                  <a:fillRect/>
                </a:stretch>
              </p:blipFill>
              <p:spPr>
                <a:xfrm>
                  <a:off x="10731698" y="2324782"/>
                  <a:ext cx="146880" cy="41004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48" name="Freihand 47">
                  <a:extLst>
                    <a:ext uri="{FF2B5EF4-FFF2-40B4-BE49-F238E27FC236}">
                      <a16:creationId xmlns:a16="http://schemas.microsoft.com/office/drawing/2014/main" id="{8E7996AD-59FC-6499-C2CC-9BBD3AACAA3D}"/>
                    </a:ext>
                  </a:extLst>
                </p14:cNvPr>
                <p14:cNvContentPartPr/>
                <p14:nvPr/>
              </p14:nvContentPartPr>
              <p14:xfrm>
                <a:off x="10559258" y="2413702"/>
                <a:ext cx="165960" cy="94680"/>
              </p14:xfrm>
            </p:contentPart>
          </mc:Choice>
          <mc:Fallback xmlns="">
            <p:pic>
              <p:nvPicPr>
                <p:cNvPr id="48" name="Freihand 47">
                  <a:extLst>
                    <a:ext uri="{FF2B5EF4-FFF2-40B4-BE49-F238E27FC236}">
                      <a16:creationId xmlns:a16="http://schemas.microsoft.com/office/drawing/2014/main" id="{8E7996AD-59FC-6499-C2CC-9BBD3AACAA3D}"/>
                    </a:ext>
                  </a:extLst>
                </p:cNvPr>
                <p:cNvPicPr/>
                <p:nvPr/>
              </p:nvPicPr>
              <p:blipFill>
                <a:blip r:embed="rId81"/>
                <a:stretch>
                  <a:fillRect/>
                </a:stretch>
              </p:blipFill>
              <p:spPr>
                <a:xfrm>
                  <a:off x="10550618" y="2405062"/>
                  <a:ext cx="183600" cy="11232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49" name="Freihand 48">
                  <a:extLst>
                    <a:ext uri="{FF2B5EF4-FFF2-40B4-BE49-F238E27FC236}">
                      <a16:creationId xmlns:a16="http://schemas.microsoft.com/office/drawing/2014/main" id="{35EBBA53-4064-2007-DDC5-957696703B85}"/>
                    </a:ext>
                  </a:extLst>
                </p14:cNvPr>
                <p14:cNvContentPartPr/>
                <p14:nvPr/>
              </p14:nvContentPartPr>
              <p14:xfrm>
                <a:off x="10295738" y="2343862"/>
                <a:ext cx="89280" cy="196200"/>
              </p14:xfrm>
            </p:contentPart>
          </mc:Choice>
          <mc:Fallback xmlns="">
            <p:pic>
              <p:nvPicPr>
                <p:cNvPr id="49" name="Freihand 48">
                  <a:extLst>
                    <a:ext uri="{FF2B5EF4-FFF2-40B4-BE49-F238E27FC236}">
                      <a16:creationId xmlns:a16="http://schemas.microsoft.com/office/drawing/2014/main" id="{35EBBA53-4064-2007-DDC5-957696703B85}"/>
                    </a:ext>
                  </a:extLst>
                </p:cNvPr>
                <p:cNvPicPr/>
                <p:nvPr/>
              </p:nvPicPr>
              <p:blipFill>
                <a:blip r:embed="rId83"/>
                <a:stretch>
                  <a:fillRect/>
                </a:stretch>
              </p:blipFill>
              <p:spPr>
                <a:xfrm>
                  <a:off x="10287098" y="2334862"/>
                  <a:ext cx="106920" cy="21384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50" name="Freihand 49">
                  <a:extLst>
                    <a:ext uri="{FF2B5EF4-FFF2-40B4-BE49-F238E27FC236}">
                      <a16:creationId xmlns:a16="http://schemas.microsoft.com/office/drawing/2014/main" id="{50FAC2E7-7012-6D30-6540-5565A21E78EB}"/>
                    </a:ext>
                  </a:extLst>
                </p14:cNvPr>
                <p14:cNvContentPartPr/>
                <p14:nvPr/>
              </p14:nvContentPartPr>
              <p14:xfrm>
                <a:off x="10294658" y="2249182"/>
                <a:ext cx="171720" cy="132120"/>
              </p14:xfrm>
            </p:contentPart>
          </mc:Choice>
          <mc:Fallback xmlns="">
            <p:pic>
              <p:nvPicPr>
                <p:cNvPr id="50" name="Freihand 49">
                  <a:extLst>
                    <a:ext uri="{FF2B5EF4-FFF2-40B4-BE49-F238E27FC236}">
                      <a16:creationId xmlns:a16="http://schemas.microsoft.com/office/drawing/2014/main" id="{50FAC2E7-7012-6D30-6540-5565A21E78EB}"/>
                    </a:ext>
                  </a:extLst>
                </p:cNvPr>
                <p:cNvPicPr/>
                <p:nvPr/>
              </p:nvPicPr>
              <p:blipFill>
                <a:blip r:embed="rId85"/>
                <a:stretch>
                  <a:fillRect/>
                </a:stretch>
              </p:blipFill>
              <p:spPr>
                <a:xfrm>
                  <a:off x="10286018" y="2240182"/>
                  <a:ext cx="189360" cy="14976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52" name="Freihand 51">
                  <a:extLst>
                    <a:ext uri="{FF2B5EF4-FFF2-40B4-BE49-F238E27FC236}">
                      <a16:creationId xmlns:a16="http://schemas.microsoft.com/office/drawing/2014/main" id="{2067A18A-D6AA-18FE-1CF2-66D8F8EEE8E0}"/>
                    </a:ext>
                  </a:extLst>
                </p14:cNvPr>
                <p14:cNvContentPartPr/>
                <p14:nvPr/>
              </p14:nvContentPartPr>
              <p14:xfrm>
                <a:off x="10599218" y="2041822"/>
                <a:ext cx="8280" cy="122760"/>
              </p14:xfrm>
            </p:contentPart>
          </mc:Choice>
          <mc:Fallback xmlns="">
            <p:pic>
              <p:nvPicPr>
                <p:cNvPr id="52" name="Freihand 51">
                  <a:extLst>
                    <a:ext uri="{FF2B5EF4-FFF2-40B4-BE49-F238E27FC236}">
                      <a16:creationId xmlns:a16="http://schemas.microsoft.com/office/drawing/2014/main" id="{2067A18A-D6AA-18FE-1CF2-66D8F8EEE8E0}"/>
                    </a:ext>
                  </a:extLst>
                </p:cNvPr>
                <p:cNvPicPr/>
                <p:nvPr/>
              </p:nvPicPr>
              <p:blipFill>
                <a:blip r:embed="rId87"/>
                <a:stretch>
                  <a:fillRect/>
                </a:stretch>
              </p:blipFill>
              <p:spPr>
                <a:xfrm>
                  <a:off x="10590218" y="2032822"/>
                  <a:ext cx="25920" cy="140400"/>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53" name="Freihand 52">
                  <a:extLst>
                    <a:ext uri="{FF2B5EF4-FFF2-40B4-BE49-F238E27FC236}">
                      <a16:creationId xmlns:a16="http://schemas.microsoft.com/office/drawing/2014/main" id="{D7A72014-AFC0-210F-345B-D49F72DE29FA}"/>
                    </a:ext>
                  </a:extLst>
                </p14:cNvPr>
                <p14:cNvContentPartPr/>
                <p14:nvPr/>
              </p14:nvContentPartPr>
              <p14:xfrm>
                <a:off x="10001258" y="1879102"/>
                <a:ext cx="995760" cy="578880"/>
              </p14:xfrm>
            </p:contentPart>
          </mc:Choice>
          <mc:Fallback xmlns="">
            <p:pic>
              <p:nvPicPr>
                <p:cNvPr id="53" name="Freihand 52">
                  <a:extLst>
                    <a:ext uri="{FF2B5EF4-FFF2-40B4-BE49-F238E27FC236}">
                      <a16:creationId xmlns:a16="http://schemas.microsoft.com/office/drawing/2014/main" id="{D7A72014-AFC0-210F-345B-D49F72DE29FA}"/>
                    </a:ext>
                  </a:extLst>
                </p:cNvPr>
                <p:cNvPicPr/>
                <p:nvPr/>
              </p:nvPicPr>
              <p:blipFill>
                <a:blip r:embed="rId89"/>
                <a:stretch>
                  <a:fillRect/>
                </a:stretch>
              </p:blipFill>
              <p:spPr>
                <a:xfrm>
                  <a:off x="9992258" y="1870462"/>
                  <a:ext cx="1013400" cy="59652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58" name="Freihand 57">
                  <a:extLst>
                    <a:ext uri="{FF2B5EF4-FFF2-40B4-BE49-F238E27FC236}">
                      <a16:creationId xmlns:a16="http://schemas.microsoft.com/office/drawing/2014/main" id="{CA2E8AB5-9FF9-2111-11A6-4DF947184D34}"/>
                    </a:ext>
                  </a:extLst>
                </p14:cNvPr>
                <p14:cNvContentPartPr/>
                <p14:nvPr/>
              </p14:nvContentPartPr>
              <p14:xfrm>
                <a:off x="3239018" y="3793582"/>
                <a:ext cx="3956040" cy="1029960"/>
              </p14:xfrm>
            </p:contentPart>
          </mc:Choice>
          <mc:Fallback xmlns="">
            <p:pic>
              <p:nvPicPr>
                <p:cNvPr id="58" name="Freihand 57">
                  <a:extLst>
                    <a:ext uri="{FF2B5EF4-FFF2-40B4-BE49-F238E27FC236}">
                      <a16:creationId xmlns:a16="http://schemas.microsoft.com/office/drawing/2014/main" id="{CA2E8AB5-9FF9-2111-11A6-4DF947184D34}"/>
                    </a:ext>
                  </a:extLst>
                </p:cNvPr>
                <p:cNvPicPr/>
                <p:nvPr/>
              </p:nvPicPr>
              <p:blipFill>
                <a:blip r:embed="rId91"/>
                <a:stretch>
                  <a:fillRect/>
                </a:stretch>
              </p:blipFill>
              <p:spPr>
                <a:xfrm>
                  <a:off x="3230018" y="3784582"/>
                  <a:ext cx="3973680" cy="104760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59" name="Freihand 58">
                  <a:extLst>
                    <a:ext uri="{FF2B5EF4-FFF2-40B4-BE49-F238E27FC236}">
                      <a16:creationId xmlns:a16="http://schemas.microsoft.com/office/drawing/2014/main" id="{9F844299-32F2-431C-EFFA-E0BC921C1E55}"/>
                    </a:ext>
                  </a:extLst>
                </p14:cNvPr>
                <p14:cNvContentPartPr/>
                <p14:nvPr/>
              </p14:nvContentPartPr>
              <p14:xfrm>
                <a:off x="6129818" y="2891062"/>
                <a:ext cx="2539080" cy="1484640"/>
              </p14:xfrm>
            </p:contentPart>
          </mc:Choice>
          <mc:Fallback xmlns="">
            <p:pic>
              <p:nvPicPr>
                <p:cNvPr id="59" name="Freihand 58">
                  <a:extLst>
                    <a:ext uri="{FF2B5EF4-FFF2-40B4-BE49-F238E27FC236}">
                      <a16:creationId xmlns:a16="http://schemas.microsoft.com/office/drawing/2014/main" id="{9F844299-32F2-431C-EFFA-E0BC921C1E55}"/>
                    </a:ext>
                  </a:extLst>
                </p:cNvPr>
                <p:cNvPicPr/>
                <p:nvPr/>
              </p:nvPicPr>
              <p:blipFill>
                <a:blip r:embed="rId93"/>
                <a:stretch>
                  <a:fillRect/>
                </a:stretch>
              </p:blipFill>
              <p:spPr>
                <a:xfrm>
                  <a:off x="6120818" y="2882062"/>
                  <a:ext cx="2556720" cy="150228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60" name="Freihand 59">
                  <a:extLst>
                    <a:ext uri="{FF2B5EF4-FFF2-40B4-BE49-F238E27FC236}">
                      <a16:creationId xmlns:a16="http://schemas.microsoft.com/office/drawing/2014/main" id="{42F8C98F-B2E0-97A3-D2D5-36DEC6679033}"/>
                    </a:ext>
                  </a:extLst>
                </p14:cNvPr>
                <p14:cNvContentPartPr/>
                <p14:nvPr/>
              </p14:nvContentPartPr>
              <p14:xfrm>
                <a:off x="8215658" y="2671822"/>
                <a:ext cx="637920" cy="481680"/>
              </p14:xfrm>
            </p:contentPart>
          </mc:Choice>
          <mc:Fallback xmlns="">
            <p:pic>
              <p:nvPicPr>
                <p:cNvPr id="60" name="Freihand 59">
                  <a:extLst>
                    <a:ext uri="{FF2B5EF4-FFF2-40B4-BE49-F238E27FC236}">
                      <a16:creationId xmlns:a16="http://schemas.microsoft.com/office/drawing/2014/main" id="{42F8C98F-B2E0-97A3-D2D5-36DEC6679033}"/>
                    </a:ext>
                  </a:extLst>
                </p:cNvPr>
                <p:cNvPicPr/>
                <p:nvPr/>
              </p:nvPicPr>
              <p:blipFill>
                <a:blip r:embed="rId95"/>
                <a:stretch>
                  <a:fillRect/>
                </a:stretch>
              </p:blipFill>
              <p:spPr>
                <a:xfrm>
                  <a:off x="8207018" y="2663182"/>
                  <a:ext cx="655560" cy="49932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62" name="Freihand 61">
                  <a:extLst>
                    <a:ext uri="{FF2B5EF4-FFF2-40B4-BE49-F238E27FC236}">
                      <a16:creationId xmlns:a16="http://schemas.microsoft.com/office/drawing/2014/main" id="{B20920F4-73D5-10F1-19E7-4E35999F31EA}"/>
                    </a:ext>
                  </a:extLst>
                </p14:cNvPr>
                <p14:cNvContentPartPr/>
                <p14:nvPr/>
              </p14:nvContentPartPr>
              <p14:xfrm>
                <a:off x="9077858" y="1947502"/>
                <a:ext cx="26280" cy="335160"/>
              </p14:xfrm>
            </p:contentPart>
          </mc:Choice>
          <mc:Fallback xmlns="">
            <p:pic>
              <p:nvPicPr>
                <p:cNvPr id="62" name="Freihand 61">
                  <a:extLst>
                    <a:ext uri="{FF2B5EF4-FFF2-40B4-BE49-F238E27FC236}">
                      <a16:creationId xmlns:a16="http://schemas.microsoft.com/office/drawing/2014/main" id="{B20920F4-73D5-10F1-19E7-4E35999F31EA}"/>
                    </a:ext>
                  </a:extLst>
                </p:cNvPr>
                <p:cNvPicPr/>
                <p:nvPr/>
              </p:nvPicPr>
              <p:blipFill>
                <a:blip r:embed="rId97"/>
                <a:stretch>
                  <a:fillRect/>
                </a:stretch>
              </p:blipFill>
              <p:spPr>
                <a:xfrm>
                  <a:off x="9069218" y="1938502"/>
                  <a:ext cx="43920" cy="352800"/>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63" name="Freihand 62">
                  <a:extLst>
                    <a:ext uri="{FF2B5EF4-FFF2-40B4-BE49-F238E27FC236}">
                      <a16:creationId xmlns:a16="http://schemas.microsoft.com/office/drawing/2014/main" id="{73E4D0A2-DECA-4358-8BAB-ED9944454BF8}"/>
                    </a:ext>
                  </a:extLst>
                </p14:cNvPr>
                <p14:cNvContentPartPr/>
                <p14:nvPr/>
              </p14:nvContentPartPr>
              <p14:xfrm>
                <a:off x="8974898" y="2114542"/>
                <a:ext cx="181080" cy="232920"/>
              </p14:xfrm>
            </p:contentPart>
          </mc:Choice>
          <mc:Fallback xmlns="">
            <p:pic>
              <p:nvPicPr>
                <p:cNvPr id="63" name="Freihand 62">
                  <a:extLst>
                    <a:ext uri="{FF2B5EF4-FFF2-40B4-BE49-F238E27FC236}">
                      <a16:creationId xmlns:a16="http://schemas.microsoft.com/office/drawing/2014/main" id="{73E4D0A2-DECA-4358-8BAB-ED9944454BF8}"/>
                    </a:ext>
                  </a:extLst>
                </p:cNvPr>
                <p:cNvPicPr/>
                <p:nvPr/>
              </p:nvPicPr>
              <p:blipFill>
                <a:blip r:embed="rId99"/>
                <a:stretch>
                  <a:fillRect/>
                </a:stretch>
              </p:blipFill>
              <p:spPr>
                <a:xfrm>
                  <a:off x="8965898" y="2105542"/>
                  <a:ext cx="198720" cy="25056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7168" name="Freihand 7167">
                  <a:extLst>
                    <a:ext uri="{FF2B5EF4-FFF2-40B4-BE49-F238E27FC236}">
                      <a16:creationId xmlns:a16="http://schemas.microsoft.com/office/drawing/2014/main" id="{4EBC134B-D0FD-B0A1-F861-035F9EDDE9F2}"/>
                    </a:ext>
                  </a:extLst>
                </p14:cNvPr>
                <p14:cNvContentPartPr/>
                <p14:nvPr/>
              </p14:nvContentPartPr>
              <p14:xfrm>
                <a:off x="9013058" y="2409022"/>
                <a:ext cx="40680" cy="304200"/>
              </p14:xfrm>
            </p:contentPart>
          </mc:Choice>
          <mc:Fallback xmlns="">
            <p:pic>
              <p:nvPicPr>
                <p:cNvPr id="7168" name="Freihand 7167">
                  <a:extLst>
                    <a:ext uri="{FF2B5EF4-FFF2-40B4-BE49-F238E27FC236}">
                      <a16:creationId xmlns:a16="http://schemas.microsoft.com/office/drawing/2014/main" id="{4EBC134B-D0FD-B0A1-F861-035F9EDDE9F2}"/>
                    </a:ext>
                  </a:extLst>
                </p:cNvPr>
                <p:cNvPicPr/>
                <p:nvPr/>
              </p:nvPicPr>
              <p:blipFill>
                <a:blip r:embed="rId101"/>
                <a:stretch>
                  <a:fillRect/>
                </a:stretch>
              </p:blipFill>
              <p:spPr>
                <a:xfrm>
                  <a:off x="9004058" y="2400382"/>
                  <a:ext cx="58320" cy="32184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7169" name="Freihand 7168">
                  <a:extLst>
                    <a:ext uri="{FF2B5EF4-FFF2-40B4-BE49-F238E27FC236}">
                      <a16:creationId xmlns:a16="http://schemas.microsoft.com/office/drawing/2014/main" id="{BBF427AB-A8CC-BDD1-A3D7-1D8CFE3DC2DD}"/>
                    </a:ext>
                  </a:extLst>
                </p14:cNvPr>
                <p14:cNvContentPartPr/>
                <p14:nvPr/>
              </p14:nvContentPartPr>
              <p14:xfrm>
                <a:off x="8919098" y="2354662"/>
                <a:ext cx="201960" cy="245880"/>
              </p14:xfrm>
            </p:contentPart>
          </mc:Choice>
          <mc:Fallback xmlns="">
            <p:pic>
              <p:nvPicPr>
                <p:cNvPr id="7169" name="Freihand 7168">
                  <a:extLst>
                    <a:ext uri="{FF2B5EF4-FFF2-40B4-BE49-F238E27FC236}">
                      <a16:creationId xmlns:a16="http://schemas.microsoft.com/office/drawing/2014/main" id="{BBF427AB-A8CC-BDD1-A3D7-1D8CFE3DC2DD}"/>
                    </a:ext>
                  </a:extLst>
                </p:cNvPr>
                <p:cNvPicPr/>
                <p:nvPr/>
              </p:nvPicPr>
              <p:blipFill>
                <a:blip r:embed="rId103"/>
                <a:stretch>
                  <a:fillRect/>
                </a:stretch>
              </p:blipFill>
              <p:spPr>
                <a:xfrm>
                  <a:off x="8910458" y="2345662"/>
                  <a:ext cx="219600" cy="26352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7175" name="Freihand 7174">
                  <a:extLst>
                    <a:ext uri="{FF2B5EF4-FFF2-40B4-BE49-F238E27FC236}">
                      <a16:creationId xmlns:a16="http://schemas.microsoft.com/office/drawing/2014/main" id="{D0616E4A-1B52-FC1C-7DE0-DA5791AFD14E}"/>
                    </a:ext>
                  </a:extLst>
                </p14:cNvPr>
                <p14:cNvContentPartPr/>
                <p14:nvPr/>
              </p14:nvContentPartPr>
              <p14:xfrm>
                <a:off x="2846978" y="375022"/>
                <a:ext cx="4350600" cy="223920"/>
              </p14:xfrm>
            </p:contentPart>
          </mc:Choice>
          <mc:Fallback xmlns="">
            <p:pic>
              <p:nvPicPr>
                <p:cNvPr id="7175" name="Freihand 7174">
                  <a:extLst>
                    <a:ext uri="{FF2B5EF4-FFF2-40B4-BE49-F238E27FC236}">
                      <a16:creationId xmlns:a16="http://schemas.microsoft.com/office/drawing/2014/main" id="{D0616E4A-1B52-FC1C-7DE0-DA5791AFD14E}"/>
                    </a:ext>
                  </a:extLst>
                </p:cNvPr>
                <p:cNvPicPr/>
                <p:nvPr/>
              </p:nvPicPr>
              <p:blipFill>
                <a:blip r:embed="rId105"/>
                <a:stretch>
                  <a:fillRect/>
                </a:stretch>
              </p:blipFill>
              <p:spPr>
                <a:xfrm>
                  <a:off x="2838338" y="366022"/>
                  <a:ext cx="4368240" cy="241560"/>
                </a:xfrm>
                <a:prstGeom prst="rect">
                  <a:avLst/>
                </a:prstGeom>
              </p:spPr>
            </p:pic>
          </mc:Fallback>
        </mc:AlternateContent>
        <mc:AlternateContent xmlns:mc="http://schemas.openxmlformats.org/markup-compatibility/2006" xmlns:p14="http://schemas.microsoft.com/office/powerpoint/2010/main">
          <mc:Choice Requires="p14">
            <p:contentPart p14:bwMode="auto" r:id="rId106">
              <p14:nvContentPartPr>
                <p14:cNvPr id="7176" name="Freihand 7175">
                  <a:extLst>
                    <a:ext uri="{FF2B5EF4-FFF2-40B4-BE49-F238E27FC236}">
                      <a16:creationId xmlns:a16="http://schemas.microsoft.com/office/drawing/2014/main" id="{FC7C89AE-990D-B191-1CEF-C1BF3E70F677}"/>
                    </a:ext>
                  </a:extLst>
                </p14:cNvPr>
                <p14:cNvContentPartPr/>
                <p14:nvPr/>
              </p14:nvContentPartPr>
              <p14:xfrm>
                <a:off x="428498" y="537742"/>
                <a:ext cx="7648200" cy="4263480"/>
              </p14:xfrm>
            </p:contentPart>
          </mc:Choice>
          <mc:Fallback xmlns="">
            <p:pic>
              <p:nvPicPr>
                <p:cNvPr id="7176" name="Freihand 7175">
                  <a:extLst>
                    <a:ext uri="{FF2B5EF4-FFF2-40B4-BE49-F238E27FC236}">
                      <a16:creationId xmlns:a16="http://schemas.microsoft.com/office/drawing/2014/main" id="{FC7C89AE-990D-B191-1CEF-C1BF3E70F677}"/>
                    </a:ext>
                  </a:extLst>
                </p:cNvPr>
                <p:cNvPicPr/>
                <p:nvPr/>
              </p:nvPicPr>
              <p:blipFill>
                <a:blip r:embed="rId107"/>
                <a:stretch>
                  <a:fillRect/>
                </a:stretch>
              </p:blipFill>
              <p:spPr>
                <a:xfrm>
                  <a:off x="419498" y="528742"/>
                  <a:ext cx="7665840" cy="42811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8">
            <p14:nvContentPartPr>
              <p14:cNvPr id="7178" name="Freihand 7177">
                <a:extLst>
                  <a:ext uri="{FF2B5EF4-FFF2-40B4-BE49-F238E27FC236}">
                    <a16:creationId xmlns:a16="http://schemas.microsoft.com/office/drawing/2014/main" id="{67D2E5D7-E3CB-EAA5-6BAA-3FFB2CAA7772}"/>
                  </a:ext>
                </a:extLst>
              </p14:cNvPr>
              <p14:cNvContentPartPr/>
              <p14:nvPr/>
            </p14:nvContentPartPr>
            <p14:xfrm>
              <a:off x="474938" y="4655422"/>
              <a:ext cx="3634560" cy="1707480"/>
            </p14:xfrm>
          </p:contentPart>
        </mc:Choice>
        <mc:Fallback xmlns="">
          <p:pic>
            <p:nvPicPr>
              <p:cNvPr id="7178" name="Freihand 7177">
                <a:extLst>
                  <a:ext uri="{FF2B5EF4-FFF2-40B4-BE49-F238E27FC236}">
                    <a16:creationId xmlns:a16="http://schemas.microsoft.com/office/drawing/2014/main" id="{67D2E5D7-E3CB-EAA5-6BAA-3FFB2CAA7772}"/>
                  </a:ext>
                </a:extLst>
              </p:cNvPr>
              <p:cNvPicPr/>
              <p:nvPr/>
            </p:nvPicPr>
            <p:blipFill>
              <a:blip r:embed="rId109"/>
              <a:stretch>
                <a:fillRect/>
              </a:stretch>
            </p:blipFill>
            <p:spPr>
              <a:xfrm>
                <a:off x="466298" y="4646782"/>
                <a:ext cx="3652200" cy="1725120"/>
              </a:xfrm>
              <a:prstGeom prst="rect">
                <a:avLst/>
              </a:prstGeom>
            </p:spPr>
          </p:pic>
        </mc:Fallback>
      </mc:AlternateContent>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3F088AD0-CA00-22B7-50EF-918A80C74C19}"/>
                  </a:ext>
                </a:extLst>
              </p14:cNvPr>
              <p14:cNvContentPartPr/>
              <p14:nvPr/>
            </p14:nvContentPartPr>
            <p14:xfrm>
              <a:off x="2139578" y="1303462"/>
              <a:ext cx="1899720" cy="628560"/>
            </p14:xfrm>
          </p:contentPart>
        </mc:Choice>
        <mc:Fallback xmlns="">
          <p:pic>
            <p:nvPicPr>
              <p:cNvPr id="2" name="Freihand 1">
                <a:extLst>
                  <a:ext uri="{FF2B5EF4-FFF2-40B4-BE49-F238E27FC236}">
                    <a16:creationId xmlns:a16="http://schemas.microsoft.com/office/drawing/2014/main" id="{3F088AD0-CA00-22B7-50EF-918A80C74C19}"/>
                  </a:ext>
                </a:extLst>
              </p:cNvPr>
              <p:cNvPicPr/>
              <p:nvPr/>
            </p:nvPicPr>
            <p:blipFill>
              <a:blip r:embed="rId4"/>
              <a:stretch>
                <a:fillRect/>
              </a:stretch>
            </p:blipFill>
            <p:spPr>
              <a:xfrm>
                <a:off x="2130938" y="1294822"/>
                <a:ext cx="1917360" cy="6462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BC64920B-5F30-3A14-3784-417F6EB048EB}"/>
                  </a:ext>
                </a:extLst>
              </p14:cNvPr>
              <p14:cNvContentPartPr/>
              <p14:nvPr/>
            </p14:nvContentPartPr>
            <p14:xfrm>
              <a:off x="2054618" y="1871182"/>
              <a:ext cx="6337800" cy="126000"/>
            </p14:xfrm>
          </p:contentPart>
        </mc:Choice>
        <mc:Fallback xmlns="">
          <p:pic>
            <p:nvPicPr>
              <p:cNvPr id="3" name="Freihand 2">
                <a:extLst>
                  <a:ext uri="{FF2B5EF4-FFF2-40B4-BE49-F238E27FC236}">
                    <a16:creationId xmlns:a16="http://schemas.microsoft.com/office/drawing/2014/main" id="{BC64920B-5F30-3A14-3784-417F6EB048EB}"/>
                  </a:ext>
                </a:extLst>
              </p:cNvPr>
              <p:cNvPicPr/>
              <p:nvPr/>
            </p:nvPicPr>
            <p:blipFill>
              <a:blip r:embed="rId6"/>
              <a:stretch>
                <a:fillRect/>
              </a:stretch>
            </p:blipFill>
            <p:spPr>
              <a:xfrm>
                <a:off x="2045978" y="1862542"/>
                <a:ext cx="6355440" cy="1436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Freihand 3">
                <a:extLst>
                  <a:ext uri="{FF2B5EF4-FFF2-40B4-BE49-F238E27FC236}">
                    <a16:creationId xmlns:a16="http://schemas.microsoft.com/office/drawing/2014/main" id="{0BE4CD03-E85E-39CF-AD56-0DD377723D9C}"/>
                  </a:ext>
                </a:extLst>
              </p14:cNvPr>
              <p14:cNvContentPartPr/>
              <p14:nvPr/>
            </p14:nvContentPartPr>
            <p14:xfrm>
              <a:off x="4504418" y="2798542"/>
              <a:ext cx="2753280" cy="84600"/>
            </p14:xfrm>
          </p:contentPart>
        </mc:Choice>
        <mc:Fallback xmlns="">
          <p:pic>
            <p:nvPicPr>
              <p:cNvPr id="4" name="Freihand 3">
                <a:extLst>
                  <a:ext uri="{FF2B5EF4-FFF2-40B4-BE49-F238E27FC236}">
                    <a16:creationId xmlns:a16="http://schemas.microsoft.com/office/drawing/2014/main" id="{0BE4CD03-E85E-39CF-AD56-0DD377723D9C}"/>
                  </a:ext>
                </a:extLst>
              </p:cNvPr>
              <p:cNvPicPr/>
              <p:nvPr/>
            </p:nvPicPr>
            <p:blipFill>
              <a:blip r:embed="rId8"/>
              <a:stretch>
                <a:fillRect/>
              </a:stretch>
            </p:blipFill>
            <p:spPr>
              <a:xfrm>
                <a:off x="4495418" y="2789902"/>
                <a:ext cx="2770920" cy="1022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Freihand 7">
                <a:extLst>
                  <a:ext uri="{FF2B5EF4-FFF2-40B4-BE49-F238E27FC236}">
                    <a16:creationId xmlns:a16="http://schemas.microsoft.com/office/drawing/2014/main" id="{2625BD0D-2BBA-2004-71B5-1AB036B98FF0}"/>
                  </a:ext>
                </a:extLst>
              </p14:cNvPr>
              <p14:cNvContentPartPr/>
              <p14:nvPr/>
            </p14:nvContentPartPr>
            <p14:xfrm>
              <a:off x="2317058" y="3517462"/>
              <a:ext cx="6666480" cy="223920"/>
            </p14:xfrm>
          </p:contentPart>
        </mc:Choice>
        <mc:Fallback xmlns="">
          <p:pic>
            <p:nvPicPr>
              <p:cNvPr id="8" name="Freihand 7">
                <a:extLst>
                  <a:ext uri="{FF2B5EF4-FFF2-40B4-BE49-F238E27FC236}">
                    <a16:creationId xmlns:a16="http://schemas.microsoft.com/office/drawing/2014/main" id="{2625BD0D-2BBA-2004-71B5-1AB036B98FF0}"/>
                  </a:ext>
                </a:extLst>
              </p:cNvPr>
              <p:cNvPicPr/>
              <p:nvPr/>
            </p:nvPicPr>
            <p:blipFill>
              <a:blip r:embed="rId10"/>
              <a:stretch>
                <a:fillRect/>
              </a:stretch>
            </p:blipFill>
            <p:spPr>
              <a:xfrm>
                <a:off x="2308418" y="3508462"/>
                <a:ext cx="6684120" cy="2415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Freihand 8">
                <a:extLst>
                  <a:ext uri="{FF2B5EF4-FFF2-40B4-BE49-F238E27FC236}">
                    <a16:creationId xmlns:a16="http://schemas.microsoft.com/office/drawing/2014/main" id="{C470201D-6124-E10C-5640-7FA96F0DBB16}"/>
                  </a:ext>
                </a:extLst>
              </p14:cNvPr>
              <p14:cNvContentPartPr/>
              <p14:nvPr/>
            </p14:nvContentPartPr>
            <p14:xfrm>
              <a:off x="2210858" y="4156822"/>
              <a:ext cx="4835880" cy="72000"/>
            </p14:xfrm>
          </p:contentPart>
        </mc:Choice>
        <mc:Fallback xmlns="">
          <p:pic>
            <p:nvPicPr>
              <p:cNvPr id="9" name="Freihand 8">
                <a:extLst>
                  <a:ext uri="{FF2B5EF4-FFF2-40B4-BE49-F238E27FC236}">
                    <a16:creationId xmlns:a16="http://schemas.microsoft.com/office/drawing/2014/main" id="{C470201D-6124-E10C-5640-7FA96F0DBB16}"/>
                  </a:ext>
                </a:extLst>
              </p:cNvPr>
              <p:cNvPicPr/>
              <p:nvPr/>
            </p:nvPicPr>
            <p:blipFill>
              <a:blip r:embed="rId12"/>
              <a:stretch>
                <a:fillRect/>
              </a:stretch>
            </p:blipFill>
            <p:spPr>
              <a:xfrm>
                <a:off x="2202218" y="4148182"/>
                <a:ext cx="4853520" cy="896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0" name="Freihand 9">
                <a:extLst>
                  <a:ext uri="{FF2B5EF4-FFF2-40B4-BE49-F238E27FC236}">
                    <a16:creationId xmlns:a16="http://schemas.microsoft.com/office/drawing/2014/main" id="{75221BA7-41CE-AAE4-942E-C1EFC2D9C3B2}"/>
                  </a:ext>
                </a:extLst>
              </p14:cNvPr>
              <p14:cNvContentPartPr/>
              <p14:nvPr/>
            </p14:nvContentPartPr>
            <p14:xfrm>
              <a:off x="2131298" y="5209102"/>
              <a:ext cx="5655600" cy="229320"/>
            </p14:xfrm>
          </p:contentPart>
        </mc:Choice>
        <mc:Fallback xmlns="">
          <p:pic>
            <p:nvPicPr>
              <p:cNvPr id="10" name="Freihand 9">
                <a:extLst>
                  <a:ext uri="{FF2B5EF4-FFF2-40B4-BE49-F238E27FC236}">
                    <a16:creationId xmlns:a16="http://schemas.microsoft.com/office/drawing/2014/main" id="{75221BA7-41CE-AAE4-942E-C1EFC2D9C3B2}"/>
                  </a:ext>
                </a:extLst>
              </p:cNvPr>
              <p:cNvPicPr/>
              <p:nvPr/>
            </p:nvPicPr>
            <p:blipFill>
              <a:blip r:embed="rId14"/>
              <a:stretch>
                <a:fillRect/>
              </a:stretch>
            </p:blipFill>
            <p:spPr>
              <a:xfrm>
                <a:off x="2122658" y="5200462"/>
                <a:ext cx="5673240" cy="246960"/>
              </a:xfrm>
              <a:prstGeom prst="rect">
                <a:avLst/>
              </a:prstGeom>
            </p:spPr>
          </p:pic>
        </mc:Fallback>
      </mc:AlternateContent>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1635</Words>
  <Application>Microsoft Office PowerPoint</Application>
  <PresentationFormat>Breitbild</PresentationFormat>
  <Paragraphs>341</Paragraphs>
  <Slides>24</Slides>
  <Notes>20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24</vt:i4>
      </vt:variant>
    </vt:vector>
  </HeadingPairs>
  <TitlesOfParts>
    <vt:vector size="31" baseType="lpstr">
      <vt:lpstr>Arial</vt:lpstr>
      <vt:lpstr>Calibri</vt:lpstr>
      <vt:lpstr>Calibri Light</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27</cp:revision>
  <cp:lastPrinted>2022-03-02T20:18:27Z</cp:lastPrinted>
  <dcterms:created xsi:type="dcterms:W3CDTF">2022-03-01T20:52:11Z</dcterms:created>
  <dcterms:modified xsi:type="dcterms:W3CDTF">2022-10-04T09:52:31Z</dcterms:modified>
</cp:coreProperties>
</file>