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3.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4.xml" ContentType="application/vnd.openxmlformats-officedocument.presentationml.notesSlide+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5.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6.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7.xml" ContentType="application/vnd.openxmlformats-officedocument.presentationml.notesSlide+xml"/>
  <Override PartName="/ppt/ink/ink67.xml" ContentType="application/inkml+xml"/>
  <Override PartName="/ppt/ink/ink68.xml" ContentType="application/inkml+xml"/>
  <Override PartName="/ppt/notesSlides/notesSlide8.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9.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0.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notesSlides/notesSlide11.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12.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13.xml" ContentType="application/vnd.openxmlformats-officedocument.presentationml.notesSlide+xml"/>
  <Override PartName="/ppt/ink/ink168.xml" ContentType="application/inkml+xml"/>
  <Override PartName="/ppt/ink/ink169.xml" ContentType="application/inkml+xml"/>
  <Override PartName="/ppt/notesSlides/notesSlide14.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15.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16.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17.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notesSlides/notesSlide18.xml" ContentType="application/vnd.openxmlformats-officedocument.presentationml.notesSlide+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notesSlides/notesSlide19.xml" ContentType="application/vnd.openxmlformats-officedocument.presentationml.notesSlide+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notesSlides/notesSlide20.xml" ContentType="application/vnd.openxmlformats-officedocument.presentationml.notesSlide+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notesSlides/notesSlide21.xml" ContentType="application/vnd.openxmlformats-officedocument.presentationml.notesSlide+xml"/>
  <Override PartName="/ppt/ink/ink420.xml" ContentType="application/inkml+xml"/>
  <Override PartName="/ppt/notesSlides/notesSlide22.xml" ContentType="application/vnd.openxmlformats-officedocument.presentationml.notesSlide+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1372" r:id="rId2"/>
    <p:sldId id="1406" r:id="rId3"/>
    <p:sldId id="1407" r:id="rId4"/>
    <p:sldId id="1408" r:id="rId5"/>
    <p:sldId id="1409" r:id="rId6"/>
    <p:sldId id="1410" r:id="rId7"/>
    <p:sldId id="1411" r:id="rId8"/>
    <p:sldId id="1412" r:id="rId9"/>
    <p:sldId id="1413" r:id="rId10"/>
    <p:sldId id="1414" r:id="rId11"/>
    <p:sldId id="1415" r:id="rId12"/>
    <p:sldId id="1416" r:id="rId13"/>
    <p:sldId id="1417" r:id="rId14"/>
    <p:sldId id="1418" r:id="rId15"/>
    <p:sldId id="1419" r:id="rId16"/>
    <p:sldId id="1421" r:id="rId17"/>
    <p:sldId id="1423" r:id="rId18"/>
    <p:sldId id="1425" r:id="rId19"/>
    <p:sldId id="1438" r:id="rId20"/>
    <p:sldId id="1427" r:id="rId21"/>
    <p:sldId id="1428" r:id="rId22"/>
    <p:sldId id="1429" r:id="rId23"/>
    <p:sldId id="1436" r:id="rId24"/>
    <p:sldId id="1439" r:id="rId25"/>
    <p:sldId id="1432" r:id="rId26"/>
    <p:sldId id="1437" r:id="rId27"/>
    <p:sldId id="1435"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91" autoAdjust="0"/>
    <p:restoredTop sz="94660"/>
  </p:normalViewPr>
  <p:slideViewPr>
    <p:cSldViewPr snapToGrid="0">
      <p:cViewPr varScale="1">
        <p:scale>
          <a:sx n="97" d="100"/>
          <a:sy n="97" d="100"/>
        </p:scale>
        <p:origin x="72"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29:27.6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97E20F-92DD-446F-8DC0-C14A7795C942}" emma:medium="tactile" emma:mode="ink">
          <msink:context xmlns:msink="http://schemas.microsoft.com/ink/2010/main" type="writingRegion" rotatedBoundingBox="31043,367 32499,367 32499,2018 31043,2018"/>
        </emma:interpretation>
      </emma:emma>
    </inkml:annotationXML>
    <inkml:traceGroup>
      <inkml:annotationXML>
        <emma:emma xmlns:emma="http://www.w3.org/2003/04/emma" version="1.0">
          <emma:interpretation id="{4B829901-6172-4D5A-9CAD-5EA179924116}" emma:medium="tactile" emma:mode="ink">
            <msink:context xmlns:msink="http://schemas.microsoft.com/ink/2010/main" type="paragraph" rotatedBoundingBox="31043,367 32499,367 32499,2018 31043,2018" alignmentLevel="1"/>
          </emma:interpretation>
        </emma:emma>
      </inkml:annotationXML>
      <inkml:traceGroup>
        <inkml:annotationXML>
          <emma:emma xmlns:emma="http://www.w3.org/2003/04/emma" version="1.0">
            <emma:interpretation id="{06C0CE67-9739-4C4C-A882-2EB251B2B793}" emma:medium="tactile" emma:mode="ink">
              <msink:context xmlns:msink="http://schemas.microsoft.com/ink/2010/main" type="line" rotatedBoundingBox="31043,367 32499,367 32499,2018 31043,2018"/>
            </emma:interpretation>
          </emma:emma>
        </inkml:annotationXML>
        <inkml:traceGroup>
          <inkml:annotationXML>
            <emma:emma xmlns:emma="http://www.w3.org/2003/04/emma" version="1.0">
              <emma:interpretation id="{C4EBD030-3E73-438D-A3C3-568DACEA8DAE}" emma:medium="tactile" emma:mode="ink">
                <msink:context xmlns:msink="http://schemas.microsoft.com/ink/2010/main" type="inkWord" rotatedBoundingBox="31043,367 32499,367 32499,2018 31043,2018"/>
              </emma:interpretation>
              <emma:one-of disjunction-type="recognition" id="oneOf0">
                <emma:interpretation id="interp0" emma:lang="" emma:confidence="0">
                  <emma:literal>O</emma:literal>
                </emma:interpretation>
                <emma:interpretation id="interp1" emma:lang="" emma:confidence="0">
                  <emma:literal>0</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366-503 835 0,'-62'-12'236'16,"-26"23"58"-16,2 11-227 16,-10 28-37-16,11 14-8 0,-17 23 4 15,16 5-2-15,-11 22 9 16,18-8-4-16,2 23-2 15,22-9-6-15,11 12-1 16,26-15-10-16,22 7-1 16,19-22-2-16,27 16 0 15,20-27-6-15,30-1 3 16,40-37 0 0,11-24-5-16,18-61 2 15,-1-29-3-15,-10-51 1 16,-43-11 4-16,-5-30 5 15,-30 10 2-15,-13-19 3 16,-28 27-1-16,-27-2 0 16,-30 22-4-16,-38 6-2 15,-24 37-27-15,-56 16-333 0,-5 20 101 16</inkml:trace>
        </inkml:traceGroup>
        <inkml:traceGroup>
          <inkml:annotationXML>
            <emma:emma xmlns:emma="http://www.w3.org/2003/04/emma" version="1.0">
              <emma:interpretation id="{72D72B00-9FD7-4F6B-9C8F-9E0B33452C5F}" emma:medium="tactile" emma:mode="ink">
                <msink:context xmlns:msink="http://schemas.microsoft.com/ink/2010/main" type="inkWord" rotatedBoundingBox="31521,880 32156,880 32156,1561 31521,1561"/>
              </emma:interpretation>
              <emma:one-of disjunction-type="recognition" id="oneOf1">
                <emma:interpretation id="interp5" emma:lang="" emma:confidence="1">
                  <emma:literal/>
                </emma:interpretation>
              </emma:one-of>
            </emma:emma>
          </inkml:annotationXML>
          <inkml:trace contextRef="#ctx0" brushRef="#br0" timeOffset="-757.1389">32 69 1215 0,'-18'-71'634'0,"5"89"-622"16,11 37-3-16,7 10-6 0,17 23-1 15,10-20-3-15,11 2 1 16,-1-15 0-16,11-2 1 15,-10-14 1-15,1-4 1 16,-11-15-1-16,-2-2-18 16,-19-6-28-16,-9 0-333 15,-14-3 84-15</inkml:trace>
          <inkml:trace contextRef="#ctx0" brushRef="#br0" timeOffset="-481.7184">-131 679 1084 0,'3'-3'227'16,"12"-9"112"-16,14-5-314 0,19-18 3 15,13-9 2-15,16-22 1 16,4-1-7-16,10-12-6 16,-14 11-31-16,11-2-347 15,-23 18 108-15</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4:57.1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23FF04-C075-404C-B496-EA4602E40FCB}" emma:medium="tactile" emma:mode="ink">
          <msink:context xmlns:msink="http://schemas.microsoft.com/ink/2010/main" type="inkDrawing" rotatedBoundingBox="28531,8235 28646,6094 28808,6103 28692,8243" semanticType="callout" shapeName="Other">
            <msink:sourceLink direction="with" ref="{29E8FC9F-C523-4B19-8362-F1872DA4C451}"/>
          </msink:context>
        </emma:interpretation>
      </emma:emma>
    </inkml:annotationXML>
    <inkml:trace contextRef="#ctx0" brushRef="#br0">3808 5218 898 0,'11'-15'273'0,"-8"15"53"15,-3 26-260-15,-3 28-23 16,-2 16-37-16,-1 33 7 15,-3 0-13-15,-5 26 8 16,4-9-4-16,-1 20 2 16,-1-20-5-16,-2 22 4 15,4-16-6-15,-3 17 7 16,-2-16-3-16,-2 19 4 0,7-21-4 16,-2-1 6-16,3-25-7 15,6-13 6-15,3-30-5 16,1-10 5-16,2-19-7 15,6-10-2-15,0-7-6 16,7-10 4-16,0-1-4 16,4-5 7-16,0 3 0 15,2-5-13-15,-2 5-57 16,-11 5-265-16,-1-4 48 0</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2:28.7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777A29-C8F6-47EF-AD0D-2855E10042CD}" emma:medium="tactile" emma:mode="ink">
          <msink:context xmlns:msink="http://schemas.microsoft.com/ink/2010/main" type="inkDrawing" rotatedBoundingBox="2503,5102 5531,4928 5535,4991 2507,5165" semanticType="callout" shapeName="Other"/>
        </emma:interpretation>
      </emma:emma>
    </inkml:annotationXML>
    <inkml:trace contextRef="#ctx0" brushRef="#br0">3026-3 986 0,'-37'2'292'0,"-2"5"68"15,3 2-283-15,-7 2-19 16,7-2-32-16,-5 0-7 16,0-3-11-16,-2-4-5 15,8-7 1-15,-3-2-8 0,5-1-1 16,-5-1-17-16,2 6-8 16,-11 9-22-16,1 5-1 15,-7 4-3-15,3-2 19 16,-8 4 8-1,4-9 25-15,-5-1 10 0,4-4 12 16,-6 5 4-16,8-7 6 0,-3 2 0 16,4 2-1-1,-8-5-7-15,8-2-7 0,-12 4-10 16,7 0-1-16,-10-1-5 16,8 2 2-16,-8 0-2 15,11 2 4-15,-8-1-2 16,10 2 4-16,-3 2-2 15,6-2 3-15,-4-2-2 16,8 4 2-16,-9-9-2 16,1-1 0-16,-4 1-1 15,3-4 0-15,-6 0-1 16,7 7 2-16,-1 2-3 16,6 0 3-16,1 2-3 15,5-3 2-15,3-5-1 16,5 7 2-16,-2-10-2 15,2 7 2-15,-1-1 1 16,-1 1-2-16,-3-5 1 0,7 3-1 16,-4-3 2-16,4 0-1 15,1 7 2-15,6-4 0 16,-1 6 2-16,7-1 0 16,3 4-2-16,4-11 2 15,0 13-358-15,8-7 120 16</inkml:trace>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2:37.2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1F77474-7974-4524-848C-6B0C62965FDD}" emma:medium="tactile" emma:mode="ink">
          <msink:context xmlns:msink="http://schemas.microsoft.com/ink/2010/main" type="inkDrawing" rotatedBoundingBox="16549,6138 21874,4979 22038,5732 16713,6891" semanticType="underline" shapeName="Other">
            <msink:sourceLink direction="with" ref="{C349FF6F-41BC-4806-AA22-DE30D9AB86DC}"/>
            <msink:sourceLink direction="with" ref="{52537818-FBF3-47B2-B59E-AB02F4F93FB9}"/>
          </msink:context>
        </emma:interpretation>
      </emma:emma>
    </inkml:annotationXML>
    <inkml:trace contextRef="#ctx0" brushRef="#br0">861 667 1165 0,'-145'44'275'0,"31"2"96"0,6 15-343 15,28-4-12-15,10 10-15 0,24-8-2 16,18 2-4 0,20-14 0-16,22-6-9 0,24-17 0 15,36-10-3-15,17-10 8 16,38-11 1-16,12-5 10 16,46-5 1-16,-1-1 4 15,48 0-3-15,0-4 1 16,37 1-1-16,-8-2-1 15,42-1-1-15,-23-5 3 0,34-9-5 16,-27-7 0-16,21-19 3 16,-45-10 3-16,13-11 10 15,-53 9 14-15,7-17 2 16,-52 14 2-16,-4-7 4 16,-51 10-4-16,-24 0-6 15,-43 20 16-15,-31 5 40 16,-42 13 7-16,-35 3-6 15,-27 12 1-15,-46 17-19 16,-8 10-43-16,-51 24-13 16,-3 8-3-16,-38 13-4 15,3-7 7-15,-44 11 2 16,23-3 2-16,-49 10-2 16,15-7 2-16,-39 9-10 15,22 3 1-15,-38 20-7 0,37 3 5 16,-22 21-7-16,49 4 6 15,-16-1-7-15,53-20 6 16,15 3-4-16,50-26 3 16,14-10-3-16,59-18 1 15,30-10-32-15,45-16-27 16,53-7-9-16,45-7 0 16,58-9-36-16,34-2-2 0,57-13-24 15,3-4 2-15,50-13-325 16,-19 1 91-16</inkml:trace>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0:28.4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144DC2-7861-4BED-AB14-F56DB4C35B1C}" emma:medium="tactile" emma:mode="ink">
          <msink:context xmlns:msink="http://schemas.microsoft.com/ink/2010/main" type="inkDrawing" rotatedBoundingBox="23839,5282 26278,4333 26347,4511 23908,5460" semanticType="callout" shapeName="Other">
            <msink:sourceLink direction="with" ref="{D6D62233-0E42-4CDE-AA1E-339FEC5C4AAB}"/>
            <msink:sourceLink direction="with" ref="{D93AAEB5-00EB-4C5E-955F-87ED74FA3F3D}"/>
          </msink:context>
        </emma:interpretation>
      </emma:emma>
    </inkml:annotationXML>
    <inkml:trace contextRef="#ctx0" brushRef="#br0">1647 4291 1081 0,'-26'-3'302'0,"8"3"80"0,11-1-314 16,7 1-10-16,4-2-29 16,11 2 0-16,3-1 0 15,14-5 5-15,12 0-1 16,29-5-2-16,13-4-8 0,31-6-11 16,-26-4-7-1,0 2-4-15,120-30 0 16,-14 0 2-16,10-12-2 15,-22 4 2-15,-56-1 0 16,-26-2 5-16,15-16 10 16,-16 3 3-16,13-16 0 15,-15 28-1-15,8 7-4 16,-20 17-9-16,-2 8-5 16,-23 22 5-16,-15 2-92 15,-37 3-363-15</inkml:trace>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2:50.6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49E5298-B9F3-4F6E-B1AA-4B5E08E05425}" emma:medium="tactile" emma:mode="ink">
          <msink:context xmlns:msink="http://schemas.microsoft.com/ink/2010/main" type="inkDrawing" rotatedBoundingBox="7986,8650 13159,3817 13298,3966 8125,8798" semanticType="callout" shapeName="Other">
            <msink:sourceLink direction="with" ref="{5192058F-03D4-4ACE-8FA3-745D40779C2F}"/>
            <msink:sourceLink direction="with" ref="{309B39F3-D609-4409-93C7-C00C35714618}"/>
          </msink:context>
        </emma:interpretation>
      </emma:emma>
    </inkml:annotationXML>
    <inkml:trace contextRef="#ctx0" brushRef="#br0">245 4374 580 0,'-74'92'209'16,"24"-28"24"-16,3-2-158 15,18-16-28-15,7 2-21 16,7-11-25-16,3 4 9 16,8-12 5-16,7-4 5 15,3-11 6-15,12-9 7 16,8-16-7-16,16-22-5 15,11-15-3-15,29-33-4 16,6-14-4-16,29-33 1 16,6-8-2-16,24-23 1 15,-7 15-2-15,28-27-3 16,-10 16-2-16,35-18-2 16,-19 12-3-16,39-38 2 15,-13 17-1-15,35-33 2 16,-26 7 2-16,39-29 1 0,-34 25 0 15,25-31 3-15,-28 32-3 16,14-4-2-16,-34 35 1 16,22-26-3-16,-34 36 1 15,4-9 3-15,-23 24 7 16,5-5 19-16,-39 52 5 16,1 9 4-16,-30 34 3 0,-13 16-5 15,-30 22-17 1,-11 9-7-16,-25 13-3 0,-6 7-2 15,-9 1 2-15,-1 1-2 16,-2 6-1-16,-5 0 153 16,2 11-501-16</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9:47.9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D5F928-34D4-4431-A653-770C4FA04FF6}" emma:medium="tactile" emma:mode="ink">
          <msink:context xmlns:msink="http://schemas.microsoft.com/ink/2010/main" type="writingRegion" rotatedBoundingBox="20253,1802 26723,-336 27316,1456 20845,3594"/>
        </emma:interpretation>
      </emma:emma>
    </inkml:annotationXML>
    <inkml:traceGroup>
      <inkml:annotationXML>
        <emma:emma xmlns:emma="http://www.w3.org/2003/04/emma" version="1.0">
          <emma:interpretation id="{FD6AB797-F040-4805-B2AF-89ED2B927BF6}" emma:medium="tactile" emma:mode="ink">
            <msink:context xmlns:msink="http://schemas.microsoft.com/ink/2010/main" type="paragraph" rotatedBoundingBox="20253,1802 26723,-336 27316,1456 20845,3594" alignmentLevel="1"/>
          </emma:interpretation>
        </emma:emma>
      </inkml:annotationXML>
      <inkml:traceGroup>
        <inkml:annotationXML>
          <emma:emma xmlns:emma="http://www.w3.org/2003/04/emma" version="1.0">
            <emma:interpretation id="{D89AC8AB-2491-4A4B-9099-7B5ED5B52965}" emma:medium="tactile" emma:mode="ink">
              <msink:context xmlns:msink="http://schemas.microsoft.com/ink/2010/main" type="line" rotatedBoundingBox="20253,1802 26723,-336 27316,1456 20845,3594">
                <msink:destinationLink direction="with" ref="{B029B217-8DDE-4030-8033-BCA269905451}"/>
              </msink:context>
            </emma:interpretation>
          </emma:emma>
        </inkml:annotationXML>
        <inkml:traceGroup>
          <inkml:annotationXML>
            <emma:emma xmlns:emma="http://www.w3.org/2003/04/emma" version="1.0">
              <emma:interpretation id="{F2528634-9DDF-4414-95C4-D6067A3843C0}" emma:medium="tactile" emma:mode="ink">
                <msink:context xmlns:msink="http://schemas.microsoft.com/ink/2010/main" type="inkWord" rotatedBoundingBox="20253,1802 25825,-39 26417,1753 20845,3594"/>
              </emma:interpretation>
              <emma:one-of disjunction-type="recognition" id="oneOf0">
                <emma:interpretation id="interp0" emma:lang="" emma:confidence="1">
                  <emma:literal/>
                </emma:interpretation>
              </emma:one-of>
            </emma:emma>
          </inkml:annotationXML>
          <inkml:trace contextRef="#ctx0" brushRef="#br0">-614 1383 2312 0,'0'0'6'0,"16"-14"5"0,15-1-2 0,-8-3-5 16,-1 8-3-1,19-14 1-15,0 9-1 0,-15 3 1 16,-3 7-22-16,-10-1-41 16,-5 6-70-16,-8-3 253 15,-15 6-592-15,-12 0 234 16</inkml:trace>
          <inkml:trace contextRef="#ctx0" brushRef="#br0" timeOffset="210.0549">-827 1729 1199 0,'0'4'282'15,"11"-5"117"-15,6-1-336 0,11-4-8 16,9 1 0-16,10-7 8 16,0 5-18-16,5-12-8 15,-5 6-20-15,0 4-18 16,-11-8-57-16,-15-22-386 15,-10 8 100-15</inkml:trace>
          <inkml:trace contextRef="#ctx0" brushRef="#br0" timeOffset="1114.239">-1681 1650 1039 0,'6'4'366'0,"-7"2"30"16,2 6-276-16,4 10-56 16,2 5-41-1,2 18 6-15,4-10-6 0,3 35 4 16,1-8-14-16,-2 2-2 16,0-15-3-16,-3-2 12 15,2-40-1-15,-3-11 15 16,-1-11 0-16,-1-36 11 15,2-8-14-15,-5-18 4 16,2 1-16-16,-4-9 0 16,1 33-15-16,1 8 6 15,-3 22-5-15,1 5 10 16,-4 14-7-16,6 12 10 16,-4 5-7-16,7 5 3 15,-3 10-10-15,8 5 9 16,-1-1-10-16,9-3 7 0,-4-7-8 15,8-12 3-15,1-10-4 16,6-20 5-16,-4-7-4 16,8-14 8-16,-7 2-3 15,-7-15 1-15,-8 12-3 16,-4 11 4-16,-8 16-5 16,-3 17 4-16,1 20-2 0,2 20 4 15,3 2-6-15,9 5 2 16,1-6-3-16,12 0 14 15,6-16-63-15,1-15-470 16,0-16 148-16</inkml:trace>
          <inkml:trace contextRef="#ctx0" brushRef="#br0" timeOffset="-51592.9773">926 1079 763 0,'-2'-9'343'0,"2"4"12"15,2 4-188-15,4 5-64 16,5 13-43-16,5 17-5 15,-2 2-25-15,1 26 2 16,-3 0-13-16,0 10-6 16,-1-6-10-16,-2 4 5 15,-1-18-7-15,4-5 4 16,-3-17-2-16,-8-5-11 0,-2-15-33 16,-13-7-109-16,-7-4-244 15,-15-11 14-15</inkml:trace>
          <inkml:trace contextRef="#ctx0" brushRef="#br0" timeOffset="-51220.761">719 1369 996 0,'-9'-8'307'16,"3"4"70"-16,6 2-281 0,2 2-35 16,2 2-31-16,10 2-13 15,0-5-15-15,5-4 7 16,1-10 9-16,6-12 14 15,-5-13 3-15,2-20 6 16,-2-10-4-16,-1-15 1 16,1 1-14-16,-6-8-3 15,-9 21-8-15,-1 7-2 16,-2 24-9-16,-5 16-12 16,-1 24-5-16,8 18 3 15,3 14-3-15,1 12 7 16,6 3 11-16,8 5 7 15,1-14-13-15,8-11 386 16,7-16-808-16,1-31 389 16</inkml:trace>
          <inkml:trace contextRef="#ctx0" brushRef="#br0" timeOffset="-56763.1449">1140 826 1337 0,'-11'4'334'0,"17"-7"101"15,14-4-369-15,4-7-67 0,22-9 2 16,10-4 1-16,18-10 2 16,2 1 0-16,8-3-25 15,-13 10-48-15,-1 5-368 16,-19 16 81-16</inkml:trace>
          <inkml:trace contextRef="#ctx0" brushRef="#br0" timeOffset="-56609.0872">1285 1017 888 0,'-6'21'391'0,"5"-12"-8"16,4-3-186-16,14 2-122 15,7-8-24-15,23-9 9 16,9 0-5-16,20-22-4 0,-2-4-21 16,16-12 0-16,-14 3-50 15,4-4 401-15,-13 11-823 16,-6 4 369-16</inkml:trace>
          <inkml:trace contextRef="#ctx0" brushRef="#br0" timeOffset="-55510.1952">3039-309 938 0,'0'-21'331'16,"-3"11"45"-16,-6 16-219 15,-4 14-77-15,-7 26-5 16,-3 11-12-16,-4 28 13 16,9 3-1-16,1 17 4 15,5-6-1-15,10 2-3 16,11-20-18-16,-3 2-19 15,8-25-9-15,9-11-15 16,1-17-4-16,7-13-6 16,8-17 1-16,10-9-60 0,-2-9-43 15,3-14 403 1,-6 0-818-16,-3-14 361 0</inkml:trace>
          <inkml:trace contextRef="#ctx0" brushRef="#br0" timeOffset="-55202.9517">3246 26 1100 0,'-11'17'350'0,"2"6"85"16,3-1-293-16,11 4-34 15,4-2-28-15,12-2-8 16,8-6-30-16,18-10-13 16,4-9-11-16,9-9-24 15,-7-12-60-15,6-9 174 16,-9-4-585-16,-6 1 196 0</inkml:trace>
          <inkml:trace contextRef="#ctx0" brushRef="#br0" timeOffset="-55002.8133">3587-97 1142 0,'-10'18'328'15,"4"11"112"-15,1 2-300 16,3 14-16-16,4-2-17 15,-1 10-17-15,-2-6-35 0,1 6-26 16,5-11-17-16,1 7-90 16,0-19-58-16,6-1-358 15,1-2 16-15</inkml:trace>
          <inkml:trace contextRef="#ctx0" brushRef="#br0" timeOffset="-54567.8866">3923 67 1085 0,'1'5'319'0,"4"11"104"15,-2 10-285-15,3 14-15 16,-2 7-17-16,2 7-9 16,3-5-36-1,4-2-23-15,0-14-22 0,5-2-7 16,5-9-50-16,-3-4-56 15,0-5-385-15,-7-15 62 16</inkml:trace>
          <inkml:trace contextRef="#ctx0" brushRef="#br0" timeOffset="-58031.9228">53 226 1136 0,'-1'-9'312'0,"-1"2"114"16,1 8-324-16,1-1-12 16,-2 8-26-16,1 10-16 15,-2 9-36-15,1 13-6 16,-1 8-5-16,3 21 1 15,0-1 1-15,2 11 3 16,-1-2-1-16,2 8 2 16,-1-21 1-16,1 0 6 15,0-20 3-15,1-14 15 16,-4-19 5-16,3-2 22 0,-1-14 2 16,1-24 0-16,2-10-16 15,-1-25-4-15,-2-15-24 16,-2-24-8-16,-8 10-5 15,-3 4 2-15,-4 13-4 16,-1 12 1-16,2 25-3 16,6 10-4-16,4 14-6 15,4 19-2-15,4 7 0 16,4 7 2-16,4 5 4 0,8 4 3 16,4-10 1-16,6-2 1 15,2-9-1-15,11-9 0 16,-4-16 2-16,10-18 0 15,-5-13 3-15,-2-14 1 16,-16 4 0-16,0 3 1 16,-16 21-2-16,-7 13-4 15,7 23-3-15,-7 26-3 16,-2 17-1-16,2 23 1 16,6 9 5-16,-4 10 0 15,4-13 3-15,11 3 1 16,4-18 0-16,3-5 1 15,4-16-2-15,3-10 4 16,-8-20-23-16,-3-12-125 16,-8-13-201-16,-7 0-170 0,-7 1-138 15</inkml:trace>
          <inkml:trace contextRef="#ctx0" brushRef="#br0" timeOffset="-57708.2637">-111 1238 1252 0,'4'10'295'0,"14"-9"116"15,14-6-356-15,21-13-19 16,9-9-2-16,20-12 3 16,-2-1-10-16,5-1-5 15,-10 9-9-15,2 0-4 16,-19 13-6-16,-1 0 2 16,-13 7-4-16,-4 3-79 15,-14 9-22-15,-8-9-339 16,-12-3 24-16</inkml:trace>
          <inkml:trace contextRef="#ctx0" brushRef="#br0" timeOffset="-57209.0802">381 1260 1180 0,'-3'39'277'15,"8"23"120"-15,1 10-341 0,7 5-8 16,-4-12-8-16,10 1-6 16,-4-18-16-16,6-5-5 15,-7-7-4-15,4 2-2 16,-4-12-1-16,-1-7 0 16,-8 19 0-16,-2-6 17 15,-5-4 20-15,-4-27 40 16,-3-1 5-16,-6-33 5 15,0-7-18-15,-5-20-20 16,0 19-41-16,-2-29-19 16,3-17-7-16,7-11-1 15,9 5 1-15,9-3-2 16,12 25 11-16,13 15-1 16,-4 21-1-16,7 8-3 0,0 13 2 15,3 4-4-15,-7 7 2 16,7 6-3-16,-10 4 3 15,0 10-3-15,-7 6 6 16,-5 10 3-16,-9-1 3 16,-9 16 10-16,-12 2 8 15,-8 10 10-15,-7-6 2 16,-8-2 5-16,3-10-7 16,-1-17-3-16,4-18-10 15,4-25-112-15,6-15-70 0,22-30-361 16,10 0-11-16</inkml:trace>
          <inkml:trace contextRef="#ctx0" brushRef="#br0" timeOffset="82797.7222">862 1012 1021 0,'2'8'253'0,"1"12"79"16,0 1-290-16,3 6-23 15,-2-4-9-15,5-2-1 16,-1-7-1-16,3-8 1 15,-1-9-2-15,7-12 0 16,0-14 1-16,1-11-1 16,-6-11-1-16,-1-14-2 15,-10 11 0-15,-1 9-6 16,2 12-12-16,-1 23-90 0,5 21-246 16,17-8 40-16</inkml:trace>
          <inkml:trace contextRef="#ctx0" brushRef="#br0" timeOffset="82501.9288">973 1122 724 0,'1'-5'278'0,"-2"-1"31"0,1 12-160 16,-3 2-71-16,3 14 1 15,-2 4-20-15,7 23-8 16,-2-2-15-16,6 12-10 16,-3-1-11-16,12 7-9 15,-1-12-4-15,3 3-1 16,-4-15 3-16,3 0-4 0,-13-15 3 15,-3-5-2-15,0-6 2 16,-2 2-2-16,-1-8 2 16,3-1-3-16,-1-2-2 15,-2-3-29-15,0-3 30 16,-2-14-366-16,-11-12 106 16</inkml:trace>
          <inkml:trace contextRef="#ctx0" brushRef="#br0" timeOffset="-56136.189">2234-27 1133 0,'9'21'289'15,"-3"13"101"-15,-5 22-287 16,-1 9-34-16,-7 18 30 16,-8-2-5-16,0 11-7 15,-1-13-30-15,0 6-14 16,8-12-30-16,5-2-6 15,8-17-4-15,7-12 3 0,4-15 1 16,10-16 4-16,5-17 0 16,6-8 2-16,11-9-3 15,9-10 1-15,2 1-3 16,7-1 3-16,-7 1-5 16,-3-3-118-16,-6 5-282 15,-11 2-102-15,-16 7-181 16</inkml:trace>
        </inkml:traceGroup>
        <inkml:traceGroup>
          <inkml:annotationXML>
            <emma:emma xmlns:emma="http://www.w3.org/2003/04/emma" version="1.0">
              <emma:interpretation id="{2D7E7613-15D9-4B91-A955-076E579E0D23}" emma:medium="tactile" emma:mode="ink">
                <msink:context xmlns:msink="http://schemas.microsoft.com/ink/2010/main" type="inkWord" rotatedBoundingBox="26394,439 26922,265 27215,1151 26687,1326"/>
              </emma:interpretation>
            </emma:emma>
          </inkml:annotationXML>
          <inkml:trace contextRef="#ctx0" brushRef="#br0" timeOffset="-54260.239">4247-303 1177 0,'6'1'339'15,"0"4"112"-15,2 4-317 0,1 14-32 16,-4 1-14 0,1 14-12-16,-3 1-34 15,7 8-15-15,-1-7-9 0,8-2-9 16,3-11-2-16,4-7-3 15,-3-16 2-15,2-8-32 16,-5-13-33-16,-2-9-57 16,-7-1-29-16,-6-9 194 15,-3 7-517-15,-8-6 253 16</inkml:trace>
          <inkml:trace contextRef="#ctx0" brushRef="#br0" timeOffset="-54075.303">4221-564 1218 0,'-16'-11'438'16,"5"8"68"-16,5 2-305 0,6 2-77 15,-6-2-30 1,6 5-47-16,2-2-22 0,-1-1-20 16,2-5-77-16,9 1-64 15,12-8-399-15,2 0 45 16</inkml:trace>
          <inkml:trace contextRef="#ctx0" brushRef="#br0" timeOffset="-53763.6214">4496-661 990 0,'21'4'315'0,"4"4"84"0,6 9-235 16,1 7-28-16,8 8 13 15,-5 3-34-15,6 9-16 16,-9 0-32-16,-1 12-22 16,-9-3-20-16,-6 15-12 15,-16-6-1-15,-1 11-6 16,-14-3 6-16,-10 9-5 16,-8-14 5-16,-8 6 1 15,-5-10-11-15,-5-12-517 16,5-25 171-16</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2:54.2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B806BDC-C14C-4D62-9844-1067C9D7857A}" emma:medium="tactile" emma:mode="ink">
          <msink:context xmlns:msink="http://schemas.microsoft.com/ink/2010/main" type="writingRegion" rotatedBoundingBox="18123,7428 23388,3334 24504,4768 19238,8862"/>
        </emma:interpretation>
      </emma:emma>
    </inkml:annotationXML>
    <inkml:traceGroup>
      <inkml:annotationXML>
        <emma:emma xmlns:emma="http://www.w3.org/2003/04/emma" version="1.0">
          <emma:interpretation id="{F8E6C6EE-5BA8-43B8-BDA6-19275A02EB51}" emma:medium="tactile" emma:mode="ink">
            <msink:context xmlns:msink="http://schemas.microsoft.com/ink/2010/main" type="paragraph" rotatedBoundingBox="18123,7428 23388,3334 24504,4768 19238,8862" alignmentLevel="1"/>
          </emma:interpretation>
        </emma:emma>
      </inkml:annotationXML>
      <inkml:traceGroup>
        <inkml:annotationXML>
          <emma:emma xmlns:emma="http://www.w3.org/2003/04/emma" version="1.0">
            <emma:interpretation id="{3013BA54-1996-4E3B-9BD4-2F8DFFBA9A3B}" emma:medium="tactile" emma:mode="ink">
              <msink:context xmlns:msink="http://schemas.microsoft.com/ink/2010/main" type="line" rotatedBoundingBox="18123,7428 23388,3334 24504,4768 19238,8862"/>
            </emma:interpretation>
          </emma:emma>
        </inkml:annotationXML>
        <inkml:traceGroup>
          <inkml:annotationXML>
            <emma:emma xmlns:emma="http://www.w3.org/2003/04/emma" version="1.0">
              <emma:interpretation id="{0151FCC2-1965-499A-9F7B-903989557E7C}" emma:medium="tactile" emma:mode="ink">
                <msink:context xmlns:msink="http://schemas.microsoft.com/ink/2010/main" type="inkWord" rotatedBoundingBox="18123,7428 19871,6069 20569,6967 18821,8326"/>
              </emma:interpretation>
              <emma:one-of disjunction-type="recognition" id="oneOf0">
                <emma:interpretation id="interp0" emma:lang="" emma:confidence="1">
                  <emma:literal/>
                </emma:interpretation>
              </emma:one-of>
            </emma:emma>
          </inkml:annotationXML>
          <inkml:trace contextRef="#ctx0" brushRef="#br0">-1 73 899 0,'3'17'368'15,"-3"15"0"-15,0 25-173 16,1 24-172-16,2 28 0 16,2 3 1-16,3 13 6 15,-1-13-6-15,4-4 4 16,-2-29-4-16,-3-4-1 0,-1-21-7 15,-4-18 8 1,-2-21 14-16,1-25 9 0,-4-28-3 16,3-43 0-16,1-14-14 15,9-50-41-15,2-8-20 16,8-14 3-16,6 32-3 16,5 12 3-16,-7 52 20 15,6 24 10-15,-4 33-4 16,0 8 0-16,-4 8-3 15,9 5 4-15,-1 7-3 0,0-2 2 16,1 3-1-16,-4 8 0 16,-12-2 2-16,-10 8 16 15,-14 11 9-15,-16 13 17 16,-6 1 8-16,-6 9 14 16,-1-7-15-1,4-5-4-15,7-16-17 0,10-8-15 16,5-14-67-16,14-18 93 15,10-15-529-15,28-13 160 16</inkml:trace>
          <inkml:trace contextRef="#ctx0" brushRef="#br0" timeOffset="343.0741">633 198 1637 0,'0'-16'346'0,"0"1"153"0,9 0-482 16,9-6-14-16,4-5-3 15,0-4 5-15,-2 7-3 16,3 6 2-16,-3 13-7 16,1 8 0-16,-4 8-6 0,-2 13 4 15,-9 0-5-15,-12 22 8 16,-6 7 2-16,-11 14 6 15,0-4-2-15,0 7 7 16,10-15-3-16,4-3 1 16,10-15-3-16,5-6 1 15,5-14-7-15,8-12 0 16,4-12-4-16,11-17-34 16,-1-13-45-16,9-14 81 15,1-8-503-15,12-6 151 16</inkml:trace>
          <inkml:trace contextRef="#ctx0" brushRef="#br0" timeOffset="665.2205">1603-528 1214 0,'-2'-7'333'0,"-7"19"97"16,-11 29-316-16,-2 9-61 15,-12 23 19-15,-1 4-8 16,-7 14 8-16,5-15-13 16,-2-2-1-16,10-22-23 15,3-10-8-15,13-17-20 16,4-10-1-16,9-11-10 16,9-4 3-16,7-3-3 0,15-1 5 15,5 2-3-15,8 4 8 16,-1 1-2-16,7 4 3 15,-6 1-10-15,3 6-69 16,-3-8-55-16,6 10-382 16,-11 1 36-16</inkml:trace>
        </inkml:traceGroup>
        <inkml:traceGroup>
          <inkml:annotationXML>
            <emma:emma xmlns:emma="http://www.w3.org/2003/04/emma" version="1.0">
              <emma:interpretation id="{B5ECFEDA-D4BC-4076-BC34-1993642ECC32}" emma:medium="tactile" emma:mode="ink">
                <msink:context xmlns:msink="http://schemas.microsoft.com/ink/2010/main" type="inkWord" rotatedBoundingBox="20578,6670 21252,6145 21810,6863 21136,7387"/>
              </emma:interpretation>
              <emma:one-of disjunction-type="recognition" id="oneOf1">
                <emma:interpretation id="interp1" emma:lang="" emma:confidence="0">
                  <emma:literal>PC</emma:literal>
                </emma:interpretation>
                <emma:interpretation id="interp2" emma:lang="" emma:confidence="0">
                  <emma:literal>PL</emma:literal>
                </emma:interpretation>
                <emma:interpretation id="interp3" emma:lang="" emma:confidence="0">
                  <emma:literal>Pe</emma:literal>
                </emma:interpretation>
                <emma:interpretation id="interp4" emma:lang="" emma:confidence="0">
                  <emma:literal>P</emma:literal>
                </emma:interpretation>
                <emma:interpretation id="interp5" emma:lang="" emma:confidence="0">
                  <emma:literal>R</emma:literal>
                </emma:interpretation>
              </emma:one-of>
            </emma:emma>
          </inkml:annotationXML>
          <inkml:trace contextRef="#ctx0" brushRef="#br0" timeOffset="1584.1811">2369-576 658 0,'-5'-25'464'0,"2"13"-87"0,5 14-65 15,2 17-266-15,2 26-8 16,2 12-18-16,0 30 21 16,-1 4 12-16,-2 15 16 15,1-18-4-15,0 3 2 16,-2-21-19-16,1-2-7 16,0-27-16-16,-2-3-4 15,-2-14-8-15,-1-15 12 16,-4-19 1-16,1-19-3 15,-4-17-2-15,0-36-2 16,2-19-15-16,5-36-6 16,2 7 1-16,8-2 3 15,6 29-1-15,5 19 0 16,0 43 2-16,6 14-2 16,1 16-3-16,2 11 0 15,-3 9-2-15,5 2 0 16,-9 6-2-16,-3 1 0 0,-10 1-2 15,-7 3 7-15,-7 5 1 16,-11 16 10-16,-8 5 1 16,-15 23 3-16,-3 5-5 15,-9 5 2-15,9-16-8 16,3-10 5-16,15-27-33 16,10-22-96-16,17-22-381 0,8-22 62 15</inkml:trace>
          <inkml:trace contextRef="#ctx0" brushRef="#br0" timeOffset="1988.6631">2936-519 1238 0,'9'12'293'0,"-2"14"130"16,-9 12-356-16,-9 12-15 15,-4 2-6-15,-8 4-5 16,2-10-25-16,-3-7-5 15,7-9-6-15,-2-4 0 16,5-8-3-16,3 7 1 16,5-6-4-16,5 9 3 15,-1-4-2-15,13 2-1 0,-1-8-3 16,21-1 1 0,4-14-2-16,21-8-10 0,-8-10-10 15,13-5-33-15,-17-7-17 16,0 3-296-16,-18-4-55 15,-14-1-81-15</inkml:trace>
        </inkml:traceGroup>
        <inkml:traceGroup>
          <inkml:annotationXML>
            <emma:emma xmlns:emma="http://www.w3.org/2003/04/emma" version="1.0">
              <emma:interpretation id="{D93AAEB5-00EB-4C5E-955F-87ED74FA3F3D}" emma:medium="tactile" emma:mode="ink">
                <msink:context xmlns:msink="http://schemas.microsoft.com/ink/2010/main" type="inkWord" rotatedBoundingBox="21277,5309 23550,3542 24216,4398 21942,6166">
                  <msink:destinationLink direction="with" ref="{2B144DC2-7861-4BED-AB14-F56DB4C35B1C}"/>
                </msink:context>
              </emma:interpretation>
              <emma:one-of disjunction-type="recognition" id="oneOf2">
                <emma:interpretation id="interp6" emma:lang="" emma:confidence="1">
                  <emma:literal/>
                </emma:interpretation>
              </emma:one-of>
            </emma:emma>
          </inkml:annotationXML>
          <inkml:trace contextRef="#ctx0" brushRef="#br0" timeOffset="-100207.0221">3871-2552 1140 0,'-4'-9'316'0,"0"9"70"15,3 5-328-15,1 10-28 16,5 6-27-16,5 20-1 16,5 9-1-16,5 6 3 15,6 18-10-15,7 1-40 16,-7-13-18-16,0-3-102 0,-3-3-120 15,-4-21-94-15,-8-3-71 16</inkml:trace>
          <inkml:trace contextRef="#ctx0" brushRef="#br0" timeOffset="-100418.9688">3469-1843 1094 0,'1'-14'342'16,"-7"11"56"-16,0 18-315 15,2 19-27-15,5 16-41 16,-2 12-9-16,4 9 0 0,9 2 2 16,0-15-2-16,3-8 0 15,7-17-2-15,3-9-2 16,0-19 1-16,5-16 6 15,-1-16 1-15,4-25 2 16,-2-10 1-16,-1-23 0 16,-7 9-7-16,-4 7 2 15,-8 26 3-15,-3 8 8 16,-4 29-2-16,-2 14 0 16,2 14-3-16,-1 12-2 15,0 13-9-15,2 7 3 16,-1-5 0-16,4-10 0 15,1-16-4-15,8-12 1 16,1-17 2-16,9-28 4 16,-1-11-1-16,6-17 4 15,-3-1-1-15,-5 6-3 0,-9 16-3 16,-3 14 13-16,-9 17 2 16,-3 9-1-16,0 1-2 15,3 12-3-15,-3 6-13 16,3 14-3-16,0 8 4 15,4 5 1-15,-3-7 3 0,5-8-1 16,0-13-3-16,2-9 0 16,-2-14 3-16,0-13-35 15,-9-6-39-15,-4-12-68 16,-3-10 14-16,-23-18-357 16,-12 1 88-16</inkml:trace>
          <inkml:trace contextRef="#ctx0" brushRef="#br0" timeOffset="-100929.7657">3633-1831 643 0,'-2'-50'372'15,"-1"18"-20"-15,-6 21-127 16,-4 5-69-16,-9 3-57 16,-11 8-10-16,1 2-27 15,-9 4-13-15,0 4-27 16,-6 14-7-16,6 6-8 16,-7 7 1-16,11 1-2 15,5 5-3-15,13-11 0 0,9-7-3 16,10-10-1-16,8-3-4 15,9-11 0-15,13 3 1 16,0-5 3-16,8 4 0 16,-4-1 2-16,4 12 1 15,-14-1-3-15,3 11 0 16,-10 3-2-16,0 4-3 16,-14-1 0-16,-9 9 3 15,-7-8 2-15,-2 11 17 16,-9-9 13-16,-11 2 20 15,8-10 4-15,-10 5 4 16,2-14-15-16,2 2-7 16,12-5-20-16,-2-6-7 15,12-6-27-15,7-9-90 16,8-9-34-16,4-26-333 0,6-13 10 16</inkml:trace>
          <inkml:trace contextRef="#ctx0" brushRef="#br0" timeOffset="-99912.0959">4152-1766 426 0,'6'40'308'0,"3"-6"-12"15,0-3-58-15,-1-10-74 16,1-12-23-16,3-12-68 15,3-23 3-15,3-19-19 16,5-13 3-16,-5-9-6 0,-1-10 0 16,-8 15-16-16,-6 7-6 15,-6 10-9-15,-2 8-3 16,2 17-10-16,-1 7-6 16,2 11-7-16,2 17-1 15,0 10 1-15,5 7 2 16,-1 6 2-16,7 6 6 15,3-13-3-15,4-8 0 16,0-5-3-16,5-4-3 16,-5-8-7-16,2-7-13 15,-6-2-3-15,-2-8-20 16,-5-10-9-16,2-19-15 16,-4-4 1-16,-4-48 234 15,-2-28-538-15,-2-23 264 0</inkml:trace>
          <inkml:trace contextRef="#ctx0" brushRef="#br0" timeOffset="-99515.8973">4461-2792 739 0,'0'-30'366'16,"-6"22"-28"-16,0 21-182 16,-4 31-80-16,0 6-61 15,6 30-4-15,5 10 2 16,9 28 5-16,5-12-1 16,7 5 1-16,6-23-7 15,8-11-3-15,-2-34-5 16,3-2 3-16,-5-9-2 0,-10-4 2 15,-9-9-1-15,-5-1 3 16,-7-8-3-16,-4-11 43 16,0-2 0-16,-15-17 6 15,-2-10-2-15,-15-19 2 16,-4 1-46-16,-16-52 0 16,5-8-6-16,-6-7-1 15,11 14-2-15,5 10 13 16,14 50 5-16,11 29 1 15,12 9-5-15,9 12-2 16,8 3-11-16,15 7-7 16,7-3-2-16,17 7 3 15,5-2 2-15,9-5-3 16,-8-12-37-16,0-4-53 0,-15-15-65 16,-5-5-265-16,-14-10 18 15</inkml:trace>
          <inkml:trace contextRef="#ctx0" brushRef="#br0" timeOffset="-98794.5805">4700-2910 975 0,'0'-15'303'16,"-5"3"54"-16,3 4-262 16,-2 1-32-16,5 0-23 15,-8 6-4-15,2 2-5 0,-2 9-8 16,-1 3-18-16,-6 8-4 15,4 7-3-15,-1 14 1 16,7-1 2-16,1 3 4 16,7-9 2-16,5-3 0 15,3-17-1-15,7-9 3 16,-3-13 7-16,12-16 14 16,-4-15 3-16,5-17 6 15,-7-7-1-15,-3-11 5 16,-13 13-10-16,-6 6 2 15,-12 10-7-15,-4 8-4 16,3 21-11-16,1 1-5 16,4 8-6-16,0 20-3 0,4 7-2 15,-1 12 0-15,2 8 0 16,6 5 1-16,6-10 3 16,7 1 1-16,5-18-3 15,6-3 2-15,-3-13 1 16,4-8 3-1,-4-5 3-15,-3-10 5 0,-6-1-1 16,-4-5 1-16,-6 6-3 0,-5 0 2 16,-3 14-3-16,1 0-4 15,1 14-5-15,-1 7-3 16,4 9-4-16,2 4-1 16,5 3 4-16,8 0 1 15,3-13 2 1,9-6 1-16,-1-15-1 0,9-9 3 15,-4-9 4-15,4-22 4 16,-9 4-1-16,-6-4 11 16,-9 4 1-16,-13 2 12 15,-7 22 0 1,-7-6 4-16,-4 7-10 0,-2 7-7 16,8 7-15-16,0 9-5 15,1 4-4-15,10 13-1 16,5 3 1-16,8-2 2 15,7-7 0-15,6 3 0 0,4-11 1 16,3-7 2-16,-5-2 0 16,-1-2 5-16,-6-5 3 15,-6-7-48-15,-8 3-62 16,-12 1 222-16,-13-5-638 16,-19-10 223-16</inkml:trace>
          <inkml:trace contextRef="#ctx0" brushRef="#br0" timeOffset="-98615.5331">4951-3420 1296 0,'-18'2'393'0,"-2"4"69"15,8 1-367-15,6 13-44 16,6-9-42-16,9-1-68 16,8-10-404-16</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2:57.5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B5D0F1-6605-44A4-B162-FFBAFC9808AA}" emma:medium="tactile" emma:mode="ink">
          <msink:context xmlns:msink="http://schemas.microsoft.com/ink/2010/main" type="inkDrawing" rotatedBoundingBox="10730,10048 11020,13082 10902,13093 10611,10060" semanticType="verticalRange" shapeName="Line">
            <msink:sourceLink direction="with" ref="{E9797A1C-0F8D-4180-A749-966C112A8B78}"/>
            <msink:sourceLink direction="with" ref="{516D7083-1C2D-4BA0-859E-C19EB58B5340}"/>
          </msink:context>
        </emma:interpretation>
      </emma:emma>
    </inkml:annotationXML>
    <inkml:trace contextRef="#ctx0" brushRef="#br0">21 0 247 0,'-1'152'56'16,"-2"18"25"-16,-3-25-75 0,-2 15 22 16,5-24-3-1,3 2 4-15,3-28-30 0,3 2-50 16,8-20-24-16,2 31 25 15,3-7 45-15,3 31 73 16,1-6 65-16,3 36 16 16,-5-22-27-16,2 24-44 15,-3-22-48-15,-1 12-10 16,-5-38-17-16,1 1-111 16,-3-33-71-16,-2-2-17 15</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7:17.536"/>
    </inkml:context>
    <inkml:brush xml:id="br0">
      <inkml:brushProperty name="width" value="0.09333" units="cm"/>
      <inkml:brushProperty name="height" value="0.09333" units="cm"/>
      <inkml:brushProperty name="fitToCurve" value="1"/>
    </inkml:brush>
    <inkml:context xml:id="ctx1">
      <inkml:inkSource xml:id="inkSrc5">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8:06:34.147"/>
    </inkml:context>
  </inkml:definitions>
  <inkml:traceGroup>
    <inkml:annotationXML>
      <emma:emma xmlns:emma="http://www.w3.org/2003/04/emma" version="1.0">
        <emma:interpretation id="{5E5C048C-555F-431A-8980-ECBAA4DD20D7}" emma:medium="tactile" emma:mode="ink">
          <msink:context xmlns:msink="http://schemas.microsoft.com/ink/2010/main" type="writingRegion" rotatedBoundingBox="13189,3346 22941,3111 23013,6089 13261,6324"/>
        </emma:interpretation>
      </emma:emma>
    </inkml:annotationXML>
    <inkml:traceGroup>
      <inkml:annotationXML>
        <emma:emma xmlns:emma="http://www.w3.org/2003/04/emma" version="1.0">
          <emma:interpretation id="{6E69BF4D-BE7D-4E88-85DE-51D0D5F49B3D}" emma:medium="tactile" emma:mode="ink">
            <msink:context xmlns:msink="http://schemas.microsoft.com/ink/2010/main" type="paragraph" rotatedBoundingBox="13189,3346 22941,3111 23013,6089 13261,6324" alignmentLevel="1"/>
          </emma:interpretation>
        </emma:emma>
      </inkml:annotationXML>
      <inkml:traceGroup>
        <inkml:annotationXML>
          <emma:emma xmlns:emma="http://www.w3.org/2003/04/emma" version="1.0">
            <emma:interpretation id="{FD287725-EFBA-4410-AAA3-F174A6397F09}" emma:medium="tactile" emma:mode="ink">
              <msink:context xmlns:msink="http://schemas.microsoft.com/ink/2010/main" type="line" rotatedBoundingBox="13189,3346 22941,3111 23013,6089 13261,6324"/>
            </emma:interpretation>
          </emma:emma>
        </inkml:annotationXML>
        <inkml:traceGroup>
          <inkml:annotationXML>
            <emma:emma xmlns:emma="http://www.w3.org/2003/04/emma" version="1.0">
              <emma:interpretation id="{2D900FD9-EAF1-4540-84F8-7E8FBB3CD43D}" emma:medium="tactile" emma:mode="ink">
                <msink:context xmlns:msink="http://schemas.microsoft.com/ink/2010/main" type="inkWord" rotatedBoundingBox="13989,3327 16661,3263 16700,4887 14028,4952"/>
              </emma:interpretation>
              <emma:one-of disjunction-type="recognition" id="oneOf0">
                <emma:interpretation id="interp0" emma:lang="" emma:confidence="1">
                  <emma:literal/>
                </emma:interpretation>
              </emma:one-of>
            </emma:emma>
          </inkml:annotationXML>
          <inkml:trace contextRef="#ctx0" brushRef="#br0">-5934 2405 1022 0,'21'-32'226'0,"5"-1"94"0,7 13-294 15,1-4 0-15,-5 9-1 16,-1-3 14 0,-8 15 3-16,-6 3 6 0,-5 3-2 15,-8 7 18-15,-5 11-6 16,-13 14-2-16,-3 11-12 16,-10 36-2-16,-2 4-18 0,0 16 9 15,11-13 3-15,4-11 3 16,13-30-5-16,8-13-8 15,15-18-17-15,11-11-5 16,5-1-4-16,10-8-4 16,1-2-11-16,1 1-51 15,-9-1-35-15,1 5-358 16,-17 11 63-16</inkml:trace>
          <inkml:trace contextRef="#ctx0" brushRef="#br0" timeOffset="278.2922">-5623 3332 1076 0,'-4'15'499'0,"-3"-7"-32"15,1-3-213-15,2-4-216 0,5-5-32 16,-2-1-102-16,1-3 38 15</inkml:trace>
          <inkml:trace contextRef="#ctx0" brushRef="#br0" timeOffset="334946.479">-8130 2867 1046 0,'3'3'282'0,"-6"10"72"0,-4 12-285 16,-5 15-49-16,-6 9-3 15,-4 27 14-15,4 1 5 16,1 10 10-16,8-10-3 16,9 2-5-16,5-18-12 15,5 4-8-15,1-16-10 0,3-15-16 16,-2-15-14-16,8-24-43 16,-2-22-8-16,6-25-336 15,-3-5 82-15</inkml:trace>
          <inkml:trace contextRef="#ctx0" brushRef="#br0" timeOffset="335521.9811">-7938 3120 623 0,'1'15'369'16,"-7"12"-40"-16,-5 23-66 16,8 13-210-16,-7 17 10 15,-1-1-12-15,7 20 13 16,5-14-10-16,-2 9 7 0,7-17-17 15,-3-7-5 1,0-31-20-16,0-7 1 16,-2-23 2-16,-5-16 16 0,4-12-2 15,0-32-1-15,-3-14-6 16,6-34-7-16,7-1-18 16,3-11 2-16,-1 28-1 15,10 8 3-15,-11 33-7 16,0 15 5-16,-1 11-5 15,-1 6 3-15,-6 5-5 0,10-2 4 16,-7 5-6 0,3 1 2-16,-5 2-5 0,1 2 1 15,-7 6-6-15,-2 6 12 16,-5 7 10-16,-8 17-4 16,-3 4 0-16,-6 13 8 15,4-9-11-15,0 3-5 16,9-21 3-16,1-7-10 15,4-12-32-15,10-7-79 16,5-17-108-16,11-18-231 16,10-6-28-16</inkml:trace>
          <inkml:trace contextRef="#ctx0" brushRef="#br0" timeOffset="335622.7115">-7743 3357 1234 0,'3'0'286'0,"3"1"106"0,1-1-351 16,2 3-34-16,-2 0-2 16,1 0 0-16,-2 0-1 15,0 6-3-15,-5 2-1 16,-2 9 7-16,-5 4 3 16,-3 5 4-16,-6 9 6 0,-2 10 19 15,0-7-2-15,2 6 9 16,6-6-3-16,4-10-2 15,4-15-21-15,10-7-7 16,6-10-9-16,5-19-1 16,3-6-18-16,8-19-53 15,-5-7-31-15,-1-13-357 16,-4 3 54-16</inkml:trace>
          <inkml:trace contextRef="#ctx0" brushRef="#br0" timeOffset="335925.4633">-7551 2967 879 0,'4'-6'348'16,"-1"9"4"-16,3 6-165 15,3 6-163-15,5 5 14 16,0 2 9-16,5 10 17 16,1 3-3-16,0 11 11 0,-8 1-11 15,-3 12 6-15,-7-4-14 16,-12 8-4-16,-5-1-19 15,-7 20-1-15,-1-6-13 16,-6 14-485-16,2-19 157 16</inkml:trace>
        </inkml:traceGroup>
        <inkml:traceGroup>
          <inkml:annotationXML>
            <emma:emma xmlns:emma="http://www.w3.org/2003/04/emma" version="1.0">
              <emma:interpretation id="{C349FF6F-41BC-4806-AA22-DE30D9AB86DC}" emma:medium="tactile" emma:mode="ink">
                <msink:context xmlns:msink="http://schemas.microsoft.com/ink/2010/main" type="inkWord" rotatedBoundingBox="13205,3983 19828,3823 19884,6164 13261,6324">
                  <msink:destinationLink direction="with" ref="{B1F77474-7974-4524-848C-6B0C62965FDD}"/>
                </msink:context>
              </emma:interpretation>
            </emma:emma>
          </inkml:annotationXML>
          <inkml:trace contextRef="#ctx0" brushRef="#br0" timeOffset="-957.4211">-5107 3918 877 0,'6'-5'263'16,"-3"2"87"-16,-4 3-211 15,-6 3 21-15,-6-1 3 16,-13 3 15-16,-4 4-29 16,-14 3-10-16,1 1-54 15,-11 7-8-15,5-3-19 0,-12-2-4 16,4-3-21-16,-13-6-7 16,8 2-15-16,-8-2-5 15,11 0-5 1,-7-2 0-16,18 1 0 0,2 1-1 15,10-9 1-15,-5-3 2 16,14 1-1-16,-8-2-1 16,3-1 0-16,0 7-2 15,14-2-7-15,0 1-25 16,10 1-19-16,5-4-75 16,6 2-33-16,14 2-52 15,-2-1 157-15,6 1-448 16,5-2 217-16</inkml:trace>
          <inkml:trace contextRef="#ctx0" brushRef="#br0" timeOffset="-420.9175">-6148 3710 1093 0,'-9'-6'264'0,"1"0"119"16,4 3-308-16,-2-2 27 15,-2 2 1 1,-2-3 12-16,-1 5-22 0,-4 2-8 16,-3 4-36-16,-8 5-13 15,-2 9-20-15,-5 10-4 16,1 2-9-16,0 6 2 15,3-1-5-15,-2 7-2 16,3-7-1-16,-5 5 0 16,4 0 0-16,3 9 2 15,5-7 3-15,3-1 2 16,10-5 0-16,4-7-1 16,1-12-5-16,7 0-4 15,8-13 0-15,8-2 1 16,6-5 0-16,15-1 5 0,4-4 1 15,12 7 1-15,2 0-1 16,7 10 0-16,-6 2-1 16,6 5 0-16,-14 0-1 15,-5 4 0-15,-12-4 0 16,-3 1 0-16,-12-1 1 16,4-1 0-16,-3-5 1 15,-3 0-2-15,-1-8-1 16,1-5-12-16,-7-8-9 0,-4-4-41 15,-1 0-38-15,-3-4 44 16,-3 1-411-16,3 13 126 16</inkml:trace>
          <inkml:trace contextRef="#ctx0" brushRef="#br0" timeOffset="-7081.6325">-4505 3445 1157 0,'-3'-6'273'0,"-3"22"95"16,3 13-336-16,0 27-19 16,2 6-7-16,2 29-2 15,5-4 4-15,3 5 2 16,2-8 0-16,0 16-1 15,-2-13-1-15,-3 8 3 16,-3-4 5-16,0 6 8 16,-3-21 4-16,1-5 6 15,1-16 1-15,-2-15-1 16,0-19-1-16,-2-12 23 16,-1-11 1-16,-1-31 0 15,-1-14-7-15,5-43-8 16,3-25-30-16,3-29-9 15,3 7-6-15,8-13 4 0,-2 35-1 16,2 19 2-16,1 33 0 16,2 13-2-16,-3 28-1 15,5 13-6-15,1 11 0 16,7 2-1-16,-2 10 3 16,5 6-3-16,-10-1 6 15,3 3-6-15,-11 11 6 16,-3 5-2-16,-7-2 7 15,-4 8-3-15,-9 2 9 16,-8-7-4-16,-7-2 8 0,-10 1 4 16,-7-11 9-16,-5-1 4 15,5-8 5-15,-1-4-6 16,9-8-5-16,7-8-14 16,11-7-29-16,11-15-108 15,11-10-17-15,14-4-369 16,3 4 20-16</inkml:trace>
          <inkml:trace contextRef="#ctx0" brushRef="#br0" timeOffset="-6652.2335">-4012 4343 1258 0,'-6'26'290'16,"2"-8"128"-16,11-11-362 0,6-10-15 15,5-12 1 1,9-29-3-16,6-15-18 0,10-12-4 15,-5-4-3-15,7 3-6 16,-13 17-3-16,-3 11 1 16,-12 18-1-16,-2 14-5 15,-9 14 2-15,-1 19-1 16,-2 8 1-16,0 9-2 16,-2 2 5-16,1 18-3 15,-1 0-1-15,4 6 0 16,1-4 1-16,4 1-10 15,-3-23-30-15,-3-11-409 16,-7-18 115-16</inkml:trace>
          <inkml:trace contextRef="#ctx0" brushRef="#br0" timeOffset="-5551.0757">-3124 3272 1313 0,'-12'1'356'16,"6"1"89"-16,13 1-368 16,12 1-61-16,17 1-12 15,13 1-10-15,20-6 3 16,4 4 3-16,17-8 3 0,-7-1 1 15,7-2 0-15,-22 7-2 16,-1-5 3-16,-25 7-3 16,-13 2-4-16,-18 5-3 15,-10 0 4-15,-10 5 2 16,-12 4 3-16,-6 7 5 16,-13 0 12-16,-1 6-1 0,-13 28 8 15,0 3 0 1,0 23 7-16,2 0-10 0,2-1 1 15,14-25-12-15,8-14 0 16,12-28-8-16,5-6 4 16,13-8-41-16,10-11-84 15,4-3 442-15,25-2-817 16,6-1 332-16</inkml:trace>
          <inkml:trace contextRef="#ctx1" brushRef="#br0">-6489 5242 0,'0'0'16,"0"0"-16,0 0 15,0 0 17</inkml:trace>
          <inkml:trace contextRef="#ctx0" brushRef="#br0" timeOffset="334722.9706">-8500 3103 1073 0,'-10'25'261'16,"-4"20"88"-16,0 23-296 15,-4 5-41-15,-5 12 1 0,4-4 11 16,-1-6-1-16,5-23-2 16,10-6-3-16,8-19-2 15,5-24-8-15,2-23-3 16,6-28-13-16,-3-18-7 0,2-23-3 16,-4 7 2-1,0-12-3-15,-8 26 13 0,-2 11 8 16,-2 29 4-16,-1 11 0 15,4 29 4-15,-4 15 3 16,4 8 2-16,2-15 15 31,1 0-7-31,2 12-13 16,10-17 7-16,9-23-6 16,10-27 3-16,-4-18 2 0,5-18-3 15,-12 3-6-15,-5 19-1 16,-12 23-7-16,-8 20-1 15,-3 27-3-15,-7 32 2 16,3 7 1-16,-1 17 8 16,2 2 6-16,0 3 13 15,6-18-1-15,2-2 3 16,-2-23-5-16,6-16-7 16,1-12-42-16,4-13-387 15,3-25-11-15,1-17-156 16</inkml:trace>
          <inkml:trace contextRef="#ctx0" brushRef="#br0" timeOffset="334179.7964">-8902 3193 838 0,'3'-26'307'0,"0"11"29"16,0 15-200-16,-3 20-84 15,-3 24-3-15,-3 13-17 16,-11 31 7-16,-4 12 4 0,-3 14 3 15,0-5-5-15,4-2 2 16,11-32-8-16,6-11-10 16,7-23-11-16,10-24-5 15,3-10-2-15,10-11 0 16,6-14 2-16,11-14-1 16,-1-9 2-16,2-11-1 15,-4 5-15-15,-7 0-56 16,-13 8-12-16,-3 2-346 15,-15 13 53-15</inkml:trace>
        </inkml:traceGroup>
        <inkml:traceGroup>
          <inkml:annotationXML>
            <emma:emma xmlns:emma="http://www.w3.org/2003/04/emma" version="1.0">
              <emma:interpretation id="{52537818-FBF3-47B2-B59E-AB02F4F93FB9}" emma:medium="tactile" emma:mode="ink">
                <msink:context xmlns:msink="http://schemas.microsoft.com/ink/2010/main" type="inkWord" rotatedBoundingBox="20377,3415 22947,3353 22993,5275 20423,5336">
                  <msink:destinationLink direction="with" ref="{B1F77474-7974-4524-848C-6B0C62965FDD}"/>
                </msink:context>
              </emma:interpretation>
            </emma:emma>
          </inkml:annotationXML>
          <inkml:trace contextRef="#ctx0" brushRef="#br0" timeOffset="-4923.3986">-1855 3049 1110 0,'3'13'282'16,"-3"37"81"-16,0 8-309 15,3 19-46 1,1 1-4-16,1 29 12 0,1-8 3 16,1 22 5-16,1-5-2 15,1 5-1-15,0-33-10 16,-3 9-3-16,2-22-5 0,-4-4 1 16,-4-22 5-16,0-7 26 15,-1-24 28-15,-4-30 27 16,-2-29-2-16,1-20-4 15,-3-16-28-15,3-58-30 16,2-21-29-16,12-16 1 16,3 7 1-16,7-1 2 15,-1 57 1-15,4 33 3 16,-4 32-2-16,2 16-4 16,1 12-3-16,7 9 1 15,-1 4-3-15,4 3 2 16,-2 6-1-16,-1 1-4 15,-10 4 0-15,-4 13 3 16,-4 4 0-16,-2 8 3 16,-7 5 4-16,-2 15 1 15,-9-3 0-15,-10 23 2 0,-9 3 2 16,-11 7 4-16,-5 4 1 16,-2-31 3-16,5-27 1 15,1-30-66-15,13-34-11 16,15-37-420-16,8-2 70 15</inkml:trace>
          <inkml:trace contextRef="#ctx0" brushRef="#br0" timeOffset="-4161.9311">-1335 3467 1325 0,'-14'-3'356'0,"-1"22"105"15,2 11-381-15,-1 20-22 16,3 21-20-16,4 8-4 16,7-4-6-16,10-12-1 15,10-19-2-15,12-30-9 16,3-8-4-16,18-18-1 16,2-2-1-16,4-43 1 15,-8-12 6-15,-5-14 0 16,-17 8 4-16,-19-6 15 15,-16 40 7-15,-20 7 0 16,-9 22-1-16,-13 3-8 16,-1 10-15-16,-2 24-13 15,8 16 0-15,10 13-86 16,18 4 88-16,21 0-564 0</inkml:trace>
          <inkml:trace contextRef="#ctx0" brushRef="#br0" timeOffset="174989.5431">-1147 2997 636 0,'-50'0'450'15,"-5"3"-98"-15,18-8-33 16,8 2-308-16,12 5 2 0,8-14-1 16,10-6 3-16,12 1 4 15,6-3 2-15,13-4-1 16,5 6-2-16,10-8-1 15,0-3-7-15,6-6-2 16,-8-7-5-16,2-22 1 16,-10 9-1-16,-7-4 3 15,-9 2-2-15,1 3 3 16,-9 20-2-16,4 6 1 16,0 10-1-16,5 20 9 15,4 10 4-15,14 20 5 16,5 1 1-16,23 18-2 15,8-5-5-15,23 0-67 0,9-16-366 16</inkml:trace>
          <inkml:trace contextRef="#ctx0" brushRef="#br0" timeOffset="174560.6751">-969 2516 638 0,'6'12'372'0,"3"9"-40"15,0 10-94-15,5 8-170 16,4 8-23-16,5 5-22 16,10-4-4-16,3-10-9 15,13 5-1-15,3-10-1 16,14-9-1-16,-2 1-4 16,21 7 0-16,-9-7-1 0,13 6 0 15,-7-2 1-15,8 4-2 16,-16 2 3-16,11-2-2 15,-10-4 1-15,6-3 1 16,-8-6 1-16,6-14 1 16,-11-9 2-16,2 6-1 15,-17-8 1-15,2-3 1 16,-10 4-1-16,-4 2-1 16,-10-5 1-16,-4 2-3 15,-9-7 1-15,-7-2-24 16,-10 1-14-16,-11-5-344 15,-11-1 88-15</inkml:trace>
        </inkml:traceGroup>
      </inkml:traceGroup>
    </inkml:traceGroup>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7:51.8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C9CA78-77CC-4D86-8D14-009ACEA228A1}" emma:medium="tactile" emma:mode="ink">
          <msink:context xmlns:msink="http://schemas.microsoft.com/ink/2010/main" type="inkDrawing" rotatedBoundingBox="16414,1409 16420,3960 14398,3965 14392,1413" semanticType="enclosure" shapeName="Other"/>
        </emma:interpretation>
      </emma:emma>
    </inkml:annotationXML>
    <inkml:trace contextRef="#ctx0" brushRef="#br0">-6869 724 516 0,'-7'-18'267'0,"-8"-2"28"16,-1 3-134-16,-5 1 6 15,-5 2-54-15,-9 5 1 16,-1 6-43-16,-13 6-5 15,-1 3-22-15,-6 6-6 0,3 3-22 16,-6 8-7 0,4 0-6-16,-8 12-1 0,5 4-1 15,-6 14-1-15,4 2 4 16,-1 12-1-16,12-4 0 16,1 15-1-16,8-7 1 15,10 19-1-15,12 5 2 16,6 13-2-16,9-5 2 15,12 9-3-15,4-5 2 0,18 14-4 16,4-3 1-16,13 11-1 16,2-12 1-16,17 5 0 15,-6-24 0-15,24 7 0 16,-2-14 1-16,19-2-2 16,-11-17-3-16,23-12 1 15,-11-25-2-15,15-21-2 16,-7-20 2-16,16-27 3 15,-16-24 0-15,9-28 4 16,-15-15 2-16,1-27-1 16,-23-19 2-16,2-39 0 15,-21 12 0-15,-12-15 0 16,-24 9-1-16,-8-11 2 16,-26 42-1-16,-23-21 0 15,-10 20 0-15,-25-2 1 16,-10 31-1-16,-23 3 22 15,3 35 3-15,-25 12 1 0,18 29 0 16,-24 12-5-16,14 22-24 16,-15 14-62-16,14 15 183 15,-5 23-544-15,4 4 187 16</inkml:trace>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2:57.4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E2025D-4BDD-4006-B722-55578D9F0618}" emma:medium="tactile" emma:mode="ink">
          <msink:context xmlns:msink="http://schemas.microsoft.com/ink/2010/main" type="inkDrawing" rotatedBoundingBox="10677,9101 10752,8274 10778,8276 10703,9104" shapeName="Other"/>
        </emma:interpretation>
      </emma:emma>
    </inkml:annotationXML>
    <inkml:trace contextRef="#ctx0" brushRef="#br0">-11469 7270 800 0,'-21'105'246'16,"2"-11"43"-16,4 18-207 0,8-7-61 15,-1 5-24-15,5-13-127 16,-2 13-159-1,4-16-5-15</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4:58.9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C781F9-3209-4B75-9698-2B1E3A43BFF1}" emma:medium="tactile" emma:mode="ink">
          <msink:context xmlns:msink="http://schemas.microsoft.com/ink/2010/main" type="inkDrawing" rotatedBoundingBox="29074,7478 30474,6222 30555,6312 29156,7569" semanticType="underline" shapeName="Other">
            <msink:sourceLink direction="with" ref="{1AE96E68-60D0-45FE-B782-AF66CDF044FE}"/>
          </msink:context>
        </emma:interpretation>
      </emma:emma>
    </inkml:annotationXML>
    <inkml:trace contextRef="#ctx0" brushRef="#br0">4275 6637 1276 0,'-23'24'320'0,"60"-141"-293"16,18 63-32-16,33-34 12 0,10-17 5 15,14 75 3-15,-5 2-6 16,14-96 2-16,-21 27-7 15,17-8 2 1,-24 22-2-16,1-7 1 0,-25 23-4 16,1 5 4-16,-24 15-4 0,-4 3 4 15,-13 9-4-15,-2-1 6 16,-11 1-20-16,-7-9-328 16,-9 1 106-16</inkml:trace>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5:30.5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BCE3852-63E9-4C35-ABCA-671F83E93A12}" emma:medium="tactile" emma:mode="ink">
          <msink:context xmlns:msink="http://schemas.microsoft.com/ink/2010/main" type="inkDrawing" rotatedBoundingBox="6181,5518 7421,5623 7415,5689 6176,5584" shapeName="Other"/>
        </emma:interpretation>
      </emma:emma>
    </inkml:annotationXML>
    <inkml:trace contextRef="#ctx0" brushRef="#br0">2-1 41 0,'52'15'105'0,"-7"-6"-12"0,10-3 4 16,-9-3-21-16,10-3-18 15,-6-4-33-15,9-2-19 16,-15-2 0-16,11 2-26 16,-7 0-12-16,8 6-39 15,-10 3 6-15,11 6-4 16,-7 0 30-16,2 5 56 15,-5-2 58-15,6 5 8 16,-4-7 6-16,2 4-4 16,-4-2-37-16,3-4-18 15,-6-10-9-15,2 2-6 16,-5-5-142-16,0-2 41 16</inkml:trace>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2:57.2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461010-4DF8-4D4F-8086-F3D2D2E1933B}" emma:medium="tactile" emma:mode="ink">
          <msink:context xmlns:msink="http://schemas.microsoft.com/ink/2010/main" type="inkDrawing" rotatedBoundingBox="10671,6635 10778,7302 10719,7311 10611,6644" semanticType="callout" shapeName="Other">
            <msink:sourceLink direction="with" ref="{D373F068-2EFE-4D40-87EC-D67583845F3D}"/>
            <msink:sourceLink direction="with" ref="{356C3509-A3E8-40AE-998C-FB2EF04FC713}"/>
          </msink:context>
        </emma:interpretation>
      </emma:emma>
    </inkml:annotationXML>
    <inkml:trace contextRef="#ctx0" brushRef="#br0">-11577 5628 817 0,'-8'38'181'0,"2"14"102"16,5-1-238-16,-1 8 6 15,2-7-1-15,6 4-11 16,5-4-21-16,6 4-7 16,1-2-8-16,6 10 23 15,-4-2-325-15,4 10 116 16</inkml:trace>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3:03.2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65BD8F-2511-48DE-A720-AE7AC8831E46}" emma:medium="tactile" emma:mode="ink">
          <msink:context xmlns:msink="http://schemas.microsoft.com/ink/2010/main" type="inkDrawing" rotatedBoundingBox="4702,10138 12781,16007 12696,16124 4617,10255" semanticType="callout" shapeName="Other">
            <msink:sourceLink direction="with" ref="{A8234531-B0EE-42C5-873B-EACE0FF31A16}"/>
            <msink:sourceLink direction="with" ref="{C0DF1F0B-B19E-40B4-85D9-3F7ABE27B941}"/>
          </msink:context>
        </emma:interpretation>
      </emma:emma>
    </inkml:annotationXML>
    <inkml:trace contextRef="#ctx0" brushRef="#br0">22 24 654 0,'-20'-12'227'15,"14"7"34"-15,6 2-165 16,12 5-39-16,9 14 6 16,7 9-15-16,13 8 11 15,1 3-1-15,16 14-8 16,-1-4-15-16,18 10-5 16,-2-1-15-16,18 13-2 15,-6-1-7-15,12 7 0 16,-8-3-1-16,10 16 7 15,-11-10 0-15,15 14 5 0,-9-1-2 16,12 2-2-16,-12-14-5 16,6 2-1-16,-15-8-4 15,10-1 3-15,-17-7 0 16,12 5 2-16,-11-8-1 16,9-3 3-16,-14-5-3 15,11 11 2-15,-9-8-3 16,12 10 0-16,-9-6-1 0,14 9 2 15,-16-12-2-15,5 6 3 16,-8-11-1-16,4 4 4 16,-13-13-3-16,14 4 0 15,-8-6-2-15,9 6-1 16,-5-5-4-16,7 7 1 16,-14-5-1-16,11 6 2 15,-14-3 1-15,11 9 3 16,-8-5-1-16,13 9 1 15,-7-7-2-15,6 1 0 16,-13-5-2-16,9 3 2 16,-12-10-2-16,7 4 2 15,-7-10 0-15,15 8 4 16,-9-8 0-16,10 13 3 16,-9-4-1-16,8 9 2 15,-11-6-3-15,8 10 0 0,-9-7-4 16,11 12 1-16,-6-6-2 15,12 4 3-15,-8-6-3 16,10 5 2-16,-7-8-1 16,6 8 2-16,-14-3-1 15,10 5 4-15,-10-8-2 16,9 4 1-16,-8-6-2 16,11 10-2-16,-11-6-4 0,9 3 0 15,-9-4-1-15,13 10 1 16,-8-10 0-16,11 10 0 15,-12-4-2-15,6 4 1 16,-12-7-1-16,12 7 2 16,-14-3-2-16,17 2 2 15,-6-4 0-15,7 7-1 16,-8-9-1-16,7 6 0 16,-14-5-1-16,6 3 3 15,-10-10 0-15,11 7 2 16,-10-14 1-16,18 7 2 15,-11-8-3-15,2 4 2 16,-10-10-3-16,3 5 0 16,-17-10-3-16,1 2 4 0,-7-11-2 15,-1 1-18-15,-11-6-59 16,0 7-365-16,-16-3 83 16</inkml:trace>
  </inkml:traceGroup>
</inkml:ink>
</file>

<file path=ppt/ink/ink1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3:05.024"/>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8:05:32.530"/>
    </inkml:context>
  </inkml:definitions>
  <inkml:traceGroup>
    <inkml:annotationXML>
      <emma:emma xmlns:emma="http://www.w3.org/2003/04/emma" version="1.0">
        <emma:interpretation id="{278C72C8-54C7-4DEB-AA75-3C81F3B4445E}" emma:medium="tactile" emma:mode="ink">
          <msink:context xmlns:msink="http://schemas.microsoft.com/ink/2010/main" type="writingRegion" rotatedBoundingBox="16059,11691 16269,18973 10801,19131 10591,11848"/>
        </emma:interpretation>
      </emma:emma>
    </inkml:annotationXML>
    <inkml:traceGroup>
      <inkml:annotationXML>
        <emma:emma xmlns:emma="http://www.w3.org/2003/04/emma" version="1.0">
          <emma:interpretation id="{B55B0865-2F97-4361-8020-0D242580DF52}" emma:medium="tactile" emma:mode="ink">
            <msink:context xmlns:msink="http://schemas.microsoft.com/ink/2010/main" type="paragraph" rotatedBoundingBox="16481,14497 12886,15570 12011,12638 15606,11565" alignmentLevel="1"/>
          </emma:interpretation>
        </emma:emma>
      </inkml:annotationXML>
      <inkml:traceGroup>
        <inkml:annotationXML>
          <emma:emma xmlns:emma="http://www.w3.org/2003/04/emma" version="1.0">
            <emma:interpretation id="{F7428667-290A-4BE0-B3D0-EC7E8AD55A43}" emma:medium="tactile" emma:mode="ink">
              <msink:context xmlns:msink="http://schemas.microsoft.com/ink/2010/main" type="line" rotatedBoundingBox="16481,14497 12886,15570 12011,12638 15606,11565"/>
            </emma:interpretation>
          </emma:emma>
        </inkml:annotationXML>
        <inkml:traceGroup>
          <inkml:annotationXML>
            <emma:emma xmlns:emma="http://www.w3.org/2003/04/emma" version="1.0">
              <emma:interpretation id="{8058F895-02E4-44F0-B572-37E3048DCF31}" emma:medium="tactile" emma:mode="ink">
                <msink:context xmlns:msink="http://schemas.microsoft.com/ink/2010/main" type="inkWord" rotatedBoundingBox="16481,14497 13456,15400 12581,12467 15606,11565"/>
              </emma:interpretation>
              <emma:one-of disjunction-type="recognition" id="oneOf0">
                <emma:interpretation id="interp0" emma:lang="" emma:confidence="1">
                  <emma:literal/>
                </emma:interpretation>
              </emma:one-of>
            </emma:emma>
          </inkml:annotationXML>
          <inkml:trace contextRef="#ctx0" brushRef="#br0">3576-1205 1158 0,'5'-50'306'0,"-10"23"90"15,-2 19-311-15,-4 28-60 16,-7 24-3-16,-7 23-4 16,-8 33 3-16,7 12 5 15,2 31 14-15,9-4 4 16,9 19-1-16,18-17-7 15,11 8-12-15,10-31-13 0,19-5-4 16,4-33 2-16,7-16-53 16,3-31-22-16,2-19-25 15,-1-19-364-15,6-22 88 16</inkml:trace>
          <inkml:trace contextRef="#ctx1" brushRef="#br0">3967-2709 0,'0'0'0,"0"0"31</inkml:trace>
          <inkml:trace contextRef="#ctx0" brushRef="#br0" timeOffset="827.519">4802-1479 1240 0,'5'-56'353'15,"-4"12"90"-15,-2 27-352 0,4 14-45 16,4 13-23-16,8 18-13 16,7 5-7-16,10 23 9 15,-5 8 13-15,2 24 13 16,-5-2 10-16,-9 37 6 15,-19 5-5-15,-15 45-9 16,-11 3-10 0,-22 53 7-16,-8-5-84 0,-5 24-457 15,-10-42 145-15</inkml:trace>
          <inkml:trace contextRef="#ctx0" brushRef="#br0" timeOffset="600.1269">4209-825 949 0,'-2'-11'377'0,"2"26"3"15,3 25-209-15,5 32-136 0,1 18-18 16,6 30 14-1,-3-5 5-15,7 10 5 0,0-21-4 16,4-7-6 0,0-24-7-16,4-6-9 15,-1-23-6-15,-9-3-3 16,-5-11 1-16,-11-7-1 0,-8-9 4 16,-18-11-3-16,0-17 1 0,-10-28-9 15,1-22-8-15,-5-51-48 16,7-24-27-16,11-33-16 15,12 3 6-15,19 2 23 16,18 44 50-16,19 19 42 16,3 40 21-16,1 18-1 15,-2 25-13-15,-1 17-9 16,-11 16-12-16,-8 10-6 16,-5 6 9-16,-7 8 17 15,-10 1 16-15,-5 13 14 16,-10 4 7-16,-9 13-2 15,-7-3-15-15,-15-1-14 16,-2-14-11-16,-12-13-42 16,4-25-62-16,7-20-378 15,11-32 74-15</inkml:trace>
          <inkml:trace contextRef="#ctx1" brushRef="#br0" timeOffset="84022.0165">4767-1351 0</inkml:trace>
          <inkml:trace contextRef="#ctx0" brushRef="#br0" timeOffset="16058.9432">2614-306 1417 0,'-7'-5'393'0,"13"5"83"16,0-3-389-16,13-6-73 16,10-6-19-16,11-10 3 15,1-3 3-15,10-9 1 16,1 4 0-16,4-8-11 16,-7 4-33-16,-1 1-86 15,-12 9 349-15,-13 5-699 16,-15 21 275-16</inkml:trace>
          <inkml:trace contextRef="#ctx0" brushRef="#br0" timeOffset="16286.2657">2698-89 1232 0,'-22'15'337'16,"15"-3"81"-16,7-11-355 15,9-4-35-15,11-7-24 16,17-15-1-16,4-9 1 0,17-17 7 15,0-6-1-15,9-4-3 16,-8 11-31-16,3 9-51 16,-12 24-194-16,-1 26-158 15,-22 16-59-15</inkml:trace>
          <inkml:trace contextRef="#ctx0" brushRef="#br0" timeOffset="17432.4847">2050-561 1102 0,'-5'15'387'16,"5"5"26"-16,3 22-245 15,8 16-164-15,7 24 0 16,0 10 1-16,11 19 2 16,0-17-2-16,3 2 1 15,-3-22 0-15,-1 3-33 16,-6-19-32-16,-7-3-28 16,-12-19 0-16,-14-9-53 15,-13-21-112-15,-22-10-109 16,-7-16-25-16</inkml:trace>
        </inkml:traceGroup>
        <inkml:traceGroup>
          <inkml:annotationXML>
            <emma:emma xmlns:emma="http://www.w3.org/2003/04/emma" version="1.0">
              <emma:interpretation id="{39961E75-9E47-426A-A79A-BDDD7544DF05}" emma:medium="tactile" emma:mode="ink">
                <msink:context xmlns:msink="http://schemas.microsoft.com/ink/2010/main" type="inkWord" rotatedBoundingBox="13793,14803 13017,15034 12657,13827 13432,13596"/>
              </emma:interpretation>
              <emma:one-of disjunction-type="recognition" id="oneOf1">
                <emma:interpretation id="interp1" emma:lang="" emma:confidence="0">
                  <emma:literal>&lt;</emma:literal>
                </emma:interpretation>
                <emma:interpretation id="interp2" emma:lang="" emma:confidence="0">
                  <emma:literal>.</emma:literal>
                </emma:interpretation>
                <emma:interpretation id="interp3" emma:lang="" emma:confidence="0">
                  <emma:literal>&amp;</emma:literal>
                </emma:interpretation>
                <emma:interpretation id="interp4" emma:lang="" emma:confidence="0">
                  <emma:literal>ö</emma:literal>
                </emma:interpretation>
                <emma:interpretation id="interp5" emma:lang="" emma:confidence="0">
                  <emma:literal>&gt;</emma:literal>
                </emma:interpretation>
              </emma:one-of>
            </emma:emma>
          </inkml:annotationXML>
          <inkml:trace contextRef="#ctx0" brushRef="#br0" timeOffset="17826.5333">1654-193 991 0,'-6'-79'246'15,"15"-6"86"-15,16 7-280 16,21-4-19-16,6 13-2 16,5 4 15-16,-4 20-4 0,13 14 0 15,-13 21-9-15,9 20-6 16,-3 16-17-16,11 20-4 15,-12 1-5-15,4 10 2 16,-14-1-2-16,-1 11 14 16,-16-8 13-16,-9 20 31 15,-12-1 10-15,-17 16 17 16,-9-5-7-16,-10 16-4 16,-10-10-29-16,-11 7-8 15,3-15-17-15,-10-5-3 16,9-28-23-16,-8-20-118 15,19-37-363-15,1-35 65 16</inkml:trace>
        </inkml:traceGroup>
        <inkml:traceGroup>
          <inkml:annotationXML>
            <emma:emma xmlns:emma="http://www.w3.org/2003/04/emma" version="1.0">
              <emma:interpretation id="{23EE431A-EDF5-4CF1-9F0B-06430BD7EA64}" emma:medium="tactile" emma:mode="ink">
                <msink:context xmlns:msink="http://schemas.microsoft.com/ink/2010/main" type="inkWord" rotatedBoundingBox="13336,14930 12747,15105 12392,13915 12981,13739"/>
              </emma:interpretation>
              <emma:one-of disjunction-type="recognition" id="oneOf2">
                <emma:interpretation id="interp6" emma:lang="" emma:confidence="1">
                  <emma:literal/>
                </emma:interpretation>
              </emma:one-of>
            </emma:emma>
          </inkml:annotationXML>
          <inkml:trace contextRef="#ctx0" brushRef="#br0" timeOffset="17038.9726">1675-291 835 0,'9'-52'312'16,"-1"19"42"-16,-1 10-187 15,-1 20-76-15,-3 24 11 16,-1 20-20-16,-5 30-7 16,-3 17-23-16,-3 16-1 0,-5-7-26 15,-3 12-14-15,-1-21-5 16,-3-6 0-16,0-17-1 16,4-10-1-16,3-26 0 15,4-22-42-15,2-20-24 16,3-48-47-16,-2-20-10 15,-2-49-76-15,3-13-40 16,3-27-46-16,1 32 78 16,7 3 121-16,5 49 104 0,2 21 104 15,2 37 80-15,3 18-25 16,-2 19-96 0,5 18-8-16,-1 19-9 0,4 28 6 15,-2 11-3-15,5 20-8 16,0-8-23-16,6 6-9 15,0-23-17-15,9 7-4 16,-2-17-3-16,1 1 0 16,-9-13-2-16,0 5 2 15,-10-16-3-15,-4-3 2 16,-5-9-3-16,-5-3-28 16,-5-12-22-16,-11-10-262 15,1-11-85-15,-21-19-80 16</inkml:trace>
          <inkml:trace contextRef="#ctx0" brushRef="#br0" timeOffset="17337.6993">1543 82 1195 0,'-9'-3'319'0,"16"4"81"16,15 9-323-16,11 0-69 16,14 1-4-16,6-5-1 15,17-2 1-15,-6-8-1 16,5-16 3-16,-9-6-19 0,-4-12-389 15,-12-4 125-15</inkml:trace>
        </inkml:traceGroup>
      </inkml:traceGroup>
    </inkml:traceGroup>
    <inkml:traceGroup>
      <inkml:annotationXML>
        <emma:emma xmlns:emma="http://www.w3.org/2003/04/emma" version="1.0">
          <emma:interpretation id="{61DF5E8A-D431-42B1-8CE5-9E8CF59F7382}" emma:medium="tactile" emma:mode="ink">
            <msink:context xmlns:msink="http://schemas.microsoft.com/ink/2010/main" type="paragraph" rotatedBoundingBox="11536,14416 11671,19106 10801,19131 10666,14441" alignmentLevel="2"/>
          </emma:interpretation>
        </emma:emma>
      </inkml:annotationXML>
      <inkml:traceGroup>
        <inkml:annotationXML>
          <emma:emma xmlns:emma="http://www.w3.org/2003/04/emma" version="1.0">
            <emma:interpretation id="{6C481790-6053-4E64-97E8-4ED72A61627A}" emma:medium="tactile" emma:mode="ink">
              <msink:context xmlns:msink="http://schemas.microsoft.com/ink/2010/main" type="line" rotatedBoundingBox="11536,14416 11671,19106 10801,19131 10666,14441"/>
            </emma:interpretation>
          </emma:emma>
        </inkml:annotationXML>
        <inkml:traceGroup>
          <inkml:annotationXML>
            <emma:emma xmlns:emma="http://www.w3.org/2003/04/emma" version="1.0">
              <emma:interpretation id="{7F3B26C1-DA4B-4B57-BD43-2EB23CA4CC6B}" emma:medium="tactile" emma:mode="ink">
                <msink:context xmlns:msink="http://schemas.microsoft.com/ink/2010/main" type="inkWord" rotatedBoundingBox="11283,14423 11311,15405 11153,15410 11125,14428"/>
              </emma:interpretation>
              <emma:one-of disjunction-type="recognition" id="oneOf3">
                <emma:interpretation id="interp7" emma:lang="" emma:confidence="1">
                  <emma:literal/>
                </emma:interpretation>
              </emma:one-of>
            </emma:emma>
          </inkml:annotationXML>
          <inkml:trace contextRef="#ctx0" brushRef="#br0" timeOffset="-5412.912">124 865 1322 0,'-15'-3'442'16,"7"6"64"-16,5 1-351 15,2-1-94-15,2 4-29 0,5-7-26 16,7-10-9-16,2-6 2 16,4-16-2-16,-3-14 3 15,-7-16 1-15,-8 3 4 16,-5-2-1-16,-7 14 1 16,-6 17-7-16,2 24-9 15,-3 24 0-15,3 18 3 16,4 24-2-16,7 6 9 15,2 10 6-15,5-9 3 0,3-5-5 16,-1-19 6-16,1-13-6 16,0-18 5-16,5-19-7 15,-2-15 6-15,0-19-2 16,-3-4 6-16,-9-5-2 16,-11 9 6-16,1 11-8 15,-4 19 0-15,-1 9-13 16,9 22 2-16,5 23-10 15,4 8-58-15,10 16-447 16,5-5 133-16</inkml:trace>
          <inkml:trace contextRef="#ctx0" brushRef="#br0" timeOffset="-7351.4235">0 0 720 0,'10'153'273'0,"1"14"22"16,-5-29-252-16,5 14-283 0,-16-37 31 16</inkml:trace>
        </inkml:traceGroup>
        <inkml:traceGroup>
          <inkml:annotationXML>
            <emma:emma xmlns:emma="http://www.w3.org/2003/04/emma" version="1.0">
              <emma:interpretation id="{C0DF1F0B-B19E-40B4-85D9-3F7ABE27B941}" emma:medium="tactile" emma:mode="ink">
                <msink:context xmlns:msink="http://schemas.microsoft.com/ink/2010/main" type="inkWord" rotatedBoundingBox="11137,16275 11179,17704 10913,17712 10872,16282">
                  <msink:destinationLink direction="with" ref="{D765BD8F-2511-48DE-A720-AE7AC8831E46}"/>
                </msink:context>
              </emma:interpretation>
              <emma:one-of disjunction-type="recognition" id="oneOf4">
                <emma:interpretation id="interp8" emma:lang="" emma:confidence="1">
                  <emma:literal/>
                </emma:interpretation>
              </emma:one-of>
            </emma:emma>
          </inkml:annotationXML>
          <inkml:trace contextRef="#ctx0" brushRef="#br0" timeOffset="-7094.0999">13 1847 1096 0,'-4'129'237'15,"-1"3"103"-15,7-25-324 16,-11-10 44-16,-3-33-396 0,-13-20 146 16</inkml:trace>
          <inkml:trace contextRef="#ctx0" brushRef="#br0" timeOffset="-7085.1391">-179 2889 1109 0,'-2'96'239'15,"-1"4"107"-15,0-21-2 0,-6-5-680 16,-6-28 332-16</inkml:trace>
        </inkml:traceGroup>
        <inkml:traceGroup>
          <inkml:annotationXML>
            <emma:emma xmlns:emma="http://www.w3.org/2003/04/emma" version="1.0">
              <emma:interpretation id="{3FEEC4EF-5AA0-4779-9AF1-538D480BB7B2}" emma:medium="tactile" emma:mode="ink">
                <msink:context xmlns:msink="http://schemas.microsoft.com/ink/2010/main" type="inkWord" rotatedBoundingBox="11648,18295 11671,19106 10801,19131 10778,18320"/>
              </emma:interpretation>
              <emma:one-of disjunction-type="recognition" id="oneOf5">
                <emma:interpretation id="interp9" emma:lang="" emma:confidence="0">
                  <emma:literal>F</emma:literal>
                </emma:interpretation>
                <emma:interpretation id="interp10" emma:lang="" emma:confidence="0">
                  <emma:literal>E</emma:literal>
                </emma:interpretation>
                <emma:interpretation id="interp11" emma:lang="" emma:confidence="0">
                  <emma:literal>Ä</emma:literal>
                </emma:interpretation>
                <emma:interpretation id="interp12" emma:lang="" emma:confidence="0">
                  <emma:literal>t</emma:literal>
                </emma:interpretation>
                <emma:interpretation id="interp13" emma:lang="" emma:confidence="0">
                  <emma:literal>&amp;</emma:literal>
                </emma:interpretation>
              </emma:one-of>
            </emma:emma>
          </inkml:annotationXML>
          <inkml:trace contextRef="#ctx0" brushRef="#br0" timeOffset="-6411.8796">-329 3910 1080 0,'-7'5'284'0,"0"10"89"15,5 8-309-15,4 9-3 16,1 1-14-16,3 5 4 0,5-6-8 15,7 0-1-15,-2-13-14 16,13-7-6-16,0-10-10 16,9-22-4-16,-3-15-16 15,10-13-55-15,-4-7-24 16,-1-1-104-16,-5 21-233 16,0 12 32-16</inkml:trace>
          <inkml:trace contextRef="#ctx0" brushRef="#br0" timeOffset="-6399.9146">124 3907 789 0,'-3'23'360'16,"0"7"1"-16,-1 7-179 0,1 19-91 16,3 1-38-16,1 16-11 15,1-3-15-15,-1-3-7 16,1-16-10-16,-2-2-5 16,3-23-2-16,-2-11-50 15,1-7-50-15,7-16-292 16,0-12 31-16</inkml:trace>
          <inkml:trace contextRef="#ctx0" brushRef="#br0" timeOffset="-6093.4806">306 4135 1041 0,'5'-20'358'15,"5"3"33"-15,4 7-250 16,4 1-118-16,-1 1-13 16,6 2 7-16,-5 6 1 15,6 3 0-15,-4 3 0 0,3 11 6 16,-4 7 1-16,1 17 5 16,-8 8 5-16,-6 17 14 15,-6 1 2-15,-6 7 14 16,-4-16-2-16,-4 4-7 15,0-15-14-15,1-6-11 16,2-15-19-16,2-2-6 16,3-15-1-16,6-7-20 15,3-5-31-15,12-2-51 16,2-4-43-16,9-3-367 16,2-6 75-16</inkml:trace>
        </inkml:traceGroup>
      </inkml:traceGroup>
    </inkml:traceGroup>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4:00.8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768FC6-625C-4A79-99A0-AD2793FFEBCE}" emma:medium="tactile" emma:mode="ink">
          <msink:context xmlns:msink="http://schemas.microsoft.com/ink/2010/main" type="inkDrawing" rotatedBoundingBox="10562,4455 18398,606 21662,7252 13826,11101" hotPoints="19913,6088 15886,10116 11858,6088 15886,2061" semanticType="enclosure" shapeName="Circle"/>
        </emma:interpretation>
      </emma:emma>
    </inkml:annotationXML>
    <inkml:trace contextRef="#ctx0" brushRef="#br0">6737 548 1471 0,'-100'-30'848'15,"-1"0"-788"-15,-126-43-57 16,-1 3-15-16,-31-9-5 31,11 5-6-31,54 16-19 0,6 17-11 16,-24 8-23-16,13 13-6 15,-47 15-2 1,25 14 15-16,-45 25-6 16,16 11 27-16,-33 27 9 0,33 5 12 0,-37 10 18 0,32-10 31 15,-19 12 21-15,31 3 12 16,-19 26 24-16,43-1-4 0,-13 18 3 16,30-6-20-16,2 18-7 15,40-17-29-15,-19 42-9 16,40-5-13-16,-4 51-2 15,26-8-5-15,8 37 3 16,35-7-5-16,5 39 0 16,27-24-2-16,16 35-1 15,14-32-1-15,20 28 2 16,14-34-1-16,24 23 6 16,12-43 0-16,27 26 3 15,10-44-2-15,39 24 7 16,2-38-1-16,39 28 5 15,-2-32 2-15,32 19 4 16,-13-33-6-16,42 19 1 16,-19-38-4-16,42 9 0 15,-22-43-4-15,47-3 3 0,-25-37-2 16,35-14-4-16,-26-31-2 16,37-14-1-16,-32-24-2 15,27-23-1-15,-37-14 4 16,28-24 1-16,-45-1-1 15,25-31-1-15,-36-1-1 16,21-33 0-16,-34 3 1 16,18-39 4-16,-35 16 3 0,20-44 3 15,-32 15-2-15,17-42 2 16,-27 5 1-16,13-46 0 16,-25 21-1-16,14-38 7 15,-28 18 0-15,3-29 4 16,-29 31-3-16,-5-29 6 15,-37 34-1-15,-13-22 6 16,-26 34-1-16,-22-10 4 16,-26 14-5-16,-26-28-3 15,-21 30-9-15,-21-33-5 16,-12 11-10-16,-42-3-3 16,-8 19 0-16,-37-30 3 15,-15 45 2-15,-53 2 4 16,-7 36-1-16,-63 4-43 15,-15 57-41-15,-83 0-364 16,2 27 66-16</inkml:trace>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4:04.4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2B60A7F-B373-44B8-96F8-CB6E915A09AD}" emma:medium="tactile" emma:mode="ink">
          <msink:context xmlns:msink="http://schemas.microsoft.com/ink/2010/main" type="inkDrawing" rotatedBoundingBox="21052,18234 24404,18298 24401,18472 21048,18408" shapeName="Other"/>
        </emma:interpretation>
      </emma:emma>
    </inkml:annotationXML>
    <inkml:trace contextRef="#ctx0" brushRef="#br0">0 22 1555 0,'8'8'334'0,"14"10"142"16,10 2-457-16,26 4-23 0,7 0-4 16,31-9-3-16,1-10-4 15,33-11-3 1,-1-14 1-16,28-9 2 15,-56 11 1-15,1 0 16 16,120-9 1-16,13 10 4 16,1 8-6-1,-3 21 1-15,-64 17 0 0,-2-2 1 16,-38 2 0 0,14 6 2-16,-23-8 1 0,12-7-1 15,-20-3-2-15,3-14 0 16,-25-6-1-16,0-8-1 15,-28-3 0-15,-11-1 2 16,-20 1 1-16,-13 1 6 16,-21 4 9-16,-14 0 1 15,-10-2-5-15,-13 5-35 16,-7 3-61-16,-4 7-404 16,5 12 78-16</inkml:trace>
  </inkml:traceGroup>
</inkml:ink>
</file>

<file path=ppt/ink/ink1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4:08.6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B7DBB4-77ED-47E3-83A4-15B908C5C5BE}" emma:medium="tactile" emma:mode="ink">
          <msink:context xmlns:msink="http://schemas.microsoft.com/ink/2010/main" type="writingRegion" rotatedBoundingBox="7844,16061 12067,15962 12099,17326 7876,17425"/>
        </emma:interpretation>
      </emma:emma>
    </inkml:annotationXML>
    <inkml:traceGroup>
      <inkml:annotationXML>
        <emma:emma xmlns:emma="http://www.w3.org/2003/04/emma" version="1.0">
          <emma:interpretation id="{92B45A07-F2F6-453C-80E7-83F5689C595A}" emma:medium="tactile" emma:mode="ink">
            <msink:context xmlns:msink="http://schemas.microsoft.com/ink/2010/main" type="paragraph" rotatedBoundingBox="7844,16061 12067,15962 12099,17326 7876,17425" alignmentLevel="1"/>
          </emma:interpretation>
        </emma:emma>
      </inkml:annotationXML>
      <inkml:traceGroup>
        <inkml:annotationXML>
          <emma:emma xmlns:emma="http://www.w3.org/2003/04/emma" version="1.0">
            <emma:interpretation id="{E8282225-2349-4A74-BB39-A9A8E8A109E2}" emma:medium="tactile" emma:mode="ink">
              <msink:context xmlns:msink="http://schemas.microsoft.com/ink/2010/main" type="line" rotatedBoundingBox="7844,16061 12067,15962 12099,17326 7876,17425"/>
            </emma:interpretation>
          </emma:emma>
        </inkml:annotationXML>
        <inkml:traceGroup>
          <inkml:annotationXML>
            <emma:emma xmlns:emma="http://www.w3.org/2003/04/emma" version="1.0">
              <emma:interpretation id="{8BE04754-8766-4483-AEA6-C5A7135393D2}" emma:medium="tactile" emma:mode="ink">
                <msink:context xmlns:msink="http://schemas.microsoft.com/ink/2010/main" type="inkWord" rotatedBoundingBox="7844,16061 11158,15983 11188,17273 7874,17350"/>
              </emma:interpretation>
              <emma:one-of disjunction-type="recognition" id="oneOf0">
                <emma:interpretation id="interp0" emma:lang="" emma:confidence="1">
                  <emma:literal/>
                </emma:interpretation>
              </emma:one-of>
            </emma:emma>
          </inkml:annotationXML>
          <inkml:trace contextRef="#ctx0" brushRef="#br0">1103-349 672 0,'0'1'437'0,"2"19"-83"16,-1 13-66-16,1 19-246 16,-2 6-18-16,1 14 12 15,4-3 7-15,-1 1 1 16,4-20-8-16,3 6 2 16,-1-15-14-16,1-3-5 15,-2-19-7-15,-2 0 2 0,-2-15-6 16,-5-5 5-16,-5-10-2 15,-7-3-9-15,-4-4-19 16,-10-12-28-16,-3-1-7 16,-3-2 0-16,6 6 9 15,1-1 15-15,11 15 30 16,3 7 2-16,10 7 1 16,10 10 1-16,6 3 7 0,6 4 6 15,4-3 3-15,5-6 4 16,-1-7-3-16,4-15-2 15,-3-12-7-15,5-18-1 16,-4-5-3-16,-4-21 0 16,-7 7-4-16,-5-6 1 15,-9 10-14-15,-5 3-6 16,-2 19-3-16,-2 6 1 16,6 18-6-16,0 9 7 15,3 10 3-15,6 16 1 16,-3 4-1-16,2 16 13 15,3 4 9-15,-2 10 17 16,-2-5 0-16,2 6 7 16,-1-10-13-16,0 4 1 15,2-11-18-15,4 4 3 0,-3-11-8 16,4 8 5-16,-6-8-5 16,-3-1 4-16,-3-10-2 15,-3-4 4-15,-7-11-5 16,-7-8-26-16,-3-5-20 15,-7-11-23-15,0-7-13 16,-6-20-12-16,1-5 25 16,0-16 18-16,0 5 24 15,2 1 15-15,6 17 25 0,1 10 26 16,10 15 8-16,3 7 5 16,9 8-9-16,9 4-7 15,-1-3-25-15,9 3-6 16,0 0-5-16,3 0 3 15,-1-5-3-15,3-1 5 16,1-4-32-16,2-1-360 16,-3 4 112-16</inkml:trace>
          <inkml:trace contextRef="#ctx0" brushRef="#br0" timeOffset="1011.0818">1648 68 705 0,'-9'27'372'0,"3"4"-16"16,6 2-126-16,3-4-135 16,3-5-29-16,4-6-1 15,4-7-23-15,4-6-6 16,2-2-17-16,6-11-1 15,-2-7-8-15,5-14 4 16,-3-12-5-16,4-20 3 16,-6-4-5-16,2-9 1 15,-8 4-4-15,-1-1 3 16,-9 14-3-16,-5 0 2 0,-2 16-3 16,-8 3 3-16,-4 11-3 15,-6 4 6-15,1 6-3 16,-7 7 3-16,3 8-1 15,-4 10 2-15,4 2-7 16,-1 19 2-16,3 6-5 16,1 21-1-16,5 5-2 15,6 16 1-15,9-2 0 0,9 14 3 16,6-13 0-16,11 7 3 16,1-17 0-16,11-3 1 15,-4-22-3-15,5-12 4 16,-5-20-7-16,2-10 6 15,-10-19-2-15,7-12-60 16,-8-7 51-16,8-25-425 16,-9 2 94-16</inkml:trace>
          <inkml:trace contextRef="#ctx0" brushRef="#br0" timeOffset="-1076.3707">12 151 1103 0,'-7'-28'258'16,"2"8"101"-16,4 0-315 16,5 4-18-16,2-1 0 15,5 2-10-15,2-2 1 16,1 6-5-16,3 5 0 16,-2 5-4-16,0 13 8 15,-7 12-3-15,4 19 11 16,-6 5 0-16,-2 16 7 15,-5-3-11-15,-2 4 1 16,-3-17-11 0,0-5 7-16,3-17-8 0,3-11 7 15,3-11-5-15,3-5 8 16,-2-7-11-16,2-10 6 0,2-12-8 16,1-10 5-16,5 2-8 15,-1-12 4-15,3 11-7 16,0 1 6-16,-1 9-8 15,-2 3 4-15,0 17-6 16,1 3 2-16,-5 6-5 16,3 11 3-16,-1 5-2 15,-1 9 3-15,0 2 2 16,0 3 3-16,-1-1 0 0,-1 5 3 16,-2-12-2-16,1-2 5 15,1 0-3-15,0-7 6 16,2-11-4-16,2-4 3 15,2-5-2-15,1-10 2 16,-1-7-4-16,0-3 4 16,-2-2-3-16,3-9 0 15,-4 4-3-15,1-2 0 16,-2 6-2-16,-1 5-1 16,-3 15-5-16,1 11-4 15,0 16-1-15,-2 9 3 16,2 6-1-16,1 4 6 15,1-3 1-15,0 2 4 16,3-6-5-16,0-5 5 0,-1-7-4 16,3-6 3-16,-5-7-2 15,3-4 3 1,1-4-2-16,0-5 6 0,-3 0-4 16,2-5 5-16,-7-3-4 15,1 1 1-15,-4 5-5 16,4-4-3-16,-5 9-9 15,5 4-5-15,-6-2-7 0,6 2 2 16,-7 2 2-16,-1-3 6 16,2 0 3-16,5 5 2 15,-8-1-6-15,6 5-49 16,1-3-30-16,1 2-334 16,2-2 54-16</inkml:trace>
          <inkml:trace contextRef="#ctx0" brushRef="#br0" timeOffset="199.2121">809-289 1324 0,'-8'5'271'15,"5"0"130"-15,6-1-402 16,5 4-399-16,5 7 129 16</inkml:trace>
          <inkml:trace contextRef="#ctx0" brushRef="#br0" timeOffset="-790.2606">883 79 1108 0,'-3'0'267'0,"3"3"97"0,-3 4-324 15,9 15-2 1,0 5-6-16,5 11 6 0,-1 1-2 16,6 7 4-16,-4-10-13 15,1-6-2-15,1-10-13 16,-2-3-1-16,-1-11-5 16,-2-14-11-16,-5-4-32 0,-4-9-130 15,2-11-243-15,-4-15 8 16</inkml:trace>
          <inkml:trace contextRef="#ctx0" brushRef="#br0" timeOffset="2192.9018">2089 261 1048 0,'-6'7'258'0,"5"-4"84"15,8-3-287-15,2 2-39 16,7-4 7-16,0-10-1 15,7-23 12-15,-2-12-5 0,11-39 3 16,0-14-8-16,0-26 0 16,-8 4-14-16,-4-11-1 15,-14 27-2-15,-11 4-2 16,-7 28-3-16,-4 16 15 16,-1 31 3-16,-4 21 6 15,2 22 0-15,0 30 0 16,1 14-14-16,2 27 1 15,4 4-8-15,3 15 6 16,9-13-2-16,5 4 2 16,5-20-4-16,9 1 2 15,2-18-5-15,3-7 2 16,2-13-1-16,3-1-22 0,0-16-41 16,4 0 104-16,0-3-477 15,-4-5 154-15</inkml:trace>
          <inkml:trace contextRef="#ctx0" brushRef="#br0" timeOffset="3622.0467">2674-390 957 0,'0'-29'312'15,"-8"0"77"-15,3 11-260 16,-1 7-9-16,0 7-41 16,-6 10-10-16,0 14-36 15,-9 5-8-15,1 10-18 16,2 18 7-16,3 3-2 15,9 10 6-15,9 2-3 16,6 14 8-16,-2-11-6 0,8 13 4 16,1-18-9-16,2 9 3 15,2-18-10-15,-1 4 2 16,-7-15-8-16,-1 2 9 16,1-14-6-16,-6-10 8 15,-4-10-4-15,-2-7 19 16,0-8-3-16,-14-16 4 15,0-10-7-15,-7-22 2 16,-5-9-17-16,-11-20-1 16,3 6-3-16,-1 1 3 15,8 19-2-15,7 13 0 16,13 22-6-16,10 11 0 16,10 12-3-16,13 9 2 15,6-3-1-15,0 2 7 0,1-2-1 16,-4-4 3-16,-5-7-4 15,-4 1 6-15,0-1-4 16,-4-1 1-16,1 11-6 16,0 12 0-16,-2 7-6 15,-3 10 6-15,-3 8 0 16,-3 4 6-16,-3-11 1 16,2-8 5-16,-4-12-4 0,-1-15 3 15,5-15-2 1,1-15 5-16,-3-6-5 0,2-16 4 15,-4-2-3-15,-4-10 1 16,-1 11-3-16,-3 3 3 16,6 15-6-16,2 11-2 15,4 18-5-15,7 14-1 16,2 7-3-16,4 9 5 16,0 3 4-16,2-5 4 15,-5-7 1-15,5-6 3 16,-6-9-6-16,-1-18 5 15,-1-6-3-15,2-20 3 16,-5-6-1-16,2-8 4 16,-4 14-2-16,-2 8-2 15,-5 18-6-15,1 17 1 16,1 16-1-16,-2 17 1 16,3 7 1-16,1 7 4 0,1-7-1 15,0-5 1 1,-1-19-3-16,1-10 3 0,-2-10-12 15,-5-18-66-15,-1-19-50 16,-7-20-366-16,-1-12 37 16</inkml:trace>
          <inkml:trace contextRef="#ctx0" brushRef="#br0" timeOffset="4084.1353">2918-242 1130 0,'-2'23'284'0,"4"9"96"16,1 3-326-16,1-5-22 15,6-8-15-15,3-13-9 16,5-12-13-16,5-12-32 16,3-7-12-16,4 0-31 15,-2 5-1-15,3 8-12 16,-6 10 19-16,-2 13 17 16,-8 10 53-16,-5 5 44 15,-8 3 35-15,-1 4 40 16,1-5 7-16,-2-7-15 15,-2-9-41-15,4-4-16 16,1-16-31-16,1-7-4 16,4-8-10-16,6-1 3 15,-1 0-2-15,4 6-1 0,-2 7-7 16,-3 14 0-16,-1 5-3 16,0 11 2-16,-4 4 1 15,-1 9 3-15,3-4-1 16,-6 6 5-16,-3-6-6 15,2 2 20-15,-2-7 10 16,-3-2 30-16,0-9 3 16,-8-1 12-16,-4-5-20 0,-5 0-7 15,1-6-30-15,0-3-5 16,6-3-16-16,1-6-31 16,2-12-31-16,4-19-57 15,2-4-18-15,1-19-338 16,7-9 83-16</inkml:trace>
        </inkml:traceGroup>
        <inkml:traceGroup>
          <inkml:annotationXML>
            <emma:emma xmlns:emma="http://www.w3.org/2003/04/emma" version="1.0">
              <emma:interpretation id="{B5C32F00-8417-44ED-A832-46BBAEDBE3E3}" emma:medium="tactile" emma:mode="ink">
                <msink:context xmlns:msink="http://schemas.microsoft.com/ink/2010/main" type="inkWord" rotatedBoundingBox="11163,16220 12073,16199 12099,17326 11190,17347"/>
              </emma:interpretation>
              <emma:one-of disjunction-type="recognition" id="oneOf1">
                <emma:interpretation id="interp1" emma:lang="" emma:confidence="0">
                  <emma:literal>tig</emma:literal>
                </emma:interpretation>
                <emma:interpretation id="interp2" emma:lang="" emma:confidence="0">
                  <emma:literal>trug</emma:literal>
                </emma:interpretation>
                <emma:interpretation id="interp3" emma:lang="" emma:confidence="0">
                  <emma:literal>trog</emma:literal>
                </emma:interpretation>
                <emma:interpretation id="interp4" emma:lang="" emma:confidence="0">
                  <emma:literal>kg</emma:literal>
                </emma:interpretation>
                <emma:interpretation id="interp5" emma:lang="" emma:confidence="0">
                  <emma:literal>Arg</emma:literal>
                </emma:interpretation>
              </emma:one-of>
            </emma:emma>
          </inkml:annotationXML>
          <inkml:trace contextRef="#ctx0" brushRef="#br0" timeOffset="4591.7269">3300-550 1022 0,'11'5'247'0,"-2"27"110"16,3 13-284-16,-4 18 0 15,-1 5 3-15,2 21 22 16,0-13-15-16,4 9 8 15,2-12-22-15,8 1-2 16,-4-14-27-16,6-4-7 0,-4-18-19 16,-2-5 0-16,-5-13-9 15,-3-14 7-15,-5-5-3 16,-5 1 6-16,-4-20-2 16,-1-17 3-16,-5-8-6 15,-8-22 4-15,-1-6-5 16,-3 4 2-16,-1 17-4 15,0 9 0-15,11 20-7 16,3 12 0-16,5 12-6 0,9 10 4 16,2 6-4-16,3 5 3 15,-1 2 2-15,8 1 3 16,1-7-3-16,2-2 3 16,2-9 0-16,2-5 1 15,-2-5-2-15,0-4 1 16,-6-1-2-16,1-3 2 15,-6 3 0-15,0 0-2 16,-3 6 1-16,9 9-3 16,-1 8-1-16,1 13-1 15,2 5 1-15,1 8 2 16,-6-13 1-16,1-3 2 16,-7-16 0-16,0-5 1 15,-6-15-14-15,-3-15-69 0,-2-11-57 16,-8-23-358-1,-10-6 28-15</inkml:trace>
          <inkml:trace contextRef="#ctx0" brushRef="#br0" timeOffset="4752.2969">3680-243 1115 0,'7'11'320'15,"-1"10"69"-15,-1-4-297 0,2 2-73 16,2-4-5-16,1-2-48 15,-3-6 74-15,11 1-430 16,-4-1 123-16</inkml:trace>
          <inkml:trace contextRef="#ctx0" brushRef="#br0" timeOffset="5128.6669">3947-97 1285 0,'3'16'295'0,"1"13"114"15,-1 3-371-15,3-2-27 16,-1 1-7-16,2-7 6 16,-1-9-4-16,5-3 4 15,4-1-3-15,2 3 2 16,1-2-3-16,6 10 0 0,2 4-6 16,2 11 3-16,-7 1-2 15,0 10 1-15,-6-2 2 16,-4 7 11-16,-7-9 7 15,-2-2 15-15,-4-10 8 16,-1-6 25-16,-4-12 4 16,-8-14 12-16,-4-11-14 15,-6-15-9-15,-6-9-28 0,-5-19-16 16,4 2-21 0,6-4 1-16,8 3-5 0,9-3 6 15,12 12-4-15,11-11 4 16,4 0-3-16,14 1 3 15,3 7-2-15,1-5-34 16,-4 14-42-16,1 0 105 16,-9 17-552-16,-4 6 176 15</inkml:trace>
        </inkml:traceGroup>
      </inkml:traceGroup>
    </inkml:traceGroup>
  </inkml:traceGroup>
</inkml:ink>
</file>

<file path=ppt/ink/ink11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17:37.531"/>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2-14T08:14:39.797"/>
    </inkml:context>
  </inkml:definitions>
  <inkml:traceGroup>
    <inkml:annotationXML>
      <emma:emma xmlns:emma="http://www.w3.org/2003/04/emma" version="1.0">
        <emma:interpretation id="{2144D666-DBED-4126-A3D9-4EC95FA913E6}" emma:medium="tactile" emma:mode="ink">
          <msink:context xmlns:msink="http://schemas.microsoft.com/ink/2010/main" type="writingRegion" rotatedBoundingBox="21025,2767 31935,-82 34596,10101 23686,12952"/>
        </emma:interpretation>
      </emma:emma>
    </inkml:annotationXML>
    <inkml:traceGroup>
      <inkml:annotationXML>
        <emma:emma xmlns:emma="http://www.w3.org/2003/04/emma" version="1.0">
          <emma:interpretation id="{DB23ACC9-6ECC-41FB-8388-F22995C76DB4}" emma:medium="tactile" emma:mode="ink">
            <msink:context xmlns:msink="http://schemas.microsoft.com/ink/2010/main" type="paragraph" rotatedBoundingBox="21005,2907 30751,73 31350,2132 21604,4967" alignmentLevel="1"/>
          </emma:interpretation>
        </emma:emma>
      </inkml:annotationXML>
      <inkml:traceGroup>
        <inkml:annotationXML>
          <emma:emma xmlns:emma="http://www.w3.org/2003/04/emma" version="1.0">
            <emma:interpretation id="{8402833E-9EED-453E-908C-DCDCB617C7B8}" emma:medium="tactile" emma:mode="ink">
              <msink:context xmlns:msink="http://schemas.microsoft.com/ink/2010/main" type="inkBullet" rotatedBoundingBox="21567,4839 21942,4729 21980,4858 21604,4967"/>
            </emma:interpretation>
            <emma:one-of disjunction-type="recognition" id="oneOf0">
              <emma:interpretation id="interp0" emma:lang="" emma:confidence="0">
                <emma:literal>-</emma:literal>
              </emma:interpretation>
            </emma:one-of>
          </emma:emma>
        </inkml:annotationXML>
        <inkml:trace contextRef="#ctx0" brushRef="#br0">-3677 3185 0,'0'0'0,"0"0"15,0 0 1,0 0-16,0 0 16,0 0-1,0 0-15,0 0 16,53 3 0,19-6-16,8-1 15,-8 4 1,-15 4-1,-12 3 17,-11 5-1</inkml:trace>
      </inkml:traceGroup>
      <inkml:traceGroup>
        <inkml:annotationXML>
          <emma:emma xmlns:emma="http://www.w3.org/2003/04/emma" version="1.0">
            <emma:interpretation id="{B3E67787-6E01-4CC1-AF3B-A4CFFBA51307}" emma:medium="tactile" emma:mode="ink">
              <msink:context xmlns:msink="http://schemas.microsoft.com/ink/2010/main" type="line" rotatedBoundingBox="25041,1733 30751,73 31192,1588 25482,3249"/>
            </emma:interpretation>
          </emma:emma>
        </inkml:annotationXML>
        <inkml:traceGroup>
          <inkml:annotationXML>
            <emma:emma xmlns:emma="http://www.w3.org/2003/04/emma" version="1.0">
              <emma:interpretation id="{3666B513-6C16-4FEC-8C1F-FD7F7A105A5E}" emma:medium="tactile" emma:mode="ink">
                <msink:context xmlns:msink="http://schemas.microsoft.com/ink/2010/main" type="inkWord" rotatedBoundingBox="25041,1733 27280,1082 27699,2523 25460,3174"/>
              </emma:interpretation>
              <emma:one-of disjunction-type="recognition" id="oneOf1">
                <emma:interpretation id="interp1" emma:lang="" emma:confidence="1">
                  <emma:literal/>
                </emma:interpretation>
              </emma:one-of>
            </emma:emma>
          </inkml:annotationXML>
          <inkml:trace contextRef="#ctx1" brushRef="#br0">173-9 1161 0,'-3'-15'342'15,"-2"12"81"-15,-4 15-315 16,-5 17-50-16,-6 29-9 16,-5 18-33-16,-4 28-1 15,3 6-7-15,6 17 0 16,11-19-4-16,6 1 2 15,9-21 1-15,6-11 1 16,3-25-1-16,7-11 8 16,2-15-2-16,14-19 3 15,6-14-1-15,15-22 2 16,3-7-6-16,7-19-1 0,-7 5-5 16,-3-12-29-1,-12 13-30-15,0-7-39 0,-9 7-13 16,-4 1-4-16,-10 8 26 15,-6 1 30-15,-9 7 38 16,-10 8 33-16,-2 9 25 16,-5 7 36-16,-1 7 4 15,-8 8 8-15,1 4-22 16,-6 15-17-16,1 8-34 0,0 18-2 16,3 1-5-16,7 15 3 15,2-14 2-15,11-3 2 16,5-16-5-16,8-9 1 15,5-22-2-15,15-20 2 16,3-19-1-16,12-21 5 16,-3-5-3-16,0-9 0 15,-13 11-3-15,-7 10 13 16,-16 19 4-16,-5 15 18 16,-6 9-5-16,-5 16-2 15,0 6-15-15,1 11-7 16,1 2-16-16,6 6 4 15,6-8 1-15,11-6-1 16,6-13-4-16,13-14 2 16,2-15 0-16,11-13 3 0,-4-7 0 15,-4-4 2-15,-12 4-3 16,-3 4 0-16,-17 15-2 16,-13 12-4-16,5 7-6 15,-5 19-6-15,-2 6 2 16,3 7 1-16,6 0 6 15,-5 1 5-15,8-13 4 16,11-6-14-16,4-14-4 0,13-17-10 16,1-9-12-16,6-13-13 15,-9-4 8-15,-3-1 0 16,-14 12 8-16,-4 8 11 16,-10 18 6-16,-2 18-6 15,-4 18 2-15,2 13 0 16,-1 1 1-16,7 10 9 15,1-5 9-15,7-1 2 16,4-5 1-16,6 7 1 16,1-6 0-16,-1 10-1 15,-4 2-1-15,-5 16-3 16,-6 0-4-16,-7 4-1 16,-7-15 2-16,-10 0 25 15,-5-30 15-15,-7-2 27 16,-4-6 13-16,-1-5 19 0,4-12-16 15,-3-3-8-15,5-14-26 16,-2-14-11-16,3-26-24 16,1-31-24-16,10-7-24 15,10-20-78-15,10 2-56 16,8 10-14-16,7 20-361 16,9-10 83-16</inkml:trace>
          <inkml:trace contextRef="#ctx1" brushRef="#br0" timeOffset="531.7029">1724-213 1201 0,'-1'0'350'0,"-10"22"79"15,-4 15-322-15,-2 16-32 16,1 12-17-16,0 23 3 16,10-4-11-16,5 8-11 15,5-10-22-15,8 6-8 16,5-18-6-16,-3 1 2 15,-2-16-2-15,0-2 3 16,-3-14 0-16,-3 1 0 16,-1-14-1-16,2-1 1 15,-2-8-2-15,-2-8 2 16,-1-7 0-16,4-16 12 16,4-13-1-16,5-19 2 0,4-13 0 15,0-18 1-15,-2 4-12 16,-5-3 0-16,-7 14-2 15,-5 7-1-15,0 20-2 16,-5 8 0-16,2 15-4 16,0 6-3-16,3 7-2 15,0 5 2-15,5 2-1 16,-7 6 3-16,4-1 4 16,-2 5-1-16,1-1 0 0,-1-2 0 15,5-6-1-15,-4-3 1 16,1 1-2-16,5-12-1 15,3 0-1-15,8-7 2 16,5-7 3-16,4-16 4 16,-4 1 1-16,-2-8 2 15,-7 5-3-15,-5 9 5 16,-6 9-4-16,-5 13-7 16,1 14 0-16,2 12 10 15,4 1-48-15,8 8-120 16,10-7-360-16,8-12 39 15</inkml:trace>
          <inkml:trace contextRef="#ctx1" brushRef="#br0" timeOffset="729.2381">2274 283 721 0,'3'27'539'0,"-6"-10"-104"15,3-1-43-15,1-2-337 16,7-5-90-16,1-16-390 15,-3-24 90-15</inkml:trace>
        </inkml:traceGroup>
        <inkml:traceGroup>
          <inkml:annotationXML>
            <emma:emma xmlns:emma="http://www.w3.org/2003/04/emma" version="1.0">
              <emma:interpretation id="{0DA8BEAF-1DDE-44E4-ABE3-F0287544B6A0}" emma:medium="tactile" emma:mode="ink">
                <msink:context xmlns:msink="http://schemas.microsoft.com/ink/2010/main" type="inkWord" rotatedBoundingBox="27952,1000 30782,177 31192,1588 28363,2411"/>
              </emma:interpretation>
              <emma:one-of disjunction-type="recognition" id="oneOf2">
                <emma:interpretation id="interp2" emma:lang="" emma:confidence="1">
                  <emma:literal/>
                </emma:interpretation>
              </emma:one-of>
            </emma:emma>
          </inkml:annotationXML>
          <inkml:trace contextRef="#ctx1" brushRef="#br0" timeOffset="1714.8065">3232-414 965 0,'3'-9'391'0,"6"9"16"0,-3 14-242 16,-3 21-81-16,-9 10-32 16,-12 34 26-16,-12 9-5 15,-7 21 17-15,-1-4-8 16,-1 12-13-16,11-31-30 15,7-8-8-15,9-28-17 16,6-23-4-16,12-24-7 0,11-32-2 16,10-22 0-16,9-34-6 15,5-11-7-15,5-28-17 16,-11 12-2-16,-5-5 1 16,-7 26 5-16,-9 13 11 15,-8 34 18-15,-2 25-4 16,-7 31-7-16,0 30-4 15,-4 17 0-15,-1 26 1 16,3 3 10-16,9 16 12 16,3-15 4-16,13 5 2 15,7-20-2-15,0-10 1 16,-4-18-8-16,-3-10 3 16,-9-24-3-16,-7-6 6 15,-7-9-2-15,-11-16-6 16,-8-10-8-16,-18-14-19 0,-4-7-27 15,-7-12-17-15,5 6 6 16,2-3 3-16,18 16 18 16,9 4 21-16,14 16 14 15,16 8-1-15,12 4 0 16,18-1 1-16,9 3 1 16,23-5-7-16,4-4-11 15,14-5-33-15,-9-1-15 16,5-12-7-16,-21-2 6 0,-4-20 12 15,-21 0 37 1,-13-7 73-16,-18 14 39 0,-16 2 25 16,-15 28 13-16,-8 13 9 15,-5 20-49-15,-4 19-32 16,-2 14-21-16,-6 17-3 16,7 2-14-16,10-6-4 15,9-14-1-15,19-5-4 16,15-16-7-16,11 1-3 15,2-2 0-15,3-1-3 16,-4-11-2-16,18 4-4 16,-7-11 1-16,12 2 2 15,-1-2 1-15,0 7 3 16,-15-2 1-16,-5 9-5 0,-16 2-2 16,-11 4-2-16,-12 4 0 15,-16 8 4 1,-10 3 8-16,-12 5 8 0,2-8 3 15,-2-10 4-15,13-13-4 16,4-22-115-16,18-19-91 16,9-18-348-16,9-8-28 15</inkml:trace>
          <inkml:trace contextRef="#ctx1" brushRef="#br0" timeOffset="1913.2758">4158-1075 947 0,'24'38'393'16,"-19"15"16"-16,-1 30-141 16,-4 13-167-16,-3 22 19 15,-1-7-5-15,4 15-16 16,7-17-47-16,12 6-22 31,7-14-21-31,1 8 0 0,-6-14 9 0,-3 10-176 16,-4-5-353-16,-12-3 70 15</inkml:trace>
          <inkml:trace contextRef="#ctx1" brushRef="#br0" timeOffset="2290.9425">4849-798 1101 0,'9'-24'431'16,"-9"20"48"-16,-1 10-273 15,-3 12-121-15,-5 33-19 16,-6 15-34-16,-8 31-15 16,-1 9 7-16,-8 9 5 15,6-16-6-15,1 3-2 16,6-28-7-16,3-6-1 16,7-22-1-16,1-16-31 15,6-24-43-15,7-30-108 16,3-20-259-16,7-29-88 15,0-19-135-15</inkml:trace>
          <inkml:trace contextRef="#ctx1" brushRef="#br0" timeOffset="2622.1021">4788-772 1093 0,'9'-7'314'0,"-3"22"69"0,-3 12-295 16,5 22-11-16,1 11-17 15,3 21 23-15,6-2 1 16,8 13-6-16,5-11-26 15,1 2-9-15,-2-18-23 0,-6-2-9 16,-9-15-4-16,-9-7 0 16,-3-15 0-16,-4-6 0 15,-4-13-18-15,-8-11-100 16,-7-8-30-16,-15-14-29 16,-1-8-21-16,-13-14-66 15,5 1-113-15,-3-12 132 16,14 7 216-16,2 5 74 15,16 17 97-15,10 1 224 16,12 12-103-16,14 3-173 16,5 2-48-16,16-1-10 15,5 4-11-15,8-2 1 16,-4 3-8-16,13-2-418 16,0-5 138-16</inkml:trace>
          <inkml:trace contextRef="#ctx1" brushRef="#br0" timeOffset="3142.0569">5124-776 1010 0,'23'-20'261'0,"16"2"100"15,7 6-266-15,13 3-12 16,-3 5 11-16,12 8 19 16,-4 5-22-16,1 9-10 15,-5 9-31-15,2 10-19 16,-14 4-19-16,-4 18-4 0,-7 0-4 16,-13 15 11-16,-15-1 11 15,-19 10 33-15,-13-10 14 16,-20 9 25-16,-5-13-4 15,-19 3 9-15,0-14-29 16,-12-3-10-16,6-20-26 16,-6-14-2-16,19-20-32 15,5-16-175-15,18-9-425 16</inkml:trace>
          <inkml:trace contextRef="#ctx1" brushRef="#br0" timeOffset="2812.5925">5370-835 1138 0,'-15'54'340'16,"-8"16"80"-16,5 1-294 16,10 14-70-16,12-9-16 15,12 1 0-15,9-16-19 0,7-5-58 16,-4-16-32-16,-6-1-367 15,-11-11 61-15</inkml:trace>
        </inkml:traceGroup>
      </inkml:traceGroup>
    </inkml:traceGroup>
    <inkml:traceGroup>
      <inkml:annotationXML>
        <emma:emma xmlns:emma="http://www.w3.org/2003/04/emma" version="1.0">
          <emma:interpretation id="{CF067921-455C-4F8F-ACDE-954910BBB383}" emma:medium="tactile" emma:mode="ink">
            <msink:context xmlns:msink="http://schemas.microsoft.com/ink/2010/main" type="paragraph" rotatedBoundingBox="26064,3595 31320,2222 31681,3605 26426,4979" alignmentLevel="3"/>
          </emma:interpretation>
        </emma:emma>
      </inkml:annotationXML>
      <inkml:traceGroup>
        <inkml:annotationXML>
          <emma:emma xmlns:emma="http://www.w3.org/2003/04/emma" version="1.0">
            <emma:interpretation id="{17635F78-BE27-45C2-BB5D-9BB93F79C0FA}" emma:medium="tactile" emma:mode="ink">
              <msink:context xmlns:msink="http://schemas.microsoft.com/ink/2010/main" type="line" rotatedBoundingBox="26064,3595 31320,2222 31681,3605 26426,4979"/>
            </emma:interpretation>
          </emma:emma>
        </inkml:annotationXML>
        <inkml:traceGroup>
          <inkml:annotationXML>
            <emma:emma xmlns:emma="http://www.w3.org/2003/04/emma" version="1.0">
              <emma:interpretation id="{76D546D8-4250-43B1-A111-DC8668E9349F}" emma:medium="tactile" emma:mode="ink">
                <msink:context xmlns:msink="http://schemas.microsoft.com/ink/2010/main" type="inkWord" rotatedBoundingBox="26157,3950 28524,3331 28793,4360 26426,4978"/>
              </emma:interpretation>
              <emma:one-of disjunction-type="recognition" id="oneOf3">
                <emma:interpretation id="interp3" emma:lang="" emma:confidence="1">
                  <emma:literal/>
                </emma:interpretation>
              </emma:one-of>
            </emma:emma>
          </inkml:annotationXML>
          <inkml:trace contextRef="#ctx1" brushRef="#br0" timeOffset="4620.0048">2573 2336 1154 0,'-8'0'433'0,"-7"15"42"0,-8 17-270 16,1 10-105-16,-4 25-15 15,11-2-42-15,7-7-4 16,8-11-23-16,14-6-4 16,10-23-12-16,11-6 4 15,7-9-4-15,9-18 8 16,-7-9 1-16,-2-20 14 16,-12-6 8-16,-11-11 27 15,-15 3 2-15,-13-1 5 16,-9 15-13-16,-11 9-10 15,-3 11-29-15,-4 12-8 16,10 12-13-16,-1 8 2 16,7 1-12-16,11 9-41 15,10-5-67-15,10 1-104 0,9-8 265 16,16-1-605-16,-1-11 231 16</inkml:trace>
          <inkml:trace contextRef="#ctx1" brushRef="#br0" timeOffset="4976.6351">2925 1881 963 0,'2'-35'479'16,"-7"15"12"-16,2 14-259 15,-1 19-69-15,1 10-87 0,-4 26-30 16,3 15-34-16,4 25 16 16,0-9-5-16,12 7 6 15,5-20-14-15,10-2-1 16,-4-24-11-16,7 0-1 15,-4-14-2-15,-2-13 8 16,-5-17 2-16,3-18 16 16,-2-17 5-16,1-17 1 15,2-9-8-15,6-21-2 16,0-4-14-16,3 2-1 16,-5 13-7-16,-3 13-3 15,-8 28-30-15,-9 27-136 16,-10 19 328-16,-5 4-708 15</inkml:trace>
          <inkml:trace contextRef="#ctx1" brushRef="#br0" timeOffset="5084.3493">3247 2406 1011 0,'12'19'326'0,"13"-4"58"15,11-2-255-15,3-10-81 16,12-6-25-16,-6-2-400 0</inkml:trace>
          <inkml:trace contextRef="#ctx1" brushRef="#br0" timeOffset="3979.5988">1184 2333 1175 0,'-5'-20'424'0,"-4"28"23"16,-5 22-317-16,5 35-73 16,2 14-61-16,-1 20 5 15,2 7-2-15,11 27 7 0,1 1-4 16,4-7 9 0,1-23-4-16,6-19-17 0,-10-43-39 15,-2-44-52-15,-5-49-26 16,-5-52-120-16,-2-16 7 15,-4-28-1-15,-1-15-52 16,-8 13 127-16,2 43 171 0,0 9 105 16,6 29 53-16,1 30 112 15,11 33-110-15,4 25-45 16,10 16-92 0,1 23-10-16,7 7-6 0,8 17 14 15,5-9-5-15,9 1 6 16,3-13-8-16,12 14 7 15,-4-17-11-15,6-4 4 16,-10-13 13-16,4-18 39 16,-14-36 4-16,-3-30 30 15,-11-7 8-15,-3-13 6 16,-10-5-32-16,-9-16 5 16,-10 7-27-16,-9-24-4 15,-7 10-28-15,-9-5-2 16,4 22-19-16,-1 12 0 0,10 29-12 15,5 5 0-15,4 16-5 16,8 13-18-16,3 8-41 16,8 15-116-16,-1 8 5 15,12 25-369-15,1 6 25 16</inkml:trace>
          <inkml:trace contextRef="#ctx1" brushRef="#br0" timeOffset="4318.715">1985 2758 1032 0,'14'-7'334'0,"3"-2"91"16,1-6-278-16,9-6-20 15,-2-2-31-15,5-6-16 16,-3-4-42-16,5-8-11 16,-6 0-17-16,0-8-1 15,-11 5-5-15,-1 4 2 16,-11 5 2-16,-8 7 18 15,-7 9-1-15,-6 3 7 16,-3 13-5-16,-10 12 5 16,4 8-20-16,-8 26 5 15,3 4-7-15,3 19 9 16,9 1-6-16,10 3 3 16,13-20-5-16,9-3 1 0,9-24-9 15,11-8 2-15,2-13-5 16,10-5 0-16,1-10-22 15,11-6-92-15,-6-6-59 16,0-6-347-16,-7-7 5 16</inkml:trace>
        </inkml:traceGroup>
        <inkml:traceGroup>
          <inkml:annotationXML>
            <emma:emma xmlns:emma="http://www.w3.org/2003/04/emma" version="1.0">
              <emma:interpretation id="{400144F0-2852-495A-B4AF-B2FB74035191}" emma:medium="tactile" emma:mode="ink">
                <msink:context xmlns:msink="http://schemas.microsoft.com/ink/2010/main" type="inkWord" rotatedBoundingBox="28875,2861 31320,2222 31655,3505 29211,4144"/>
              </emma:interpretation>
              <emma:one-of disjunction-type="recognition" id="oneOf4">
                <emma:interpretation id="interp4" emma:lang="" emma:confidence="0">
                  <emma:literal>ssik</emma:literal>
                </emma:interpretation>
                <emma:interpretation id="interp5" emma:lang="" emma:confidence="0">
                  <emma:literal>SSik</emma:literal>
                </emma:interpretation>
                <emma:interpretation id="interp6" emma:lang="" emma:confidence="0">
                  <emma:literal>Ssik</emma:literal>
                </emma:interpretation>
                <emma:interpretation id="interp7" emma:lang="" emma:confidence="0">
                  <emma:literal>Sick</emma:literal>
                </emma:interpretation>
                <emma:interpretation id="interp8" emma:lang="" emma:confidence="0">
                  <emma:literal>sSik</emma:literal>
                </emma:interpretation>
              </emma:one-of>
            </emma:emma>
          </inkml:annotationXML>
          <inkml:trace contextRef="#ctx1" brushRef="#br0" timeOffset="6160.9416">4776 1592 1377 0,'-8'-53'472'0,"-10"27"52"16,-5 49-379-16,-7 29-67 15,0 10-61-15,-7 8-2 16,4-11-10-16,9-11 4 15,10-20-3-15,11-2 2 16,14-10-8-16,8-2-8 16,4-13-25-16,12-5-12 15,0-8-2-15,6-3 2 16,0 1 11-16,4 0 21 16,-8 4 12-16,8 4 3 0,-7 2-6 15,-3 8 0-15,-12 2-6 16,-6 6-4-1,-11 3-5-15,-12 11 31 0,-12 3 8 16,-11 8 32-16,-8 0 10 16,-11-1 12-16,2-8-25 15,5-13 0-15,12-15-51 0,6-15-170 16,19-16-371-16,8-8 40 16</inkml:trace>
          <inkml:trace contextRef="#ctx1" brushRef="#br0" timeOffset="6507.634">5204 1204 1146 0,'-30'71'343'16,"-1"19"84"-16,0 22-271 16,6-3-61-16,6 5-5 15,12-61-29-15,9-20-12 16,9-25-42-16,10 0-5 15,-1-8-7-15,5 4 11 16,0-5-4-16,-1 1 4 16,-6 1-1-16,7-1 3 0,-9-1-9 15,2 2-1-15,-4 2-4 16,-2 5 6-16,-6 4-3 16,-3 8 2-16,-6 1 2 15,-9 5 33-15,-1-5 4 16,-12 12 20-16,-1-7 6 15,-7 0 6-15,6-8-29 16,-2-6-5-16,9-16-18 0,5-15-88 16,10-8-98-16,16-3-381 15,6-2 10-15</inkml:trace>
          <inkml:trace contextRef="#ctx1" brushRef="#br0" timeOffset="6678.1771">5515 1462 1314 0,'8'-12'449'0,"-6"12"45"15,-7 21-365-15,2 35-50 16,-3 58-60-16,-3-52-3 16,4-6-2-16,5-4 1 15,5-33-1-15,7-2-60 16,3 0-62-16,0-7 2 0,2-8-404 15,0-11 71-15</inkml:trace>
          <inkml:trace contextRef="#ctx1" brushRef="#br0" timeOffset="7329.5427">5447 903 1671 0,'-14'-4'434'0,"1"-2"121"16,11 1-477-16,8 5-45 15,8 2-32-15,6-2-553 16,-7-9 186-16</inkml:trace>
          <inkml:trace contextRef="#ctx1" brushRef="#br0" timeOffset="7016.8484">5740 817 1145 0,'-10'6'403'0,"3"20"24"0,-2 19-236 15,-1 7-155-15,1 16 22 16,-2-1 3-16,3 51 15 16,4 5-24-16,8 21-2 15,4-18-31 17,9 2 3-32,-4-63-15 0,7-20 7 0,-5-25-12 0,-1-6 12 15,-2-8-3-15,8-9 33 16,0-6-1-16,10-11 10 15,2-1-10-15,16-102 1 16,-1-8-29-16,13-16-5 16,-9 3-9-16,-2 0 8 15,-14 100-14-15,-11 14-33 0,-15 19-20 16,-12 9-127 0,-9 7-57-16,-9 13-108 0,-4 2-180 15,-5 16-1-15</inkml:trace>
          <inkml:trace contextRef="#ctx1" brushRef="#br0" timeOffset="7190.3851">6001 1486 598 0,'-16'115'435'16,"8"4"-35"-16,10-63-115 16,13-8-83-16,6-25-91 15,8-5-13-15,3 1-50 16,4-6-11-16,-9-4-15 0,4-6-4 16,-8-3-3-16,-10-7-91 15,-11-5-28-15,-14-4-348 16,-16 0 15-16</inkml:trace>
          <inkml:trace contextRef="#ctx1" brushRef="#br0" timeOffset="5387.5385">3724 1186 1450 0,'0'-3'371'0,"3"12"100"0,1 53-412 15,7 53-18-15,3 5-22 16,1 12 15-16,-1 5-1 16,4-33 2-1,0-38-24-15,5 11 2 0,-3-7-8 16,4-2-1-16,-7-13-80 16,-7-10 258-16,-5-5-692 15,-1-9 239-15</inkml:trace>
          <inkml:trace contextRef="#ctx1" brushRef="#br0" timeOffset="5784.3538">4149 1823 1284 0,'1'-8'374'0,"-10"5"94"15,0 5-368-15,-7 10-34 16,-1 8-38-16,-4 27-10 15,4 15-15-15,3 23 7 16,7 1 3-16,11-4 8 16,10-24-1-16,6-16 4 15,2-25-9-15,16-20 34 16,2-14-4-16,8-28 6 16,1-13-3-16,-5-22 14 15,-14 7-35-15,-10-7 2 0,-17 22-11 16,-4 12 3-16,-4 24-18 15,-1 5-3-15,-5 23-8 16,5 14 7-16,-3 5-9 16,-3 16 9-16,9 5 0 15,8 4 10-15,4-11-32 16,7 1-132-16,7-11-40 0,14-8-360 16,-2-15-35-16</inkml:trace>
        </inkml:traceGroup>
      </inkml:traceGroup>
    </inkml:traceGroup>
    <inkml:traceGroup>
      <inkml:annotationXML>
        <emma:emma xmlns:emma="http://www.w3.org/2003/04/emma" version="1.0">
          <emma:interpretation id="{6D32123D-F7AF-49F5-900C-E43B2ACD5FBC}" emma:medium="tactile" emma:mode="ink">
            <msink:context xmlns:msink="http://schemas.microsoft.com/ink/2010/main" type="paragraph" rotatedBoundingBox="25115,5269 32700,2848 33408,5065 25822,7486" alignmentLevel="3"/>
          </emma:interpretation>
        </emma:emma>
      </inkml:annotationXML>
      <inkml:traceGroup>
        <inkml:annotationXML>
          <emma:emma xmlns:emma="http://www.w3.org/2003/04/emma" version="1.0">
            <emma:interpretation id="{A10BB354-AB9B-4E00-8E8C-CB6EDCD38C97}" emma:medium="tactile" emma:mode="ink">
              <msink:context xmlns:msink="http://schemas.microsoft.com/ink/2010/main" type="inkBullet" rotatedBoundingBox="25346,5992 26723,5553 26982,6366 25605,6805"/>
            </emma:interpretation>
            <emma:one-of disjunction-type="recognition" id="oneOf5">
              <emma:interpretation id="interp9" emma:lang="" emma:confidence="0">
                <emma:literal>→</emma:literal>
              </emma:interpretation>
            </emma:one-of>
          </emma:emma>
        </inkml:annotationXML>
        <inkml:trace contextRef="#ctx1" brushRef="#br0" timeOffset="7888.2062">242 4777 1278 0,'20'-4'322'16,"20"-12"144"-16,11-8-362 15,21-15-6-15,10-5-15 16,24-16-14-16,-1 7-42 16,19-1-7-16,-5 14-16 0,-12 7 13 15,-22 15-24-15,-13 4-81 16,-37 9-36-16,-11 2 12 16,-16-1-397-16,-21 5 121 15</inkml:trace>
        <inkml:trace contextRef="#ctx1" brushRef="#br0" timeOffset="8174.4513">861 4126 1213 0,'2'-10'394'0,"10"-7"74"16,9 5-333-16,17-2-25 16,9 2-47-16,17-5 4 15,0 8-25-15,16 3-6 16,-6 5-19-16,8 4-1 15,-12 13-14-15,-5 7 3 0,-21 9-7 16,-10 12 3-16,-21 12 0 16,-16 18 5-16,-13 8 0 15,-15 18 5-15,-10-4-2 16,-4-3-50-16,7-27-118 16,11 10-362-16,11-30 32 15</inkml:trace>
      </inkml:traceGroup>
      <inkml:traceGroup>
        <inkml:annotationXML>
          <emma:emma xmlns:emma="http://www.w3.org/2003/04/emma" version="1.0">
            <emma:interpretation id="{3AF62D7E-422E-424C-A8F7-0EBCC72004AD}" emma:medium="tactile" emma:mode="ink">
              <msink:context xmlns:msink="http://schemas.microsoft.com/ink/2010/main" type="line" rotatedBoundingBox="26927,4690 32700,2848 33408,5065 27634,6907"/>
            </emma:interpretation>
          </emma:emma>
        </inkml:annotationXML>
        <inkml:traceGroup>
          <inkml:annotationXML>
            <emma:emma xmlns:emma="http://www.w3.org/2003/04/emma" version="1.0">
              <emma:interpretation id="{A8205E03-A10A-4CA2-A867-0BFEDF087535}" emma:medium="tactile" emma:mode="ink">
                <msink:context xmlns:msink="http://schemas.microsoft.com/ink/2010/main" type="inkWord" rotatedBoundingBox="26927,4690 32700,2848 33408,5065 27634,6907"/>
              </emma:interpretation>
              <emma:one-of disjunction-type="recognition" id="oneOf6">
                <emma:interpretation id="interp10" emma:lang="" emma:confidence="1">
                  <emma:literal/>
                </emma:interpretation>
              </emma:one-of>
            </emma:emma>
          </inkml:annotationXML>
          <inkml:trace contextRef="#ctx1" brushRef="#br0" timeOffset="9958.3933">2285 3457 943 0,'16'-29'311'0,"-5"11"79"16,-4 13-263-16,-7 10-8 15,-3 16-36-15,-7 29-17 16,-2 26-33-16,-10 36-4 15,3 14-20-15,-6 29 2 16,4-14-5-16,0-3 1 16,6-28 0-16,6-18 0 15,1-33 1-15,11-27-4 16,6-32-5-16,9-50-47 16,7-27-26-16,5-43-15 15,-4-12 3-15,-6-37 1 16,-7 18 46-16,-7 8 24 15,-6 34 16-15,-4 19 22 0,1 46 20 16,-2 25 16-16,2 17 4 16,-4 13-3-16,3 11-20 15,4 38-17-15,4 11-16 16,3 32-3-16,8 8 0 16,7 18 2-16,2-23-3 15,5 8 3-15,-2-28-1 0,2-4 4 16,-6-20-3-16,-5-5 4 15,-6-22-5-15,-5-5 5 16,-8-10-5-16,-5-8 6 16,-6-12-1-16,-16-15 4 15,-3-17-8-15,-9-27 6 16,5-16-5-16,-3-16-1 16,14 0-3-16,10-8 3 15,13 25-4-15,10 13-1 16,11 16-1-16,7 12-2 15,5 23-3-15,3 13 2 16,-2 8-2-16,7 18 4 16,-6 7 0-16,6 8 6 15,-5-6-5-15,-3 9 2 16,-13-10-4-16,-3 11 6 0,-13-7 1 16,-6 0 15-16,-2-7 2 15,0-9 12-15,4-14-1 16,5-20-2-16,6-5-10 15,8-16 1-15,0-10-13 16,3-10 0-16,1 3-2 16,-1-6-1-16,-9 12-4 15,0 9 1-15,-4 14-4 16,-1 17-3-16,1 13-3 16,2 20 1-16,1 9 1 0,1 12 4 15,0-2 1-15,2 9 5 16,-2-20-2-16,-1-9 1 15,1-14-5-15,5-17-5 16,1-26-38-16,8-20-91 16,-5-10-345-16,0-18 51 15</inkml:trace>
          <inkml:trace contextRef="#ctx1" brushRef="#br0" timeOffset="10475.5344">3102 3754 914 0,'-7'10'341'0,"-1"12"26"16,1 10-218-16,-2 9-82 16,-2 2-25-16,6 10 1 15,7-2-14-15,5 7-5 0,7-3-20 16,7 7 2-16,-1-11-6 16,7 1 4-16,1-7-1 15,4-1 3-15,-2-9-3 16,2 11 2-16,-8-5-3 15,-4 12 2-15,-10-1-4 16,-8 5 4-16,-8-7 3 16,-14-1 20-16,-3-10 7 0,-7-4 27 15,0-11 7-15,-8-10 21 16,10-9-14-16,-6-25-8 16,5-16-30-16,10-33-8 15,13-13-23-15,16-38-5 16,17-1-3-16,12-11 7 15,4 18-2-15,7 0-1 16,-9 33-1-16,-5 2 1 16,-7 19-1-16,-6 10-2 15,-13 19 3-15,-8 8-4 16,-7 20 2-16,-4 24-4 16,-1 17-1-16,-2 27 1 15,1 14 2-15,3 9 1 16,7-12 2-16,7-3 2 15,6-32-1-15,11-14-19 0,3-22-22 16,10-27-59-16,0-20-40 16,10-28-5-16,-8-12-202 15,0-26-119-15,-9-1 27 16</inkml:trace>
          <inkml:trace contextRef="#ctx1" brushRef="#br0" timeOffset="10774.8637">3650 3369 960 0,'-1'-26'352'16,"-7"26"36"-16,-7 18-259 15,-2 19-37-15,5 7-46 0,-3 26 2 16,4-1-8-16,7 6 5 16,8-11-10-16,7-2 1 15,6-30-17-15,10-20-4 16,-3-20-5-16,11-7 6 16,-8-12-5-16,1-2 3 15,-6 9-5-15,7 17-2 16,-8 11-14-16,1 14 4 15,-3 13-5-15,1 11 7 16,-11-5 0-16,-3 6 15 16,-6-8 11-16,-9-2 37 15,-10-10 1-15,-7-7 13 16,-3-11-11-16,-1-8-7 16,-1-13-33-16,1-9-93 15,4-11-101-15,-3-4-359 16,2 1-2-16</inkml:trace>
          <inkml:trace contextRef="#ctx1" brushRef="#br0" timeOffset="11500.5105">4072 3560 983 0,'-3'-26'374'15,"-15"31"29"-15,-7 19-257 0,-3 25-73 16,2 10-42-16,2 15-12 15,8-4-9-15,10-3 8 16,9-20-2-16,11-9 1 16,7-23 2-16,8-18 2 15,4-18-3-15,10-25 1 16,-4-11-1-16,7-24-2 16,-4 4-6-16,-4-1 1 15,-9 18-4-15,-8 0 1 16,-10 21-5-1,-9 9 3-15,-4 11-6 0,-1 12-8 16,-2 13-6-16,-1 11 1 16,5-2-1-16,-1 9 5 15,4-7 6-15,10-8 2 16,8-5-3-16,4-10 4 0,2-13-3 16,7-15 6-16,-4-1 1 15,-5-6 4-15,-6 11-3 16,-10-37 4-16,-6 7-3 15,-7 13 3-15,-3 0-8 16,-7 7-4-16,3 86-5 16,-5 16 0-16,4 8-6 15,-5 12 8-15,5 4 3 16,1-16 16-16,0-6 3 0,8 1 12 16,5-9-2-16,7-4 7 15,-1-24-16-15,2-5-1 16,-7-11-10-1,4-13 22-15,-1-13-3 0,-2-18 11 16,0-3-6-16,-2-13 7 16,-10-1-24-16,-3 2 0 15,-3 11-10-15,-5-2 4 16,3 14-6-16,2 5 3 16,6 6-6-16,1 5 1 15,11 8-5-15,-4 9 4 16,7-4-3-16,-1 7 6 15,5 2-2-15,7-4 4 16,4-4-6-16,3 2 13 16,4-1-38-16,7-10-76 0,3 3-401 15,7 0 75 1</inkml:trace>
          <inkml:trace contextRef="#ctx1" brushRef="#br0" timeOffset="12017.194">4735 3351 1297 0,'0'-14'471'0,"-5"10"54"16,-4 7-368-16,-3 9-47 15,0 4-70-15,-2 10-26 0,1 0-16 16,2 7 5 0,2-10-1-16,8 1 4 0,2-7-3 15,14-3-2-15,8-11-4 16,12-6-9-16,1-8-11 16,8-2-3-16,-7 0 1 15,2 6 0-15,-7 14 5 16,0 4 5-16,-11 7-2 0,-4 11 0 15,-10-2-4-15,-7 5 12 16,-6 2 5-16,-6 4 23 16,-6-10 11-16,-17 6 21 15,-4-11-2 1,-8-4 2-16,0-10-15 0,-5-12-25 16,14-9-68-16,6-12-475 15,14 1 120-15</inkml:trace>
          <inkml:trace contextRef="#ctx1" brushRef="#br0" timeOffset="12485.1463">5034 3369 1136 0,'0'-9'405'0,"-3"4"52"15,-5 14-324-15,1 8-38 0,1 9-63 16,1 7-15-16,2 2-14 15,2 12 10-15,-2-6-1 16,6-1 9-16,0-2-7 16,0 1 4-16,7-12-12 15,4 5 5-15,-3 0-10 16,4 12 4-16,1 6-10 16,6 15 7-1,-1 1-6-15,0 2 6 0,-4-7-5 16,-5-1 9-16,-11-16 3 0,-8 5 34 15,-7-13 3-15,-9 1 18 16,1-11-1-16,-7-5 6 16,5-17-27-16,-10-16 0 15,10-17-17-15,-11-22-3 16,6-8-18-16,6-22-3 16,17-1-9-16,9-10 8 15,17 10-4-15,10-11 5 16,-1 23 0-16,8-2 3 15,-1 14-7-15,5 3 5 16,-8 22-6-16,4-2-18 16,-14 17-27-16,-5-3-76 15,-11 4-44-15,-5-6 431 16,-7 11-798-16,4 3 398 16</inkml:trace>
          <inkml:trace contextRef="#ctx1" brushRef="#br0" timeOffset="13063.013">5048 3565 1056 0,'-2'4'288'0,"2"7"81"16,5-8-288-16,8-6 7 0,5 0-16 16,11-12 8-1,9-16-7-15,17-5 10 0,0-10-37 16,10-7 9-16,-11-42 1 16,-4-18 5-16,-18 4-20 15,-12 1 7-15,-18 8-12 16,-10 56-3-16,-6 25-16 15,-2 32 2-15,-3 31-15 16,-2 53 0-16,0 10-6 16,-3 19 2-16,4-17-1 0,2-12 4 15,9-47-3-15,7 0 2 16,11-23 0-16,6-7-3 16,8-18-6-16,9-15-2 15,3-12-21-15,3-15-87 16,-2-5-36-16,1-54-34 15,-12-22-107-15,-8-23-200 16,-9 2 87-16</inkml:trace>
          <inkml:trace contextRef="#ctx1" brushRef="#br0" timeOffset="13740.49">5589 2557 1023 0,'-1'9'311'0,"-13"34"68"16,2 7-271-16,0 21-23 15,1 10-7-15,2 49 20 16,5-19-12-16,13 0 1 15,6-19-36-15,12-27-10 16,-4-55-30-16,7-10 4 0,-1-5-7 16,0-4 6-16,-5 3-4 15,2-47 7-15,-2 9-9 16,-10 44-5-16,-3 0-7 16,-4 9-3-16,1 47-1 15,-1 6 5-15,2-42 2 16,8 1 3-16,1-7 2 0,8-11 1 15,-2-8 0-15,13-13 6 16,-4-5 1-16,5-56 5 16,-6-12 1-16,0-13 3 15,-12 2-5-15,-7 5 1 16,-8 53-6-16,-4 17 1 16,-7 24-12-16,3 30 0 15,-3 9-3-15,0 23 3 16,0 40-4-16,3-3 6 15,1-23 0-15,8-8 1 16,7-20-4-16,8-42 1 16,2-48-2-16,10-14 4 15,-1-13 0-15,-3-20 4 16,-8-8-1-16,-1 40 5 16,-11 13-7-16,-3 9 4 15,-2 20-7-15,-2 14-3 0,-5 7-11 16,-2 18 6-16,-1 18-4 15,0 18 6-15,2 47 2 16,4-1 12-16,3-13-8 16,3-19 4-16,1-18-6 15,5-48 8-15,4-4-4 16,3-4 11-16,3-48-3 0,0-8 6 16,-3-8-6-16,-1-17 3 15,-6 6-10-15,-8 44 5 16,-2 16-7-16,-4 13-5 15,-1 22-4-15,-6 4 4 16,5 11-4-16,-5 44 4 16,3-8-5-16,0-4-70 15,6-52-64-15,-2-16-235 16,10-57-146-16,4-13-79 16</inkml:trace>
          <inkml:trace contextRef="#ctx1" brushRef="#br0" timeOffset="14212.9245">6497 2236 809 0,'-3'-10'484'0,"-2"6"-88"0,4 8-127 16,-6 7-220-16,-2-3-45 15,-4 14 4-15,2 7 6 16,-9 8 0-16,5 2-8 15,2 13-1-15,2 1-6 16,5-5 4-16,10-5-1 16,7 1 2-16,3-12-1 0,2-14-1 15,-2-1-2 1,1-7-4-16,-6-4-2 0,2-4 0 16,0-1 2-16,4-1 3 15,1 0 2-15,9-1 2 16,2 1-2-16,6 1 3 15,1 2-5-15,2 6 1 16,-5 2-2-16,-3 4-1 16,-9 0 4-16,-10 11 36 15,-11 11 20-15,-10 19 28 16,-9 5 7 15,-11 40 8-31,-3-10-30 0,-9-13-9 0,3-22-22 31,-1-6 0-31,7-47-12 16,-2-3 1 0,8 0-34-16,5-3-99 15,12-58-63-15,10 6-372 0,16-2 3 0</inkml:trace>
          <inkml:trace contextRef="#ctx1" brushRef="#br0" timeOffset="14765.2024">6346 2111 1511 0,'-7'-12'313'0,"7"-2"104"15,15 10-466-15</inkml:trace>
          <inkml:trace contextRef="#ctx1" brushRef="#br0" timeOffset="14553.7672">6894 2732 1201 0,'17'-17'419'0,"-17"12"73"16,-2 2-297-16,2 6-105 0,0 5-10 16,-3 4-55-16,5 5-8 15,-4-2-16-15,5 0 9 16,5-6-6-16,6-3 6 16,5-9-6-16,12-4 11 15,4-2-7-15,7-6 6 16,2-4-4-16,-1 3 0 15,-7 7-9-15,-1 2 3 16,-9 6-6-16,-7 7-3 16,-6 3-5-16,-4 2 6 15,-6-2-1-15,1 6 7 16,2-6 1 0,5-3 7-16,3-4-9 0,10-2 14 15,0-5-7-15,13-2 7 0,-6-1-6 16,6-7-10-16,-10 0-65 15,-6-5-464-15,-18 2 119 16</inkml:trace>
          <inkml:trace contextRef="#ctx1" brushRef="#br0" timeOffset="15566.2189">7682 2641 1564 0,'1'89'397'0,"-36"-51"117"16,5-18-440-16,12 7-100 15,21 7-320-15</inkml:trace>
          <inkml:trace contextRef="#ctx1" brushRef="#br0" timeOffset="15395.1076">7448 1198 2451 0,'-3'0'39'16,"6"1"-28"-16,9 4-29 15,-1 101 11-15,-4 14-8 16,5 13 8-16,-4-40 11 16,1 0 2-1,6 119 9-15,-1-136 35 16,0 0-119 0,24 81-427-16</inkml:trace>
        </inkml:traceGroup>
      </inkml:traceGroup>
    </inkml:traceGroup>
    <inkml:traceGroup>
      <inkml:annotationXML>
        <emma:emma xmlns:emma="http://www.w3.org/2003/04/emma" version="1.0">
          <emma:interpretation id="{09FBFEDD-DA03-463D-94C4-197AC93ABFF3}" emma:medium="tactile" emma:mode="ink">
            <msink:context xmlns:msink="http://schemas.microsoft.com/ink/2010/main" type="paragraph" rotatedBoundingBox="24973,7604 32636,5637 33006,7080 25344,9047" alignmentLevel="2"/>
          </emma:interpretation>
        </emma:emma>
      </inkml:annotationXML>
      <inkml:traceGroup>
        <inkml:annotationXML>
          <emma:emma xmlns:emma="http://www.w3.org/2003/04/emma" version="1.0">
            <emma:interpretation id="{1287AB50-ED6F-4C98-8E6C-D0226A585033}" emma:medium="tactile" emma:mode="ink">
              <msink:context xmlns:msink="http://schemas.microsoft.com/ink/2010/main" type="inkBullet" rotatedBoundingBox="25059,7938 26198,7645 26440,8588 25301,8881"/>
            </emma:interpretation>
            <emma:one-of disjunction-type="recognition" id="oneOf7">
              <emma:interpretation id="interp11" emma:lang="" emma:confidence="0">
                <emma:literal>→</emma:literal>
              </emma:interpretation>
            </emma:one-of>
          </emma:emma>
        </inkml:annotationXML>
        <inkml:trace contextRef="#ctx1" brushRef="#br0" timeOffset="18710.5955">-31 6683 1135 0,'-27'7'320'15,"13"3"78"-15,11 0-303 16,11-2-52-16,19-4 17 16,14-8-19-16,24-8 5 15,14-10-10-15,27-16-2 0,-6-6-27 16,11-7 6-1,-14 2-7-15,-4 2 10 16,-31 15-29-16,-10 8-78 16,-23 13 207-16,-19 11-566 15,-16 7 173-15</inkml:trace>
        <inkml:trace contextRef="#ctx1" brushRef="#br0" timeOffset="19023.8322">468 6159 1157 0,'2'-13'297'0,"11"-2"100"16,7 2-328-16,17-2-13 16,4 3-12-16,13-5 9 15,-1 7-17-15,11-2 1 16,-9 7-17-16,-1 4 1 16,-10 8-14-16,-3 11 6 15,-12 16-9-15,-6 22 1 16,-11 12-7-16,-14 28 12 15,-10 4 0-15,-13 12 23 16,-9-12 3-16,-11 13 7 16,2-28-9-16,2-2-3 15,9-21-11-15,8-12-88 16,15-30 146-16,18-21-563 0,8-24 151 16</inkml:trace>
      </inkml:traceGroup>
      <inkml:traceGroup>
        <inkml:annotationXML>
          <emma:emma xmlns:emma="http://www.w3.org/2003/04/emma" version="1.0">
            <emma:interpretation id="{241F2C22-D86A-4BD4-B24A-32735222E7F5}" emma:medium="tactile" emma:mode="ink">
              <msink:context xmlns:msink="http://schemas.microsoft.com/ink/2010/main" type="line" rotatedBoundingBox="26781,7140 32636,5637 33006,7080 27151,8583"/>
            </emma:interpretation>
          </emma:emma>
        </inkml:annotationXML>
        <inkml:traceGroup>
          <inkml:annotationXML>
            <emma:emma xmlns:emma="http://www.w3.org/2003/04/emma" version="1.0">
              <emma:interpretation id="{4E5EEAD1-235F-49DD-A969-CAD344AFAA25}" emma:medium="tactile" emma:mode="ink">
                <msink:context xmlns:msink="http://schemas.microsoft.com/ink/2010/main" type="inkWord" rotatedBoundingBox="26781,7140 32636,5637 33006,7080 27151,8583"/>
              </emma:interpretation>
              <emma:one-of disjunction-type="recognition" id="oneOf8">
                <emma:interpretation id="interp12" emma:lang="" emma:confidence="1">
                  <emma:literal/>
                </emma:interpretation>
              </emma:one-of>
            </emma:emma>
          </inkml:annotationXML>
          <inkml:trace contextRef="#ctx1" brushRef="#br0" timeOffset="19571.664">1913 5548 978 0,'7'-53'325'16,"-4"15"77"-16,-3 4-219 16,0 12-35-16,-7 10 9 0,-5 15-45 15,-10 21-24-15,-2 18-49 16,-5 37-17-16,1 17-27 16,-3 28 7-16,10-1-2 15,7 21 9-15,7-24-7 16,14-8 7-16,16-28-6 15,6-23 4-15,6-37-7 16,18-30 7-16,0-28-5 16,8-35 6-16,-8-13 0 0,0-28 5 15,-14 0 1 1,-13-13 13-16,-18 18 0 0,-14 0 7 16,-13 25-6-16,-14 16-6 15,-2 32-17-15,-6 20-21 16,6 21-28-16,0 23-85 15,8 11-48-15,7 11-356 16,17 2 37-16</inkml:trace>
          <inkml:trace contextRef="#ctx1" brushRef="#br0" timeOffset="20259.3461">2260 5868 1277 0,'-4'5'350'0,"-1"20"79"16,1 12-357-16,1 25-39 15,1 8-22-15,5 7 9 0,6-15 1 16,9-4 2-16,5-23-8 16,12-21 7-16,1-25-8 15,4-28 15-15,-4-18-4 16,4-11 14-16,-17-6-2 0,-5-2 25 15,-11 20-15 1,-8 7 7-16,-8 16-12 0,1 16-7 16,2 19-31-16,5 25-1 15,1 15-8-15,3 15 3 16,4 6-3-16,-2 9 9 16,1-18-2-16,9-7 3 15,5-18-9-15,5-24 5 16,9-25-5-16,8-29 7 15,1-19-4-15,5-34 7 16,-7-8-2-16,-3-25 2 16,-9 12-3-16,-9-14 5 15,-17 28-3-15,-6 16 2 16,-5 39-2-16,-5 14-5 16,0 40-6-16,4 29 0 15,2 20-3-15,-1 22 1 16,2 14 1-16,3 20 5 0,2-7 0 15,4 7 2-15,7-15-1 16,8-6 5-16,2-23-4 16,3-6 4-16,-5-19-2 15,-7-5 2-15,-7-15-2 16,-10-8 3-16,-9-10-6 16,-11-14-5-16,-4-7-5 15,-14-23-4-15,3-5-3 16,-5-21 5-16,12 1 4 0,5-9 5 15,12 18 2-15,9 10 5 16,14 22-3-16,8 11-1 16,6 16-1-16,10 8 3 15,5 4 4-15,11 5-95 16,-4-1-58-16,4-4-121 16,-10-1-251-16,-9-6-25 15</inkml:trace>
          <inkml:trace contextRef="#ctx1" brushRef="#br0" timeOffset="20667.1094">3016 5483 1177 0,'0'36'261'0,"-3"31"117"15,-5 13-341-15,8 29 11 16,-1-2 6-16,-4 11 20 16,8-21-11-16,6 0 4 0,2-16-28 31,7 4-6-31,3-20-22 0,-1 3 3 0,-8-13-12 15,0-11 8-15,-7-21-5 16,-4-17 32-16,-5-23-3 16,1-33 5-16,-2-18-4 15,-1-37 3-15,3-7-31 16,2-26 1-16,8 15-3 0,5-3 1 16,2 33-5-1,6 8 3-15,1 34-5 0,-6 13 2 16,-3 18-8-16,-1 12-25 15,-5 11-10-15,-4 13-7 16,-7 6-2-16,-10 16 4 16,-3 6 27-16,-13 18 10 15,-5 4 7-15,-4 8 7 16,3-9 0-16,-6 5 8 16,8-15-4-16,5-7 4 15,10-14-2-15,14-12-112 16,14-16-353-16,8-18 82 15</inkml:trace>
          <inkml:trace contextRef="#ctx1" brushRef="#br0" timeOffset="21315.48">3359 5511 1056 0,'-15'7'360'0,"-4"29"41"0,0 13-265 16,5 17-80-16,9 3-24 15,9 2 4-15,6-17-8 16,11-13-2-16,4-25-14 16,10-25-1-16,-1-17-5 15,4-20 3-15,-7-10-2 0,-4-8 4 16,-12 11-2 0,-9 6 4-16,-9 14-4 0,-1 15-7 15,-4 16-3-15,-1 22-3 16,1 12-5-16,7 21 2 15,1 1 4-15,6 7 3 16,6-11 2-16,8-9 0 16,4-18-4-16,10-23 0 15,2-26 2-15,8-32 3 16,-2-16 0-16,5-23 5 16,-7 1-2-16,-4-14 3 15,-13 13-4-15,-5-11 4 16,-13 17-3-16,-5 4 2 15,-6 34-4-15,-5 20-8 16,-1 31-3-16,-3 28 0 0,0 21-4 16,-4 30 2-1,3 11 6-15,7 14 11 0,4-9 2 16,5-1 8-16,11-22-3 16,8-3 6-16,1-17-14 15,4-5 2-15,-2-13-6 16,-4-9 6-16,-7-11-3 15,-7-12 7-15,-10-9-4 0,-8-14-23 16,-4-6-17-16,-11-13-22 16,-3-4-6-16,-2-10 5 15,0 8 22-15,-2-5 15 16,8 9 25-16,10 9 37 16,8 12 9-16,7 6 14 15,12 11-4-15,10 2-4 16,6 1-38-16,16 4 1 15,6 1-66-15,16-7-439 16,-2-7 139-16</inkml:trace>
          <inkml:trace contextRef="#ctx1" brushRef="#br0" timeOffset="21899.1614">4251 5273 1250 0,'-2'-4'370'0,"-4"20"66"16,0 13-349-16,2 18-50 16,-1 17-30-16,7 29 14 15,2 2-1-15,1 22 17 16,4-9-6-16,-1-1 9 16,-2-23-14-16,4-10 4 15,-1-27-15-15,-4-12 5 16,-1-17-11-16,3-19 10 15,-3-19-7-15,2-22 8 16,-1-21-9-16,2-34 5 16,-2-16-10-16,1-29 1 15,0 6-5-15,3 2 4 16,-3 33-6-16,0 22 5 0,0 36-7 16,6 17-3-1,2 20-14-15,9 14-2 0,1 12-7 16,5 13 3-16,-6 8 1 15,-2 9 13-15,-13-1 1 16,-12 10 5-16,-12-6 1 16,-13 9 10-16,-4 3 0 15,-11 7 10-15,6-13-4 16,1-4 8-16,11-22-7 0,5-19-52 16,14-31-92-16,8-24-359 15,17-12 37-15</inkml:trace>
          <inkml:trace contextRef="#ctx1" brushRef="#br0" timeOffset="22738.0304">4630 5158 1031 0,'-15'65'302'0,"0"17"83"15,0-1-262-15,6 4-54 16,10-28-11-16,10-8-3 15,10-22-28-15,16-21-12 16,5-26-12-16,8-18 5 0,-1-15 0 16,1-13 5-1,-14-3 1-15,-9-5-5 0,-16 9-1 16,-9 7 2-16,-10 19-5 16,-4 16 5-16,-3 24 0 15,-1 22-3-15,1 14-6 16,0 13 2-16,3 6-5 15,4 3 7-15,7-12 1 16,4-5 4-16,6-14 0 0,9-16 0 16,3-15-7-16,13-17 6 15,1-15-5-15,1-19 7 16,-9-4-3-16,5-12 5 16,-10 3-9-16,-1-7 3 15,-8 7-6-15,3-10 3 16,-9 13-5-16,-2 8 1 15,-2 17-4-15,3 11 2 16,-3 19-3-16,5 5 4 16,-4 2-1-16,1 1 2 15,-2 2-2-15,-2-5 2 16,-1 4-2-16,-4-4 2 16,1 4-1-16,-3-1 1 15,1 1-4-15,-1 5 3 16,3 7-3-16,-5 13 0 15,2 10-1-15,-3 31 3 16,2 5-4-16,-3 26 8 0,1 2 2 16,2 10 15-16,4-24 0 15,6-6 9-15,3-26-8 16,9-20 0 0,0-21-12-16,0-7 5 0,-1-16-4 15,-2-13 8-15,-7-2 0 16,-8-15 5-16,-6-3-6 0,-14-12 2 15,2 2-8 1,-7-13 1-16,-2 11-8 0,6 1 2 16,7 17-5-16,0 8 6 15,8 15-6-15,11 5 5 16,4 6-6-16,4 4 5 16,10 1-9-16,12 2 6 15,1-3-3-15,17 0-29 16,-1-4-91-16,6 2-377 15,-10 2 65-15</inkml:trace>
          <inkml:trace contextRef="#ctx1" brushRef="#br0" timeOffset="23387.4116">5350 4912 1107 0,'10'-18'351'0,"2"10"77"15,-3 17-320-15,2 22-21 16,-5 11-37-16,-6 28-18 16,-3 9-20-16,-3 14 6 15,0-13-8-15,1-3 1 16,7-22-5-16,4-19 3 15,6-22-5-15,6-15 16 16,4-19-4-16,9-26 5 16,7-25 14-1,-3-6-30-15,-3-2 6 16,-5 7-6-16,-11 19 4 0,-10 29-4 16,-5 12 1-16,-1 15-13 15,-3 18 3-15,5 12-3 16,1 16 2-16,3 6-3 15,0 5 15-15,0-11-3 16,-5-5 10-16,9-17-5 16,6-12 7-16,4-19-1 15,9-25 11-15,9-15-8 16,1-20 4-16,-5-7-3 16,-3-3 3-16,-9 11-13 0,-9 9 3 15,-10 19-2-15,-1 14-1 16,-5 18-15-16,-2 22 3 15,-2 13-2-15,-1 20 1 16,2 7 0-16,-2 11 8 16,2-10-2-16,3 4 2 15,5-15-3-15,2-11 3 16,2-14 3-16,2-7-85 16,1-14-64-16,-1-28-365 15,-2-6 13-15</inkml:trace>
          <inkml:trace contextRef="#ctx1" brushRef="#br0" timeOffset="23546.9855">5818 4675 832 0,'-6'-13'617'0,"2"2"-132"0,2 11-130 16,5 0-244-16,3 5-97 15,10 1-59-15,2 6-71 16,8-6-366-16,7 2 49 15</inkml:trace>
          <inkml:trace contextRef="#ctx1" brushRef="#br0" timeOffset="23988.3283">6207 4788 1034 0,'4'33'315'0,"-8"14"92"16,-11 8-283-16,-8 16 14 15,-1-3-25 1,-2 7-4-1,8-15-36-15,9-7-13 0,10-16-40 0,10-11-11 16,5-14-12-16,7-14 2 16,1-11-3-16,7-21 8 15,-2-7-1-15,2-16 8 16,-3-4-4-16,4-10 5 16,-8 7-6-16,-7-1 6 15,-8 13-9-15,-9 10 11 16,-5 16-8-16,-10 12 0 15,3 16-5-15,-2 20 5 0,5 15-10 16,-3 16 6-16,9-1-1 16,6 2 5-16,0-13-5 15,8-9 7-15,2-17-6 16,8-15 24-16,4-15 6 16,13-23 14-16,0-9-5 15,4-12 9-15,-7 6-23 16,-8-8-5-16,-12 19-12 15,-8-1 4-15,-14 14-9 0,-2 3-7 16,-4 16-14-16,-5 10-4 16,2 15-18-16,1 6-63 15,1 5-39-15,4 1 420 16,4-5-816-16,10 2 380 16</inkml:trace>
          <inkml:trace contextRef="#ctx1" brushRef="#br0" timeOffset="25035.0463">6791 4703 1004 0,'2'-20'334'16,"-10"6"66"-16,-4 2-234 16,-6 8-70-16,-4 5-10 15,0 11-35-15,-9 13-13 16,1 14-27-16,-2 11 25 0,0 8 8 15,-3 6 22-15,11-10 0 16,4-4 0-16,10-15-26 16,7-12-11-16,7-11-21 15,7-10-3-15,2-12-3 16,9-8 3-16,2-5-1 16,6-8 5-16,-2-3-2 15,0-1 2-15,-5 2-6 16,0-3-1-16,-5 7-5 0,0-6 3 15,-4 0-4-15,-3 1 6 16,-7 7 1-16,-5 3-1 16,-7 12-5-16,-1 7 2 15,-3 8-4-15,0 6 1 16,-2 0 1-16,-1 8 3 16,-2-3 1-16,-4 6 0 15,1 1-3-15,-4 12 3 16,1 4-5-16,-4 13 7 15,9 0-2-15,-2 9 6 16,8-6-3-16,4-3 3 16,11-10-5-16,5-10 1 15,6-13-4-15,10-14 1 0,3-13-2 16,13-14 3-16,-3-9-1 16,11-14 2-16,-8 3 0 15,3-8 4 1,-13 5-4-16,2-6-1 0,-8 8 1 15,-4-4 4-15,-8 13-6 16,-4 2 5-16,-7 16-4 16,-5 13-5-16,-5 13-6 15,-9 15 4-15,-2 12-5 0,-6 18 5 16,-4 4 3-16,5 12 9 16,10-12-2-16,12-2 4 15,9-17-3-15,16-14 3 16,3-19-9-16,10-19 3 15,-1-19-3-15,17-23 9 16,-2-5-6-16,2-10 8 16,-7 7-5-16,-3 0 5 15,-23 17-7-15,-4 8 0 16,-11 16-7-16,-10 20-6 16,-6 20-3-16,-5 19 1 15,-3 8 1-15,-6 15 7 16,5-7 7-16,6 1 9 15,5-15-4-15,8-8 6 16,12-16-8-16,11-14 1 16,7-17-10-16,14-13 5 15,2-8-3-15,1 0 7 0,-5 4-3 16,-2 9 0-16,-16 13-9 16,-6 7-12-16,-9 10-4 15,-10 8 5-15,-6 8 1 16,0 7 9-16,-1 2 10 15,7-3 3-15,5-8-6 16,14-13 0-16,7-11-4 0,14-12 2 16,3-8 0-16,10-10 6 15,-10 3-2-15,1 2 7 16,-13 2-5-16,-6 10-32 16,-11 13-77-16,-12 18 397 15,-6 14-814-15,-20 21 332 16</inkml:trace>
        </inkml:traceGroup>
      </inkml:traceGroup>
    </inkml:traceGroup>
    <inkml:traceGroup>
      <inkml:annotationXML>
        <emma:emma xmlns:emma="http://www.w3.org/2003/04/emma" version="1.0">
          <emma:interpretation id="{7A538142-42B8-4FE7-B7F0-7F8DEA2CE253}" emma:medium="tactile" emma:mode="ink">
            <msink:context xmlns:msink="http://schemas.microsoft.com/ink/2010/main" type="paragraph" rotatedBoundingBox="26488,8786 32718,7068 32984,8035 26755,9753" alignmentLevel="3"/>
          </emma:interpretation>
        </emma:emma>
      </inkml:annotationXML>
      <inkml:traceGroup>
        <inkml:annotationXML>
          <emma:emma xmlns:emma="http://www.w3.org/2003/04/emma" version="1.0">
            <emma:interpretation id="{FBCBA945-6B31-41C9-82D8-36B1A36D4299}" emma:medium="tactile" emma:mode="ink">
              <msink:context xmlns:msink="http://schemas.microsoft.com/ink/2010/main" type="line" rotatedBoundingBox="26488,8786 32718,7068 32984,8035 26755,9753"/>
            </emma:interpretation>
          </emma:emma>
        </inkml:annotationXML>
        <inkml:traceGroup>
          <inkml:annotationXML>
            <emma:emma xmlns:emma="http://www.w3.org/2003/04/emma" version="1.0">
              <emma:interpretation id="{85B17476-8F34-4F56-8144-B774AFE15359}" emma:medium="tactile" emma:mode="ink">
                <msink:context xmlns:msink="http://schemas.microsoft.com/ink/2010/main" type="inkWord" rotatedBoundingBox="26514,8880 28511,8329 28752,9202 26755,9753"/>
              </emma:interpretation>
              <emma:one-of disjunction-type="recognition" id="oneOf9">
                <emma:interpretation id="interp13" emma:lang="" emma:confidence="0">
                  <emma:literal>wind</emma:literal>
                </emma:interpretation>
                <emma:interpretation id="interp14" emma:lang="" emma:confidence="0">
                  <emma:literal>wund</emma:literal>
                </emma:interpretation>
                <emma:interpretation id="interp15" emma:lang="" emma:confidence="0">
                  <emma:literal>Wind</emma:literal>
                </emma:interpretation>
                <emma:interpretation id="interp16" emma:lang="" emma:confidence="0">
                  <emma:literal>wird</emma:literal>
                </emma:interpretation>
                <emma:interpretation id="interp17" emma:lang="" emma:confidence="0">
                  <emma:literal>Wund</emma:literal>
                </emma:interpretation>
              </emma:one-of>
            </emma:emma>
          </inkml:annotationXML>
          <inkml:trace contextRef="#ctx1" brushRef="#br0" timeOffset="26301.8087">1353 7525 1049 0,'-2'-56'331'0,"15"-5"88"15,2 16-283-15,6 2-14 16,-1 22-38-16,4 13-15 16,-6 17-39-16,2 17-19 15,-3 20-13-15,-7 14 4 16,-7 10 0-16,-1 18 6 15,-5-7 0-15,1 1 0 16,4-19-4-16,4-11 1 16,4-25-4-16,12-22 0 15,2-23 1-15,14-33 2 16,0-14 0-16,9-27 1 16,-9-2 1-16,1-8-2 0,-15 25 0 15,-2 11 1-15,-16 30 0 16,3 24-9-16,-9 22-2 15,-2 36-4-15,4 21-2 16,5 27 0-16,-2 7 9 16,15 13 0-16,4-21 6 15,6-19-1-15,4-24 1 0,5-27 4 16,-5-25 3 0,5-29 12-16,-6-21 6 0,-1-27 20 15,-6-4 11-15,-8-18 17 16,-9 12-9-16,-9 5-3 15,-9 22-20-15,-6 9-15 16,-6 23-20-16,1 9-7 16,5 13-6-16,1 16-3 15,5 5-1-15,5 11 0 16,1 7 5-16,6 2 1 16,1-10 3-16,7-5-1 15,4-15-4-15,5-16 4 16,-1-6 1-16,1-12 1 15,-3-1 3-15,-3-2 4 16,-7 10-4-16,-4-2 0 16,-1 16-1-16,-2 0-4 15,1 13-7-15,-1 16-2 0,2 6-4 16,2 19 2-16,-1 10 4 16,0 11 5-1,0-1 4-15,0 2 1 0,2-19-1 16,7-15-1-16,3-18-2 15,13-22 1-15,0-17 0 16,6-19 4-16,-5-5 0 16,-4-6 3-16,-6 8-2 0,-6 8 0 15,-5 16-3 1,-1 9-3-16,-2 14-4 0,0 13-3 16,1 6 0-16,0 13 0 15,3 5 4-15,-3 1 4 16,3-5 3-16,-4-4 0 15,4-10 0-15,-3-6-1 16,1-13-1-16,1-8 0 16,1-3 0-16,2-10 2 15,-2-2 0-15,1 2 1 16,-2 4 0-16,3 2-1 16,-2 9-3-16,1 5-2 15,4 5 0-15,4 2 14 16,-1 3-50-16,1 1-146 15,2-6-360-15,-5-1 21 16</inkml:trace>
          <inkml:trace contextRef="#ctx1" brushRef="#br0" timeOffset="26471.862">2495 7041 1229 0,'-10'-11'367'16,"10"7"60"-16,4 7-349 15,9 4-40-15,6 1-41 0,13 3 94 16,5-1-518-16,3-5 204 16</inkml:trace>
          <inkml:trace contextRef="#ctx1" brushRef="#br0" timeOffset="27129.8494">3078 7221 921 0,'6'-24'313'0,"-7"0"85"15,-2 13-235-15,-5 7-24 16,-12 10-34-16,-2 18-21 16,-4 6-43-16,-9 16-22 15,1 6-9-15,4 14 2 16,6-8-3-16,10 1 1 15,13-19-3-15,14-19-1 16,16-30-1-16,15-32 2 16,3-20-1-16,8-30 0 15,-4-12 3-15,4-20-2 16,-14 15 6-16,-5-7 18 16,-11 27 4-16,-13 14 5 0,-14 31 1 15,-1 19-2-15,-6 22-27 16,-3 25-2-16,6 23-8 15,0 25-1-15,0 15-4 16,4 27 6-16,7-13-1 16,4 1 1-16,3-20-1 15,11-13 3-15,1-30 4 16,10-8-126-16,-4-22 433 0,-1-11-818 16,-7-17 289-16</inkml:trace>
        </inkml:traceGroup>
        <inkml:traceGroup>
          <inkml:annotationXML>
            <emma:emma xmlns:emma="http://www.w3.org/2003/04/emma" version="1.0">
              <emma:interpretation id="{CC455E75-356D-4B5B-A9CC-5134A2C9A64C}" emma:medium="tactile" emma:mode="ink">
                <msink:context xmlns:msink="http://schemas.microsoft.com/ink/2010/main" type="inkWord" rotatedBoundingBox="28744,8164 32718,7068 32958,7941 28985,9036"/>
              </emma:interpretation>
              <emma:one-of disjunction-type="recognition" id="oneOf10">
                <emma:interpretation id="interp18" emma:lang="" emma:confidence="0">
                  <emma:literal>vornehmlich</emma:literal>
                </emma:interpretation>
                <emma:interpretation id="interp19" emma:lang="" emma:confidence="0">
                  <emma:literal>Vornehmlich</emma:literal>
                </emma:interpretation>
                <emma:interpretation id="interp20" emma:lang="" emma:confidence="0">
                  <emma:literal>vernehmlich</emma:literal>
                </emma:interpretation>
                <emma:interpretation id="interp21" emma:lang="" emma:confidence="0">
                  <emma:literal>Vernehmlich</emma:literal>
                </emma:interpretation>
                <emma:interpretation id="interp22" emma:lang="" emma:confidence="0">
                  <emma:literal>Dornehrlich</emma:literal>
                </emma:interpretation>
              </emma:one-of>
            </emma:emma>
          </inkml:annotationXML>
          <inkml:trace contextRef="#ctx1" brushRef="#br0" timeOffset="27675.6835">3614 6921 1350 0,'4'-26'398'0,"-1"2"97"15,6 1-374-15,11 4-51 16,0 6-33-16,6 12-10 15,7 10-23-15,-4 12-6 16,-2 8-3-16,-6 14-1 16,-7 1 3-16,-12 10 3 0,-7 1 4 15,-6 2 3-15,1-7 2 16,-2-6 1-16,6-16-3 16,6-10-1-16,1-12-3 15,8-3-1-15,9-7-1 16,4-10 3-16,3-6 1 15,10-16 1-15,-3-8 3 16,3-11 0 0,-5-4-3-16,-2-15 0 0,-7 8-1 0,-4-5-2 15,-7 9-1 1,-4 10 2-16,-9 23-1 0,-4 5 0 16,-5 18-2-16,-7 14-8 15,1 11-13-15,2 15-81 16,3 8-48-16,7 2-44 15,9-3-218-15,10-3-90 16,5-12-7 0</inkml:trace>
          <inkml:trace contextRef="#ctx1" brushRef="#br0" timeOffset="28298.0643">4318 6750 1013 0,'9'-29'392'0,"-5"3"89"0,-8 11-279 0,-14 6-22 0,-1 12-63 0,-6 9-33 16,-4 17-65-16,-2 18-10 0,7 7-8 16,1 13 4-16,8-3 0 15,6-8 3-15,6-18-1 16,11-11 0-16,5-16-4 16,10-13 3-16,3-11-3 15,7-15 3-15,-1-5 0 16,6-6 2-16,-3 5-4 0,0 2-1 15,-3 16-3 1,-3 11-2-16,-7 13-1 0,1 13-4 16,-3 3 1-16,-5 7 5 15,-1-3 0-15,-4-5 3 16,-4-8 2-16,-1-6 11 16,-4-12 17-16,2-15 19 15,2-11-1-15,1-16 4 16,0-7-10-16,0-10-20 15,-1 10-17-15,-7 2 1 16,-4 15-5-16,2 11-1 16,-1 9-2-16,2 7-5 15,5 8-3-15,1 5 2 16,6-7-1-16,7 13 0 16,4-8 4-16,7-4-1 15,5-4-1-15,5 0 0 0,-4-8 3 16,0 1 2-1,-7 0 0-15,-1 8-3 0,-10 4-2 16,-3 14-6-16,-3 7-1 16,-3 19 2-16,-4-2 5 15,-5 7 4-15,-2-4 4 16,-1-4 1-16,1-16-1 16,4-10-3-16,4-16-1 15,11-19 4-15,1-10-1 16,9-10 1-16,2-1 0 0,0-5 2 15,-7 10-4-15,4 8 1 16,-8 11-4-16,-1 9-2 16,-5 15-6-16,2 11-3 15,-5 5 1-15,-5 12 0 16,-2-2 5-16,2 6 4 16,-5-7 4-16,-2 4 2 15,7-6 0-15,4-3 4 16,-4-10-149-16,22 4-402 15,0-6 86-15</inkml:trace>
          <inkml:trace contextRef="#ctx1" brushRef="#br0" timeOffset="29724.7478">5143 6665 1055 0,'-4'0'355'0,"5"1"40"16,7 4-269-16,8-1-21 15,7-1-20-15,14-3 26 16,5-7 0-16,14-15-15 16,-1-9-38-16,6-16-17 15,-11-7-29-15,-6-8 4 16,-19 8 1-16,-9-1 11 16,-19 17 2-16,-8 6 0 15,-10 17-7-15,-7 14-10 16,0 16-10-16,-4 23-5 15,3 13-3-15,-5 22-1 16,9 3 4-16,2 7 2 16,8-13-2-16,12-2 3 15,12-22-2-15,12-8 0 0,8-21-3 16,13-19 0-16,-2-21-1 16,8-16 4-16,-4-19 2 15,2-24 2-15,-8 0 0 16,3-21 3-16,-14 5 0 15,-7-6 0-15,-10 24-1 16,-10 15 2-16,-10 24-3 16,-5 19-9-16,-1 25-1 0,-2 23 0 15,0 11-3-15,1 26 1 16,-1 9 6-16,0 10 4 16,1-8 1-16,10-1 1 15,8-23 0-15,7-11 0 16,8-14-3-16,13-18-1 15,-3-10-2-15,4-13 4 16,5-9 2-16,2-13 1 16,-5 3 1-16,1 7 1 15,-9 9-4-15,-4 18-7 16,-6 15-3-16,-2 19 1 16,-5 3 1-16,3 8 1 15,-3-1 7-15,2-8 0 16,-1-16-1-16,5-14-1 15,3-11 0-15,9-23 4 16,3-7 2-16,7-14 1 0,-5 1 0 16,2-1 1-16,-8 15-5 15,-7 11-4-15,-7 13-2 16,-4 13-8-16,-7 13 1 16,-2 8 0-16,0 2 4 15,-2 13 3-15,2-4 5 16,2-2 1-16,-1-14-2 15,5-3-2-15,3-17-2 16,10-14 2-16,0-7 0 0,5-10 2 16,1-4 2-16,-1 2 1 15,-4 11-6-15,-2 9-15 16,-6 15-9-16,0 10-4 16,-4 10-2-16,-5 8 9 15,-2-1 12-15,1 2 9 16,1-5 5-16,3-3-2 15,-2-10-1-15,5-2-3 16,3-12 0-16,3-11 3 16,7-10 0-16,8-12 3 15,5-10 1-15,12-13 1 16,-5-2-4-16,7-10 1 16,-7 3-1-16,-4 1 2 15,-14 12-1-15,-4 5-11 0,-14 17-9 16,-7 5-10-16,-7 16-6 15,-4 12-9-15,-2 14 10 16,-1 9 1-16,0 12 10 16,-5 16 15-16,5 5 16 15,1 13 16-15,5-3 7 16,10 7 5-16,8-17-10 16,7-6-8-16,6-19-14 15,12-16 0-15,0-20-8 0,17-19 8 16,-3-11-2-16,8-15 3 15,-12 2-2-15,-4-4 4 16,-19 17-6-16,-8 3-1 16,-7 17-2-16,-9 9-2 15,-9 15-2-15,-2 12 2 16,4 13 1-16,-11 11 7 16,10 2 6-16,6 5 8 15,10-7 0-15,5-4-1 16,9-18-6-16,8-11-2 15,0-15-5-15,2-18 0 16,-2-11 3-16,5-15-22 16,-9-3-43-16,6-15-137 15,-2 12-354-15,-6-11 28 16</inkml:trace>
          <inkml:trace contextRef="#ctx1" brushRef="#br0" timeOffset="29881.3291">6888 5856 1081 0,'-3'6'541'0,"0"5"-42"0,0-1-252 16,8 10-144-16,-2 0-84 16,6 1-18-16,6-1-112 15,9 4-388-15,2-6 88 0</inkml:trace>
          <inkml:trace contextRef="#ctx1" brushRef="#br0" timeOffset="30289.3764">7129 6181 1094 0,'-33'51'404'16,"1"-1"69"-16,9 3-261 15,13-12-84-15,17-12-25 16,15-18-54-16,14-20-19 16,6-17-25-16,10-17 3 15,-5-10 0-15,8-10 1 16,-5 3-7-16,6-15 1 15,-9-3-3-15,-3-19 4 16,-12 3 0-16,-17-12 3 16,-21 19-7-16,-14 7-34 0,-16 28-24 15,-11 17-7-15,6 23-2 16,-3 17 3-16,7 16 34 16,1 20 21-16,3 5 8 15,-4 17 28-15,8-2 11 16,7 4 13-16,8-9 1 15,14-1-3-15,14-16-25 16,14-7-14-16,10-11-11 0,17-4 3 16,1-11 0-16,6 2 2 15,-9 4 2 1,-4 8-3-16,-17 9-3 0,-11 18 2 16,-16 1-1-16,-8 11 4 15,-10-7 4-15,3-4 314 16,-13-13-821-16,-7-12 379 15</inkml:trace>
        </inkml:traceGroup>
      </inkml:traceGroup>
    </inkml:traceGroup>
    <inkml:traceGroup>
      <inkml:annotationXML>
        <emma:emma xmlns:emma="http://www.w3.org/2003/04/emma" version="1.0">
          <emma:interpretation id="{BFC73366-2D4E-40C1-825A-CE08FF15890D}" emma:medium="tactile" emma:mode="ink">
            <msink:context xmlns:msink="http://schemas.microsoft.com/ink/2010/main" type="paragraph" rotatedBoundingBox="27181,9681 32933,8252 33184,9266 27433,10695" alignmentLevel="3"/>
          </emma:interpretation>
        </emma:emma>
      </inkml:annotationXML>
      <inkml:traceGroup>
        <inkml:annotationXML>
          <emma:emma xmlns:emma="http://www.w3.org/2003/04/emma" version="1.0">
            <emma:interpretation id="{FA5EED2C-EE68-4CD4-A34C-8242F153BFC9}" emma:medium="tactile" emma:mode="ink">
              <msink:context xmlns:msink="http://schemas.microsoft.com/ink/2010/main" type="line" rotatedBoundingBox="27181,9681 32933,8252 33184,9266 27433,10695"/>
            </emma:interpretation>
          </emma:emma>
        </inkml:annotationXML>
        <inkml:traceGroup>
          <inkml:annotationXML>
            <emma:emma xmlns:emma="http://www.w3.org/2003/04/emma" version="1.0">
              <emma:interpretation id="{0C27E030-8014-4CBD-B619-4A1FABC9D5B8}" emma:medium="tactile" emma:mode="ink">
                <msink:context xmlns:msink="http://schemas.microsoft.com/ink/2010/main" type="inkWord" rotatedBoundingBox="27297,10148 28504,9848 28639,10395 27433,10695"/>
              </emma:interpretation>
              <emma:one-of disjunction-type="recognition" id="oneOf11">
                <emma:interpretation id="interp23" emma:lang="" emma:confidence="0">
                  <emma:literal>um</emma:literal>
                </emma:interpretation>
                <emma:interpretation id="interp24" emma:lang="" emma:confidence="0">
                  <emma:literal>von</emma:literal>
                </emma:interpretation>
                <emma:interpretation id="interp25" emma:lang="" emma:confidence="0">
                  <emma:literal>vom</emma:literal>
                </emma:interpretation>
                <emma:interpretation id="interp26" emma:lang="" emma:confidence="0">
                  <emma:literal>neu</emma:literal>
                </emma:interpretation>
                <emma:interpretation id="interp27" emma:lang="" emma:confidence="0">
                  <emma:literal>un</emma:literal>
                </emma:interpretation>
              </emma:one-of>
            </emma:emma>
          </inkml:annotationXML>
          <inkml:trace contextRef="#ctx1" brushRef="#br0" timeOffset="31117.8491">2090 8640 923 0,'5'-48'302'0,"10"-4"78"16,2 14-252-16,2 12-28 31,0 17-33-31,-3 24-9 16,-8 14-39-16,-5 24-5 0,-3 5-5 0,-6 21 0 16,1 13 4-1,2 1-8-15,6-22 2 16,6-12-4-16,11-39 8 15,8-35-3-15,14-40 5 16,4-11-2-16,5-19 4 16,-5-2-9-16,-4 4 5 15,-12 22-7-15,-7 3 4 16,-15 17-4-16,-10 5 9 16,-1 10-7-16,-10 13 3 0,2 14-3 15,0 14-4-15,7 16-8 16,-4 7 4-16,10 1-4 15,-2 6 3-15,10-10 1 16,10-6 6-16,3-9-5 16,12-12 3-16,4-13-25 15,2-9-72-15,-6-7-337 16,0-17 67-16</inkml:trace>
          <inkml:trace contextRef="#ctx1" brushRef="#br0" timeOffset="31464.4865">2744 8407 569 0,'-13'50'424'0,"1"10"-69"16,1-4-49-16,3 5-185 16,8-17-27-1,8-6-1-15,6-14-25 0,11-13 1 16,9-26-30-16,10-19-9 16,3-10-7-16,9-16 5 15,-6 5-16-15,-3 0 0 16,-17 13-7-16,-2 12 0 15,-15 19-7-15,-2 19 7 16,-5 19-6-16,2 11 7 16,-4 0-5-16,1 7 9 0,-2-14-8 15,6-6 8-15,3-6-3 16,2-10 14 0,4-12 0-16,5-6 9 0,-4-7-8 15,3-9 2-15,-1-1-16 16,0 3-89-16,-6 6-56 15,3 11-347-15,-1 11 11 16</inkml:trace>
        </inkml:traceGroup>
        <inkml:traceGroup>
          <inkml:annotationXML>
            <emma:emma xmlns:emma="http://www.w3.org/2003/04/emma" version="1.0">
              <emma:interpretation id="{37745762-B710-47D3-9DB2-6B903A73E9B0}" emma:medium="tactile" emma:mode="ink">
                <msink:context xmlns:msink="http://schemas.microsoft.com/ink/2010/main" type="inkWord" rotatedBoundingBox="28734,9296 32933,8252 33174,9222 28975,10265"/>
              </emma:interpretation>
              <emma:one-of disjunction-type="recognition" id="oneOf12">
                <emma:interpretation id="interp28" emma:lang="" emma:confidence="0">
                  <emma:literal>Rahmbedi</emma:literal>
                </emma:interpretation>
                <emma:interpretation id="interp29" emma:lang="" emma:confidence="0">
                  <emma:literal>Rahmbede</emma:literal>
                </emma:interpretation>
                <emma:interpretation id="interp30" emma:lang="" emma:confidence="0">
                  <emma:literal>Rahmbeck,</emma:literal>
                </emma:interpretation>
                <emma:interpretation id="interp31" emma:lang="" emma:confidence="0">
                  <emma:literal>Rahmbeck.</emma:literal>
                </emma:interpretation>
                <emma:interpretation id="interp32" emma:lang="" emma:confidence="0">
                  <emma:literal>Ruhmbedi</emma:literal>
                </emma:interpretation>
              </emma:one-of>
            </emma:emma>
          </inkml:annotationXML>
          <inkml:trace contextRef="#ctx1" brushRef="#br0" timeOffset="32768.8441">4890 7525 768 0,'23'11'485'0,"-7"31"-82"16,-2 20-99-16,4 25-233 0,-10-27 15 31,-1 3-39-31,7 66 2 0,-2-20-20 15,-6-10 2-15,-3-24-16 16,0-50 7 0,-6-18-8-16,-7-10-4 15,-3-18-9-15,-9-14 3 0,-10-7-12 16,-12-19-1-16,-2-3 4 0,-8-18 2 16,7 2-3-16,9-19 4 15,15 11 2-15,17-13 3 16,18 16 3-16,17-2 13 15,7 26 3-15,16 8 12 16,-2 24-1-16,6 19 5 16,-9 17-16-16,6 13 0 15,-10 4-16-15,-4 11 1 16,-7 0-10-16,-3 9 9 16,-17-1-8-16,-17 17 10 15,-10 3-2-15,-14 20 12 16,-12-10-1-16,-3 10 10 15,6-14-5-15,7-3 4 16,8-20-10-16,12 7 0 16,10-14-13-16,10-1 3 0,6-10-9 15,8-7 7-15,6-12-29 16,7-17-33-16,3-8-59 16,2-16-83-16,-6-9-340 15,8-6 53-15</inkml:trace>
          <inkml:trace contextRef="#ctx1" brushRef="#br0" timeOffset="33123.0028">5319 7765 1017 0,'-7'15'320'0,"-9"8"60"0,-2 13-242 16,3 5-66-16,-3 12 15 16,1-4 6-16,8 7-21 15,6-11-24-15,11-5-10 16,7-19-24-16,12-15-23 15,2-20 19-15,7-16 2 16,-2-12 1-16,-1-10 2 16,-9-4-3-16,-2-9 2 15,-12 10-5-15,-10 2 3 16,-3 10-4-16,-6 18 1 16,-3 19-8-16,-3 21-3 15,6 17-6-15,0 18 3 16,4 1-1-16,2 11 9 15,6-11 3-15,3-9 6 16,2-12-2-16,4-5 4 16,5-18-6-16,5-14-21 0,1-15-52 15,1-14-84-15,1-16 133 16,-1-20-470-16,-3-6 140 16</inkml:trace>
          <inkml:trace contextRef="#ctx1" brushRef="#br0" timeOffset="33861.6052">5597 7121 1115 0,'-8'38'266'0,"-1"26"121"16,3 7-317-16,-3 25 37 15,-3 0-4-15,4 14 18 16,7-7-25-16,5-5-9 16,7-30-44-16,6-15-5 15,-1-21-29-15,4-25 2 16,0-11-8-16,-5-23 9 15,-1-10-8-15,5-19 10 16,-5 6-6-16,-6 0 4 16,1 16-10-16,-3 18 0 15,-5 20-12-15,4 21 6 16,-1 11-7-16,-1 10 9 16,3 1-1-16,1 1 11 15,-3-18-5-15,7-1 12 0,1-15-7 16,5-9 23-16,-1-13 4 15,5-13 9-15,2-16-11 16,5-4 6-16,-6-3-21 16,4 0-7-1,-8 14-8-15,-1 12-2 0,-8 13-10 16,-4 23 6-16,-2 16-7 16,1 7 2-16,1 6 3 15,1-3 9-15,4-14-7 0,3-4 5 16,3-18-2-1,6-10 5-15,2-9-5 0,11-8 9 16,1-19-2-16,1-8 7 16,-6-4-7-16,-2-6 3 15,-12 6-8-15,-5 12 2 16,-9 17-10-16,-1 12-2 16,-5 16-6-16,-2 19 5 15,0 7-3-15,2 8 6 16,0 0 4-16,2-1 6 15,8-10-8-15,1-13 6 16,0-13-5-16,8-13 6 16,4-9-7-16,3-17 10 15,6-1-5-15,7-2 6 16,-3 9-5-16,1 5 3 16,-7 18-7-16,-6 16-3 0,-8 10-3 15,-4 12 5-15,-2 4 0 16,2 4 4-16,-1-8 2 15,1-7 2-15,5-13-7 16,-1-10 8 0,1-14-6-16,6-15 8 0,-1-7-5 15,0-8-96-15,-6-1-93 0,-1 2-356 16,-10 9-13-16</inkml:trace>
          <inkml:trace contextRef="#ctx1" brushRef="#br0" timeOffset="34247.676">6855 7062 1333 0,'-9'24'286'0,"-5"23"133"15,6 8-386-15,1 19 29 16,4-1 12-16,1 3 30 15,5-17-10-15,6-7-6 16,4-25-37-16,2-12-15 16,1-18-32-16,1-13 4 0,3-10-7 15,4-3 9-15,-3 0-13 16,2 3-8-16,-2 16-7 16,1 11-9-16,-10 15-8 15,-3 17 12-15,-6 3 8 16,-3 14 11-16,-6 0 11 15,-8 4 32-15,-3-13 8 16,-4 4 20-16,3-15-4 16,-8-11 3-16,8-12-31 0,0-14-12 15,-2-12-53-15,-3-16-172 16,8-1-366-16,-3-5 35 16</inkml:trace>
          <inkml:trace contextRef="#ctx1" brushRef="#br0" timeOffset="34557.4594">7029 7511 960 0,'35'-18'398'0,"5"-8"51"15,-1 1-261-15,0-7-28 16,-10 3-66 0,0 2-27-16,-5 5-44 0,-7-2 6 15,-9 12-5-15,-11-2 16 16,-9 5 0-16,-10 5 5 15,3 8-7-15,-9 7-5 0,4 5-14 16,-2 22 6-16,5 2-3 16,3 11 7-1,10-4-8-15,7 3 2 0,11-18-12 16,8-7-2-16,5-16-8 16,5-8 1-16,2-10-3 15,2-12-11-15,-5-5-35 16,3-4-139-16,-7-5-173 15,1 6-190-15,-7 5-120 0</inkml:trace>
          <inkml:trace contextRef="#ctx1" brushRef="#br0" timeOffset="34910.0936">7542 7299 1099 0,'-3'-3'437'0,"-6"-2"60"15,-5 2-309-15,-4 5-34 16,1 4-79-16,-7 14-25 15,1 13-46-15,-2 14 9 16,5 5 2-16,3 2 17 16,10-10-2-16,11-9 2 15,8-20-11-15,19-16-1 16,5-16-11-16,5-25 7 16,-2-13-4-16,10-15 9 15,-8 0-10-15,0-19 6 16,-2 11-7-16,-4-7 5 0,-14 10-7 15,-10 6 3-15,-11 28-13 16,-12 20-5-16,-2 30-5 16,-10 29 0-16,-2 20-2 15,-7 28 6-15,6 5 3 16,-1 9 7-16,10-15-2 16,4-7 6-16,16-25 4 15,7-14-102-15,8-19-93 16,13-12-363-16,6-17-17 0</inkml:trace>
          <inkml:trace contextRef="#ctx1" brushRef="#br0" timeOffset="35084.7711">7815 7381 1278 0,'-3'17'426'0,"-1"8"64"16,4-5-345-16,6 1-72 15,0-3-41-15,3-7-89 16,-2 1-433-16,-2-4 112 15</inkml:trace>
          <inkml:trace contextRef="#ctx1" brushRef="#br0" timeOffset="32117.9476">3816 8117 1057 0,'9'-23'260'0,"-12"8"106"16,-3 10-305-16,-5 14-16 15,-3 16-12-15,-4 19-4 16,1 13-15-16,-2 22 26 16,3 0 9-16,4-5 20 15,8-20-5-15,11-14 1 16,10-27-32-16,4-26-1 15,7-20-19-15,3-25 8 0,3-13-6 16,-1-23 6-16,1 6-9 16,-10-1 10-16,-9 19-8 15,-13 6 3-15,-5 31-2 16,-5 2-4-16,-1 27-14 16,1 14-2-16,2 21-7 15,0 19 3-15,0 14-1 16,6 10 7-16,5-1 2 15,8-5 7-15,5-23-5 16,8-7 3-16,8-22-2 0,8-16 2 16,-4-20 0-16,5-15 6 15,-7-8-1-15,-7-10 5 16,-11 3-2-16,-9 3 0 16,-9 14-6-16,-4 9 3 15,-7 13-8-15,-1 19 0 16,0 13-5-16,1 20 0 15,3 4-3-15,5 11 8 16,8-7 5-16,7-5 7 16,5-18 0-16,10-17 11 15,2-17 4-15,4-17 7 16,2-10-10-16,8-11 7 16,-8 2-15-16,-1 6-4 0,-6 11-12 15,-4 10 2 1,-10 17-10-16,-1 17 5 0,-5 6-3 15,1 10 6-15,-4-1-1 16,-1-2 7-16,1-9-3 16,4-11-20-16,3-13-122 15,8-14-386-15,-4-4 66 16</inkml:trace>
        </inkml:traceGroup>
      </inkml:traceGroup>
    </inkml:traceGroup>
    <inkml:traceGroup>
      <inkml:annotationXML>
        <emma:emma xmlns:emma="http://www.w3.org/2003/04/emma" version="1.0">
          <emma:interpretation id="{F1CCBD55-36A4-4175-9F36-9234751B0420}" emma:medium="tactile" emma:mode="ink">
            <msink:context xmlns:msink="http://schemas.microsoft.com/ink/2010/main" type="paragraph" rotatedBoundingBox="27328,10457 33301,9343 33536,10603 27563,11717" alignmentLevel="3"/>
          </emma:interpretation>
        </emma:emma>
      </inkml:annotationXML>
      <inkml:traceGroup>
        <inkml:annotationXML>
          <emma:emma xmlns:emma="http://www.w3.org/2003/04/emma" version="1.0">
            <emma:interpretation id="{65A03257-F504-4BDA-BE5B-EC89C87D7A41}" emma:medium="tactile" emma:mode="ink">
              <msink:context xmlns:msink="http://schemas.microsoft.com/ink/2010/main" type="line" rotatedBoundingBox="27328,10457 33301,9343 33536,10603 27563,11717">
                <msink:destinationLink direction="with" ref="{D228FE90-4704-407E-B910-2926C54BDE7C}"/>
              </msink:context>
            </emma:interpretation>
          </emma:emma>
        </inkml:annotationXML>
        <inkml:traceGroup>
          <inkml:annotationXML>
            <emma:emma xmlns:emma="http://www.w3.org/2003/04/emma" version="1.0">
              <emma:interpretation id="{BF19B1BF-A3DB-4FBB-B5C4-8B1F69B8E8EC}" emma:medium="tactile" emma:mode="ink">
                <msink:context xmlns:msink="http://schemas.microsoft.com/ink/2010/main" type="inkWord" rotatedBoundingBox="27329,10462 31686,9649 31920,10904 27563,11717"/>
              </emma:interpretation>
              <emma:one-of disjunction-type="recognition" id="oneOf13">
                <emma:interpretation id="interp33" emma:lang="" emma:confidence="1">
                  <emma:literal/>
                </emma:interpretation>
              </emma:one-of>
            </emma:emma>
          </inkml:annotationXML>
          <inkml:trace contextRef="#ctx1" brushRef="#br0" timeOffset="37279.8545">3222 8913 1018 0,'-19'12'364'0,"9"10"22"16,3 20-228-16,5 7-151 15,5 22 1-15,0 2-5 16,2 4 8-16,-2 2-4 15,9-3 9-15,2-26-4 16,5-9 4-16,4-20-9 16,6-43 31-16,-3-15-1 0,4-19 4 15,-5-9-6 48,-6-17 30-63,-8 12-18 0,-7-7 15 0,-10 10 0 0,-6 6 5 0,0 20-25 0,1 11-11 0,1 21-30 0,7 27 0 15,4 15-5-15,2 25 1 16,3 9-4-16,2 13 13 16,1-8-5-16,0-6 3 15,3-23-5-15,5-7 4 16,1-19-5-16,3-13 4 16,2-14 10-16,3-19 14 15,-3-12 1-15,6-18 9 16,-4-5 1-16,0-18 0 15,-12 11-13-15,-5-19 5 16,-10 11-10-16,-11 5 0 16,-4 19-15-16,-3 7 1 0,7 27-9 15,-4 13-6-15,9 10-6 16,1 11 4-16,4 5-4 16,-2 10-38-16,5-4-57 15,0 20-93-15,3 0-347 0,-4-3 23 16</inkml:trace>
          <inkml:trace contextRef="#ctx1" brushRef="#br0" timeOffset="38018.7298">3764 9279 988 0,'-5'-5'381'15,"1"-5"24"-15,1-4-231 16,0 5-107-16,0-3-21 15,3 9-30-15,0 0-1 16,3 15-14-16,-2 6 4 16,1 5-7-16,1-3 9 15,1 5-5-15,5-11 9 16,5-11-6-16,7-13 21 16,1-10-3-16,3-11 8 15,-6-3-5-15,0-4 6 0,-7 7-22 16,-1 13 0-16,-5 12-11 15,3 11-5-15,-3 10-5 16,3 14 9-16,5-2-4 16,1 5 6-16,0-9 4 15,5-14-3-15,0-12-8 16,3-22 1-16,-4-19-3 16,3-15-8-16,-4-6 3 0,-4-26 1 15,-7 13 4-15,-8 0-19 16,-5 9-6-16,-7 13-4 15,1 30-1-15,2 10-15 16,1 17 21-16,2 16 15 16,4 10 4-16,0 26 5 15,3 3 18-15,2 13 24 16,1-4 9-16,3 5 9 16,3-25-3-16,6-1-2 15,2-12-26-15,4 0-5 16,-1-6-13-16,0-3 5 15,-7-7-5-15,-1-7 8 16,-7-4-3-16,-5-11 12 16,-6-3-3-16,-5-5 5 15,-4-1-9-15,-6-17 3 16,-2 3-11-16,-7-13 3 0,-4-5-5 16,-2-6 6-16,3 9-2 15,1-17 15-15,10 18 3 16,7 8 14-16,8 11-1 15,5 4 1-15,7 24-19 16,7-4-9-16,5 21-15 16,7 5 0-16,5-4-3 15,6 1 8-15,-4 1 0 0,-2-22-1 16,-10-2-27-16,-7-2-94 16,-11-1-28-16,-11-21-348 15,-12 1 14-15</inkml:trace>
          <inkml:trace contextRef="#ctx1" brushRef="#br0" timeOffset="38206.8134">3916 8763 1089 0,'-8'-4'290'0,"10"1"75"15,5 1-316-15,11 2-21 16,4 3-23-16,6 3 193 16,4 5-564-16,5-1 255 15</inkml:trace>
          <inkml:trace contextRef="#ctx1" brushRef="#br0" timeOffset="38499.7155">4413 8790 1007 0,'-3'-3'384'0,"-6"-1"45"0,-3 8-260 16,-2 27-50-16,-4 5-50 15,-3 13-9-15,1-1-30 16,4 4-5-16,3-26-21 15,9-7 4-15,4-5-9 16,4 1 3-16,4-10-5 0,0-2 4 16,4-2-3-16,1 1 8 15,4-8-5-15,-2 9 7 16,5 10-8-16,3 3 2 16,-4-1-7-16,3 3 4 15,-4-1-8-15,-6-1 8 16,-7 3-2-16,-7 0 17 15,-12 4 3-15,-2 4 15 16,-6-4-3-16,-2 0 8 16,1-11-18-16,-1-10 4 15,3-9-50-15,0-12-113 16,4-9-77-16,6 1-277 16,8-3-51-16</inkml:trace>
          <inkml:trace contextRef="#ctx1" brushRef="#br0" timeOffset="36767.6026">2464 9417 1045 0,'-14'-42'605'0,"0"1"-429"0,16 4-1 16,-2 8-49-16,-2 13-19 15,-7 8-55-15,-11 31-17 0,1 6-36 16,-7 27 2-16,-6-3-2 15,2 20 7-15,7-6-6 16,3 1 4-16,13-24-3 16,7-8-1-16,12-21-5 15,9-15 7-15,6-21-2 16,7-21 5-16,-1-22-1 16,2-20 8-16,-12-2-10 15,0-2 6-15,-13 9-6 0,-2 20 10 16,-10 16-4-16,-1 18 15 15,-6 16-11-15,8 22 2 16,-6 16-13-16,6 29 3 16,4 7-15-16,2 21 9 15,-1-4-4-15,2 2 9 16,5-22-5-16,4-10 4 16,6-27-5-16,11-19 5 15,3-18-1-15,7-18 9 16,2-23-3-16,-3-17 6 15,-9 6-3-15,-9 1 1 16,-14 13-5-16,-12 10 5 16,-9 14-5-16,-5 7 4 15,1 14-10-15,-6 10 1 0,6 16-9 16,-1 17 4-16,3 19-5 16,1 4 8-16,5-3-2 15,8-5 4-15,8-15-4 16,11-26 0-16,9-14 0 15,8-11 7-15,4-22-2 16,5-8 5-16,-4 7 1 16,2 3-1-16,-9 8-7 15,-3 22 0-15,-11 9-5 0,-2 20 2 16,-11 0-4-16,1 1 8 16,-5-1-3-1,-2-3 8-15,-4-20-3 0,5-2 38 16,-4-4 10-16,1-27 17 15,2-8-5-15,-4-15 6 16,-6-8-38-16,-3-10-10 16,-3 25-19-16,-5 2 7 15,8 20-10-15,3 7-3 16,6 16-42-16,9 5-107 16,11 10-68-16,13-3-347 15,3-8-9-15</inkml:trace>
          <inkml:trace contextRef="#ctx1" brushRef="#br0" timeOffset="39091.2242">4529 8951 983 0,'1'-13'332'15,"-4"7"50"-15,-3 10-277 16,0 17-34-16,1 14-45 16,-1 14-2-16,3 5-11 15,5 13 21-15,4-11-1 16,5-7 11-16,1-17-4 15,10-14 4-15,4-23 2 0,9-20 24 16,2-18-10-16,8-27 3 16,-5-7-9-16,1-25-19 15,-16 4-27-15,-5-6 10 16,-15 23-7-16,-13-1 5 16,-10 18-3-16,-6 5-3 15,-4 16-13-15,2 10-5 16,2 19-4-16,-2 32 0 15,2 14-4-15,-5 17 6 16,-6 5 3-16,0 9 8 16,8-15-2-16,7-2 6 15,14 8-2-15,14-2 4 16,9-13-7-16,10 1-2 16,2-5-3-16,12-25 5 15,0-5-2-15,4 2 4 0,-2 0 1 16,-2 5 2-16,-11 6-7 15,-3 12 2-15,-7 4-3 16,-8 11 4-16,-6-4-3 16,2 5 8-16,-4-8-5 15,-2-5 4-15,-1-10-4 16,1-10 5-16,-2-5-5 16,-3-16 1-16,0-7-42 0,-5-6 361 15,1 4-823-15,-8-1 354 16</inkml:trace>
          <inkml:trace contextRef="#ctx1" brushRef="#br0" timeOffset="40295.969">4952 8938 619 0,'3'-11'140'16,"0"6"55"-16,0 1-164 15,2 2-4-15,-1 4 35 16,-2-5 33-16,-4 0 49 16,2 3 6-16,-4-3 27 15,-1-3-23-15,2 7-17 0,-5 4-48 16,1 4-16-16,-2 3-41 16,-5 9-3-16,2-1-16 15,6 4 10-15,-2-3-2 16,2 5 17-16,2-4-3 15,2 0 6-15,-1-2-8 16,6 3-4-16,0-8-16 16,3 5 1-16,3-7-14 15,-1-5 6-15,3 1-3 0,-2-4 6 16,1-4-5-16,-1-15 18 16,4-7-6-16,-4-20 9 15,3-7-10-15,-6-13 6 16,1-7-17-16,-7 1 7 15,-1 12-9-15,-5 8 12 16,0 11-8-16,0 31 1 16,1 11-8-16,5 7 5 15,0 35-14-15,3 20 5 16,-1 8 1-16,5 6 6 16,-5-1-4-16,5-34 7 15,4-17-4-15,1-18 4 16,5-10-7-16,9-22 12 15,1-14-6-15,5-22 7 16,0-23-4-16,1-21 6 16,-3 8-10-16,-5-4 7 15,-12 10-8-15,-8-8 5 0,-10 12-4 16,-2 6 1-16,-4 18-6 16,2 16-4-16,1 46-5 15,1 33 0-15,-1 17-3 16,1 16 3-16,-1 4 6 0,2 11 4 15,2-21 2 1,5 20 3-16,2-7-2 0,8 11 4 16,1-8-5-16,3 14 4 15,-3-18-6-15,2 3 4 16,-4-18-2-16,1 9 2 16,-5-14-4-16,-1-12 6 15,-1-17-1-15,1-27 3 16,1-27 4-16,8-35 6 15,5-14-5-15,7-46 1 16,-2-8-3-16,2-29-3 16,-8 16-6-16,-1-32 5 15,-11 36-4-15,-4 28 3 16,-2 32-4-16,-2 18 2 16,-2 43-7-16,0 23-1 15,4 10-6-15,-1 20 5 16,-1 13-4-16,1 24 6 15,-1-5-1-15,1 14 4 16,2-9-3-16,4-4 5 0,4 12-4 16,5 19 5-16,4-6-4 15,3 1 5-15,-1-6-4 16,1-31 5-16,-6-28-5 16,-6-15 7-16,-6-10-4 15,-7-10 13-15,-5-12-4 0,-5-9 8 16,-3-8-7-16,-10-21 6 15,-3-2-14-15,-14-19 4 16,3 5-5-16,-6 4 3 16,9 18-5-16,8 5 4 15,13 22-5-15,5 9 3 16,12 11-7-16,13 5 0 16,9 2-5-16,16 5 17 15,7-4-18-15,22-7-171 16,4-2-370-16,16-14 52 15</inkml:trace>
          <inkml:trace contextRef="#ctx1" brushRef="#br0" timeOffset="40836.0015">5850 8118 1235 0,'-6'-10'350'0,"-3"11"89"15,5 16-358-15,0 27-27 16,6 21-32-16,1 29-10 16,0 2-7-16,-3 11 23 15,0-14 7-15,-1 4 12 0,2-29-3 16,7-8 2-16,8-24-21 16,10-39-1-16,6-38-10 15,9-15 3-15,-5-5-3 16,4 0 2-16,-14 27-8 15,-4 12-13-15,-5 18-10 16,-5 16-8-16,-6 6-5 16,0 19 5-16,-9-3 15 15,-9 26 4-15,-4-10 9 0,-7 7 18 16,-5-8 5-16,-8 4 21 16,0-21 4-16,-7 3 5 15,5-17-16-15,-6-9-7 16,8-10-21-16,2-6-44 15,24-3-227 1,1-1 76-16,1-7-366 16,22-3 57-16</inkml:trace>
          <inkml:trace contextRef="#ctx1" brushRef="#br0" timeOffset="41124.908">6193 8733 851 0,'37'-21'423'15,"-15"1"14"-15,-3 2-149 0,-9 5-111 16,2-2-23-16,-3 0-72 16,5-5-16-16,-5 2-50 15,-3-6-5-15,-1 0-12 16,-7-4 9-16,-10 7-4 16,-5 7 5-16,-1 10-9 15,-14 17 10-15,5 10-9 16,-2 11 3-16,8 7-3 15,0 13 8-15,12-8-8 16,1 22 8-16,10-6-6 16,5-7 3-16,11-17-5 0,11-6 0 15,5-31-69-15,8-33-79 16,-1-7-26-16,2-16-341 16,-7-7 26-16</inkml:trace>
          <inkml:trace contextRef="#ctx1" brushRef="#br0" timeOffset="41464.6082">6457 8513 1148 0,'-12'-2'342'0,"-2"5"82"16,1 5-325-16,-2 12-18 15,-1 5-36-15,3 1-3 16,5 0-19-16,4-2 0 16,2-6-13-16,5-11 5 15,3-4-10-15,6-3 5 16,2-2-6-16,9-3 6 0,-1 9-6 15,6-1 3-15,-4 1-6 16,2 7 1-16,-5 2-6 16,0 4 1-16,-8 1-2 15,-3 7 2-15,-5-10 0 16,-5 26 17-16,-2-3 15 16,-5 4 28-16,-7-1 9 15,-7 9 13-15,-4-21-13 16,-5-5-11-16,1-12-29 0,-4-6-6 15,4-13-10-15,0-17-66 16,9-5-76-16,5-29-186 16,14-6-224-16,14-8-62 15</inkml:trace>
        </inkml:traceGroup>
        <inkml:traceGroup>
          <inkml:annotationXML>
            <emma:emma xmlns:emma="http://www.w3.org/2003/04/emma" version="1.0">
              <emma:interpretation id="{0CD90A98-31DA-40E2-8BBA-B737647C443D}" emma:medium="tactile" emma:mode="ink">
                <msink:context xmlns:msink="http://schemas.microsoft.com/ink/2010/main" type="inkWord" rotatedBoundingBox="31670,9647 33301,9343 33517,10500 31886,10804"/>
              </emma:interpretation>
              <emma:one-of disjunction-type="recognition" id="oneOf14">
                <emma:interpretation id="interp34" emma:lang="" emma:confidence="0">
                  <emma:literal>Meint</emma:literal>
                </emma:interpretation>
                <emma:interpretation id="interp35" emma:lang="" emma:confidence="0">
                  <emma:literal>feimt</emma:literal>
                </emma:interpretation>
                <emma:interpretation id="interp36" emma:lang="" emma:confidence="0">
                  <emma:literal>feint</emma:literal>
                </emma:interpretation>
                <emma:interpretation id="interp37" emma:lang="" emma:confidence="0">
                  <emma:literal>feinst</emma:literal>
                </emma:interpretation>
                <emma:interpretation id="interp38" emma:lang="" emma:confidence="0">
                  <emma:literal>Feint</emma:literal>
                </emma:interpretation>
              </emma:one-of>
            </emma:emma>
          </inkml:annotationXML>
          <inkml:trace contextRef="#ctx1" brushRef="#br0" timeOffset="43137.9543">6563 7977 1115 0,'5'-10'329'16,"-4"23"62"-16,-1 16-281 16,4 4-76-16,0 25-1 15,2 7-2-15,2 34 19 16,1-2 4-16,0 12 31 16,-5-7 0-16,0 19 15 0,-4-25-16 15,1 10-8-15,2-15-35 16,3-13-4-16,2-33-23 15,-1-13 2-15,-1-23-10 16,0-23 18-16,-1-14-6 16,0-44 8-16,-5-8-5 15,-7-23 3-15,-2 7-19 16,-10-3 2-16,-4 40-7 16,0-1 0-16,5 22-6 0,3 15-1 15,10 18-11-15,4 14 1 16,4 14-3-16,3 6 8 15,1 3-1-15,6 0 12 16,-1-6 0-16,4 1 5 16,0-6-6-16,3-3 3 15,2-7-4-15,7-10 4 16,-4-14-3-16,11-7 4 16,-6-4-2-16,-3-8 7 15,-5-5-5-15,-4 3 9 16,-14-3-4-16,-6-5 4 15,-4 7-6-15,-3 12 3 16,-1 11-14-16,4 21 3 16,-2 14-8-16,1 15 4 15,2 4-4-15,-2 8 11 0,5-4-3 16,2 2 10-16,4-8-4 16,6-2 6-16,5-9-8 15,7-13 7-15,2-5-10 16,-1-11 8-16,-5-6-6 15,3-11 8-15,-8-9-6 16,1-7 10-16,-2-2-10 16,-6-7 8-16,1 8-9 15,0 1 6-15,-5-2-9 16,-2 14 6-16,5 7-10 0,-5 12 0 16,2 12-8-16,-2 23 6 15,2-1-6-15,-1 16 10 16,-1-8 1-16,-1 7 9 15,5-15-6-15,3-3 7 16,8-17-9-16,4-6 9 16,4-12-8-16,6-10 8 15,0-8-6-15,-3-5 9 16,0-2-7-16,-6 0 7 16,-6 10-7-16,-4 6 6 15,-3 6-8-15,-5 3-2 16,1 12-8-16,-2 1 6 15,1 7-7-15,-1 6 7 16,0 2 2-16,0 0 4 0,0-4-3 16,2-5 3-16,4-9-5 15,8-11 7-15,5-11-4 16,10-5 6 0,5-5-3-16,6-4 6 0,-5 4-7 15,-1 3 4-15,-11 6-7 16,-5 9 0-16,-12 10-9 15,-3 6 7-15,-5 6-7 0,1 6 7 16,-2-4-2-16,4 4 10 16,1-1-8-16,1 0 7 15,0-10-7-15,3 1 5 16,2-11-6-16,5-9 9 16,2-5-4-16,5-1 7 15,-2-7-5-15,5-7 7 16,-8 10-12-16,-1 0 6 15,-10 9-10-15,-2 11 6 16,-5 19-11-16,3 4 10 16,-5 7-8-16,7 5 10 15,-1-7-5-15,1 0 11 16,-2-8-8-16,4-8 10 16,-1-7-11-16,7-1 10 15,3-11-9-15,8-5 9 16,-1-3-8-16,4-2 11 0,-7 0-10 15,-5 1 4-15,-4 8-12 16,-4-1-1-16,-1 5-13 16,-4 0 2-16,2 10-4 15,-2-19-33-15,4-1-37 16,6-18-27-16,5-8-3 16,5-27 4-16,4 7 41 15,2-15 40-15,-7 3 35 0,-6-8 7 16,-9 12-2-16,-5-5 3 15,-5 28-2-15,1 17 4 16,1 22-6-16,1 21 4 16,4 21-1-16,0 17 18 15,0 8 4-15,-2 12 28 16,1 5 7-16,4 9 9 16,0-12-17-16,7 1-3 15,4-10-29-15,6-11-5 16,-2-20-12-16,0-8 4 15,-7-15 1-15,-4 1-67 16,-11-10-42-16,-10-4-81 16,-7 0-21-16,-11-12-14 15,-3 0 69-15,-6-9 38 16,3-1 83-16,-6-16 26 16,6 3 11-16,6-7 21 0,10 7 13 15,5 5 56-15,11 14 18 16,7 0 41-16,7 14-18 15,10 4 10-15,9-1-50 16,22-4-12-16,6 8-43 16,19-12 2-16,3-2-24 15,13-3-3-15,-14 3-3 16,-12-2-76-16,-27 2-117 16,-37 6-369-16,-31 8 6 0</inkml:trace>
          <inkml:trace contextRef="#ctx1" brushRef="#br0" timeOffset="43405.829">6946 8170 1481 0,'-8'-23'483'16,"14"5"75"-16,6-2-370 15,5 3-141-15,10 5 4 16,1 6-9-16,7 17-600 16,-8 7 214-16</inkml:trace>
        </inkml:traceGroup>
      </inkml:traceGroup>
    </inkml:traceGroup>
  </inkml:traceGroup>
</inkml:ink>
</file>

<file path=ppt/ink/ink1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5:23.6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28FE90-4704-407E-B910-2926C54BDE7C}" emma:medium="tactile" emma:mode="ink">
          <msink:context xmlns:msink="http://schemas.microsoft.com/ink/2010/main" type="inkDrawing" rotatedBoundingBox="31047,11295 33541,10300 33583,10405 31089,11401" semanticType="underline" shapeName="Other">
            <msink:sourceLink direction="with" ref="{65A03257-F504-4BDA-BE5B-EC89C87D7A41}"/>
          </msink:context>
        </emma:interpretation>
      </emma:emma>
    </inkml:annotationXML>
    <inkml:trace contextRef="#ctx0" brushRef="#br0">-6 929 1518 0,'-12'17'853'15,"21"-4"-809"-15,52-17-27 16,34-14-8-16,56-49 19 0,15-21 6 15,51-26 12 1,-9 0-16-16,37-7 2 16,-34 33-20-16,16-11 6 0,-40 28-11 15,5 7 5 1,-44 17-9-16,-15 9 7 0,-42 29-8 16,-15-1-2-16,-40 7-16 15,-11 1-41-15,-15 2-54 16,4 2-425-16,-3-7 86 15</inkml:trace>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7:23.4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25DDC1-FEBC-4C34-AD9F-36FD1023927E}" emma:medium="tactile" emma:mode="ink">
          <msink:context xmlns:msink="http://schemas.microsoft.com/ink/2010/main" type="writingRegion" rotatedBoundingBox="14555,10417 16692,10417 16692,11702 14555,11702"/>
        </emma:interpretation>
      </emma:emma>
    </inkml:annotationXML>
    <inkml:traceGroup>
      <inkml:annotationXML>
        <emma:emma xmlns:emma="http://www.w3.org/2003/04/emma" version="1.0">
          <emma:interpretation id="{54DB17DA-6D84-4BB5-BDFE-B366AB8ADE78}" emma:medium="tactile" emma:mode="ink">
            <msink:context xmlns:msink="http://schemas.microsoft.com/ink/2010/main" type="paragraph" rotatedBoundingBox="14555,10417 16692,10417 16692,11702 14555,11702" alignmentLevel="1"/>
          </emma:interpretation>
        </emma:emma>
      </inkml:annotationXML>
      <inkml:traceGroup>
        <inkml:annotationXML>
          <emma:emma xmlns:emma="http://www.w3.org/2003/04/emma" version="1.0">
            <emma:interpretation id="{2EE4F993-6C49-4A9A-B749-AEDFC0F5CDA6}" emma:medium="tactile" emma:mode="ink">
              <msink:context xmlns:msink="http://schemas.microsoft.com/ink/2010/main" type="line" rotatedBoundingBox="14555,10417 16692,10417 16692,11702 14555,11702"/>
            </emma:interpretation>
          </emma:emma>
        </inkml:annotationXML>
        <inkml:traceGroup>
          <inkml:annotationXML>
            <emma:emma xmlns:emma="http://www.w3.org/2003/04/emma" version="1.0">
              <emma:interpretation id="{64CCE5D3-11F3-47BE-9635-BFE693C5DC5D}" emma:medium="tactile" emma:mode="ink">
                <msink:context xmlns:msink="http://schemas.microsoft.com/ink/2010/main" type="inkWord" rotatedBoundingBox="14555,10417 16692,10417 16692,11702 14555,11702"/>
              </emma:interpretation>
              <emma:one-of disjunction-type="recognition" id="oneOf0">
                <emma:interpretation id="interp0" emma:lang="" emma:confidence="1">
                  <emma:literal/>
                </emma:interpretation>
              </emma:one-of>
            </emma:emma>
          </inkml:annotationXML>
          <inkml:trace contextRef="#ctx0" brushRef="#br0">1816 118 620 0,'-3'-4'318'16,"0"2"0"-16,0 2-109 15,0 0-104-15,-2 2-11 0,1-1-33 16,-2-1-10-16,-3 2-18 16,0-2-1-16,-5-2-3 15,-1-2 5-15,-2 4 3 16,-4-5 7-16,0-2-3 15,-10 5-3-15,7 4-9 0,-9-1-5 16,2 1-8-16,-1 4-3 16,7-6 1-16,-6 0 1 15,9-3-1-15,-6-3 2 16,4-3 4-16,-3 1 2 16,2-1-5-16,-2 1 2 15,4 5-1-15,-7 0-5 16,3-1-1-16,-2 1 3 15,0-2 0-15,-6 2-1 16,9 3 0-16,2-3-2 16,0-1-1-16,-1-3-5 15,7 0 3-15,-8-5-6 16,-1 6 2-16,-3 3 0 16,1 1 4-16,-4 4 0 15,7 2 4-15,-6 5-1 16,3 2-3-16,-4 1-2 0,2 0-2 15,-2 6-2-15,3-4 1 16,-1 3-1-16,4-5 0 16,-3 3-1-16,1-7 2 15,0 1-3-15,3-3 4 16,-3 0-4-16,2-2 4 16,3 4-6-16,-5-3 5 15,-4 1-5-15,2 3 4 0,-2-2-5 16,-2 4 3-16,3 0-4 15,8 4 2-15,-5 1-5 16,5 3 3-16,1 0-3 16,5 1 4-16,1 3-4 15,3-3 7-15,1-2-4 16,1-5 4-16,-1 12-5 16,4-4 4-16,-1 8-9 15,2 3 5-15,0 13-7 16,4-7 6-16,2 11-6 15,5-5 7-15,5 6-4 16,4-6 5-16,5 0-3 16,0-6 5-16,10 3-4 15,-1-10 5-15,12 3-4 16,0 4 4-16,15 7-5 16,-5 4 6-16,11 7-6 0,-9-7 5 15,17-2-7-15,-11-17 5 16,16-12-5-16,-4-9 5 15,20-9-4-15,-8-9 7 16,8-4-3-16,-9-7 5 16,11-15-4-16,-16-5 4 15,8-10-2-15,-9 6 4 16,9-3-5-16,-12 17 6 16,10 1-4-16,-16 9 3 0,4-4-6 15,-13 7 6-15,7-10-6 16,-14 3 5-16,9-5-5 15,-12-3 3-15,5-10-2 16,-13-1 3-16,-4-5-1 16,-7 1 3-16,-2-3-2 15,-10 4 2-15,-7 1-1 16,-5 5 3-16,-11-5 0 16,-9 7 4-16,-13-3 1 15,-10 3 1-15,-18 0 0 16,-6 9 0-16,-8 3-7 15,3 11 3-15,-12 3-7 16,12 7-3-16,-5 10-6 16,6 1-5-16,-1 1-94 15,19 0-54-15,2-6-347 0,16-4 11 16</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4:57.5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5E6897-1398-4EC3-8148-A2BC8FB7DFAA}" emma:medium="tactile" emma:mode="ink">
          <msink:context xmlns:msink="http://schemas.microsoft.com/ink/2010/main" type="inkDrawing" rotatedBoundingBox="28438,8091 30889,7909 30897,8018 28446,8200" semanticType="callout" shapeName="Other">
            <msink:sourceLink direction="with" ref="{C166E88C-14B0-49ED-82DF-4D4154BE6CBD}"/>
            <msink:sourceLink direction="with" ref="{EDF13E43-F842-41EE-9A9D-A40DE03B9E5D}"/>
          </msink:context>
        </emma:interpretation>
      </emma:emma>
    </inkml:annotationXML>
    <inkml:trace contextRef="#ctx0" brushRef="#br0">3638 7247 1314 0,'-43'-6'524'0,"3"0"-501"0,35 21-16 15,20-8-16-15,26-2 2 16,20-5-1-16,27-17 5 15,1-3 2-15,19-5 3 16,-11 0 0-16,15 4 2 16,-17 11-3-16,14 5 3 15,-6 7-2-15,9 2-1 16,-12 2-2-16,14 5 5 0,-12-4-5 16,9 1 2-16,-7-4-1 15,10-7 0-15,-15-1-2 16,7-5 2-16,-18-6-4 15,5-4 4-15,-19 3-1 16,3-4 2-16,-18 5 0 0,-4 1 3 16,-14 4-2-16,-9 2 1 15,-11 3-1-15,-7 1 1 16,-2 4 2-16,-11 0 4 16,1 0 2-16,-8 3-13 15,-5 1-34-15,-13 3-341 16,-2-3 86-16</inkml:trace>
  </inkml:traceGroup>
</inkml:ink>
</file>

<file path=ppt/ink/ink1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7:39.5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689906-866D-4FD6-B718-62B1542362EE}" emma:medium="tactile" emma:mode="ink">
          <msink:context xmlns:msink="http://schemas.microsoft.com/ink/2010/main" type="inkDrawing" rotatedBoundingBox="15580,2004 15617,11710 15516,11711 15479,2005" semanticType="callout" shapeName="Other">
            <msink:sourceLink direction="with" ref="{91097376-E4AA-4C36-9116-2F1C017093E5}"/>
            <msink:sourceLink direction="with" ref="{4F3A45CD-0BC4-4F34-BE62-3D5B29710E99}"/>
          </msink:context>
        </emma:interpretation>
      </emma:emma>
    </inkml:annotationXML>
    <inkml:trace contextRef="#ctx0" brushRef="#br0">40-3 605 0,'0'-10'345'0,"-3"8"-16"16,0 5-128-16,6 5-62 0,0 8-51 15,-7 0 0-15,4 5-15 16,-5-1-1-16,4-1-15 15,2 4-9-15,-1 0-16 16,0 3-11-16,5 5-9 16,-7 4-6-16,1-1 3 15,8 8 4-15,-5-1 8 16,-1 5 6-16,1-5 9 0,-1 10-1 16,-4-8-2-16,0 8-7 15,2-10-5-15,1 0-6 16,-3-4 1-16,3-7-5 15,3-6 3 1,-3 8-3-16,1 0-2 0,2 0-3 16,-4-2 1-16,1 19-2 15,0-7 3-15,0 10 1 16,3-7 1-16,-2 11-3 16,-1-16 3-16,-3 7-3 15,3-8 4-15,-3 4 3 16,3-8 5-16,-3 1-2 15,9-11 5-15,-7 3-6 16,1 1 0-16,1 3-7 16,-2-5 2-16,-4 13-4 0,5-4 4 15,-4 4-8-15,-2 1 4 16,6 4-4 0,-5-10 5-16,8 12-6 0,-4-11 8 15,-1 1-7-15,5-7 5 16,3 11-6-16,-9-10 4 15,8 10-7-15,2-2 8 16,-5 8-6-16,-2-15 6 16,6 10-3-16,-6-8 5 0,0 5-6 15,0-7 6-15,0 11-7 16,0-15 3-16,0 7-6 16,2-3 5-16,-1 2-5 15,1-3 7-15,-2 15-4 16,1-2 2-16,-1 8 0 15,-1-2 6-15,1 3-8 16,0-8 7-16,-3 7-3 16,1-11 2-16,2 3-5 15,0-2 1-15,-3-1 1 16,3-7 3-16,-2 5-6 16,-5-13 5-16,2 6-2 15,-2-3-1-15,2 10-5 16,-1 2 6-16,5 15-5 0,-2-3 7 15,3 11-4 1,-3-9 6-16,1 1-5 0,-3-6 4 16,4 3-4-16,-1-14 4 15,2 5-6-15,2-7 5 16,6-2-5-16,-7 1 4 16,1 5-4-16,-1-3 4 15,1 7-3-15,-4 1 5 16,7 0-5-16,-1-2 6 0,-1 4-8 15,-3-5 5-15,3 4-6 16,-1-5 4-16,-4 2-5 16,2-3 7-16,3-2-6 15,0-4 7-15,-3 12-7 16,0-3 5-16,5 8-5 16,-2 3 5-16,-8 5-6 15,1-8 5-15,4 6-5 16,-5-10 6-16,-1 8-7 15,8-9 6-15,-4-3-6 16,2-7 6-16,2 10-7 16,1-8 8-16,0 11-7 15,3 5 5-15,-6 12-6 16,3-7 7-16,-2 13-7 16,-1-8 6-16,0 2-5 15,3-14 7-15,-3-3-8 16,2-9 6-16,1 5-6 15,-2-8 6-15,-1 10-7 0,4 1 9 16,-3 7-7-16,2-7 6 16,-1 14-6-16,-1-7 6 15,-1 10-7-15,-3-9 6 16,0 4-5-16,5-11 6 0,1 6-6 16,-3-6 6-1,7 10 0-15,-5-3 0 0,2 7-8 16,-7-5 8-16,5 6-8 15,-5-9 1-15,6 5-1 16,-2-9 8-16,2 1-8 16,-4-8 7-16,4 7-5 15,-3-2 5-15,-2 6-5 16,2-4 6-16,-1 10-6 16,1-6 4-16,-2 6-4 15,2-6 7-15,2 5-8 16,-1-11 7-16,1 5-6 15,1-7 4-15,-3 10-5 16,1-3 7-16,2 5-8 16,-4-6 8-16,1 5-7 15,3-5 7-15,1 4-8 16,-5-6 7-16,2-4-7 16,-2-7 8-16,-1-3-7 0,1-11 7 15,4 7-7 1,-3 2 6-16,3 8-7 0,-3-3 7 15,0 12-6-15,1-6 6 16,1 6-6-16,-4-7 6 16,2 5-6-16,0-13 6 15,-3 11-5-15,2-14 5 0,-1 4-5 16,1-4 6-16,-1 9-8 16,1-12 7-16,-2 12-5 15,4-6 5-15,-2 11-6 16,1-5 7-16,1 4-6 15,-1-4 4-15,-1 0-5 16,-2-7 6-16,0-3-6 16,3-9 6-16,0 0-5 15,-3-5 5-15,1-3-5 16,-1-5 5-16,-3 2-6 16,-1-7 5-16,5 7-6 15,2 0 7-15,2 4-6 16,-4 0 5-16,4 9-6 15,-7-8 7-15,3-3-9 16,-4-2 7-16,5-3-5 16,-2-4 6-16,1 5-4 0,-1-3 8 15,5 7-9-15,-4-4 0 16,-1 4-20-16,3 3-23 16,-10-6-553-16,-10 2 163 15</inkml:trace>
  </inkml:traceGroup>
</inkml:ink>
</file>

<file path=ppt/ink/ink1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7:18.5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CDDB91-4560-4DB4-BB1C-7CB082812DE7}" emma:medium="tactile" emma:mode="ink">
          <msink:context xmlns:msink="http://schemas.microsoft.com/ink/2010/main" type="writingRegion" rotatedBoundingBox="15959,3518 16965,3518 16965,4642 15959,4642"/>
        </emma:interpretation>
      </emma:emma>
    </inkml:annotationXML>
    <inkml:traceGroup>
      <inkml:annotationXML>
        <emma:emma xmlns:emma="http://www.w3.org/2003/04/emma" version="1.0">
          <emma:interpretation id="{FCF2C590-CAB6-41EB-A2AB-333EBD289712}" emma:medium="tactile" emma:mode="ink">
            <msink:context xmlns:msink="http://schemas.microsoft.com/ink/2010/main" type="paragraph" rotatedBoundingBox="15959,3518 16965,3518 16965,4642 15959,4642" alignmentLevel="1"/>
          </emma:interpretation>
        </emma:emma>
      </inkml:annotationXML>
      <inkml:traceGroup>
        <inkml:annotationXML>
          <emma:emma xmlns:emma="http://www.w3.org/2003/04/emma" version="1.0">
            <emma:interpretation id="{52A36078-0705-47B0-B6F4-1917686122B5}" emma:medium="tactile" emma:mode="ink">
              <msink:context xmlns:msink="http://schemas.microsoft.com/ink/2010/main" type="line" rotatedBoundingBox="15959,3518 16965,3518 16965,4642 15959,4642"/>
            </emma:interpretation>
          </emma:emma>
        </inkml:annotationXML>
        <inkml:traceGroup>
          <inkml:annotationXML>
            <emma:emma xmlns:emma="http://www.w3.org/2003/04/emma" version="1.0">
              <emma:interpretation id="{91097376-E4AA-4C36-9116-2F1C017093E5}" emma:medium="tactile" emma:mode="ink">
                <msink:context xmlns:msink="http://schemas.microsoft.com/ink/2010/main" type="inkWord" rotatedBoundingBox="15959,3518 16965,3518 16965,4642 15959,4642">
                  <msink:destinationLink direction="with" ref="{62689906-866D-4FD6-B718-62B1542362EE}"/>
                </msink:context>
              </emma:interpretation>
            </emma:emma>
          </inkml:annotationXML>
          <inkml:trace contextRef="#ctx0" brushRef="#br0">728 918 866 0,'-2'4'258'16,"-1"1"55"-16,2 1-219 16,2 0-50-16,-2-4-5 15,-1 2-7-15,2-5-3 0,-1-4-7 16,-2 4 7-16,4-9 1 16,1-3 12-16,2 1 4 15,-1 4 8-15,-1-4-7 16,-2 3 4-16,-2 3-11 15,-4-3 0-15,-1-2-14 16,4-4 0-16,-3 3-10 16,0-11 1-16,0 9-6 15,2-4 2-15,-3 3-6 16,1-2 3-16,0 5-3 0,0-8 3 16,-2 1-3-16,-6-7 5 15,5-1-5-15,-9-5 6 16,-3-2-2-16,-5 1 6 15,2 1-3-15,-7 0 5 16,4 5-1-16,-2 1-1 16,5-1-4-16,0-2-1 15,1 3-3-15,-1 2-3 16,4 3-3-16,-4-1 0 16,1 4-1-16,-1 5 1 15,1 2 0-15,-3-4 2 16,5 1-2-16,1 3 1 15,5-1-2-15,-3-3 1 16,3 3-2-16,-1-3-1 0,3 4 0 16,-1-10 1-16,4 7-2 15,-3-1 2-15,1 3-2 16,0 1 2-16,0-1-3 16,3-1 2-16,4 5-3 15,4 2-1-15,1 0-3 16,0 4-4-16,1 10-8 15,-2-7-46-15,-2-2-21 0,0 2-48 16,0 1-14-16,-2-2-317 16,5 9 98-16</inkml:trace>
          <inkml:trace contextRef="#ctx0" brushRef="#br0" timeOffset="562.8149">-151 267 939 0,'2'3'216'0,"4"5"101"15,2-10-264-15,1 7 1 16,-2-4 1-16,5 4 1 0,-7-7-14 16,1 4-3-16,-1-7-7 15,-1-1 13-15,-1-3 2 16,0-9 11-16,-6 6-7 16,-6-11-4-16,-5-5-17 0,-5-14-10 15,-4 4-12-15,-1-7-3 16,1 1 1-1,-1 0-2-15,4 12 0 0,5-2-2 16,4 5 3-16,2 7-4 16,6 11 3-16,4 4-4 15,3 2 1-15,6 3-5 16,4-1 3-16,6-3-4 16,2 5 4-16,15 1 1 15,-2 1 1-15,9 7-23 16,-3 1-42-16,15 11-363 15</inkml:trace>
        </inkml:traceGroup>
      </inkml:traceGroup>
    </inkml:traceGroup>
  </inkml:traceGroup>
</inkml:ink>
</file>

<file path=ppt/ink/ink1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7:24.4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D7D9F1-5288-4966-9B62-C50493B2316A}" emma:medium="tactile" emma:mode="ink">
          <msink:context xmlns:msink="http://schemas.microsoft.com/ink/2010/main" type="writingRegion" rotatedBoundingBox="14718,10510 15616,10510 15616,11761 14718,11761"/>
        </emma:interpretation>
      </emma:emma>
    </inkml:annotationXML>
    <inkml:traceGroup>
      <inkml:annotationXML>
        <emma:emma xmlns:emma="http://www.w3.org/2003/04/emma" version="1.0">
          <emma:interpretation id="{5839DE37-8E6E-4F0A-B6CA-7C9D837F27E9}" emma:medium="tactile" emma:mode="ink">
            <msink:context xmlns:msink="http://schemas.microsoft.com/ink/2010/main" type="paragraph" rotatedBoundingBox="14718,10510 15616,10510 15616,11761 14718,11761" alignmentLevel="1"/>
          </emma:interpretation>
        </emma:emma>
      </inkml:annotationXML>
      <inkml:traceGroup>
        <inkml:annotationXML>
          <emma:emma xmlns:emma="http://www.w3.org/2003/04/emma" version="1.0">
            <emma:interpretation id="{56687CB0-E474-43F2-A8A2-AEC3EAC29D4C}" emma:medium="tactile" emma:mode="ink">
              <msink:context xmlns:msink="http://schemas.microsoft.com/ink/2010/main" type="line" rotatedBoundingBox="14718,10510 15616,10510 15616,11761 14718,11761"/>
            </emma:interpretation>
          </emma:emma>
        </inkml:annotationXML>
        <inkml:traceGroup>
          <inkml:annotationXML>
            <emma:emma xmlns:emma="http://www.w3.org/2003/04/emma" version="1.0">
              <emma:interpretation id="{4F3A45CD-0BC4-4F34-BE62-3D5B29710E99}" emma:medium="tactile" emma:mode="ink">
                <msink:context xmlns:msink="http://schemas.microsoft.com/ink/2010/main" type="inkWord" rotatedBoundingBox="14718,10510 15616,10510 15616,11761 14718,11761">
                  <msink:destinationLink direction="with" ref="{62689906-866D-4FD6-B718-62B1542362EE}"/>
                </msink:context>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652 238 491 0,'-4'-22'298'0,"-4"0"4"16,2 7-108-16,-4 1-33 15,-1 11-51-15,-7-3-9 16,-4 3-28-16,-3 3-10 16,-3 6-15-16,-7 4-7 15,5 0-12-15,-5 11-15 16,-1 5-2-16,-2 6-5 15,4 3 0-15,0 9-5 16,6-6 3-16,4 9-4 16,9-3 2-16,4 8-3 15,7-7 2-15,4 8-4 16,6-4 2-16,7 5-2 16,4-5 1-16,10 9-1 15,2-10 2-15,12 11-2 16,-1 0 4-16,7 17-5 0,-3-7 3 15,9 6-3-15,-9-14 4 16,9-15-6-16,-8-25 3 16,7-17 0-16,-6-17 4 15,7-19-1-15,-8-14 5 16,4-16 2-16,-8 2 0 16,-3-6 1-16,-13 12 6 15,0-6 7-15,-10 6 5 0,-5-13 0 16,-3 3 5-16,-6-22-2 15,-4 7-3-15,-5 0 3 16,-2 5 7-16,-8-8 0 16,-4 17 1-16,-13 2 4 15,1 9 5-15,-18 7-1 16,-1 16-4-16,-14 18-10 16,2 14-10-16,-17 16-12 15,14 13-5-15,-10 20-7 16,10-1 5-16,-2 8-16 15,16-2-45-15,-9 18-454 16,15-21 123-16</inkml:trace>
        </inkml:traceGroup>
      </inkml:traceGroup>
    </inkml:traceGroup>
  </inkml:traceGroup>
</inkml:ink>
</file>

<file path=ppt/ink/ink1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9:12.2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5D76AB-9130-40F7-A1E4-F79EB0EC0A97}" emma:medium="tactile" emma:mode="ink">
          <msink:context xmlns:msink="http://schemas.microsoft.com/ink/2010/main" type="writingRegion" rotatedBoundingBox="5711,5205 7589,3957 7724,4160 5846,5407"/>
        </emma:interpretation>
      </emma:emma>
    </inkml:annotationXML>
    <inkml:traceGroup>
      <inkml:annotationXML>
        <emma:emma xmlns:emma="http://www.w3.org/2003/04/emma" version="1.0">
          <emma:interpretation id="{0A45A4B8-5F07-4393-8F36-DEB79C0F3A5A}" emma:medium="tactile" emma:mode="ink">
            <msink:context xmlns:msink="http://schemas.microsoft.com/ink/2010/main" type="paragraph" rotatedBoundingBox="5711,5205 7589,3957 7724,4160 5846,5407" alignmentLevel="1"/>
          </emma:interpretation>
        </emma:emma>
      </inkml:annotationXML>
      <inkml:traceGroup>
        <inkml:annotationXML>
          <emma:emma xmlns:emma="http://www.w3.org/2003/04/emma" version="1.0">
            <emma:interpretation id="{DA39BA08-1042-462A-AA45-305F219563EE}" emma:medium="tactile" emma:mode="ink">
              <msink:context xmlns:msink="http://schemas.microsoft.com/ink/2010/main" type="line" rotatedBoundingBox="5711,5205 7589,3957 7724,4160 5846,5407"/>
            </emma:interpretation>
          </emma:emma>
        </inkml:annotationXML>
        <inkml:traceGroup>
          <inkml:annotationXML>
            <emma:emma xmlns:emma="http://www.w3.org/2003/04/emma" version="1.0">
              <emma:interpretation id="{86FA1457-17D0-4308-B837-A22E896AD139}" emma:medium="tactile" emma:mode="ink">
                <msink:context xmlns:msink="http://schemas.microsoft.com/ink/2010/main" type="inkWord" rotatedBoundingBox="5721,5220 5910,5094 6020,5260 5832,5386"/>
              </emma:interpretation>
              <emma:one-of disjunction-type="recognition" id="oneOf0">
                <emma:interpretation id="interp0" emma:lang="" emma:confidence="0">
                  <emma:literal>9</emma:literal>
                </emma:interpretation>
                <emma:interpretation id="interp1" emma:lang="" emma:confidence="0">
                  <emma:literal>y</emma:literal>
                </emma:interpretation>
                <emma:interpretation id="interp2" emma:lang="" emma:confidence="0">
                  <emma:literal>%</emma:literal>
                </emma:interpretation>
                <emma:interpretation id="interp3" emma:lang="" emma:confidence="0">
                  <emma:literal>Y</emma:literal>
                </emma:interpretation>
                <emma:interpretation id="interp4" emma:lang="" emma:confidence="0">
                  <emma:literal>S</emma:literal>
                </emma:interpretation>
              </emma:one-of>
            </emma:emma>
          </inkml:annotationXML>
          <inkml:trace contextRef="#ctx0" brushRef="#br0">53 84 1062 0,'-1'6'281'15,"-2"0"85"-15,3 0-281 16,1 2-41-16,4-2 1 16,-1-6-10-16,4-5 1 15,1-3-15-15,3-2 3 16,-3-5-6-16,0 6 7 16,-4 1-3-16,-5-1 15 0,-3 1 0 15,-2 8 13-15,-1-3-10 16,0 6 5-16,3 3-18 15,1 5-3-15,2-5-14 16,5 5 0-16,4-2-9 16,0-6 4-16,-4-6-3 15,2 1 10-15,-4-5 1 16,-4-1 16-16,-1 4-1 0,-2-3 8 16,1 6-8-16,0-2-2 15,1 9-15-15,1 3 0 16,2 14 1-16,-1 9-150 15,2 10-372-15,-14-7 86 16</inkml:trace>
          <inkml:trace contextRef="#ctx0" brushRef="#br0" timeOffset="-52583.1833">32 263 801 0,'0'4'330'16,"-2"-1"21"-16,1-6-174 0,2-6-102 15,1-4-11-15,-1-6-25 16,2-5-10-16,-1 0-10 15,-2 0-3-15,0 1-3 16,-5 2 8-16,1 7 8 16,-4 0 11-16,2 10 11 15,-1 4 5-15,4 0-8 16,-2 4-10-16,5 4-12 0,2 2-13 16,4 3-6-1,0 12-6-15,4-5 5 0,2 3-6 16,-1-6 5-16,1-17-4 15,-1-13 7-15,1-8-1 16,2-8 4-16,-1-4-4 16,-4 7 4-16,-3 0-7 15,-6 7 4-15,-6 5-4 16,-4 2 5-16,-2 6 4 16,-2 7 5-16,0 5-5 15,5 3 4-15,-3 11-4 16,4-2-4-16,2 1-7 15,5-6 6-15,1-1-8 16,4-7 4-16,6-7-6 16,0-4 9-16,5-3-5 15,0-1 7-15,1-7-5 0,-6 3 4 16,1-2-7 0,-8 3 5-16,-3 3-4 0,-3 5 5 15,-5 4-6-15,-2 5 4 16,-2 1-7-16,1 4 3 15,-4 2-6-15,6-4 7 16,0 10-4-16,4-3 5 16,2-2-4-16,3-5 5 0,5 1-7 15,2-5 7-15,1-3-7 16,1-3 8-16,0 1-6 16,-5-2 8-16,-1-5-6 15,-1 6 7 1,-4-2-7-16,1-3 9 0,-5 5 0 15,0 5 4-15,-5-2-6 16,-1 5 6-16,-2 1-10 16,4 0 1-16,-1 3-6 15,4-2 5-15,2 5-7 16,4 1 5-16,5 5-7 16,5-1 6-16,5-4 2 15,3 1-37-15,-2-13-478 16,-9-13 154-16</inkml:trace>
        </inkml:traceGroup>
        <inkml:traceGroup>
          <inkml:annotationXML>
            <emma:emma xmlns:emma="http://www.w3.org/2003/04/emma" version="1.0">
              <emma:interpretation id="{0C359C33-1570-46E5-AF3F-EF290F53CE72}" emma:medium="tactile" emma:mode="ink">
                <msink:context xmlns:msink="http://schemas.microsoft.com/ink/2010/main" type="inkWord" rotatedBoundingBox="6135,4923 7589,3957 7724,4160 6270,5126"/>
              </emma:interpretation>
              <emma:one-of disjunction-type="recognition" id="oneOf1">
                <emma:interpretation id="interp5" emma:lang="" emma:confidence="1">
                  <emma:literal/>
                </emma:interpretation>
              </emma:one-of>
            </emma:emma>
          </inkml:annotationXML>
          <inkml:trace contextRef="#ctx0" brushRef="#br0" timeOffset="-21339.5765">445-32 471 0,'-2'2'142'0,"2"-1"36"16,3 4-119-16,2-3 23 15,1-1 9-15,1-1 23 16,2-1 1-16,0-4-2 16,-1-1-36-16,3 0-18 15,-1-2-27-15,1-2-8 16,0 1-12-16,2-1-1 16,-1 1-3-16,-3 2-2 15,2 2-1-15,0-1-2 16,-1 0 1-16,2 1-1 15,1-2 1-15,0-1-1 16,-1 1 2-16,1-4-1 16,-3 0 4-16,2 2 0 15,-1 2 1-15,0-8-1 16,-2 7-1-16,1-1-5 16,-1-2 0-16,5 1 0 0,0 5 0 15,1-7 0-15,-1 1 0 16,1 1-1-16,-2-2 0 15,-1-1 1-15,-2 7-3 16,3-3 4-16,-5 2-4 16,1-2 3-16,3 1-3 15,0-4 4-15,-4 3-5 16,5-6 4-16,-3 2-4 16,2-6 5-16,1 4-5 0,7-7 5 15,-2 7-3-15,5-5 4 16,0 8-4-16,3-6 4 15,-4 4-5-15,4-4 3 16,-5 3-3-16,2-3 3 16,-2 3-3-16,1-5 2 15,-3 6-2-15,4-2 2 16,-5 0 0-16,4-2-1 16,-3 6 0-16,1-2 1 15,-3 7-1-15,7-11 1 16,-1 2-1-16,6-2 1 15,-4 3-2-15,6-5 3 16,-7 11-3-16,-1-6 4 16,-7 1-5-16,4 1 5 0,-6 2-4 15,3-6 3-15,-1 10-4 16,2-4 4-16,-2-2-3 16,2-3 3-16,-3 1-1 15,3 0 10-15,-1-2-1 16,0 4 7-16,-2 1-1 15,0 4 5-15,-3-1-6 16,-1 3 3-16,-1 0-6 16,-1-2 1-16,-1-2-6 15,-3 10 2-15,-2-5-2 0,0 5 9 16,-3 5 3-16,0-4 9 16,-2-2-3-16,1 2 1 15,-1-4-11-15,1 3-2 16,-1 0-10-16,2-5 1 15,0 7-3-15,-2 0 0 16,1-6-11-16,-1 4-31 16,-4-1-16-16,0 2-23 15,0 1-6-15,-3-2-5 16,0-2 26-16,0 4 12 16,-3-8 24-16,-2 3 7 15,2 1 16-15,0-4 10 0,3 6 8 16,-2 0 10-1,4 0 5-15,-1-4 10 0,3 8 1 16,2-13 4-16,3 5-9 16,2-2 7-16,1 4-10 15,5-6 3-15,-2 7-12 16,4-4 3-16,2-5-12 16,5-1-1-16,-2 5-8 15,3-3 3-15,-2 4-7 16,0 2 11-16,-2 3 1 0,-2 2 16 15,-4 4 4-15,-2 2 20 16,-6 5-6-16,-3 4 6 16,-2 1-15-16,-2 3 3 15,-1 5-16-15,-1 5 3 16,0-4-8-16,0 2 2 16,0-5-9-16,-1-3 1 15,3-6-8-15,-4 7 2 16,7-9-5-16,-1-5-82 15,4-7 442-15,13-4-819 16,3-10 337-16</inkml:trace>
        </inkml:traceGroup>
      </inkml:traceGroup>
    </inkml:traceGroup>
  </inkml:traceGroup>
</inkml:ink>
</file>

<file path=ppt/ink/ink1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8:36.0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1F1AA4-2CCD-4256-AFB6-D69138651A2B}" emma:medium="tactile" emma:mode="ink">
          <msink:context xmlns:msink="http://schemas.microsoft.com/ink/2010/main" type="inkDrawing" rotatedBoundingBox="8357,5736 10467,5053 10633,5564 8522,6247" semanticType="callout" shapeName="Other">
            <msink:sourceLink direction="from" ref="{8DBF83C5-2EB4-49A7-922B-6E78604025D5}"/>
            <msink:sourceLink direction="to" ref="{A99A54D5-2E43-431A-9CD5-0B5D32C3B0B2}"/>
          </msink:context>
        </emma:interpretation>
      </emma:emma>
    </inkml:annotationXML>
    <inkml:trace contextRef="#ctx0" brushRef="#br0">17 575 1071 0,'-11'2'260'0,"7"2"97"0,2 2-312 16,5-6-5-16,5-1-13 16,7-2-3-16,5-3-5 15,10-9 8-15,3 1-2 16,16 3 8-16,-5-2-1 15,15-2-3-15,-3-2-11 16,18-6-6-16,-4-10-5 16,20-2-1-16,-8 0-3 15,10 2 2-15,-14 5-1 0,10 4-1 16,-9 3-1-16,7-2 1 16,-6 3-1-16,13-3 0 15,-14 8-2-15,1-6 1 16,-14 4-1-16,2-1 1 15,-15 6 2-15,2-3 3 16,-11 6 2-16,0 1 5 16,-13 2 0-16,-2 0 7 15,-9 0 3-15,0 1 9 16,-8 2-4-16,-1-6 2 16,-4 5-6-16,-2 1 0 15,-2-2-6-15,-2 4 7 16,-1 4-1-16,-1-3 1 15,-1-3-7-15,-1 0-2 0,-1 0-19 16,-2-2-60-16,-2 0-37 16,-3 4-49-16,2-5 42 15,-3 0-369-15,1 3 150 16</inkml:trace>
    <inkml:trace contextRef="#ctx0" brushRef="#br0" timeOffset="341.2586">1666-186 859 0,'-9'-6'383'0,"3"4"5"0,3 2-155 16,1 0-142-16,2 5 2 15,2-8-24-15,7 1-9 16,3 0-26-16,12 1-10 16,8-5-17-16,12 4-2 15,0-1-1-15,9 3 0 16,-4 6-2-16,-1-3-1 15,-8 5 0-15,-2 1-1 16,-14 3 2-16,-3 3 1 16,-10 2 0-16,-7 4 4 15,-4 8 7-15,-3 8 12 16,-6 1 7-16,-1 13 7 0,-5-4-1 16,-5-1-4-16,5-8-14 15,-2-3-4-15,-3-10-2 16,5 0-138-16,-3-9-378 15,-14-7 88-15</inkml:trace>
  </inkml:traceGroup>
</inkml:ink>
</file>

<file path=ppt/ink/ink12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18:53.8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3F6D32E-AA4A-4CD1-B378-FC9A6EC483F7}" emma:medium="tactile" emma:mode="ink">
          <msink:context xmlns:msink="http://schemas.microsoft.com/ink/2010/main" type="writingRegion" rotatedBoundingBox="15145,6721 16294,6721 16294,7775 15145,7775"/>
        </emma:interpretation>
      </emma:emma>
    </inkml:annotationXML>
    <inkml:traceGroup>
      <inkml:annotationXML>
        <emma:emma xmlns:emma="http://www.w3.org/2003/04/emma" version="1.0">
          <emma:interpretation id="{B222289E-CF2E-49E0-BAD1-974C31C4B597}" emma:medium="tactile" emma:mode="ink">
            <msink:context xmlns:msink="http://schemas.microsoft.com/ink/2010/main" type="paragraph" rotatedBoundingBox="15145,6721 16294,6721 16294,7775 15145,7775" alignmentLevel="1"/>
          </emma:interpretation>
        </emma:emma>
      </inkml:annotationXML>
      <inkml:traceGroup>
        <inkml:annotationXML>
          <emma:emma xmlns:emma="http://www.w3.org/2003/04/emma" version="1.0">
            <emma:interpretation id="{81D8773D-C3B0-49D5-B1DA-D8E4B6A7EC2A}" emma:medium="tactile" emma:mode="ink">
              <msink:context xmlns:msink="http://schemas.microsoft.com/ink/2010/main" type="line" rotatedBoundingBox="15145,6721 16294,6721 16294,7775 15145,7775"/>
            </emma:interpretation>
          </emma:emma>
        </inkml:annotationXML>
        <inkml:traceGroup>
          <inkml:annotationXML>
            <emma:emma xmlns:emma="http://www.w3.org/2003/04/emma" version="1.0">
              <emma:interpretation id="{426A9709-C37E-4E74-97BA-C2414B15C41D}" emma:medium="tactile" emma:mode="ink">
                <msink:context xmlns:msink="http://schemas.microsoft.com/ink/2010/main" type="inkWord" rotatedBoundingBox="15145,6721 15160,6721 15160,6736 15145,6736"/>
              </emma:interpretation>
              <emma:one-of disjunction-type="recognition" id="oneOf0">
                <emma:interpretation id="interp0" emma:lang="" emma:confidence="1">
                  <emma:literal/>
                </emma:interpretation>
              </emma:one-of>
            </emma:emma>
          </inkml:annotationXML>
          <inkml:trace contextRef="#ctx0" brushRef="#br0">0 0 0,'0'0'31,"0"0"0,0 0-15,0 0 15</inkml:trace>
        </inkml:traceGroup>
        <inkml:traceGroup>
          <inkml:annotationXML>
            <emma:emma xmlns:emma="http://www.w3.org/2003/04/emma" version="1.0">
              <emma:interpretation id="{BF94ABC3-6F37-4304-9D60-CA9BB510BDBE}" emma:medium="tactile" emma:mode="ink">
                <msink:context xmlns:msink="http://schemas.microsoft.com/ink/2010/main" type="inkWord" rotatedBoundingBox="16279,7760 16294,7760 16294,7775 16279,7775"/>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0" brushRef="#br0" timeOffset="47756.4193">1134 1039 0,'0'0'0,"0"0"31,0 0-16</inkml:trace>
        </inkml:traceGroup>
      </inkml:traceGroup>
    </inkml:traceGroup>
  </inkml:traceGroup>
</inkml:ink>
</file>

<file path=ppt/ink/ink1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8:54.725"/>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8:19:55.283"/>
    </inkml:context>
  </inkml:definitions>
  <inkml:traceGroup>
    <inkml:annotationXML>
      <emma:emma xmlns:emma="http://www.w3.org/2003/04/emma" version="1.0">
        <emma:interpretation id="{9516B6D6-8A33-46D4-9B29-FE069BD82399}" emma:medium="tactile" emma:mode="ink">
          <msink:context xmlns:msink="http://schemas.microsoft.com/ink/2010/main" type="writingRegion" rotatedBoundingBox="8482,3787 8757,15137 7785,15161 7510,3810"/>
        </emma:interpretation>
      </emma:emma>
    </inkml:annotationXML>
    <inkml:traceGroup>
      <inkml:annotationXML>
        <emma:emma xmlns:emma="http://www.w3.org/2003/04/emma" version="1.0">
          <emma:interpretation id="{7976B3DB-8918-4AFC-B537-FFD66A768A77}" emma:medium="tactile" emma:mode="ink">
            <msink:context xmlns:msink="http://schemas.microsoft.com/ink/2010/main" type="paragraph" rotatedBoundingBox="8482,3787 8757,15137 7785,15161 7510,3810" alignmentLevel="1"/>
          </emma:interpretation>
        </emma:emma>
      </inkml:annotationXML>
      <inkml:traceGroup>
        <inkml:annotationXML>
          <emma:emma xmlns:emma="http://www.w3.org/2003/04/emma" version="1.0">
            <emma:interpretation id="{A272E3EA-96DC-424C-8C3F-4AC38B4F028F}" emma:medium="tactile" emma:mode="ink">
              <msink:context xmlns:msink="http://schemas.microsoft.com/ink/2010/main" type="line" rotatedBoundingBox="8482,3787 8757,15137 7785,15161 7510,3810"/>
            </emma:interpretation>
          </emma:emma>
        </inkml:annotationXML>
        <inkml:traceGroup>
          <inkml:annotationXML>
            <emma:emma xmlns:emma="http://www.w3.org/2003/04/emma" version="1.0">
              <emma:interpretation id="{A27DD596-BE56-4BB4-B489-96E4AC212909}" emma:medium="tactile" emma:mode="ink">
                <msink:context xmlns:msink="http://schemas.microsoft.com/ink/2010/main" type="inkWord" rotatedBoundingBox="7902,3801 7931,4993 7742,4998 7713,3805"/>
              </emma:interpretation>
              <emma:one-of disjunction-type="recognition" id="oneOf0">
                <emma:interpretation id="interp0" emma:lang="" emma:confidence="1">
                  <emma:literal/>
                </emma:interpretation>
              </emma:one-of>
            </emma:emma>
          </inkml:annotationXML>
          <inkml:trace contextRef="#ctx0" brushRef="#br0">61 0 405 0,'-3'14'322'16,"1"0"-45"-16,-8 7-33 15,-1-3-125-15,2 6-24 0,2-5-30 16,-2 3-5-16,3 1-16 16,6 8-6-16,-6-1-8 15,6 14-10-15,1 1-9 16,2 4-6-16,2-17-2 16,2 12-1-16,-4-8 1 15,2-7-2-15,1-6-6 16,-3 12-39-16,-2-20-130 0,1-1-176 15,-1-1-23-15</inkml:trace>
          <inkml:trace contextRef="#ctx0" brushRef="#br0" timeOffset="-516.471">-57 583 423 0,'4'33'99'15,"2"-11"35"-15,3 0-119 16,-3-2-13-16,4-3 1 16,-1-5-3-1,-1-3-6-15,-1-4-100 0,-4-10-29 16,-3-4-32-16</inkml:trace>
          <inkml:trace contextRef="#ctx0" brushRef="#br0" timeOffset="-341.94">-7 759 763 0,'-9'24'215'16,"3"1"52"-1,3-7-217-15,0 3-23 0,3-9-4 16,0-4-287-16,-3-2 95 0</inkml:trace>
          <inkml:trace contextRef="#ctx0" brushRef="#br0" timeOffset="120.1956">32 786 457 0,'-1'49'210'0,"-4"7"13"16,1 0-121-16,-4-3-20 15,2-1-38-15,-3-5-248 16,0-11 63-16</inkml:trace>
          <inkml:trace contextRef="#ctx0" brushRef="#br0" timeOffset="-2811.6266">-68 126 168 0,'3'0'178'0,"0"-4"25"16,2-1-12-16,-2-4 36 16,-2 6-41-16,-2-11-7 0,-1 8-56 15,-2 2-17-15,-4 2-40 16,1 4 3-16,-2 8-13 15,0 4 10-15,0 3-10 16,1 4 16-16,4 0-12 16,2-1 7-16,4-8-20 15,5 0 1-15,4-19-19 16,5-2 4-16,4-8-16 0,3-10 4 16,-2-5-12-16,-1 4 5 15,-8-5-11-15,-6-2 5 16,-11 15-4-16,-5 5 17 15,-5 11-2-15,-8 16 7 16,1 11-4-16,0 1 3 16,1 3-14-16,4 4 7 15,8-10-8-15,6-1 6 16,6-1-8-16,5-8 6 16,2-11-10-16,5-8 8 15,-1-5-9-15,1-15 8 16,-3 6-10-16,-6 2 6 15,-2 8-8-15,-5-2 6 16,-4 13-7-16,-4 5 4 16,-1 5-6-16,-2 9 5 0,3 7-4 15,1 0 5-15,7-3-2 16,2-3 6-16,2-11-4 16,6-3 7-16,5-16-7 15,7-7 7-15,1-7-7 16,3-16 6-16,-2-1-7 15,-10 4 5-15,-8 3-6 16,-7 8 5-16,-4 19-9 16,-6 13 6-16,-1 7-8 0,-7 12 6 15,2 11-6-15,-4 3 10 16,6-6-5-16,5-5 10 16,5-13-6-16,6-8 7 15,8-9-7-15,7-18 7 16,3-5-8-16,4-9 3 15,-6 0-20-15,-10-1-72 16,-7 17-82-16,-19 9-354 16,-8 16 17-16</inkml:trace>
        </inkml:traceGroup>
        <inkml:traceGroup>
          <inkml:annotationXML>
            <emma:emma xmlns:emma="http://www.w3.org/2003/04/emma" version="1.0">
              <emma:interpretation id="{8DBF83C5-2EB4-49A7-922B-6E78604025D5}" emma:medium="tactile" emma:mode="ink">
                <msink:context xmlns:msink="http://schemas.microsoft.com/ink/2010/main" type="inkWord" rotatedBoundingBox="7747,5613 7751,5792 7740,5793 7736,5614">
                  <msink:destinationLink direction="from" ref="{1C1F1AA4-2CCD-4256-AFB6-D69138651A2B}"/>
                </msink:context>
              </emma:interpretation>
              <emma:one-of disjunction-type="recognition" id="oneOf1">
                <emma:interpretation id="interp1" emma:lang="" emma:confidence="1">
                  <emma:literal/>
                </emma:interpretation>
              </emma:one-of>
            </emma:emma>
          </inkml:annotationXML>
          <inkml:trace contextRef="#ctx0" brushRef="#br0" timeOffset="251.8433">-96 1753 367 0,'-5'50'133'16,"2"-17"11"-16,3 2-91 0,2-7-180 15,-2 5 41-15</inkml:trace>
        </inkml:traceGroup>
        <inkml:traceGroup>
          <inkml:annotationXML>
            <emma:emma xmlns:emma="http://www.w3.org/2003/04/emma" version="1.0">
              <emma:interpretation id="{6BC7155E-E3A6-4B6C-A7C0-0472D8056ACD}" emma:medium="tactile" emma:mode="ink">
                <msink:context xmlns:msink="http://schemas.microsoft.com/ink/2010/main" type="inkWord" rotatedBoundingBox="7783,6328 7787,6534 7754,6535 7749,6329"/>
              </emma:interpretation>
              <emma:one-of disjunction-type="recognition" id="oneOf2">
                <emma:interpretation id="interp2" emma:lang="" emma:confidence="1">
                  <emma:literal/>
                </emma:interpretation>
              </emma:one-of>
            </emma:emma>
          </inkml:annotationXML>
          <inkml:trace contextRef="#ctx0" brushRef="#br0" timeOffset="466.9136">-60 2468 518 0,'-8'38'130'0,"-1"1"40"16,5-7-152-16,-2 1-66 15,4-8-90-15,2-3-31 16,2-5-73-16</inkml:trace>
        </inkml:traceGroup>
        <inkml:traceGroup>
          <inkml:annotationXML>
            <emma:emma xmlns:emma="http://www.w3.org/2003/04/emma" version="1.0">
              <emma:interpretation id="{EDF6C16E-10BC-4485-B6F2-D66EBB668057}" emma:medium="tactile" emma:mode="ink">
                <msink:context xmlns:msink="http://schemas.microsoft.com/ink/2010/main" type="inkWord" rotatedBoundingBox="7798,6916 7808,7307 7784,7307 7774,6917"/>
              </emma:interpretation>
            </emma:emma>
          </inkml:annotationXML>
          <inkml:trace contextRef="#ctx0" brushRef="#br0" timeOffset="546.7004">-66 3056 391 0,'0'44'111'0,"0"0"25"16,3-7-111-16,0-1-11 15,0-7-13-15,3 15-18 16,-2 0-50-16,2 12-69 16,0 0-11-16</inkml:trace>
        </inkml:traceGroup>
        <inkml:traceGroup>
          <inkml:annotationXML>
            <emma:emma xmlns:emma="http://www.w3.org/2003/04/emma" version="1.0">
              <emma:interpretation id="{ADEDBE57-3FFE-4BD3-8083-B0F17026958D}" emma:medium="tactile" emma:mode="ink">
                <msink:context xmlns:msink="http://schemas.microsoft.com/ink/2010/main" type="inkWord" rotatedBoundingBox="7844,8629 7847,8783 7814,8784 7810,8629"/>
              </emma:interpretation>
              <emma:one-of disjunction-type="recognition" id="oneOf3">
                <emma:interpretation id="interp3" emma:lang="" emma:confidence="1">
                  <emma:literal/>
                </emma:interpretation>
              </emma:one-of>
            </emma:emma>
          </inkml:annotationXML>
          <inkml:trace contextRef="#ctx0" brushRef="#br0" timeOffset="868.4728">1 4768 440 0,'-8'39'111'0,"2"4"-16"16,-1-10-222-16,-2 7 5 15</inkml:trace>
        </inkml:traceGroup>
        <inkml:traceGroup>
          <inkml:annotationXML>
            <emma:emma xmlns:emma="http://www.w3.org/2003/04/emma" version="1.0">
              <emma:interpretation id="{BDDE7D21-ADFF-4784-97BE-D16DCEBC92E7}" emma:medium="tactile" emma:mode="ink">
                <msink:context xmlns:msink="http://schemas.microsoft.com/ink/2010/main" type="inkWord" rotatedBoundingBox="7958,9535 7986,10711 7678,10719 7649,9543">
                  <msink:destinationLink direction="with" ref="{AA56011A-8036-4801-B79C-F25D74EDDD95}"/>
                </msink:context>
              </emma:interpretation>
              <emma:one-of disjunction-type="recognition" id="oneOf4">
                <emma:interpretation id="interp4" emma:lang="" emma:confidence="1">
                  <emma:literal/>
                </emma:interpretation>
              </emma:one-of>
            </emma:emma>
          </inkml:annotationXML>
          <inkml:trace contextRef="#ctx0" brushRef="#br0" timeOffset="4326.4743">126 6299 972 0,'-2'-2'295'0,"5"7"64"16,-3-7-274-16,2 7-30 15,-1 1-30-15,-1 6-8 16,0 5-9-16,2 12 11 16,-4-5 5-16,2 8 10 15,0 3 6-15,-3 7 7 0,-1-2-9 16,-4 16-3-16,-3-3-10 15,-2 3-4-15,2-10-13 16,2-2-3-16,2-13-34 16,2-11 83-16,-6-15 83 15,-11-19-560-15,0-10 299 16</inkml:trace>
          <inkml:trace contextRef="#ctx0" brushRef="#br0" timeOffset="1251.7098">-19 5678 273 0,'5'26'277'15,"-4"-2"-33"-15,1-2 0 16,-1 5-100-16,5 3-10 15,0 4-50-15,2 1-16 16,-1 1-23-16,1-3-14 16,-5-4-13-16,0-3-8 15,0-8-4-15,-5-1-1 16,2-8 2-16,-1 2-1 16,-2-7 1-16,-2 2-2 15,1-3 0-15,2-1-9 16,-2-7-12-16,-7-4-307 15,-1-5 92-15</inkml:trace>
          <inkml:trace contextRef="#ctx0" brushRef="#br0" timeOffset="4076.6168">-150 6379 949 0,'-10'12'310'0,"3"-12"72"15,1 3-258-15,3 4-21 0,3-6-32 16,3 2-10-16,1 11-29 16,9-7-10-16,0 4-14 15,8 3-2-15,1-2-3 0,5-3-1 16,-4-2 1-16,4 0-1 15,-4-4 1 1,-3-5 0-16,-2 1 1 0,-2-6 2 16,-3-2 1-16,0-6-54 15,1 0-30-15,-5-5 136 16,0 4-481-16,-6-13 175 16</inkml:trace>
        </inkml:traceGroup>
        <inkml:traceGroup>
          <inkml:annotationXML>
            <emma:emma xmlns:emma="http://www.w3.org/2003/04/emma" version="1.0">
              <emma:interpretation id="{98CEAD07-0003-47F6-937F-49872E3290BC}" emma:medium="tactile" emma:mode="ink">
                <msink:context xmlns:msink="http://schemas.microsoft.com/ink/2010/main" type="inkWord" rotatedBoundingBox="8090,12558 8106,13226 7958,13230 7942,12562"/>
              </emma:interpretation>
              <emma:one-of disjunction-type="recognition" id="oneOf5">
                <emma:interpretation id="interp5" emma:lang="" emma:confidence="1">
                  <emma:literal/>
                </emma:interpretation>
              </emma:one-of>
            </emma:emma>
          </inkml:annotationXML>
          <inkml:trace contextRef="#ctx0" brushRef="#br0" timeOffset="110945.116">108 8717 922 0,'-4'-12'317'0,"1"8"56"15,5 7-248-15,-4 7-25 0,2 6-31 16,0 8-3-16,3 3-18 16,1 10-1-16,5-1-13 15,-2 8-5-15,1 2-13 16,-1 13-3-16,2-2-8 0,-5 10-2 15,0-6 0-15,1-2-1 16,-2-16 0 0,-2-4 1-16,1-16-1 0,-2-11 0 15,3-8 0-15,-2-7 6 16,-1-12 0-16,2-18 2 16,1-10-1-16,-2-25 1 15,4-3-4-15,-5-11 0 16,3 14-1-16,-2-2 1 15,-1 23-2-15,-1 10 0 16,4 18-4-16,-2 9-9 16,4 18-2-16,-3 12 3 15,1 9 0-15,0 16 4 16,0 8 10-16,0 9 5 16,1-4 0-16,-4 3 4 15,0-17-1-15,-1-9 3 16,-2-22-4-16,1-14 3 0,4-20-5 15,-1-28-2-15,1-12-3 16,1-10 2-16,0 1-6 16,0 14 5-16,0 26-23 15,1 25-42-15,2 37-28 16,-3 39-43-16,7 17-348 16,3 22 99-16</inkml:trace>
          <inkml:trace contextRef="#ctx0" brushRef="#br0" timeOffset="49022.3572">180 8928 746 0,'0'-1'291'16,"0"2"18"-16,-4 1-160 16,1-2-93-16,3 6 2 15,0 2-8-15,0-2 4 16,1 1-10-16,-1 1 1 16,-3-5-14-16,2-3 0 0,2 0-9 15,1 0 5-15,-2-5-6 16,1 1 1-16,-1-5-6 15,-1-5-1-15,-1 3-9 16,-1 1 0-16,0 1 0 16,0 6 12-16,3 3 2 15,-3 1 8-15,3 8-1 16,2-3 1-16,-1 3-10 16,-1 0-2-16,3-1-7 0,2-3-1 15,1-2-3-15,-8-11 4 16,4-3-2-16,-2-4 1 15,-3-7 1-15,0-1 0 16,3 5-4-16,-2 7 8 16,-1 6 7-16,2 10 7 15,1 4 1-15,6 12 3 16,-2 1-8-16,-1 8-6 16,0-3-8-16,3 2 0 15,-7-14-2-15,-4-3-3 16,7-13 0-16,2-2 5 15,-5-11-2-15,2-1 2 16,-1-5-1-16,-9 4 2 16,5 0-5-16,-1 7 5 0,-2 6-2 15,4 9 6 1,7 8-1-16,-7 12 4 0,0 1-5 16,6 8 2-16,-1-5-6 15,-4-2 1-15,4-16-4 16,1-5 0-16,-5-8-1 15,4-14 3-15,-1-11-3 16,-7-8 2-16,-1 3 0 16,-1-6-2-16,-1 10-1 0,0 10-1 15,9 14-4-15,-2 11 1 16,10 16-1-16,-2 15 0 16,3 4 2-16,-6 4 4 15,5-8-2-15,-4-8 4 16,2-16-63-16,2-17-467 15,-5-11 138-15</inkml:trace>
        </inkml:traceGroup>
        <inkml:traceGroup>
          <inkml:annotationXML>
            <emma:emma xmlns:emma="http://www.w3.org/2003/04/emma" version="1.0">
              <emma:interpretation id="{B0B58B28-3E21-48D8-990F-3AAB701B1BBC}" emma:medium="tactile" emma:mode="ink">
                <msink:context xmlns:msink="http://schemas.microsoft.com/ink/2010/main" type="inkWord" rotatedBoundingBox="8756,15122 8757,15137 8742,15138 8742,15123"/>
              </emma:interpretation>
              <emma:one-of disjunction-type="recognition" id="oneOf6">
                <emma:interpretation id="interp6" emma:lang="" emma:confidence="1">
                  <emma:literal/>
                </emma:interpretation>
              </emma:one-of>
            </emma:emma>
          </inkml:annotationXML>
          <inkml:trace contextRef="#ctx1" brushRef="#br0">899 11262 0,'0'0'31</inkml:trace>
        </inkml:traceGroup>
      </inkml:traceGroup>
    </inkml:traceGroup>
  </inkml:traceGroup>
</inkml:ink>
</file>

<file path=ppt/ink/ink12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18:18.5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B0A53A-E93A-431B-86E2-71FEEA429D4C}" emma:medium="tactile" emma:mode="ink">
          <msink:context xmlns:msink="http://schemas.microsoft.com/ink/2010/main" type="inkDrawing" rotatedBoundingBox="12656,6807 12809,6754 12812,6763 12660,6815" shapeName="Other"/>
        </emma:interpretation>
      </emma:emma>
    </inkml:annotationXML>
    <inkml:trace contextRef="#ctx0" brushRef="#br0">-2485 95 0,'0'0'0,"0"0"16,0 0 0,0 0-16,0 0 15,50-27-15,-16 16 16,0 3 0,0 1-16</inkml:trace>
  </inkml:traceGroup>
</inkml:ink>
</file>

<file path=ppt/ink/ink12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19:08.0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6360B4F-3FA2-4FF4-95E0-54EFE292B820}" emma:medium="tactile" emma:mode="ink">
          <msink:context xmlns:msink="http://schemas.microsoft.com/ink/2010/main" type="inkDrawing" rotatedBoundingBox="13332,6793 13347,6793 13347,6808 13332,6808" shapeName="Other"/>
        </emma:interpretation>
      </emma:emma>
    </inkml:annotationXML>
    <inkml:trace contextRef="#ctx0" brushRef="#br0">-1813 72 0,'0'0'16</inkml:trace>
  </inkml:traceGroup>
</inkml:ink>
</file>

<file path=ppt/ink/ink12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18:58.2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A2D50CC-4920-493F-A64C-90FEC4C07C0C}" emma:medium="tactile" emma:mode="ink">
          <msink:context xmlns:msink="http://schemas.microsoft.com/ink/2010/main" type="inkDrawing" rotatedBoundingBox="14204,12449 14219,12449 14219,12464 14204,12464" shapeName="Other"/>
        </emma:interpretation>
      </emma:emma>
    </inkml:annotationXML>
    <inkml:trace contextRef="#ctx0" brushRef="#br0">0 0 0,'0'0'0,"0"0"31</inkml:trace>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3:45.4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31A0ED3-CBA8-4259-8D07-1D3BC65775CC}" emma:medium="tactile" emma:mode="ink">
          <msink:context xmlns:msink="http://schemas.microsoft.com/ink/2010/main" type="inkDrawing" rotatedBoundingBox="26779,1593 29977,891 29999,992 26801,1694" semanticType="underline" shapeName="Other">
            <msink:sourceLink direction="with" ref="{7FAFA46D-F87A-416E-905A-014F1F645EC4}"/>
            <msink:sourceLink direction="with" ref="{8E8AA125-AB40-482B-8736-744EA7C0978E}"/>
          </msink:context>
        </emma:interpretation>
      </emma:emma>
    </inkml:annotationXML>
    <inkml:trace contextRef="#ctx0" brushRef="#br0">1889 704 591 0,'1'0'375'0,"2"6"-69"0,2-1-69 15,10 1-207-15,3 0-15 16,14 0-3-16,6-5 9 16,18-1-4-16,0-3 2 0,17-4-9 15,1-2 0-15,19-5-9 16,-8-4 4-16,23-5-6 16,-11 0 4-16,13-12-5 15,15-4 5 1,2-5 2-16,-2 1-6 15,-1 2 5-15,-6 8-3 16,-27 9 3-16,10 0-4 16,-18 5 5-16,17-3-5 15,-7-1 4-15,4-3-5 16,-11 5 4-16,10-7-6 16,-16 6 7-16,4 2-6 15,-7 6 7-15,8 2-6 16,-13 5 7-16,6 2-7 15,-14 2 5-15,6-2-6 16,-12-1 6-16,4-1 6 16,-12-2 11-16,3-2 2 0,-14 3 9 15,-1 1 3-15,-13 1-5 16,-4 3-7-16,-7 0 4 16,-7 3 13-16,-4 0 8 15,-1 0 12-15,-5-3 8 16,1 1-5-16,-1-1-16 0,-1 0-16 15,1 2-15-15,-1-1-10 16,1 1-8-16,0 2-89 16,-1 1 306-16,-11 10-670 15</inkml:trace>
  </inkml:traceGroup>
</inkml:ink>
</file>

<file path=ppt/ink/ink1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9:55.7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8003F1-D01B-4B38-AE3C-973E3D316552}" emma:medium="tactile" emma:mode="ink">
          <msink:context xmlns:msink="http://schemas.microsoft.com/ink/2010/main" type="writingRegion" rotatedBoundingBox="804,13480 1198,13480 1198,14078 804,14078"/>
        </emma:interpretation>
      </emma:emma>
    </inkml:annotationXML>
    <inkml:traceGroup>
      <inkml:annotationXML>
        <emma:emma xmlns:emma="http://www.w3.org/2003/04/emma" version="1.0">
          <emma:interpretation id="{C1DD5458-3CCB-44E1-9FA1-F57E2E82A729}" emma:medium="tactile" emma:mode="ink">
            <msink:context xmlns:msink="http://schemas.microsoft.com/ink/2010/main" type="paragraph" rotatedBoundingBox="804,13480 1198,13480 1198,14078 804,14078" alignmentLevel="1"/>
          </emma:interpretation>
        </emma:emma>
      </inkml:annotationXML>
      <inkml:traceGroup>
        <inkml:annotationXML>
          <emma:emma xmlns:emma="http://www.w3.org/2003/04/emma" version="1.0">
            <emma:interpretation id="{B371F2BC-8364-4F77-97B8-3347D3E588F3}" emma:medium="tactile" emma:mode="ink">
              <msink:context xmlns:msink="http://schemas.microsoft.com/ink/2010/main" type="line" rotatedBoundingBox="804,13480 1198,13480 1198,14078 804,14078"/>
            </emma:interpretation>
          </emma:emma>
        </inkml:annotationXML>
        <inkml:traceGroup>
          <inkml:annotationXML>
            <emma:emma xmlns:emma="http://www.w3.org/2003/04/emma" version="1.0">
              <emma:interpretation id="{E52DEEAB-1124-48F7-BA07-5EF21FC07F5C}" emma:medium="tactile" emma:mode="ink">
                <msink:context xmlns:msink="http://schemas.microsoft.com/ink/2010/main" type="inkWord" rotatedBoundingBox="804,13480 1198,13480 1198,14078 804,14078"/>
              </emma:interpretation>
              <emma:one-of disjunction-type="recognition" id="oneOf0">
                <emma:interpretation id="interp0" emma:lang="" emma:confidence="0">
                  <emma:literal>*</emma:literal>
                </emma:interpretation>
                <emma:interpretation id="interp1" emma:lang="" emma:confidence="0">
                  <emma:literal>t</emma:literal>
                </emma:interpretation>
                <emma:interpretation id="interp2" emma:lang="" emma:confidence="0">
                  <emma:literal>T</emma:literal>
                </emma:interpretation>
                <emma:interpretation id="interp3" emma:lang="" emma:confidence="0">
                  <emma:literal>7</emma:literal>
                </emma:interpretation>
                <emma:interpretation id="interp4" emma:lang="" emma:confidence="0">
                  <emma:literal>P</emma:literal>
                </emma:interpretation>
              </emma:one-of>
            </emma:emma>
          </inkml:annotationXML>
          <inkml:trace contextRef="#ctx0" brushRef="#br0">66 0 848 0,'-6'-2'322'0,"2"5"21"0,5 3-186 16,-2 2-102-16,1 9 1 15,6 4-16-15,1 8 9 16,-7 1-15-16,7 13 5 16,2-6-15-16,-6 4 9 15,3-1-12-15,0-5 13 16,-3-11-12-16,-3 2 9 16,1-3-16-16,-5-10 7 15,2 1-16-15,-2-3 8 16,1-5-8-16,-2-6-33 15,-1-3-47-15,-9-10-23 16,3 3-306-16,-11-18-35 0,-7 0-77 16</inkml:trace>
          <inkml:trace contextRef="#ctx0" brushRef="#br0" timeOffset="301.8522">-192 156 842 0,'-4'-3'331'0,"4"5"19"16,1 4-200-16,2 0-94 15,2 1-16-15,3 1-25 16,4-4 3-16,3-5-3 16,6-5 14-16,3-9-3 0,2-10 15 15,-5-5-5-15,1-8 5 16,-9-1-18-16,3-2 6 16,-10 4-18-16,3-1 11 15,-2 11-10-15,-1 1 10 16,-4 6-12-16,4 10 5 15,3 7-16-15,-1 0 7 16,1 4-13-16,1 10 10 16,-1-3-7-16,2 4 9 15,-3 4-8-15,4 4 8 16,0 4-9-16,5 8 7 16,-1 2-15-16,10 2-413 15,-2-7 135-15</inkml:trace>
        </inkml:traceGroup>
      </inkml:traceGroup>
    </inkml:traceGroup>
  </inkml:traceGroup>
</inkml:ink>
</file>

<file path=ppt/ink/ink13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20:14.1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0C4AD6-CA4B-452C-96AC-6E8C5E18C663}" emma:medium="tactile" emma:mode="ink">
          <msink:context xmlns:msink="http://schemas.microsoft.com/ink/2010/main" type="writingRegion" rotatedBoundingBox="16594,3159 16609,3159 16609,3174 16594,3174"/>
        </emma:interpretation>
      </emma:emma>
    </inkml:annotationXML>
    <inkml:traceGroup>
      <inkml:annotationXML>
        <emma:emma xmlns:emma="http://www.w3.org/2003/04/emma" version="1.0">
          <emma:interpretation id="{FC41948A-6567-45D2-9DA0-B32B393DE8F9}" emma:medium="tactile" emma:mode="ink">
            <msink:context xmlns:msink="http://schemas.microsoft.com/ink/2010/main" type="paragraph" rotatedBoundingBox="16594,3159 16609,3159 16609,3174 16594,3174" alignmentLevel="1"/>
          </emma:interpretation>
        </emma:emma>
      </inkml:annotationXML>
      <inkml:traceGroup>
        <inkml:annotationXML>
          <emma:emma xmlns:emma="http://www.w3.org/2003/04/emma" version="1.0">
            <emma:interpretation id="{9A6D6EDB-0889-4BF9-A58E-8175C68E8A98}" emma:medium="tactile" emma:mode="ink">
              <msink:context xmlns:msink="http://schemas.microsoft.com/ink/2010/main" type="line" rotatedBoundingBox="16594,3159 16609,3159 16609,3174 16594,3174"/>
            </emma:interpretation>
          </emma:emma>
        </inkml:annotationXML>
        <inkml:traceGroup>
          <inkml:annotationXML>
            <emma:emma xmlns:emma="http://www.w3.org/2003/04/emma" version="1.0">
              <emma:interpretation id="{DF6A6574-303A-4F8B-83FF-0B4FBA45B819}" emma:medium="tactile" emma:mode="ink">
                <msink:context xmlns:msink="http://schemas.microsoft.com/ink/2010/main" type="inkWord" rotatedBoundingBox="16594,3159 16609,3159 16609,3174 16594,317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0,'0'0'32</inkml:trace>
        </inkml:traceGroup>
      </inkml:traceGroup>
    </inkml:traceGroup>
  </inkml:traceGroup>
</inkml:ink>
</file>

<file path=ppt/ink/ink1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0:08.3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9A54D5-2E43-431A-9CD5-0B5D32C3B0B2}" emma:medium="tactile" emma:mode="ink">
          <msink:context xmlns:msink="http://schemas.microsoft.com/ink/2010/main" type="inkDrawing" rotatedBoundingBox="10645,620 11494,2521 10141,3126 9291,1224" semanticType="callout" shapeName="Other">
            <msink:destinationLink direction="to" ref="{1C1F1AA4-2CCD-4256-AFB6-D69138651A2B}"/>
          </msink:context>
        </emma:interpretation>
      </emma:emma>
    </inkml:annotationXML>
    <inkml:trace contextRef="#ctx0" brushRef="#br0">969 179 895 0,'-13'-6'309'0,"-6"1"47"16,3 2-222-16,-7 2-47 15,0-2-19-15,-3-2 8 16,2 2-12-16,-9-6 0 16,7 1-14-16,-3 1 6 15,0-2-9-15,-3 3 3 16,11 1-8-16,-11 0-4 15,0 2-13-15,-10 3-5 16,4 0-9-16,-14-1-2 16,7-2-2-16,-2 1-2 0,9-1 2 15,-2 5 5-15,10 2 0 16,-3 4 2-16,7 3 0 16,-3 4-1-16,2 1-5 15,1 3-2-15,5 3-2 16,-5 7-1-16,8 2-2 15,0 6-1-15,5 6-1 0,1 6-1 16,5 2-1-16,1 11 1 16,13-4-1-16,1 15 1 15,-1-2-1-15,9 13-1 16,5-7 2-16,0 2-2 16,2-18 3-16,9-4-1 15,0-19 1-15,4-6 0 16,0-6 0-16,7-6 0 15,-2-5-1-15,10-3 0 16,1-6-1-16,10-2 0 16,-3-2-1-16,11-7-1 15,-3 1-1-15,10-13 0 16,-7 4 3-16,7-10 0 16,-10 5 4-16,2-10-1 0,-15-1 1 15,1-27 4-15,-13 3 0 16,-5-26 1-16,-10 0 1 15,-3-15 0-15,-12 17-2 16,-6-5 0-16,-4 9-1 16,-8-9 1-16,-8 12 1 15,-10-5 1-15,-2 2 0 16,-13 6 11-16,-4 20 4 16,-8 9 4-16,1 18-1 0,-10 16-3 15,7 13-18-15,-10 20-9 16,2 12-39-16,-9 22-123 15,-1 4-40-15,-11 20-314 16,8-10-23-16</inkml:trace>
    <inkml:trace contextRef="#ctx0" brushRef="#br0" timeOffset="41413.1932">245-797 213 0,'-10'-6'274'0,"-2"5"-46"16,1-1 4-16,-4 4-69 16,4 1-47-16,-4 6-5 15,1-3-28-15,-5 4-7 0,2-2-17 16,-3 6 4-16,2-4-10 16,0 1 2-16,6 4-8 15,-6 5-7-15,-4-4-10 16,-2 6-8-16,-3 5-10 0,-4 0-4 15,4 1-2 1,-3 7 0-16,2-2 4 0,1 6 5 16,0-2 3-16,-1 8 5 15,7-7 0-15,2 5 1 16,3-8-2-16,1 1-2 16,6-4-2-16,3 4-5 15,3-4-1-15,3 5-6 16,6-3-1-16,3 4-3 15,2-6 1-15,7 5-4 16,0-5 2-16,5 1-2 16,1-3 0-16,10 2-1 15,0-5 1-15,7 2 0 16,0-4 4-16,3-6-2 16,-6-8 2-16,3-5-1 15,-3-8 2-15,3-4-3 16,-3-6 4-16,12-1-2 0,-7 0 1 15,8-2-2 1,-1 3 0-16,8 0-2 0,-2 0 1 16,3-3-1-16,-6-2 2 15,1-1-2-15,-12 0 2 16,1-2-3-16,-6-1 3 16,3-4-3-16,-4 3 3 15,-1-7-3-15,-3 0 4 0,-3-3-1 16,-5 3 1-1,2-3-1-15,-5 1 2 0,2-1-1 16,-2 1 1-16,0-4-2 16,-5 5 2-16,-6-5-2 15,-5 3 2-15,-8-4 0 16,-9 2 2-16,-14-5 0 16,-4 9 0-16,-16-5-1 15,-4 6 1-15,-11 2 3 16,8 7 1-16,-5 0 7 15,11 4 4-15,-3 2-3 16,6 6-2-16,-7 2-7 16,4 5-4-16,-11 5-8 15,6 5-11-15,-4 7-56 16,9 3-46-16,2 7-346 16,16 0 48-16</inkml:trace>
  </inkml:traceGroup>
</inkml:ink>
</file>

<file path=ppt/ink/ink1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0:14.9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BE359E-8541-4065-B93A-FA154E736CB7}" emma:medium="tactile" emma:mode="ink">
          <msink:context xmlns:msink="http://schemas.microsoft.com/ink/2010/main" type="writingRegion" rotatedBoundingBox="9075,2806 6869,3911 6634,3442 8840,2337"/>
        </emma:interpretation>
      </emma:emma>
    </inkml:annotationXML>
    <inkml:traceGroup>
      <inkml:annotationXML>
        <emma:emma xmlns:emma="http://www.w3.org/2003/04/emma" version="1.0">
          <emma:interpretation id="{6C665148-E307-454B-9C41-0C68E9A721B8}" emma:medium="tactile" emma:mode="ink">
            <msink:context xmlns:msink="http://schemas.microsoft.com/ink/2010/main" type="paragraph" rotatedBoundingBox="9087,2960 7970,3079 7920,2609 9037,2490" alignmentLevel="1"/>
          </emma:interpretation>
        </emma:emma>
      </inkml:annotationXML>
      <inkml:traceGroup>
        <inkml:annotationXML>
          <emma:emma xmlns:emma="http://www.w3.org/2003/04/emma" version="1.0">
            <emma:interpretation id="{128D8171-2780-46D8-97DD-351DB6D23493}" emma:medium="tactile" emma:mode="ink">
              <msink:context xmlns:msink="http://schemas.microsoft.com/ink/2010/main" type="line" rotatedBoundingBox="9087,2960 7970,3079 7920,2609 9037,2490">
                <msink:destinationLink direction="with" ref="{BE534881-F2BE-4B6F-8EEF-154D9B5C35B1}"/>
                <msink:destinationLink direction="with" ref="{3F44032F-6D2C-490C-B012-F52FC58F12A7}"/>
              </msink:context>
            </emma:interpretation>
          </emma:emma>
        </inkml:annotationXML>
        <inkml:traceGroup>
          <inkml:annotationXML>
            <emma:emma xmlns:emma="http://www.w3.org/2003/04/emma" version="1.0">
              <emma:interpretation id="{9580E0A1-E59C-4AA4-AB7D-A4142E659AF9}" emma:medium="tactile" emma:mode="ink">
                <msink:context xmlns:msink="http://schemas.microsoft.com/ink/2010/main" type="inkWord" rotatedBoundingBox="9087,2960 7970,3079 7920,2609 9037,2490"/>
              </emma:interpretation>
              <emma:one-of disjunction-type="recognition" id="oneOf0">
                <emma:interpretation id="interp0" emma:lang="" emma:confidence="1">
                  <emma:literal/>
                </emma:interpretation>
              </emma:one-of>
            </emma:emma>
          </inkml:annotationXML>
          <inkml:trace contextRef="#ctx0" brushRef="#br0">923 50 717 0,'0'-9'307'0,"-1"2"-3"0,2 6-132 0,1-2-131 0,1-2-1 0,2 2 1 16,-1 0 6-16,-1-1-5 15,2 7 17-15,-2-8 3 16,-2 2 19-16,2 6 0 16,0 0 7-16,-3-4-14 15,0 5-10-15,2-4-18 16,-1-1-10-16,-1 5-11 15,-1-7 10-15,2 2 6 16,-1 2 9-16,-4 4 6 0,1-5 1 16,-2 0-8-16,-2 3-7 15,-4-3-9-15,0 3-7 16,-1-8-1-16,-3 7-5 16,1-4 3-16,-4 2-4 15,-2-3 5-15,-2 6-4 16,0 2 1-16,-6 1-4 15,2-4 3-15,-8-4-7 16,4 2 2-16,-8-5-6 16,3 5 4-16,-1-3-7 15,7 3 7-15,-9-1-9 16,5-1 5-16,-5 2-8 16,1 2 6-16,-5-4-8 0,10 5 7 15,-6-1-8 1,9-5 6-16,0 4-7 0,4 2 8 15,-3-4-8-15,7-2 7 16,-2 6-8-16,2-3 7 16,3-5-7-16,3 8 8 15,-1 0-9-15,4-1 8 16,2 1-6-16,1 0 6 16,1-3-9-16,3 2 10 0,-1-5-8 15,2-1 5-15,4 1-23 16,-3 5-4-16,3-2-63 15,4-2-76-15,7-2-282 16,1-2-133-16,5-15-114 16</inkml:trace>
          <inkml:trace contextRef="#ctx0" brushRef="#br0" timeOffset="683.3867">-116 241 661 0,'-8'7'339'0,"-2"-1"3"0,7-1-162 15,-2-6-13-15,2 10-57 16,8-11-2-16,-7 2-21 16,4-1-6-16,-1 7-21 15,2-6-12-15,-4 15-14 0,8-9-9 16,-4 0-3-16,3-3-9 16,1-11 0-16,-1-8-5 15,0 1 3-15,-2-7-6 16,1-3 6-16,-4-7-4 15,1 1 6-15,-4 1-5 16,4 7 5-16,-10 5-8 16,7 1 8-16,-5 4 2 15,0 1 9-15,0 7-4 16,4-3 10-16,-6 5-8 16,8 2-1-16,0 2-10 15,2-2 1-15,4 1-11 16,-1-2 3-16,-1-1-9 15,4-1 7-15,8-2-7 16,0 0 7-16,17 0-7 16,8 1 8-16,9-4-8 15,-1-2 8-15,10-5-7 0,-9 0 7 16,0-11-5-16,-14 4 7 16,-2 1-5-16,-16 2 5 15,-4 0-6-15,-10 8-27 16,-10-5-481-16,-8-4 148 15</inkml:trace>
        </inkml:traceGroup>
      </inkml:traceGroup>
    </inkml:traceGroup>
    <inkml:traceGroup>
      <inkml:annotationXML>
        <emma:emma xmlns:emma="http://www.w3.org/2003/04/emma" version="1.0">
          <emma:interpretation id="{89646119-703B-43E6-9163-351F5CCF6CDA}" emma:medium="tactile" emma:mode="ink">
            <msink:context xmlns:msink="http://schemas.microsoft.com/ink/2010/main" type="paragraph" rotatedBoundingBox="8612,2856 6796,3765 6634,3442 8450,2532" alignmentLevel="2"/>
          </emma:interpretation>
        </emma:emma>
      </inkml:annotationXML>
      <inkml:traceGroup>
        <inkml:annotationXML>
          <emma:emma xmlns:emma="http://www.w3.org/2003/04/emma" version="1.0">
            <emma:interpretation id="{7BE3D79B-DF62-49E9-83EE-7F1329015CDE}" emma:medium="tactile" emma:mode="ink">
              <msink:context xmlns:msink="http://schemas.microsoft.com/ink/2010/main" type="line" rotatedBoundingBox="8612,2856 6796,3765 6634,3442 8450,2532"/>
            </emma:interpretation>
          </emma:emma>
        </inkml:annotationXML>
        <inkml:traceGroup>
          <inkml:annotationXML>
            <emma:emma xmlns:emma="http://www.w3.org/2003/04/emma" version="1.0">
              <emma:interpretation id="{0634B43C-729D-42EF-A5D4-3B023DA7FE2E}" emma:medium="tactile" emma:mode="ink">
                <msink:context xmlns:msink="http://schemas.microsoft.com/ink/2010/main" type="inkWord" rotatedBoundingBox="8612,2856 7857,3234 7695,2911 8450,2532">
                  <msink:destinationLink direction="with" ref="{E71DBD67-E7FA-42FA-9C42-99CEFC11B730}"/>
                </msink:context>
              </emma:interpretation>
              <emma:one-of disjunction-type="recognition" id="oneOf1">
                <emma:interpretation id="interp1" emma:lang="" emma:confidence="1">
                  <emma:literal/>
                </emma:interpretation>
              </emma:one-of>
            </emma:emma>
          </inkml:annotationXML>
          <inkml:trace contextRef="#ctx0" brushRef="#br0" timeOffset="36523.9672">-245 353 1012 0,'-9'23'277'0,"1"7"84"16,7-12-286-16,2 1 3 15,4-10-18-15,-1-5 12 16,4-10-14-16,9 0 8 15,-2-8-17-15,5-13 4 16,-5-14-18-16,2-10 3 16,-10-2-21-16,1-10 1 15,-10 15-15-15,-4 8 6 16,-8 10-7-16,-4 9 10 16,3 7-5-16,0 8 14 15,6 8-5-15,4 1 7 0,4 0-9 16,-1 7 2-16,8-1-14 15,5-1 5-15,1 4-9 16,6-1 9-16,-1-10-6 16,7 4 8-16,2-7-7 15,7-1 7-15,1-3-9 0,11 2 6 16,-4-4-7-16,6 0 3 16,-4-2-3-16,5-5 5 15,-5 2-6-15,2 1 7 16,-8 2-4-16,2 7 1 15,-10-3-3-15,-2 3 11 16,-10 0-24-16,-2-11-101 16,-3 2-375-16,-19-19 72 15</inkml:trace>
        </inkml:traceGroup>
        <inkml:traceGroup>
          <inkml:annotationXML>
            <emma:emma xmlns:emma="http://www.w3.org/2003/04/emma" version="1.0">
              <emma:interpretation id="{D3969BE9-3520-4033-9EA8-5949B22E42F0}" emma:medium="tactile" emma:mode="ink">
                <msink:context xmlns:msink="http://schemas.microsoft.com/ink/2010/main" type="inkWord" rotatedBoundingBox="7427,3104 7326,3155 7316,3135 7417,3084"/>
              </emma:interpretation>
              <emma:one-of disjunction-type="recognition" id="oneOf2">
                <emma:interpretation id="interp2" emma:lang="" emma:confidence="1">
                  <emma:literal/>
                </emma:interpretation>
              </emma:one-of>
            </emma:emma>
          </inkml:annotationXML>
          <inkml:trace contextRef="#ctx0" brushRef="#br0" timeOffset="37592.1392">-691 314 234 0,'-6'3'56'0,"-5"4"50"0,-5-8-35 16,2 10 10-16,-3 5 9 15,5-5 34-15,1-5 7 16,5 1-10-16,-1-1 0 16,4-10 12-16,3 6-34 0,1 0-28 15,-1 2-24 1,5-2-11-16,-4 3-22 0,1 3-1 15,-2-5-9-15,1-1-1 16,2 2-1-16,7-7 1 16,-4-1-3-16,4-1 2 15,1-1 1-15,-1 0 0 16,-5 5 0-16,4 2-316 16,-9 4 106-16</inkml:trace>
        </inkml:traceGroup>
        <inkml:traceGroup>
          <inkml:annotationXML>
            <emma:emma xmlns:emma="http://www.w3.org/2003/04/emma" version="1.0">
              <emma:interpretation id="{14F3EE58-4B35-4874-8C8F-5877A1B5125A}" emma:medium="tactile" emma:mode="ink">
                <msink:context xmlns:msink="http://schemas.microsoft.com/ink/2010/main" type="inkWord" rotatedBoundingBox="7008,3582 6765,3704 6669,3511 6912,3390">
                  <msink:destinationLink direction="with" ref="{AA56011A-8036-4801-B79C-F25D74EDDD95}"/>
                </msink:context>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g</emma:literal>
                </emma:interpretation>
                <emma:interpretation id="interp7" emma:lang="" emma:confidence="0">
                  <emma:literal>€</emma:literal>
                </emma:interpretation>
              </emma:one-of>
            </emma:emma>
          </inkml:annotationXML>
          <inkml:trace contextRef="#ctx0" brushRef="#br0" timeOffset="38688.1318">-1395 830 345 0,'0'-3'234'16,"4"-4"12"-16,7-2-33 15,-3 0-38-15,11-3-6 0,0 1-57 16,5-2-14-16,-4 2-44 16,2 1-7-16,-9-1-22 15,2 0-1-15,-6-2-15 16,-2 1-1-16,-8-2 1 15,-4 0 21-15,-1 5 2 16,-7 5 17-16,-6 4-1 0,-2 1 1 16,1 13-21-1,2 2 2-15,8 6-12 0,-1 5 7 16,8 2-5-16,1-2 7 16,-1-3-8-16,9-1 3 15,-1-14-12 1,6-3 9-16,1-13-8 0,3-11 5 15,-3-8-4-15,0-2 5 16,-6-2-11-16,-4 7 4 16,-5 7-8-16,-3 5 6 15,-3 0-5-15,-1 11 6 16,1 2-5-16,3 7 6 16,-3 3-8-16,6 12 8 15,3-2-4-15,6 0 11 16,0-2-3-16,6-5 9 15,1-9-8-15,-1-7 9 0,0-8-11 16,0-9 4 0,0-4-8-16,-3 0 5 0,-3 2-10 15,-6-1 5-15,-3 12-8 16,-4-2 8-16,-2 8-7 16,-2 6 7-16,3 11-9 15,-1 1 8-15,3 9-8 16,0 3 5-16,8 1-6 15,1-6 7-15,6-3-8 0,3-15 8 16,3-10-6-16,0-12 8 16,2-9-6-16,-2-7 6 15,-3 2-5-15,-6-3 4 16,-3 16-7-16,-6-1 7 16,-1 12-8-16,-4 16 2 15,2 16-7-15,-4 16 8 16,5 11-64-16,10-2-448 15,4-4 135-15</inkml:trace>
        </inkml:traceGroup>
      </inkml:traceGroup>
    </inkml:traceGroup>
  </inkml:traceGroup>
</inkml:ink>
</file>

<file path=ppt/ink/ink13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22:28.8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C13A73A-9617-4D02-AEE2-67D785786819}" emma:medium="tactile" emma:mode="ink">
          <msink:context xmlns:msink="http://schemas.microsoft.com/ink/2010/main" type="writingRegion" rotatedBoundingBox="13324,13856 15227,11884 15906,12539 14003,14512"/>
        </emma:interpretation>
      </emma:emma>
    </inkml:annotationXML>
    <inkml:traceGroup>
      <inkml:annotationXML>
        <emma:emma xmlns:emma="http://www.w3.org/2003/04/emma" version="1.0">
          <emma:interpretation id="{73DFEBA3-FF17-43B5-9E44-74B50145CEDF}" emma:medium="tactile" emma:mode="ink">
            <msink:context xmlns:msink="http://schemas.microsoft.com/ink/2010/main" type="paragraph" rotatedBoundingBox="13893,13283 14075,13071 14078,13075 13897,13287" alignmentLevel="2"/>
          </emma:interpretation>
        </emma:emma>
      </inkml:annotationXML>
      <inkml:traceGroup>
        <inkml:annotationXML>
          <emma:emma xmlns:emma="http://www.w3.org/2003/04/emma" version="1.0">
            <emma:interpretation id="{BCAD1C54-6F55-4BD5-8A4D-031EF70A62DF}" emma:medium="tactile" emma:mode="ink">
              <msink:context xmlns:msink="http://schemas.microsoft.com/ink/2010/main" type="line" rotatedBoundingBox="13893,13283 14075,13071 14079,13075 13897,13287"/>
            </emma:interpretation>
          </emma:emma>
        </inkml:annotationXML>
        <inkml:traceGroup>
          <inkml:annotationXML>
            <emma:emma xmlns:emma="http://www.w3.org/2003/04/emma" version="1.0">
              <emma:interpretation id="{5075720B-2C13-43CE-B75B-7433D1F45DD0}" emma:medium="tactile" emma:mode="ink">
                <msink:context xmlns:msink="http://schemas.microsoft.com/ink/2010/main" type="inkWord" rotatedBoundingBox="13893,13283 14075,13071 14079,13075 13897,13287"/>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-307 838 0,'0'0'0,"0"0"16,0 0-16,0 0 16,0 0-16,34-42 15,-11 12 1,15-16-16,11-7 15,-11 12-15</inkml:trace>
        </inkml:traceGroup>
      </inkml:traceGroup>
    </inkml:traceGroup>
    <inkml:traceGroup>
      <inkml:annotationXML>
        <emma:emma xmlns:emma="http://www.w3.org/2003/04/emma" version="1.0">
          <emma:interpretation id="{57F81CEF-C619-40D8-9B34-02A554D465F1}" emma:medium="tactile" emma:mode="ink">
            <msink:context xmlns:msink="http://schemas.microsoft.com/ink/2010/main" type="paragraph" rotatedBoundingBox="13992,14500 15895,12528 15906,12539 14003,14512" alignmentLevel="1"/>
          </emma:interpretation>
        </emma:emma>
      </inkml:annotationXML>
      <inkml:traceGroup>
        <inkml:annotationXML>
          <emma:emma xmlns:emma="http://www.w3.org/2003/04/emma" version="1.0">
            <emma:interpretation id="{49A85670-E138-49F5-A4E3-B84A87A8E08F}" emma:medium="tactile" emma:mode="ink">
              <msink:context xmlns:msink="http://schemas.microsoft.com/ink/2010/main" type="inkBullet" rotatedBoundingBox="13992,14501 14003,14489 14014,14500 14003,14512"/>
            </emma:interpretation>
            <emma:one-of disjunction-type="recognition" id="oneOf1">
              <emma:interpretation id="interp5" emma:lang="" emma:confidence="0">
                <emma:literal>↳</emma:literal>
              </emma:interpretation>
            </emma:one-of>
          </emma:emma>
        </inkml:annotationXML>
        <inkml:trace contextRef="#ctx0" brushRef="#br0" timeOffset="-155167.2099">-208 2048 0,'0'0'0,"0"0"0,0 0 16,0 0 0,0 0-16,0 0 31</inkml:trace>
      </inkml:traceGroup>
      <inkml:traceGroup>
        <inkml:annotationXML>
          <emma:emma xmlns:emma="http://www.w3.org/2003/04/emma" version="1.0">
            <emma:interpretation id="{866E306F-1031-4398-8FA2-60FAE3BD7D53}" emma:medium="tactile" emma:mode="ink">
              <msink:context xmlns:msink="http://schemas.microsoft.com/ink/2010/main" type="line" rotatedBoundingBox="15884,12540 15895,12528 15906,12539 15895,12551"/>
            </emma:interpretation>
          </emma:emma>
        </inkml:annotationXML>
        <inkml:traceGroup>
          <inkml:annotationXML>
            <emma:emma xmlns:emma="http://www.w3.org/2003/04/emma" version="1.0">
              <emma:interpretation id="{644AFB4A-BDCB-4CC4-8DF9-05AB07F058E1}" emma:medium="tactile" emma:mode="ink">
                <msink:context xmlns:msink="http://schemas.microsoft.com/ink/2010/main" type="inkWord" rotatedBoundingBox="15884,12540 15895,12528 15906,12539 15895,12551"/>
              </emma:interpretation>
              <emma:one-of disjunction-type="recognition" id="oneOf2">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l</emma:literal>
                </emma:interpretation>
              </emma:one-of>
            </emma:emma>
          </inkml:annotationXML>
          <inkml:trace contextRef="#ctx0" brushRef="#br0" timeOffset="-103989.4678">1684 87 0,'0'0'16</inkml:trace>
        </inkml:traceGroup>
      </inkml:traceGroup>
    </inkml:traceGroup>
  </inkml:traceGroup>
</inkml:ink>
</file>

<file path=ppt/ink/ink1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0:48.1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534881-F2BE-4B6F-8EEF-154D9B5C35B1}" emma:medium="tactile" emma:mode="ink">
          <msink:context xmlns:msink="http://schemas.microsoft.com/ink/2010/main" type="inkDrawing" rotatedBoundingBox="8096,2794 8896,2832 8893,2888 8094,2850" semanticType="strikethrough" shapeName="Other">
            <msink:sourceLink direction="with" ref="{128D8171-2780-46D8-97DD-351DB6D23493}"/>
          </msink:context>
        </emma:interpretation>
      </emma:emma>
    </inkml:annotationXML>
    <inkml:trace contextRef="#ctx0" brushRef="#br0">-2 40 288 0,'3'-9'162'0,"0"0"31"16,0 1-54-16,-3 2 25 15,0 3-16-15,7 4 7 16,-2-2-35-16,1-4-9 16,3 5-36-16,5 3-5 15,-1 3-18-15,9 0-7 16,0 7-11-16,9 0-10 16,1-5-10-16,7-4-7 15,-1 9-2-15,6-13-3 16,-5 1 4-16,4-2-4 15,-5-1 5-15,4-6-3 0,-7 4 3 16,5-4-5-16,-5 5 4 16,4 2-5-16,-7 2 3 15,3 1-5-15,-6 1 5 16,2-2-3-16,-8 1-10 16,3-5-362-16,-3 4 118 15</inkml:trace>
  </inkml:traceGroup>
</inkml:ink>
</file>

<file path=ppt/ink/ink1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0:55.2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F464425-F4D3-4017-99CC-1141E53B4D28}" emma:medium="tactile" emma:mode="ink">
          <msink:context xmlns:msink="http://schemas.microsoft.com/ink/2010/main" type="writingRegion" rotatedBoundingBox="6757,13669 5966,12876 6274,12569 7064,13362"/>
        </emma:interpretation>
      </emma:emma>
    </inkml:annotationXML>
    <inkml:traceGroup>
      <inkml:annotationXML>
        <emma:emma xmlns:emma="http://www.w3.org/2003/04/emma" version="1.0">
          <emma:interpretation id="{BC6F096F-DF98-44AF-BC36-DB9575F31EAA}" emma:medium="tactile" emma:mode="ink">
            <msink:context xmlns:msink="http://schemas.microsoft.com/ink/2010/main" type="paragraph" rotatedBoundingBox="6757,13669 5966,12876 6274,12569 7064,13362" alignmentLevel="1"/>
          </emma:interpretation>
        </emma:emma>
      </inkml:annotationXML>
      <inkml:traceGroup>
        <inkml:annotationXML>
          <emma:emma xmlns:emma="http://www.w3.org/2003/04/emma" version="1.0">
            <emma:interpretation id="{B4155D0C-01C9-4F39-AAEC-4E2D7C46AAC9}" emma:medium="tactile" emma:mode="ink">
              <msink:context xmlns:msink="http://schemas.microsoft.com/ink/2010/main" type="line" rotatedBoundingBox="6757,13669 5966,12876 6274,12569 7064,13362"/>
            </emma:interpretation>
          </emma:emma>
        </inkml:annotationXML>
        <inkml:traceGroup>
          <inkml:annotationXML>
            <emma:emma xmlns:emma="http://www.w3.org/2003/04/emma" version="1.0">
              <emma:interpretation id="{3B066AAE-8F40-4E7D-8975-57C469FF091A}" emma:medium="tactile" emma:mode="ink">
                <msink:context xmlns:msink="http://schemas.microsoft.com/ink/2010/main" type="inkWord" rotatedBoundingBox="6854,13572 6196,12912 6386,12723 7044,13383"/>
              </emma:interpretation>
              <emma:one-of disjunction-type="recognition" id="oneOf0">
                <emma:interpretation id="interp0" emma:lang="" emma:confidence="1">
                  <emma:literal/>
                </emma:interpretation>
              </emma:one-of>
            </emma:emma>
          </inkml:annotationXML>
          <inkml:trace contextRef="#ctx0" brushRef="#br0">-1071 9535 754 0,'-13'-12'377'15,"6"6"4"-15,-4 5-119 16,7-2-119-16,-1 4-15 15,4 8-33-15,2 6-18 16,4 1-33-16,1 8-20 16,3-3-2-16,-2-4-7 15,-4-16 0-15,2-8-2 16,-3-9 5-16,-4-9-5 16,-1-4 4-16,-2-1-6 15,4 1 1-15,-4 3-8 16,-1 11 9-16,2 6 0 0,-1 13 7 15,2 10-7 1,-1 4 6-16,4 5-10 0,4 0-1 16,4-4-7-16,-4-2 6 15,1-5-7-15,2-4 7 16,-2-8-8-16,-2-3 8 16,3-14-4-16,2-1 8 15,-4-8-7-15,2-3 6 16,0-3-7-16,-6 16 4 0,2-3-8 15,-1 15 6-15,1 7-8 16,-1 7 7-16,1 4-6 16,-1 4 8-16,1 4-7 15,-5-6 8-15,0-1-7 16,0-5 10-16,-2-6-4 16,-2-5 11-16,2-2-8 15,-1-8 6-15,2 0-8 16,-1-1 1-16,0-3-9 15,-2 3 9-15,4 4-9 16,-2 5 6-16,2 3-8 16,5 11 7-16,-2 4-7 15,4 3 7-15,-1 2-7 16,2-2 10-16,-1-9-10 16,4 2 7-16,-2-7-9 15,0-4 9-15,-1-9-9 16,-4-3 10-16,-2-12-7 0,-4-2 8 15,-2-4-7-15,-1 6 8 16,0 5-8-16,5 9 7 16,2 4-9-16,-1 15 7 15,4 7-8-15,2 7 7 16,2 6-8-16,1-2 9 0,-1-1-7 16,1-12 8-1,-1-8-10-15,-3-5 8 0,-3-8-7 16,-1-11 8-16,-2-8-7 15,-3-5 10-15,-6-5-7 16,2 3 8-16,0 8-8 16,2 13 5-16,1 11-10 15,2 11 8-15,2 15-9 16,3 6 7-16,0 6-5 16,5-4 9-16,-2 5-8 15,1-20 8-15,-1-4-9 16,-1-6 4-16,-2-10-8 15,3-10 8-15,-3-5-9 16,0-4-1-16,-2-8-46 16,-5 5-36-16,4 13 321 15,9 16-764-15,0 16 331 16</inkml:trace>
          <inkml:trace contextRef="#ctx0" brushRef="#br0" timeOffset="94470.5431">-976 9513 1747 0,'2'1'45'0,"-5"-9"1"16,3 8-9-16,-2-3-5 0,-1 2-4 16,-5-7 1-1,7 13-3-15,-7-7 7 0,5 2-5 16,0 5 1-16,6 7-7 15,-3-4-4-15,5 8-12 16,1 1 1-16,3 0-3 16,0-10-1-16,-1-1-4 15,1-10 6-15,-3-4-1 0,-5-11 2 16,-2 0 3-16,-1-2 3 16,-4 0-1-16,-1 1 21 15,-1 11 12-15,-4 0 11 16,1 7-2-16,1 5-2 15,1 7-22-15,6 5-14 16,0 0-12-16,3-1 1 16,3 1-3-16,1-8-1 15,1-7-2-15,1-3-1 16,0-1 3-16,-2-10 1 16,-1-3 2-16,-4-1 3 15,-4-2 0-15,-2 2 1 16,-2 8 9-16,3 7 5 15,0 10 1-15,1 14-3 16,5 5-3-16,2 15-7 16,-1-3-6-16,2 6 1 15,3-6 3-15,3-5 1 0,0-11-3 16,2-12-2-16,-2-13-2 16,-3-12 3-16,-4-5 2 15,-4-4 2-15,-2 0 1 16,1 7 3-16,-5 5-25 15,-4 21-168-15,10 27-352 16,4 22 40-16</inkml:trace>
          <inkml:trace contextRef="#ctx0" brushRef="#br0" timeOffset="119585.2189">-1135 9238 750 0,'0'-2'349'0,"-2"4"-5"16,4-4-172-16,-4 1-72 15,2-2-41-15,-1 3 6 16,1-2-9-16,0 1 7 16,-2-1-17-16,2-2 7 15,-3-2-13-15,0-2 11 16,-1-1-12-16,1-2 13 15,-2-1-14-15,1 0 10 16,-6 1-18-16,3-1 5 16,-4 0-14-16,-5 2 6 15,5-1-10-15,-6 0 8 16,1 2-9-16,-1 2 2 0,0-1-11 16,-6-3 3-1,7 1-10-15,-4 2 3 0,0-4-4 16,1-2 4-16,2 4-5 15,-1-1 5-15,4 1-5 16,0 0 5-16,5 6-5 16,-1-1 4-16,2 2-3 15,0 2 6-15,1 1-3 16,1-5 6-16,1 4-5 0,2-1 4 16,0 1-8-16,-1-2 5 15,1 3-6-15,-2-2 5 16,2 2-5-16,-2-3 5 15,2 3-7-15,0 0 8 16,2-3-7-16,-2 3 5 16,1-1-4-16,2-2 5 15,2 6-6-15,-4-3 5 16,2-3-5-16,0 3 4 16,-1 1-6-16,1 1-14 15,-2-1-26-15,5 5-68 16,-1-3-45-16,-2 6-351 15,3-1 49-15</inkml:trace>
        </inkml:traceGroup>
        <inkml:traceGroup>
          <inkml:annotationXML>
            <emma:emma xmlns:emma="http://www.w3.org/2003/04/emma" version="1.0">
              <emma:interpretation id="{88CBE2DB-AA3A-408F-93EA-4E80C41E3B9A}" emma:medium="tactile" emma:mode="ink">
                <msink:context xmlns:msink="http://schemas.microsoft.com/ink/2010/main" type="inkWord" rotatedBoundingBox="6230,13141 5966,12876 6274,12569 6538,12834"/>
              </emma:interpretation>
              <emma:one-of disjunction-type="recognition" id="oneOf1">
                <emma:interpretation id="interp1" emma:lang="" emma:confidence="0">
                  <emma:literal>&gt;</emma:literal>
                </emma:interpretation>
                <emma:interpretation id="interp2" emma:lang="" emma:confidence="0">
                  <emma:literal>7</emma:literal>
                </emma:interpretation>
                <emma:interpretation id="interp3" emma:lang="" emma:confidence="0">
                  <emma:literal>&lt;</emma:literal>
                </emma:interpretation>
                <emma:interpretation id="interp4" emma:lang="" emma:confidence="0">
                  <emma:literal>6</emma:literal>
                </emma:interpretation>
                <emma:interpretation id="interp5" emma:lang="" emma:confidence="0">
                  <emma:literal>.</emma:literal>
                </emma:interpretation>
              </emma:one-of>
            </emma:emma>
          </inkml:annotationXML>
          <inkml:trace contextRef="#ctx0" brushRef="#br0" timeOffset="120132.349">-1590 9258 1041 0,'-6'4'327'0,"-2"1"64"16,2-2-287-16,3-2-29 16,0 1-27-16,-2-4-2 15,1-1-12-15,-4-7 2 16,-1-4-10-16,-3-10 12 16,-3-5-5-16,-3-9 14 15,1 0-8-15,-6-6 3 16,5 9-20-16,-2 2-2 15,10 7-17-15,-4 3 6 0,8 11-10 16,6 4 9 0,1 7-8-16,-1 1 6 0,8 1-9 15,1 1 7-15,0-5-8 16,5 1 9-16,2 2-6 16,9 0 9-16,-6-1-7 15,9 1 7-15,-4 0-9 16,3-2 7-16,-1-1-7 15,1 0 6-15,-1 2-8 0,2-2 7 16,-6-2-6-16,4 2 9 16,-3 2-41-16,-2-1-104 15,-4-1-348-15,-10-15 44 16</inkml:trace>
        </inkml:traceGroup>
      </inkml:traceGroup>
    </inkml:traceGroup>
  </inkml:traceGroup>
</inkml:ink>
</file>

<file path=ppt/ink/ink1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0:50.9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44032F-6D2C-490C-B012-F52FC58F12A7}" emma:medium="tactile" emma:mode="ink">
          <msink:context xmlns:msink="http://schemas.microsoft.com/ink/2010/main" type="inkDrawing" rotatedBoundingBox="7945,2864 8912,2795 8915,2839 7948,2909" semanticType="strikethrough" shapeName="Other">
            <msink:sourceLink direction="with" ref="{128D8171-2780-46D8-97DD-351DB6D23493}"/>
          </msink:context>
        </emma:interpretation>
      </emma:emma>
    </inkml:annotationXML>
    <inkml:trace contextRef="#ctx0" brushRef="#br0">58 79 725 0,'-26'0'384'15,"14"2"-32"-15,0-4-102 16,4 2-183-16,13 0-7 0,-3-1-20 16,4-2-1-1,7-2-20-15,9-1 3 0,0 3-11 16,18-4 6-16,1-1-6 16,10 5 0-16,4 3-9 15,12-6 3-15,-10 6-5 16,12-6 2-16,-12 6-3 15,1-5 5-15,-14 2-7 0,0 5 7 16,-8 1-4-16,1-6 4 16,-2 6-6-16,4-5 6 15,-4-4-5-15,-2 2 5 16,-5 2-5-16,-6-5 6 16,-5 7-3-16,-3-4 14 15,-5 3-2-15,-3 1 10 16,-3 3-1-16,-3-3 10 15,-1-5-11-15,1 5 9 16,-4-3-6-16,-2 5 9 16,2-4-9-16,-8 10 6 15,-2-5-12-15,-9 2 3 16,-1-5-13-16,-12 6 1 16,-2-2-10-16,-9-1-19 15,0 3-31-15,-16 2-44 16,6-5-22-16,-9 5-30 0,7-2 14 15,-1 1-154-15,14-1-95 16,1 3 3-16</inkml:trace>
  </inkml:traceGroup>
</inkml:ink>
</file>

<file path=ppt/ink/ink13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18:57.6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99B846-5F46-411B-ADC1-00A9204E9F6A}" emma:medium="tactile" emma:mode="ink">
          <msink:context xmlns:msink="http://schemas.microsoft.com/ink/2010/main" type="inkDrawing" rotatedBoundingBox="14489,11876 14504,11876 14504,11891 14489,11891" shapeName="Other"/>
        </emma:interpretation>
      </emma:emma>
    </inkml:annotationXML>
    <inkml:trace contextRef="#ctx0" brushRef="#br0">285-573 0,'0'0'0,"0"0"31,0 0-15,0 0-1,0 0 1,0 0-16,0 0 15</inkml:trace>
  </inkml:traceGroup>
</inkml:ink>
</file>

<file path=ppt/ink/ink13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19:33.3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D80767A-F49E-421A-8BDD-7BDD411FDC0A}" emma:medium="tactile" emma:mode="ink">
          <msink:context xmlns:msink="http://schemas.microsoft.com/ink/2010/main" type="writingRegion" rotatedBoundingBox="13301,16360 13487,16360 13487,17080 13301,17080"/>
        </emma:interpretation>
      </emma:emma>
    </inkml:annotationXML>
    <inkml:traceGroup>
      <inkml:annotationXML>
        <emma:emma xmlns:emma="http://www.w3.org/2003/04/emma" version="1.0">
          <emma:interpretation id="{2D7DED74-F35D-436A-A5ED-AB8ECF9032FD}" emma:medium="tactile" emma:mode="ink">
            <msink:context xmlns:msink="http://schemas.microsoft.com/ink/2010/main" type="paragraph" rotatedBoundingBox="13301,16360 13487,16360 13487,17080 13301,17080" alignmentLevel="1"/>
          </emma:interpretation>
        </emma:emma>
      </inkml:annotationXML>
      <inkml:traceGroup>
        <inkml:annotationXML>
          <emma:emma xmlns:emma="http://www.w3.org/2003/04/emma" version="1.0">
            <emma:interpretation id="{0F18336E-E82F-4F5A-A9C1-04EC8D538FC5}" emma:medium="tactile" emma:mode="ink">
              <msink:context xmlns:msink="http://schemas.microsoft.com/ink/2010/main" type="line" rotatedBoundingBox="13301,16360 13487,16360 13487,17080 13301,17080"/>
            </emma:interpretation>
          </emma:emma>
        </inkml:annotationXML>
        <inkml:traceGroup>
          <inkml:annotationXML>
            <emma:emma xmlns:emma="http://www.w3.org/2003/04/emma" version="1.0">
              <emma:interpretation id="{9285DCFB-179B-4CA8-96EB-6261A32D20ED}" emma:medium="tactile" emma:mode="ink">
                <msink:context xmlns:msink="http://schemas.microsoft.com/ink/2010/main" type="inkWord" rotatedBoundingBox="13301,16360 13487,16360 13487,16549 13301,16549"/>
              </emma:interpretation>
              <emma:one-of disjunction-type="recognition" id="oneOf0">
                <emma:interpretation id="interp0" emma:lang="" emma:confidence="1">
                  <emma:literal/>
                </emma:interpretation>
              </emma:one-of>
            </emma:emma>
          </inkml:annotationXML>
          <inkml:trace contextRef="#ctx0" brushRef="#br0">-171-174 0,'0'0'16,"0"0"-1</inkml:trace>
          <inkml:trace contextRef="#ctx0" brushRef="#br0" timeOffset="-3954.1984">0 0 0,'0'0'0,"0"0"16,0 0 15,0 0-15</inkml:trace>
        </inkml:traceGroup>
        <inkml:traceGroup>
          <inkml:annotationXML>
            <emma:emma xmlns:emma="http://www.w3.org/2003/04/emma" version="1.0">
              <emma:interpretation id="{184E9149-5A8E-4E3A-B724-31AD8C0AC8A7}" emma:medium="tactile" emma:mode="ink">
                <msink:context xmlns:msink="http://schemas.microsoft.com/ink/2010/main" type="inkWord" rotatedBoundingBox="13366,17065 13381,17065 13381,17080 13366,17080"/>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0" brushRef="#br0" timeOffset="178117.3422">-106 531 0</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9:29.1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E8FC9F-C523-4B19-8362-F1872DA4C451}" emma:medium="tactile" emma:mode="ink">
          <msink:context xmlns:msink="http://schemas.microsoft.com/ink/2010/main" type="inkDrawing" rotatedBoundingBox="27171,6551 27459,4236 28803,4403 28515,6718" semanticType="scratchOut" shapeName="Other">
            <msink:sourceLink direction="with" ref="{59A8699B-7FBB-4A28-B91E-69B2493E76FE}"/>
            <msink:destinationLink direction="with" ref="{7823FF04-C075-404C-B496-EA4602E40FCB}"/>
          </msink:context>
        </emma:interpretation>
      </emma:emma>
    </inkml:annotationXML>
    <inkml:trace contextRef="#ctx0" brushRef="#br0">926 700 352 0,'0'-29'101'0,"-3"-48"45"16,2-37-51-16,-5 0 27 0,-8-1 51 15,-9 1 6-15,-13 48 13 16,-8 35-35-16,-12 13-31 16,0 12-55-16,-11 15-15 15,3 11-33-15,-9 39-10 16,-13 55-1-1,-1 6-7-15,2 4 2 16,9 7-3-16,10-13 1 16,26-32-4-16,10 31 1 15,19 8-2-15,13 25 0 16,14-1 0-16,22 14 1 16,9-14-1-16,20 12 0 15,3-20 0-15,12-1 0 16,-8-40-1-16,11-14 1 15,-12-36-1-15,8-18-1 16,-10-29 0-16,14-19-1 16,-12-25-1-16,7-35 0 0,-7-29 1 15,10-60 2-15,-14-13 0 16,5-56 0-16,-16 1 2 16,-7-4 0-16,-25 53 1 15,-17-26 2-15,-21 52-1 16,-17 23 1-16,-13 30-3 0,-18 14-1 15,-2 64-4-15,-18 33-9 16,-4 32-2-16,-19 53 1 16,3 12-2-16,-12 15-13 15,10-5-2-15,0 0 51 16,21-29-372-16,-1 2 132 16</inkml:trace>
  </inkml:traceGroup>
</inkml:ink>
</file>

<file path=ppt/ink/ink1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2:32.3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5C408EE-6FFD-4617-BE26-91A8EB50BDE2}" emma:medium="tactile" emma:mode="ink">
          <msink:context xmlns:msink="http://schemas.microsoft.com/ink/2010/main" type="writingRegion" rotatedBoundingBox="6090,18296 6552,18296 6552,18687 6090,18687">
            <msink:destinationLink direction="with" ref="{4AB3C005-0CCC-467C-82D8-32F9EDD075CF}"/>
          </msink:context>
        </emma:interpretation>
      </emma:emma>
    </inkml:annotationXML>
    <inkml:traceGroup>
      <inkml:annotationXML>
        <emma:emma xmlns:emma="http://www.w3.org/2003/04/emma" version="1.0">
          <emma:interpretation id="{EF01C588-ED04-490C-A995-2EF1379B4C70}" emma:medium="tactile" emma:mode="ink">
            <msink:context xmlns:msink="http://schemas.microsoft.com/ink/2010/main" type="paragraph" rotatedBoundingBox="6090,18296 6552,18296 6552,18687 6090,18687" alignmentLevel="1"/>
          </emma:interpretation>
        </emma:emma>
      </inkml:annotationXML>
      <inkml:traceGroup>
        <inkml:annotationXML>
          <emma:emma xmlns:emma="http://www.w3.org/2003/04/emma" version="1.0">
            <emma:interpretation id="{71137928-059A-4E59-85F4-97DCF70C56DA}" emma:medium="tactile" emma:mode="ink">
              <msink:context xmlns:msink="http://schemas.microsoft.com/ink/2010/main" type="line" rotatedBoundingBox="6090,18296 6552,18296 6552,18687 6090,18687"/>
            </emma:interpretation>
          </emma:emma>
        </inkml:annotationXML>
        <inkml:traceGroup>
          <inkml:annotationXML>
            <emma:emma xmlns:emma="http://www.w3.org/2003/04/emma" version="1.0">
              <emma:interpretation id="{D30CE21A-F851-481C-B829-C5493C4A77B2}" emma:medium="tactile" emma:mode="ink">
                <msink:context xmlns:msink="http://schemas.microsoft.com/ink/2010/main" type="inkWord" rotatedBoundingBox="6090,18296 6552,18296 6552,18687 6090,18687"/>
              </emma:interpretation>
              <emma:one-of disjunction-type="recognition" id="oneOf0">
                <emma:interpretation id="interp0" emma:lang="" emma:confidence="0">
                  <emma:literal>°</emma:literal>
                </emma:interpretation>
                <emma:interpretation id="interp1" emma:lang="" emma:confidence="0">
                  <emma:literal>0</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emma:literal>
                </emma:interpretation>
              </emma:one-of>
            </emma:emma>
          </inkml:annotationXML>
          <inkml:trace contextRef="#ctx0" brushRef="#br0">3 168 1114 0,'-4'2'307'0,"-2"-1"87"16,3 1-318-16,1-1-20 15,5 1-32-15,9 1 4 16,4 3-21-16,9 1 0 16,7 1-9-16,11 1 7 15,-2-4-5-15,9-1 4 16,-9-2-2-16,3-1 3 16,-11-4-5-16,-1 0 9 15,-8 0 8-15,-2-4 21 16,-9-3 1-16,1-2 14 15,-7 2-6-15,-2-2 6 16,-2 1-18-16,-1-3 11 16,-4 2-12-16,1-5 7 15,-4-1-16-15,-6-8 2 0,-1 5-18 16,-6-9 4-16,-5 3-12 16,-4-4 7-16,0 2-10 15,-7-4 7-15,8 10-5 16,-1 3-40-16,7 5-60 15,4 11-177-15,7 7-229 16,3-5-41-16</inkml:trace>
          <inkml:trace contextRef="#ctx0" brushRef="#br0" timeOffset="-405.6214">16 77 774 0,'-11'0'401'0,"6"3"-17"16,8-1-138-16,-4-2-154 15,2 0-34-15,4-2 9 16,3 1-24-16,-1-2 4 15,7-4-17-15,7 3 5 16,5-4-14-16,3-4 1 16,3 3-14-16,4 2 4 15,-4-3-8-15,3 3 8 16,-3 2-8-16,-4 2 7 0,-6 0-8 16,-3 2 6-1,-6 4-8-15,-4-2 5 0,-3 4-8 16,-5 4-9-16,-2 2-41 15,-7 2-71 1,-4 4 217-16,-11 12-550 0,-6-7 195 16</inkml:trace>
        </inkml:traceGroup>
      </inkml:traceGroup>
    </inkml:traceGroup>
  </inkml:traceGroup>
</inkml:ink>
</file>

<file path=ppt/ink/ink1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2:42.5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B3C005-0CCC-467C-82D8-32F9EDD075CF}" emma:medium="tactile" emma:mode="ink">
          <msink:context xmlns:msink="http://schemas.microsoft.com/ink/2010/main" type="inkDrawing" rotatedBoundingBox="5959,17931 6498,18962 5891,19279 5352,18248" hotPoints="6352,18592 5903,19042 5454,18592 5903,18143" semanticType="enclosure" shapeName="Circle">
            <msink:sourceLink direction="with" ref="{05C408EE-6FFD-4617-BE26-91A8EB50BDE2}"/>
          </msink:context>
        </emma:interpretation>
      </emma:emma>
    </inkml:annotationXML>
    <inkml:trace contextRef="#ctx0" brushRef="#br0">234 12 453 0,'-13'-4'333'0,"-2"-1"-35"16,1 2-82-16,-3 2-74 15,2 4-56-15,-2-3-8 16,2 1-20-16,-3 4 6 16,3 2-14-16,-2 4 0 15,3 6-18-15,-1 4-4 16,5 0-17-16,-3 8 2 15,3 0-9-15,5 4 5 16,-1-4-7-16,2 7 4 16,4-5-7-16,0 8 3 15,0-7-6-15,6 9 6 16,1-5-5-16,4 8 6 16,3-4-5-16,4 5 5 15,0-2-4-15,3 4 3 16,2-6-3-16,6 3 3 0,-5-3-3 15,8-2 3-15,1-2-3 16,7-2 2-16,-7-7-3 16,11-3 4-16,-7-3-3 15,2-2 5-15,-6 0-4 16,4-7 4-16,-13 1-5 16,3-2 4-16,-8-6-4 15,5-4 5-15,-4 1-7 0,5-5 7 16,-5-4-7-16,3-7 1 15,-6 2-2-15,1-12 2 16,-8-3-4-16,0-11 5 16,-3-3 0-16,-4-15 4 15,-1 4 1-15,-1-8 1 16,2 9 0-16,-3-5 1 16,-1 8-4-16,-1-8 1 15,-2 8-1-15,-7 0 1 16,0 3-2-16,-5 3 2 15,-4 6-2-15,-6-3 3 16,-4 1-3-16,-7-3 6 16,0 2-4-16,-10 3 4 15,-1 8-3-15,0 1 3 16,5 9-5-16,2 5-8 16,10 6-18-16,3 3 20 0,10 12-397 15,1-4 123-15</inkml:trace>
  </inkml:traceGroup>
</inkml:ink>
</file>

<file path=ppt/ink/ink1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2:48.7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56011A-8036-4801-B79C-F25D74EDDD95}" emma:medium="tactile" emma:mode="ink">
          <msink:context xmlns:msink="http://schemas.microsoft.com/ink/2010/main" type="inkDrawing" rotatedBoundingBox="5721,10570 5751,2125 5973,2126 5943,10571" semanticType="callout" shapeName="Other">
            <msink:sourceLink direction="with" ref="{BDDE7D21-ADFF-4784-97BE-D16DCEBC92E7}"/>
            <msink:sourceLink direction="with" ref="{14F3EE58-4B35-4874-8C8F-5877A1B5125A}"/>
          </msink:context>
        </emma:interpretation>
      </emma:emma>
    </inkml:annotationXML>
    <inkml:trace contextRef="#ctx0" brushRef="#br0">229 0 682 0,'-6'4'206'16,"3"8"44"-16,2 0-191 15,1 13-1-15,1 2-19 16,1 5 5-16,2-2-2 16,-1 7 1-16,-1-5-13 0,-1 9 1 15,1-8-7-15,-4 6 4 16,2-2-5-16,-1 7 3 16,-5 0-5-16,0 6-2 15,-2-2-8-15,-1-1-1 16,-2-6-4-16,4-1 1 15,-1-8 1-15,2 7 3 16,-1 2 1-16,-1 9 6 16,-1-3 1-16,1 12 5 15,-1-7-1-15,3 12 5 16,2-11-4-16,-1 9-1 16,2-6-9-16,0-3-1 15,-2-13-7-15,1 5 0 16,-1-5-4-16,-1-4 1 15,2-1-2-15,-4 11 1 16,4-7-2-16,-2 7 2 0,1-4-2 16,0 11 1-16,1-13-1 15,-2 5 6-15,0-13 0 16,1 1 2-16,1-5 1 16,1 0-1-16,0-3-4 15,1 8-1-15,-1 1 0 0,1 2 0 16,-1-1 2-1,3 4 0-15,-1-7 0 0,-1 5-2 16,-1-7 0-16,2 6 0 16,1-8-1-16,0 5 5 15,-2-9 4-15,2 5 4 16,0-3 0-16,-1 4 2 16,2-1-2-16,-1 1-3 15,2 11-3-15,-4 8 2 16,4-5-2-16,-5 5 1 15,4-2-2-15,-1-11-1 16,0-6-2-16,-1 5-1 16,2-4-1-16,-2 5 2 15,1-6-2-15,1 2 0 16,1-5-2-16,-2 1 1 0,-2-8-1 16,2-1-1-16,0-4-1 15,0 11 2-15,3 2-2 16,0 11 1-16,-3 8 1 15,3 12 1-15,0-7-2 16,-1 1 2-16,3-11-2 16,-1 2 1-16,1-9-1 15,-1 2 0-15,1-4-1 16,-2 3 2-16,1-5-1 16,-1 8 0-16,0-5-1 0,-3 4 1 15,2 1-1-15,-2 4 0 16,0-2 2-16,0 7 0 15,0-2 0-15,0-4 0 16,1 1 0-16,1 1-1 16,1-3 0-16,-1 7 0 15,1-2 0-15,1 4 0 16,-1-5-1-16,2 2 1 16,-2-7 0-16,0 11 0 15,0-4 1-15,-3 6 1 16,0-3-3-16,-3 8 2 15,0-6-1-15,0 4 0 16,1-8 0-16,1 6 0 16,2-9 1-16,-1 1-1 0,0-9-1 15,0 4 1-15,0 0 0 16,-1 6 0-16,-1 2 1 16,2 12 2-16,0-4-1 15,0 9 2-15,2-10 0 16,-1 6 0-16,2-9-2 15,0 3 1-15,2-12-3 16,-1 8 1-16,1-7 0 16,1 13 1-16,-1-6-2 0,1 14 1 15,-2-6 0-15,2 8 4 16,-1-11 1-16,-1 9 4 16,1-13-1-16,-1 3 2 15,-1-11-3-15,-1 13-2 16,-2-9-2-16,-2 8 0 15,1-2-1-15,-1 4-2 16,1-6 0-16,1 11 2 16,0-9-3-16,-2 10 1 15,1-14-1-15,1 10 2 16,-2-9-1-16,1 11 4 16,-2-11 0-16,1 16 3 15,-1-9-3-15,2 13 2 16,-1-12-4-16,1 6 2 15,1-10-2-15,0 2 5 16,-2-11 1-16,1 6 1 0,-2-6-1 16,0 6 0-16,-3-6-3 15,1 1-1-15,2-8 0 16,-2 7 2-16,4-6-2 16,1 7 2-16,0 4-1 15,0-2-1-15,0-7-3 16,0-2 0-16,0-11 0 15,-2-6-1-15,-1-4-1 16,2 1 3-16,-2-4 1 0,-2 0 4 16,1-2 0-16,-2-2 4 15,0-2-2-15,1 1 1 16,-1-3-3-16,1 0 1 16,2 2-5-16,0 0-1 15,0-2-2-15,3 4-1 16,-1-4-1-16,2-1 1 15,-1-3 0-15,0-4-47 16,0-4-36-16,-1 0-67 16,-5-6-346-16,-2-8 57 15</inkml:trace>
  </inkml:traceGroup>
</inkml:ink>
</file>

<file path=ppt/ink/ink1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9:12.2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E110E7-AE85-4674-BC9D-2D73999FE716}" emma:medium="tactile" emma:mode="ink">
          <msink:context xmlns:msink="http://schemas.microsoft.com/ink/2010/main" type="writingRegion" rotatedBoundingBox="5710,13783 6360,13448 6464,13649 5813,13984"/>
        </emma:interpretation>
      </emma:emma>
    </inkml:annotationXML>
    <inkml:traceGroup>
      <inkml:annotationXML>
        <emma:emma xmlns:emma="http://www.w3.org/2003/04/emma" version="1.0">
          <emma:interpretation id="{E5C2ECCA-DC64-4A9D-8EB7-7E3D835EBA0E}" emma:medium="tactile" emma:mode="ink">
            <msink:context xmlns:msink="http://schemas.microsoft.com/ink/2010/main" type="paragraph" rotatedBoundingBox="5710,13783 6360,13448 6464,13649 5813,13984" alignmentLevel="1"/>
          </emma:interpretation>
        </emma:emma>
      </inkml:annotationXML>
      <inkml:traceGroup>
        <inkml:annotationXML>
          <emma:emma xmlns:emma="http://www.w3.org/2003/04/emma" version="1.0">
            <emma:interpretation id="{CE2D2166-6872-47E4-922F-B5D39BAF4C11}" emma:medium="tactile" emma:mode="ink">
              <msink:context xmlns:msink="http://schemas.microsoft.com/ink/2010/main" type="line" rotatedBoundingBox="5710,13783 6360,13448 6464,13649 5813,13984"/>
            </emma:interpretation>
          </emma:emma>
        </inkml:annotationXML>
        <inkml:traceGroup>
          <inkml:annotationXML>
            <emma:emma xmlns:emma="http://www.w3.org/2003/04/emma" version="1.0">
              <emma:interpretation id="{CD1B114B-4EB7-46F9-A551-DE0C19B7F54D}" emma:medium="tactile" emma:mode="ink">
                <msink:context xmlns:msink="http://schemas.microsoft.com/ink/2010/main" type="inkWord" rotatedBoundingBox="5710,13783 6360,13448 6464,13649 5813,13984"/>
              </emma:interpretation>
              <emma:one-of disjunction-type="recognition" id="oneOf0">
                <emma:interpretation id="interp0" emma:lang="" emma:confidence="1">
                  <emma:literal/>
                </emma:interpretation>
              </emma:one-of>
            </emma:emma>
          </inkml:annotationXML>
          <inkml:trace contextRef="#ctx0" brushRef="#br0">-2033 9942 904 0,'0'0'307'0,"-2"0"64"16,2 1-239-16,0 1-24 15,2 0-35-15,-1 1-6 16,4 0-31-16,-1 0-9 16,2 1-18-16,0-1 0 15,0-3-5-15,0 0 2 0,1-1-2 16,-4-4 5-16,1 1 1 16,-4-1 8-16,3 0 1 15,-3 1 5 1,-1 1-1-16,-2 1 6 0,3 1-3 15,-5 2 1-15,2 1-5 16,-2 4-1-16,2 0-8 16,0 6-4-1,2 3-6-15,2 2 0 0,4-2-2 0,0-1 0 16,-1-7-1-16,2-4 1 16,-3-3-3-16,2-4 4 15,-2-4-2-15,0-5 3 16,-3-1 4-16,-3-6 7 15,-2 4 5-15,-2 3 11 16,-2 6 4 0,-5 7-1-16,3 6-3 0,-1 8-3 15,3-1-12-15,3 12-4 16,4-6-5-16,2 6-3 16,3-10-3-16,2 1 2 15,3-6-2-15,1-6-1 16,0-12 0-16,1-8 0 15,1-12 1-15,-2-14 5 16,-4 1 1-16,-2 2 5 16,-3 10 6-16,-2 8 6 15,-2 8-2-15,-2 16 5 0,-2 8-3 16,-4 13-4-16,1 7-8 16,1 14-2-16,4-7-4 15,1 3 0-15,7-15-2 16,-1-6 1-16,2-10-2 15,2-13-2-15,-1-7-2 16,2-12 2-16,-1-3 0 16,-1-12 5-16,-4 5 2 0,-3 3 0 15,-1 10 0-15,-1 10-5 16,2 10-4-16,-1 13 1 16,1 5-3-16,0 13 0 15,3 0 4-15,1 6 3 16,1-8-2-16,2-4 1 15,2-15-2-15,2-7-4 16,-2-10-1-16,0-16 1 16,-2-9 1-16,1-7 3 15,-6-1 3-15,-3 2 4 16,-2 15-7-16,-3 11-29 16,0 17-18-16,2 21-64 15,1 13-73-15,1 13-365 16,-1 0 66-16</inkml:trace>
          <inkml:trace contextRef="#ctx0" brushRef="#br0" timeOffset="23118.5731">-1741 9828 443 0,'-3'3'262'0,"2"-1"10"0,-5-1-76 16,3 1-54-16,1-1-8 15,-1-2-51-15,3 4-12 16,-1-3-17-16,-1 3-6 16,1-3-9-16,2 3-8 15,-1-3-5-15,2 3-10 16,2-2-2-16,-2 1-10 15,1-2 1-15,0 3-7 16,3-3 5-16,0 0-5 16,0 0 6-16,2-2-3 15,4-1 6-15,-2-3-4 16,3 2 4-16,2-5-5 16,-3 3 3-16,1-3-5 15,0 2 5-15,2-3-3 16,-5 2 3-16,4 1-3 0,-2 1 4 15,0 0-4 1,0 1 1-16,1-1-3 0,-1 0 2 16,0 1-3-16,-3-2 2 15,0 1-1-15,-3 3 2 16,-1 0-2-16,-2 1 2 16,-2 2 1-16,-1 2 3 15,2-2 1-15,-4 1 2 16,1 1 8-16,-1-2 3 0,-2 3 1 15,-4 0 0-15,-1 1-1 16,-3 1-6-16,-2 4-4 16,-2-3 0-16,-3 3-1 15,0-1 1-15,-4 5-3 16,3-1 2-16,-3 2-5 16,4-2 1-16,5 2-4 15,2-5 4-15,1-3-7 16,5 0 7-16,0-3-6 15,0-1 4-15,6-1-7 16,0-2 4-16,6-4-10 16,6 1 7-16,6-7-7 15,4-3 6-15,8-1-3 16,-1-2 9-16,3-4-3 16,-5 3 7-16,2 1-3 0,-8 2 3 15,-1 0-4-15,-5 6 1 16,-3 1-2-16,-7 2 1 15,-1 5-1-15,-2 1 3 16,-4 1-2-16,-1-1 1 16,-1 5 3-16,-2-1 2 15,-7 4-2-15,0-1 4 16,-4 3-2-16,0-3 0 16,-2 4-1-16,0-5 1 0,4 4-3 15,2-3 2-15,2 0-4 16,5-2 2-16,3-1-6 15,1-4 3-15,4-1-6 16,1-1-1-16,6-2-6 16,2-4 3-16,10-1-3 15,2-3 4-15,4-2 0 16,-3-1 3-16,1 1 0 16,-9 4 2-16,-2 4 0 15,-8 3 1-15,-5 3-5 16,-4 3 3-16,-6 1 0 15,-6 4 2-15,-5-1 0 16,2 1-11-16,-8-4-65 16,7 4-346-16,2-3 78 15</inkml:trace>
          <inkml:trace contextRef="#ctx0" brushRef="#br0" timeOffset="42300.9698">-1657 9913 789 0,'-2'-4'317'15,"-2"-4"24"-15,5 0-190 0,-1-2-67 16,0-1-31-16,3-2-13 16,6-1-14-16,-1-1-12 15,4 3-4-15,2-4-7 16,-2 6 1-16,0-2-6 15,2 4 5-15,-4 0-4 16,-1 2 4-16,4-1-3 16,-4 2 2-16,1-2-2 15,1-1 2-15,-2 0-4 16,-3 2 5-16,0 0-4 16,-3 3 3-16,-1 0-4 15,1 5 10-15,-3-4 14 16,-2 4 12-16,-2-2 9 15,-2 0 6-15,-6 3-5 16,-4 3-12-16,-3 3-9 16,-1 2-4-16,-1 5 2 0,1-7 6 15,0 4 9 1,2-6 5-16,3 1-7 0,3-5-2 16,4 0-12-16,5-2-10 15,5 1-16-15,1-4 6 16,9-1-8-16,-3 0 8 15,12-4-7-15,0-2 12 16,7-2-7-16,-4-1 6 0,6 0-6 16,-8-2 6-16,-1 2-6 15,-8 3 5-15,3 4-3 16,-10 1 3-16,-2 2-4 16,-1 2 5-16,-6 3-4 15,-3 2 5-15,-1 4-3 16,-4 1 4-16,-4 1-3 15,0 0 4-15,-5-5-6 16,5 0 5-16,-2-2-5 16,3 1 5-16,4 1-9 15,4 0 9-15,0 2-98 16,10-4-380-16,4-4 99 16</inkml:trace>
        </inkml:traceGroup>
      </inkml:traceGroup>
    </inkml:traceGroup>
  </inkml:traceGroup>
</inkml:ink>
</file>

<file path=ppt/ink/ink1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3:06.3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71DBD67-E7FA-42FA-9C42-99CEFC11B730}" emma:medium="tactile" emma:mode="ink">
          <msink:context xmlns:msink="http://schemas.microsoft.com/ink/2010/main" type="inkDrawing" rotatedBoundingBox="7915,1141 8542,1998 8102,2319 7475,1462" semanticType="callout" shapeName="Other">
            <msink:sourceLink direction="with" ref="{0634B43C-729D-42EF-A5D4-3B023DA7FE2E}"/>
          </msink:context>
        </emma:interpretation>
      </emma:emma>
    </inkml:annotationXML>
    <inkml:trace contextRef="#ctx0" brushRef="#br0">472 579 1249 0,'-6'6'295'0,"-4"-6"109"16,2 3-363-16,-4-6 8 16,-2-3-11-16,-4-8 7 15,-2-7-5-15,-7-16-2 16,0-7-20-16,-5-12-3 0,-1-6-9 15,-4-6 1-15,1 8-5 16,-7-5 3-16,7 15-4 16,1 5-6-16,8 14-18 15,4 12-35-15,6 12-39 16,10 12-60-16,2 7-287 16,2 17 57-16</inkml:trace>
    <inkml:trace contextRef="#ctx0" brushRef="#br0" timeOffset="327.1671">-138 272 1119 0,'-3'20'262'0,"-1"-4"104"16,5-8-323-16,4-3 1 15,1-5-7-15,0-8 5 16,2-1-6-16,-1-15-4 16,-4-5-10-16,-4-21-4 15,-8-6-8-15,-5-13 0 16,-9 9-4-16,-4-13 2 0,3 18-3 16,1 11 9-16,8 14 5 15,9 10 3-15,9 22-4 16,15 5 2-16,6 8-9 15,19 4-8-15,8-4-3 16,11-8-11-16,-4-11-48 16,10-28-374-16,-8-15 96 15</inkml:trace>
  </inkml:traceGroup>
</inkml:ink>
</file>

<file path=ppt/ink/ink1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6:03.3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69A219-775D-4831-9E91-F58D454CED9B}" emma:medium="tactile" emma:mode="ink">
          <msink:context xmlns:msink="http://schemas.microsoft.com/ink/2010/main" type="writingRegion" rotatedBoundingBox="7611,4251 6777,6022 6517,5900 7351,4129"/>
        </emma:interpretation>
      </emma:emma>
    </inkml:annotationXML>
    <inkml:traceGroup>
      <inkml:annotationXML>
        <emma:emma xmlns:emma="http://www.w3.org/2003/04/emma" version="1.0">
          <emma:interpretation id="{218774CF-A05D-4AC2-8DBC-3BF163B27038}" emma:medium="tactile" emma:mode="ink">
            <msink:context xmlns:msink="http://schemas.microsoft.com/ink/2010/main" type="paragraph" rotatedBoundingBox="7611,4251 6777,6022 6517,5900 7351,4129" alignmentLevel="1"/>
          </emma:interpretation>
        </emma:emma>
      </inkml:annotationXML>
      <inkml:traceGroup>
        <inkml:annotationXML>
          <emma:emma xmlns:emma="http://www.w3.org/2003/04/emma" version="1.0">
            <emma:interpretation id="{8A9E341E-C956-4142-AC91-479F6B7A0A52}" emma:medium="tactile" emma:mode="ink">
              <msink:context xmlns:msink="http://schemas.microsoft.com/ink/2010/main" type="line" rotatedBoundingBox="7611,4251 6777,6022 6517,5900 7351,4129"/>
            </emma:interpretation>
          </emma:emma>
        </inkml:annotationXML>
        <inkml:traceGroup>
          <inkml:annotationXML>
            <emma:emma xmlns:emma="http://www.w3.org/2003/04/emma" version="1.0">
              <emma:interpretation id="{B8778601-107E-40FD-ADB1-5B14C1D36649}" emma:medium="tactile" emma:mode="ink">
                <msink:context xmlns:msink="http://schemas.microsoft.com/ink/2010/main" type="inkWord" rotatedBoundingBox="7513,4205 7508,4214 7494,4208 7499,4198"/>
              </emma:interpretation>
              <emma:one-of disjunction-type="recognition" id="oneOf0">
                <emma:interpretation id="interp0" emma:lang="" emma:confidence="1">
                  <emma:literal/>
                </emma:interpretation>
              </emma:one-of>
            </emma:emma>
          </inkml:annotationXML>
          <inkml:trace contextRef="#ctx0" brushRef="#br0">-1372 1186 180 0,'0'8'0'0</inkml:trace>
        </inkml:traceGroup>
        <inkml:traceGroup>
          <inkml:annotationXML>
            <emma:emma xmlns:emma="http://www.w3.org/2003/04/emma" version="1.0">
              <emma:interpretation id="{10237B1A-572D-4FD1-8566-991745A01C2E}" emma:medium="tactile" emma:mode="ink">
                <msink:context xmlns:msink="http://schemas.microsoft.com/ink/2010/main" type="inkWord" rotatedBoundingBox="6983,5586 6819,5934 6649,5854 6813,5506">
                  <msink:destinationLink direction="with" ref="{72D2DC8B-2560-423F-ADD5-700AFF38132F}"/>
                </msink:context>
              </emma:interpretation>
              <emma:one-of disjunction-type="recognition" id="oneOf1">
                <emma:interpretation id="interp1" emma:lang="" emma:confidence="1">
                  <emma:literal/>
                </emma:interpretation>
              </emma:one-of>
            </emma:emma>
          </inkml:annotationXML>
          <inkml:trace contextRef="#ctx0" brushRef="#br0" timeOffset="-2932.3818">-2107 2663 524 0,'-5'-2'425'0,"0"5"-89"16,-2 8-13-16,2 1-251 0,2 5 1 16,-1 2-16-1,5 4 2-15,5-6-14 0,-3 0-4 16,5-10-20-16,4-10-1 16,0-8-6-16,-3-16 4 15,0-6-2-15,-2-10 6 16,-7 4 1-16,-2 2 16 15,-4 16 7-15,0 8 12 16,-2 11-2-16,-1 11-6 16,0 8-15-16,5 7-11 15,-3 5-14-15,3 3-2 16,4-6-1-16,4-5-4 16,-1-9 0-16,7-6-5 15,2-14 3-15,7-11 3 16,-3-12 0-16,0-8 2 15,-2-2 4-15,-3 3-1 0,-8 12-3 16,0 10 9-16,-5 14 1 16,-4 16 4-16,-5 15-3 15,2 16 1-15,-3 11-10 16,-1 12-3-16,8-10-2 16,2-3 0-16,1-19-2 15,1-9 3-15,5-17-2 16,3-9 0-16,3-12 1 15,1-14 0-15,-1-7 1 0,1-5 3 16,-9-1 0-16,-4-4 1 16,-7 12 0-16,-2 10 0 15,1 11-1-15,-7 16-1 16,0 15-1 0,2 11-2-16,1-1-1 0,2 4-1 15,6-4 0-15,5-8-1 16,5-7 0-16,5-9-4 15,2-11 1-15,3-16 2 16,-1-9 1-16,-1-13 1 16,-4-3 6-16,-2-2-1 15,-3 7-1-15,-4 7-1 16,-2 15-1-16,-2 8-3 16,-3 9-1-16,1 14-1 15,-1 5 0-15,-1 9 1 0,3 1 1 16,-1 2 1-16,5-5-1 15,2-5 0-15,2-10-2 16,-1-11-2-16,7-12 0 16,-2-15 4-16,3-7 0 15,-2-7 3-15,-1 2 3 16,-4 1 0-16,-4 14-2 16,-4 5-3-16,0 12-1 15,-1 10-3-15,-2 12 0 0,-2 8 1 16,3 6 1-16,2 7 0 15,0-4 15-15,12-6-112 16,7-14-84-16,17-21-352 16,2-17-20-16</inkml:trace>
        </inkml:traceGroup>
        <inkml:traceGroup>
          <inkml:annotationXML>
            <emma:emma xmlns:emma="http://www.w3.org/2003/04/emma" version="1.0">
              <emma:interpretation id="{2524799E-6EFC-4E09-B33C-32DE5D00C587}" emma:medium="tactile" emma:mode="ink">
                <msink:context xmlns:msink="http://schemas.microsoft.com/ink/2010/main" type="inkWord" rotatedBoundingBox="6563,5873 6545,5913 6517,5900 6536,5861"/>
              </emma:interpretation>
              <emma:one-of disjunction-type="recognition" id="oneOf2">
                <emma:interpretation id="interp2" emma:lang="" emma:confidence="0">
                  <emma:literal>r</emma:literal>
                </emma:interpretation>
                <emma:interpretation id="interp3" emma:lang="" emma:confidence="0">
                  <emma:literal>.</emma:literal>
                </emma:interpretation>
                <emma:interpretation id="interp4" emma:lang="" emma:confidence="0">
                  <emma:literal>&lt;</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6232.9466">-2350 2852 946 0,'3'-6'254'0,"-2"3"64"0,4 6-262 16,-2-1-51-16,2 18-318 16,-9 7 95-16</inkml:trace>
        </inkml:traceGroup>
      </inkml:traceGroup>
    </inkml:traceGroup>
  </inkml:traceGroup>
</inkml:ink>
</file>

<file path=ppt/ink/ink1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3:58.6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281DEA-F5CA-4168-A34C-93195C59955A}" emma:medium="tactile" emma:mode="ink">
          <msink:context xmlns:msink="http://schemas.microsoft.com/ink/2010/main" type="inkDrawing" rotatedBoundingBox="8903,3016 8920,3153 8893,3157 8876,3019" semanticType="callout" shapeName="Other">
            <msink:sourceLink direction="from" ref="{40C8A091-02A8-4F45-860F-AEBBE3E20293}"/>
            <msink:sourceLink direction="to" ref="{40C8A091-02A8-4F45-860F-AEBBE3E20293}"/>
          </msink:context>
        </emma:interpretation>
      </emma:emma>
    </inkml:annotationXML>
    <inkml:trace contextRef="#ctx0" brushRef="#br0">38 136 837 0,'-9'-4'186'0,"0"-11"70"16,3 3-240-16,0-10-21 15,1 6 4-15,2-6-4 16,2 6 8-16,2 0-5 16,-1 12 7-16,2-2-2 15,1 4 10-15,-3 4 21 0,1 1 20 16,1-3 23-16,-1-2 14 15,1 4 19-15,-1 1-8 16,1-3 6-16,-4 6-17 16,2-1-7-16,2-2-26 15,-2-5-14-15,0 2-22 16,0-1-8-16,0-1-6 16,0-3-2-16,-2 2-1 15,2-1 0-15,-1-1-1 16,1 4-2-16,1 1 0 15,-1 0-2-15,0 0 0 0,0 3-60 16,0 1-346-16</inkml:trace>
  </inkml:traceGroup>
</inkml:ink>
</file>

<file path=ppt/ink/ink1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4:27.9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EB33CC-7FEF-4CA5-80FD-FB8C78DDFD02}" emma:medium="tactile" emma:mode="ink">
          <msink:context xmlns:msink="http://schemas.microsoft.com/ink/2010/main" type="inkDrawing" rotatedBoundingBox="8184,9484 8266,10207 8257,10208 8175,9485" semanticType="verticalRange" shapeName="Line">
            <msink:sourceLink direction="with" ref="{5FDC53D0-A0AE-4E05-8C73-250BC0B1D752}"/>
          </msink:context>
        </emma:interpretation>
      </emma:emma>
    </inkml:annotationXML>
    <inkml:trace contextRef="#ctx0" brushRef="#br0">0 0 372 0,'1'30'88'0,"1"6"32"16,-1-2-109-16,4 7-4 15,-1-3 13-15,2 10 53 16,2-2 28-16,1 8 39 16,-1-4 7-16,-1 8-15 15,-2-8-49-15,-2 11-29 16,1-5-52-16,2 8-269 15,1-7 81-15</inkml:trace>
  </inkml:traceGroup>
</inkml:ink>
</file>

<file path=ppt/ink/ink14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25:32.4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CD0ADB-D00A-49CF-9597-03E913083457}" emma:medium="tactile" emma:mode="ink">
          <msink:context xmlns:msink="http://schemas.microsoft.com/ink/2010/main" type="writingRegion" rotatedBoundingBox="16746,4369 17159,4369 17159,4813 16746,4813"/>
        </emma:interpretation>
      </emma:emma>
    </inkml:annotationXML>
    <inkml:traceGroup>
      <inkml:annotationXML>
        <emma:emma xmlns:emma="http://www.w3.org/2003/04/emma" version="1.0">
          <emma:interpretation id="{F2C0C56A-8207-42FA-A2B7-1552718DDFE7}" emma:medium="tactile" emma:mode="ink">
            <msink:context xmlns:msink="http://schemas.microsoft.com/ink/2010/main" type="paragraph" rotatedBoundingBox="16746,4369 17159,4369 17159,4813 16746,4813" alignmentLevel="1"/>
          </emma:interpretation>
        </emma:emma>
      </inkml:annotationXML>
      <inkml:traceGroup>
        <inkml:annotationXML>
          <emma:emma xmlns:emma="http://www.w3.org/2003/04/emma" version="1.0">
            <emma:interpretation id="{9D83DF0D-A761-4CDC-BC72-C8786DA8428C}" emma:medium="tactile" emma:mode="ink">
              <msink:context xmlns:msink="http://schemas.microsoft.com/ink/2010/main" type="line" rotatedBoundingBox="16746,4369 17159,4369 17159,4813 16746,4813"/>
            </emma:interpretation>
          </emma:emma>
        </inkml:annotationXML>
        <inkml:traceGroup>
          <inkml:annotationXML>
            <emma:emma xmlns:emma="http://www.w3.org/2003/04/emma" version="1.0">
              <emma:interpretation id="{8BD5CB20-5F0E-4EB9-AB10-E520DF4C3AFE}" emma:medium="tactile" emma:mode="ink">
                <msink:context xmlns:msink="http://schemas.microsoft.com/ink/2010/main" type="inkWord" rotatedBoundingBox="16746,4798 17144,4368 17154,4379 16756,4808"/>
              </emma:interpretation>
              <emma:one-of disjunction-type="recognition" id="oneOf0">
                <emma:interpretation id="interp0" emma:lang="" emma:confidence="0">
                  <emma:literal>:</emma:literal>
                </emma:interpretation>
                <emma:interpretation id="interp1" emma:lang="" emma:confidence="0">
                  <emma:literal>. .</emma:literal>
                </emma:interpretation>
                <emma:interpretation id="interp2" emma:lang="" emma:confidence="0">
                  <emma:literal>' .</emma:literal>
                </emma:interpretation>
                <emma:interpretation id="interp3" emma:lang="" emma:confidence="0">
                  <emma:literal>. '</emma:literal>
                </emma:interpretation>
                <emma:interpretation id="interp4" emma:lang="" emma:confidence="0">
                  <emma:literal>* .</emma:literal>
                </emma:interpretation>
              </emma:one-of>
            </emma:emma>
          </inkml:annotationXML>
          <inkml:trace contextRef="#ctx0" brushRef="#br0">0 0 0,'0'0'0,"0"0"16,0 0-16</inkml:trace>
          <inkml:trace contextRef="#ctx0" brushRef="#br0" timeOffset="109.2361">398-429 0,'0'0'31</inkml:trace>
        </inkml:traceGroup>
      </inkml:traceGroup>
    </inkml:traceGroup>
  </inkml:traceGroup>
</inkml:ink>
</file>

<file path=ppt/ink/ink14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26:38.3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DA0AE6-0ED9-417C-9DBC-CCE7FCA06E72}" emma:medium="tactile" emma:mode="ink">
          <msink:context xmlns:msink="http://schemas.microsoft.com/ink/2010/main" type="writingRegion" rotatedBoundingBox="12242,17362 14117,12698 16019,13463 14144,18127"/>
        </emma:interpretation>
      </emma:emma>
    </inkml:annotationXML>
    <inkml:traceGroup>
      <inkml:annotationXML>
        <emma:emma xmlns:emma="http://www.w3.org/2003/04/emma" version="1.0">
          <emma:interpretation id="{2179A5DA-6102-4F16-A486-D898D8590B4E}" emma:medium="tactile" emma:mode="ink">
            <msink:context xmlns:msink="http://schemas.microsoft.com/ink/2010/main" type="paragraph" rotatedBoundingBox="12242,17362 14117,12698 16019,13463 14144,18127" alignmentLevel="1"/>
          </emma:interpretation>
        </emma:emma>
      </inkml:annotationXML>
      <inkml:traceGroup>
        <inkml:annotationXML>
          <emma:emma xmlns:emma="http://www.w3.org/2003/04/emma" version="1.0">
            <emma:interpretation id="{66FF9E81-100C-4735-8A94-241467D49C28}" emma:medium="tactile" emma:mode="ink">
              <msink:context xmlns:msink="http://schemas.microsoft.com/ink/2010/main" type="line" rotatedBoundingBox="12242,17362 14117,12698 16019,13463 14144,18127"/>
            </emma:interpretation>
          </emma:emma>
        </inkml:annotationXML>
        <inkml:traceGroup>
          <inkml:annotationXML>
            <emma:emma xmlns:emma="http://www.w3.org/2003/04/emma" version="1.0">
              <emma:interpretation id="{A4C5250B-2969-45E7-83B4-3703AAEFB5EA}" emma:medium="tactile" emma:mode="ink">
                <msink:context xmlns:msink="http://schemas.microsoft.com/ink/2010/main" type="inkWord" rotatedBoundingBox="14131,18122 14138,18106 14151,18112 14144,1812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5962 11843 0,'0'0'0,"0"0"32,0 0-17</inkml:trace>
        </inkml:traceGroup>
        <inkml:traceGroup>
          <inkml:annotationXML>
            <emma:emma xmlns:emma="http://www.w3.org/2003/04/emma" version="1.0">
              <emma:interpretation id="{B539A5B3-E9F6-498B-B6B8-DEB28DF20DD2}" emma:medium="tactile" emma:mode="ink">
                <msink:context xmlns:msink="http://schemas.microsoft.com/ink/2010/main" type="inkWord" rotatedBoundingBox="13408,16864 13445,16761 13446,16762 13408,16864"/>
              </emma:interpretation>
              <emma:one-of disjunction-type="recognition" id="oneOf1">
                <emma:interpretation id="interp5" emma:lang="" emma:confidence="1">
                  <emma:literal/>
                </emma:interpretation>
              </emma:one-of>
            </emma:emma>
          </inkml:annotationXML>
          <inkml:trace contextRef="#ctx0" brushRef="#br0" timeOffset="-135103.7619">5272 10493 0,'0'0'0,"0"0"16,0 0-16,-23 64 16,8-26 15</inkml:trace>
        </inkml:traceGroup>
        <inkml:traceGroup>
          <inkml:annotationXML>
            <emma:emma xmlns:emma="http://www.w3.org/2003/04/emma" version="1.0">
              <emma:interpretation id="{5B274AF1-9371-489F-8483-DA6A4BC76A72}" emma:medium="tactile" emma:mode="ink">
                <msink:context xmlns:msink="http://schemas.microsoft.com/ink/2010/main" type="inkWord" rotatedBoundingBox="12987,15510 13138,15134 13584,15313 13433,15689"/>
              </emma:interpretation>
              <emma:one-of disjunction-type="recognition" id="oneOf2">
                <emma:interpretation id="interp6" emma:lang="" emma:confidence="1">
                  <emma:literal/>
                </emma:interpretation>
              </emma:one-of>
            </emma:emma>
          </inkml:annotationXML>
          <inkml:trace contextRef="#ctx0" brushRef="#br0" timeOffset="-136440.9915">4813 9241 0,'110'-49'16,"-8"7"-16,65-26 15,-57 33-15,-49 24 16,-35 11 0,-15 8-16,-3-1 15</inkml:trace>
        </inkml:traceGroup>
        <inkml:traceGroup>
          <inkml:annotationXML>
            <emma:emma xmlns:emma="http://www.w3.org/2003/04/emma" version="1.0">
              <emma:interpretation id="{2A516778-E064-450A-8EAA-CAC8964D20D5}" emma:medium="tactile" emma:mode="ink">
                <msink:context xmlns:msink="http://schemas.microsoft.com/ink/2010/main" type="inkWord" rotatedBoundingBox="14089,14283 14096,14267 14109,14272 14102,14288"/>
              </emma:interpretation>
              <emma:one-of disjunction-type="recognition" id="oneOf3">
                <emma:interpretation id="interp7" emma:lang="" emma:confidence="1">
                  <emma:literal/>
                </emma:interpretation>
              </emma:one-of>
            </emma:emma>
          </inkml:annotationXML>
          <inkml:trace contextRef="#ctx0" brushRef="#br0" timeOffset="-42325.0268">5920 8004 0,'0'0'0,"0"0"16</inkml:trace>
        </inkml:traceGroup>
        <inkml:traceGroup>
          <inkml:annotationXML>
            <emma:emma xmlns:emma="http://www.w3.org/2003/04/emma" version="1.0">
              <emma:interpretation id="{B87910EB-3AD5-4489-99F8-780CA410822D}" emma:medium="tactile" emma:mode="ink">
                <msink:context xmlns:msink="http://schemas.microsoft.com/ink/2010/main" type="inkWord" rotatedBoundingBox="15918,13441 15925,13425 15938,13430 15931,13446"/>
              </emma:interpretation>
              <emma:one-of disjunction-type="recognition" id="oneOf4">
                <emma:interpretation id="interp8" emma:lang="" emma:confidence="1">
                  <emma:literal/>
                </emma:interpretation>
              </emma:one-of>
            </emma:emma>
          </inkml:annotationXML>
          <inkml:trace contextRef="#ctx0" brushRef="#br0" timeOffset="-76599.8974">7749 7162 0,'0'0'0</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4:59.2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AA3C4F-30E0-4FE4-A45D-293F83928779}" emma:medium="tactile" emma:mode="ink">
          <msink:context xmlns:msink="http://schemas.microsoft.com/ink/2010/main" type="inkDrawing" rotatedBoundingBox="29705,5736 30460,7202 30342,7263 29586,5797" semanticType="callout" shapeName="Other">
            <msink:sourceLink direction="with" ref="{C166E88C-14B0-49ED-82DF-4D4154BE6CBD}"/>
          </msink:context>
        </emma:interpretation>
      </emma:emma>
    </inkml:annotationXML>
    <inkml:trace contextRef="#ctx0" brushRef="#br0">4820 4855 1173 0,'-24'-1'270'0,"5"7"99"15,10 17-347-15,5 13-11 0,5 8-11 16,18 26-1-16,5 7 0 16,17 14 2-16,9-7-1 15,14 13 0-15,-2-11-1 16,11 10 2-16,-11-11 0 16,6 14 0-16,-12-8-1 15,-4 9-2-15,-14-11-4 16,-3 13-27-16,-14-17-25 0,5-2-311 15,-7-25 71-15</inkml:trace>
  </inkml:traceGroup>
</inkml:ink>
</file>

<file path=ppt/ink/ink1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5:57.8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86B060-EEBC-4D69-9D96-EC23660B2D96}" emma:medium="tactile" emma:mode="ink">
          <msink:context xmlns:msink="http://schemas.microsoft.com/ink/2010/main" type="writingRegion" rotatedBoundingBox="6927,13210 6960,13626 6774,13640 6741,13224"/>
        </emma:interpretation>
      </emma:emma>
    </inkml:annotationXML>
    <inkml:traceGroup>
      <inkml:annotationXML>
        <emma:emma xmlns:emma="http://www.w3.org/2003/04/emma" version="1.0">
          <emma:interpretation id="{78CCDA9C-1910-478A-9EE0-8B48B5596F8B}" emma:medium="tactile" emma:mode="ink">
            <msink:context xmlns:msink="http://schemas.microsoft.com/ink/2010/main" type="paragraph" rotatedBoundingBox="6927,13210 6960,13626 6774,13640 6741,13224" alignmentLevel="1"/>
          </emma:interpretation>
        </emma:emma>
      </inkml:annotationXML>
      <inkml:traceGroup>
        <inkml:annotationXML>
          <emma:emma xmlns:emma="http://www.w3.org/2003/04/emma" version="1.0">
            <emma:interpretation id="{C23A8E3D-6D63-4361-B852-4BFC331B045E}" emma:medium="tactile" emma:mode="ink">
              <msink:context xmlns:msink="http://schemas.microsoft.com/ink/2010/main" type="line" rotatedBoundingBox="6927,13210 6960,13626 6774,13640 6741,13224"/>
            </emma:interpretation>
          </emma:emma>
        </inkml:annotationXML>
        <inkml:traceGroup>
          <inkml:annotationXML>
            <emma:emma xmlns:emma="http://www.w3.org/2003/04/emma" version="1.0">
              <emma:interpretation id="{9241DC25-3EB8-40F4-AA2E-F4BAC562F48E}" emma:medium="tactile" emma:mode="ink">
                <msink:context xmlns:msink="http://schemas.microsoft.com/ink/2010/main" type="inkWord" rotatedBoundingBox="6927,13210 6960,13626 6774,13640 6741,13224">
                  <msink:destinationLink direction="with" ref="{7ABEEB33-69E4-4488-838B-CB9CE6A2B10F}"/>
                  <msink:destinationLink direction="with" ref="{F2378E7B-23BF-4466-A9CA-8515709A2203}"/>
                </msink:context>
              </emma:interpretation>
              <emma:one-of disjunction-type="recognition" id="oneOf0">
                <emma:interpretation id="interp0" emma:lang="" emma:confidence="1">
                  <emma:literal/>
                </emma:interpretation>
              </emma:one-of>
            </emma:emma>
          </inkml:annotationXML>
          <inkml:trace contextRef="#ctx0" brushRef="#br0">79 108 558 0,'0'1'251'16,"0"1"11"-16,-2-2-122 15,1-2-65-15,1 7-3 16,0-2-25-16,0 0 3 16,0 1-4-16,-2 1 5 15,4-1-10-15,-2-1 5 16,0 3-10-16,1-1 0 15,1 1-12-15,1 5-2 16,-3-8-8-16,3-3 0 16,-3 1-2-16,1-5 7 15,-2-5 0-15,-2 1 6 16,-2-1 0-16,-1-5 5 0,0 1-5 16,-3-1 6-16,1 3-3 15,1 2 4-15,1 5-4 16,-2 4-1-16,4 4-9 15,1 7-4-15,0 4-8 16,1 6-1-16,7 0-2 16,2 1 3-16,1-7-1 0,2-3 1 15,0-4-1-15,3-10-1 16,-2-2 0-16,1-9 4 16,-1-2 1-16,1-12 5 15,-6-5-1-15,-3-1 0 16,-2 2-2-16,-2 6 20 15,-2 9-1-15,-3 12 7 16,1 8 0-16,-2 10 1 16,2 7-20-16,-1 11-4 15,1 1-7-15,1 5 0 16,1-7-3-16,3-7 1 16,3-10-2-16,0-5-2 15,0-9-1-15,3-2 0 16,-3-4-2-16,2-3 4 15,-1-3 2-15,-1-5 4 0,-1 2 0 16,-2 1 2 0,-2 2 2-16,-2 3 3 0,-1 8-5 15,2 5 1-15,-3 4-1 16,1 15-5-16,4 4-4 16,-2 6 4-16,0-2-2 15,3 1 0-15,-2-13 1 16,4-7-1-16,-2-12-4 15,3-4-3-15,-2-14 2 0,2-7 3 16,-1 0-1-16,1-4 5 16,-3 3 3-16,-5 5-1 15,1 5-2-15,-2 4 2 16,0 6-3-16,-2 5-4 16,1 1 0-16,2 10-1 15,2 6-3-15,-5 3 1 16,5 4 4-16,2 7 1 15,-1-4-1-15,4-2 1 16,2-5-1-16,-1-9-2 16,5-7-2-16,1-12-2 15,-1-9 0-15,1-8 4 16,-2 0 3-16,-2-8 1 16,-5 6 4-16,-3-1-1 0,1 14-2 15,-4-1 1 1,2 8-2-16,-5 3-4 0,4 13-2 15,-6-2 0-15,2 6-2 16,0 9-1-16,0 8 4 16,-3 0 3-16,7 6 0 15,2-3 1-15,2-6 1 16,2-10 0-16,5-4-7 16,1-13 0-16,3-8-6 0,4-14 4 15,1-3 1-15,0-9 5 16,0 4 1-16,-4-4 6 15,-5 15-3-15,-3 0 1 16,-3 8-2-16,-1 0-1 16,-1 12-3-16,-4 3-4 15,1 3-1-15,-1 9 1 16,0 2 0-16,0 6 4 16,0 1 2-16,0 6 0 15,2-4 0-15,2 4 0 16,0-5 1-16,4-6-1 15,3-5 0-15,-2-5-3 16,1-7-1-16,5-4 1 16,-3 1-1-16,0-5 0 15,2 0 1-15,-5 1-23 16,-1 2-20-16,-2 1-55 0,0 4-34 16,-2-2-47-16,2 1 139 15,-2-1-428-15,6 3 194 16</inkml:trace>
          <inkml:trace contextRef="#ctx0" brushRef="#br0" timeOffset="308.6952">74 329 1042 0,'-1'12'276'16,"1"5"95"-16,3 1-297 0,-2-1-7 16,1-7-21-16,2 0-7 15,-2-12-21-15,2-4-7 16,1-6-6-16,0-9 1 15,-2-4 0-15,0-7 2 16,-3 5 2-16,-3-2-3 16,-2 13-2-16,2 6-2 15,1 9-6-15,-1 4 1 16,2 9 0-16,1 8 0 16,0 0 2-16,1 10 4 15,1-3-3-15,-1-4-26 16,2-6 248-16,8-8-621 15,-2-17 264-15</inkml:trace>
          <inkml:trace contextRef="#ctx0" brushRef="#br0" timeOffset="13186.0363">-55 38 1006 0,'-1'3'242'15,"-1"-6"77"-15,4 3-290 16,-2 3 0-16,6 0-5 15,3 0 14-15,0 3 12 16,3 1 11-16,5 1-10 16,-5-5-3-16,2 2-14 0,-1-7-5 15,-2-4-11 1,-2-3 7-16,-1 6 1 0,-2-6 5 16,-2 1-1-16,1 4-1 15,-4 2-11-15,-1-2-2 16,2 7-5-16,-2 0 0 15,-3 3-1-15,0 6 5 16,0-1-3-16,0-1-2 16,0 1-1-16,6-1-3 15,0-7-4-15,3 7-1 16,1-9-2-16,2 1 2 16,-1-9-2-16,3 6 2 15,-5-10 1-15,0 1 4 16,-3-7 0-16,-2 3 7 0,-2 2-1 15,-1 3 8-15,-4 5 3 16,-1 10 5-16,-2 4-6 16,-1 15 2-16,4 5-10 15,0 8-5-15,6-2-8 16,3 2 0 0,2-7-2-16,1-12 2 0,2-4-3 15,-2-10 1-15,1-10-1 16,-1-13 1-16,-1 2 3 0,-4-15 5 15,-1 10 2 1,-6-14 2-16,-3 11 1 0,-3-1 1 16,0 12 0-16,-3 1 2 15,6 19-4-15,-5 8 3 16,5 4-5-16,0 3-3 16,3 3-2-16,1-9 1 15,5-3-2-15,2-1-1 16,1-8-2-16,1-10-3 15,4 2 0-15,-4-12 1 16,1-2 0-16,-5-14 5 16,0 0 2-16,-5-1 2 15,-1 4-2-15,-4 3 5 16,4 14 2-16,-3 8-1 16,-4 8-1-16,1 13 4 15,5 4-5-15,-1 10-4 0,5-1 0 16,2-1 0-16,2-8-3 15,2-3-2-15,2-13 0 16,-4-2-7-16,2-6-26 16,2 3-133-16,4-6-362 15,-17 3 52-15</inkml:trace>
        </inkml:traceGroup>
      </inkml:traceGroup>
    </inkml:traceGroup>
  </inkml:traceGroup>
</inkml:ink>
</file>

<file path=ppt/ink/ink1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4:02.9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80D5077-95FC-4989-922B-F859F78B9270}" emma:medium="tactile" emma:mode="ink">
          <msink:context xmlns:msink="http://schemas.microsoft.com/ink/2010/main" type="inkDrawing" rotatedBoundingBox="7403,4311 9557,4538 9550,4605 7396,4378" shapeName="Other">
            <msink:destinationLink direction="with" ref="{15FB570F-D14E-4097-AFAD-D71B7F3AC09E}"/>
          </msink:context>
        </emma:interpretation>
      </emma:emma>
    </inkml:annotationXML>
    <inkml:trace contextRef="#ctx0" brushRef="#br0">-1458 1312 550 0,'-8'-6'270'0,"1"0"22"0,5 5-107 15,-1 1-40-15,3-3-9 16,0 1-44-16,-1 7-6 16,1-5-25-16,4 1-7 15,-1-1 7-15,11 5 20 16,0 2-6-16,11 1 8 16,1 4-3-16,12 2-21 0,-3-1-27 15,11-1-8-15,-4-1-14 16,10-3-3-1,-2-2-3-15,9-5 0 0,-4-1 0 16,2 3-1-16,-2-1 0 16,7 4-1-16,-7-2-2 15,13 4 1-15,0 3 0 16,11-7 0-16,-5 4 1 0,10 1-2 16,-16-2 1-16,11 6 1 15,-12-4 0-15,7-3 0 16,-6 1 1-16,16 2 1 15,-16-4-3-15,11 6 1 16,-12 2-1-16,0-2-1 16,-13-7 0-16,5 7 10 15,-13-3 1-15,1-7 3 16,-9 1 1-16,-2 1 3 16,-11-14-8-16,-3 4 1 15,-9-1-1-15,-1-3 3 16,-6 4-2-16,0 11 6 15,-5-7-2-15,1 5 5 16,-4-1-3-16,2-2 1 16,0-5-6-16,-3 7-1 15,2-7-6-15,-4 6-1 16,2 0-1-16,-6 2-59 0,-2-2-68 16,-1 4-293-16,3-2-118 15,0 11-125-15</inkml:trace>
  </inkml:traceGroup>
</inkml:ink>
</file>

<file path=ppt/ink/ink1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5:33.2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B8009C-F9A4-4063-89FC-42F981AFFC8C}" emma:medium="tactile" emma:mode="ink">
          <msink:context xmlns:msink="http://schemas.microsoft.com/ink/2010/main" type="inkDrawing" rotatedBoundingBox="9546,3928 10730,3800 10747,3954 9563,4082" semanticType="callout" shapeName="Other">
            <msink:sourceLink direction="from" ref="{40C8A091-02A8-4F45-860F-AEBBE3E20293}"/>
            <msink:sourceLink direction="to" ref="{40C8A091-02A8-4F45-860F-AEBBE3E20293}"/>
          </msink:context>
        </emma:interpretation>
      </emma:emma>
    </inkml:annotationXML>
    <inkml:trace contextRef="#ctx0" brushRef="#br0">1785 945 990 0,'19'-24'294'0,"-8"9"69"15,25-13-254 1,-31 1-31-16,-10 19 8 0,-2 2-1 16,1-1 13-16,0-4-6 15,-1-2 7-15,0 5-11 16,-1 2 8-16,2 1-11 15,-4 7-3-15,-1 1-12 0,-1 1-8 16,-3 2-15-16,-5 4-10 16,0-3-2-16,-3 4-4 15,2 1 2 1,-9 0-4-16,1-4 3 0,-9-1-9 16,-3 1-2-16,-12 2-11 15,3-7 0-15,-14 11-10 16,7-2 5-16,-7-1-8 15,5-7 8-15,-2 3-9 16,12-7 8-16,-2-4-8 16,10 0 8-16,-2 2-8 15,9 2 11-15,-10 2-10 16,10 1 9-16,1 0-9 16,4 2 6-16,0-2-8 15,9 3 7-15,1-5-9 16,5 4 9-16,8-2-11 15,0-2 9-15,6-10-28 0,-2 12-9 16,4 0-89-16,-5-3-101 16,3 2-390-16,-2-11 35 15</inkml:trace>
  </inkml:traceGroup>
</inkml:ink>
</file>

<file path=ppt/ink/ink1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4:03.6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5FB570F-D14E-4097-AFAD-D71B7F3AC09E}" emma:medium="tactile" emma:mode="ink">
          <msink:context xmlns:msink="http://schemas.microsoft.com/ink/2010/main" type="inkDrawing" rotatedBoundingBox="9160,4774 9708,4136 10050,4430 9502,5068" semanticType="callout" shapeName="Other">
            <msink:sourceLink direction="with" ref="{980D5077-95FC-4989-922B-F859F78B9270}"/>
            <msink:sourceLink direction="with" ref="{40C8A091-02A8-4F45-860F-AEBBE3E20293}"/>
          </msink:context>
        </emma:interpretation>
      </emma:emma>
    </inkml:annotationXML>
    <inkml:trace contextRef="#ctx0" brushRef="#br0">413 1839 1070 0,'-18'0'393'0,"9"3"48"15,4 0-252-15,8-2-83 16,2 1-25-16,1-1-33 0,6 4-12 16,11 0-23-1,4-5-5-15,8-2-1 0,15-6 1 16,-2-4-1-16,10-10 0 16,-3 0-3-16,7-5-1 15,-11 1-1-15,9-6 0 16,-15 4 2-16,-2-1 8 15,-13-6 3-15,-4 1 7 16,-6 4 3-16,-8-5 9 16,-5-4-3-16,-4 2-1 15,-3 1-5-15,-7-4-4 16,-4 9-2-16,-7-3 8 16,-6 7 1-16,1 4 4 15,-1 5 2-15,-4 9-4 16,2 6-10-16,7 6-4 15,-1 1-5-15,-3-1-3 0,7-1-4 16,-1-2-9-16,0 0-13 16,0-6-124-16,4 0-77 15,2 6-356-15,4-2-24 16</inkml:trace>
  </inkml:traceGroup>
</inkml:ink>
</file>

<file path=ppt/ink/ink1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4:11.2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2D2DC8B-2560-423F-ADD5-700AFF38132F}" emma:medium="tactile" emma:mode="ink">
          <msink:context xmlns:msink="http://schemas.microsoft.com/ink/2010/main" type="inkDrawing" rotatedBoundingBox="8188,6269 8260,6829 8240,6831 8168,6272" semanticType="callout" shapeName="Other">
            <msink:sourceLink direction="with" ref="{10237B1A-572D-4FD1-8566-991745A01C2E}"/>
            <msink:sourceLink direction="with" ref="{C04A633C-F294-435B-A735-F8EAA623F051}"/>
          </msink:context>
        </emma:interpretation>
      </emma:emma>
    </inkml:annotationXML>
    <inkml:trace contextRef="#ctx0" brushRef="#br0">-701 3258 797 0,'-1'-4'290'15,"-2"3"39"-15,0 2-213 0,4 7-34 16,2 6-35-16,2 8-1 16,2 9-14-16,1 5-1 15,-1 2-6 1,1 5-4-16,-2 1-11 0,0 10-6 15,0 1-14-15,-1 4-38 16,-2-1-4-16,-2-1-314 16,-1-16 66-16</inkml:trace>
  </inkml:traceGroup>
</inkml:ink>
</file>

<file path=ppt/ink/ink1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4:11.4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48C76E-2AD9-48B4-9820-56CD940D6873}" emma:medium="tactile" emma:mode="ink">
          <msink:context xmlns:msink="http://schemas.microsoft.com/ink/2010/main" type="inkDrawing" rotatedBoundingBox="8186,7754 8197,7247 8216,7248 8205,7755" semanticType="callout" shapeName="Other">
            <msink:sourceLink direction="with" ref="{C04A633C-F294-435B-A735-F8EAA623F051}"/>
          </msink:context>
        </emma:interpretation>
      </emma:emma>
    </inkml:annotationXML>
    <inkml:trace contextRef="#ctx0" brushRef="#br0">-666 4230 413 0,'-5'44'306'0,"-2"8"-57"16,-1-5-53-16,5 9-133 0,2-6-37 15,1 3-14-15,1-7-8 16,1-1-37-16,-1-10-28 16,4-3-92-16,-4-8-100 15,-1-1-24 1</inkml:trace>
  </inkml:traceGroup>
</inkml:ink>
</file>

<file path=ppt/ink/ink1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5:33.8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E321F0-896F-4E8C-B18E-15707F69623E}" emma:medium="tactile" emma:mode="ink">
          <msink:context xmlns:msink="http://schemas.microsoft.com/ink/2010/main" type="writingRegion" rotatedBoundingBox="9383,3749 9856,3749 9856,4207 9383,4207"/>
        </emma:interpretation>
      </emma:emma>
    </inkml:annotationXML>
    <inkml:traceGroup>
      <inkml:annotationXML>
        <emma:emma xmlns:emma="http://www.w3.org/2003/04/emma" version="1.0">
          <emma:interpretation id="{22CFCDD8-7B06-43F2-AAD4-5FDA3882FEBC}" emma:medium="tactile" emma:mode="ink">
            <msink:context xmlns:msink="http://schemas.microsoft.com/ink/2010/main" type="paragraph" rotatedBoundingBox="9383,3749 9856,3749 9856,4207 9383,4207" alignmentLevel="1"/>
          </emma:interpretation>
        </emma:emma>
      </inkml:annotationXML>
      <inkml:traceGroup>
        <inkml:annotationXML>
          <emma:emma xmlns:emma="http://www.w3.org/2003/04/emma" version="1.0">
            <emma:interpretation id="{045A026D-3958-44D6-94ED-7A3FAED145E1}" emma:medium="tactile" emma:mode="ink">
              <msink:context xmlns:msink="http://schemas.microsoft.com/ink/2010/main" type="line" rotatedBoundingBox="9383,3749 9856,3749 9856,4207 9383,4207"/>
            </emma:interpretation>
          </emma:emma>
        </inkml:annotationXML>
        <inkml:traceGroup>
          <inkml:annotationXML>
            <emma:emma xmlns:emma="http://www.w3.org/2003/04/emma" version="1.0">
              <emma:interpretation id="{40C8A091-02A8-4F45-860F-AEBBE3E20293}" emma:medium="tactile" emma:mode="ink">
                <msink:context xmlns:msink="http://schemas.microsoft.com/ink/2010/main" type="inkWord" rotatedBoundingBox="9383,3749 9856,3749 9856,4207 9383,4207">
                  <msink:destinationLink direction="from" ref="{50B8009C-F9A4-4063-89FC-42F981AFFC8C}"/>
                  <msink:destinationLink direction="to" ref="{50B8009C-F9A4-4063-89FC-42F981AFFC8C}"/>
                  <msink:destinationLink direction="from" ref="{42281DEA-F5CA-4168-A34C-93195C59955A}"/>
                  <msink:destinationLink direction="to" ref="{42281DEA-F5CA-4168-A34C-93195C59955A}"/>
                  <msink:destinationLink direction="with" ref="{15FB570F-D14E-4097-AFAD-D71B7F3AC09E}"/>
                </msink:context>
              </emma:interpretation>
            </emma:emma>
          </inkml:annotationXML>
          <inkml:trace contextRef="#ctx0" brushRef="#br0">592 1168 604 0,'-23'3'384'15,"3"0"-42"-15,4 0-56 16,4-1-173-16,1 2 9 16,6-4-9-16,5 3 5 15,-3-3-18-15,2 2-9 16,5-2-22-16,-2 1-19 16,-2-5-15-16,6 4-13 15,3 0-7-15,3 0-11 0,5 0 1 16,4 0-7-16,0-5 6 15,1-4-4-15,-3-7 13 16,-3-15 14-16,-6 1 17 16,-7-8 4-16,-4 1 11 15,-8 3-8-15,-5 5-7 16,-6 3-10-16,2 3 1 0,-3 6-8 16,4 4 2-1,5 10-9-15,4 1 1 0,4 5-14 16,2-3 1-16,10 3-12 15,2 0 4-15,15 0-13 16,5-3 8-16,16-4-9 16,4-10 11-16,13-12-23 15,3-4-36-15,7-8-324 16,-7-3-191-16</inkml:trace>
        </inkml:traceGroup>
      </inkml:traceGroup>
    </inkml:traceGroup>
  </inkml:traceGroup>
</inkml:ink>
</file>

<file path=ppt/ink/ink1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3:31.7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47CF626-7DAA-4961-A115-9BBBF7E22225}" emma:medium="tactile" emma:mode="ink">
          <msink:context xmlns:msink="http://schemas.microsoft.com/ink/2010/main" type="writingRegion" rotatedBoundingBox="5981,5061 5944,5365 5790,5346 5827,5042"/>
        </emma:interpretation>
      </emma:emma>
    </inkml:annotationXML>
    <inkml:traceGroup>
      <inkml:annotationXML>
        <emma:emma xmlns:emma="http://www.w3.org/2003/04/emma" version="1.0">
          <emma:interpretation id="{3ECF7912-9EA0-4D6F-B48A-2812F2A9A3D6}" emma:medium="tactile" emma:mode="ink">
            <msink:context xmlns:msink="http://schemas.microsoft.com/ink/2010/main" type="paragraph" rotatedBoundingBox="5981,5061 5944,5365 5790,5346 5827,5042" alignmentLevel="1"/>
          </emma:interpretation>
        </emma:emma>
      </inkml:annotationXML>
      <inkml:traceGroup>
        <inkml:annotationXML>
          <emma:emma xmlns:emma="http://www.w3.org/2003/04/emma" version="1.0">
            <emma:interpretation id="{4C416EF2-1E2F-4C4D-8D4F-651B57B79ED3}" emma:medium="tactile" emma:mode="ink">
              <msink:context xmlns:msink="http://schemas.microsoft.com/ink/2010/main" type="line" rotatedBoundingBox="5981,5061 5944,5365 5790,5346 5827,5042"/>
            </emma:interpretation>
          </emma:emma>
        </inkml:annotationXML>
        <inkml:traceGroup>
          <inkml:annotationXML>
            <emma:emma xmlns:emma="http://www.w3.org/2003/04/emma" version="1.0">
              <emma:interpretation id="{2C34DA18-3F46-49F1-8E67-AA5C0EAC3215}" emma:medium="tactile" emma:mode="ink">
                <msink:context xmlns:msink="http://schemas.microsoft.com/ink/2010/main" type="inkWord" rotatedBoundingBox="5981,5061 5944,5365 5790,5346 5827,5042"/>
              </emma:interpretation>
              <emma:one-of disjunction-type="recognition" id="oneOf0">
                <emma:interpretation id="interp0" emma:lang="" emma:confidence="1">
                  <emma:literal/>
                </emma:interpretation>
              </emma:one-of>
            </emma:emma>
          </inkml:annotationXML>
          <inkml:trace contextRef="#ctx0" brushRef="#br0">-3042 2232 990 0,'-5'-5'277'0,"2"2"81"15,3-1-279-15,6 5-6 16,0 4-17-16,5 2-3 16,1-2-15-16,5 9-3 15,-5-7-17-15,2-5-2 16,-5-2-1-16,-3-3 25 0,-5-8 6 16,-5-9 15-16,-5 4 2 15,-3-4 5-15,-5 8-20 16,0 0 0-16,1 10-11 15,2 1-4-15,5 7-11 16,1 9-6-16,7 4-9 0,4 10-3 16,1 0-2-16,4 2 0 15,2-9-1-15,3-5 1 16,-3-11-2-16,5-9 1 16,-2-15-1-16,-1-6 4 15,-2-1 0-15,-1-2 3 16,-9 3 3-16,-3 5 7 15,0 10 3-15,-4 0 5 16,-2 5-1-16,4 5-1 16,-1 7-9-16,3-4-3 15,1 8-8-15,6 4-1 16,2 3-2-16,3-3-1 16,1-4 0-16,1-14 1 15,0-1-1-15,1-17 0 16,-3-1 3-16,-6-3 0 15,-2 6 2-15,-7-5 4 16,-4 9 3-16,-6 5 2 0,1 6 1 16,-4 8 2-16,2 2-5 15,0 2-3-15,4 5-4 16,2 1-2-16,6 0-2 16,4 8-1-16,4-5-1 15,4-6 0-15,3-5-1 16,2-14-1-16,0-9 1 15,2-9 0-15,-2-2 4 0,-2-6 1 16,-1 4 0-16,-6 0 1 16,-3 9 0-16,-1 5 1 15,-4 12 0-15,-4 6 1 16,3 6-2-16,-3 2 0 16,3 6-2-16,0 5-1 15,6-6-1-15,-2-1 1 16,5-2-1-16,0-13-2 15,4-4 1-15,-4-4 1 16,0-4-2-16,-3-11 3 16,-2 2 3-16,-7-2 0 15,0 5 0-15,-3 3 1 16,-2 17 0-16,2 14-2 16,0 4-3-16,1 15 2 15,5-2-1-15,3 16-1 16,3-7 3-16,3 1-44 0,2-16-135 15,-4-13-380-15,-2-45 37 16</inkml:trace>
        </inkml:traceGroup>
      </inkml:traceGroup>
    </inkml:traceGroup>
  </inkml:traceGroup>
</inkml:ink>
</file>

<file path=ppt/ink/ink1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4:11.6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FDC53D0-A0AE-4E05-8C73-250BC0B1D752}" emma:medium="tactile" emma:mode="ink">
          <msink:context xmlns:msink="http://schemas.microsoft.com/ink/2010/main" type="writingRegion" rotatedBoundingBox="8186,8445 8271,8445 8271,9985 8186,9985">
            <msink:destinationLink direction="with" ref="{10EB33CC-7FEF-4CA5-80FD-FB8C78DDFD02}"/>
          </msink:context>
        </emma:interpretation>
      </emma:emma>
    </inkml:annotationXML>
    <inkml:traceGroup>
      <inkml:annotationXML>
        <emma:emma xmlns:emma="http://www.w3.org/2003/04/emma" version="1.0">
          <emma:interpretation id="{56C31D56-C632-4AC8-875A-2E4F9CF6A76D}" emma:medium="tactile" emma:mode="ink">
            <msink:context xmlns:msink="http://schemas.microsoft.com/ink/2010/main" type="paragraph" rotatedBoundingBox="8186,8445 8271,8445 8271,9985 8186,9985" alignmentLevel="1"/>
          </emma:interpretation>
        </emma:emma>
      </inkml:annotationXML>
      <inkml:traceGroup>
        <inkml:annotationXML>
          <emma:emma xmlns:emma="http://www.w3.org/2003/04/emma" version="1.0">
            <emma:interpretation id="{D0EA05DD-4BBF-410D-9C17-BE08C6FE87A5}" emma:medium="tactile" emma:mode="ink">
              <msink:context xmlns:msink="http://schemas.microsoft.com/ink/2010/main" type="line" rotatedBoundingBox="8186,8445 8271,8445 8271,9985 8186,9985"/>
            </emma:interpretation>
          </emma:emma>
        </inkml:annotationXML>
        <inkml:traceGroup>
          <inkml:annotationXML>
            <emma:emma xmlns:emma="http://www.w3.org/2003/04/emma" version="1.0">
              <emma:interpretation id="{C04A633C-F294-435B-A735-F8EAA623F051}" emma:medium="tactile" emma:mode="ink">
                <msink:context xmlns:msink="http://schemas.microsoft.com/ink/2010/main" type="inkWord" rotatedBoundingBox="8186,8445 8192,8445 8192,8573 8186,8573">
                  <msink:destinationLink direction="with" ref="{72D2DC8B-2560-423F-ADD5-700AFF38132F}"/>
                  <msink:destinationLink direction="with" ref="{2848C76E-2AD9-48B4-9820-56CD940D6873}"/>
                </msink:context>
              </emma:interpretation>
            </emma:emma>
          </inkml:annotationXML>
          <inkml:trace contextRef="#ctx0" brushRef="#br0">16 2176 243 0,'2'43'41'0,"-5"2"-41"16,0-5-53-16</inkml:trace>
        </inkml:traceGroup>
        <inkml:traceGroup>
          <inkml:annotationXML>
            <emma:emma xmlns:emma="http://www.w3.org/2003/04/emma" version="1.0">
              <emma:interpretation id="{716286FD-A95F-4DFA-A0BA-66C1E8DAB5D2}" emma:medium="tactile" emma:mode="ink">
                <msink:context xmlns:msink="http://schemas.microsoft.com/ink/2010/main" type="inkWord" rotatedBoundingBox="8231,9650 8271,9650 8271,9985 8231,9985"/>
              </emma:interpretation>
            </emma:emma>
          </inkml:annotationXML>
          <inkml:trace contextRef="#ctx0" brushRef="#br0" timeOffset="15097.0494">78 3381 278 0,'-1'6'91'0,"4"3"38"16,-1 0-70-16,1 3 15 0,0 1 0 15,0-3-4-15,-2 1-23 16,2-1-4-16,-1-2-26 16,-4 6-3-16,1 4-3 15,-1 0 2-15,1-6-3 16,2 8-93-16,1-8-102 16,-2 2 1-1</inkml:trace>
          <inkml:trace contextRef="#ctx0" brushRef="#br0" timeOffset="337.9278">65 3434 598 0,'-2'8'214'0,"1"4"22"15,-2 3-161-15,1-3-31 16,4 2-26-16,-1 12-7 16,4-1-4-16,-1 9-3 15,2-4 2-15,1 4-5 16,-3-9 3-16,-1 0-80 16,-3-10-166-16,-1-8 30 15</inkml:trace>
        </inkml:traceGroup>
      </inkml:traceGroup>
    </inkml:traceGroup>
  </inkml:traceGroup>
</inkml:ink>
</file>

<file path=ppt/ink/ink1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6:28.5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789C586-2EE4-4CC5-9A7D-5B8FEE50DBD5}" emma:medium="tactile" emma:mode="ink">
          <msink:context xmlns:msink="http://schemas.microsoft.com/ink/2010/main" type="inkDrawing" rotatedBoundingBox="7106,17813 7280,19090 6493,19198 6318,17921" hotPoints="6890,19145 6396,18564 6656,17847 7151,18428" semanticType="enclosure" shapeName="Ellipse"/>
        </emma:interpretation>
      </emma:emma>
    </inkml:annotationXML>
    <inkml:trace contextRef="#ctx0" brushRef="#br0">396 40 830 0,'-23'-15'327'16,"5"2"24"-16,-1 6-193 16,-1 5-85-16,-1 4-24 15,-8 4-13-15,0 9-15 16,-4 3-9-16,2 7-6 15,-4 11-3-15,6 4 1 0,-4 11 2 16,9 2 0-16,1 12 3 16,9-5 0-16,2 11-1 15,9-6 1-15,6 16 1 16,8-9 0-16,7 13 0 16,8-7 0-16,7 5-2 15,8-10-1-15,6 4-4 16,-4-16 1-16,2 1-4 15,-5-18 2-15,4-10-4 16,-8-16 4-16,10-9-3 16,-4-14 5-16,7-10-2 15,-10-9 6-15,7-8-4 16,-10 2 3-16,5-17 0 16,-9-3 4-16,1-19 7 15,-11-5 5-15,-4-28 4 0,-8 10 3 16,-7-13-1-16,-7 16-5 15,-13-13 7-15,-7 20 0 16,-17-9 4-16,-2 12 2 16,-10-3-4-16,6 26-9 15,-4 14-14-15,11 20-7 16,-1 30-23-16,11 19-41 16,-5 20-74-16,5 8-338 0,-22-4 51 15</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7:10.9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783476D-41EB-467D-B266-0A0E7FF2CC86}" emma:medium="tactile" emma:mode="ink">
          <msink:context xmlns:msink="http://schemas.microsoft.com/ink/2010/main" type="writingRegion" rotatedBoundingBox="29338,5830 27624,7650 26056,6173 27770,4353">
            <msink:destinationLink direction="with" ref="{E6B0AAD2-993B-409F-A4FE-9822DD4C1A07}"/>
          </msink:context>
        </emma:interpretation>
      </emma:emma>
    </inkml:annotationXML>
    <inkml:traceGroup>
      <inkml:annotationXML>
        <emma:emma xmlns:emma="http://www.w3.org/2003/04/emma" version="1.0">
          <emma:interpretation id="{FF880572-47CA-471E-B688-8285E5203AAE}" emma:medium="tactile" emma:mode="ink">
            <msink:context xmlns:msink="http://schemas.microsoft.com/ink/2010/main" type="paragraph" rotatedBoundingBox="29338,5830 27624,7650 26056,6173 27770,4353" alignmentLevel="1"/>
          </emma:interpretation>
        </emma:emma>
      </inkml:annotationXML>
      <inkml:traceGroup>
        <inkml:annotationXML>
          <emma:emma xmlns:emma="http://www.w3.org/2003/04/emma" version="1.0">
            <emma:interpretation id="{59A8699B-7FBB-4A28-B91E-69B2493E76FE}" emma:medium="tactile" emma:mode="ink">
              <msink:context xmlns:msink="http://schemas.microsoft.com/ink/2010/main" type="line" rotatedBoundingBox="29338,5830 27624,7650 26056,6173 27770,4353">
                <msink:destinationLink direction="with" ref="{29E8FC9F-C523-4B19-8362-F1872DA4C451}"/>
                <msink:destinationLink direction="with" ref="{E7EB03E4-EA14-40A9-B3EC-43399FD549DB}"/>
              </msink:context>
            </emma:interpretation>
          </emma:emma>
        </inkml:annotationXML>
        <inkml:traceGroup>
          <inkml:annotationXML>
            <emma:emma xmlns:emma="http://www.w3.org/2003/04/emma" version="1.0">
              <emma:interpretation id="{EDF13E43-F842-41EE-9A9D-A40DE03B9E5D}" emma:medium="tactile" emma:mode="ink">
                <msink:context xmlns:msink="http://schemas.microsoft.com/ink/2010/main" type="inkWord" rotatedBoundingBox="29338,5830 27624,7650 26056,6173 27770,4353">
                  <msink:destinationLink direction="with" ref="{A85E6897-1398-4EC3-8148-A2BC8FB7DFAA}"/>
                </msink:context>
              </emma:interpretation>
              <emma:one-of disjunction-type="recognition" id="oneOf0">
                <emma:interpretation id="interp0" emma:lang="" emma:confidence="1">
                  <emma:literal/>
                </emma:interpretation>
              </emma:one-of>
            </emma:emma>
          </inkml:annotationXML>
          <inkml:trace contextRef="#ctx0" brushRef="#br0">2295 4104 664 0,'3'-18'291'0,"-3"6"-3"16,-3 23-178-16,-3 8-37 15,0 18-46-15,-3 36-13 16,1 9 4-16,-2 24 0 16,-2 0 1-16,4 17-5 15,-4-23-3-15,0 8-3 0,-2-22-1 16,-3 10-4-1,-10-22 1-15,1 10-3 0,-6-16 2 16,-1 3-2-16,1-15 5 16,2-4-2-16,7-19 4 15,0-7-2-15,8-12 4 16,-2-11-5-16,8-12-14 0,-1-26-313 16,2-15 97-1</inkml:trace>
          <inkml:trace contextRef="#ctx0" brushRef="#br0" timeOffset="315.4709">1852 4816 576 0,'2'21'306'0,"-5"32"-12"16,1 8-156-16,-2 29-10 15,-4 2-73-15,3 19-16 16,2-19-15-16,3 10-10 15,2-15-2-15,1 2-8 16,0-16 4-16,1 6-5 16,-2-22 5-16,3-3-1 15,4-20 7-15,1-6-5 16,7-18 7-16,12-16-1 16,3-16 5-16,19-32 1 0,8-17 4 15,19-32-2-15,4-14-2 16,24-38-7-16,-9 2 2 15,15-27-373-15,-18 11 123 16</inkml:trace>
          <inkml:trace contextRef="#ctx0" brushRef="#br0" timeOffset="-1013.3332">2197 5584 401 0,'7'-2'247'16,"1"-1"30"-16,1-10-58 15,0-6-30-15,6-6-5 16,-4-9-66-16,4-20-23 0,5-7-34 16,10-26-12-16,3-11-16 15,10-21-7-15,2-7-11 16,7-22-7-16,-10 7 0 15,5-4-6-15,-9 23 4 16,-6 23-3-16,-14 40 4 16,-4 18-4-16,-14 27 2 15,-4 10-23-15,-4 5-14 0,-6-1-59 16,-5 11-300-16,-1 2 66 16</inkml:trace>
          <inkml:trace contextRef="#ctx0" brushRef="#br0" timeOffset="-85778.3173">3254 4367 387 0,'74'-105'222'15,"-86"49"-96"-15,-13 15 25 0,-13 3 9 16,-20 17-25-16,0 25-52 15,-15 6-38-15,2 8-27 16,-17 18-7-16,6 13 5 0,-13 28-6 16,10 14 11-16,-6 24-2 15,18-1 7-15,3 9-2 16,21-23 3 0,16 11-10-16,24-20-1 0,21 12-11 15,21-16 0-15,24 2-6 16,9-22 1-16,27-8-4 15,-4-24 6-15,22-21-1 16,-8-19 4-16,13-25-2 16,-21-16 8-16,16-28-2 15,-21-8 3-15,1-32 0 16,-26 11 3-16,-11-27-2 16,-25 13 1-16,-15-20 0 15,-26 16-1-15,-17-10-1 16,-18 36-1-16,-26-1-6 15,-9 32 1-15,-12 16-17 16,6 25-5-16,5 20-10 0,16 33-190 16,17 31-121-16,19 12-19 15</inkml:trace>
          <inkml:trace contextRef="#ctx0" brushRef="#br0" timeOffset="-130918.4501">2973 4595 955 0,'-27'-3'241'0,"-5"6"90"15,12 0-275-15,5 8-4 16,8 2-19-16,2 21-4 16,11 17-14 15,-3-25-15-31,0 1 1 0,8 92 2 15,4 2-1-15,-3 0 2 16,2-17-1-16,-13-74 4 16,2-15 6-16,-9-13 21 15,5-14 0-15,-4-17 5 16,2-9-5-16,-4-20-4 0,5-3-21 16,2-8-5-16,5 5-5 15,5-16 2-15,9 5-5 16,9-8 5-16,3 8-1 15,4 3 4-15,-2 28-2 16,3 12 3-16,-7 20-7 16,5 10 3-16,-6 10-7 15,3 11 6-15,-8 1-6 0,-7 7 4 16,-11 2-1-16,-8 9 7 16,-11-5-3-16,-9 15 11 15,-4-6 2-15,-8 8 7 16,0-14-2-16,-1 7 1 15,7-19-7-15,6-2 0 16,10-13-8-16,11-11 179 16,14-18-592-16,8-31 256 15</inkml:trace>
          <inkml:trace contextRef="#ctx0" brushRef="#br0" timeOffset="-1823.5414">3157 4125 285 0,'-39'-3'237'16,"-12"3"-57"-16,3 13-19 16,-8 13-118-16,10 21-13 31,2 2-8-31,-45 55-5 15,8 36 3-15,10-4 7 16,16 24-3-16,46-56 1 16,18 9-12-16,11-21 1 15,15 5-4-15,6-28 5 0,17-10-6 16,-2-24 6-16,11-11-5 16,-7-18 8-16,7-15 5 15,-5-12 10-15,3-22 9 16,-5-10 16-16,3-20 6 15,-3-7-1-15,-4-19-3 16,-9 7-7-16,1-19-13 16,-13 6-11-16,-6-12-5 15,-11 16-2-15,-13 7 9 16,-17 19 1-16,-10 18 4 16,-8 25 0-16,-11 20-7 15,0 4-11-15,-7 13-4 16,2 7-7-16,-1 5-55 15,11 4 38-15,5 17-367 0,10 4 80 16</inkml:trace>
          <inkml:trace contextRef="#ctx0" brushRef="#br0" timeOffset="-528.9806">2593 4011 878 0,'-17'-12'261'16,"3"7"62"-16,4 1-242 16,2 4-41-16,2 4-21 15,3 4-9-15,-2 8-10 16,1 3 3-16,-1 2 0 15,1 2 10-15,-2 1-9 16,-2-3 3-16,-3 5-6 16,2 3 3-16,-6 1-20 0,0-3-1 15,-3 8-16-15,0-3 5 16,-2 0-6-16,2-11 22 16,1 5 0-16,6-14 16 15,2-1-6-15,3-5 7 16,8 1-7-16,5-5 4 15,11-11 0-15,8-14 10 16,14-21 4-16,7-12 8 16,19-20 4-16,-3 0 1 0,6-35-8 15,-9 1-5-15,-1-13-6 16,-21 9-3-16,-6 8-3 16,-11 47 3-16,-7 25-6 15,-16 27-2-15,-6 31 2 16,-2 26-1-16,-7 58-3 15,2 7 5-15,3 25 1 16,6-8-2-16,3 6 0 16,6-40 2-16,9 9 0 15,9-25-4-15,8-7-337 16,1-34 112-16</inkml:trace>
          <inkml:trace contextRef="#ctx0" brushRef="#br0" timeOffset="-132438.1222">3412 5498 1054 0,'-91'59'267'0,"67"-39"79"15,10-10-308-15,6-8-20 16,31-26-13 0,1 1 0-16,58-73 8 15,11-22 0-15,19-35 2 16,-1-10-5-16,-26 16 1 15,-26 33-7-15,-6 14 3 16,-21 29-2-16,-12 19 10 16,-11 29 1-16,-5 25 8 15,-7 15-3-15,-3 21 1 16,0 4-9-16,2 20-2 0,2-3-6 16,8 10-1-16,3-4-1 15,7 11 0-15,2-8-2 16,6 5 7-16,2-9-43 15,19-1-354-15,1-17 108 16</inkml:trace>
        </inkml:traceGroup>
      </inkml:traceGroup>
    </inkml:traceGroup>
  </inkml:traceGroup>
</inkml:ink>
</file>

<file path=ppt/ink/ink1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4:42.7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19C8D0-40BB-4900-B2E4-64DE36039361}" emma:medium="tactile" emma:mode="ink">
          <msink:context xmlns:msink="http://schemas.microsoft.com/ink/2010/main" type="inkDrawing" rotatedBoundingBox="616,13835 700,13410 994,13468 910,13893" semanticType="callout" shapeName="Other"/>
        </emma:interpretation>
      </emma:emma>
    </inkml:annotationXML>
    <inkml:trace contextRef="#ctx0" brushRef="#br0">-124 54 784 0,'-3'6'361'0,"0"-3"-8"0,3 0-150 15,1 0-144-15,2 0-6 16,-1-1-17-16,1 1-4 16,3-3-8-16,-1-8 0 15,-1-4-6-15,4-12 1 16,-2-6 2-16,-2-7 4 15,5 1-6-15,1-4-1 16,-3 13-6-16,4 0-3 16,-2 8-4-16,-3 0-2 15,-2 7 0-15,1-2-2 16,-2 3 2-16,-3-4-2 16,0 1 2-16,2-2-3 15,-1-2 5-15,-1-2 5 16,2 6 8-16,1 10 4 0,-2 1 6 15,1 3-5-15,1 4 0 16,0 7-2-16,-2-7-2 16,2 5-3-16,-1-1 2 15,1 1-6-15,-2-9-1 16,-1 2-4-16,2-2 1 16,-4-3-2-16,2 3 5 15,-1-2-1-15,1 4 3 0,-2-4-1 16,4 4 3-16,-2-4-6 15,0 4 2-15,3 7-3 16,-2 0 2-16,4 11-5 16,3-1 3-16,-1 4-4 15,2-5 1-15,2 6-4 16,-2-5 2-16,3 5-3 16,3 0 2-16,2 1-4 15,1-4 5-15,3-2-2 16,-1-6-22-16,0-9-119 15,-7-10 126-15,-6-11-481 16,-14-4 85-16</inkml:trace>
  </inkml:traceGroup>
</inkml:ink>
</file>

<file path=ppt/ink/ink1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4:42.1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53DC1D3-75E4-41A6-AA2C-B3843FB41831}" emma:medium="tactile" emma:mode="ink">
          <msink:context xmlns:msink="http://schemas.microsoft.com/ink/2010/main" type="inkDrawing" rotatedBoundingBox="742,14427 785,13759 813,13761 770,14429" semanticType="callout" shapeName="Other"/>
        </emma:interpretation>
      </emma:emma>
    </inkml:annotationXML>
    <inkml:trace contextRef="#ctx0" brushRef="#br0">23 650 1045 0,'-6'8'323'0,"0"-2"80"16,1-3-282-16,2-6-15 15,3-5-31-15,-3-16-14 16,3-11-25-16,2-22-15 16,2-10-16-16,1-10-3 15,4 5 1-15,-1 4 0 16,-1 18 1-16,-2 4-2 16,-2 16 1-16,-2 3-1 15,1 5 1-15,-4 1-2 16,2 6 0-16,2-2-2 15,-2 8-7-15,0-3-71 16,1 8-28-16,-2 0-337 0,-4 6 34 16</inkml:trace>
  </inkml:traceGroup>
</inkml:ink>
</file>

<file path=ppt/ink/ink1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6:39.8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CBBA81-5254-4F30-B9F1-A9F73697F8AD}" emma:medium="tactile" emma:mode="ink">
          <msink:context xmlns:msink="http://schemas.microsoft.com/ink/2010/main" type="inkDrawing" rotatedBoundingBox="6061,17812 6543,19036 5730,19356 5248,18132" hotPoints="5904,19268 5364,18654 5738,17926 6278,18540" semanticType="enclosure" shapeName="Ellipse"/>
        </emma:interpretation>
      </emma:emma>
    </inkml:annotationXML>
    <inkml:trace contextRef="#ctx0" brushRef="#br0">291 107 366 0,'-6'-4'258'0,"-1"1"8"16,-3-2-68-16,1 1-18 16,-1 1-44-16,-1 1-12 15,-3 2-42-15,-2 3-9 16,-1 2-22-16,-4 5-7 15,3-1-11-15,-2 6-1 16,6 7-5-16,-7 4-1 16,4 2 2-16,-2 9-8 15,5-2-3-15,-4 6-7 16,9-3-1-16,1 3-8 0,2-7 6 16,0 13-10-16,9-4 8 15,1 5-9-15,4 1 8 16,9 7-9-16,2-6 9 15,6 6-8-15,-1-7 7 16,9 4-8-16,-1-9 8 16,12 0-8-16,-4-9 8 15,11-5-5-15,-5-13 6 16,8 3-7-16,-6-7 8 0,11-2-6 16,-6-3 6-16,3-1-6 15,-9-5 7-15,3-1-6 16,-11-1 5-16,-1 5-7 15,-3-4 7-15,-1 5-7 16,-9-4 7-16,0-5-8 16,-9-3 11-16,-2-2 7 15,-3-7 16-15,-8-15 5 16,-2-8 9-16,-5-18-8 16,-4-2-8-16,-2-19-12 15,-4 1-4-15,-3-8-6 16,-3 8 6-16,-7-12-5 15,-2 12 4-15,-4-5-7 16,0 9 3-16,-1-4-6 16,4 17 8-16,-10 2 10 0,-4 17 9 15,-12 7-5-15,-3 19 5 16,-8 11-11-16,5 12-11 16,-3 12-13-16,10 7-36 15,1 4-105-15,8-5-336 16,-10 2 40-16</inkml:trace>
    <inkml:trace contextRef="#ctx0" brushRef="#br0" timeOffset="25613.5144">220 186 411 0,'-18'17'202'15,"6"1"19"-15,-2 5-57 16,6-2-35-16,-4 3 0 15,5-1-29-15,1 10-14 16,2-4-42-16,0 5-12 16,2-6-21-16,1 4 1 15,-1 0-10-15,2 9 8 0,0-1-2 16,2 14 10-16,-1 1-3 16,4 7 7-1,1-4-10-15,3 9 1 0,3-8-9 16,2-3 5-16,0-14-9 15,2-2 8-15,-1-7-7 16,5-1 6-16,0 4-6 16,4 4 5-16,2-4-6 15,4 2 1-15,-1-6-3 16,5-6 3-16,-4-12-3 0,5-7 4 16,-5-10 0-16,0-8 5 15,-4-7-1-15,2-8 16 16,-9-1-3-16,4-8 8 15,-3-1-8-15,0-4 5 16,-5 7-18-16,1-3 5 16,1 10-12-16,3-3 7 15,-2-1-8-15,5-7 6 16,-5-1-7-16,2-12 6 16,-5 5-5-16,3-10 5 15,-7 5-4-15,1-8 5 16,-3 7-3-16,-3-4 6 15,-4 11-2-15,-2 2 14 0,-7 5 0 16,-5-2 15-16,-3 4-1 16,-8-3 10-16,-1 5-10 15,-6-2 19-15,-1 10-12 16,-7 0 15-16,4 8-10 16,-10 2 11-16,1 10-19 15,-4-5 0-15,2 3-19 16,-6 1 1-16,12 0-15 15,-2 0 1-15,6 5-5 0,2-2-2 16,4 4-9-16,-1 8-4 16,4 5-26-16,0 16-96 15,9 11 7-15,-8 29-340 16,-4 9 26-16</inkml:trace>
  </inkml:traceGroup>
</inkml:ink>
</file>

<file path=ppt/ink/ink1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7:07.6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BEEB33-69E4-4488-838B-CB9CE6A2B10F}" emma:medium="tactile" emma:mode="ink">
          <msink:context xmlns:msink="http://schemas.microsoft.com/ink/2010/main" type="inkDrawing" rotatedBoundingBox="5907,12999 6134,12489 6523,12662 6296,13172" semanticType="callout" shapeName="Other">
            <msink:sourceLink direction="with" ref="{9241DC25-3EB8-40F4-AA2E-F4BAC562F48E}"/>
          </msink:context>
        </emma:interpretation>
      </emma:emma>
    </inkml:annotationXML>
    <inkml:trace contextRef="#ctx0" brushRef="#br0">140 448 1157 0,'-5'0'318'0,"2"-1"101"16,-3-1-322-16,6 1-11 16,0 2-16-16,-2-4-15 15,-2-2-16-15,2-10-16 16,-5-4-7-16,-4-19-11 15,-1-6 7-15,-2-14 3 16,-2 11 11-16,2-3-5 16,-3 13 9-16,4 10-9 15,5 13-3-15,2-1-14 0,8 11 4 16,10 4-13-16,1 1 7 16,6 2-10-16,6 6 12 15,6-6-7-15,-1 2 11 16,9-8-10-16,-1 3 9 15,8-9-11-15,-11-9 9 16,7 1 3-16,-4 0-41 16,9-1 281-16,-9 3-735 0,5 21 294 15</inkml:trace>
  </inkml:traceGroup>
</inkml:ink>
</file>

<file path=ppt/ink/ink1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4:27.3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0956D7-3683-400A-AF5F-094DCDCEB09D}" emma:medium="tactile" emma:mode="ink">
          <msink:context xmlns:msink="http://schemas.microsoft.com/ink/2010/main" type="inkDrawing" rotatedBoundingBox="8203,12579 8210,12800 8205,12800 8198,12580" semanticType="strikethrough" shapeName="Other">
            <msink:sourceLink direction="with" ref="{D79362AB-6412-4F9E-81CF-1EA2A3939F0B}"/>
          </msink:context>
        </emma:interpretation>
      </emma:emma>
    </inkml:annotationXML>
    <inkml:trace contextRef="#ctx0" brushRef="#br0">27 6311 379 0,'0'27'212'0,"0"5"-14"15,0-6-73-15,1 3-24 0,1-11-28 16,-2 3 7-16,1-7-11 16,-1 1-10-16,0-4-31 15,0 1 4-15,0-2-297 16,5-5 99-16</inkml:trace>
  </inkml:traceGroup>
</inkml:ink>
</file>

<file path=ppt/ink/ink1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4:29.3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9362AB-6412-4F9E-81CF-1EA2A3939F0B}" emma:medium="tactile" emma:mode="ink">
          <msink:context xmlns:msink="http://schemas.microsoft.com/ink/2010/main" type="writingRegion" rotatedBoundingBox="8267,12724 8215,13026 8083,13003 8135,12702">
            <msink:destinationLink direction="with" ref="{ED0956D7-3683-400A-AF5F-094DCDCEB09D}"/>
          </msink:context>
        </emma:interpretation>
      </emma:emma>
    </inkml:annotationXML>
    <inkml:traceGroup>
      <inkml:annotationXML>
        <emma:emma xmlns:emma="http://www.w3.org/2003/04/emma" version="1.0">
          <emma:interpretation id="{00935229-6E90-4183-B42D-FA303EC9F92C}" emma:medium="tactile" emma:mode="ink">
            <msink:context xmlns:msink="http://schemas.microsoft.com/ink/2010/main" type="paragraph" rotatedBoundingBox="8267,12724 8215,13026 8083,13003 8135,12702" alignmentLevel="1"/>
          </emma:interpretation>
        </emma:emma>
      </inkml:annotationXML>
      <inkml:traceGroup>
        <inkml:annotationXML>
          <emma:emma xmlns:emma="http://www.w3.org/2003/04/emma" version="1.0">
            <emma:interpretation id="{A3215E29-732A-4999-891F-A6AB48439BE8}" emma:medium="tactile" emma:mode="ink">
              <msink:context xmlns:msink="http://schemas.microsoft.com/ink/2010/main" type="line" rotatedBoundingBox="8267,12724 8215,13026 8083,13003 8135,12702"/>
            </emma:interpretation>
          </emma:emma>
        </inkml:annotationXML>
        <inkml:traceGroup>
          <inkml:annotationXML>
            <emma:emma xmlns:emma="http://www.w3.org/2003/04/emma" version="1.0">
              <emma:interpretation id="{F1B3FAD5-0561-4B6F-B8EF-63D3EC44237C}" emma:medium="tactile" emma:mode="ink">
                <msink:context xmlns:msink="http://schemas.microsoft.com/ink/2010/main" type="inkWord" rotatedBoundingBox="8267,12724 8215,13026 8083,13003 8135,12702"/>
              </emma:interpretation>
              <emma:one-of disjunction-type="recognition" id="oneOf0">
                <emma:interpretation id="interp0" emma:lang="" emma:confidence="1">
                  <emma:literal/>
                </emma:interpretation>
              </emma:one-of>
            </emma:emma>
          </inkml:annotationXML>
          <inkml:trace contextRef="#ctx0" brushRef="#br0">75 6533 789 0,'-4'4'339'15,"1"2"-1"-15,-3-3-157 16,3-3-150-16,1 5-9 16,2-5-12-16,0-6-1 0,3 3-3 15,0-3 1-15,0-8 0 16,-4-6 1-16,-2 3-4 16,-2 1 0-16,1 2 1 15,-2 7 11-15,1 10 1 16,2 9 4-16,0 3 2 15,1 14 6-15,2-2-8 16,0-3 3-16,5-5-5 16,0-3-2-16,-1-13-7 0,2-3 5 15,-1-4-2-15,-1-10 6 16,-1-7 2-16,-3 4 0 16,-3-7-6-16,0 9 0 15,-4 3 1-15,-2 4 10 16,1 5 2-16,0 12-1 15,2 0-3-15,0 9-6 16,3 4-11-16,0-4-4 16,3-2-2-16,-1-2 2 15,1-9 0-15,1-7 7 16,4-4 0-16,-1-9 5 16,4-2 0-16,1-3 0 15,-3 2-6-15,-3-3 3 16,-1 10 5-16,-4 8 14 15,-1 3 1-15,-5 5 0 16,4 9-5-16,-5 1-6 0,1 8-17 16,2-2 0-16,3 3 0 15,2-7 0-15,2-7-1 16,1-13 6-16,1 2 0 16,0-20 1-16,1 4 1 15,-1-4 1-15,-3-1-7 16,-1 7 0-16,-2 14 4 0,-3-1 5 15,0 11-1-15,-2 16 0 16,0 0 0-16,2 16-5 16,2 3-5-16,5 0 0 15,1-13-1-15,1-9 2 16,3-17-1-16,0-14 1 16,0-15 3-16,2-13 1 15,-4-8 1-15,-4-4-1 16,-4 10-2-16,-5 8-1 15,-2 10-3-15,-4 15 3 16,4 9-2-16,-1 17 0 16,4 9 0-16,1 15 1 15,5 0-3-15,5 1 1 16,6-16-3-16,7-15-14 16,-1-27-100-16,8-40-428 15,-1-27 95-15</inkml:trace>
          <inkml:trace contextRef="#ctx0" brushRef="#br0" timeOffset="54018.7655">4 6560 410 0,'-6'6'388'0,"1"-2"-81"16,-1-1-9-16,3-1-175 0,0 0-33 16,3-6-39-1,0 4-12-15,3 2-19 0,2 1-10 16,3-4-6-16,1 7-4 16,0-8 5-16,4-2-3 15,1 0 2-15,0-2 1 16,-4-7 4-16,-1 1 4 15,-4 4 5-15,-5-4 6 16,-2 4 8-16,-5 4 2 16,-4 5 1-16,-2 1-1 15,-1 5-3-15,-1 7-9 16,3 10-4-16,1 2-9 16,6 1-2-16,1 5-7 15,4-6 0-15,1-8-3 0,2-6 4 16,4-4-2-16,2-8 4 15,-2-15 2 1,4-6 2-16,-2-13 0 0,-1-2 3 16,-1-1-5-16,-4 13 2 15,0 6-4-15,-4 13 7 16,-1 4 2-16,-2 7 5 16,1 8-4-16,-4 5 2 15,4 9-7-15,2 3-4 16,-1 1-4-16,4-9 2 0,-1-6-3 15,2-8 2-15,-1-9 1 16,1-8 5-16,2-5-1 16,-4-3 5-16,1-3-2 15,-1-1 0-15,-2 5-4 16,-2 9 1-16,1 1 4 16,-1 2 4-16,0 9 0 15,3 2 3-15,-5 7-5 16,4 3-5-16,-2 5-5 15,3-3 1-15,-2-2-4 16,5-7 3-16,-3-7-3 16,3-4 5-16,0-9-1 15,1-6 4-15,-1-6-1 16,-2-5 3-16,-2-5-3 16,-1 12 0-16,-1 2-2 15,0 9 5-15,-2 7 0 0,1 7 5 16,-2 2-4-16,-2 4 3 15,2 6-9-15,3 0 1 16,0-3-6-16,3-1 4 16,0-6-6-16,0-8 6 15,0-7-3-15,2-3 6 16,-1-10-6-16,4-1 6 0,-4-3-4 16,2 5 3-16,-1 1-5 15,-2 12 4-15,-2 2-10 16,4 5 4-16,-2 4-6 15,-2 7 7-15,2 4-6 16,-1 0 10-16,-1 2-3 16,2-1 4-16,0-7-5 15,0-4 7-15,-1-6-3 16,1-3 5-16,-5-9-2 16,2-2 3-16,-3-5-5 15,3 8 1-15,0-1-5 16,1 4 1-16,1 10-7 15,2 7 6-15,1 3-6 16,2 9 6-16,1 2-3 16,1-3 7-16,2 0-5 15,-4-8 3-15,-2-9-4 0,1-3 5 16,-2-5-2 0,-2-7 4-16,-1-2-2 0,1 2 4 15,-4-1-9-15,1 5-11 16,-2 8-55-16,1 8-31 15,-1 14 209-15,6 9-599 16,1 2 249-16</inkml:trace>
        </inkml:traceGroup>
      </inkml:traceGroup>
    </inkml:traceGroup>
  </inkml:traceGroup>
</inkml:ink>
</file>

<file path=ppt/ink/ink1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7:07.2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378E7B-23BF-4466-A9CA-8515709A2203}" emma:medium="tactile" emma:mode="ink">
          <msink:context xmlns:msink="http://schemas.microsoft.com/ink/2010/main" type="inkDrawing" rotatedBoundingBox="6213,12824 6776,13112 6756,13152 6193,12864" semanticType="callout" shapeName="Other">
            <msink:sourceLink direction="with" ref="{9241DC25-3EB8-40F4-AA2E-F4BAC562F48E}"/>
          </msink:context>
        </emma:interpretation>
      </emma:emma>
    </inkml:annotationXML>
    <inkml:trace contextRef="#ctx0" brushRef="#br0">569 277 817 0,'-2'-3'398'0,"1"3"-3"16,1 0-134-16,-2 0-137 0,-2-1 2 15,4 1-14-15,-6 0 0 16,-5-3-15-16,-7-5-10 16,4-1-16-16,-16-9-11 15,0-3-12-15,-16-7-17 16,5 3-10-16,-13-7-10 16,6 9-2-16,0-3-7 15,12 6 6-15,-4 5-6 16,10 2 9-16,-1 2-8 15,9 3 5-15,2 4-9 16,6-1 7-16,4 4-10 16,5 1 8-16,2-2-8 15,1 4 7-15,-1-2-10 16,3 0 8-16,2 0-13 0,3 0 6 16,5-2-10-16,4 1 10 15,4 1-15 1,0 1-2-16,5 1-49 0,-6 4-24 15,-1 1-98-15,-4-1-12 16,-4 13-325-16,-6 2 57 16</inkml:trace>
  </inkml:traceGroup>
</inkml:ink>
</file>

<file path=ppt/ink/ink1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4:25.8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CAB435-BA01-4D17-80D5-F54E427F591A}" emma:medium="tactile" emma:mode="ink">
          <msink:context xmlns:msink="http://schemas.microsoft.com/ink/2010/main" type="inkDrawing" rotatedBoundingBox="6054,13802 8003,12837 8060,12953 6112,13918" shapeName="Other"/>
        </emma:interpretation>
      </emma:emma>
    </inkml:annotationXML>
    <inkml:trace contextRef="#ctx0" brushRef="#br0">-690 693 611 0,'0'2'251'15,"0"-1"26"1,0 2-160-16,0-3-18 0,3-3-32 0,-3 2-11 15,3-5-15-15,1-3-8 16,2 2-8-16,5-2-9 16,-2 2-7-16,3-1-4 15,2 4 1-15,-1-7-4 16,-4 3 1-16,2-2-2 16,3 2 3-16,-7-2-4 15,4 2 2-15,0-4-1 16,1 4 1-16,-2-2-1 15,4 1 0-15,-3-2-1 16,-2 5 1-16,1-3-1 16,-2 3 0-16,-2 1 1 15,2 2 0-15,-2-1-1 0,0 2 0 16,1 1 1-16,-2-6 0 16,-2 4-1-16,1 0 0 15,4-1 0-15,-5 1 1 16,6 0-2-16,0 0 1 15,2-3 3-15,-3 1 1 16,7-2 2-16,-6 0 1 0,6-3 0 16,-4 2-3-16,4-2-1 15,-2 1-1-15,3-4-2 16,-3 4 1-16,4-4-1 16,0 1 2-16,1-4-2 15,-1 6 3-15,-2-2-4 16,3 6 3-16,0-4-4 15,-7 4 4-15,4-1-4 16,-1 1 4-16,-4-2-3 16,-2 1 4-16,4-3-5 15,-3 1 6-15,0 0-6 16,0 0 5-16,3 5-6 16,4 2 5-16,-10-1-5 15,4 1 6-15,1 1-6 16,-7-2 6-16,4-3-4 15,6-3 4-15,-2 1-5 0,-2 1 5 16,6-1-5-16,-6 5 4 16,1 0-4-16,-2 0 4 15,3 1-4-15,-3-4 4 16,-1 0-4-16,1 6 4 16,0-1-4-16,-1-4 4 15,1 4-4-15,0-2 4 16,1 0-3-16,-2-2 2 0,3 5-3 15,-2-2 4-15,-2 2-4 16,1-6 4-16,1 3-4 16,-1-7 5-16,2 5-4 15,2-5 3-15,2 2-4 16,-2 2 5-16,2 1-5 16,-5 2 4-16,0 3-3 15,2 0 2-15,-2-1-2 16,0-1 3-16,3 1-2 15,-4 1 2-15,2 0-2 16,-2-3 2-16,4 0-3 16,-3-3 3-16,3 1-2 15,-1 1 2-15,1-3-2 16,-2 4 2-16,0-1-4 16,-1-4 5-16,3 4-4 0,-3 1 3 15,-1-3-4 1,2 3 5-16,-2 1-5 0,-2-2 5 15,6 2-5-15,-4-3 5 16,-1 2-6-16,2-1 6 16,0-1-5-16,-4-2 5 15,9 1-4-15,-4-2 4 16,2 1-5-16,-1-3 4 16,3 4-4-16,-4 0 4 0,4 0-4 15,-4 2 4-15,4-1-4 16,-5 1 4-16,3 1-3 15,-3-1 4-15,1 0-4 16,-1-1 3-16,3 2-3 16,-2-3 3-16,4 0-2 15,-3 2 3-15,2-7 0 16,-4-1 2-16,7 4 0 16,-6-2-1-16,2 1-1 15,-1 4-2-15,1 2-1 16,-3 1 1-16,2 1 2 15,-2-1 2-15,0 1 3 16,-1-1 3-16,-1-1 4 16,1-1 3-16,2-2 1 15,3 0-1-15,0 1-3 16,-2-1-4-16,0 0-4 0,-1 1-2 16,-2 1-4-16,1-4 1 15,3 4-2-15,0-1 2 16,2 4-4-16,2-2 3 15,3 3-3-15,-3-2 3 16,3 1-2-16,-4-4 5 16,-2 2-5-16,0-2 4 15,-4-1-4-15,-3 2 4 16,0 1-6-16,3 3 5 0,-5 0-6 16,4 3 6-16,-3-2-4 15,-2-1 0-15,0-6-40 16,6-1-237-16,6-4-97 15,6 2-84-15</inkml:trace>
  </inkml:traceGroup>
</inkml:ink>
</file>

<file path=ppt/ink/ink1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7:30.0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F19120-9176-4CC3-82A0-FEEC014A0255}" emma:medium="tactile" emma:mode="ink">
          <msink:context xmlns:msink="http://schemas.microsoft.com/ink/2010/main" type="inkDrawing" rotatedBoundingBox="1399,2890 4930,3249 4917,3374 1386,3015" shapeName="Other"/>
        </emma:interpretation>
      </emma:emma>
    </inkml:annotationXML>
    <inkml:trace contextRef="#ctx0" brushRef="#br0">1-1 1110 0,'-3'-7'283'16,"1"14"81"-16,4 1-323 0,4-3-16 15,3-1-19-15,5 4 5 16,2-4 7 0,7-5 9-16,1 1 3 15,8 1 7-15,-2-2-6 0,5-1 3 16,0 5-12-16,8 3 3 15,-1-1-8-15,14 4 0 16,-3 2-7-16,14-2 2 16,-3-3-6-16,13 6-2 15,-8-1-3-15,11-5 3 16,-10 0-3-16,15 1 3 16,-12-2 1-16,15-2 7 15,-6 6-2-15,16 3 7 16,-16 0-5-16,15 10 9 0,-9 2-6 15,11 3 5-15,-10-4-8 16,19 6 5-16,-15-14-13 16,8-3 5-16,-13-4-8 15,9 5 5-15,-15-11-5 16,11 5 4-16,-11 2-6 16,6-7 6-16,-15-2-5 15,0 2 6-15,-13-4-1 16,1-3 10-16,-12 10-5 0,5-5 8 15,-4-2-7-15,0 4 5 16,-7 0-14-16,4-2 6 16,-8-8-8-16,4 5 6 15,-7-2-7-15,7-2 15 16,-8 4-1-16,1 4 17 16,-9-2-7-16,4 4 9 15,-9-2-13-15,3-1 9 16,-7 6-5-16,3 2-3 15,-6-5-8-15,-4 2 5 16,-7 1-13-16,1-5-7 16,-5-2 4-16,-2 2 8 15,1 1-7-15,-2-4 8 16,-3 2-10-16,-5 8-46 16,-7-8-86-16,-14 6-400 0,-10 6 54 15</inkml:trace>
  </inkml:traceGroup>
</inkml:ink>
</file>

<file path=ppt/ink/ink1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28:03.0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E11025-EDEC-4277-B0EB-51CE11E03781}" emma:medium="tactile" emma:mode="ink">
          <msink:context xmlns:msink="http://schemas.microsoft.com/ink/2010/main" type="inkDrawing" rotatedBoundingBox="26641,10495 28365,11033 28112,11845 26387,11307" hotPoints="28312,11409 27222,11535 26327,10899 27417,10774" semanticType="enclosure" shapeName="Ellipse"/>
        </emma:interpretation>
      </emma:emma>
    </inkml:annotationXML>
    <inkml:trace contextRef="#ctx0" brushRef="#br0">696 140 1078 0,'-10'-54'261'0,"-20"41"88"16,2 1-317-16,1-4-13 15,4 3-14-15,9 6-4 16,1-2 1-16,-13 0 0 15,2 7 4-15,-4-1 5 16,1 0 6-16,-8 3 7 16,6 5 3-16,-5 8 2 0,-3-1-4 15,-4 7-1 1,6-1-3-16,-1 5-1 0,5-8 0 16,1 9-1-16,7 3-2 15,-1 2-5-15,7-3-4 16,-1 6-6-16,5-6 1 15,0 1-2-15,3 11 5 16,1 1 1-16,1 1 6 16,7 2-1-16,1-2 4 15,4-10-4-15,2-1-1 0,5 0-5 16,-4-3 2-16,9-2-7 16,0-4 5-16,4-2-6 15,3-8 5-15,6 3-6 16,1-4 6-16,6 0-6 15,1 1 4-15,8 7-3 16,-2-5 3-16,4 5-4 16,0 3 3-16,4 4-3 15,-7-6 4-15,5 8-4 16,-7-2 3-16,5-3-3 16,1-2 3-16,9 0-3 15,-4 0 2-15,13-4-1 16,-9-5 3-16,10 2 0 15,-6-5 2-15,2-3-1 16,-6-4 2-16,3-7-4 16,-10-4 2-16,2-3-4 0,-4 1 3 15,2 0-4-15,-12 7 4 16,5 0-4-16,-10 0 3 16,4-1-2-16,-5-1 1 15,1-9-1-15,-9 4 2 16,7-9-1-16,-12 0 2 15,0-4-3-15,-3 3 3 0,-4-10-4 16,-7 8 1 0,-4-11-4-16,-5 1 4 0,-5-3-3 15,-8 5 6 1,-7-11 8-16,-7 9 9 0,-10-12 6 16,-6 1 4-16,-12-5-1 15,-1 7-5-15,-16-5-9 16,7 19-8-16,-26-10-10 15,2 10-8-15,-33 0-15 16,2 10-11-16,-43 0-58 16,-4 19-27-16,-57 13-338 15,6 23 60-15</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9:30.7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7EB03E4-EA14-40A9-B3EC-43399FD549DB}" emma:medium="tactile" emma:mode="ink">
          <msink:context xmlns:msink="http://schemas.microsoft.com/ink/2010/main" type="inkDrawing" rotatedBoundingBox="27305,6656 27527,4428 28618,4537 28396,6765" semanticType="enclosure" shapeName="Other">
            <msink:sourceLink direction="with" ref="{59A8699B-7FBB-4A28-B91E-69B2493E76FE}"/>
          </msink:context>
        </emma:interpretation>
      </emma:emma>
    </inkml:annotationXML>
    <inkml:trace contextRef="#ctx0" brushRef="#br0">699 404 413 0,'-73'16'166'15,"2"6"13"-15,-10 2-85 16,14 9-19-16,-12 5 15 15,37-11 106 1,1 1-110-16,-39 52-18 0,13 11-32 16,8 38-15-16,25 14-16 15,30 19-3 1,11-10-2-16,15 19 1 0,6-26-3 16,15-1 3-16,4-32-3 15,9-7-1-15,3-31-3 16,10-10 0-16,-6-23-1 0,9-23-2 15,-3-20 0-15,7-28 7 16,-7-17 3-16,3-27 5 16,-9-11 3-16,2-35 6 15,-11-11-2-15,4-36 5 16,-14-6-8-16,0-42 6 16,-14 21-1-16,-13 4 0 15,-15 38-4-15,-11 28 6 16,-14 19 0-16,-12 10 9 15,-5 17-2-15,-4-2 3 16,-4-1-3-16,-16 39-5 16,3 13-15-16,-14 19 0 15,-1 23-3-15,-15 19 3 16,13 14 0-16,-11 42 4 16,13-17-1-16,-6-1-19 15,17-16-30-15,1 9-299 0,15-38 74 16</inkml:trace>
  </inkml:traceGroup>
</inkml:ink>
</file>

<file path=ppt/ink/ink1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3:01.5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A4211B-6D93-4718-A4C7-3171C51E78B9}" emma:medium="tactile" emma:mode="ink">
          <msink:context xmlns:msink="http://schemas.microsoft.com/ink/2010/main" type="writingRegion" rotatedBoundingBox="20049,3386 32526,53 33271,2843 20794,6176"/>
        </emma:interpretation>
      </emma:emma>
    </inkml:annotationXML>
    <inkml:traceGroup>
      <inkml:annotationXML>
        <emma:emma xmlns:emma="http://www.w3.org/2003/04/emma" version="1.0">
          <emma:interpretation id="{1612748F-124E-43FD-ABDD-1E811242487A}" emma:medium="tactile" emma:mode="ink">
            <msink:context xmlns:msink="http://schemas.microsoft.com/ink/2010/main" type="paragraph" rotatedBoundingBox="20049,3386 32526,53 33271,2843 20794,6176" alignmentLevel="1"/>
          </emma:interpretation>
        </emma:emma>
      </inkml:annotationXML>
      <inkml:traceGroup>
        <inkml:annotationXML>
          <emma:emma xmlns:emma="http://www.w3.org/2003/04/emma" version="1.0">
            <emma:interpretation id="{3116F152-3D59-4902-8C41-779AE8816383}" emma:medium="tactile" emma:mode="ink">
              <msink:context xmlns:msink="http://schemas.microsoft.com/ink/2010/main" type="line" rotatedBoundingBox="20049,3386 32526,53 32853,1279 20376,4612"/>
            </emma:interpretation>
          </emma:emma>
        </inkml:annotationXML>
        <inkml:traceGroup>
          <inkml:annotationXML>
            <emma:emma xmlns:emma="http://www.w3.org/2003/04/emma" version="1.0">
              <emma:interpretation id="{B1ED533F-B6FA-4BB7-B710-B145092FDA88}" emma:medium="tactile" emma:mode="ink">
                <msink:context xmlns:msink="http://schemas.microsoft.com/ink/2010/main" type="inkWord" rotatedBoundingBox="20189,3909 22232,3363 22415,4045 20371,4591"/>
              </emma:interpretation>
              <emma:one-of disjunction-type="recognition" id="oneOf0">
                <emma:interpretation id="interp0" emma:lang="" emma:confidence="1">
                  <emma:literal/>
                </emma:interpretation>
              </emma:one-of>
            </emma:emma>
          </inkml:annotationXML>
          <inkml:trace contextRef="#ctx0" brushRef="#br0">-12037 3110 1045 0,'-8'-10'328'0,"-2"2"79"0,6 8-291 16,4 0-24-16,2 8-37 16,4 13-9-16,3 6-23 15,3 23-7-15,7 11-2 16,2 15 1-16,2 1-3 0,1 25 1 16,-3-20 4-16,2-8 13 15,-5-21 2-15,3-15 12 16,-3-41 2-16,7-35 13 15,1-15-12-15,10-24 1 16,2-16-11 0,7-22-4-16,-7 16-17 0,-1-4-6 15,-14 21-2-15,-8 9-3 16,-8 37 0 0,-4 4-16-16,-4 24-29 0,-8 10-149 15,-10 19-335-15,-11 10 32 16</inkml:trace>
          <inkml:trace contextRef="#ctx0" brushRef="#br0" timeOffset="193.04">-11750 3406 1145 0,'-4'27'246'0,"4"-4"119"0,5-2-340 15,6-8-6-15,4 3-4 16,9-1-1-16,3-5-12 15,13-13 1-15,2-4-19 16,1-20-5-16,-4-6-346 16,4-17 94-16</inkml:trace>
          <inkml:trace contextRef="#ctx0" brushRef="#br0" timeOffset="611.4504">-11418 3189 650 0,'-23'24'365'0,"3"11"-30"15,5 5-102-15,3 2-163 16,9 8-17-16,4-4 11 16,-1-13-5-16,10-5-17 15,2-13-10-15,1-14 0 16,3-13-11-16,6-12-9 16,-3-13 12-16,5-14 0 15,-1 4-12-15,1-6-2 16,-4 15-7-16,-2 18-7 15,-8 18-5-15,-2 10 6 16,-3 12-2-16,2 7 6 0,-1-6 2 16,2 5 7-1,1-2-6-15,-2-5 2 0,1-6-3 16,3-16 13-16,1-7 0 16,5-24 7-16,2-10-3 15,6-15 1-15,-6 7-13 16,1 5 0-16,-6 17-10 15,-5 13-6-15,-3 19-4 0,-3 15 7 16,-5 4-3 0,2 11 6-16,0 3 4 0,0-7 7 15,0-11-14-15,5-5-37 16,1-27-37-16,6-30-252 16,9-10-98-16,-2-25-78 15</inkml:trace>
          <inkml:trace contextRef="#ctx0" brushRef="#br0" timeOffset="905.5054">-10965 2867 1037 0,'-19'38'310'0,"-7"14"86"15,8-6-284-15,3-1-8 16,5-9-32-16,4-4-8 16,8-17-29-16,9-11-10 15,2-11-19-15,11-15 4 16,5-6-3-16,6 0 2 0,-6 6-6 15,4 7-2-15,-5 12-6 16,-2 12-5-16,-7 5-3 16,1 6 1-16,-11 4 4 15,-4 8 3-15,-7 3 6 16,-1 4 3-16,-8-4 8 16,2 7 11-16,-4-8 5 15,-4-5 0-15,-1-8 1 16,3-3-4-16,-1-12-41 0,3-12-91 15,5-11-351-15,4-22 59 16</inkml:trace>
          <inkml:trace contextRef="#ctx0" brushRef="#br0" timeOffset="1541.135">-10782 2767 1086 0,'-5'49'280'0,"-9"15"114"15,7-2-298-15,4 6-10 16,3-18-13-16,4-4-10 16,14-21-30-16,5-9-15 15,2-16-8-15,8-19 5 16,-1-12-1-16,1-12 4 16,-3-5-3-16,-1-6 0 15,-10 15-9-15,-3 3-2 0,-7 13-6 16,-3 11-6-16,-1 18-4 15,0 7 7-15,-4 10 5 16,5 3 15-16,-1-3 15 16,2-8 9-16,-1-1-2 15,8-8 4-15,-3-11-9 16,7-7-4-16,5-17-8 16,7-15-2-16,-3-4-6 0,5 2-4 15,-8 10-6-15,2 14-7 16,-9 22-6-16,-4 26 0 15,-3 4 2-15,-3 13 1 16,-1 1 9-16,0-2 3 16,-1-17 6-16,2-6 2 15,4-8 6-15,-2-17 0 16,6-12 5-16,8-14-6 16,1-11-2-16,1-10-4 15,-1 6-5-15,-4 8-6 16,-8 18-6-16,0 15-9 15,-4 16-1-15,-2 22 2 16,-3 9 2-16,0 5 7 16,1-4 6-16,-2-3 2 15,1-16-1-15,4-12-2 0,-1-8 4 16,5-11 1-16,3-4 2 16,-1-15-40-16,1-8-89 15,-2-11-382-15</inkml:trace>
        </inkml:traceGroup>
        <inkml:traceGroup>
          <inkml:annotationXML>
            <emma:emma xmlns:emma="http://www.w3.org/2003/04/emma" version="1.0">
              <emma:interpretation id="{686BB606-2852-405A-BAC3-5C2193276610}" emma:medium="tactile" emma:mode="ink">
                <msink:context xmlns:msink="http://schemas.microsoft.com/ink/2010/main" type="inkWord" rotatedBoundingBox="22482,2736 24804,2116 25054,3051 22732,3672"/>
              </emma:interpretation>
              <emma:one-of disjunction-type="recognition" id="oneOf1">
                <emma:interpretation id="interp1" emma:lang="" emma:confidence="1">
                  <emma:literal/>
                </emma:interpretation>
              </emma:one-of>
            </emma:emma>
          </inkml:annotationXML>
          <inkml:trace contextRef="#ctx0" brushRef="#br0" timeOffset="3001.5538">-9057 2286 963 0,'12'46'293'15,"-1"-19"68"-15,1 2-227 16,-2 0-62-16,7 7 12 16,-3-5-17-16,2 3-9 0,-1 9-22 15,1-10-10-15,-10-8-13 16,3-7 13-16,-5-9 12 15,1-27 17-15,3-10 3 16,-4-11 1-16,-7-10-17 16,-3-7-16-16,-6 5-18 15,-8-4-6-15,5 16-1 16,7 11-3-16,1 16-5 16,-1 20-1-16,7 19 1 0,2 2-3 15,4 1 5-15,5 2 5 16,6-14 4-16,6-4-1 15,-2-5 6 1,9-7-2-16,3-7 3 0,6-12-1 16,-8-1 0-16,3-21-1 15,-14-8 0-15,-12-17-7 16,-11 8-14-16,-7 1-5 16,-4 22-10-16,-2 19-2 15,3 32 0-15,4 26 11 16,1 11 12-16,6 9 21 15,1-4 7-15,10-7 6 16,2-24 3-16,12-6-7 16,2-11-12-16,12-4-2 15,2-11-6-15,9-12-3 0,2-2-41 16,1-29-23-16,-12-10-42 16,-8-14-24-16,-18 8 1 15,-7 3 43-15,-10 26 33 16,-7 21 53-16,2 33 34 15,-4 30 44-15,2 10 21 16,-2 10 29-16,4-5 1 16,3-13 2-16,9-21-40 0,7-13-25 15,5-8-39-15,13-5-17 16,0-8-12-16,8-8-9 16,-4-4-45-16,-3-4-128 15,-15-3-341-15,-20-14 29 16</inkml:trace>
          <inkml:trace contextRef="#ctx0" brushRef="#br0" timeOffset="3258.9092">-8675 1883 960 0,'-4'-8'489'0,"7"-2"-43"15,4 0-216-15,10-5-141 16,7 2-77-16,11-1-2 15,3 0-11-15,17-2 0 16,1 10-47-16,7-1-61 16,-8 1-17-16,1 6-320 0,-15 0 41 15</inkml:trace>
          <inkml:trace contextRef="#ctx0" brushRef="#br0" timeOffset="3634.0883">-8306 2361 1092 0,'-2'4'297'15,"10"-16"87"1,1 5-301-16,15-13-1 0,1-11-22 16,11-6-5-16,3-8-14 15,10-3-62-15,-10-22 299 16,5 6-702-16,-13 10 291 16</inkml:trace>
          <inkml:trace contextRef="#ctx0" brushRef="#br0" timeOffset="3412.6076">-8153 1796 633 0,'3'20'369'15,"-1"0"-24"-15,-2-4-95 0,-6 1-118 16,1 1 1-16,-1 26-29 0,-5 12 7 15,2 13-20-15,2 17-8 16,1 2-33-16,4-29-10 16,5-12-19-16,3-15-10 15,6-18-4-15,5-5-4 16,3-3 3-16,4-6-1 16,0-7 2-16,4-4 0 15,0 0-1-15,6-15 0 16,-4-4-27-16,0-6-90 15,-7-8 445-15,-8-43-817 16,-12 16 328-16</inkml:trace>
          <inkml:trace contextRef="#ctx0" brushRef="#br0" timeOffset="4673.5265">-7998 2195 1001 0,'3'25'277'0,"6"6"99"16,-1-11-283-16,7-5 12 16,1-4-16-16,4-22 1 15,1-25-28-15,8-7-5 16,-1-32-25-16,-1-16-15 15,-4 12-27-15,-8 4-31 16,-11 9-18-16,-4 35-2 16,-6 11 0-16,-7 11 11 15,4 14 26-15,-5 18 20 16,0 4 12-16,-1 38 41 16,6 5 19-16,3 26 31 0,6-7-4 15,9 1-5-15,6-33-35 16,5-13-19-16,3-25-29 15,12-13-1-15,-5-14-1 16,6-27 1-16,-5-4 3 16,4-18-6-16,-10-29-6 15,1-2-11-15,-11 21-1 16,0 4 1-16,-7 14 6 0,-5 34 8 16,-4 6 13-16,4 1 8 15,-5 7-2-15,4-2 2 16,-2 0-5-16,0-4-4 15,0 0-10-15,1-5 0 16,-4-3-2-16,2 1 0 16,5 2-1-16,-4 0 0 15,3-1-2-15,5 4-4 16,1 0-1-16,1-6 1 16,4-2-4-16,0-1-9 15,-1-6 0-15,-2-3 3 16,-3 5-2-16,-2 3 8 15,-5 6 9-15,-1 6 7 16,-1 2-3-16,1-2 3 16,1-5-6-16,1-4 1 15,4-5-6-15,1-2 5 0,-2 4-3 16,-1 2 5-16,0 6-5 16,-6 7 5-16,-3 5-7 15,-1 7 4-15,-1 4-3 16,-1 6 9-16,2 2-2 15,0 9 7-15,3 3 2 16,2 0 3-16,-3-10-3 0,1 3 4 16,2-15-2-1,-1-5 6-15,1-10-1 0,1 11 1 16,0-1-6-16,-2 4-3 16,1 3-9-16,-4 14-4 15,1 0-2-15,-1 12 0 16,2 1 2-16,-1 4 5 15,4 25 5-15,-2 11 7 16,4-8 3-16,-2 11 3 16,1-5-3-16,1-31-1 15,-1-17-5-15,1-5 0 16,-1-22 0-16,-1-4 1 16,0-3 1-16,-4-10-1 15,-2-10-1-15,-7-4-3 16,-3-2-12-16,-4-8-21 15,2 9-9-15,-5-27-15 0,3 7-7 16,4-3 7-16,0 6 20 16,4 2 9-16,5 36 16 15,1-5 18-15,1 6 9 16,8 1 8-16,3-1 5 16,8-9 1-16,4 7-8 15,11-4-6-15,3 4-10 16,6-4-5-16,-5 11-2 15,5-2-29-15,-11 5-85 16,-4-4-415-16,-11-7 85 0</inkml:trace>
          <inkml:trace contextRef="#ctx0" brushRef="#br0" timeOffset="4957.3882">-7751 1374 1559 0,'18'3'423'0,"-12"2"105"16,5 1-429-16,-2 5-75 16,0 2-10-16,-1 16-144 0,-22-8-398 15</inkml:trace>
          <inkml:trace contextRef="#ctx0" brushRef="#br0" timeOffset="2343.728">-9564 2675 1057 0,'8'-6'322'0,"5"-11"87"15,16-7-246-15,7-8-54 0,18-8 13 16,3-1-26-1,12 8-20-15,-12 4-38 0,-4 5-12 16,-15 10-16 0,-6 4-97-16,-17 4-33 0,-7 3-365 15,-10-19 14-15</inkml:trace>
          <inkml:trace contextRef="#ctx0" brushRef="#br0" timeOffset="2103.63">-9628 2338 1243 0,'9'8'362'15,"-3"-21"76"-15,17-14-319 16,12-17-71-16,12-8-1 15,6-7-9-15,22-12-1 16,-3 10-16-16,4 10-6 16,-10 8-12-16,-9 11-40 15,-22 25-68-15,-21 5-368 16,-22 4 58-16</inkml:trace>
          <inkml:trace contextRef="#ctx0" brushRef="#br0" timeOffset="1908.1519">-9235 2194 810 0,'5'32'425'0,"-7"10"-27"16,4 4-141-16,-2 1-159 16,4-6-35-16,7 6 3 0,6-15-23 15,8 1-9-15,3 8-25 16,5 1 0-16,-6-7-6 16,-1-7 5-16,-12-7-2 15,-3-12-5-15,-15-8-42 16,-14-10-27-16,-15-4-380 15,-14-19 76-15</inkml:trace>
        </inkml:traceGroup>
        <inkml:traceGroup>
          <inkml:annotationXML>
            <emma:emma xmlns:emma="http://www.w3.org/2003/04/emma" version="1.0">
              <emma:interpretation id="{C35C58BE-5661-45E2-A9B2-A42D91CB8582}" emma:medium="tactile" emma:mode="ink">
                <msink:context xmlns:msink="http://schemas.microsoft.com/ink/2010/main" type="inkWord" rotatedBoundingBox="26569,2082 27953,1713 28060,2113 26675,2482"/>
              </emma:interpretation>
              <emma:one-of disjunction-type="recognition" id="oneOf2">
                <emma:interpretation id="interp2" emma:lang="" emma:confidence="1">
                  <emma:literal/>
                </emma:interpretation>
              </emma:one-of>
            </emma:emma>
          </inkml:annotationXML>
          <inkml:trace contextRef="#ctx0" brushRef="#br0" timeOffset="-60228.2886">-5681 1259 1107 0,'3'3'308'0,"3"-1"69"16,5 1-323-16,8-2-21 0,1-1-37 16,15 2 9-16,1-5-9 15,10 1 9 1,-4-1-8-16,10 3 9 0,-7-1-6 15,10 4 13-15,-6 0-6 16,2 3 6-16,-2 1-6 16,7 2 4-16,0-2-12 15,11 3 6-15,-4-2-8 0,7-7 8 16,-6 1-6-16,4-5 7 16,-15 0-7-16,8-2 9 15,-12 2-7-15,-5-1 12 16,-14 1-4-16,6-2 13 15,-8 3-4-15,1-1 12 16,-2 3-7-16,3 0 4 16,-6 0-13-16,-4 0 3 15,0-1-14-15,-3 1 3 16,-5-2-8-16,-2 4 6 16,0-2-20-16,-4 3-51 15,-2-2 456-15,7 1-814 16,-4-4 367-16</inkml:trace>
        </inkml:traceGroup>
        <inkml:traceGroup>
          <inkml:annotationXML>
            <emma:emma xmlns:emma="http://www.w3.org/2003/04/emma" version="1.0">
              <emma:interpretation id="{9D63CC53-EF2C-4D5E-BD9D-FDDB9FE09EDC}" emma:medium="tactile" emma:mode="ink">
                <msink:context xmlns:msink="http://schemas.microsoft.com/ink/2010/main" type="inkWord" rotatedBoundingBox="27021,1941 27772,1741 27849,2029 27098,2229"/>
              </emma:interpretation>
              <emma:one-of disjunction-type="recognition" id="oneOf3">
                <emma:interpretation id="interp3" emma:lang="" emma:confidence="0">
                  <emma:literal>.</emma:literal>
                </emma:interpretation>
                <emma:interpretation id="interp4" emma:lang="" emma:confidence="0">
                  <emma:literal>B</emma:literal>
                </emma:interpretation>
                <emma:interpretation id="interp5" emma:lang="" emma:confidence="0">
                  <emma:literal>b</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0" timeOffset="108811.8052">-5135 1142 1133 0,'-46'-20'308'0,"30"16"-236"0,2 4-36 16,2 0-3-16,6 0 5 0,12-2 1 15,1 2 0-15,7 6-10 16,4-4-9-16,7-2-8 15,0 1-4-15,15 4-5 16,1-6 2-16,4 5-4 16,1 2 3-16,8 2-4 15,-5-1 5 1,10 2-7-16,-3-1 5 0,8 1-5 16,-11-3 5-16,0-3-5 15,-15-3 5-15,0 2-3 16,-12-2 3-16,-3-2 9 15,-8 4 9-15,2-1 3 16,-10-2 9-16,-2 2 19 16,-5-1 8-16,-5 2 15 15,-7-1 2-15,-11 2-2 0,-7 0-16 16,-11 0-11 0,-11 2-16-16,-14 3-4 0,-3 1 1 15,-5 1-4-15,4-1-3 16,2 0-8-16,13-6-1 15,4 1-6-15,7-4 0 16,4 3-5-16,11-3 0 16,7-2-3-16,6 2 2 0,6 0-5 15,7-3 2 1,6 3-5-16,9-2 1 0,18-2-3 16,11-2 3-16,20 0-1 15,10-2 6-15,20 2-11 16,-7 5-3-16,4-1-12 15,-11 1 1-15,-10 2-5 16,-22 1 13-16,-10-8 5 16,-16 6 12-16,-10-2 2 15,-3 1 7-15,-17-3 9 16,-4 6 14-16,-17-8 14 16,-9 0 13-16,-29 1 4 15,-1 2-6-15,-20 2-12 16,3 4-17-16,-8 1-12 15,20 1-14-15,7-5-60 16,29-3-99-16,16-26-381 0</inkml:trace>
        </inkml:traceGroup>
        <inkml:traceGroup>
          <inkml:annotationXML>
            <emma:emma xmlns:emma="http://www.w3.org/2003/04/emma" version="1.0">
              <emma:interpretation id="{9E43BD5F-8CA5-41E3-8AB6-8A3720B50584}" emma:medium="tactile" emma:mode="ink">
                <msink:context xmlns:msink="http://schemas.microsoft.com/ink/2010/main" type="inkWord" rotatedBoundingBox="28593,2278 30099,1876 30125,1971 28619,2374"/>
              </emma:interpretation>
              <emma:one-of disjunction-type="recognition" id="oneOf4">
                <emma:interpretation id="interp8" emma:lang="" emma:confidence="1">
                  <emma:literal/>
                </emma:interpretation>
              </emma:one-of>
            </emma:emma>
          </inkml:annotationXML>
          <inkml:trace contextRef="#ctx0" brushRef="#br0" timeOffset="-59526.8368">-3628 1546 980 0,'-3'4'339'16,"3"-7"34"-16,1 0-245 15,1-1-94-15,2-2-18 16,4 0-15-16,12-6 0 16,5-2-1-16,19-3 8 0,10-1 3 15,20-8 5-15,-3 3-1 16,28-8 2-16,-2-3-7 15,18-7-4-15,-4 2-4 16,12-7 1-16,-52 23-3 16,1 2 0-1,73-17-14-15,-19 17-24 16,3 10-354-16,-21 18 96 16</inkml:trace>
        </inkml:traceGroup>
        <inkml:traceGroup>
          <inkml:annotationXML>
            <emma:emma xmlns:emma="http://www.w3.org/2003/04/emma" version="1.0">
              <emma:interpretation id="{F9178274-87AF-456B-94C6-DFCF0D8660F2}" emma:medium="tactile" emma:mode="ink">
                <msink:context xmlns:msink="http://schemas.microsoft.com/ink/2010/main" type="inkWord" rotatedBoundingBox="31915,590 32619,402 32853,1279 32149,1467"/>
              </emma:interpretation>
              <emma:one-of disjunction-type="recognition" id="oneOf5">
                <emma:interpretation id="interp9" emma:lang="" emma:confidence="1">
                  <emma:literal/>
                </emma:interpretation>
              </emma:one-of>
            </emma:emma>
          </inkml:annotationXML>
          <inkml:trace contextRef="#ctx0" brushRef="#br0" timeOffset="-388409.2566">3 32 626 0,'-3'-16'272'16,"3"7"29"-16,0-1-118 16,3 8-56-16,3 4 6 15,7 10-36-15,4 18-1 16,6 13-30-16,7 17-8 15,2 6-22-15,4 3-6 16,-4-12-17-16,2-6-3 16,-10-17-5-16,2-6 3 15,-9-19-20-15,-4-1-51 16,-10-13-349-16,-9-31 78 16</inkml:trace>
          <inkml:trace contextRef="#ctx0" brushRef="#br0" timeOffset="-388164.9342">-114 375 875 0,'3'-17'201'0,"8"-3"75"0,8-6-237 16,4 10-16-16,13-1 16 15,7 5 4-15,5 1 9 16,3 7-12-16,9-7-9 16,-5-3-13-16,-4-4 41 15,-10-9-386-15,-13-5 142 16</inkml:trace>
          <inkml:trace contextRef="#ctx0" brushRef="#br0" timeOffset="-387671.5649">33-223 1015 0,'-18'-19'231'0,"-3"4"113"16,-1 9-292-16,-6 5-9 15,-1 7-7-15,-6 15 0 16,-2 11-21-16,7 29 1 15,7 11-1-15,11 33 6 16,12 0-4-16,17 10-2 16,12-19-7-16,13 1-3 15,7-30-6-15,8-16 1 16,-1-25-4-16,13-25 6 16,-4-25 1-16,11-18 2 15,-6-5-1-15,1-19 6 16,-19 1-4-16,-7-14 0 15,-21 6 0-15,-18-10 9 16,-19 13 1-16,-18-1 0 0,-10 12 0 16,-16-7-11-16,-7 7-31 15,-18-14-371-15,-3 1 105 16</inkml:trace>
        </inkml:traceGroup>
      </inkml:traceGroup>
      <inkml:traceGroup>
        <inkml:annotationXML>
          <emma:emma xmlns:emma="http://www.w3.org/2003/04/emma" version="1.0">
            <emma:interpretation id="{58C6C1DC-047E-47E1-ABDD-347AC72DC96B}" emma:medium="tactile" emma:mode="ink">
              <msink:context xmlns:msink="http://schemas.microsoft.com/ink/2010/main" type="line" rotatedBoundingBox="26239,2440 31435,2267 31470,3327 26274,3500"/>
            </emma:interpretation>
          </emma:emma>
        </inkml:annotationXML>
        <inkml:traceGroup>
          <inkml:annotationXML>
            <emma:emma xmlns:emma="http://www.w3.org/2003/04/emma" version="1.0">
              <emma:interpretation id="{DDAE7BB0-6A75-4DB7-B4A1-5656D0EDF18D}" emma:medium="tactile" emma:mode="ink">
                <msink:context xmlns:msink="http://schemas.microsoft.com/ink/2010/main" type="inkWord" rotatedBoundingBox="26239,2449 28177,2385 28212,3430 26274,3495"/>
              </emma:interpretation>
              <emma:one-of disjunction-type="recognition" id="oneOf6">
                <emma:interpretation id="interp10" emma:lang="" emma:confidence="1">
                  <emma:literal/>
                </emma:interpretation>
              </emma:one-of>
            </emma:emma>
          </inkml:annotationXML>
          <inkml:trace contextRef="#ctx0" brushRef="#br0" timeOffset="-57733.7296">-5135 2138 991 0,'0'77'280'0,"-12"-51"60"15,9 1-265-15,-5 8-64 16,5-15-9-16,2-1 1 16,2-5-3-16,-4-8 1 0,6-4-2 15,0-1 1-15,5 1-1 16,-2 1 1-16,8 0 1 16,1 1 0-16,-3 2-1 15,5-1 1-15,5 3-1 16,-2-2 0-16,-8 0-2 15,8 4 2-15,-11 1-3 16,-3 3 3-16,-6 2 0 16,-1 6 15-16,-7-4 15 15,-3 1 29-15,-2-5 10 16,-4 1 14-16,5-9-15 0,-6-3-12 16,-1-4-27-16,3-8-38 15,5-6-51-15,-1-7-143 16,9 0-223-16,15-1-13 15</inkml:trace>
          <inkml:trace contextRef="#ctx0" brushRef="#br0" timeOffset="-57363.9839">-4757 2191 477 0,'-17'26'423'0,"-13"18"-109"16,-7 4-14-16,-5 11-252 15,1-15-24-15,-2 9 14 16,13-16 4-16,3-4 8 0,12 4-5 16,10-6-7-1,14-24-23-15,6-3 1 0,13-5-7 16,16-36 6-16,-2-2-1 16,7-20 4-16,-5-22-7 15,-3-14-2-15,-17 22-4 16,-6 9-11-16,-10 35-2 15,-10 69 0-15,-8 23-3 16,-6 18 1-16,0-2 11 0,-1 3 9 16,5-43 3-16,6 8 2 15,9-15-2-15,11-6 3 16,7-20-8-16,14-26 0 16,7-24-30-16,13-68-366 15,-8-48 113-15</inkml:trace>
          <inkml:trace contextRef="#ctx0" brushRef="#br0" timeOffset="-56733.8002">-4739 2332 1170 0,'-20'15'294'15,"5"-27"100"-15,18-6-347 16,17-17-12-16,10 7-21 16,23-14-6-1,4-41-9-15,12 4 2 0,-2 21 1 16,12 2-28-16,-12 6 39 16,-2 44-405-16</inkml:trace>
          <inkml:trace contextRef="#ctx0" brushRef="#br0" timeOffset="-56958.899">-4513 1763 1242 0,'-23'36'272'0,"1"-7"119"16,9 3-367-16,10-14-9 15,11-15-7-15,13 0-2 16,2-9-5-16,7 2 4 15,2 5-3-15,3 4-1 0,-9 43-1 16,-2 17 1-16,-7 10-5 16,-11 22 3-16,-9 9 2 15,-9-31 12-15,-6-13 4 16,-2 11 4-16,3-29-1 16,-3-11 3-16,11-13-11 15,3-1 1-15,-1-25-2 16,5-4 4-16,8-7-4 0,-1 0 2 15,7-5-6-15,12 2-7 16,-6 9-8-16,7 10-2 16,0 5-2-16,7 8 2 15,-6 2 4-15,9 4 5 16,-6-1 2-16,4 0 2 16,-7-7 1-16,1-7 2 15,-2-6 1-15,2-10-28 16,-6-10-29-16,-3-8-372 15,-8-8 84-15</inkml:trace>
          <inkml:trace contextRef="#ctx0" brushRef="#br0" timeOffset="-58054.6036">-5772 1743 1089 0,'-28'-3'240'0,"-3"11"99"16,-1 11-322-16,-2 16-10 0,7 35-5 16,-2 17 1-16,9 11 1 15,8 11 1 1,8-7-1-16,7-29 0 0,4-23-1 16,7-21 3-16,3-23 2 15,9-11 4-15,4-23 2 16,14-83 3-16,3-17-2 15,8-17 1-15,-13-9-6 0,-7 15 0 16,-18 77-7-16,-10 24-11 16,-16 36-2-16,-5 29 0 15,-4 24-2-15,-1 14 3 16,-1 52 11-16,2 27 6 16,5-11 2-16,6-4 6 15,8-9 0-15,7-59 2 16,12-40-7-16,5-13 4 15,9-14-4-15,4-20 6 16,-6-17-1-16,-5-33 3 16,-9 4-6-16,-6 5-2 15,-10 12-5-15,-4 29-1 16,-1 48-2-16,2 32 0 16,1 10 0-16,0 4 0 15,6-9-1-15,3-11-2 0,3-29 1 16,3-8 0-16,5-7 1 15,6-4 5-15,-3-12 2 16,2-3 2-16,-2-9 2 16,-3-10 0-16,-7 7-5 15,-3 12-10-15,-7 6-5 16,0 15 2-16,-2 15-5 16,4 6 4-16,1-5 8 0,4 0 0 15,-2-5-1-15,4-5 2 16,-1-7-1-16,1-1 2 15,-1-5 2-15,5-5-45 16,-4-8 69-16,-3-43-437 16</inkml:trace>
        </inkml:traceGroup>
        <inkml:traceGroup>
          <inkml:annotationXML>
            <emma:emma xmlns:emma="http://www.w3.org/2003/04/emma" version="1.0">
              <emma:interpretation id="{D43F64F5-95C5-45A0-9444-054788EEF887}" emma:medium="tactile" emma:mode="ink">
                <msink:context xmlns:msink="http://schemas.microsoft.com/ink/2010/main" type="inkWord" rotatedBoundingBox="29034,2347 31435,2267 31470,3327 29070,3407"/>
              </emma:interpretation>
              <emma:one-of disjunction-type="recognition" id="oneOf7">
                <emma:interpretation id="interp11" emma:lang="" emma:confidence="0">
                  <emma:literal>Kosten</emma:literal>
                </emma:interpretation>
                <emma:interpretation id="interp12" emma:lang="" emma:confidence="0">
                  <emma:literal>Karsten</emma:literal>
                </emma:interpretation>
                <emma:interpretation id="interp13" emma:lang="" emma:confidence="0">
                  <emma:literal>kosten</emma:literal>
                </emma:interpretation>
                <emma:interpretation id="interp14" emma:lang="" emma:confidence="0">
                  <emma:literal>Kasten</emma:literal>
                </emma:interpretation>
                <emma:interpretation id="interp15" emma:lang="" emma:confidence="0">
                  <emma:literal>Kesten</emma:literal>
                </emma:interpretation>
              </emma:one-of>
            </emma:emma>
          </inkml:annotationXML>
          <inkml:trace contextRef="#ctx0" brushRef="#br0" timeOffset="-55525.5648">-3093 1781 1112 0,'-15'-1'277'0,"6"7"85"0,-3 13-315 15,6 3-41-15,-8 91-2 16,1 10-7-16,2 6 3 15,8-3 0-15,-5 12 2 16,10-89-2-16,4-11-1 16,5-9 0-16,7-23 8 15,11-23 8-15,15-16 11 16,7-31 4-16,25-100 4 16,3-1-8-16,7-19-10 15,-14 5-2-15,-9 18 2 16,-29 103-5-16,-11 16-3 15,-16 33 0-15,-7 38-5 16,-12 10-3-16,-14 20-16 16,-7 14-11-16,-11-2-39 15,1 19-3-15,2-4-336 16,11-66 89-16</inkml:trace>
          <inkml:trace contextRef="#ctx0" brushRef="#br0" timeOffset="-55370.4636">-2882 2189 988 0,'-12'109'237'16,"2"-45"81"-16,8-15-280 15,7-11-29-15,7-22-4 16,12-7 5-16,9-5-1 16,17-9 7-16,8-4 34 0,21-28-372 15,-11-19 140-15</inkml:trace>
          <inkml:trace contextRef="#ctx0" brushRef="#br0" timeOffset="-55024.7938">-2399 2115 940 0,'-12'6'373'0,"-2"2"7"15,2 7-227-15,-5 24-109 16,0 7-35-16,-1 10-4 16,8-3-2-16,-4-6 1 15,9-18-1-15,5-9 0 16,8-14-3-16,3 3 0 15,5-2-1-15,7-1 1 16,0-3-1-16,6-3 6 0,-1-3 3 16,6-9 17-16,-10-8 6 15,3-34 12 1,-7-8-1-16,-8-49 12 0,-10 8-9 16,-10 7 3-16,-4 34-9 15,-12 13 3-15,-3 93-18 16,-7 28-7-16,2 16-10 15,-4 13-2-15,9 3-6 16,4-44 2-16,11-22 1 16,6-18-1-16,9-13-35 0,13-2-53 15,6-8-30-15,14-21-12 16,8-11-340-16,11-27 113 16</inkml:trace>
          <inkml:trace contextRef="#ctx0" brushRef="#br0" timeOffset="-54736.2702">-2156 1924 1105 0,'-25'10'275'0,"-5"48"98"16,6 0-323-16,2 10-15 15,9-1-16-15,8-48-7 16,7-3-11-16,11 0-1 16,6-14 0-16,9 2 3 15,3 1-3-15,8 2 4 16,-2 1-2-16,1 24-3 15,-8-3-2-15,0 6 1 0,-15-8-3 16,-5 2 3-16,-14-16 4 16,-11 9 4-1,-10-4 9-15,-13 6 24 0,-5-3 11 16,-1-1 16-16,5-8 1 16,4-4-7-16,10-11-22 15,12-15-56-15,13-7-59 16,17-60-368-16,4-51 62 0</inkml:trace>
          <inkml:trace contextRef="#ctx0" brushRef="#br0" timeOffset="-54027.5003">-1861 1553 1157 0,'-10'43'259'16,"2"-2"103"-16,-1 21-330 15,-3-3-16-15,-3 55 7 16,4-9 1-16,7 22 1 15,7-14-7-15,4-3-2 16,8-60-11-16,2-9 2 16,-5-29-2-16,-1-4 1 15,-8-5-1-15,-3-3 15 16,-2-4-1-16,-7-7 3 16,2-16-1-16,4-86-6 15,-3-5-24-15,10 0-4 16,8 7-3-16,3 11-5 0,1 94 1 15,2 12 7-15,-6 3 1 16,3 65 4-16,0 17 3 16,8 15 4-16,0-8 1 15,10 6 2-15,-2-69-3 16,0-24 4-16,-3-23 0 16,-1-17 8-16,-10-24-1 15,-8-46 5-15,-8 6-3 16,-5 1 1-16,-10 22-7 0,-4 16 5 15,4 54-5-15,-1 56-2 16,5 27-2-16,3 28 3 16,6 3-6-16,4-1 2 15,6-49 1-15,9-26 3 16,4-30-2-16,9-11 2 16,9-5 2-16,13-15 3 15,-3-19-1-15,-1-19 2 16,-13-51-3-16,-7 3-2 15,-17 75-6-15,-4 13-2 16,-1 29-3-16,-1 66 3 16,0 15-1-16,2-55 4 15,1 13 1-15,3-6 2 16,9-21-2-16,16-42 5 16,11-28 0-16,18-57 4 0,-1-10-3 15,3 0 6-15,-16 27-10 16,-8 27-5-16,-22 57-5 15,-14 18 2-15,-16 12-4 16,-10 81 8-16,-5 15 3 16,-2 5 4-16,6-6-2 15,15-4 4-15,11-80-58 16</inkml:trace>
        </inkml:traceGroup>
      </inkml:traceGroup>
      <inkml:traceGroup>
        <inkml:annotationXML>
          <emma:emma xmlns:emma="http://www.w3.org/2003/04/emma" version="1.0">
            <emma:interpretation id="{75D5250A-3467-44BD-9EDE-FB32101154BC}" emma:medium="tactile" emma:mode="ink">
              <msink:context xmlns:msink="http://schemas.microsoft.com/ink/2010/main" type="line" rotatedBoundingBox="21707,4730 23239,4218 23628,5384 22097,5896"/>
            </emma:interpretation>
          </emma:emma>
        </inkml:annotationXML>
        <inkml:traceGroup>
          <inkml:annotationXML>
            <emma:emma xmlns:emma="http://www.w3.org/2003/04/emma" version="1.0">
              <emma:interpretation id="{27C5AA55-B2E8-46BA-9975-C0B1A6E5A08B}" emma:medium="tactile" emma:mode="ink">
                <msink:context xmlns:msink="http://schemas.microsoft.com/ink/2010/main" type="inkWord" rotatedBoundingBox="21707,4730 23239,4218 23628,5384 22097,5896"/>
              </emma:interpretation>
              <emma:one-of disjunction-type="recognition" id="oneOf8">
                <emma:interpretation id="interp16" emma:lang="" emma:confidence="1">
                  <emma:literal/>
                </emma:interpretation>
              </emma:one-of>
            </emma:emma>
          </inkml:annotationXML>
          <inkml:trace contextRef="#ctx0" brushRef="#br0" timeOffset="-1821.5329">-10438 3987 1208 0,'-6'-3'311'0,"3"8"101"16,4 4-345-16,5 6-27 15,4 2-11-15,6 7-15 16,7 2-7-16,12 16-6 15,-2 7 2-15,7 16-4 16,-5 0 2-16,-5 2 0 16,-9-9 3-16,-1-10 10 15,-3-13 4-15,-1 0 9 16,1-9 1-16,1-2 2 16,-1-1-11-16,-2 0-3 15,-3-5-7-15,-1-1-3 16,-4-5-2-16,0-6-3 15,-4-3-14-15,-8-6-64 0,-9-6-17 16,-1-17-361-16,-5-6 53 16</inkml:trace>
          <inkml:trace contextRef="#ctx0" brushRef="#br0" timeOffset="-1545.2351">-10318 4512 639 0,'-3'17'403'16,"1"3"-57"-16,4-1-82 15,7 7-189-15,8 1-21 16,5 7 2-16,3-2-10 0,11 3-6 16,-4-8-15-16,6 5-9 15,-5-14-9-15,5-1 7 16,-9-5 8-16,4 2 11 16,-10-11 7-16,0 1 16 15,-6-5-1-15,-1-5 11 16,-4-5-6-16,2-6 1 15,-3-3-13-15,1-16-8 16,-3-6-17-16,3-18-8 16,-1-6-10-16,1-13-71 15,2 13-52-15,2-5-385 16,-2 21 44-16</inkml:trace>
          <inkml:trace contextRef="#ctx0" brushRef="#br0" timeOffset="-926.0514">-9013 3395 1173 0,'3'2'289'16,"-5"10"122"-16,1 9-330 15,-5 20-13-15,-8 11-5 16,3 24-10-16,4 13-22 0,-1 15-11 16,7-18-7-1,-4 7-5-15,2-19 2 0,-3 3 11 16,-3-5 8-16,-6 10 4 16,4-7 4-16,-7 10-5 15,1-19-12-15,1-6-9 16,2-14-3-16,3-10-4 15,2-16 3-15,-4-14-19 16,-1-14-30-16,-7-17-85 16,-1-12-19-16,-3-26-342 15,2-4 40-15</inkml:trace>
          <inkml:trace contextRef="#ctx0" brushRef="#br0" timeOffset="-719.4835">-9390 4204 873 0,'-3'-6'324'16,"3"17"20"-16,6 12-207 15,4 14-100-15,5 20-10 16,4 3 16-16,4 12 13 16,-3-7 8-16,4 0 2 15,-1-12-10-15,3-3-18 0,-2-22-19 16,11-12-10-16,0-19-3 16,10-27 1-16,2-17 5 15,4-18 5-15,-9-8-31 16,-1-5-409-16,-8 25 126 15</inkml:trace>
          <inkml:trace contextRef="#ctx0" brushRef="#br0" timeOffset="-1273.8079">-9264 4398 393 0,'-4'17'164'16,"2"-8"9"-16,2-6-108 15,3-7-63-15,3-7-119 16,1-9-45-16,0-15-43 16</inkml:trace>
        </inkml:traceGroup>
      </inkml:traceGroup>
    </inkml:traceGroup>
  </inkml:traceGroup>
</inkml:ink>
</file>

<file path=ppt/ink/ink1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49:01.7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7C5FF44-B236-4744-8B70-97E26AE6B1E6}" emma:medium="tactile" emma:mode="ink">
          <msink:context xmlns:msink="http://schemas.microsoft.com/ink/2010/main" type="inkDrawing" rotatedBoundingBox="1926,482 4992,1201 4573,2988 1507,2269" hotPoints="4877,2179 2988,2524 1513,1295 3402,950" semanticType="enclosure" shapeName="Ellipse"/>
        </emma:interpretation>
      </emma:emma>
    </inkml:annotationXML>
    <inkml:trace contextRef="#ctx0" brushRef="#br0">511 89 1080 0,'-32'-6'244'0,"-4"3"98"15,0 3-323-15,-5 0-3 16,12 5-17-16,-6 2 11 16,6 1-10-16,-1 4 7 0,8 0-10 15,-6 5 10-15,6 1-10 16,1 3 11 0,0 1-7-16,0 3 9 0,2 0-6 15,3 5 13-15,2-3-9 16,-1 13 8-16,6-2 1 47,4-19-17-47,1 1-5 0,-12 65 8 0,9-3-8 0,1 8 11 15,7-9-7-15,18-35 9 16,-3-4-8-16,2 2 8 16,4-3-10-16,2 5 7 15,-3-10-7-15,5 2 7 16,-3-7-7-16,4-1 8 15,0-4-7-15,7 9 7 16,-2-3-8-16,13 2 8 16,-1 1-8-16,9 3 8 15,-6-7-7-15,12 4 11 16,-5-1-6-16,8 4 8 16,-5-4-8-16,16 13 6 15,-7-5-10-15,12 2 6 16,-9-7-9-16,8 13 11 15,-10-24-2-15,7 1 11 0,-10-7-6 16,15 1 8-16,-8-17-10 16,17 13 2-16,-6-5-9 15,5 0 5-15,-13 0-5 16,9 4 5-16,-13-4-6 16,9-3 5-16,-5-5-7 15,10-7 4-15,-10-6-6 0,8-7 4 16,-15-3-7-16,13-8 5 15,-14 10-5-15,0-16 4 16,-8 0-5-16,7-11 7 16,-16-3-5-16,5-14 6 15,-10 14-5-15,2-2 7 16,-10 17-6-16,-2-4 7 16,-10 10-7-16,2-4-5 15,-11 0-8-15,-1-11 4 16,1 10-6-16,-5-11 6 15,-5 7 8-15,3-2 11 16,-7 7 0-16,-5-3 9 16,-1 7-5-16,-1-12 4 15,-9-1-13-15,-6-18-2 16,-7 4-11-16,-11-17 5 16,-4 7-4-16,-5-7 11 0,-1 11 1 15,-2 3 12-15,5 13-3 16,-10-1 10-16,4 17-7 15,-5-10 6-15,4 4-9 16,-13-9-3-16,0 4-14 16,-16-17-1-16,1 9-8 15,-19-4 5-15,14 8 1 16,-13-1 9-16,5 12-10 0,-37 6-23 16,-2 16 52-16,-60 20-412 15,-1 18 126-15</inkml:trace>
  </inkml:traceGroup>
</inkml:ink>
</file>

<file path=ppt/ink/ink1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49:58.5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99C506-E305-43E5-BD1A-55B0F524F0AD}" emma:medium="tactile" emma:mode="ink">
          <msink:context xmlns:msink="http://schemas.microsoft.com/ink/2010/main" type="inkDrawing" rotatedBoundingBox="2212,3483 8922,3628 8918,3799 2208,3654" shapeName="Other"/>
        </emma:interpretation>
      </emma:emma>
    </inkml:annotationXML>
    <inkml:trace contextRef="#ctx0" brushRef="#br0">-9 51 1003 0,'0'5'320'0,"-2"-2"44"15,2 3-275-15,5-6-46 16,1 0-28-16,6-2-13 16,2-2 5-16,7-1-7 15,0 2 6-15,8 0-7 16,-1 0 6-16,6 6-8 0,-3-3 8 15,5 0-7-15,-5 3 7 16,5-1-8-16,0 2 11 16,7-2-9-16,1-1 8 15,14-1-6-15,-4-1 6 16,5-5-7-16,2 0 9 16,9 0-7-16,-8 1 8 15,12 1-6-15,1 2 5 0,8 4-7 16,-4-1 4-16,9 2-7 15,-8-1 4-15,16-1-7 16,-12-1 8-16,17-1-7 16,-2-4 6-16,9-3-5 15,-19 1 5-15,16-2-6 16,-19 0 7-16,10 1-8 16,-11 5 8-16,16 5-7 15,-13 2 6-15,10 7-1 16,-10 2 7-16,13 4-5 15,-10-2 8-15,17 2-7 16,-9-3 2-16,2-5-7 16,-14-2 4-16,8 1-7 15,-20-2 7-15,11-2-8 16,-10 0 8-16,11-4-5 16,-12-5 5-16,6-1-7 15,-11 3 7-15,9 6-7 0,-14 6 6 16,11 6-5-16,-2-1 8 15,14 6-4-15,-11-2 4 16,14-6-4-16,-31-14 3 16,-1 2-1-1,71-4-5-15,-14-10 3 16,13-10-4-16,-19 3 5 0,-34 2-6 16,-12 6 6-16,0 2-6 15,-11 13 8-15,6 4 7 16,-3 7 17-16,6 7 13 15,-4 4 11-15,12-1 1 16,-7 0-7-16,9-9-17 16,-12-1-12-16,13-5-12 15,-9-5-1-15,7-12-7 16,-7 9 1-16,7-17-5 16,-11 0 5-16,0 2-6 15,-11 0 6-15,-1-3-3 16,-8 10 7-16,-5 1-6 15,-6-1 2-15,1 13-1 16,-4 2 6-16,3-4-6 16,-1 8 6-16,7-4-2 15,-3-7 9-15,6 0-72 16,-5-3-36-16,2-19-361 0,-10-4 41 16</inkml:trace>
  </inkml:traceGroup>
</inkml:ink>
</file>

<file path=ppt/ink/ink1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1:12.8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C50555-C8F4-4D7F-9D26-7D441097CC26}" emma:medium="tactile" emma:mode="ink">
          <msink:context xmlns:msink="http://schemas.microsoft.com/ink/2010/main" type="inkDrawing" rotatedBoundingBox="1112,5677 9292,5652 9293,5893 1113,5917" shapeName="Other"/>
        </emma:interpretation>
      </emma:emma>
    </inkml:annotationXML>
    <inkml:trace contextRef="#ctx0" brushRef="#br0">9 183 348 0,'-3'7'407'0,"3"-1"-91"0,-4-4-42 16,3-2-95-16,-1 0-100 15,2 0-17-15,2-2-34 16,1 4 1-16,0-4-21 16,2 1 11-16,1 1-5 15,-2 1 21-15,-1-2-2 16,2 2 20-16,-4 1-9 15,2 2 8-15,5 2-22 0,0 2 0 16,2-2-22 0,4 2 2-16,1-2-12 0,2-3 6 15,-1 1-8-15,4-4 7 16,-2-1-7-16,4 1 8 16,-1-3-8-16,3 1 9 15,-3 1-8-15,7-1 8 16,-4-1-9-16,8-3 8 15,-3 0-6-15,4 3 5 16,-3 0-5-16,4-2 6 16,-7 4-7-16,3-4 6 15,1 1-5-15,4-4 5 16,1 1-6-16,5-4 7 16,-3-1-7-16,4-2 6 15,-5 1-7-15,2-6 7 16,-4 6-7-16,2 1 7 0,-6 4-6 15,3 2 6-15,-8 6-2 32,1 1 0-32,25-2-3 15,1-1 4-15,-3-4-3 16,7 0 3-16,-25-4-4 0,8 2 5 16,-7 5-5-1,13 1 5-15,-7-1-7 0,8-4 7 16,-1 7-5-16,7-3 4 15,-6-2-4-15,4 2 6 16,-5 6-7-16,2-3 5 16,-7-3-4-16,6 3 3 15,-6 2-3-15,6-5 4 16,-4-2-4-16,5 7 5 16,-2-7-6-16,7 5 6 15,-6 0-4-15,8-6 3 16,-4 3-3-16,-2 3 3 15,-5-2-4-15,3 1 3 16,-5 4-3-16,4 2 3 16,-1-2-3-16,4-2 4 15,-4 4-4-15,12-4 4 16,-4 1-5-16,12-4 6 16,-6-2-6-16,9 2 5 15,-11 4-5-15,9-5 5 0,-10 3-6 16,11 4 6-16,-8-4-5 15,16 2 6-15,-13-7-5 16,9 2 4-16,-7 6-4 16,9-4 4-16,-15-1-3 15,11 7 3-15,-11-2-3 0,6-3 3 16,-5 3-5-16,9 1 5 16,-9 2-6-16,13 6 6 15,-10 1-5-15,9-3 5 16,-9-4-4-16,5-3 4 15,-9-3-4 1,7-1 6-16,-9-2-7 0,12 0 6 16,-5 3-5-16,10 0 4 15,-10-3-4-15,4 6 4 16,-5 1-4-16,5-5 5 16,-8 1-5-16,6 0 4 15,1-2-4-15,3 4 4 16,-3 4-4-16,7-6 4 15,-10 6-4-15,4 0 4 16,-11-1-6-16,5-7 7 16,-11 4-6-16,6-4 5 0,-4 4-3 15,5-2 4-15,-7 0-6 16,7 4 6-16,-6-2-5 16,8 2 4-16,-7 1-4 15,6 4 5-15,-8-6-6 16,6 3 6-16,-5-5-7 15,5-2 7-15,-2-4-6 16,6 4 6-16,-7-4-6 0,7 1 6 16,-9 4-6-16,7 4 6 15,-11-4-5-15,3 5 4 16,-5-2-5-16,7-5 5 16,-5 2-6-16,9 2 7 15,-1-4-5-15,10 2 5 16,-3 8-6-16,7-8 7 15,-6 3-6-15,9 3 4 16,-18-3-5-16,10-3 6 16,-9 5-6-16,5-2 5 15,-5 0-5-15,13 0 6 16,-10 0-7-16,4-3 8 16,-10 0-7-16,1 0 5 15,-12 1-5-15,-6-2 6 16,-11 2-5-16,-1-2 5 15,-8-1-5-15,-3-1 5 0,-3 2-3 16,-1-2 5-16,-7 1 1 16,2-1 12-16,0 3-3 15,2 0 4-15,-5 0-3 16,4 0-4-16,-1 3-10 16,-3-3 2-16,-3 0-18 15,3 2-56-15,3-1-19 16,-13 17-342-16,-21 5 49 15</inkml:trace>
  </inkml:traceGroup>
</inkml:ink>
</file>

<file path=ppt/ink/ink1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1:28.6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B6A8B5-6F26-4841-A41E-6433E5F32A4E}" emma:medium="tactile" emma:mode="ink">
          <msink:context xmlns:msink="http://schemas.microsoft.com/ink/2010/main" type="inkDrawing" rotatedBoundingBox="1156,8155 8609,8283 8606,8463 1153,8335" shapeName="Other"/>
        </emma:interpretation>
      </emma:emma>
    </inkml:annotationXML>
    <inkml:trace contextRef="#ctx0" brushRef="#br0">19 161 393 0,'-5'-6'276'16,"-2"-3"-51"-16,3 0-34 15,0 0-147-15,4 4 2 16,-2 0-9-16,5 2 4 16,-1 0-4-16,3 0 10 0,-1 0-6 15,1 5 13-15,2-1 1 16,4 2 2-16,1 2-14 15,2-1-10-15,2-2-18 16,3 1-4-16,-3-5-7 16,5-2 0-16,-1-2-2 15,3-3 1-15,-3-3-1 16,7-1 1-16,-3 6-1 16,5 1 0-16,-5 3-1 15,8 7 2-15,-4 1 11 31,-15-4 15-31,2 2-16 16,57 4 0-16,-1-7-6 0,14 0-3 16,-3-13-4-16,-18-3 1 15,-11-1-2-15,4 2 1 16,-8 6 0-16,3 0 0 16,-10 6 0-16,-3 0 0 15,-4 4 1-15,5-1 3 16,-4 6 3-16,8 0 5 15,-1 3 0-15,8-6 2 16,-2-4-5-16,9-1-1 16,-4 1-6-16,11-2 1 15,-2 1-3-15,-3 4 0 16,-2-5 0-16,4 3 0 0,-9-2 0 16,5 5 1-16,-3-3 0 15,5 5 0-15,-4-4-1 16,10-2 0-16,-9 4 0 15,9 0 0-15,-12-3-1 16,2 3 2-16,-12 4-1 16,8-3 1-16,-8-3 0 0,7 5 2 15,-7-3-1-15,13-3 1 16,-9 3-3-16,8 6 1 16,-6-4-1-16,10 2 0 15,-10-2-1-15,9-2 2 16,-9-3-2-16,9-2 9 15,-3-2 4-15,8 4 10 16,-3-5 3-16,13 10 7 16,-4-2-7-16,9 5-1 15,-8 1-11-15,8 9-2 16,-8-3-5-16,11-1-2 16,-1-4-2-16,17-2 0 15,-4-7-2-15,11-4 0 16,-11 0-1-16,11-4 1 15,-17-1 0-15,12 4 1 16,-11 1 0-16,9 1 1 16,-18 7-4-16,16-2 2 0,-15-3 0 15,17 0 1-15,-7 1-1 16,19-7 1-16,-19 5-2 16,20-4 1-16,-17 2-2 15,11-2 3-15,-13 4-1 16,22 4 0-16,-18 5 0 15,12-1 1-15,-14 4-2 16,7-1 1-16,-10-1 1 0,14-2 0 16,-8 0-1-16,0 2 0 15,-10-4 0-15,1 1 0 16,-21-2-1-16,-1 1 1 16,-3-4 2-16,2-1-2 15,-14-1 0-15,7-1 1 16,-14 1 0-16,-1-4-1 15,-12 4 1-15,0-2 0 16,-13 1-1-16,-1 1 1 16,-4 1-1-16,-10 0 2 15,2 0 1-15,1-2-55 16,2 2 26-16,-24 8-381 16,-9 1 80-16</inkml:trace>
  </inkml:traceGroup>
</inkml:ink>
</file>

<file path=ppt/ink/ink1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1:38.4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FFE2440-9B4F-47C5-ADC0-56F64142BA92}" emma:medium="tactile" emma:mode="ink">
          <msink:context xmlns:msink="http://schemas.microsoft.com/ink/2010/main" type="inkDrawing" rotatedBoundingBox="1307,9942 11057,9861 11059,10067 1309,10147" shapeName="Other"/>
        </emma:interpretation>
      </emma:emma>
    </inkml:annotationXML>
    <inkml:trace contextRef="#ctx0" brushRef="#br0">-8 68 835 0,'-1'0'289'0,"-1"9"31"0,1-10-209 15,2 2-69-15,4-1-17 16,1 9-14-16,6-4 2 16,6-5-7-16,6 11 4 15,-1-7 2-15,8-5 5 16,-4 1-2-16,5 3 2 16,-5 0 4 30,-13-2-16-46,1 1 1 0,41 11-4 0,-1 4 5 16,-2-3 0-16,0 5 4 16,-26-9-1-16,5-3 3 15,-3 1-5-15,6 1 0 0,-5-6-4 16,8-2-2-16,-2 1-2 16,10-2 2-16,-2-5-1 15,6 7 0-15,-4 1 0 16,4-5 0-16,-9 2-2 15,7 2 3-15,-4-1-2 16,6-1 2-16,-3 3-2 16,12-3 0-16,-4-4 0 0,10-1 0 15,-2-2 3-15,6-4 7 16,-10 8 5-16,16-3 10 16,-11 3 7-16,13-2 3 15,-6-1-6-15,17-9-4 16,-9 8-10-16,11-12-7 15,-14 6-7-15,12 2 2 16,-13 7-3-16,10-1 2 16,-6 5-1-16,15-3 1 15,-9-8-2-15,6 1 0 16,-10-4-1-16,10 0 2 16,-15 4-1-16,9 1 1 15,-8 3 0-15,7-3 1 16,-15 2-3-16,4 1 0 15,-12 5 0-15,1 4 0 16,-10 5 0-16,8 2 2 0,-8 1 0 16,10 2 1-16,-6-7-1 15,8 2-1-15,-8-6 0 16,8 4 0-16,-6-6-1 16,-2 3 1-16,-9-3 0 15,3 9 0-15,-6-3 0 16,6 9 0-16,1 3 0 15,13-1 1-15,-2-8-1 16,10-1 0-16,-7-11 0 0,6-2 0 16,-7 0-1-16,9 4 0 15,-14 2 1-15,11 7 0 16,-7-5 1-16,10-1 0 16,-10-2-1-16,9 0 1 15,-6-6-2-15,6 1 1 16,-5 0-1-16,11 2 2 15,-10-4-1-15,15 4 1 16,-10-6-1-16,9-2 2 16,-11-1-2-16,7 0 0 15,-19 0 0-15,3 7 0 16,-10 2-1-16,5 0 2 16,-8 6-1-16,13-1 2 15,-6 4-1-15,10 4 1 16,-9-5-3-16,13-5 1 15,-14 0-1-15,8-2 1 0,-9-4-1 16,5 8 0-16,-10-2 1 16,12-3 1-16,-10 1-1 15,7-2 2-15,-7 5-2 16,9-2 1-16,-8 5-1 16,7 4-1-16,-5 4-1 15,6-8 1-15,-4 9 0 0,9-1 2 16,-7-6 0-1,14 0 0-15,-7-5-1 0,9-4 2 16,-10-4-3-16,5-1 0 16,-16-4 0-16,13 12 1 15,-12-3 2-15,11 9-2 16,-2 0 1-16,15 5 0 16,-8-14 0-16,13 3-4 15,-11-9 2-15,9 4 0 16,-8 1 1-16,5 5 0 15,-9-1 1-15,10 2 0 16,-6-7-1-16,5-4 1 16,-7-6-2-16,4 4 1 15,-14 2-1-15,6 3 2 16,-15 4-1-16,5 5 2 16,-10 5-2-16,4-5 2 15,-14 0-2-15,3 2 1 0,-8-1-2 16,-1-7 2-16,-8 2-1 15,4 1 1-15,-12-8-1 16,3 2 1-16,-4-2-3 16,-2 1-40-16,-5-2-27 15,-11-6-343-15,-18 1 65 16</inkml:trace>
  </inkml:traceGroup>
</inkml:ink>
</file>

<file path=ppt/ink/ink1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1:47.0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FEA243-274A-4741-9D0C-0605F54E9B1F}" emma:medium="tactile" emma:mode="ink">
          <msink:context xmlns:msink="http://schemas.microsoft.com/ink/2010/main" type="inkDrawing" rotatedBoundingBox="6875,11167 11814,11258 11810,11472 6871,11381" shapeName="Other"/>
        </emma:interpretation>
      </emma:emma>
    </inkml:annotationXML>
    <inkml:trace contextRef="#ctx0" brushRef="#br0">49 91 1271 0,'-45'-15'351'0,"40"18"-277"15,7-9-39-15,4 4-18 16,4-4-7-16,10 0-13 16,1-6 6-16,10 1-6 15,-1-4 7-15,8 4-7 0,-5-1 10 16,4 9-8-16,-5 3 8 15,4 5-6-15,-4 4 9 16,7 6-6-16,-2-1 6 16,5-1-7-1,-2-1 5-15,8-1-7 0,-4-5 5 0,8-3-4 16,-2 2 7 0,8-7-6-16,-2 2 6 0,11-3-7 15,-4 3 3-15,9-1-6 16,-7 4 5-16,8-3-6 15,-10 1 6-15,12 5-7 16,-9 0 8-16,16 2-7 16,-10-2 6-16,13 3-6 15,-15-7 5-15,10-5-6 16,-13 1 6-16,10-4-6 16,-13-2 6-16,16 10-5 15,-11 1 6-15,11 6-7 16,-10 2 7-16,4 2-7 15,-12-13 6-15,11 8-6 16,-11-5 7-16,10 2-2 0,-4-2 8 16,11 13-6-16,-8 1 7 15,7-3-7-15,-4-4 2 16,12-4-8 0,-10-6 7-16,12-10-8 0,-6 2 7 15,11 2-6-15,-10 6 5 16,2 0-5-16,-11 8 6 15,10-4-7-15,-16 2 7 16,10-6-6-16,-6-1 6 0,12-5-6 16,-14 1 6-16,7-4-7 15,-16 1 6-15,7-2-6 16,-16-1 7-16,4-6-5 16,-11 2 9-16,5-1-1 15,-9 6 9-15,3 0 3 16,-9 5 10-16,3 1-2 15,-6 2 2-15,3-1-10 16,-8 0-4-16,8 0-11 16,-1 2 0-16,-1-2-6 15,-4-3-3-15,-2-7-58 16,-6 9 6-16,1-4-360 16,-13 8 68-16</inkml:trace>
  </inkml:traceGroup>
</inkml:ink>
</file>

<file path=ppt/ink/ink1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1:48.3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EE3FBC0-0538-430A-BC92-9AD3768A4EF4}" emma:medium="tactile" emma:mode="ink">
          <msink:context xmlns:msink="http://schemas.microsoft.com/ink/2010/main" type="inkDrawing" rotatedBoundingBox="13061,11245 18134,11172 18136,11313 13064,11387" shapeName="Other"/>
        </emma:interpretation>
      </emma:emma>
    </inkml:annotationXML>
    <inkml:trace contextRef="#ctx0" brushRef="#br0">0 179 1383 0,'27'-23'370'0,"-3"2"-277"16,2 8-89-16,9 11-6 16,11-6 0-16,16 1 1 15,0 4 0-15,16 0 1 16,-1-2-2-16,9 4 1 15,-7 1-1-15,9-11 0 16,-10 2 0-16,5 0 0 16,-7-6 1-16,10 6 0 0,-13 3 0 15,9-1 1 1,-12 0 0-16,10 11 0 0,-13-8-1 16,9 1 2-16,-6 3-1 15,9 4 1-15,-6 1-1 16,9 3 1-16,-5-2-1 15,11-3 1-15,-11-8-1 16,11 1 1-16,-7 2-1 16,11 7 1-16,-13-5-1 0,12 6 0 15,-10-2-1-15,10-7 1 16,-11-4 1-16,11 5 0 16,-7-1-1-16,11-2 1 15,-8 2-1-15,5 6 0 16,-11 2-1-1,10-3 2-15,-14 1-1 0,16 6 0 16,-10-5 2-16,10 1-1 16,-14 1-2-16,15-3 1 15,-15-6-1-15,9-2-1 16,-11 2 2-16,14-1 2 16,-17 1-3-16,4 3 2 15,-12 1-1-15,7-2 0 16,-11 1-1-16,4-3 3 15,-7 1-2-15,5-5 2 16,-13 4-2-16,7-7 2 0,-11 9-3 16,-2-5 2-16,-10 4 0 15,-3-4 4-15,-11 8 0 16,-1-7 3-16,-8 5 0 16,-1-3 1-16,-5 3-4 15,0-3-9-15,-1 8-28 16,7-2-346-16,-9 4 98 15</inkml:trace>
  </inkml:traceGroup>
</inkml:ink>
</file>

<file path=ppt/ink/ink1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4:23.5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F37090-5FD0-400A-91C7-77D2FE3D3D57}" emma:medium="tactile" emma:mode="ink">
          <msink:context xmlns:msink="http://schemas.microsoft.com/ink/2010/main" type="writingRegion" rotatedBoundingBox="26723,6509 31833,4190 32288,5193 27177,7511"/>
        </emma:interpretation>
      </emma:emma>
    </inkml:annotationXML>
    <inkml:traceGroup>
      <inkml:annotationXML>
        <emma:emma xmlns:emma="http://www.w3.org/2003/04/emma" version="1.0">
          <emma:interpretation id="{51D45053-C979-479B-B75E-76F9D6466442}" emma:medium="tactile" emma:mode="ink">
            <msink:context xmlns:msink="http://schemas.microsoft.com/ink/2010/main" type="paragraph" rotatedBoundingBox="26723,6509 31833,4190 32288,5193 27177,7511" alignmentLevel="1"/>
          </emma:interpretation>
        </emma:emma>
      </inkml:annotationXML>
      <inkml:traceGroup>
        <inkml:annotationXML>
          <emma:emma xmlns:emma="http://www.w3.org/2003/04/emma" version="1.0">
            <emma:interpretation id="{0CBFC2A4-A7A6-450A-809E-6F9A9681C358}" emma:medium="tactile" emma:mode="ink">
              <msink:context xmlns:msink="http://schemas.microsoft.com/ink/2010/main" type="line" rotatedBoundingBox="26723,6509 31833,4190 32288,5193 27177,7511"/>
            </emma:interpretation>
          </emma:emma>
        </inkml:annotationXML>
        <inkml:traceGroup>
          <inkml:annotationXML>
            <emma:emma xmlns:emma="http://www.w3.org/2003/04/emma" version="1.0">
              <emma:interpretation id="{19844823-3A46-4F59-AB3D-726FBBA37B21}" emma:medium="tactile" emma:mode="ink">
                <msink:context xmlns:msink="http://schemas.microsoft.com/ink/2010/main" type="inkWord" rotatedBoundingBox="26864,6819 28348,6146 28662,6838 27177,7511"/>
              </emma:interpretation>
              <emma:one-of disjunction-type="recognition" id="oneOf0">
                <emma:interpretation id="interp0" emma:lang="" emma:confidence="1">
                  <emma:literal/>
                </emma:interpretation>
              </emma:one-of>
            </emma:emma>
          </inkml:annotationXML>
          <inkml:trace contextRef="#ctx0" brushRef="#br0">-5114 5914 441 0,'-7'3'220'16,"-2"-1"57"-16,7-4 74 31,2 2-199-31,-3 3-19 0,3-1-59 16,-1 1-14-16,5 3-28 15,2 5-10-15,0 1-15 0,6 4-4 16,5 1-1-16,4-5-2 15,1-3-1-15,8-1 0 16,-1-7 1-16,4-5 0 16,-3 1 2-16,1-3 1 15,-5-2-2-15,2 2 1 16,-2 0-2-16,2 8 1 16,-3-1-2-16,1 4 3 15,-6 1-3-15,-3-3 3 16,-7-3-2-16,-2-2 3 15,-5-4 8-15,-3 2 32 16,-2 4 13-16,-4-5 15 16,-1 7 1-16,-12-5 1 15,-2 4-29-15,-11-2-7 16,0 4-14-16,-9-6 2 16,7 9-9-16,-4-8-1 0,10 4-8 15,-1-2-1-15,11 3-3 16,2-6-3-16,6 6 1 15,1-3 0-15,8-3 1 16,1 1-5-16,0-2-1 16,4-3-3-16,7 6-1 15,6-5-2-15,2 3 3 16,13 3 2-16,3-5 1 0,11-1 1 16,1 2-1-1,9-7 3-15,-3-7-4 0,0-2 2 16,-7 2-9-16,-10-2-1 15,-15 5-2-15,-7 7 6 16,-11 5 3-16,-14 2 7 16,-2 4 4-16,-16 8 7 15,-8-2 5-15,-11 3 12 16,-2 1 4-16,-2 6 3 16,5-10-5-16,-1-2-6 15,13-5-16-15,-2-2-1 16,8-8-5-16,1 2-19 15,9 0-23-15,-2-3-92 16,12-8-347-16,-2-10 62 16</inkml:trace>
          <inkml:trace contextRef="#ctx0" brushRef="#br0" timeOffset="-1745.5348">-5279 5978 992 0,'-5'6'280'0,"-7"-12"68"15,6 4-260-15,5-1-47 0,2 0 7 16,-1-1-6 0,6-4 0-16,2-2-13 0,7 2-5 15,2-3-16-15,7-2-5 16,-7 5-3 0,1 2-1-1,20-11 2-15,-5 2-1 0,2 2 1 16,-5 3 0-16,-13 9 0 15,-3-2 0-15,-2 3-1 16,-5 0 0-16,-2 1 1 16,0-1-1-16,-2 0 1 15,-3 0 0-15,3 0 2 16,-5 0 0-16,4 0 7 16,-7 2 1-16,4-2 7 15,-4 1 0-15,-1 4 2 16,-3-2-4-16,0 0 2 15,-5 0-5-15,-1 0 7 0,-3-3 0 16,-1-1-2-16,3 1-2 16,2 0-3-16,5 0-11 15,4 0-3-15,2 1-1 16,3-1-7-16,5 2 1 16,0-1-1-16,1 2 2 15,9-1 0-15,5 2 6 0,1-2 0 16,3 2 1-1,6-1 0-15,-4 3 0 0,0 4 1 16,-6-6-1-16,-2 2 1 16,-7-3-2-16,-2-1 5 15,-8-2-1-15,-8-3 7 16,-6-5-1 0,-6 1 7-16,-3 0 6 0,-3 3 7 15,0-1-4-15,-5 4 1 16,19 4 7 15,1 0-98-31,-7 0-45 0,17-14-353 16,11 1 38-16</inkml:trace>
          <inkml:trace contextRef="#ctx0" brushRef="#br0" timeOffset="6229.5036">-4121 5926 1111 0,'-11'-6'286'0,"2"3"85"15,4 3-318-15,7 0-17 16,1 0-21 0,8-3 2-16,4-1-7 15,14-1-4-15,7-1-6 0,14-2 1 16,0 4-2-16,11-1 1 16,-10 4-2-16,5 5 3 15,-8 2-2-15,0 2 2 16,-10 6 1-16,0-4 0 15,-9-1-2 1,-6 2 2-16,-8-5-1 0,0-4 1 16,-9 1 0-16,-3 3 4 15,-6-3 16-15,-6 0 29 16,-6-5 10-16,-10-2 7 16,-2-5 0-16,-12-7-14 15,-1 3-27-15,-7-4-9 16,8 2-8-16,-2 1-2 0,10 8-3 15,7 0-1 1,0 6-1-16,0 3-3 0,10 2-1 16,-3-1 2-16,5 1-1 15,8-2-1-15,0-3 0 16,3 0-3-16,-1-2-2 0,2-1 2 16,2 0 2-1,-1 3 2-15,-5 0 5 0,-1-3-34 16,-7-1-45-16,-12-19-386 15,-8-6 78-15</inkml:trace>
        </inkml:traceGroup>
        <inkml:traceGroup>
          <inkml:annotationXML>
            <emma:emma xmlns:emma="http://www.w3.org/2003/04/emma" version="1.0">
              <emma:interpretation id="{47AC6B00-4B1D-4624-BD21-6765E6675AAD}" emma:medium="tactile" emma:mode="ink">
                <msink:context xmlns:msink="http://schemas.microsoft.com/ink/2010/main" type="inkWord" rotatedBoundingBox="30991,4573 31833,4190 32143,4875 31301,5257"/>
              </emma:interpretation>
              <emma:one-of disjunction-type="recognition" id="oneOf1">
                <emma:interpretation id="interp1" emma:lang="" emma:confidence="1">
                  <emma:literal/>
                </emma:interpretation>
              </emma:one-of>
            </emma:emma>
          </inkml:annotationXML>
          <inkml:trace contextRef="#ctx0" brushRef="#br0" timeOffset="-10227.6166">-915 4098 978 0,'-15'0'264'0,"-5"6"85"15,5 0-269-15,1 2-18 16,8 2-14-16,1-1-6 16,7-10-15-16,7-4-6 15,3-4-13-15,8-12 0 16,4-5 0-16,5-10-2 15,-2 2-3-15,5-72 0 16,-5-1-2-16,-5 3 1 16,-7 12-1-16,-6-2 8 15,-8 101 27 1,1 1-17-16,-4 75 1 0,2 10-8 16,-1 16-3-16,-2 3-5 15,3-19 1 1,-5-58-1-16,7 1 1 0,-2-14-3 15,3 8 2-15,-2-9-2 16,6-7 2-16,-6-1-2 0,2 1 1 16,-1-12-4-16,1-1-27 15,0 8-41-15,1-12-342 16,-2 3 74-16</inkml:trace>
          <inkml:trace contextRef="#ctx0" brushRef="#br0" timeOffset="-9634.3797">-544 4165 1292 0,'-9'-9'313'0,"9"7"97"16,9 4-371-16,13-10-33 15,3-7-11-15,12 1 6 16,1-5 5-16,12-4 1 16,-3 9-2-16,5 2 2 0,-11 1-10 15,-1 8-54-15,-12 3-26 16,-5-3-334-16,-16 11 49 15</inkml:trace>
          <inkml:trace contextRef="#ctx0" brushRef="#br0" timeOffset="-9863.2094">-477 3945 1495 0,'-3'0'308'0,"6"0"141"16,3 0-442-16,3 1-15 15,10-48 0-15,3 0 5 16,9-1 1-16,-1 1 0 15,10-6 2-15,-6 46-4 0,4 0-54 16,-7 2-22-16,-7-1-36 16,-13 6-331-16,-17 59 79 15</inkml:trace>
        </inkml:traceGroup>
      </inkml:traceGroup>
    </inkml:traceGroup>
  </inkml:traceGroup>
</inkml:ink>
</file>

<file path=ppt/ink/ink1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4:09.1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BBB8DB8-0EE4-41AC-9551-1CC4560F4DC6}" emma:medium="tactile" emma:mode="ink">
          <msink:context xmlns:msink="http://schemas.microsoft.com/ink/2010/main" type="writingRegion" rotatedBoundingBox="31689,6775 32345,3683 33249,3875 32594,6967"/>
        </emma:interpretation>
      </emma:emma>
    </inkml:annotationXML>
    <inkml:traceGroup>
      <inkml:annotationXML>
        <emma:emma xmlns:emma="http://www.w3.org/2003/04/emma" version="1.0">
          <emma:interpretation id="{9DD668B2-9DFC-45E9-B40F-FDB19A1D063A}" emma:medium="tactile" emma:mode="ink">
            <msink:context xmlns:msink="http://schemas.microsoft.com/ink/2010/main" type="paragraph" rotatedBoundingBox="31689,6775 32345,3683 33249,3875 32594,6967" alignmentLevel="1"/>
          </emma:interpretation>
        </emma:emma>
      </inkml:annotationXML>
      <inkml:traceGroup>
        <inkml:annotationXML>
          <emma:emma xmlns:emma="http://www.w3.org/2003/04/emma" version="1.0">
            <emma:interpretation id="{F13B5B2E-E49E-4A03-997C-6681BB379C60}" emma:medium="tactile" emma:mode="ink">
              <msink:context xmlns:msink="http://schemas.microsoft.com/ink/2010/main" type="line" rotatedBoundingBox="31689,6775 32345,3683 33249,3875 32594,6967"/>
            </emma:interpretation>
          </emma:emma>
        </inkml:annotationXML>
        <inkml:traceGroup>
          <inkml:annotationXML>
            <emma:emma xmlns:emma="http://www.w3.org/2003/04/emma" version="1.0">
              <emma:interpretation id="{16F7EBC4-C3C6-4DF5-952C-366B354580BB}" emma:medium="tactile" emma:mode="ink">
                <msink:context xmlns:msink="http://schemas.microsoft.com/ink/2010/main" type="inkWord" rotatedBoundingBox="31970,6834 32001,6688 32471,6787 32439,6934"/>
              </emma:interpretation>
              <emma:one-of disjunction-type="recognition" id="oneOf0">
                <emma:interpretation id="interp0" emma:lang="" emma:confidence="1">
                  <emma:literal/>
                </emma:interpretation>
              </emma:one-of>
            </emma:emma>
          </inkml:annotationXML>
          <inkml:trace contextRef="#ctx0" brushRef="#br0">-160 5890 1212 0,'-6'11'353'16,"-6"1"69"-16,5-3-342 0,4 1-33 16,4-3-25-1,10-1-7-15,4-5 3 0,12-1-4 16,-1-4-5-1,1-1-7-15,35-7-2 16,-1 0 2-16,4 0-1 16,-10 2 2-16,-20 10-3 15,-12 5 3-15,-1 0-3 16,-5 2 4-16,-5 2-4 16,-3-1 5-16,-4-4-3 15,-5 2 6-15,-8-4 10 16,-4-2 16-16,-9-3 16 15,-8 0 13-15,-12 0 14 16,-3-3-8-16,-7 1-9 16,10 1-19-16,-6 7-14 15,12 1-17-15,-3 7-5 0,10 0-3 16,0 1-1-16,12-6 1 16,1 0-3-16,11-6-1 15,4 0-4-15,1 0-1 16,10-2-4-16,1-1 3 15,12 2-2-15,1-4 4 16,8 1 0-16,-4 1 3 16,6-3-5-16,-11 4-2 15,-3 1 0-15,-7-1 2 0,-7 5 1 16,-7 2 5-16,-9-4 8 16,-1 1 2-16,-9 5 3 15,-3-8 1-15,-4-1-2 16,0 2-2-16,-9-3-10 15,3-7-19-15,-7-4-140 16,-5-9-367-16</inkml:trace>
        </inkml:traceGroup>
        <inkml:traceGroup>
          <inkml:annotationXML>
            <emma:emma xmlns:emma="http://www.w3.org/2003/04/emma" version="1.0">
              <emma:interpretation id="{A76C7423-69F5-41A1-B9A3-3F1871FABEAB}" emma:medium="tactile" emma:mode="ink">
                <msink:context xmlns:msink="http://schemas.microsoft.com/ink/2010/main" type="inkWord" rotatedBoundingBox="32075,4954 32345,3683 33249,3875 32980,5146"/>
              </emma:interpretation>
              <emma:one-of disjunction-type="recognition" id="oneOf1">
                <emma:interpretation id="interp1" emma:lang="" emma:confidence="0">
                  <emma:literal>Chef</emma:literal>
                </emma:interpretation>
                <emma:interpretation id="interp2" emma:lang="" emma:confidence="0">
                  <emma:literal>u f</emma:literal>
                </emma:interpretation>
                <emma:interpretation id="interp3" emma:lang="" emma:confidence="0">
                  <emma:literal>U f</emma:literal>
                </emma:interpretation>
                <emma:interpretation id="interp4" emma:lang="" emma:confidence="0">
                  <emma:literal>LTf</emma:literal>
                </emma:interpretation>
                <emma:interpretation id="interp5" emma:lang="" emma:confidence="0">
                  <emma:literal>L+f</emma:literal>
                </emma:interpretation>
              </emma:one-of>
            </emma:emma>
          </inkml:annotationXML>
          <inkml:trace contextRef="#ctx0" brushRef="#br0" timeOffset="5055.7241">68 3344 566 0,'0'-6'461'15,"-2"3"-93"-15,4 0 6 16,-2 4-285-16,-3 5 1 16,3 2-26-16,-8 7-8 15,-2 2-28-15,-4 28-11 16,3 16-12-16,-2 56 1 16,4-5-2-16,1 8 3 15,4-26-1-15,-3-14 3 16,4-54-1-16,2 2 0 15,2-12-3-15,5-4-2 16,2-4-5-16,10-6-1 16,5-2-1-16,10-5 1 15,5-3 4-15,14-14-41 0,-7 2-32 16,6-13-359-16,-17-49 64 16</inkml:trace>
          <inkml:trace contextRef="#ctx0" brushRef="#br0" timeOffset="5557.5104">249 3694 1307 0,'-7'3'312'15,"-2"-4"120"-15,5-2-382 16,11 0-22-16,6-6-14 15,15-9-5-15,12-7-13 0,13-10 2 16,2-7 1-16,10 2-45 16,-27 24-467-1,0-1 139-15</inkml:trace>
          <inkml:trace contextRef="#ctx0" brushRef="#br0" timeOffset="5327.5342">390 3385 1289 0,'-11'-3'401'15,"-6"3"59"-15,4 0-344 0,1 7-89 16,2 1-27-16,7 3 0 15,3 1-2-15,5 15 3 16,6 8-2-16,5 14 2 16,-1 1-2-16,2 4 3 15,-8 31-1-15,2-13 1 16,-5-15-1-16,-2-4 2 16,-4-7-1-16,3-46-52 15,-4 1-35-15,-4 1 169 16,-7 1-545-16,-7 1 204 15</inkml:trace>
          <inkml:trace contextRef="#ctx0" brushRef="#br0" timeOffset="6170.5446">940 2998 1163 0,'-4'-23'377'16,"-14"14"84"-16,-1 6-336 0,-6 3-29 15,-3 12-45-15,-2 16-28 16,3 8-27-16,-2 19 2 16,14 10 0-16,6 2 0 15,7-8 1-15,8-3 0 16,0-9-2 0,0 1 2-16,8 83 3 15,0-8 0-15,4-2 1 16,-6-7 0-16,-1-47 0 15,-7-49 0-15,4 0 0 16,-5-1-2-16,0-6 2 16,-2-8 0-16,2 1 2 15,-6-2 0-15,-1-5 0 16,-4 4-10-16,-6-8-15 16,-2-7-7-16,-7-7-15 15,0 2-8-15,0-75 9 0,1 2 12 16,7-2 6-16,7 7 15 15,3-2 6-15,8 78 0 16,8 2 1-16,3 14-2 16,10-7 1-16,8-10 0 15,15-9 3-15,9 1-13 16,8-17-401-16</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9:51.3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34D89A-D581-4FA8-BE22-4B26F5E92617}" emma:medium="tactile" emma:mode="ink">
          <msink:context xmlns:msink="http://schemas.microsoft.com/ink/2010/main" type="writingRegion" rotatedBoundingBox="26278,2855 26625,5021 25477,5205 25129,3039"/>
        </emma:interpretation>
      </emma:emma>
    </inkml:annotationXML>
    <inkml:traceGroup>
      <inkml:annotationXML>
        <emma:emma xmlns:emma="http://www.w3.org/2003/04/emma" version="1.0">
          <emma:interpretation id="{8C1F357F-D080-4454-857F-2A5453D75199}" emma:medium="tactile" emma:mode="ink">
            <msink:context xmlns:msink="http://schemas.microsoft.com/ink/2010/main" type="paragraph" rotatedBoundingBox="26278,2855 26625,5021 25477,5205 25129,3039" alignmentLevel="1"/>
          </emma:interpretation>
        </emma:emma>
      </inkml:annotationXML>
      <inkml:traceGroup>
        <inkml:annotationXML>
          <emma:emma xmlns:emma="http://www.w3.org/2003/04/emma" version="1.0">
            <emma:interpretation id="{09FC4F9C-085A-4E87-A5B5-FE86792B6DF5}" emma:medium="tactile" emma:mode="ink">
              <msink:context xmlns:msink="http://schemas.microsoft.com/ink/2010/main" type="line" rotatedBoundingBox="26278,2855 26625,5021 25477,5205 25129,3039"/>
            </emma:interpretation>
          </emma:emma>
        </inkml:annotationXML>
        <inkml:traceGroup>
          <inkml:annotationXML>
            <emma:emma xmlns:emma="http://www.w3.org/2003/04/emma" version="1.0">
              <emma:interpretation id="{09E2DDBF-4E01-4473-943C-E84C44639739}" emma:medium="tactile" emma:mode="ink">
                <msink:context xmlns:msink="http://schemas.microsoft.com/ink/2010/main" type="inkWord" rotatedBoundingBox="26224,2864 26439,4206 25345,4381 25129,3039"/>
              </emma:interpretation>
              <emma:one-of disjunction-type="recognition" id="oneOf0">
                <emma:interpretation id="interp0" emma:lang="" emma:confidence="0">
                  <emma:literal>.</emma:literal>
                </emma:interpretation>
                <emma:interpretation id="interp1" emma:lang="" emma:confidence="0">
                  <emma:literal>D</emma:literal>
                </emma:interpretation>
                <emma:interpretation id="interp2" emma:lang="" emma:confidence="0">
                  <emma:literal>@</emma:literal>
                </emma:interpretation>
                <emma:interpretation id="interp3" emma:lang="" emma:confidence="0">
                  <emma:literal>d</emma:literal>
                </emma:interpretation>
                <emma:interpretation id="interp4" emma:lang="" emma:confidence="0">
                  <emma:literal>°</emma:literal>
                </emma:interpretation>
              </emma:one-of>
            </emma:emma>
          </inkml:annotationXML>
          <inkml:trace contextRef="#ctx0" brushRef="#br0">903 382 429 0,'-14'-9'205'16,"-3"-2"12"-16,-1 7-48 16,3-1-55-16,-2-1 12 15,-1 8-19-15,-5 4-3 16,2-3-44-16,-6 4-1 16,1 2-22-16,-1-4 8 15,8 1 23 16,10-3-25-31,0 0-36 0,-27 18-4 16,2-2-1-16,-4 3 0 0,2 10 1 16,4-3 2-1,-1 0 0-15,-4 13 3 0,7 1-4 16,0 8 3-16,7 1-4 16,3 3 3-16,7-10-5 15,2 2 4-15,3-10-3 16,2 2 2-16,5-6-2 0,5 7 2 15,1-2-2-15,5 6 0 16,4-5-1-16,7 10 2 16,-2-5-4-16,8-3 2 15,0-8-2-15,5-2 2 16,-3-13-4-16,4-8 1 16,-2-1-2-16,3-7 0 15,-5-5 1-15,6-6 0 16,3-5 2-16,0-9 5 15,-3 2 0-15,3-18 2 16,-5-7 1-16,1-13 2 16,-2-2-6-16,4-14 1 15,-3 3-3-15,2-5 3 16,-4 2-4-16,-4 1 1 16,-9 9 0-16,-1 4 3 0,-4 16-1 15,-3 7 7-15,-4 7 2 16,-5 3 12-16,-7 12 6 15,-6-8 21-15,-3 3 6 16,-10 7 21-16,3-19-6 16,-10-7-4-16,-2-1-16 15,-5 2-10-15,1-10-25 16,-6 24-4-16,6 3-9 16,-1-25-2-16,4-7-2 0,-3 11-1 15,8 42 1-15,-1 1 0 16,-1 39 1-16,-3 16-3 15,1-2 3-15,-10-24-3 16,-2 6-1-16,-6 12 2 16,5 7-1-16,-4 1 1 15,8-14 3-15,-1-6 0 16,12-6 2-16,-1-10-2 16,7 1-2-16,3 6-2 15,7-6 1-15,-1 14-5 16,3 1 5-16,7 8-2 15,2-4 2-15,8 16-4 16,3-20 1-16,14 10-3 16,-2-7 2-16,11 3-1 15,-3-7 2-15,9 7 0 16,-6-7 2-16,6 0 0 16,-5-2-2-16,5-2-3 0,-3-7-6 15,7-10-6-15,-2-5-5 16,8-5 0-16,-2-3 1 15,5-7 1-15,-10-6 7 16,3-3 5-16,-6-7 3 16,1-10 4-16,-7 2 4 0,8 2 0 15,-6-1 0-15,0 4 0 16,-5 11 0-16,4-8 0 16,-6-4-1-16,8-2 2 15,-6-7-3-15,4-13 3 16,-5-1-3-16,-1-1 3 15,-8 8-3-15,0-6 4 16,-7 15-3-16,-5 5 4 16,-7 6-2-16,-4-3 5 15,-5 14-1-15,-8-2 5 16,-3 2-3-16,-10-4 4 16,-4-1-2-16,-8-15 1 15,-4 8-3-15,-5-8-1 16,5 8-6-16,-3 11-7 15,4 27-9-15,-8 7-22 16,-2 17-38-16,-16 21-384 16,2 1 99-16</inkml:trace>
        </inkml:traceGroup>
        <inkml:traceGroup>
          <inkml:annotationXML>
            <emma:emma xmlns:emma="http://www.w3.org/2003/04/emma" version="1.0">
              <emma:interpretation id="{D9B06046-CAC9-415B-A13B-3EB374312019}" emma:medium="tactile" emma:mode="ink">
                <msink:context xmlns:msink="http://schemas.microsoft.com/ink/2010/main" type="inkWord" rotatedBoundingBox="26310,3056 26625,5021 25776,5157 25460,3192">
                  <msink:destinationLink direction="with" ref="{55BEF22D-83D2-407B-B1A3-36071CD28D45}"/>
                </msink:context>
              </emma:interpretation>
              <emma:one-of disjunction-type="recognition" id="oneOf1">
                <emma:interpretation id="interp5" emma:lang="" emma:confidence="1">
                  <emma:literal/>
                </emma:interpretation>
              </emma:one-of>
            </emma:emma>
          </inkml:annotationXML>
          <inkml:trace contextRef="#ctx0" brushRef="#br0" timeOffset="-386100.2438">640 538 892 0,'-1'25'251'16,"4"19"68"-16,3 9-257 16,4 15-15-16,1-1-23 0,4 4-8 15,-3-15-10-15,2-3-1 16,-7-18-1-16,0-9 1 15,-9-11-1-15,-9-6-1 16,-1-9-14-16,-6-13-37 16,-6-12-9-16,-2-19 4 15,0-7-1-15,0-19 18 16,10 8 37-16,1-8 31 16,4 18 6-16,6 4 15 15,7 14-1-15,2 3 3 16,7 11-23-16,10-4-9 15,8 1-14-15,15 3-2 16,0-3-4-16,14 4 0 16,-4 8-1-16,4 6 2 15,-12 4 1-15,-1 12 1 0,-11 1 2 16,-9 3 5-16,-13 0 1 16,-10 3 20-16,-13-1 8 15,-16 6 29-15,-8-2 8 16,-16 0 22-16,0-3-15 15,-6-4-2-15,11-6-30 16,-1-8-13-16,17-5-24 16,4-6-41-16,11 1-39 0,9-5-45 15,16 3-20-15,13 1-344 16,18 5 99-16</inkml:trace>
          <inkml:trace contextRef="#ctx0" brushRef="#br0" timeOffset="-240546.8437">988 397 112 0,'-2'-33'160'0,"-2"-16"-42"16,-3 5-55-16,-2-7 120 15,0 17-72-15,-4 9 45 16,-4 18-12-16,-7 18-4 0,-4 21-54 16,-7 21-27-16,-3 6-47 15,-7 5 1-15,15-29 6 32,-1 1-10-32,-37 40 1 0,7-20-5 15,-4 13 0-15,9 0-6 16,21-6 2-16,12-6-4 15,4 15 0-15,12-1-6 0,9 20 3 16,7-8-2-16,12 7 5 16,11-11-2-16,14-14 6 15,25-24-1 1,5-17-1-16,6-24 5 16,-3-16 1-16,-3-16 8 15,-19-9-7-15,5-25 8 16,-8-6-4-16,-1-12 3 15,-14 7-4-15,-6-28 3 16,-16 19-3-16,-9-8 3 16,-16 9-1-16,-10-3 0 15,-12 27 2-15,-8 5 2 16,-6 18-3-16,-3-17 1 16,3 16-6-16,0-5-4 15,6 24-8-15,-2 6-307 0,5 33 97 16</inkml:trace>
          <inkml:trace contextRef="#ctx0" brushRef="#br0" timeOffset="-219243.366">748 411 1578 0,'-23'4'26'0,"-4"-2"-3"0,-251 276 44 79,248-268-66-79,19 15 0 15,5-1 1-15,3 5-2 16,-8 19-1-1,17 16 1-15,5-9-2 0,7 7 2 16,2-9 0-16,10 0 0 16,-4-15 0-16,3 9 0 15,0-14-1-15,4-4-1 16,-1-9 2-16,9-6-1 16,-2-14 1-16,7-8 0 15,-5 2 1-15,8-21 0 16,-8-2-1-16,9-14 1 15,-6 1-1-15,9-16 3 16,-12 19-3-16,1-5 2 16,-27 13 4-1,0 1-3-15,4-38 11 0,-21 4 1 16,-15-10 6-16,-8 1-1 16,-10 21 3-16,3 13-8 15,-3 2-1-15,6 15-5 16,-3 5 1-16,4 6-5 15,-6 7-2-15,4 1-1 16,-1 1-31-16,7 2-61 0,6 14-283 16</inkml:trace>
          <inkml:trace contextRef="#ctx0" brushRef="#br0" timeOffset="-218166.3256">789 1858 843 0,'-6'-31'276'15,"-2"31"43"-15,4 31-229 16,1 1-46-16,1 8-21 16,4 11-5-16,1-22-8 15,4 6 2-15,4 6-4 0,1-2-1 16,-1-14-5-1,1-6 7-15,-3-8-1 0,1-8 2 16,3-7 2-16,2-10 1 16,3-6-4-16,5-16 2 15,-1-5 0-15,1 0 0 16,-5-24 0-16,-2-1 4 16,-7 21-1-16,-3 5 6 15,-3 7-1-15,0 30 1 16,0 39-3-16,-2 8-1 15,5 3-6-15,1 10-1 16,2 5-3-16,4-30-3 16,1-7-2-16,-2-5 1 15,0-18 0 1,0-1 0-16,11-11 2 16,3-15 0-16,-3-8 1 0,2-38 1 15,-12-22 0-15,0 11 0 16,-8-6-2-16,-4 49 27 31,1-1-3-15,-1 11 6-16,-1 35 2 0,-3 22-4 0,3 14-16 15,3 37-5-15,2-8-8 0,4-4-1 16,-3-20-2 0,8-4 1-16,1-37-1 0,0-3-14 15,0-5-49-15,13-4-365 16</inkml:trace>
        </inkml:traceGroup>
      </inkml:traceGroup>
    </inkml:traceGroup>
  </inkml:traceGroup>
</inkml:ink>
</file>

<file path=ppt/ink/ink1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5:29.4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81F539-373B-48A5-B4B6-5009481640C3}" emma:medium="tactile" emma:mode="ink">
          <msink:context xmlns:msink="http://schemas.microsoft.com/ink/2010/main" type="inkDrawing" rotatedBoundingBox="18395,14401 19131,12775 20293,13301 19558,14927" hotPoints="20045,14014 19277,14782 18509,14014 19277,13246" semanticType="enclosure" shapeName="Circle"/>
        </emma:interpretation>
      </emma:emma>
    </inkml:annotationXML>
    <inkml:trace contextRef="#ctx0" brushRef="#br0">991-1 1097 0,'-37'3'231'0,"-5"10"107"16,5 8-334-16,-10 6 8 16,5-1-11-16,-5 1 11 0,4-3-8 15,-7 2 8-15,11-3-14 16,-8 7 6-16,3-1-11 16,-11 11 9-16,20-2 0 15,0 1-2-15,-42 63 8 16,3 2-7-16,-5 22 5 15,16 0-7 1,24-26 7-16,10-18-8 0,9 6 7 16,14-15-6-16,6 9 6 15,9-9-7-15,14 3 5 16,17-29-8 15,1 1 5-31,51 40-1 0,22-16 7 16,10-12-7-16,18-23 4 15,-44-46-5-15,19-26 6 16,-14-14-7-16,12-31 3 16,-17-13-8-16,5-31 6 15,-21-1-6-15,-6-26 7 16,-28 8-1-16,-7-9 11 0,-23 28 2 16,-24-2 25-1,-14 33 9-15,-24 12 34 0,-16 23 4 16,-31 5 6-16,-3 22-23 15,-20 3-24-15,8 9-44 16,-26 18-63-16,10 16-29 16,-23 8-349-16,-13 15 68 15</inkml:trace>
  </inkml:traceGroup>
</inkml:ink>
</file>

<file path=ppt/ink/ink1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5:34.4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FD07E52-06D8-40BB-929C-FA8734079BF4}" emma:medium="tactile" emma:mode="ink">
          <msink:context xmlns:msink="http://schemas.microsoft.com/ink/2010/main" type="inkDrawing" rotatedBoundingBox="3823,14431 5774,14587 5768,14658 3817,14502" semanticType="underline" shapeName="Other">
            <msink:destinationLink direction="with" ref="{AF305D8E-F022-4731-93A9-814D1C6CAB86}"/>
          </msink:context>
        </emma:interpretation>
      </emma:emma>
    </inkml:annotationXML>
    <inkml:trace contextRef="#ctx0" brushRef="#br0">0 1 1325 0,'7'3'336'15,"6"-2"94"-15,20 2-361 16,11-1-74-16,20 4-2 16,6 8 3-1,1-1 2-15,76 7 3 16,15 6-1-1,1-1 0-15,7-5-1 0,-70-15-1 16,9-2 1-16,-16-9 0 16,11-2 1-16,-14 10 0 15,-4-11 2-15,-14 9-2 16,2 1 2-16,-19 4-1 16,-1-2 1-16,-7 7 0 0,-3 1-64 15,-13 3 83-15,-1 10-450 16,-16-3 115-16</inkml:trace>
  </inkml:traceGroup>
</inkml:ink>
</file>

<file path=ppt/ink/ink1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5:35.6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DB9D02-0ECA-4026-AB26-D1A1E25AAF9D}" emma:medium="tactile" emma:mode="ink">
          <msink:context xmlns:msink="http://schemas.microsoft.com/ink/2010/main" type="inkDrawing" rotatedBoundingBox="1508,7841 1584,11430 841,11446 766,7856" semanticType="callout" shapeName="Other">
            <msink:sourceLink direction="from" ref="{CECE88CD-771C-4D31-856A-060AE068AFD8}"/>
            <msink:sourceLink direction="to" ref="{B25B91C2-5DB8-4998-9C7B-6A230AA302A6}"/>
          </msink:context>
        </emma:interpretation>
      </emma:emma>
    </inkml:annotationXML>
    <inkml:trace contextRef="#ctx0" brushRef="#br0">236 2534 1328 0,'-5'100'370'0,"-28"-50"-270"0,-4-14-29 0,-8-7-10 16,7-9-7-16,27-20-12 15,5-8-12-15,5-8-15 16,1-4-6 0,3-21-7-16,1-18 5 0,4-43-9 15,-4-15 7-15,1-47-5 16,-3-4 5-1,-5-16-5-15,-4 30 7 0,-2-29-7 16,-4 27 7-16,-2-12-6 16,-1 21 5-16,3-28-4 15,5 39 5-15,7-4-4 16,2 25 5-16,10-5-3 16,4 36 2-16,2-1-6 15,-1 20 3-15,1 4-7 16,-6 19 3-16,-4 7-7 0,-7 18-1 15,-4 7-58-15,-9 8 6 16,-3 7-371-16,-5-1 74 16</inkml:trace>
    <inkml:trace contextRef="#ctx0" brushRef="#br0" timeOffset="368.8923">-391 244 1172 0,'-33'29'327'16,"7"-17"77"-16,12 3-333 15,16-4-44-15,10 2-22 16,8-3-3-16,15-4-6 16,2-2 7-16,6-5-5 15,-2-16 4-15,4-18-2 16,-5-18 5-16,1-35-3 15,-2-17 5-15,-4-24-5 16,-14 6 2-16,-7-13-3 16,-12 20 6-16,-8 6 6 15,-2 28 13-15,6 3-2 16,7 32 4-16,1 17-6 16,5 17-5-16,4 18-15 0,0 19 2 15,14 26-2-15,9 16 5 16,18 34-60-16,8 6 107 15,15 18-491-15</inkml:trace>
  </inkml:traceGroup>
</inkml:ink>
</file>

<file path=ppt/ink/ink1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5:49.3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08A8349-4816-4BB9-83B2-4B3D1843A6E9}" emma:medium="tactile" emma:mode="ink">
          <msink:context xmlns:msink="http://schemas.microsoft.com/ink/2010/main" type="writingRegion" rotatedBoundingBox="13186,5196 15137,4990 15201,5599 13250,5804"/>
        </emma:interpretation>
      </emma:emma>
    </inkml:annotationXML>
    <inkml:traceGroup>
      <inkml:annotationXML>
        <emma:emma xmlns:emma="http://www.w3.org/2003/04/emma" version="1.0">
          <emma:interpretation id="{F32264DC-95E0-4EFF-9CC9-F2CF6D6B1CA8}" emma:medium="tactile" emma:mode="ink">
            <msink:context xmlns:msink="http://schemas.microsoft.com/ink/2010/main" type="paragraph" rotatedBoundingBox="13186,5196 15137,4990 15201,5599 13250,5804" alignmentLevel="1"/>
          </emma:interpretation>
        </emma:emma>
      </inkml:annotationXML>
      <inkml:traceGroup>
        <inkml:annotationXML>
          <emma:emma xmlns:emma="http://www.w3.org/2003/04/emma" version="1.0">
            <emma:interpretation id="{31965FF0-ACE7-4CDE-98D4-2F772320D1BD}" emma:medium="tactile" emma:mode="ink">
              <msink:context xmlns:msink="http://schemas.microsoft.com/ink/2010/main" type="line" rotatedBoundingBox="13186,5196 15137,4990 15201,5599 13250,5804"/>
            </emma:interpretation>
          </emma:emma>
        </inkml:annotationXML>
        <inkml:traceGroup>
          <inkml:annotationXML>
            <emma:emma xmlns:emma="http://www.w3.org/2003/04/emma" version="1.0">
              <emma:interpretation id="{49B9105C-7823-433F-8414-9164F8A63CE5}" emma:medium="tactile" emma:mode="ink">
                <msink:context xmlns:msink="http://schemas.microsoft.com/ink/2010/main" type="inkWord" rotatedBoundingBox="13186,5196 15137,4990 15201,5599 13250,5804">
                  <msink:destinationLink direction="with" ref="{14290A4B-A6DD-425E-8C22-97F72AAA1668}"/>
                </msink:context>
              </emma:interpretation>
              <emma:one-of disjunction-type="recognition" id="oneOf0">
                <emma:interpretation id="interp0" emma:lang="" emma:confidence="1">
                  <emma:literal/>
                </emma:interpretation>
              </emma:one-of>
            </emma:emma>
          </inkml:annotationXML>
          <inkml:trace contextRef="#ctx0" brushRef="#br0">1044 135 502 0,'2'0'220'16,"1"0"43"-16,-2 2-117 15,-4-1-9-15,3-2-24 16,0 4-6-16,-1-5-37 0,2 2-5 15,1 0-20 1,-4 3-4-16,2-4-13 16,0 4-1-16,-1-2-10 0,2 1 1 15,-1-2-5-15,5 0 1 16,-8 1-5-16,1-1 2 16,1 0-1-16,1 0 10 15,-5 2 4-15,10-4 7 16,-7 2-1-16,1 2 3 15,4-2-10-15,-3 0-1 16,-2-2-7-16,7 4 0 16,-2-4-5-16,-5 2-2 15,4-4-4-15,1-7 4 16,-3-4-2-16,4-12 2 0,2-4 0 16,-4-7 1-16,-1 5-2 15,4-3 5 1,-5 4 2-16,-2-3 9 0,2 12-1 15,-1-1 7-15,-2 4-6 16,0 7-3-16,1 5-9 16,-2 0-2-16,1 4-7 15,1-1-1-15,2 4-1 16,2-2 1-16,2-3-1 0,-1-2 0 16,-1 0 0-16,-4-1 1 15,-1 3-1-15,0 0 1 16,2 2-1-16,-7 1 3 15,7 4 3-15,-1-7 1 16,1 9 0-16,1 3 2 16,6-4-5-16,-5-1-1 15,-1 4-4-15,0-7 2 16,-1-2-15-16,1 8-76 16,3-5-35-16,-15-4-344 15,-7 4 27-15</inkml:trace>
          <inkml:trace contextRef="#ctx0" brushRef="#br0" timeOffset="2341.196">1328 94 943 0,'-8'3'259'16,"2"0"79"-1,2 0-259-15,2 0-26 0,2-1-14 16,3-4-4-16,3 2-16 16,3 0-2-16,5-3-6 15,3 2 1-15,-1 1-4 0,3-3-1 16,-3-2-5-16,4 4 1 15,-3-1-3-15,1 2 2 16,-1 3-2-16,-1 0 2 16,-2 3-1-16,0 0-11 15,-4-1-17-15,2 0 20 16,-6-4-359-16,-4-5 110 16</inkml:trace>
          <inkml:trace contextRef="#ctx0" brushRef="#br0" timeOffset="1778.385">1405-241 732 0,'8'-14'298'16,"-5"7"30"-16,3 5-152 16,-6-1-55-16,1-1 0 15,-2 4-29-15,1-2-8 16,-3 1-29-16,0 5-11 15,-2 5-21-15,-2 3-1 16,-2 5-7-16,-2 7 0 16,-1-1-5-16,3 4-1 15,3-2-3-15,0-3 0 16,1-9-3-16,4 0 0 16,-4-5-1-16,0-2 1 15,4 0-2-15,-2-1-4 16,0-1-11-16,3 1-51 15,0-4-23-15,1-1-95 16,1-4-248-16,4-13 41 16</inkml:trace>
          <inkml:trace contextRef="#ctx0" brushRef="#br0" timeOffset="2045.8149">1381-261 976 0,'-2'5'247'16,"1"4"86"-16,1 0-279 15,0-1-11-15,0 11-13 16,4 0-1-16,1-1-12 0,3 5-3 16,1-2-7-16,3-2-1 15,-3 1-3-15,3-2 0 16,-1-1-2-16,-2 0 1 16,0-5-2-16,0 0 2 15,-3 0-1-15,-1-4 0 16,-2-2 0-16,0 1 2 15,-3-5-2-15,0-2-4 16,-2 0-10-16,-1-2 68 16,-6 1-411-16,-2-8 150 15</inkml:trace>
          <inkml:trace contextRef="#ctx0" brushRef="#br0" timeOffset="2700.1335">1653-79 939 0,'1'-4'265'0,"2"4"72"0,2 1-264 15,-1 7-14-15,2-1-17 16,3 6-2-16,2-4-10 16,4 4-4-16,2-2-11 15,-5-2-3-15,5-3-7 0,-4-3 0 16,-2-7-1-16,1-2 1 15,3 0-1-15,-3-5 1 16,1 3-2-16,3-1-19 16,-8 2-17-16,-2-4 10 15,-2 2-73-15,6-5-278 16,-6 4 98-16</inkml:trace>
          <inkml:trace contextRef="#ctx0" brushRef="#br0" timeOffset="2921.6549">1933-241 999 0,'-7'24'278'16,"-1"17"84"-16,-6 8-255 15,4 8-34-15,-1 4 2 16,5-8-22-16,-1-1-10 16,5-11-24-16,2-8-9 0,0-9-20 15,3-2-55-15,-3-10-295 16,11-15-45-16,-1-8-136 15</inkml:trace>
          <inkml:trace contextRef="#ctx0" brushRef="#br0" timeOffset="-3294.68">105 21 647 0,'-2'2'158'15,"2"-4"75"-15,0 2-172 0,2 0 30 16,-2-1 5-16,1 1 14 16,-1 0-13-16,0 1 0 15,-1-1-29-15,1 2-6 16,0 0-18-16,-2 7-6 15,2-6-20-15,0 4-5 16,2 2-8-16,1-3 0 16,-2-4-3-16,2-1 2 15,-1 1 0-15,1-7 3 16,-3-1 1-16,0-1 11 16,0 1 4-16,-1-2 6 15,-4 5 2-15,0 2 3 16,2 5-10-16,-3 7-2 15,3-2-9-15,0 1-3 16,3 0-5-16,-1-3-1 16,1-7-2-16,1 2-1 0,-1-4 0 15,2-1 3-15,-2-1-1 16,-2-3 3-16,-1 3 8 16,0-1 14-16,0 5 1 15,-1 2 2-15,1-1 0 16,-1 1-5-16,1 1-15 15,0-2-1-15,2 1-4 16,-1-2-2-16,2 0-3 16,2-3-2-16,-1 1-1 0,1-8 2 15,1 1 0-15,-2-6 1 16,-1 4 2-16,-1-1 1 16,-2 7 1-16,-3 5 6 15,0 5-2-15,0 7 2 16,0 2-2-16,-2 4 3 15,5-2-6-15,3 1 2 16,0-8-3-16,2-3 0 16,-1-4-4-16,1-2 0 15,-2-2 0-15,0-2 3 16,-3-4 0-16,1 4 2 16,-1-5 0-16,-2 4 6 15,-1 3-1-15,2 7-1 16,1 1 0-16,-2 8-1 15,1-1-6-15,2 1 0 16,2 0-1-16,2-4 0 16,2-4-3-16,5-9-10 0,0-4-36 15,1-10-97-15,0-10-220 16,1-4-127-16,-7 9-117 16</inkml:trace>
          <inkml:trace contextRef="#ctx0" brushRef="#br0" timeOffset="-1702.756">11 164 559 0,'0'2'287'0,"-2"2"2"16,2-4-109-16,0 3-60 15,0 2-29-15,2-1 17 16,-2 2-23-16,3 5 0 15,-2-3-22-15,2 1-4 16,0-2-25-16,3 1-6 16,-1-2-13-16,4-2-4 15,2 3-6-15,-1-6 0 0,-1 2-1 16,4-4 1-16,-4 1-1 16,1-2 2-16,-2 1 0 15,1-1 4-15,-1 4-2 16,-1-1 1-16,2-1-1 15,2 2-1 1,0 1-2-16,1 0 3 0,3 0-2 16,0 1 1-16,-1-2-1 15,2-2 1-15,0 0-4 0,-1-2 3 16,0-1 0-16,2 5 7 16,-5-1 0-16,-2 1 2 15,-1-2-1-15,2 1-1 16,-5-2-7-16,3-1 1 15,2 2-4-15,0 2 0 16,-4-2-1-16,7-3 0 16,-5 3-2-16,0-5 2 15,-1 1-2-15,2-4 3 16,-4 3-3-16,2 2 2 16,-1 0-2-16,1 2 1 15,1 1-1-15,-3 0 1 16,3 1-1-16,-1-1 1 15,2 2-2-15,-2-2 2 16,3 0-1-16,1-5 0 16,0 4 0-16,-1-4 1 0,-1 4-1 15,-1-1 1 1,0 1 0-16,1-1 1 0,-6 2-2 16,4 0 1-16,-1 0-2 15,2 0 1-15,2 0 0 16,3-1 1-16,1-4-1 15,0 2 2-15,-1-1 0 16,1-2-1-16,-2 1 1 0,0-1 0 16,-4 1-2-16,0 4 4 15,-5-1 0-15,2 2 3 16,1 3 1-16,0-1 2 16,-1-1-2-16,2-1 0 15,-2 2-4-15,1-2 0 16,-2 0-3-16,1 1 2 15,-1-1-2-15,2 0 2 16,-2 2-1-16,2-2 3 16,-2-3-1-16,1 4 0 15,-3-2-1-15,2 1 0 16,-1 0-1-16,1 3 0 16,-2-5-1-16,1 4 2 15,1-1 0-15,1 1-1 16,-2 1-1-16,2 0 0 0,-1-1 0 15,1-1 1-15,-1-2-1 16,-1 1 0-16,-1-3 1 16,0 4 1-16,-1 1 1 15,1-1 8-15,-3-1-1 16,1 2 1-16,1-1-1 16,1 1-3-16,0-2-6 15,1 3-1-15,3 0-1 0,-4-3 1 16,-2 0-1-1,2 0 10-15,-4 0 2 0,1-2 6 16,0 2 0-16,1 0 1 16,1 3-8-16,1-1-3 15,-3-4-6-15,1 4 2 16,-1-4-3-16,0 2 2 16,0-1-2-16,0 1 1 15,-1-2-1-15,1 4 0 16,1-4-1-16,-1 1 0 15,-1 2 0-15,1-1 0 16,-2-1 1-16,-1 1-51 16,0 0-59-16,-6-5-400 15,-5-2 62-15</inkml:trace>
          <inkml:trace contextRef="#ctx0" brushRef="#br0" timeOffset="1.20493E6">96-35 1285 0,'-8'-1'468'0,"2"4"51"16,3 1-328-16,-1 1-60 0,2-4-42 15,2 1-2-15,0-2-17 16,0-5-9-16,2 4-31 0,4-4-10 31,3-5-15-31,10-2-2 0,6-2-6 0,13-7 4 16,1 3-2-16,11 2 6 15,-1 10-6-15,7 6 9 16,-9 6-6-16,3-4 3 16,-5 1-6-16,9-9 6 15,-7-12-10-15,4-8 8 16,-2 2-6-16,-4-2 7 15,-11 1 0-15,-4 9 20 16,-10 5 2-16,-5 4 17 16,-6 4-3-16,-4 3 10 15,-5 0-17-15,1 3 6 16,-1-5-19-16,0 2 2 16,2 2-15-16,-2-4 4 15,0-1-14-15,0 3 5 16,-2 11-23-16,1-13-36 15,-1 2-95-15,-7 3-505 0,-6-3 98 16</inkml:trace>
        </inkml:traceGroup>
      </inkml:traceGroup>
    </inkml:traceGroup>
  </inkml:traceGroup>
</inkml:ink>
</file>

<file path=ppt/ink/ink1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5:58.5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B85756-C17F-4A16-B2AE-AE15C14656B0}" emma:medium="tactile" emma:mode="ink">
          <msink:context xmlns:msink="http://schemas.microsoft.com/ink/2010/main" type="writingRegion" rotatedBoundingBox="3902,12504 4219,12504 4219,13930 3902,13930"/>
        </emma:interpretation>
      </emma:emma>
    </inkml:annotationXML>
    <inkml:traceGroup>
      <inkml:annotationXML>
        <emma:emma xmlns:emma="http://www.w3.org/2003/04/emma" version="1.0">
          <emma:interpretation id="{FF246944-EA1C-4818-827A-CB289BB3BFED}" emma:medium="tactile" emma:mode="ink">
            <msink:context xmlns:msink="http://schemas.microsoft.com/ink/2010/main" type="paragraph" rotatedBoundingBox="3902,12504 4219,12504 4219,13930 3902,13930" alignmentLevel="1"/>
          </emma:interpretation>
        </emma:emma>
      </inkml:annotationXML>
      <inkml:traceGroup>
        <inkml:annotationXML>
          <emma:emma xmlns:emma="http://www.w3.org/2003/04/emma" version="1.0">
            <emma:interpretation id="{71F91B26-8C6F-429C-B6B1-8B060A7572BD}" emma:medium="tactile" emma:mode="ink">
              <msink:context xmlns:msink="http://schemas.microsoft.com/ink/2010/main" type="line" rotatedBoundingBox="3902,12504 4219,12504 4219,13930 3902,13930"/>
            </emma:interpretation>
          </emma:emma>
        </inkml:annotationXML>
        <inkml:traceGroup>
          <inkml:annotationXML>
            <emma:emma xmlns:emma="http://www.w3.org/2003/04/emma" version="1.0">
              <emma:interpretation id="{CECE88CD-771C-4D31-856A-060AE068AFD8}" emma:medium="tactile" emma:mode="ink">
                <msink:context xmlns:msink="http://schemas.microsoft.com/ink/2010/main" type="inkWord" rotatedBoundingBox="3902,12504 4219,12504 4219,13930 3902,13930">
                  <msink:destinationLink direction="from" ref="{C9DB9D02-0ECA-4026-AB26-D1A1E25AAF9D}"/>
                  <msink:destinationLink direction="with" ref="{37C87694-FEAA-4D47-91B2-D3EDFE19AC27}"/>
                  <msink:destinationLink direction="to" ref="{D28CDD2C-E4B9-4D43-ABF6-7653E2FF92BD}"/>
                </msink:context>
              </emma:interpretation>
            </emma:emma>
          </inkml:annotationXML>
          <inkml:trace contextRef="#ctx0" brushRef="#br0">-1264-109 472 0,'12'-33'303'16,"-4"5"-7"-16,2 9-73 16,-4 11-44-16,-1 23 0 15,-1 14-66-15,4 26-6 0,-5 10-34 16,2 27-16-16,-2 0-27 15,-6 14 13-15,0-17-3 16,-1 1 1-16,1-20-5 16,-1-13-7-16,-2-25-17 15,3-6-5-15,1-9-3 0,-2-13-3 16,4-1-3 0,4 2-1-16,-4-7-1 0,-4-4-5 15,4 6-19-15,-2-6-55 16,-2 3-28-16,4-2-334 15,-2 8 49-15</inkml:trace>
          <inkml:trace contextRef="#ctx0" brushRef="#br0" timeOffset="572.2051">-1439 1178 1131 0,'-3'7'334'0,"0"-7"69"0,3 3-307 15,2-3-52 1,2-3-11-16,5-7-18 0,8-13 3 15,4-12-9-15,8-17 3 16,-1-5-10-16,5-7 4 16,-7 12-6-16,-2 8 4 15,-7 20-6-15,-1 14 3 16,-8 13-3-16,1 13 9 16,-6 9 2-16,0 9 11 15,0 6 8-15,0 8 18 16,-1-4 0-16,4 5 3 15,-6-11-10-15,1-2-5 0,2-10-20 16,0-2-7-16,-3-11-5 16,3 0-7-1,2-7-26-15,3-6-81 0,-2-7-29 16,9-15-341-16,-5-11 30 16</inkml:trace>
        </inkml:traceGroup>
      </inkml:traceGroup>
    </inkml:traceGroup>
  </inkml:traceGroup>
</inkml:ink>
</file>

<file path=ppt/ink/ink1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6:23.0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69BB5AD-13EB-4D03-83D3-510B41B6EC30}" emma:medium="tactile" emma:mode="ink">
          <msink:context xmlns:msink="http://schemas.microsoft.com/ink/2010/main" type="inkDrawing" rotatedBoundingBox="7581,13171 7634,7626 7713,7627 7661,13172" semanticType="verticalRange" shapeName="Line">
            <msink:sourceLink direction="with" ref="{7A68DE9D-5905-4C64-B788-1874B3955F4D}"/>
            <msink:sourceLink direction="with" ref="{9995667F-1743-411D-A094-9C249F530F9F}"/>
            <msink:destinationLink direction="with" ref="{CAEE71AE-19B9-4BA8-8280-75E6FDA4884B}"/>
          </msink:context>
        </emma:interpretation>
      </emma:emma>
    </inkml:annotationXML>
    <inkml:trace contextRef="#ctx0" brushRef="#br0">88 0 608 0,'-3'8'231'16,"-2"-2"16"-16,2-4-141 0,2-2-73 16,1 1-11-16,1 2-10 15,1 2-3-15,2 5-4 16,-1 2 0-16,0 5-1 16,0 16 1-16,0 5-2 0,-1 3 3 15,-2 2-2-15,0 5 0 16,-2-11-2-16,1 2 1 15,1-5-3-15,0 4 1 16,-2-10-1 0,2 9 1-16,0-4-1 0,-3 5 2 15,-1-1-2-15,1 11 3 16,-3-4-3-16,-2 9 4 16,0-1 4-16,-1 4 14 15,0-4 1-15,0 4 5 16,1-8-1-16,2 5-1 15,3-6-8-15,0-1 6 16,3-13-2-16,2 2 3 16,-4-12-5-16,4 4-2 15,-4-2-8-15,1 14-2 16,-1-1-3-16,-1 15 5 0,3-4-2 16,-1 7 7-16,2-9-1 15,1 6 3-15,-1-5-5 16,1 6 3-16,-2-12-4 15,0 5 2-15,1-6 0 16,-1 5 4-16,0-5-4 16,2 9 3-16,-1-3-2 15,-1 7 1-15,3-4-4 16,0 9 0-16,-1-7-4 0,4 10 0 16,-3-9-1-16,2 2 3 15,-5-11-2-15,3 2 2 16,-3-16-4-16,-2 3 0 15,-1-2-4-15,2 4 2 16,-2-2-1-16,-2 11 5 16,0-2-1-16,1 10 5 15,2-3 0-15,-1 8 4 16,2-1-5-16,1 5 1 16,-2-8-4-16,1 12 0 15,1-8-4-15,-2 3 0 16,1-5-1-16,-1 2 0 15,2-8 0-15,2 4-1 0,-1-10-1 16,-1 2-1 0,2-1 0-16,-1-3 0 0,-1-11 1 15,0 13 1-15,0 7 0 16,0 8 1-16,0 2 0 16,2 15 0-16,-1-10-2 15,1 0 1-15,-1-10-1 16,-1 2 0-16,0-6-2 15,-1 0 1-15,-1-2 0 16,1 5 1-16,1-4 0 0,-2 10 1 16,4-7 1-16,-4 1-1 15,4-2 0-15,-2-1 0 16,-2-3 0-16,2 6 0 16,2-4-2-16,-2 2 0 15,1-8 1-15,4 13 1 16,-5-8-2-16,1 7 3 15,2-1-2-15,2 4 1 16,-5-18 0-16,5 1 1 16,-4-14 1-16,-1-2 8 15,0-8 3-15,-1-2 7 16,1-3 0-16,0-1 3 16,0-3-6-16,0 1-4 15,1 3-7-15,-1-1-1 16,2-2-5-16,-2 5 0 15,1-7-1-15,-1-2-1 0,-3-4-24 16,-6-16-67-16,-3-13-337 16,0-7 67-16</inkml:trace>
  </inkml:traceGroup>
</inkml:ink>
</file>

<file path=ppt/ink/ink1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6:25.5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F7886F5-3F02-401D-8F7F-A05491CF224F}" emma:medium="tactile" emma:mode="ink">
          <msink:context xmlns:msink="http://schemas.microsoft.com/ink/2010/main" type="inkDrawing" rotatedBoundingBox="8704,13136 8770,7593 8856,7594 8790,13137" semanticType="callout" shapeName="Other">
            <msink:sourceLink direction="with" ref="{5E260293-F034-4AE6-B900-C171ACC24A65}"/>
            <msink:sourceLink direction="with" ref="{FA999E9D-2F44-4315-9CE6-40E1D5AEDE95}"/>
          </msink:context>
        </emma:interpretation>
      </emma:emma>
    </inkml:annotationXML>
    <inkml:trace contextRef="#ctx0" brushRef="#br0">103-7 453 0,'-3'-1'366'15,"-1"1"-72"-15,-1 8-79 0,-2 10-94 16,-1 3-71-16,-1 18-13 15,1 5-7-15,-1 5-5 16,6-3-5-16,6 8-7 16,2-5-2-16,4 4-8 15,3 0 1-15,0 9-6 16,0-9 4-16,-1 0-5 16,-3-7 5-16,-4-1-5 15,-4-5 6-15,-1 10-7 16,-4-3 9-16,1 8-6 15,1-4 8-15,0 7-7 16,-1-7 8-16,4 9-8 16,-1-6 3-16,-1 8-5 15,-1-12 4-15,2 11-4 16,-1-6 5-16,4 10-7 0,-2-4 5 16,3 16-6-16,0-12 6 15,-3 11-6-15,-2-11 9 16,-1 4-4-16,0-12 4 15,0 12-4-15,-1-13 4 16,1 12-6-16,1-4 6 16,2 13-5-16,0-10 6 15,2 13-4-15,-1-5 5 16,-2 2-3-16,-2-10 3 0,0 7-4 16,0-12 4-16,0 8-5 15,4-8 5-15,-1 7-2 16,2-10 5-16,-4 8-2 15,-1-13 6-15,-3 9-1 16,1-10 2-16,2 6 0 16,2-9 1-16,2 8-4 15,2-7-1-15,-3 7-6 16,2-8 2-16,0 1-6 16,-2-5 4-16,0 3-5 15,0-5 5-15,-4 10-2 16,4 1 5-16,0 5-1 15,-1-6 6-15,2 5 2 16,3-9 2-16,-3 6-3 0,2-4 3 16,0 8-6-1,-1-4-2-15,-1 7-4 0,-1-7 2 16,0 9-6 0,0-7 3-16,-1 4-3 0,4-6 2 15,-2 6-3-15,1-13 3 16,-2 5-2-16,-2-7 3 15,-4 3-3-15,3-10 3 0,-3 5-4 16,1-8 6-16,-1 1 2 16,2-9 6-16,-4 3 0 15,4-10 3-15,-2 1-1 16,3-5-3-16,1 3-5 16,-1-4 1-16,3 3-4 15,0 0-1-15,0 4-3 16,0-4 1-16,2 5-1 15,-1 0 1-15,4 0-2 16,-7-3 3-16,4 4-3 16,-1-5 1-16,-4-3-1 15,2-6 2-15,-1-3-1 16,-1-4 4-16,5-7-6 16,-2-2 1-16,-8-7-71 15,0-6 110-15,5-5-452 16,-3 3 121-16</inkml:trace>
  </inkml:traceGroup>
</inkml:ink>
</file>

<file path=ppt/ink/ink1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6:23.7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766D121-694E-4BD0-BE38-988401CB0221}" emma:medium="tactile" emma:mode="ink">
          <msink:context xmlns:msink="http://schemas.microsoft.com/ink/2010/main" type="writingRegion" rotatedBoundingBox="7588,13519 8954,13667 8863,14503 7497,14355"/>
        </emma:interpretation>
      </emma:emma>
    </inkml:annotationXML>
    <inkml:traceGroup>
      <inkml:annotationXML>
        <emma:emma xmlns:emma="http://www.w3.org/2003/04/emma" version="1.0">
          <emma:interpretation id="{15319C2D-70A2-4B7C-A082-C9C43669ECC4}" emma:medium="tactile" emma:mode="ink">
            <msink:context xmlns:msink="http://schemas.microsoft.com/ink/2010/main" type="paragraph" rotatedBoundingBox="7588,13519 8954,13667 8863,14503 7497,14355" alignmentLevel="1"/>
          </emma:interpretation>
        </emma:emma>
      </inkml:annotationXML>
      <inkml:traceGroup>
        <inkml:annotationXML>
          <emma:emma xmlns:emma="http://www.w3.org/2003/04/emma" version="1.0">
            <emma:interpretation id="{1DB5322E-59A9-4803-A0FB-40B000E1484A}" emma:medium="tactile" emma:mode="ink">
              <msink:context xmlns:msink="http://schemas.microsoft.com/ink/2010/main" type="inkBullet" rotatedBoundingBox="7588,13519 8020,13566 7930,14402 7497,14355"/>
            </emma:interpretation>
          </emma:emma>
        </inkml:annotationXML>
        <inkml:trace contextRef="#ctx0" brushRef="#br0">34 48 738 0,'3'-21'329'16,"-1"-1"-2"-16,1 15-158 16,0 5-98-16,-1 5-25 15,1 14 3-15,1 10-12 16,2 16-2-16,2 1-16 16,-2 0-2-16,0-5-8 15,0-14 1-15,-3-13-5 0,0 0-3 16,2-9-3-16,-4-11 2 15,5 1-2-15,5-1 2 16,2-7 2-16,6 6 0 16,3 6-1-16,10 12-1 15,-3 0-5-15,1 17 1 16,1 4 1-16,-5 11 1 16,-10-3 1-16,-1 8 7 15,-5-4 5-15,-9 4 27 16,-10-5 16-16,-3 3 37 15,-11-8 10-15,-9-3 8 16,-4-10-22-16,-8-5-14 16,0-9-37-16,-2-7-12 15,7-7-13-15,7 1 0 16,12 1-4-16,7-2 2 0,8 5-2 16,2-1-48-16,3-1-64 15,-2-10 412-15,2-8-819 16,-1-10 349-16</inkml:trace>
        <inkml:trace contextRef="#ctx0" brushRef="#br0" timeOffset="221.0233">-23 34 1090 0,'-5'15'325'0,"2"4"69"15,3-3-306-15,2-2-33 16,-1-9-32-1,7-7-7-15,4-6-12 0,8-19 3 16,5-6-3-16,15-8 1 16,4 0 1-16,7 1 2 15,-5 18-8-15,4 12-28 16,-14 21-378-16,-8 10 113 16</inkml:trace>
      </inkml:traceGroup>
      <inkml:traceGroup>
        <inkml:annotationXML>
          <emma:emma xmlns:emma="http://www.w3.org/2003/04/emma" version="1.0">
            <emma:interpretation id="{17A5BCB8-273B-474B-8985-FCD17899F646}" emma:medium="tactile" emma:mode="ink">
              <msink:context xmlns:msink="http://schemas.microsoft.com/ink/2010/main" type="line" rotatedBoundingBox="8717,13673 8951,13698 8884,14313 8650,14288"/>
            </emma:interpretation>
          </emma:emma>
        </inkml:annotationXML>
        <inkml:traceGroup>
          <inkml:annotationXML>
            <emma:emma xmlns:emma="http://www.w3.org/2003/04/emma" version="1.0">
              <emma:interpretation id="{5E260293-F034-4AE6-B900-C171ACC24A65}" emma:medium="tactile" emma:mode="ink">
                <msink:context xmlns:msink="http://schemas.microsoft.com/ink/2010/main" type="inkWord" rotatedBoundingBox="8717,13673 8951,13698 8884,14313 8650,14288">
                  <msink:destinationLink direction="with" ref="{7F7886F5-3F02-401D-8F7F-A05491CF224F}"/>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6</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 timeOffset="2562.1971">1212 75 669 0,'-5'-24'316'0,"-2"6"22"16,2 4-153-16,-1 6-25 16,0 7-41-16,-3 2-21 15,-2 4-30-15,-2 4-24 16,0 2-28-16,1 8-12 16,2 6-1-16,4 10-7 0,6 0 3 15,1 15-2 1,1 3 4-16,4 9-1 0,0-4 6 15,0 8-1-15,3-13 2 16,3-2-2-16,0-17 2 16,2-5-3-16,1-12-1 15,3-6-6-15,-1-8 1 16,4-9-8-16,-4-8 7 16,0-9 0-16,-5-7 7 0,-5-8-2 15,-8 1 10-15,-5 3-6 16,-6 6 7-1,-7 9 27-15,0 8 17 0,-4 9 9 16,0 5 3-16,-1 8-8 16,4 3-27-16,2 2-16 15,6 1-15-15,6 4-3 16,4-2-9-16,5-3-87 16,5-2-39-16,9 0-348 15,1-7 19-15</inkml:trace>
        </inkml:traceGroup>
      </inkml:traceGroup>
    </inkml:traceGroup>
  </inkml:traceGroup>
</inkml:ink>
</file>

<file path=ppt/ink/ink1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6:02.3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5B91C2-5DB8-4998-9C7B-6A230AA302A6}" emma:medium="tactile" emma:mode="ink">
          <msink:context xmlns:msink="http://schemas.microsoft.com/ink/2010/main" type="inkDrawing" rotatedBoundingBox="5458,9366 5644,9909 5315,10021 5129,9479" semanticType="callout" shapeName="Other">
            <msink:sourceLink direction="with" ref="{49488E54-8125-47FB-958A-4DA10A84A150}"/>
            <msink:destinationLink direction="to" ref="{C9DB9D02-0ECA-4026-AB26-D1A1E25AAF9D}"/>
          </msink:context>
        </emma:interpretation>
      </emma:emma>
    </inkml:annotationXML>
    <inkml:trace contextRef="#ctx0" brushRef="#br0">-105-2989 696 0,'-6'2'404'0,"-5"-1"-32"16,5 4-104-16,2-2-142 15,1-5-28-15,3 2-4 0,0-1-23 16,6-1-17-16,1-5-35 15,12-13-9-15,5-4-10 16,8-16-1-16,-2-2 2 16,3-8 1-16,-10 7-1 15,-2-1 2 1,-8 14 0-16,0 4-1 0,-8 14 0 16,-1 4 3-16,-1 8 1 15,-1 5 9-15,-2 7 0 0,3 11 1 16,-3 6-1-16,1 7-1 15,4 5-7-15,3 9-2 16,2-7-1-16,7 4 0 16,-2-8-3-16,2 0 1 15,-2-10 1 1,0-4-1-16,-1-6 0 0,-2 4 2 16,0-3-12-16,-1 1-99 15,2 0 27-15,3-10-389 16,-3-7 37-16</inkml:trace>
  </inkml:traceGroup>
</inkml:ink>
</file>

<file path=ppt/ink/ink1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5:59.8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7C87694-FEAA-4D47-91B2-D3EDFE19AC27}" emma:medium="tactile" emma:mode="ink">
          <msink:context xmlns:msink="http://schemas.microsoft.com/ink/2010/main" type="inkDrawing" rotatedBoundingBox="5320,13462 5396,12694 5458,12701 5381,13468" semanticType="callout" shapeName="Other">
            <msink:sourceLink direction="with" ref="{CECE88CD-771C-4D31-856A-060AE068AFD8}"/>
          </msink:context>
        </emma:interpretation>
      </emma:emma>
    </inkml:annotationXML>
    <inkml:trace contextRef="#ctx0" brushRef="#br0">111 0 1060 0,'-7'8'296'0,"-2"6"87"15,0 5-308-15,0 16-10 16,-4 6-29-16,-1 21-2 15,2 7-12-15,-3 14 20 16,1-10 0-16,8 3 11 16,3-19-6-16,4 1-4 15,2-22-21-15,3 5-7 16,-1-12-12-16,1-3-1 0,-3-9-4 16,-3-2-22-16,-1-9-29 15,4-4-52-15,-5-5 118 16,-9-16-459-16,2-2 163 15</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0:01.7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392C965-382A-4708-92BA-AAF16BC16A8C}" emma:medium="tactile" emma:mode="ink">
          <msink:context xmlns:msink="http://schemas.microsoft.com/ink/2010/main" type="inkDrawing" rotatedBoundingBox="19190,2760 21162,2517 21333,3903 19361,4146" hotPoints="21080,3145 20308,4084 19148,3721 19920,2782" semanticType="enclosure" shapeName="Ellipse"/>
        </emma:interpretation>
      </emma:emma>
    </inkml:annotationXML>
    <inkml:trace contextRef="#ctx0" brushRef="#br0">774 39 373 0,'-12'-12'204'0,"-10"3"21"15,1-2-89-15,6 4-7 16,3 7-37-16,-9 0-22 16,2 4-29-16,-6 5-12 15,-3-3-7-15,-5 5-4 16,1 1 2-16,-1-7-6 16,2 4 4-16,1 5-3 15,3-8 4-15,-2 4-3 0,5 2 5 16,-2 4-3-16,0-10 2 15,0 13-4-15,5 0-3 16,-6 0-2-16,4-7 0 16,0 35-4-16,-1-4 0 15,1 4 2-15,6 8-2 16,-2 13-2-16,0-29 2 16,3 1-2-16,-1 1-3 15,5-3-1-15,1-10 1 16,2 6-2-16,3-4 1 0,0 4 0 15,-2 2 2-15,5 13-1 16,3-2 3-16,10 16-2 16,2-7 1-16,7 7-2 15,7-9 1-15,2-2-2 16,-3-13 0-16,6-2 0 16,-4-11-1-16,5-7 1 15,0-1 0-15,9-2 1 16,0-3 1-16,7-1-1 15,-1-4 1-15,11 1-1 16,-7-4 2-16,10-4-3 16,-6 4 2-16,7-1-1 15,-9-4 0-15,6 2-1 16,-7-1 2-16,9-1-3 16,-8 0 2-16,9-7-1 0,-3-4 2 15,12-9-2-15,-5-4 4 16,6-8-1-16,-9-3 1 15,2-18-1-15,-12 8 1 16,3-14-1-16,-7 4 1 16,2-6-3-16,-7 13 3 15,0-5-5-15,-6 12 3 0,2-3-3 16,-10 10 3-16,3-1-2 16,-8-4 5-16,-3-25 1 15,-8 3 9-15,-8-8 12 16,-10-15 13-16,-13 8 21 15,-9 23 9-15,-15 0 17 16,-3 11-2-16,-15 19-8 16,3 0-19-16,-9-1-12 15,4 12-24-15,-7-5-12 16,7 5-7-16,-18 6-3 16,0 6-2-16,-16 4-14 15,-1 4-7-15,-15 4-46 16,14 2-20-16,-20-1-26 15,16 0-5-15,-12 6-159 16,19-1-122-16,-14 5 4 16</inkml:trace>
  </inkml:traceGroup>
</inkml:ink>
</file>

<file path=ppt/ink/ink1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6:00.3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8CDD2C-E4B9-4D43-ABF6-7653E2FF92BD}" emma:medium="tactile" emma:mode="ink">
          <msink:context xmlns:msink="http://schemas.microsoft.com/ink/2010/main" type="inkDrawing" rotatedBoundingBox="5474,13427 5580,13882 5268,13955 5162,13500" semanticType="callout" shapeName="Other">
            <msink:sourceLink direction="to" ref="{CECE88CD-771C-4D31-856A-060AE068AFD8}"/>
          </msink:context>
        </emma:interpretation>
      </emma:emma>
    </inkml:annotationXML>
    <inkml:trace contextRef="#ctx0" brushRef="#br0">-147 914 984 0,'-2'12'325'0,"-2"-5"50"15,4-5-278-15,3-5-33 16,3-6-43-16,3-3-1 15,3-8-16-15,5-4 7 16,-2-1-8-16,3 0 5 16,2 3-9-16,-1 3 5 15,-3 7-6-15,0 5 20 0,-7 14 13 16,-1 11 21-16,0 11 1 16,-1 16 7-16,-2 8-18 15,-5 9-4-15,-3-2-10 16,-8 0 19-16,-1-16 2 15,-5-7 5-15,7-10-8 16,-3-3-9-16,4-15-23 16,2 0-3-16,4-4-7 0,1-3-2 15,4-10-2-15,11 2 1 16,1-3-4-16,7 0 2 16,1 3-1-16,8 1 1 15,-9 5-1-15,2-5-9 16,-3-2-31-16,7-5-74 15,-9-3-37-15,9-26-345 16,-2 0 40-16</inkml:trace>
  </inkml:traceGroup>
</inkml:ink>
</file>

<file path=ppt/ink/ink1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5:34.8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F305D8E-F022-4731-93A9-814D1C6CAB86}" emma:medium="tactile" emma:mode="ink">
          <msink:context xmlns:msink="http://schemas.microsoft.com/ink/2010/main" type="inkDrawing" rotatedBoundingBox="5647,14052 6530,15164 6017,15572 5134,14459" semanticType="callout" shapeName="Other">
            <msink:sourceLink direction="with" ref="{1FD07E52-06D8-40BB-929C-FA8734079BF4}"/>
          </msink:context>
        </emma:interpretation>
      </emma:emma>
    </inkml:annotationXML>
    <inkml:trace contextRef="#ctx0" brushRef="#br0">18 1630 1501 0,'-18'-11'330'0,"0"2"136"16,15 6-444-16,4 2-14 16,7 1-10-16,8 4-5 15,10 5-2-15,14 6 2 16,8 4 2-16,20 9 2 16,-1 0 3-16,14-1 1 0,-9-1-2 15,9 0 1-15,-19-8 0 16,2 3 0-16,-20-3-1 15,0 4-3-15,-18 0-1 16,-4 10 10-16,-13 3 13 16,5 14 31-16,-11 7 9 15,2 18 8-15,-5 2-9 16,4 12-13-16,-5-6-29 0,-2 9-7 16,-2-14-4-16,-7 11-63 15,-3-9-80-15,-17 11-382 16,-14-25 38-16</inkml:trace>
  </inkml:traceGroup>
</inkml:ink>
</file>

<file path=ppt/ink/ink19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9:15:48.8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527416-65EA-42B9-8B2E-CEAD5B24B780}" emma:medium="tactile" emma:mode="ink">
          <msink:context xmlns:msink="http://schemas.microsoft.com/ink/2010/main" type="writingRegion" rotatedBoundingBox="12892,10918 13066,10918 13066,11002 12892,11002"/>
        </emma:interpretation>
      </emma:emma>
    </inkml:annotationXML>
    <inkml:traceGroup>
      <inkml:annotationXML>
        <emma:emma xmlns:emma="http://www.w3.org/2003/04/emma" version="1.0">
          <emma:interpretation id="{159672AB-FB03-457F-957E-9BDAC7064CAE}" emma:medium="tactile" emma:mode="ink">
            <msink:context xmlns:msink="http://schemas.microsoft.com/ink/2010/main" type="paragraph" rotatedBoundingBox="12892,10918 13066,10918 13066,11002 12892,11002" alignmentLevel="1"/>
          </emma:interpretation>
        </emma:emma>
      </inkml:annotationXML>
      <inkml:traceGroup>
        <inkml:annotationXML>
          <emma:emma xmlns:emma="http://www.w3.org/2003/04/emma" version="1.0">
            <emma:interpretation id="{8BDC0F82-43DE-4435-9F5C-B31A8401A7C8}" emma:medium="tactile" emma:mode="ink">
              <msink:context xmlns:msink="http://schemas.microsoft.com/ink/2010/main" type="line" rotatedBoundingBox="12892,10918 13066,10918 13066,11002 12892,11002"/>
            </emma:interpretation>
          </emma:emma>
        </inkml:annotationXML>
        <inkml:traceGroup>
          <inkml:annotationXML>
            <emma:emma xmlns:emma="http://www.w3.org/2003/04/emma" version="1.0">
              <emma:interpretation id="{2E43506F-C81F-40B0-A7BD-18ED3CFFF20F}" emma:medium="tactile" emma:mode="ink">
                <msink:context xmlns:msink="http://schemas.microsoft.com/ink/2010/main" type="inkWord" rotatedBoundingBox="12892,10918 13066,10918 13066,11002 12892,1100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_</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82 0,'0'0'31,"0"0"-31,0 0 16,0 0-1,0 0-15,0 0 16,0 0-1,0 0-15,0 0 16,60-53-16,-22 34 16,-7 7 15,-16 16-15,0 4 15,0-1-16</inkml:trace>
        </inkml:traceGroup>
      </inkml:traceGroup>
    </inkml:traceGroup>
  </inkml:traceGroup>
</inkml:ink>
</file>

<file path=ppt/ink/ink1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5:52.6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EE71AE-19B9-4BA8-8280-75E6FDA4884B}" emma:medium="tactile" emma:mode="ink">
          <msink:context xmlns:msink="http://schemas.microsoft.com/ink/2010/main" type="inkDrawing" rotatedBoundingBox="7567,7464 8603,6762 8654,6837 7618,7538" semanticType="callout" shapeName="Other">
            <msink:sourceLink direction="with" ref="{A69BB5AD-13EB-4D03-83D3-510B41B6EC30}"/>
            <msink:sourceLink direction="with" ref="{FA999E9D-2F44-4315-9CE6-40E1D5AEDE95}"/>
          </msink:context>
        </emma:interpretation>
      </emma:emma>
    </inkml:annotationXML>
    <inkml:trace contextRef="#ctx0" brushRef="#br0">17 709 1133 0,'-6'3'289'0,"0"-2"94"16,5 2-322-16,-3-1 12 16,4-2-14-16,0 0 11 15,2-3-1-15,-2-3 16 16,2 1-13-16,-1 1 8 16,2-1-12-16,2 1 0 15,-1 2-23-15,4-2-9 16,2-1-14-16,7-4-4 15,0 0-9-15,12-11-3 16,-1 0-4-16,13-7 1 16,-4-2 0-16,8-6 1 0,-4 5-1 15,2-3 1-15,-11 2 0 16,4-1 5-16,-3 7 0 16,7-7 3-16,-2 1 0 15,12 4-1-15,-5 3-4 16,6 0 0-16,-11 7-3 15,6 6 1-15,-11-1 0 16,3 1 0-16,-6-1 0 0,1-3 0 16,-4-6-1-16,-3 0 1 15,-4-2-1-15,-6 2 2 16,-3-1 1-16,-5 7 4 16,-2 2 0-16,-2 2 2 15,4 3-1-15,-5 4 1 16,0 1-2-16,2 1 6 15,-7 2 3-15,2 2 4 16,-1-2 0-16,1 1-3 16,0-1-6-16,-2 0-5 15,-1 0-6-15,5 0-1 16,-2 2-12-16,-3-1-78 16,-16 2-119-16,-19-9-394 15</inkml:trace>
  </inkml:traceGroup>
</inkml:ink>
</file>

<file path=ppt/ink/ink1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5:50.3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68DE9D-5905-4C64-B788-1874B3955F4D}" emma:medium="tactile" emma:mode="ink">
          <msink:context xmlns:msink="http://schemas.microsoft.com/ink/2010/main" type="writingRegion" rotatedBoundingBox="4373,9515 5370,9515 5370,10753 4373,10753">
            <msink:destinationLink direction="with" ref="{A69BB5AD-13EB-4D03-83D3-510B41B6EC30}"/>
          </msink:context>
        </emma:interpretation>
      </emma:emma>
    </inkml:annotationXML>
    <inkml:traceGroup>
      <inkml:annotationXML>
        <emma:emma xmlns:emma="http://www.w3.org/2003/04/emma" version="1.0">
          <emma:interpretation id="{30FDD7AF-C7CE-4D6A-883F-61D2A27CB651}" emma:medium="tactile" emma:mode="ink">
            <msink:context xmlns:msink="http://schemas.microsoft.com/ink/2010/main" type="paragraph" rotatedBoundingBox="4373,9515 5370,9515 5370,10753 4373,10753" alignmentLevel="1"/>
          </emma:interpretation>
        </emma:emma>
      </inkml:annotationXML>
      <inkml:traceGroup>
        <inkml:annotationXML>
          <emma:emma xmlns:emma="http://www.w3.org/2003/04/emma" version="1.0">
            <emma:interpretation id="{49811E23-E3F0-438E-BF25-61C269A3A92A}" emma:medium="tactile" emma:mode="ink">
              <msink:context xmlns:msink="http://schemas.microsoft.com/ink/2010/main" type="line" rotatedBoundingBox="4373,9515 5370,9515 5370,10753 4373,10753"/>
            </emma:interpretation>
          </emma:emma>
        </inkml:annotationXML>
        <inkml:traceGroup>
          <inkml:annotationXML>
            <emma:emma xmlns:emma="http://www.w3.org/2003/04/emma" version="1.0">
              <emma:interpretation id="{CF0AAF04-9BDE-4721-926F-9428A5AB8961}" emma:medium="tactile" emma:mode="ink">
                <msink:context xmlns:msink="http://schemas.microsoft.com/ink/2010/main" type="inkWord" rotatedBoundingBox="4373,9515 5370,9515 5370,10753 4373,10753"/>
              </emma:interpretation>
            </emma:emma>
          </inkml:annotationXML>
          <inkml:trace contextRef="#ctx0" brushRef="#br0">-930-1959 1081 0,'-6'6'349'0,"-2"-2"72"15,2-6-298-15,1 4-11 16,1-1-36-16,-1-4 3 16,2 3-15-16,0 2 9 15,2-7-11-15,-1-1 2 0,1 4-15 16,2-1-5-16,-1 0-19 15,2 2-3-15,-2-1-9 16,3-7-1-16,0 2-5 16,-2-3 2-16,2-2-5 15,3-1 1-15,-3 1-2 16,5-8 0-16,0-3 0 16,5-1 0-16,-1 0-2 0,7-4 1 15,-3 2-1-15,7-4-1 16,-2 3 0-16,7-2 0 15,-3 3-2-15,4 0 2 16,0 4-1-16,0-3 2 16,-2 6-1-16,-3-3 1 15,-4 3 1-15,0 0 0 16,-2 3 0-16,0-1 0 16,-2 3-1-16,2-1 0 15,-3 3-1-15,0-3 0 16,0-2 0-16,6-9 1 15,-1 1-1-15,0-13 2 16,0 1-1-16,2-1 0 0,-2 9 0 16,4 2-1-1,-1 12 0-15,3 0-1 0,-3 6 1 16,6-2 0-16,-5 2 0 16,2-5 0-16,-1 4 1 15,0-4 0-15,-6-3 0 16,1-2 4-16,-3 2-1 15,0-9-1-15,-4 3 1 16,1-1 0-16,-4 1-3 0,1-2-1 16,0 8 1-16,-4-1 0 15,1 9 0-15,-2 4 1 16,-1 7 1-16,-9-4 0 16,6 5 0-16,-4-3 1 15,1-1-1-15,1-1-2 16,6 1 0-16,-7-1 0 15,2 0 0-15,1 2-1 16,-4 0 1-16,1 2 1 16,2 1 0-16,-1-4 2 15,-3 2-2-15,-5 2 0 16,1 3-2-16,-10 6-2 16,-3 8-1-16,-7 10 0 15,0 1 2-15,-11 7 2 16,3 3 0-16,-8 10 2 15,3-7-1-15,-11 17-1 16,3-7 0-16,-11 9-2 16,6-16-1-16,-4 7 2 0,9-11 0 15,-10 7 0-15,10-6 2 16,-7 8 1-16,7-8-1 16,-1 1 1-16,14-9-2 15,2 2-1-15,8-7-1 16,7-1 0-16,6-4-3 15,4-6-3-15,7-7-1 16,4-5-5-16,5-4-3 0,4-7-2 16,3-4 4-16,8-10 3 15,1-6 5-15,3-12 4 16,-2-3 4-16,6-6 2 16,0 0-2-16,8-7-1 15,1 2 0-15,7-4-1 16,-3 9-2-16,12-1 0 15,-6 4 1-15,4-11 1 16,0-1 1-16,-1-14-6 16,-11 1-11-16,1-13-6 15,-10 12 0-15,-4-4-2 16,-6 17 6-16,-4 3 13 16,-6 19 4-16,-4 8 2 15,0 12-1-15,-5 5 2 16,-2 4 0-16,-2-1 4 0,-3 5-1 15,-9 10-3-15,-4 0-1 16,-6 11-1-16,-3 10-5 16,-3 9-17-16,5-1-24 15,-3 8-112-15,6-10-249 16,2 6-110-16,3-10-142 16</inkml:trace>
        </inkml:traceGroup>
      </inkml:traceGroup>
    </inkml:traceGroup>
  </inkml:traceGroup>
</inkml:ink>
</file>

<file path=ppt/ink/ink1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5:57.9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95667F-1743-411D-A094-9C249F530F9F}" emma:medium="tactile" emma:mode="ink">
          <msink:context xmlns:msink="http://schemas.microsoft.com/ink/2010/main" type="writingRegion" rotatedBoundingBox="4356,10718 5414,10718 5414,10935 4356,10935">
            <msink:destinationLink direction="with" ref="{A69BB5AD-13EB-4D03-83D3-510B41B6EC30}"/>
          </msink:context>
        </emma:interpretation>
      </emma:emma>
    </inkml:annotationXML>
    <inkml:traceGroup>
      <inkml:annotationXML>
        <emma:emma xmlns:emma="http://www.w3.org/2003/04/emma" version="1.0">
          <emma:interpretation id="{395E0FAB-B49D-4A1E-AF71-8ED1DC0CB001}" emma:medium="tactile" emma:mode="ink">
            <msink:context xmlns:msink="http://schemas.microsoft.com/ink/2010/main" type="paragraph" rotatedBoundingBox="4356,10718 5414,10718 5414,10935 4356,10935" alignmentLevel="1"/>
          </emma:interpretation>
        </emma:emma>
      </inkml:annotationXML>
      <inkml:traceGroup>
        <inkml:annotationXML>
          <emma:emma xmlns:emma="http://www.w3.org/2003/04/emma" version="1.0">
            <emma:interpretation id="{B886FA0F-A6BD-4F49-B3F9-2A20F8575624}" emma:medium="tactile" emma:mode="ink">
              <msink:context xmlns:msink="http://schemas.microsoft.com/ink/2010/main" type="line" rotatedBoundingBox="4356,10718 5414,10718 5414,10935 4356,10935"/>
            </emma:interpretation>
          </emma:emma>
        </inkml:annotationXML>
        <inkml:traceGroup>
          <inkml:annotationXML>
            <emma:emma xmlns:emma="http://www.w3.org/2003/04/emma" version="1.0">
              <emma:interpretation id="{8AEE7FEC-408A-403D-8D2F-8CC5CADD42E7}" emma:medium="tactile" emma:mode="ink">
                <msink:context xmlns:msink="http://schemas.microsoft.com/ink/2010/main" type="inkWord" rotatedBoundingBox="4356,10718 5414,10718 5414,10935 4356,10935"/>
              </emma:interpretation>
            </emma:emma>
          </inkml:annotationXML>
          <inkml:trace contextRef="#ctx0" brushRef="#br0">-970-1980 410 0,'-1'0'210'0,"-1"0"8"0,-1 0-48 16,0 5-55-16,2-13 9 15,-1 11-28-15,1 0 5 16,-1 3-38-16,-1-7 9 16,3 8-18-16,0-4 20 15,-2-9-12-15,2 2 19 16,2 5-15-16,-2-2 9 16,-3 2-22-16,3 5-3 15,1-4-20-15,-2-4-4 16,1 5-14-16,0-3 2 15,1 2-7-15,1-5 3 16,1 3-3-16,3 4 3 16,-1 1-2-16,4-2 5 15,-3 3-2-15,3 0 2 16,-1-4-3-16,2 2-1 0,-1-1-4 16,3 2 0-16,-1-2-2 15,3-2 2-15,-2-4-1 16,1 5 1-16,0-1-2 15,2-4 4-15,-3 5-1 16,5-2 1-16,-2 4 0 16,3 2 1-16,-1-1-4 0,2-3 0 15,1 4-1-15,0-8-1 16,-3 1 0-16,5-1 0 16,0 4 0-16,-6-5 0 15,-1-1-1-15,7 1 0 16,-9 6 1-16,-1-3-2 15,4 4 1-15,0 5 0 16,-5 4 2-16,4-10-2 16,-1 6 0-16,2 4 1 15,-2-10 0-15,4-3 1 16,-3 3 3-16,7-6-2 16,-3-6-1-16,1-1 1 15,-3 0-3-15,6 8-3 16,-5 1 3-16,2 2 0 15,-4 5-2-15,6 3 2 16,-6-4 0-16,4 6 2 0,-2-5-2 16,2 0 2-16,-3 0-1 15,4-5 1-15,-5-2-2 16,4-1 3-16,-3 1-2 16,1-5 0-16,-6-2-1 15,2 2 1-15,-5 2-1 16,3-3 2-16,-3 7 0 0,3-1 1 15,-3-1 0 1,2-1-1-16,-3 0-1 0,-4 3-2 16,1 0 2-16,2-1-3 15,-5-2 2-15,4 7 0 16,-1-1 0-16,-2 0 0 16,-5 0 1-16,2 2-3 15,0 0-26-15,-14-2-100 16,-2 13-17-16,-24 19-346 15,-10 6 12-15</inkml:trace>
        </inkml:traceGroup>
      </inkml:traceGroup>
    </inkml:traceGroup>
  </inkml:traceGroup>
</inkml:ink>
</file>

<file path=ppt/ink/ink1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6:01.8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9488E54-8125-47FB-958A-4DA10A84A150}" emma:medium="tactile" emma:mode="ink">
          <msink:context xmlns:msink="http://schemas.microsoft.com/ink/2010/main" type="inkDrawing" rotatedBoundingBox="5418,10778 5450,9429 5489,9430 5457,10779" shapeName="Other">
            <msink:destinationLink direction="with" ref="{B25B91C2-5DB8-4998-9C7B-6A230AA302A6}"/>
          </msink:context>
        </emma:interpretation>
      </emma:emma>
    </inkml:annotationXML>
    <inkml:trace contextRef="#ctx0" brushRef="#br0">104-1924 959 0,'-3'0'287'0,"2"2"66"15,-1-4-244-15,1 2-45 16,-1-1-8-16,-1-10-20 16,2-10-6-16,-1-3-20 0,1-19-2 15,-2-7-5-15,4-11 2 16,2 5-3-16,-1-14 1 16,1 10-1-16,0-5 0 15,-5 11 0-15,2-9 1 16,-1 2 0-16,-1-12 0 15,1 8-1-15,2-14 0 16,1 14-2-16,5-3 2 16,0 10-3-16,-1-9 1 15,3 12 0-15,-6-2 1 16,-3 11-1-16,3 11 3 16,-5 13 0-16,-1 8 37 15,5 12 9-15,-4 2 9 16,-1-1 0-16,3 4 1 15,-3 5-35-15,-3-2-12 16,6 1-9-16,-3 5-1 0,2-3-2 16,2-7 1-16,2 3-2 15,2 2-7-15,-1-4-16 16,-1 0-35-16,-1 0-16 16,-2-9-31-16,0-3-6 15,3 3-34-15,0 1-246 16,6 7 78-16</inkml:trace>
  </inkml:traceGroup>
</inkml:ink>
</file>

<file path=ppt/ink/ink1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5:55.0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290A4B-A6DD-425E-8C22-97F72AAA1668}" emma:medium="tactile" emma:mode="ink">
          <msink:context xmlns:msink="http://schemas.microsoft.com/ink/2010/main" type="inkDrawing" rotatedBoundingBox="15632,4794 16736,4491 16758,4573 15654,4876" semanticType="callout" shapeName="Other">
            <msink:sourceLink direction="with" ref="{49B9105C-7823-433F-8414-9164F8A63CE5}"/>
            <msink:sourceLink direction="with" ref="{3EC1CCB2-9799-49C6-8020-8E0B6C0CB484}"/>
          </msink:context>
        </emma:interpretation>
      </emma:emma>
    </inkml:annotationXML>
    <inkml:trace contextRef="#ctx0" brushRef="#br0">3 305 1201 0,'2'0'394'15,"-5"2"75"-15,3-1-326 16,-3 12 3-16,1-10-29 0,2-5-20 16,0-1-13-16,6 3-9 15,5 0-46-15,7-1-7 16,8 2-20-16,17-15 2 15,1-1-9-15,9-11 9 16,-2 1-5-16,2-9 6 16,-9 15-1-16,2-3 15 15,-10 9-3-15,4 7 15 16,-4 7-5-16,4 2 6 16,-5 5-16-16,9-2 2 15,0-6-17-15,1-5 5 16,1-7-11-16,5-3 10 15,-7-3-9-15,3-4 12 16,-6-2-8-16,2 3 17 16,-10 3-8-16,-4 4 23 0,-9 8 0 15,-5 6 22-15,-8-3-7 16,-2 4 8-16,-2 1-23 16,-3-7-1-16,0 4-24 15,-2 2-1-15,2-4-21 16,-1 5-39-16,-1 1-23 15,-7 12-191-15,-12 6 87 16,-5 11-461-16</inkml:trace>
  </inkml:traceGroup>
</inkml:ink>
</file>

<file path=ppt/ink/ink1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5:55.7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C1CCB2-9799-49C6-8020-8E0B6C0CB484}" emma:medium="tactile" emma:mode="ink">
          <msink:context xmlns:msink="http://schemas.microsoft.com/ink/2010/main" type="inkDrawing" rotatedBoundingBox="17479,4406 18555,4293 18562,4363 17487,4477" shapeName="Other">
            <msink:destinationLink direction="with" ref="{14290A4B-A6DD-425E-8C22-97F72AAA1668}"/>
          </msink:context>
        </emma:interpretation>
      </emma:emma>
    </inkml:annotationXML>
    <inkml:trace contextRef="#ctx0" brushRef="#br0">6 154 1380 0,'-2'1'337'0,"-4"2"111"16,8-6-401-16,-1 3-25 16,9 0-3-16,-3 2 37 15,10-4 8-15,6 5 28 16,4-1-8-16,12-8 5 15,8-4-40-15,16 1-7 16,0 2-28-16,12-7 4 16,-7 11-18-16,3-1 6 15,-15-3-8-15,-3 0 12 16,-12 4-6-16,2-5 19 16,-11 2-2-16,4 5 24 15,-2-1-11-15,4 2 8 0,-7 2-21 16,7-1 3-1,-6 1-23-15,2-4 5 0,-7-1-8 16,-1-3 8-16,-7 3-8 16,-6-3 13-16,-6 0-4 15,-4 4 12-15,-3-1-8 16,-4-1 7-16,1 2-26 16,-5-1-26-16,-3-4-83 15,-1-7-268-15,-1-3-232 16</inkml:trace>
  </inkml:traceGroup>
</inkml:ink>
</file>

<file path=ppt/ink/ink1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6:28.2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47145C-1FEC-4DAE-A936-A395A39A90F8}" emma:medium="tactile" emma:mode="ink">
          <msink:context xmlns:msink="http://schemas.microsoft.com/ink/2010/main" type="writingRegion" rotatedBoundingBox="8446,7203 11121,5545 11407,6005 8732,7664"/>
        </emma:interpretation>
      </emma:emma>
    </inkml:annotationXML>
    <inkml:traceGroup>
      <inkml:annotationXML>
        <emma:emma xmlns:emma="http://www.w3.org/2003/04/emma" version="1.0">
          <emma:interpretation id="{3F6C2131-9D57-4C2B-9AC6-A6E716DD0221}" emma:medium="tactile" emma:mode="ink">
            <msink:context xmlns:msink="http://schemas.microsoft.com/ink/2010/main" type="paragraph" rotatedBoundingBox="8446,7203 11121,5545 11407,6005 8732,7664" alignmentLevel="1"/>
          </emma:interpretation>
        </emma:emma>
      </inkml:annotationXML>
      <inkml:traceGroup>
        <inkml:annotationXML>
          <emma:emma xmlns:emma="http://www.w3.org/2003/04/emma" version="1.0">
            <emma:interpretation id="{3AAB61E0-F8BF-4E4C-8AA3-669B626F6978}" emma:medium="tactile" emma:mode="ink">
              <msink:context xmlns:msink="http://schemas.microsoft.com/ink/2010/main" type="line" rotatedBoundingBox="8446,7203 11121,5545 11407,6005 8732,7663"/>
            </emma:interpretation>
          </emma:emma>
        </inkml:annotationXML>
        <inkml:traceGroup>
          <inkml:annotationXML>
            <emma:emma xmlns:emma="http://www.w3.org/2003/04/emma" version="1.0">
              <emma:interpretation id="{FA999E9D-2F44-4315-9CE6-40E1D5AEDE95}" emma:medium="tactile" emma:mode="ink">
                <msink:context xmlns:msink="http://schemas.microsoft.com/ink/2010/main" type="inkWord" rotatedBoundingBox="8446,7203 8705,7043 8990,7503 8732,7664">
                  <msink:destinationLink direction="with" ref="{7F7886F5-3F02-401D-8F7F-A05491CF224F}"/>
                  <msink:destinationLink direction="with" ref="{CAEE71AE-19B9-4BA8-8280-75E6FDA4884B}"/>
                </msink:context>
              </emma:interpretation>
              <emma:one-of disjunction-type="recognition" id="oneOf0">
                <emma:interpretation id="interp0" emma:lang="" emma:confidence="1">
                  <emma:literal/>
                </emma:interpretation>
              </emma:one-of>
            </emma:emma>
          </inkml:annotationXML>
          <inkml:trace contextRef="#ctx0" brushRef="#br0">-4500 1694 638 0,'-5'10'272'0,"1"11"7"0,4 8-128 15,-2 2-104-15,-1 7-1 16,5-4-13-16,1 7-2 16,-2-3-12-1,1 3-2-15,1-4-9 0,3 7-2 16,-3-5-6-16,-2 7 5 16,4-11-2-16,-2 3 4 15,-5-10 3-15,-1-6 6 16,5-13 2-16,-2-3 7 15,-2-11-3-15,4-19 1 16,-1-9-8-16,1-28-3 16,1-7-8-16,2-14 0 15,-1 10-3-15,-2 9 2 16,-1 25-2-16,-5 12 18 0,1 20 3 16,-4 4 3-16,6 11-2 15,-2 7 3-15,3 5-17 16,-2 2-4-16,-1 5-1 15,3 0 0-15,-3-6-2 16,0-2 0-16,2 0 0 16,-1-2-1-16,-1-4 0 15,3 1 0-15,0-3 0 16,0 2 0-16,0-5 0 0,-1-3 2 16,-1-5-2-16,4-1 3 15,-2-3 0-15,0-6 3 16,-2-9-2-16,2-15 1 15,0-8-1-15,-1-18-2 16,-1 1-3-16,2-3 0 16,0 16 0-16,-1 4 1 15,2 16-1-15,-4 12 1 16,3 7 0-16,-1 1 0 16,1 10-1-16,1 4-1 15,-2-8-2-15,1 19 0 16,-2 4 0-16,4 8 2 15,-7 0 0-15,8 17 1 0,-3-7 1 16,3 10-2 0,-1-5 0-16,2 4 2 0,-1-7 0 15,-1-3-1-15,-2-10 3 16,3-3 0-16,1-14-383 16,-5-32 130-16</inkml:trace>
        </inkml:traceGroup>
        <inkml:traceGroup>
          <inkml:annotationXML>
            <emma:emma xmlns:emma="http://www.w3.org/2003/04/emma" version="1.0">
              <emma:interpretation id="{78BBDAEE-F973-4E73-991A-66CA113F194E}" emma:medium="tactile" emma:mode="ink">
                <msink:context xmlns:msink="http://schemas.microsoft.com/ink/2010/main" type="inkWord" rotatedBoundingBox="10218,6288 11203,5677 11284,5807 10298,6418"/>
              </emma:interpretation>
              <emma:one-of disjunction-type="recognition" id="oneOf1">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emma:literal>
                </emma:interpretation>
                <emma:interpretation id="interp5" emma:lang="" emma:confidence="0">
                  <emma:literal>+</emma:literal>
                </emma:interpretation>
              </emma:one-of>
            </emma:emma>
          </inkml:annotationXML>
          <inkml:trace contextRef="#ctx0" brushRef="#br0" timeOffset="1.1652E6">-2983 894 1146 0,'-7'9'272'15,"0"-4"109"-15,6-2-325 16,1-2 22-16,1-1 7 0,4 0 26 15,3-1-4-15,5-7 2 16,4-1-32-16,9 0-12 16,0-3-24-16,7 1 1 15,-3 3-9-15,8-2 5 16,-1 1-6-16,2 1-4 16,-1-2-8-16,14-7-6 15,-4-1-7-15,10-10 0 16,1-2 0-16,3-8 1 15,-4 2 0-15,4-4 4 16,-13 7 0-16,4-1 2 16,-12 10 1-16,-3 3 6 15,-13 6 1-15,6 4 2 16,-15 4 0-16,4 2 4 16,-6 0-5-16,1 1-2 0,-1-5-6 15,-1 6-1-15,-7-5-2 16,5 2 13-16,-6 5 8 15,-5 1 11-15,-2-5 2 16,2 7 0-16,0-1-14 16,-3 1-7-16,0-1-13 15,0-1-8-15,0-1-21 16,-6-1-51-16,1-7-80 0,5-2-513 16,-3-8 99-16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2:34.0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54B935C-D29E-4701-8ECD-C1C16C16C3BA}" emma:medium="tactile" emma:mode="ink">
          <msink:context xmlns:msink="http://schemas.microsoft.com/ink/2010/main" type="inkDrawing" rotatedBoundingBox="6969,2521 9445,2626 9387,3998 6911,3893" hotPoints="9498,3274 8124,3897 6755,3265 8129,2642" semanticType="enclosure" shapeName="Ellipse"/>
        </emma:interpretation>
      </emma:emma>
    </inkml:annotationXML>
    <inkml:trace contextRef="#ctx0" brushRef="#br0">896 8 903 0,'-34'-2'250'16,"-2"0"58"-16,-7-4-238 16,5 6-53-16,-6 5 11 15,3 0 2-15,-3 2 12 16,7 10-1-16,-12 0 0 16,11 4 13 15,18-11-19-31,2 3-22 0,-62 40 2 0,4 0-2 15,-5 9 3-15,13 2-4 16,30-20 3-16,9-3-2 16,2 10 3-16,7 4-4 15,4 9 0-15,5-2-5 16,3 5-1-16,8-8-3 16,3-3 0-16,5-11-1 0,7 2 2 15,3-6-1-15,7 2-1 16,1-10-1-16,8 1 1 15,1-6-2-15,11 3 1 16,-1-4 0-16,10 6 0 16,-6 2-1-16,7 0 3 15,-6-10-1-15,10 2 3 16,-3-4 0-16,12-7 4 16,-3-7-3-16,11 7 2 15,-9-12-3-15,7-7 0 16,-6-4-2-16,9-6 1 15,-10 0-1-15,13-2 2 16,-6 2-3-16,12 4 1 16,-7 3-2-16,7-3 0 15,-10 8 0-15,7-4 2 16,-16-4 1-16,9-2 1 0,-8 2-1 16,6-14 0-16,-11-4-3 15,6-6 2-15,-18-8-3 16,1-14 2-16,-14 8-1 15,4-7 1-15,-15 2-1 16,10 5 2-16,-12 7-3 16,-3 4 2-16,-8 12-1 15,-1-4 1-15,-11 9-2 16,-3-7 3-16,-5-6 1 16,-10-10 7-16,-6 2 2 0,-10-14 5 15,3 13 1-15,-10-13 5 16,0 6-3-16,-9-5 10 15,1 10 2-15,-21-4 12 16,-1 17-2-16,-17-3 3 16,2 13-10-16,-22 2-8 15,0 5-15-15,-34 4-26 16,1 8-29-16,-43 5-69 16,-10 12-41-16,-47 22-347 15,6 7 54-15</inkml:trace>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0:19.5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1CAD09-D5BB-4BC4-8228-51E3BA7C5EB7}" emma:medium="tactile" emma:mode="ink">
          <msink:context xmlns:msink="http://schemas.microsoft.com/ink/2010/main" type="inkDrawing" rotatedBoundingBox="1512,1506 4332,896 4392,1171 1572,1781" semanticType="underline" shapeName="Other">
            <msink:sourceLink direction="with" ref="{D65F74D5-F5A7-4D14-A0C6-CF2AAB47F98D}"/>
          </msink:context>
        </emma:interpretation>
      </emma:emma>
    </inkml:annotationXML>
    <inkml:trace contextRef="#ctx0" brushRef="#br0">61 631 1044 0,'-13'-5'251'0,"-1"2"89"15,0 3-302-15,4 2-8 16,2-1-13-16,7 1 0 16,-1-2-7-16,10 1-2 15,-4-1-8-15,13 3 1 16,-3 1-1-16,8-1 1 15,-3-2 0-15,13-2 3 16,-5-7-2-16,9-7 1 16,-1-5 1-16,8-10 1 15,-5 7-2-15,3-9 2 16,-7 6 0-16,6 5 0 16,-10 9-2-16,5-2 1 15,-4 11-2-15,11 0 2 0,-3-3 3 47,-19 3 1-47,0 0-5 0,72-12 1 0,-1-5-1 16,17-6 2-16,-6 1-2 15,-25 2 0-15,-8 2-2 16,8 4 0-16,-9 6-2 16,10 7 2-16,-10 2 0 15,9 2 0-15,-4 3 0 0,12-3 1 16,-8-4-2-16,11-5 1 15,-12-5-2-15,9-9 2 16,-15 0-1-16,4-1 2 16,-10 3-1-16,7 3 0 15,-11 7 0-15,5 2-1 16,-10 6-1-16,4-2 1 16,-3-4-3-1,-3-6 2 1,-6 1 2-16,-3-4-3 0,-12 0 5 15,-11 7-4-15,-6 7 5 16,-9-1-6-16,-3 5 15 16,-1-1 3-16,-2 1 12 15,-2-2 7-15,-1 2 12 16,-1-1-7-16,-4 1-2 16,1-2-9-16,-4 4-5 15,-4-1-5-15,1 2 1 0,-1 3-6 16,-3 2 0-16,1 1-7 15,5 2-3-15,-5 2-5 16,1-1 3-16,0 5-3 16,-3 0 5-16,-7 4-4 15,-4-1 4-15,-5 4-7 16,1-3 5-16,-11 1-7 16,1-3 3-16,-6 6-14 15,-2-4 5-15,-12 8-11 16,4-8-11 15,29-11 18-31,1 3 15 0,-110 32-8 16,5-8 5-16,-12 2-5 15,8-10 7-15,52-19-3 0,16 0 8 16,-10 0-3-16,12-5 6 16,-9 7-8-16,8-3 6 15,-7 0-6-15,12 3 3 16,-8 0-7-16,11 1 5 15,-7 0-9-15,7 2 5 16,-14-1-5-16,11 0 7 16,-11 1-5-16,11-2 9 0,-5 0-6 15,17-1 6-15,-3-8-7 16,13-1 5-16,2-4-6 16,13-2 5-16,-1-2-4 15,9 2 5-15,0 0-2 16,7 0 4-16,1 2-5 15,2 1 5-15,4 0-6 16,6-2 2-16,0 2-9 16,9-4 6-16,10-4-6 15,5-3 6-15,11-5-2 16,10-3 7-16,8-2-4 16,1 0 6-16,11-6-6 15,-3 5 4-15,11-6-17 16,0 2 1-16,6 0-10 15,-4-1 5-15,9 1-6 16,-13 6 20-16,13-6-3 16,-5 4 11-16,10 6-4 0,-2-2 6 15,4 3-6-15,-14 9 6 16,10 1-6-16,-16 5 7 16,3-1-7-16,-4 1 6 15,9-9-6-15,-12-3 6 16,9-10-6-16,-13 1 6 15,2-8-5-15,-13 5 6 0,4-2-8 16,-12 8 8-16,2 6-7 16,-8 7 6-16,-3 7-7 15,-8 4 8-15,0 6-8 16,-3 0 8-16,2 3-8 16,-1-1 9-16,-3 0-8 15,0-4 7-15,-6-1-8 16,-7-4 9-16,-4-2-9 15,-5-1 9-15,-9-1-8 16,-6-1 7-16,-10 3-14 16,-7-1 2-16,-15 5-20 15,-3 2 2-15,-19 13-20 16,-3-3-321-16,-42 3 104 16</inkml:trace>
  </inkml:traceGroup>
</inkml:ink>
</file>

<file path=ppt/ink/ink2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3:58.4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6BCE7E-696F-4254-951C-F9E0786EA215}" emma:medium="tactile" emma:mode="ink">
          <msink:context xmlns:msink="http://schemas.microsoft.com/ink/2010/main" type="writingRegion" rotatedBoundingBox="3381,2892 7133,1150 7860,2717 4108,4458"/>
        </emma:interpretation>
      </emma:emma>
    </inkml:annotationXML>
    <inkml:traceGroup>
      <inkml:annotationXML>
        <emma:emma xmlns:emma="http://www.w3.org/2003/04/emma" version="1.0">
          <emma:interpretation id="{EBDD6C14-2117-4A74-BDED-A77E027DEE06}" emma:medium="tactile" emma:mode="ink">
            <msink:context xmlns:msink="http://schemas.microsoft.com/ink/2010/main" type="paragraph" rotatedBoundingBox="3381,2892 7133,1150 7860,2717 4108,4458" alignmentLevel="1"/>
          </emma:interpretation>
        </emma:emma>
      </inkml:annotationXML>
      <inkml:traceGroup>
        <inkml:annotationXML>
          <emma:emma xmlns:emma="http://www.w3.org/2003/04/emma" version="1.0">
            <emma:interpretation id="{92844ED2-D8B6-4F19-9570-0F630E95BCBA}" emma:medium="tactile" emma:mode="ink">
              <msink:context xmlns:msink="http://schemas.microsoft.com/ink/2010/main" type="line" rotatedBoundingBox="3381,2892 7133,1150 7860,2717 4108,4458"/>
            </emma:interpretation>
          </emma:emma>
        </inkml:annotationXML>
        <inkml:traceGroup>
          <inkml:annotationXML>
            <emma:emma xmlns:emma="http://www.w3.org/2003/04/emma" version="1.0">
              <emma:interpretation id="{54B5162A-E8EA-4DFB-B6D4-1FD61B20638B}" emma:medium="tactile" emma:mode="ink">
                <msink:context xmlns:msink="http://schemas.microsoft.com/ink/2010/main" type="inkWord" rotatedBoundingBox="3381,2892 7133,1150 7860,2717 4108,4458"/>
              </emma:interpretation>
              <emma:one-of disjunction-type="recognition" id="oneOf0">
                <emma:interpretation id="interp0" emma:lang="" emma:confidence="1">
                  <emma:literal/>
                </emma:interpretation>
              </emma:one-of>
            </emma:emma>
          </inkml:annotationXML>
          <inkml:trace contextRef="#ctx0" brushRef="#br0">443 525 883 0,'7'-71'348'0,"1"-11"44"16,-10 9-209-16,-7-7-53 16,-9 11-32-16,-6 3 10 15,-1 19-30-15,-3 16-10 16,3 25-30-16,1 26 1 15,1 24-26-15,2 23 2 16,9 7-6-16,4 26 15 0,11-6-10 16,9 20 10-1,4 1-7-15,11 10 5 16,-3-23-14 0,0 10 9-16,5-24-10 15,0 1 10-15,-9-10-7 0,1 11 14 0,-6-13-6 16,-7-6 14-16,-7-23-8 0,-4-15 10 15,-3-16-8 1,-7-19 8-16,-7-9-17 0,-7-20 1 16,-8-10-10-16,-18-23-14 15,-5-4-24-15,-3-5-1 16,4 17-3-16,0 6 4 16,21 18 9-16,12 12 16 15,10 11 1-15,10 4 5 16,7 7-6-16,6 1 4 15,4-3-4-15,12 0 6 16,6-2-5-16,12-13 5 16,1 8-4-16,8-9 7 15,-5 4-6-15,3-3 7 16,-3 12-8-16,0-11 9 16,-11 11-9-16,1-3 7 15,-13-3-3-15,-9-1-76 0,-9 5-82 16,-1-16-368-16,-7-19 14 15</inkml:trace>
          <inkml:trace contextRef="#ctx0" brushRef="#br0" timeOffset="278.2552">779-60 1140 0,'5'7'451'0,"-13"24"12"15,-2 11-278-15,-5 25-97 16,5 0-50-16,3 19 9 16,4 1-12-16,6 13-2 15,11-14-21-15,7 16-1 16,2-13-12-16,7-8 7 15,0-27-6-15,1-11 6 16,-3-20-4-16,4-17-66 16,-3-9-64-16,6-22-374 15,7-20 33-15</inkml:trace>
          <inkml:trace contextRef="#ctx0" brushRef="#br0" timeOffset="474.7306">1356 150 777 0,'9'16'595'0,"-7"11"-103"16,-10 26-29-16,-3 11-339 16,-13 30-11-16,-3 3-48 15,-2 24-10-15,3-14-37 0,3-9-2 16,10-28-14 0,1-14 3-16,1-36-6 0,-3-9-51 15,-2-13-84-15,-6-19-408 16,1-31 52-16</inkml:trace>
          <inkml:trace contextRef="#ctx0" brushRef="#br0" timeOffset="650.2595">998 519 1242 0,'6'8'368'0,"15"2"91"16,10-2-340-16,16-6-27 15,6-9-34-15,17-6-2 16,1-7-27-16,15-4-5 15,-10 1-13-15,3 2-112 16,-20 12-5-16,-4 7-382 0,-22 4 10 16</inkml:trace>
          <inkml:trace contextRef="#ctx0" brushRef="#br0" timeOffset="896.6019">1467-150 1312 0,'24'36'334'0,"6"8"135"15,7-1-385-15,5 12 12 16,2-2-26-16,2 12-7 16,-5 3-34-16,-5 20-2 15,-13 2-19-15,-15 27 2 16,-22 1-8-16,-18 6 6 15,-7-11-1-15,-15-4-127 16,-9-29-382-16</inkml:trace>
          <inkml:trace contextRef="#ctx0" brushRef="#br0" timeOffset="77980.824">-1958 1364 1068 0,'-23'-21'313'0,"-8"1"62"16,8 29-306-16,-5 32-29 15,6 17-29-15,-3 23-11 16,12-3 3-16,7 4-5 15,12-25 7-15,13-10-7 16,10-22 3-16,11-14-4 16,4-20 5-16,3-21-2 15,-2-14 6-15,-1-26-1 16,-10 0 3-16,-5 0-3 16,-10 25 1-16,-7 14-12 0,-7 43 0 15,4 37-5-15,5 28 3 16,7 31-4-16,9 16 14 15,13 5-4-15,1-15 9 16,6 3-6-16,-5-27 6 16,2-8-7-16,-7-22 6 15,-8-2-6-15,-14-19 6 16,-14 2-2-16,-11-10 4 0,-13 2 8 16,-7-7 17-16,-8-3 14 15,0-10 10-15,-9-16-1 16,0-7-7-16,-4-21-16 15,0-8-14-15,1-34-14 16,14-9 2-16,12-15-8 16,16 3 4-16,19-20-6 15,10 28 6-15,10-1-11 16,-1 13-30-16,8 2-63 16,-11 22 25-16,10 0-370 15,-8 5 77-15</inkml:trace>
          <inkml:trace contextRef="#ctx0" brushRef="#br0" timeOffset="78184.7902">-1396 729 1263 0,'-23'16'387'0,"-15"27"55"0,4 16-336 15,4 24-82-15,12 4-23 16,9 8-6-16,13-17 9 15,15 2-9-15,8-13 8 16,11 4-9-16,4-16 6 16,8-3-6-16,-4-19 10 15,4-3-31-15,-6-16-18 0,2-13-52 16,-10-8-15-16,-4-37-333 16,-8-15 81-16</inkml:trace>
          <inkml:trace contextRef="#ctx0" brushRef="#br0" timeOffset="78561.9179">-1189 1193 964 0,'8'-3'340'15,"10"-3"21"-15,10-2-238 0,23-4-100 16,8-3-20-16,19-5-3 16,-5 7 5-1,7 0-22-15,-15 6-18 0,-4-2-331 16,-22 3 86-16</inkml:trace>
          <inkml:trace contextRef="#ctx0" brushRef="#br0" timeOffset="78408.8099">-893 868 999 0,'-6'28'278'16,"2"-13"64"-16,5 20-271 16,-1 4-61-16,-6 14-6 15,6 3 15-15,-3 28 5 16,-1 1 8-16,1 15-6 15,3-11 3-15,-4-1-15 16,6-33-4-16,-4-17-9 16,1-24-16-16,-4-19-285 0,-16-25-71 15,-20-37-89-15</inkml:trace>
          <inkml:trace contextRef="#ctx0" brushRef="#br0" timeOffset="78927.0698">-756 431 1294 0,'-6'17'335'16,"15"7"90"-16,18 23-359 15,14 14-63-15,21 34-9 0,2-10 10 16,6 14-6-16,-12-11 6 15,-8 17-5-15,-20-11 3 16,-12 45-44 0,-13 9-34-16,-23 35-350 0,-20-14 65 15</inkml:trace>
        </inkml:traceGroup>
      </inkml:traceGroup>
    </inkml:traceGroup>
  </inkml:traceGroup>
</inkml:ink>
</file>

<file path=ppt/ink/ink2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4:01.3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F2C070B-9375-4434-9D5B-81187DDC58A6}" emma:medium="tactile" emma:mode="ink">
          <msink:context xmlns:msink="http://schemas.microsoft.com/ink/2010/main" type="inkDrawing" rotatedBoundingBox="6226,13597 24593,13364 24596,13628 6230,13862" shapeName="Other"/>
        </emma:interpretation>
      </emma:emma>
    </inkml:annotationXML>
    <inkml:trace contextRef="#ctx0" brushRef="#br0">-8 413 749 0,'-9'12'425'0,"24"-3"-65"0,15-9-97 16,27-12-253 0,11-6-8-16,29-8-2 0,5-4 5 15,30-4-5-15,3 10 2 16,30 1-5-16,-7 13 3 0,31 6-3 15,-6 6 4-15,27 0-3 16,-14 1 3-16,38-6-3 16,-17-10 5-1,36-8-5-15,-15 0 5 0,43 0-4 16,-30 1 2-16,43 9-1 16,-27 10 4-16,38 1-4 15,-24 1 5-15,42 1-2 16,-26-7 2-16,43-4-5 15,-26-4 2-15,43-3-3 16,-33 3 4-16,50 4-5 16,-45 6 5-16,44 6-3 15,-42 4 3-15,42 2-5 16,-51 0 5-16,51 0-6 16,-45-4 4-16,44-3-4 15,-46-1 6-15,52-2-6 16,-51-6 7-16,36-2-1 15,-40-1 2-15,35-8-2 16,-42 1 5-16,33-3-5 0,-36 0 2 16,28 4-2-16,-38 7 1 15,24 10 2-15,-39 10 7 16,26 8 2-16,-39 3 7 0,30-3-4 16,-41-8 1-1,30-11-7-15,-38-11-1 0,28-5-6 16,-43-2 3-16,23 2-5 15,-45 13 5-15,12 9 0 16,-48 8 7-16,16 9-3 16,-37 3 4-16,2 1-8 15,-26-6 0-15,9-4-6 16,-27-7 2-16,2-3-3 16,-19-10 6-16,-8-5-46 15,-26 0 156-15,1-4-535 16,-23 0 186-16</inkml:trace>
  </inkml:traceGroup>
</inkml:ink>
</file>

<file path=ppt/ink/ink2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4:00.3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491D76-F6CC-4B3A-8155-756F1152CBE2}" emma:medium="tactile" emma:mode="ink">
          <msink:context xmlns:msink="http://schemas.microsoft.com/ink/2010/main" type="inkDrawing" rotatedBoundingBox="8105,1586 8182,14152 7964,14153 7886,1588" semanticType="verticalRange" shapeName="Other">
            <msink:sourceLink direction="with" ref="{146B1651-1D51-4A4A-8C20-D40C31C00681}"/>
          </msink:context>
        </emma:interpretation>
      </emma:emma>
    </inkml:annotationXML>
    <inkml:trace contextRef="#ctx0" brushRef="#br0">166 0 1071 0,'0'-4'307'16,"-4"21"85"-16,-2 14-298 15,-5 30-29-15,-6 15-18 16,-2 26 7-1,2 5-2-15,-1 27 8 0,3-2 5 0,7 20-6 16,8-16-15-16,0 21-20 16,3-16-10-16,2 19-9 15,-2-14 5-15,-5 33-3 16,-4-6 9-16,-3 38 0 16,1-17 12-16,-5 49 6 15,5-26 8-15,-4 29-8 16,1-25 0-16,2 37-14 15,3-33-8-15,3 43-12 16,2-20 4-16,5 31-7 16,2-33 8-16,0 34-7 15,-1-32 6-15,8 26-7 16,-11-31 8-16,4 33-9 0,0-31 8 16,-1 34-7-16,-5-32 7 15,1 44-7-15,-1-30 7 16,2 44-8-16,-2-27 8 15,1 26-7-15,5-34 8 16,-1 36-9-16,-4-45 9 16,2 21-9-16,2-22 9 15,-2 16-9-15,-1-42 9 16,2 27-8-16,2-40 7 0,-1 22-7 16,2-41 7-16,2 9-8 15,-3-38 8-15,4 7-8 16,0-40 7-16,2 8-6 15,-1-34 6-15,0-8-7 16,-2-27 9-16,-3-10-8 16,-6-22 8 15,4-5-6-31,-1-7 7 16,-1-5-8-16,-2-4 7 0,3-3-9 0,-3-8 6 0,3-3-6 15,0-6 3-15,0-3-41 16,-3-4-57-16,5-16-428 15,-5-4 85-15</inkml:trace>
  </inkml:traceGroup>
</inkml:ink>
</file>

<file path=ppt/ink/ink2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6:32.781"/>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B5056CEF-040C-4B6E-A07E-1D2AD3D37DF3}" emma:medium="tactile" emma:mode="ink">
          <msink:context xmlns:msink="http://schemas.microsoft.com/ink/2010/main" type="writingRegion" rotatedBoundingBox="16045,153 32097,1051 31803,6316 15750,5417"/>
        </emma:interpretation>
      </emma:emma>
    </inkml:annotationXML>
    <inkml:traceGroup>
      <inkml:annotationXML>
        <emma:emma xmlns:emma="http://www.w3.org/2003/04/emma" version="1.0">
          <emma:interpretation id="{0AC937CD-9613-4AD5-AAB2-E5E48D11D69E}" emma:medium="tactile" emma:mode="ink">
            <msink:context xmlns:msink="http://schemas.microsoft.com/ink/2010/main" type="paragraph" rotatedBoundingBox="16045,153 31988,1045 31876,3049 15933,2157" alignmentLevel="1"/>
          </emma:interpretation>
        </emma:emma>
      </inkml:annotationXML>
      <inkml:traceGroup>
        <inkml:annotationXML>
          <emma:emma xmlns:emma="http://www.w3.org/2003/04/emma" version="1.0">
            <emma:interpretation id="{BCFC6A0E-B5AD-411A-BC8B-969610EF2F22}" emma:medium="tactile" emma:mode="ink">
              <msink:context xmlns:msink="http://schemas.microsoft.com/ink/2010/main" type="line" rotatedBoundingBox="16045,153 31988,1045 31876,3049 15933,2157"/>
            </emma:interpretation>
          </emma:emma>
        </inkml:annotationXML>
        <inkml:traceGroup>
          <inkml:annotationXML>
            <emma:emma xmlns:emma="http://www.w3.org/2003/04/emma" version="1.0">
              <emma:interpretation id="{ACFDEFDB-36B8-4BC4-9F2F-645200C1E23F}" emma:medium="tactile" emma:mode="ink">
                <msink:context xmlns:msink="http://schemas.microsoft.com/ink/2010/main" type="inkWord" rotatedBoundingBox="16020,593 16743,634 16695,1487 15972,1446"/>
              </emma:interpretation>
              <emma:one-of disjunction-type="recognition" id="oneOf0">
                <emma:interpretation id="interp0" emma:lang="" emma:confidence="0">
                  <emma:literal>.</emma:literal>
                </emma:interpretation>
                <emma:interpretation id="interp1" emma:lang="" emma:confidence="0">
                  <emma:literal>r</emma:literal>
                </emma:interpretation>
                <emma:interpretation id="interp2" emma:lang="" emma:confidence="0">
                  <emma:literal>T</emma:literal>
                </emma:interpretation>
                <emma:interpretation id="interp3" emma:lang="" emma:confidence="0">
                  <emma:literal>t</emma:literal>
                </emma:interpretation>
                <emma:interpretation id="interp4" emma:lang="" emma:confidence="0">
                  <emma:literal>'</emma:literal>
                </emma:interpretation>
              </emma:one-of>
            </emma:emma>
          </inkml:annotationXML>
          <inkml:trace contextRef="#ctx0" brushRef="#br0">-10105-568 1274 0,'0'-1'343'0,"-2"4"105"16,2 0-356-16,6-3 8 15,2-6-22-15,4 3 11 16,2-8-16-16,1-10-3 0,0-6-21 16,-1-17 1-16,-14-13-12 15,-9-23 0-15,-8-3-13 16,-15-21-6-16,-6 9-10 15,5 10-2-15,2 23-4 16,10 16 2-16,14 26-4 16,11 11-3-16,13 9-3 15,16 3 0-15,11 3-2 0,17 4 3 16,10-4 5-16,29-6-18 16,7-8-96-16,41-28-444 15,-4-13 96-15</inkml:trace>
        </inkml:traceGroup>
        <inkml:traceGroup>
          <inkml:annotationXML>
            <emma:emma xmlns:emma="http://www.w3.org/2003/04/emma" version="1.0">
              <emma:interpretation id="{4B85ADA4-B534-4D31-B24F-C35BA32300C7}" emma:medium="tactile" emma:mode="ink">
                <msink:context xmlns:msink="http://schemas.microsoft.com/ink/2010/main" type="inkWord" rotatedBoundingBox="16298,936 17575,1008 17534,1740 16257,1669"/>
              </emma:interpretation>
              <emma:one-of disjunction-type="recognition" id="oneOf1">
                <emma:interpretation id="interp5" emma:lang="" emma:confidence="1">
                  <emma:literal/>
                </emma:interpretation>
              </emma:one-of>
            </emma:emma>
          </inkml:annotationXML>
          <inkml:trace contextRef="#ctx0" brushRef="#br0" timeOffset="-493.8939">-8690-290 1296 0,'-7'5'427'16,"5"-1"58"-16,2-1-343 0,-1-4-54 15,-2-2-32-15,0-5 12 16,-2-4-4-16,-2-8 1 16,-6-7-21-16,-8-11-4 15,-8-3-15-15,-16-11 2 16,-11 4-9-16,-16-4-3 15,-3 4-5-15,-12-8-3 16,8 5-6-16,-1 0 1 16,15 5-2-16,-5 5 3 15,14 16 1-15,-4 3 2 16,9 7-1-16,-2 5 1 16,10 0-3-16,2 3 2 0,9 2-3 15,1 1 0 1,9-1-2-16,0-1-1 0,6-3-2 15,1 0 0-15,6-3 1 16,-6-3-5-16,4-1-4 16,1 1-15-16,1 3-20 15,-4 1-114-15,9 13-64 16,-1 22-347-16,11 19-4 16</inkml:trace>
        </inkml:traceGroup>
        <inkml:traceGroup>
          <inkml:annotationXML>
            <emma:emma xmlns:emma="http://www.w3.org/2003/04/emma" version="1.0">
              <emma:interpretation id="{663544C4-7BAB-4A40-837A-66086CA470C3}" emma:medium="tactile" emma:mode="ink">
                <msink:context xmlns:msink="http://schemas.microsoft.com/ink/2010/main" type="inkWord" rotatedBoundingBox="19015,802 20539,888 20466,2200 18942,2115"/>
              </emma:interpretation>
              <emma:one-of disjunction-type="recognition" id="oneOf2">
                <emma:interpretation id="interp6" emma:lang="" emma:confidence="1">
                  <emma:literal/>
                </emma:interpretation>
              </emma:one-of>
            </emma:emma>
          </inkml:annotationXML>
          <inkml:trace contextRef="#ctx0" brushRef="#br1" timeOffset="-81600.524">-6345-548 1312 0,'3'6'357'0,"1"-3"82"16,19 11-354-16,10 4-87 16,25 8-6-16,13-2 5 15,23 6 8-15,7-2-17 0,17-1-423 16,-7-7 142-16</inkml:trace>
          <inkml:trace contextRef="#ctx0" brushRef="#br1" timeOffset="-82059.6924">-7022-542 177 0,'-36'-12'158'0,"-2"-8"25"0,7-6 11 16,1-5 44-16,4-4-16 16,2-8 18-16,9 4-42 15,7-8-22-15,8 1-66 16,15-4-15-16,13 2-41 16,20-12-17-16,13 7-27 15,19-1-7-15,-2 14-3 16,2 8-4-16,-19 19-1 15,-8 17-3-15,-24 22 0 0,-20 18-3 16,-20 20 5-16,-13 15 4 16,-13 0 7-16,-10 1 9 15,3-18 11-15,2-10 6 16,7-22-2-16,9-6 0 16,16-17-10-16,16-6-11 15,15-7-5-15,15-11-2 16,2-4-2-16,14 3 1 15,-7 0 3-15,2 8-4 16,-9 14-2-16,-1 12-3 16,-17 10-1-16,-10 17 0 15,-11 8 1-15,-15 19 3 16,-3-2 4-16,-9 7 1 16,-2-15 2-16,-5-2 14 15,3-16 8-15,-22-2 12 0,2-10 3 16,-15-1 2-16,2-12-11 15,-9-10-9-15,21-4-13 16,3 0-2-16,18 0-5 16,9 2-4-16,12 12-2 15,7 4-31-15,7 5-30 16,9 12-74-16,8-2-3 16,18-6-343-16,4-14 69 15</inkml:trace>
          <inkml:trace contextRef="#ctx0" brushRef="#br1" timeOffset="-81838.5571">-6036-820 1212 0,'43'-22'347'0,"-42"10"67"16,2 7-319-16,3 10-97 15,-1 4-9-15,-1 12 3 16,1 8-2-16,-3 15 1 15,-6 3 3-15,-6 23 3 16,-5 1 0-16,-8 15 4 16,-4-7 5-16,-2 3 4 15,9-21-1-15,2-8 3 16,6-18-2-16,4-8 4 16,-1-13-22-16,-2-14 266 15,-1-29-673-15,-21-30 292 0</inkml:trace>
        </inkml:traceGroup>
        <inkml:traceGroup>
          <inkml:annotationXML>
            <emma:emma xmlns:emma="http://www.w3.org/2003/04/emma" version="1.0">
              <emma:interpretation id="{93DF6704-263F-4088-AA19-B3C7CAEFFC53}" emma:medium="tactile" emma:mode="ink">
                <msink:context xmlns:msink="http://schemas.microsoft.com/ink/2010/main" type="inkWord" rotatedBoundingBox="26295,726 31988,1045 31876,3049 26182,2730">
                  <msink:destinationLink direction="from" ref="{CC491F0D-4667-41CA-AE9D-1EB2F39A31B3}"/>
                </msink:context>
              </emma:interpretation>
              <emma:one-of disjunction-type="recognition" id="oneOf3">
                <emma:interpretation id="interp7" emma:lang="" emma:confidence="1">
                  <emma:literal/>
                </emma:interpretation>
              </emma:one-of>
            </emma:emma>
          </inkml:annotationXML>
          <inkml:trace contextRef="#ctx0" brushRef="#br1" timeOffset="-149624.2907">2 111 1121 0,'-9'-25'412'15,"12"16"21"-15,16 9-317 0,21 6-39 16,10 0-75-16,15 0 7 15,9-1-6-15,17-4 8 16,-6-7-5-16,14-6 7 16,-12-3-54-16,-5-9-395 15,-19-20 115 1</inkml:trace>
          <inkml:trace contextRef="#ctx0" brushRef="#br1" timeOffset="-149772.9003">543-660 1160 0,'-22'-6'339'0,"-7"3"108"16,5 4-332-16,-5 14-14 15,3 11-34-15,-8 35-8 16,7 15-35-16,1 50 7 16,2 7-13-16,9 27 6 15,16-13-15-15,9 18 5 16,2-37-13-16,10-15 8 0,-3-28-7 16,-3-19 8-16,-8-33-10 15,-4-9 7-15,-4-1-6 16,-1-8 6-16,-5-7-3 15,-8-11-30-15,-4-9-82 16,-5-14-381-16,-4-30 65 16</inkml:trace>
          <inkml:trace contextRef="#ctx0" brushRef="#br1" timeOffset="-149385.8403">1102-777 898 0,'6'-29'387'0,"-8"11"54"15,-10 19-191-15,-11 22-92 16,-21 26-18-16,-3 18-69 16,-6 30-28-16,5 6-33 15,2 18 3-15,23-15-9 16,19 10 9-16,11-25-12 15,19 1 7-15,11-23-9 16,19-6 10-16,-5-23-22 0,16-13-77 16,-3-22-51-16,15-16-346 15,-15-13 15-15</inkml:trace>
          <inkml:trace contextRef="#ctx0" brushRef="#br1" timeOffset="-149148.9739">1792-539 1034 0,'2'-4'385'0,"-7"23"37"15,-4 9-241-15,-11 20-80 16,-4 13-36-16,-6 28 8 16,-5-2-27-16,-5 13-11 15,7-12-30-15,-4-3 4 16,9-30-9-16,5-7 9 0,8-20-8 15,-2-18 8-15,5-22-58 16,-5-27-161-16,-1-19-268 16,-12-41-18-1</inkml:trace>
          <inkml:trace contextRef="#ctx0" brushRef="#br1" timeOffset="-149000.2485">1378-464 1190 0,'14'27'289'16,"4"12"113"-16,9 8-336 0,19 6-29 15,5-4-8-15,20-4 7 16,5-10-15-16,15-4-426 16,-15-28 142-16</inkml:trace>
          <inkml:trace contextRef="#ctx0" brushRef="#br1" timeOffset="-148718.7359">2070-854 1091 0,'4'-11'278'0,"5"6"113"16,4 11-308-16,6 16 0 16,7 13-9-16,6 18 10 0,-2 4-32 15,4 22 3 1,-5-3-23-16,-7 20 5 0,-8 1-16 15,-14 14 9-15,-12-16-9 16,-23 7 9 0,-9-19-11-16,-15-1 6 0,-2-17 15 15,-4-5-515-15,12-27 175 16</inkml:trace>
          <inkml:trace contextRef="#ctx0" brushRef="#br1" timeOffset="-148362.615">2780-463 1258 0,'-9'-8'381'0,"10"7"67"0,10 1-344 16,12-2-48-16,9-1-31 15,21-1 11-15,12-5-10 16,15-2 5-16,2 5-22 16,3 0 13-16,-21 3-37 0,-8 6-86 15,-27 12-377-15,-40 5 65 16</inkml:trace>
          <inkml:trace contextRef="#ctx0" brushRef="#br1" timeOffset="-148185.4701">2809-116 1162 0,'-20'34'340'0,"25"-11"85"15,14-7-324-15,33-14-28 16,12-16-28-16,40-18-2 16,6-3-20-16,23-7 18 15,-9 4-80-15,8 5-405 16,-31 13 130-1</inkml:trace>
          <inkml:trace contextRef="#ctx0" brushRef="#br1" timeOffset="-147623.8584">3977-871 1174 0,'15'-32'326'0,"14"-9"103"15,12 5-321-15,21 1-26 16,3 7-16-16,17 16 14 15,-7 15-36-15,-1 19-3 16,-19 14-26-16,-19 20 1 16,-28 5-11-16,-28 15 12 15,-22-8-4-15,-21 5 9 16,0-14-8-16,-1-7 17 16,14-21-10-16,12-5 10 15,21-15-8-15,14-13 6 0,14-8-21 16,19-5 3-16,7 2-12 15,13 4 4-15,0 12-7 16,6 14 4-16,-9 9-7 16,1 4 7-16,-10 8-5 15,-3 2 7-15,-15 0-8 16,-6 12 8-16,-17-2-6 16,-16 8 17-16,-31-117 49 15,-9-19-15 1,-23 163 27-16,-3-57-12 0,-4 108 3 15,17 7-30-15,7-143 0 16,20-8-26-16,7-6-25 16,18 1-29-16,17-1-96 15,7-1-77-15,22 7-381 16,11 5 28-16</inkml:trace>
          <inkml:trace contextRef="#ctx0" brushRef="#br1" timeOffset="-147193.9708">4751-622 1347 0,'32'22'381'16,"19"6"80"-16,39 14-335 15,9 7-123-15,20 5 13 16,-2 1-7-16,21 16 5 16,-22-4 18-16,-3 18-500 15,-26-3 175-15</inkml:trace>
          <inkml:trace contextRef="#ctx0" brushRef="#br1" timeOffset="-147384.4976">5382-829 1198 0,'14'-7'425'0,"-11"8"68"0,-12 19-287 16,-14 22-80-1,-9 13-38-15,-29 24 7 0,-7 6-42 16,-12 15-16-16,7-7-28 15,2 11 2-15,24-16-13 16,10-6 7-16,16-22-1 16,1-13-126-16,8-23 391 15,7-26-816-15,4-19 272 16</inkml:trace>
          <inkml:trace contextRef="#ctx0" brushRef="#br1" timeOffset="-86140.2349">3927 818 1336 0,'-21'-3'326'0,"-4"1"105"15,18-1-383-15,7-1-42 16,3 0-7-16,5 3-3 15,8-5 3-15,2 4 1 16,8-2 1-16,6-4-1 16,14-1-1-16,2 6-2 0,16-9 1 15,-2 3 1 1,11-5 2-16,-11 4-1 16,-3-6 2-16,-16 7 0 0,-7 3 0 15,-16 2-1-15,-6-2 3 16,-10 7 2-16,1 8 18 15,-7-9 21-15,-7 8 30 16,-6-7 10-16,-17 2 18 16,-13-10-14-16,-19 5-11 15,-4-2-29-15,-16-2-8 16,26 4-6 0,1 2-20-1,-48 3-11-15,20 3 0 16,11-3-2-16,21 8-5 15,53-8-5-15,18-3-5 0,11-3 1 16,22 1 0-16,2-2 3 16,19 2 4-16,-6 4 2 15,6 5 3-15,-18 4 0 16,6 1 1-16,-15-4 0 16,-4 2-1-16,-9-5 0 0,-3-5 1 15,-5 3-2-15,0-5 1 16,-9-1 0-16,4-3-9 15,-9 2-17-15,-1-2-57 16,-4 6-83-16,-19-2-382 16</inkml:trace>
        </inkml:traceGroup>
      </inkml:traceGroup>
    </inkml:traceGroup>
    <inkml:traceGroup>
      <inkml:annotationXML>
        <emma:emma xmlns:emma="http://www.w3.org/2003/04/emma" version="1.0">
          <emma:interpretation id="{CA01B9AE-2957-4394-B65E-B6493E6B3B19}" emma:medium="tactile" emma:mode="ink">
            <msink:context xmlns:msink="http://schemas.microsoft.com/ink/2010/main" type="paragraph" rotatedBoundingBox="26027,3977 31696,2971 32060,5022 26391,6029" alignmentLevel="2"/>
          </emma:interpretation>
        </emma:emma>
      </inkml:annotationXML>
      <inkml:traceGroup>
        <inkml:annotationXML>
          <emma:emma xmlns:emma="http://www.w3.org/2003/04/emma" version="1.0">
            <emma:interpretation id="{DBA7D6D7-C8D4-4E76-AA9A-170244808830}" emma:medium="tactile" emma:mode="ink">
              <msink:context xmlns:msink="http://schemas.microsoft.com/ink/2010/main" type="line" rotatedBoundingBox="26027,3977 31696,2971 32060,5022 26391,6029"/>
            </emma:interpretation>
          </emma:emma>
        </inkml:annotationXML>
        <inkml:traceGroup>
          <inkml:annotationXML>
            <emma:emma xmlns:emma="http://www.w3.org/2003/04/emma" version="1.0">
              <emma:interpretation id="{55A675EC-3C92-4036-B697-AC8FD6859507}" emma:medium="tactile" emma:mode="ink">
                <msink:context xmlns:msink="http://schemas.microsoft.com/ink/2010/main" type="inkWord" rotatedBoundingBox="26047,4086 27763,3781 28108,5724 26391,6029">
                  <msink:destinationLink direction="to" ref="{CC491F0D-4667-41CA-AE9D-1EB2F39A31B3}"/>
                </msink:context>
              </emma:interpretation>
              <emma:one-of disjunction-type="recognition" id="oneOf4">
                <emma:interpretation id="interp8" emma:lang="" emma:confidence="1">
                  <emma:literal/>
                </emma:interpretation>
              </emma:one-of>
            </emma:emma>
          </inkml:annotationXML>
          <inkml:trace contextRef="#ctx0" brushRef="#br1" timeOffset="-79972.2464">748 2614 490 0,'68'-141'339'0,"-27"26"-6"15,-16 9-103-15,-9-4-2 16,-10 25-56-16,-28 26-15 16,-13 42 58-1,0 2-156-15,-56 18-27 16,-14 26-25-16,-22 26-10 0,10 16 6 16,36 11-6-16,28-18 9 15,17 2-8-15,22-17 6 16,17 3-10-16,14-10 3 15,24-12-5-15,9-23 9 16,23-26-3-16,1-13 8 16,5-16-1-16,-17 10 6 15,-4 9 0-15,-22 19-5 0,-8 5-16 16,-12 22 4-16,-5 45-11 16,-8 49 0-16,-6 24 6 15,2 9 16-15,1 32-1 16,0-32 12-16,1-20-5 15,8-14 4-15,-4 2-6 16,-8-33 4-16,-11-8-2 16,-4-27 15-16,-19-7 10 15,-5-15 14-15,-17-8-1 16,-2-16 3-16,-15-13-17 16,11-15-11-16,1-29-16 15,20-16-2-15,20-25-10 16,25 2 7-16,18-7-9 15,19 23 8-15,19 5-9 16,4 25 9-16,19 2-9 0,4 15 9 16,5 2-15-16,-11 7-32 15,4-36-97-15,-16-8-27 16,1-41-348-16,-14-13 25 16</inkml:trace>
          <inkml:trace contextRef="#ctx0" brushRef="#br1" timeOffset="-80715.3846">882 2141 369 0,'0'-14'73'0,"1"13"-73"15,-4 1-74-15</inkml:trace>
          <inkml:trace contextRef="#ctx0" brushRef="#br1" timeOffset="-79770.7389">1281 1811 1176 0,'-3'2'641'16,"-3"3"-603"-1,-8 13-18-15,-3 9-2 0,-8 31-4 16,0 10-3-16,7 17-8 16,9 3 3-16,10-2-4 15,13-22 3-15,13 4-4 16,2-13 1-16,14-8-4 15,1-9 2-15,9-29-36 16,0-30-10-16,15-31-15 16,-4-16-325-16,9-24 91 15</inkml:trace>
          <inkml:trace contextRef="#ctx0" brushRef="#br0" timeOffset="-39224.6395">618 2083 1039 0,'-5'-11'291'0,"1"4"68"16,2-14-258-16,1 1-43 15,-2-3 39-15,-5 3 14 16,-13 4 41-16,-8 2-8 0,-17 13 3 16,-4 8-37-16,-15 16-8 15,6 7-32-15,-3 20-9 16,6-3-14-16,2 0-14 16,18-7-10-16,9-2-14 15,8-15-7-15,16-2-13 16,11-8 4-16,13-3-9 15,4-9 5-15,9-2-7 16,6-9 9-16,5-3-8 16,-2-7 7-16,4-4-4 15,-6 4 7-15,-2-13-2 16,-7 5 7-16,-4 0-1 16,-10 5 4-16,-3-8-2 15,-7 22 2-15,-2-1-1 16,-6 7 2-16,-2 9-4 0,1 10 3 15,1 16-5-15,0 14 2 16,6 8-1-16,4-3 4 16,7 8-3-16,1-12 8 15,6 19-7-15,-2 1 4 16,0 39-5-16,-6-1 4 16,-6 14-8-16,-7-24 8 15,-4 17-5-15,-7-24 6 16,-1 16-3-16,-6-9 6 0,-3 19-1 15,-1-20 4-15,-8-3-3 16,0-15 7-16,-11 0-2 16,-5-19 3-16,-7 4-4 15,3-12 4-15,-6-11-8 16,14-16 2-16,4-16-10 16,3-13 1-16,0-20-11 15,14-11 3-15,12-20-8 16,7-1 10-16,27-35-7 15,17-3 12-15,25-38-6 16,0 4 9-16,21-5-6 16,-5 22 5-16,4 11-5 15,-23 4-2-15,1-1-83 16,-17 4-104-16,9 1-374 16</inkml:trace>
        </inkml:traceGroup>
        <inkml:traceGroup>
          <inkml:annotationXML>
            <emma:emma xmlns:emma="http://www.w3.org/2003/04/emma" version="1.0">
              <emma:interpretation id="{251DA756-ED7A-4011-95B9-BB65EDAF6ADA}" emma:medium="tactile" emma:mode="ink">
                <msink:context xmlns:msink="http://schemas.microsoft.com/ink/2010/main" type="inkWord" rotatedBoundingBox="27589,3904 28192,3798 28295,4379 27692,4486"/>
              </emma:interpretation>
              <emma:one-of disjunction-type="recognition" id="oneOf5">
                <emma:interpretation id="interp9" emma:lang="" emma:confidence="0">
                  <emma:literal>&lt;</emma:literal>
                </emma:interpretation>
                <emma:interpretation id="interp10" emma:lang="" emma:confidence="0">
                  <emma:literal>&gt;</emma:literal>
                </emma:interpretation>
                <emma:interpretation id="interp11" emma:lang="" emma:confidence="0">
                  <emma:literal>L</emma:literal>
                </emma:interpretation>
                <emma:interpretation id="interp12" emma:lang="" emma:confidence="0">
                  <emma:literal>£</emma:literal>
                </emma:interpretation>
                <emma:interpretation id="interp13" emma:lang="" emma:confidence="0">
                  <emma:literal>l</emma:literal>
                </emma:interpretation>
              </emma:one-of>
            </emma:emma>
          </inkml:annotationXML>
          <inkml:trace contextRef="#ctx0" brushRef="#br0" timeOffset="-38563.1856">1967 1780 1273 0,'-17'7'422'0,"-13"4"80"0,1 6-346 16,-11 11-39-1,-2 10-39-15,-8 29-3 0,4 6-20 16,-2 16-9-16,13-10-8 15,1-3-13-15,24-50-8 32,4-14-20-32,1 2-11 15,-13 25-40-15,4-21-41 0,-4-22-95 16,1-8-15-16,-1-10-2 16,1 1 37-16,2 0 51 15,5 15 101-15,2 1 41 16,2 1 21-16,8-2 17 15,-1 3 6-15,8-3 19 16,2-2 0-16,4 2 10 16,-3 3-9-16,14 1-12 15,1 2-25-15,19 10-19 16,4 5-20-16,18 1-8 16,0 0 3-16,10 6-4 15,-7-3-4-15,6-7-132 16,-7-5-242-16</inkml:trace>
        </inkml:traceGroup>
        <inkml:traceGroup>
          <inkml:annotationXML>
            <emma:emma xmlns:emma="http://www.w3.org/2003/04/emma" version="1.0">
              <emma:interpretation id="{463EDB4E-2AD8-4336-BABB-418FBB087B1E}" emma:medium="tactile" emma:mode="ink">
                <msink:context xmlns:msink="http://schemas.microsoft.com/ink/2010/main" type="inkWord" rotatedBoundingBox="27590,3699 29798,3307 30002,4454 27794,4846"/>
              </emma:interpretation>
              <emma:one-of disjunction-type="recognition" id="oneOf6">
                <emma:interpretation id="interp14" emma:lang="" emma:confidence="1">
                  <emma:literal/>
                </emma:interpretation>
              </emma:one-of>
            </emma:emma>
          </inkml:annotationXML>
          <inkml:trace contextRef="#ctx0" brushRef="#br1" timeOffset="-79443.0903">1472 2280 1337 0,'12'5'262'0,"18"4"137"16,10-4-394-16,24 1-9 15,-2-5 13-15,18-2-4 16,-2-1 10-16,4 2-78 16,-23-1 105-16,-2-10-447 15</inkml:trace>
          <inkml:trace contextRef="#ctx0" brushRef="#br1" timeOffset="-79575.7356">1894 1981 750 0,'21'-18'407'15,"-18"14"-11"-15,-14 16-140 16,-8 14-141-16,-19 19-31 15,-5 11-41-15,-2 17-20 16,7-6-9-16,4-8-7 0,15-10 2 16,5-13-5-16,5-10 3 15,3-11-7-15,0-6-43 16,0-18-381-16,-2-9 108 16</inkml:trace>
          <inkml:trace contextRef="#ctx0" brushRef="#br1" timeOffset="-79217.1767">2212 1532 1193 0,'-13'2'326'16,"14"8"76"-16,2 3-330 15,6 11-66-15,11 23-15 0,1 9 6 16,13 5-5-16,-1 4 8 15,4 15-8-15,-9-8 8 16,-6 7-5-16,-16-7 6 16,-18 9 0-16,-14-19 7 15,-21 26-3-15,-17 50-6 16,-6-4 424-16,-3-19-823 16</inkml:trace>
          <inkml:trace contextRef="#ctx0" brushRef="#br1" timeOffset="-78884.8219">2904 2035 1484 0,'6'-3'312'0,"20"-1"139"0,12 1-433 16,27-4-21-16,13-1 5 15,14-8-4-15,-36 2-9 31,2 2-122-31,45-8 16 16,-36 17-339-16,-20 11 64 16</inkml:trace>
          <inkml:trace contextRef="#ctx0" brushRef="#br1" timeOffset="-78700.942">3045 2235 1254 0,'-4'21'381'15,"10"-10"54"-15,26-14-312 16,12 1-124-16,27-2-8 16,3-4 13-16,19-4-1 15,-11 0 3-15,6-2-29 16,-18 2-31-16,6-9-3 16,-25 2-382-16</inkml:trace>
        </inkml:traceGroup>
        <inkml:traceGroup>
          <inkml:annotationXML>
            <emma:emma xmlns:emma="http://www.w3.org/2003/04/emma" version="1.0">
              <emma:interpretation id="{C6460625-5F68-4D17-B38A-B6D33EBD3FA4}" emma:medium="tactile" emma:mode="ink">
                <msink:context xmlns:msink="http://schemas.microsoft.com/ink/2010/main" type="inkWord" rotatedBoundingBox="29997,3567 30522,3473 30653,4210 30128,4303"/>
              </emma:interpretation>
              <emma:one-of disjunction-type="recognition" id="oneOf7">
                <emma:interpretation id="interp15" emma:lang="" emma:confidence="0">
                  <emma:literal>c</emma:literal>
                </emma:interpretation>
                <emma:interpretation id="interp16" emma:lang="" emma:confidence="0">
                  <emma:literal>C</emma:literal>
                </emma:interpretation>
                <emma:interpretation id="interp17" emma:lang="" emma:confidence="0">
                  <emma:literal>L</emma:literal>
                </emma:interpretation>
                <emma:interpretation id="interp18" emma:lang="" emma:confidence="0">
                  <emma:literal>.</emma:literal>
                </emma:interpretation>
                <emma:interpretation id="interp19" emma:lang="" emma:confidence="0">
                  <emma:literal>°</emma:literal>
                </emma:interpretation>
              </emma:one-of>
            </emma:emma>
          </inkml:annotationXML>
          <inkml:trace contextRef="#ctx0" brushRef="#br0" timeOffset="-38033.6072">4180 1497 1143 0,'-9'-16'408'15,"5"14"55"-15,-8 7-284 16,-5 8-79-16,-10 24-9 0,-5 16-21 15,-14 26 6-15,22-17 70 32,0 0-88-32,-20 72-14 0,13-20-17 15,15-11-16-15,13-27-6 16,24-46-8-16,8-18 2 16,7-4-5-16,7-10 4 15,13-10-3-15,-5-6 6 16,10-17-4-16,-9-6 6 0,-1-11-41 15,-16 4-50-15,-8-11 345 16,-11 12-818-16,-10-14 336 16</inkml:trace>
        </inkml:traceGroup>
        <inkml:traceGroup>
          <inkml:annotationXML>
            <emma:emma xmlns:emma="http://www.w3.org/2003/04/emma" version="1.0">
              <emma:interpretation id="{5E600DBF-23E7-4185-A9AC-FB31DFA07D12}" emma:medium="tactile" emma:mode="ink">
                <msink:context xmlns:msink="http://schemas.microsoft.com/ink/2010/main" type="inkWord" rotatedBoundingBox="30163,3512 30653,3425 30752,3981 30262,4068"/>
              </emma:interpretation>
              <emma:one-of disjunction-type="recognition" id="oneOf8">
                <emma:interpretation id="interp20" emma:lang="" emma:confidence="1">
                  <emma:literal/>
                </emma:interpretation>
              </emma:one-of>
            </emma:emma>
          </inkml:annotationXML>
          <inkml:trace contextRef="#ctx0" brushRef="#br1" timeOffset="-78436.0397">4250 1444 1548 0,'-23'-1'337'15,"-11"19"136"-15,0 2-450 16,-10 36-25-16,-1 8 6 15,-2 13-6-15,37-27 11 32,6-26-5-32,1 2-3 15,4 77-6-15,21-34 8 0,25-16-7 16,13-23 9-16,4-53-2 16,-2-13-2-16,7-13-35 15,-15-2-15-15,-1-2-61 16,-21 10-25-16,-17 4-343 15,-16 17 81-15</inkml:trace>
        </inkml:traceGroup>
        <inkml:traceGroup>
          <inkml:annotationXML>
            <emma:emma xmlns:emma="http://www.w3.org/2003/04/emma" version="1.0">
              <emma:interpretation id="{4A7A5525-2147-469B-9246-CFFB983641B1}" emma:medium="tactile" emma:mode="ink">
                <msink:context xmlns:msink="http://schemas.microsoft.com/ink/2010/main" type="inkWord" rotatedBoundingBox="30427,3855 30489,3844 30572,4310 30510,4320"/>
              </emma:interpretation>
              <emma:one-of disjunction-type="recognition" id="oneOf9">
                <emma:interpretation id="interp21" emma:lang="" emma:confidence="0">
                  <emma:literal>(</emma:literal>
                </emma:interpretation>
                <emma:interpretation id="interp22" emma:lang="" emma:confidence="0">
                  <emma:literal>l</emma:literal>
                </emma:interpretation>
                <emma:interpretation id="interp23" emma:lang="" emma:confidence="0">
                  <emma:literal>|</emma:literal>
                </emma:interpretation>
                <emma:interpretation id="interp24" emma:lang="" emma:confidence="0">
                  <emma:literal>I</emma:literal>
                </emma:interpretation>
                <emma:interpretation id="interp25" emma:lang="" emma:confidence="0">
                  <emma:literal>'</emma:literal>
                </emma:interpretation>
              </emma:one-of>
            </emma:emma>
          </inkml:annotationXML>
          <inkml:trace contextRef="#ctx0" brushRef="#br0" timeOffset="-37850.0956">4264 1827 1261 0,'-11'18'501'16,"7"-11"5"-16,2 21-269 15,4-1-221-15,-2 22-14 16,3 13 1-16,0 9-1 16,1-6 2-16,11-5 6 15,4-15-61-15,8-18-456 16,0-21 139-16</inkml:trace>
        </inkml:traceGroup>
        <inkml:traceGroup>
          <inkml:annotationXML>
            <emma:emma xmlns:emma="http://www.w3.org/2003/04/emma" version="1.0">
              <emma:interpretation id="{01EB055E-450D-4C60-BBE3-2D4A40862244}" emma:medium="tactile" emma:mode="ink">
                <msink:context xmlns:msink="http://schemas.microsoft.com/ink/2010/main" type="inkWord" rotatedBoundingBox="30538,3840 31810,3615 31920,4232 30647,4457"/>
              </emma:interpretation>
              <emma:one-of disjunction-type="recognition" id="oneOf10">
                <emma:interpretation id="interp26" emma:lang="" emma:confidence="1">
                  <emma:literal/>
                </emma:interpretation>
              </emma:one-of>
            </emma:emma>
          </inkml:annotationXML>
          <inkml:trace contextRef="#ctx0" brushRef="#br1" timeOffset="-78282.4445">4397 1808 800 0,'-3'25'348'16,"-1"-7"22"-16,-1 9-151 16,4 5-88-16,-4 20-17 15,1 7-28-15,2 6-21 0,4 3-34 16,7-1-5-16,4-17-69 15,4-10-393-15</inkml:trace>
          <inkml:trace contextRef="#ctx0" brushRef="#br1" timeOffset="-77836.6034">4771 1852 924 0,'-3'-1'371'0,"16"1"26"0,8 5-206 15,19 2-85-15,13 7-22 16,27-2-4-16,5 5-18 16,17 5-20-16,-8 1-18 15,12 9-15-15,-22 7-2 16,-1 7-1-16,-14 2-13 16,-7 7-315-16,-27-12-137 0</inkml:trace>
          <inkml:trace contextRef="#ctx0" brushRef="#br1" timeOffset="-78013.6509">5456 1687 1114 0,'2'-6'277'15,"-2"4"-76"-15,-3 6 310 16,-5 0-302-16,-13 16-46 16,-9 15-82-1,-19 9-39-15,19-6-21 16,1 1-12-16,-38 57-9 15,11-17 6-15,3-7-4 16,12-3-32-16,5-37-117 16,4-20-43-16,-9-17-338 15,4-15-18-15</inkml:trace>
        </inkml:traceGroup>
        <inkml:traceGroup>
          <inkml:annotationXML>
            <emma:emma xmlns:emma="http://www.w3.org/2003/04/emma" version="1.0">
              <emma:interpretation id="{8EFB01A3-A9CF-439C-BB59-F013D0D5405B}" emma:medium="tactile" emma:mode="ink">
                <msink:context xmlns:msink="http://schemas.microsoft.com/ink/2010/main" type="inkWord" rotatedBoundingBox="31095,3614 31784,3492 31920,4260 31232,4383"/>
              </emma:interpretation>
              <emma:one-of disjunction-type="recognition" id="oneOf11">
                <emma:interpretation id="interp27" emma:lang="" emma:confidence="0">
                  <emma:literal>X</emma:literal>
                </emma:interpretation>
                <emma:interpretation id="interp28" emma:lang="" emma:confidence="0">
                  <emma:literal>x</emma:literal>
                </emma:interpretation>
                <emma:interpretation id="interp29" emma:lang="" emma:confidence="0">
                  <emma:literal>*</emma:literal>
                </emma:interpretation>
                <emma:interpretation id="interp30" emma:lang="" emma:confidence="0">
                  <emma:literal>4</emma:literal>
                </emma:interpretation>
                <emma:interpretation id="interp31" emma:lang="" emma:confidence="0">
                  <emma:literal>^</emma:literal>
                </emma:interpretation>
              </emma:one-of>
            </emma:emma>
          </inkml:annotationXML>
          <inkml:trace contextRef="#ctx0" brushRef="#br0" timeOffset="-37450.9749">5557 1475 1199 0,'-20'6'424'0,"-15"18"77"16,-8 12-325-16,-13 39-19 15,9-5 61 1,2-1-135-16,-49 88-10 16,15-12-21-16,9-7-18 15,17-36-17-15,45-69-17 0,7-16 1 16,2-5-23-16,-1-6-14 16,2-9-104-16,-2-4-50 15,-2-24 97-15,-2-28-475 16,-2-44 165-16</inkml:trace>
          <inkml:trace contextRef="#ctx0" brushRef="#br0" timeOffset="-37264.4813">5079 1689 1172 0,'19'41'444'0,"12"6"51"16,7-2-311-16,7 4-70 16,2-7-53-16,12 4-30 15,-4-10-22-15,4 1-8 16,-3-13 2-16,10-11-28 15,-12-11-69-15,1-13-410 16</inkml:trace>
        </inkml:traceGroup>
      </inkml:traceGroup>
    </inkml:traceGroup>
  </inkml:traceGroup>
</inkml:ink>
</file>

<file path=ppt/ink/ink2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4:12.7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1B6BA7-D668-4AFA-A43C-928A69FD190A}" emma:medium="tactile" emma:mode="ink">
          <msink:context xmlns:msink="http://schemas.microsoft.com/ink/2010/main" type="inkDrawing" rotatedBoundingBox="23388,11962 23731,17652 23577,17661 23234,11971" shapeName="Other"/>
        </emma:interpretation>
      </emma:emma>
    </inkml:annotationXML>
    <inkml:trace contextRef="#ctx0" brushRef="#br0">83 0 444 0,'-21'49'175'15,"-2"27"53"-15,5 6-112 0,4 25 11 16,5 6-22-16,4 22-11 16,11-5-38-16,8 30-14 15,3-10-22 1,-4 30-4-16,2-7-6 0,-1 31 5 15,-11-19 4-15,2 36 8 16,2-23 0 0,-5 25 0-16,-2-29-6 15,13 17-2-15,-5-38-9 0,1 12 6 16,9-24 0-16,1 22 1 16,-6-13-1-16,5 35 3 15,-1-17-7-15,-5 22 3 16,0-27-4-16,4 8 3 15,-4-39-3-15,1-2 3 16,3-31-1-16,-3 4 3 0,-4-31-2 16,2 4 4-16,-5-19-5 15,-3-6 2-15,0-19-4 16,-3-10 0-16,-1-14-4 16,-1-5 0-16,4-14-3 15,-1 3-2-15,1-6-3 16,4-2-2-16,-2-5-9 15,1-5-29-15,-1-15 133 16,-7-31-469-16,-9-9 175 16</inkml:trace>
  </inkml:traceGroup>
</inkml:ink>
</file>

<file path=ppt/ink/ink2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4:01.6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C26693-8632-4F7D-A8E4-D5E473BF82A4}" emma:medium="tactile" emma:mode="ink">
          <msink:context xmlns:msink="http://schemas.microsoft.com/ink/2010/main" type="writingRegion" rotatedBoundingBox="25465,13339 24724,16040 21527,15163 22268,12462"/>
        </emma:interpretation>
      </emma:emma>
    </inkml:annotationXML>
    <inkml:traceGroup>
      <inkml:annotationXML>
        <emma:emma xmlns:emma="http://www.w3.org/2003/04/emma" version="1.0">
          <emma:interpretation id="{A80CC334-2224-47FE-BC0D-7E4124A8047D}" emma:medium="tactile" emma:mode="ink">
            <msink:context xmlns:msink="http://schemas.microsoft.com/ink/2010/main" type="paragraph" rotatedBoundingBox="25465,13339 24741,15979 23865,15739 24589,13099" alignmentLevel="1"/>
          </emma:interpretation>
        </emma:emma>
      </inkml:annotationXML>
      <inkml:traceGroup>
        <inkml:annotationXML>
          <emma:emma xmlns:emma="http://www.w3.org/2003/04/emma" version="1.0">
            <emma:interpretation id="{C0FBE874-4905-40C7-B51D-2AEA45C0EF0D}" emma:medium="tactile" emma:mode="ink">
              <msink:context xmlns:msink="http://schemas.microsoft.com/ink/2010/main" type="line" rotatedBoundingBox="25465,13339 24741,15979 23865,15739 24589,13099"/>
            </emma:interpretation>
          </emma:emma>
        </inkml:annotationXML>
        <inkml:traceGroup>
          <inkml:annotationXML>
            <emma:emma xmlns:emma="http://www.w3.org/2003/04/emma" version="1.0">
              <emma:interpretation id="{007230CA-DFE9-4845-AC68-A319EF6D5BA3}" emma:medium="tactile" emma:mode="ink">
                <msink:context xmlns:msink="http://schemas.microsoft.com/ink/2010/main" type="inkWord" rotatedBoundingBox="25465,13339 24741,15979 23865,15739 24589,13099"/>
              </emma:interpretation>
              <emma:one-of disjunction-type="recognition" id="oneOf0">
                <emma:interpretation id="interp0" emma:lang="" emma:confidence="0">
                  <emma:literal>f</emma:literal>
                </emma:interpretation>
                <emma:interpretation id="interp1" emma:lang="" emma:confidence="0">
                  <emma:literal>F</emma:literal>
                </emma:interpretation>
                <emma:interpretation id="interp2" emma:lang="" emma:confidence="0">
                  <emma:literal>?</emma:literal>
                </emma:interpretation>
                <emma:interpretation id="interp3" emma:lang="" emma:confidence="0">
                  <emma:literal>t</emma:literal>
                </emma:interpretation>
                <emma:interpretation id="interp4" emma:lang="" emma:confidence="0">
                  <emma:literal>+</emma:literal>
                </emma:interpretation>
              </emma:one-of>
            </emma:emma>
          </inkml:annotationXML>
          <inkml:trace contextRef="#ctx0" brushRef="#br0">10 23 1401 0,'-11'-11'387'15,"11"2"84"-15,3 5-390 16,11 2-68-16,4 1-18 16,16 8-5-16,4 2 4 15,16 2 0-15,-1 2 7 16,11 6-6-16,-6-1 3 0,5 3-2 16,-17-4 4-16,0 3-7 15,-13-7 8-15,-4 10-7 16,-13 1 10-16,3 17 0 15,-13-1 13-15,-6 22 13 16,-8-1 23-16,-16 19 14 16,-14-6 9-16,-18 16-2 15,-6-8-15-15,-14 10-19 16,6-19-17-16,-1-1-51 16,20-19-125-16,15-12-399 15,19-25 56-15</inkml:trace>
          <inkml:trace contextRef="#ctx0" brushRef="#br0" timeOffset="450.9351">-48 1615 852 0,'17'-46'451'0,"-5"11"-29"15,-10 21-167-15,-5 28-145 16,0 24-37-16,-13 36-12 16,-5 22-11-16,-14 34 2 15,-6 4-12-15,-18 24-2 16,-1-20 1-16,-3 1-8 15,15-37-4-15,2-18-12 0,16-43 4 16,1-22-98-16,6-42-61 16,4-37-367-16,5-27 11 15</inkml:trace>
          <inkml:trace contextRef="#ctx0" brushRef="#br0" timeOffset="648.4068">-518 1929 1307 0,'27'50'349'0,"17"4"113"16,8-10-375-16,21-6-18 16,3-10-21-16,13-6-20 15,5-7-14-15,14-1-2 16,-11-2-60-16,5 8-428 16,-20 0 130-16</inkml:trace>
        </inkml:traceGroup>
      </inkml:traceGroup>
    </inkml:traceGroup>
    <inkml:traceGroup>
      <inkml:annotationXML>
        <emma:emma xmlns:emma="http://www.w3.org/2003/04/emma" version="1.0">
          <emma:interpretation id="{26C31BAD-B900-4788-8E7E-290EC0771E07}" emma:medium="tactile" emma:mode="ink">
            <msink:context xmlns:msink="http://schemas.microsoft.com/ink/2010/main" type="paragraph" rotatedBoundingBox="23212,13246 22488,15460 21500,15138 22224,12924" alignmentLevel="1"/>
          </emma:interpretation>
        </emma:emma>
      </inkml:annotationXML>
      <inkml:traceGroup>
        <inkml:annotationXML>
          <emma:emma xmlns:emma="http://www.w3.org/2003/04/emma" version="1.0">
            <emma:interpretation id="{B19652C5-45AD-402B-A957-6BAB3728EF8F}" emma:medium="tactile" emma:mode="ink">
              <msink:context xmlns:msink="http://schemas.microsoft.com/ink/2010/main" type="inkBullet" rotatedBoundingBox="23212,13246 22888,14237 21900,13914 22224,12924"/>
            </emma:interpretation>
            <emma:one-of disjunction-type="recognition" id="oneOf1">
              <emma:interpretation id="interp5" emma:lang="" emma:confidence="0">
                <emma:literal>→</emma:literal>
              </emma:interpretation>
            </emma:one-of>
          </emma:emma>
        </inkml:annotationXML>
        <inkml:trace contextRef="#ctx0" brushRef="#br0" timeOffset="16122.4577">-2287-47 805 0,'-24'-38'364'16,"1"-7"36"-16,9 16-169 0,5 6-61 15,6 12-37 1,3 8-16-16,3 8-50 0,9 6-18 15,3 2-43-15,14 7 1 16,9 0-6-16,18 1 7 16,5-3-9-16,18 3 7 15,-6-1-8-15,15 9 7 16,-11-5-9-16,11 16 7 16,-18-2-9-16,1 10 6 15,-21-7-9-15,-4 8 9 16,-23-8-4-16,-4-2 11 15,-13-7-6-15,-4 0 11 16,-5-11-6-16,-6-3 10 16,-6-4-5-16,-4-2 13 15,0-1-5-15,-12 10 4 16,-1 5-12-16,-6 19 3 0,2 4-13 16,-9 16 6-1,2-1-6-15,1 7 9 0,2-10-6 16,1 1 9-16,10-15-9 15,8-8 8-15,2-16-9 16,4-9 10-16,2-13-8 16,-4-7-18-16,-3-3-51 0,-1-3-100 15,4 1 235-15,-15 4-587 16,3 4 195-16</inkml:trace>
      </inkml:traceGroup>
      <inkml:traceGroup>
        <inkml:annotationXML>
          <emma:emma xmlns:emma="http://www.w3.org/2003/04/emma" version="1.0">
            <emma:interpretation id="{1CDF5938-EAD3-42A9-A424-50E2058EF6AB}" emma:medium="tactile" emma:mode="ink">
              <msink:context xmlns:msink="http://schemas.microsoft.com/ink/2010/main" type="line" rotatedBoundingBox="22699,14444 22379,15425 21502,15138 21822,14158"/>
            </emma:interpretation>
          </emma:emma>
        </inkml:annotationXML>
        <inkml:traceGroup>
          <inkml:annotationXML>
            <emma:emma xmlns:emma="http://www.w3.org/2003/04/emma" version="1.0">
              <emma:interpretation id="{AFC83514-29C8-41CA-9AF4-44ADC5BE4F9F}" emma:medium="tactile" emma:mode="ink">
                <msink:context xmlns:msink="http://schemas.microsoft.com/ink/2010/main" type="inkWord" rotatedBoundingBox="22699,14444 22379,15425 21502,15138 21822,14158"/>
              </emma:interpretation>
              <emma:one-of disjunction-type="recognition" id="oneOf2">
                <emma:interpretation id="interp6" emma:lang="" emma:confidence="0">
                  <emma:literal>x</emma:literal>
                </emma:interpretation>
                <emma:interpretation id="interp7" emma:lang="" emma:confidence="0">
                  <emma:literal>X</emma:literal>
                </emma:interpretation>
                <emma:interpretation id="interp8" emma:lang="" emma:confidence="0">
                  <emma:literal>*</emma:literal>
                </emma:interpretation>
                <emma:interpretation id="interp9" emma:lang="" emma:confidence="0">
                  <emma:literal>&gt;</emma:literal>
                </emma:interpretation>
                <emma:interpretation id="interp10" emma:lang="" emma:confidence="0">
                  <emma:literal>&lt;</emma:literal>
                </emma:interpretation>
              </emma:one-of>
            </emma:emma>
          </inkml:annotationXML>
          <inkml:trace contextRef="#ctx0" brushRef="#br0" timeOffset="9299.7408">-2879 1423 895 0,'-6'-6'372'0,"8"9"4"0,4 2-212 0,13 15-72 15,12 4-33 1,14 17-3-16,4 4-1 0,19 18-12 15,2-7-18-15,10 10-14 16,-8-9-5-16,9-3-4 16,-18-11 4-16,-4-2-4 15,-17-16 4-15,-4 0-1 16,-15-6 2-16,-6-6-12 16,-11-1-26-16,-11-2-42 15,-10-1-25-15,-15-9-29 16,-10 5-159-16,-17 3-118 15,-1 1 5-15</inkml:trace>
          <inkml:trace contextRef="#ctx0" brushRef="#br0" timeOffset="9476.7963">-2715 2123 998 0,'-14'1'351'0,"5"4"60"0,3-5-263 16,11-9-32-16,4-5-34 15,15-13 0-15,5-16-20 16,16-23-12-16,4-10-11 15,18-21-13-15,-5 1-13 16,15-7-5-16,-4 13-67 0,3-7-245 16,-20 15-171-16,-9-1-91 31</inkml:trace>
        </inkml:traceGroup>
      </inkml:traceGroup>
    </inkml:traceGroup>
  </inkml:traceGroup>
</inkml:ink>
</file>

<file path=ppt/ink/ink2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4:14.0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491F0D-4667-41CA-AE9D-1EB2F39A31B3}" emma:medium="tactile" emma:mode="ink">
          <msink:context xmlns:msink="http://schemas.microsoft.com/ink/2010/main" type="inkDrawing" rotatedBoundingBox="25009,7899 35003,11675 32665,17864 22670,14088" semanticType="callout" shapeName="Other">
            <msink:sourceLink direction="to" ref="{55A675EC-3C92-4036-B697-AC8FD6859507}"/>
            <msink:sourceLink direction="from" ref="{93DF6704-263F-4088-AA19-B3C7CAEFFC53}"/>
          </msink:context>
        </emma:interpretation>
      </emma:emma>
    </inkml:annotationXML>
    <inkml:trace contextRef="#ctx0" brushRef="#br0">-1 936 657 0,'1'3'375'0,"2"-8"-58"16,11 2-81-16,9 0-231 0,15-4-7 15,7-1-4-15,27-3 2 16,5-5-3-16,26-10 1 16,3-4 4-16,34-4 2 15,-10 4 2-15,28 3-1 16,-9 8 3-16,25 15-3 16,-19 1-2-16,23-5 2 15,-17-2-5-15,30-12-5 16,-18-19-1-16,30-7 0 15,-10 1 3-15,33-9 5 16,-26 6 6-16,32 7-1 16,-22 8 2-16,28 2-1 15,-26 10-2-15,30 5-2 16,-22 3 2-16,27 0-2 16,-27-16-1-16,32 1 1 0,-28-1 0 15,27 0 0-15,-28-1 1 16,18 15-1-16,-30 2 1 15,26 1 1-15,-33-1-1 16,21 1 0-16,-25 10 0 16,14-2-1-16,-35 4 1 15,23 11 1-15,-34 0-2 16,15-1 2-16,-26 0 0 16,21 1-1-16,-32-6 0 0,8-3 0 15,-25-5-1-15,2 1 1 16,-28-8 0-16,6 1 1 15,-25 0-1-15,-1 8 2 16,-25 2 0-16,-8 5 1 16,-23-1-1-16,-9 3 4 15,-10-4-1-15,-5 1 5 16,-6-5 6-16,-5 1 13 16,4-7 0-16,-10 1 1 15,4-5-5-15,-4-2-7 16,2 0-13-16,1 8-3 15,4 3-2-15,2 8-3 16,-1 4-2-16,4 12-2 16,-2 0-2-16,-1 32 2 15,-1-4 1-15,5 19 4 16,-2 2 2-16,7 15 3 0,1-20-2 16,7 40 0-16,0-3-3 15,5 27 2-15,-8-3-2 16,-3 31-1-16,-9-11-1 15,-6 32 2-15,-11-9 1 16,-4 36 9-16,-4-13 6 16,-2 15 7-16,3-25 1 0,3 17 9 15,8-27-7-15,16 29-3 16,5-15-6-16,9 40 0 16,4-14-12-16,-6 35 1 15,-9-33-3-15,1 23 2 16,-13-35-1-16,-3 9 3 15,3-35 1-15,-6 12 4 16,1-35 0-16,5 5 1 16,2-26-2-16,4 15-3 15,-2-18-3-15,-3 15 1 16,1-12 2-16,-4 17 4 16,-7-20 3-16,1 15 4 15,5-21-1-15,0 0-2 16,8-31-5-16,5-8-2 15,7-37-4-15,4-8-5 16,1-19-1-16,7-2-26 16,-2-10-34-16,2 6-362 0,-9-2 87 15</inkml:trace>
  </inkml:traceGroup>
</inkml:ink>
</file>

<file path=ppt/ink/ink2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5:08.9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5A5E5F-0B3B-40CE-AEC4-DD13B09259FF}" emma:medium="tactile" emma:mode="ink">
          <msink:context xmlns:msink="http://schemas.microsoft.com/ink/2010/main" type="inkDrawing" rotatedBoundingBox="6436,15220 18280,1072 18500,1256 6656,15403" semanticType="callout" shapeName="Other">
            <msink:destinationLink direction="with" ref="{BD7E4FF7-7D9F-43C2-8794-0E40777F4D22}"/>
          </msink:context>
        </emma:interpretation>
      </emma:emma>
    </inkml:annotationXML>
    <inkml:trace contextRef="#ctx0" brushRef="#br0">-11 14201 945 0,'-6'-9'310'16,"-3"-4"42"-16,6 3-252 16,5-7-66-16,-1 2-26 15,8-8-2-15,14-4-5 47,-12 13-2-47,1 2 1 0,32-47-3 0,10-9 5 16,7-8-4-16,7-12 2 15,-25 22-2-15,13-14 5 16,-1 4-3-16,8-7 5 16,-5 5-3-16,9-8 4 15,-8 10-5-15,8-15 2 16,-7 3-4-16,10-14 4 16,-5 14-6-16,17-19 6 15,-3 9-5-15,8-18 6 16,-10 3-6-16,14-10 5 15,-15 17-5-15,6-12 4 16,-8 16-4-16,13-2 14 16,-13 5 5-16,13-10 21 15,-13 18-5-15,12-10 7 16,-7 10-14-16,15-21-6 0,-4 4-18 16,18-19 5-16,-14 7-9 15,12-24 5-15,-10 15-4 16,10-21 4-16,-15 21-5 15,24-17 6-15,-12 23-6 16,22-24 6-16,-10 21-7 16,26-36 6-16,-15 12-5 15,30-22 6-15,-18 31-7 16,32-40 5-16,-19 21-4 0,22-26 5 16,-22 7-7-16,36-42 6 15,-25 31-4-15,22-36 4 16,-17 11-4-16,33-24 6 15,-30 24-5-15,27-35 4 16,-7 31-5-16,28-34 6 16,-25 33-6-16,32-34 5 15,-22 27-6-15,19-24 6 16,-24 40-6-16,30-46 6 16,-28 24-5-16,29-38 2 15,-27 25-7-15,26-48 4 16,-25 31-3-16,23-25 5 15,-30 40-1-15,27-25 5 16,-30 44-4-16,16-6 5 0,-24 32-4 16,18-29 3-16,-33 42-4 15,20-13 5-15,-25 16-5 16,10-6 5-16,-29 45-7 16,11-30 6-16,-28 31-6 15,5-3 5-15,-31 30-5 16,2-3 8-16,-29 38-1 15,-5 1 40-15,-23 24 10 0,-2 8 28 16,-16 16 0-16,-2 1 3 16,-10 15-39-16,-1 11-12 15,-8 6-21-15,1 5-90 16,-7 14-27-16,-13 7-379 16</inkml:trace>
  </inkml:traceGroup>
</inkml:ink>
</file>

<file path=ppt/ink/ink2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5:56.938"/>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146B1651-1D51-4A4A-8C20-D40C31C00681}" emma:medium="tactile" emma:mode="ink">
          <msink:context xmlns:msink="http://schemas.microsoft.com/ink/2010/main" type="writingRegion" rotatedBoundingBox="8013,13310 8218,13310 8218,13794 8013,13794">
            <msink:destinationLink direction="with" ref="{F1491D76-F6CC-4B3A-8155-756F1152CBE2}"/>
          </msink:context>
        </emma:interpretation>
      </emma:emma>
    </inkml:annotationXML>
    <inkml:traceGroup>
      <inkml:annotationXML>
        <emma:emma xmlns:emma="http://www.w3.org/2003/04/emma" version="1.0">
          <emma:interpretation id="{43B49E13-471E-4DA6-AA86-6E015FBAA46C}" emma:medium="tactile" emma:mode="ink">
            <msink:context xmlns:msink="http://schemas.microsoft.com/ink/2010/main" type="paragraph" rotatedBoundingBox="8013,13310 8218,13310 8218,13794 8013,13794" alignmentLevel="1"/>
          </emma:interpretation>
        </emma:emma>
      </inkml:annotationXML>
      <inkml:traceGroup>
        <inkml:annotationXML>
          <emma:emma xmlns:emma="http://www.w3.org/2003/04/emma" version="1.0">
            <emma:interpretation id="{287F0703-E127-4FA5-8158-EDC75B1F9208}" emma:medium="tactile" emma:mode="ink">
              <msink:context xmlns:msink="http://schemas.microsoft.com/ink/2010/main" type="line" rotatedBoundingBox="8013,13310 8218,13310 8218,13794 8013,13794"/>
            </emma:interpretation>
          </emma:emma>
        </inkml:annotationXML>
        <inkml:traceGroup>
          <inkml:annotationXML>
            <emma:emma xmlns:emma="http://www.w3.org/2003/04/emma" version="1.0">
              <emma:interpretation id="{CFC53BB6-732E-41FC-938A-BA0840ED64FC}" emma:medium="tactile" emma:mode="ink">
                <msink:context xmlns:msink="http://schemas.microsoft.com/ink/2010/main" type="inkWord" rotatedBoundingBox="8013,13310 8218,13310 8218,13794 8013,13794"/>
              </emma:interpretation>
              <emma:one-of disjunction-type="recognition" id="oneOf0">
                <emma:interpretation id="interp0" emma:lang="" emma:confidence="0">
                  <emma:literal>.</emma:literal>
                </emma:interpretation>
                <emma:interpretation id="interp1" emma:lang="" emma:confidence="0">
                  <emma:literal>B</emma:literal>
                </emma:interpretation>
                <emma:interpretation id="interp2" emma:lang="" emma:confidence="0">
                  <emma:literal>ß</emma:literal>
                </emma:interpretation>
                <emma:interpretation id="interp3" emma:lang="" emma:confidence="0">
                  <emma:literal>'</emma:literal>
                </emma:interpretation>
                <emma:interpretation id="interp4" emma:lang="" emma:confidence="0">
                  <emma:literal>8</emma:literal>
                </emma:interpretation>
              </emma:one-of>
            </emma:emma>
          </inkml:annotationXML>
          <inkml:trace contextRef="#ctx0" brushRef="#br0">40 0 1169 0,'-11'22'442'0,"-3"15"79"15,7 7-323-15,1 20-4 16,6 2-70-16,4 3-20 15,11-7-55-15,7-6-11 16,3-21-31-16,10-12-2 16,-1-17-12-16,-5-18 6 15,-7-11-4-15,-5-18 6 16,-15-2-3-16,-13-13 5 0,-7 5-3 16,-13 2 8-1,-4 14-3-15,-1 11 6 0,7 19-2 16,8 16 7-16,4 9-9 15,11 15 6-15,8 3-7 16,10 3 4-16,2-7-12 16,11-3 3-16,3-15-8 15,0-17 2-15,-6-14-6 0,-1-20 0 16,-12-8-5-16,-10-20 1 16,-9 4-2-16,-8 4 6 15,-5 15 3-15,-4 19 10 16,3 29 4-16,0 24 14 15,8 12-6-15,6 27 13 16,11 0-4-16,8-4 2 16,7-11-17-16,5-16 4 15,0-28-17 1,3-21 2-16,-2-13-7 0,-4-23 5 16,-12-7-4-16,-11-14 0 15,-10 3-4-15,-6 7 6 16,-3 20-3-16,-1 19 9 15,6 28 7-15,3 24 14 16,10 13-7-16,9 20 13 16,7-5-10-16,12-4 0 0,7-18-17 15,3-15 4-15,-5-28-13 16,2-19 5-16,-12-13-5 16,-13-16 2-16,-16-4-15 15,-12-10-18-15,-11 9-25 16,-6 16-66-16,9 16-78 15,13 35-361-15,22 25 49 0</inkml:trace>
        </inkml:traceGroup>
      </inkml:traceGroup>
    </inkml:traceGroup>
  </inkml:traceGroup>
</inkml:ink>
</file>

<file path=ppt/ink/ink2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6:34.239"/>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BD7E4FF7-7D9F-43C2-8794-0E40777F4D22}" emma:medium="tactile" emma:mode="ink">
          <msink:context xmlns:msink="http://schemas.microsoft.com/ink/2010/main" type="inkDrawing" rotatedBoundingBox="6994,15168 13912,524 14199,660 7281,15304" semanticType="callout" shapeName="Other">
            <msink:sourceLink direction="with" ref="{0D5A5E5F-0B3B-40CE-AEC4-DD13B09259FF}"/>
            <msink:sourceLink direction="with" ref="{A8D3A334-A93E-4072-98B9-AF05363E0996}"/>
          </msink:context>
        </emma:interpretation>
      </emma:emma>
    </inkml:annotationXML>
    <inkml:trace contextRef="#ctx0" brushRef="#br0">2 14627 927 0,'3'0'244'16,"6"-2"63"-16,5-7-251 16,6-9-49-16,10-9 11 15,-1-11 5-15,4-27 5 16,-2-8 3-16,7-23-3 16,-5-11-14-16,13-12-4 0,-2 7-5 15,9-19 0 1,-2 7-1-16,19-20 1 0,-3 7 0 15,16-24-2-15,-5 8 0 16,13-23-2-16,-11 12 0 16,11-39 0-16,-9 16-1 15,12-25-2-15,-9 12 3 16,6-32-1-16,-12 27 2 16,14-43 1-16,-14 36 0 0,10-20 0 15,-5 24-1-15,14-30-1 16,-10 36 1-16,21-29-1 15,-10 7-1-15,16-40 0 16,-5 25-2-16,16-46-1 16,-19 12 3-16,19-35 0 15,-12 43 0-15,17-31 3 16,-19 42 1-16,18-26-4 16,-11 38 1-16,17-40-1 15,-13 27-1-15,23-36 0 16,-11 13 3-16,20-36-3 15,-11 26 2-15,12-34-2 16,-15 44 1-16,11-45-1 16,-14 43 3-16,11-22-1 15,-20 39 2-15,15-28 10 0,-18 69 6 16,13-34 4-16,-19 36 2 16,11 3-1-16,-24 18-9 15,15-30-4-15,-24 50-6 16,9-26 1-16,-12 9 2 15,7-1 0-15,-20 45 6 16,0-13 18-16,-20 48 11 0,-4 6 13 16,-11 35 1-1,-6 1 3-15,-5 25-20 0,-4-5-10 16,-2 11-14-16,2-6-5 16,-2 7-7-16,1-1-2 15,-2 16 0-15,-5 0-2 16,-9 7 1-16,-4 1-3 15,-13 2-49-15,-12-6-404 16,-7 1 115-16</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4:09.3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D0E5EE-01B1-49C8-ABCF-4AE4F1B1BB9F}" emma:medium="tactile" emma:mode="ink">
          <msink:context xmlns:msink="http://schemas.microsoft.com/ink/2010/main" type="writingRegion" rotatedBoundingBox="30416,3250 32970,2767 33496,5550 30942,6033"/>
        </emma:interpretation>
      </emma:emma>
    </inkml:annotationXML>
    <inkml:traceGroup>
      <inkml:annotationXML>
        <emma:emma xmlns:emma="http://www.w3.org/2003/04/emma" version="1.0">
          <emma:interpretation id="{79FFB00D-855F-464E-B4FC-A13FDE39015C}" emma:medium="tactile" emma:mode="ink">
            <msink:context xmlns:msink="http://schemas.microsoft.com/ink/2010/main" type="paragraph" rotatedBoundingBox="30536,2815 33120,2919 33072,4099 30488,3994" alignmentLevel="1"/>
          </emma:interpretation>
        </emma:emma>
      </inkml:annotationXML>
      <inkml:traceGroup>
        <inkml:annotationXML>
          <emma:emma xmlns:emma="http://www.w3.org/2003/04/emma" version="1.0">
            <emma:interpretation id="{477A50FD-56A6-4B34-B354-41B1E052E086}" emma:medium="tactile" emma:mode="ink">
              <msink:context xmlns:msink="http://schemas.microsoft.com/ink/2010/main" type="line" rotatedBoundingBox="30536,2815 33120,2919 33072,4099 30488,3994"/>
            </emma:interpretation>
          </emma:emma>
        </inkml:annotationXML>
        <inkml:traceGroup>
          <inkml:annotationXML>
            <emma:emma xmlns:emma="http://www.w3.org/2003/04/emma" version="1.0">
              <emma:interpretation id="{5CAB22BC-B6FC-4DA7-A1EF-0E0BDE0ADE2C}" emma:medium="tactile" emma:mode="ink">
                <msink:context xmlns:msink="http://schemas.microsoft.com/ink/2010/main" type="inkWord" rotatedBoundingBox="30536,2815 33120,2919 33072,4099 30488,3994"/>
              </emma:interpretation>
              <emma:one-of disjunction-type="recognition" id="oneOf0">
                <emma:interpretation id="interp0" emma:lang="" emma:confidence="0">
                  <emma:literal>dys-</emma:literal>
                </emma:interpretation>
                <emma:interpretation id="interp1" emma:lang="" emma:confidence="0">
                  <emma:literal>dys</emma:literal>
                </emma:interpretation>
                <emma:interpretation id="interp2" emma:lang="" emma:confidence="0">
                  <emma:literal>dy5</emma:literal>
                </emma:interpretation>
                <emma:interpretation id="interp3" emma:lang="" emma:confidence="0">
                  <emma:literal>dysr</emma:literal>
                </emma:interpretation>
                <emma:interpretation id="interp4" emma:lang="" emma:confidence="0">
                  <emma:literal>dgs-</emma:literal>
                </emma:interpretation>
              </emma:one-of>
            </emma:emma>
          </inkml:annotationXML>
          <inkml:trace contextRef="#ctx0" brushRef="#br0">5629 2405 1596 0,'-5'20'20'0,"7"9"-7"16,-4-13 14-16,1 4-9 16,-2 22-7-16,3 12-7 15,0-4 3-15,3 9-2 0,0-3 5 16,4-5-4-16,-1-10 5 15,5-18-2-15,0-20 8 16,5-21 6-16,1-17 4 16,7-27-2-16,-3 0 1 15,5-2-6-15,-4 14-7 16,2 0 3-16,-14 26 38 16,1 1-23-1,6-23 1-15,-7 13-6 16,1-3-10-16,-11 2-7 15,0 28-6-15,3-8-3 0,0 7-53 16,-4 2-23-16,2 2-340 16,-4-4 55-16</inkml:trace>
          <inkml:trace contextRef="#ctx0" brushRef="#br0" timeOffset="641.3384">5964 2674 328 0,'9'-10'352'0,"-3"12"-62"16,5-2 3-1,1 0-162-15,-1 0-23 0,1-2-59 16,4-7-16-16,1-13-13 15,-5 6-4-15,0-5-2 16,-1 1-1-16,-5 5 22 16,-3 9-6-1,-4-4 4-15,1 5-4 16,-6 13 0-16,2 2-12 0,-5 5-7 16,5 10-5-16,-2-1 0 15,-3-7-1-15,3 8-1 16,3-8 0-16,1-5-1 15,4 0 0-15,8-4 1 16,2-25 2-16,7-2 0 16,5-3 1-16,3-2-1 15,-3 3-2-15,1 15-6 16,-6 3 1-16,-3 6-7 16,-7 6 3-16,-2 3-2 15,-5-1 7-15,-1 1-2 16,-1 4 9-16,-1 0-5 15,2-16 5-15,4 1-1 16,2-4 8-16,4-20 2 16,-2-7 9-16,5 7 8 15,-5-4 6-15,-1 1 6 0,-7 11 5 16,2 6 12 0,-6 3-6-16,-2 4-5 0,4 4-14 15,1-4-7-15,0 4-15 16,5 2-7-16,2-2-3 15,5-4-8-15,5 4-26 16,7-7-85-16,2-10-232 16,-2-17-120-16</inkml:trace>
          <inkml:trace contextRef="#ctx0" brushRef="#br0" timeOffset="1963.8067">6618 2473 1098 0,'-11'-1'318'0,"5"7"-197"0,-3 3-86 15,3 12-15-15,9 0-11 16,2 7-1-16,-5-3 1 16,7 0 6-16,4-6 4 15,0-8 5-15,-4-14 6 16,10-11 5-16,0-2-4 16,-2-10 0-16,-2 2-8 15,4 1-4-15,-9 9-5 16,-4 2 19-16,-1 8-1 0,-7 4 3 15,-4 6-3-15,2 12-2 16,3 3-21-16,0 22-3 16,9-12-2-16,3 12 0 15,2-14-2-15,2-2 0 16,3-21 0-16,2-9 3 16,1-14 5-16,3-11 6 15,-1-9 4-15,-4 1 14 16,-8 10 5-16,-8 0 11 15,-7 12 2-15,-3 5 2 16,0 5-17-16,1 5-6 16,4 4-17-16,-1 1-6 15,2 2-6-15,3 2 2 16,2-2-1-16,-1-1-2 0,4-1-1 16,1-3 2-16,2-6 0 15,1-1 2-15,0-2 3 16,3-2 0-16,-1 2-3 15,2 2-1-15,-4 2-3 16,2 1-5-16,-4 2 0 16,3-1 0-16,-1 3 1 15,1-1 5-15,1 1 0 16,3-3 1-16,-2-2 1 0,1-2-1 16,0-2-1-16,-3-4 2 15,-2 0 3-15,-4 1 0 16,-5 0-1-16,-2-2 0 15,-3 3-2-15,-3 10-8 16,1-1-4-16,0 9-2 16,-1 3 0-16,0 4 2 15,2-3 8-15,2 4 2 16,4-2 3-16,4-2-3 16,3-3-2-16,3-5-3 15,3-9 2-15,3-5 1 16,0-1 4-16,6-5 1 15,-2 1 2-15,-1 4-3 16,-1 4-5-16,-2 7-6 16,-5 5 0-16,4 8-1 15,-3 4 3-15,-2 3 4 0,-2-2 6 16,4 6 0 0,-5-19-1-16,5-2-3 0,-4-7-13 15,7-7-55-15,-7-13-38 16,6 3 202-16,-1-6-579 15,4-3 235-15</inkml:trace>
          <inkml:trace contextRef="#ctx0" brushRef="#br0" timeOffset="2778.0445">7339 2520 962 0,'-6'-1'303'0,"3"-4"50"15,0 1-268 1,0 2-37-16,3-1-32 0,-2 2-8 15,1 2-4-15,-4 7-3 16,-3-2 0-16,1 9 0 16,1 3 3-16,0 6 1 15,4 4 0-15,5-6 2 16,3-5 0-16,5-11 4 16,3-10 2-16,7-21 8 15,5 0-1-15,2-9 2 16,-2-1-6-16,-2-33-4 15,-4-3-5-15,-6-46-4 16,-8 9 4-16,-5 5 12 16,1 39 4-16,-7 79-3 0,-4 78 3 15,-1 16-3-15,-1 7-12 16,-3 5-2-16,2-62 1 16,3-19 0-16,0-18 1 15,8-2-3-15,2-8-2 16,10-6 0-16,4-7 2 0,6-10 2 15,-3-4 3 1,2 0 2-16,-5 3-1 0,-3-2-2 16,-4 9-6-16,-5 4-9 15,2 2 1-15,-4 7-1 16,1 1 2-16,-1 3 1 16,2 2 8-16,0 0-2 15,3-7 1-15,3-2-4 16,3-7 4-16,2-8 1 15,3-3 3-15,3 0-1 16,-5-1 2-16,0 4-4 16,-3 5-4-16,-3 3-8 15,-4 9-1-15,2 2 0 16,-1 4 2-16,3 12 1 16,-1-4 8-16,0 14 0 15,1-3 0-15,0 1 1 0,1-12-1 16,1 11-2-16,1-6 1 15,-3 4-1-15,3 4 0 16,-2 10-4-16,-1-8 1 16,-3 5-1-16,1-3-1 15,-5 3 3-15,-5-5 2 16,-2 4 19-16,-2-13 7 16,-7-7 20-16,0-8 11 0,-2-17 10 15,-6-11-14 1,-3-16-6-16,-1-2-18 0,0-10-15 15,5 3-8-15,3-3-25 16,7 19-18-16,5-6-58 16,4 4-33-16,8-5 55 15,5 3-415-15,7-12 149 16</inkml:trace>
          <inkml:trace contextRef="#ctx0" brushRef="#br0" timeOffset="3132.661">7918 2517 1101 0,'-10'2'302'16,"1"-2"82"-16,1 1-306 15,2 1-44-15,1 1-10 16,7-3-19-16,-5 3-3 0,3-6 0 16,-6 4-1-1,3 1 2-15,-5 1-3 0,2 0 0 16,3 6-4-16,5 0 1 15,4 6-2-15,6 0 1 16,1 2 0-16,1 1 1 16,3-2 2-16,-5 2 0 15,-1-8 2-15,-2-4 0 0,-5-3 2 16,-1-1 3-16,-6-8 31 16,-3 3 3-16,-3 17 3 15,-3-2-1-15,-9 3-2 16,2 0-31-16,-2 0-4 15,5-10-2-15,-1-4-36 16,5-2-35-16,4-16-360 16,5 0 73-16</inkml:trace>
          <inkml:trace contextRef="#ctx0" brushRef="#br0" timeOffset="3331.1293">8038 2569 1072 0,'-10'-2'317'0,"8"5"55"16,10-4-285-16,7-1-71 0,6-1-11 15,11 0-1-15,0-3-10 16,0 3-19-16,-7 2-350 16,-9 4 98-16</inkml:trace>
        </inkml:traceGroup>
      </inkml:traceGroup>
    </inkml:traceGroup>
    <inkml:traceGroup>
      <inkml:annotationXML>
        <emma:emma xmlns:emma="http://www.w3.org/2003/04/emma" version="1.0">
          <emma:interpretation id="{CF14B8E6-593C-425F-80F0-58077D02C816}" emma:medium="tactile" emma:mode="ink">
            <msink:context xmlns:msink="http://schemas.microsoft.com/ink/2010/main" type="paragraph" rotatedBoundingBox="30745,4085 32190,3610 32483,4500 31037,4975" alignmentLevel="1"/>
          </emma:interpretation>
        </emma:emma>
      </inkml:annotationXML>
      <inkml:traceGroup>
        <inkml:annotationXML>
          <emma:emma xmlns:emma="http://www.w3.org/2003/04/emma" version="1.0">
            <emma:interpretation id="{DC503C60-29DE-4D69-9675-D2ACDF02638D}" emma:medium="tactile" emma:mode="ink">
              <msink:context xmlns:msink="http://schemas.microsoft.com/ink/2010/main" type="line" rotatedBoundingBox="30745,4085 32190,3610 32483,4500 31037,4975"/>
            </emma:interpretation>
          </emma:emma>
        </inkml:annotationXML>
        <inkml:traceGroup>
          <inkml:annotationXML>
            <emma:emma xmlns:emma="http://www.w3.org/2003/04/emma" version="1.0">
              <emma:interpretation id="{E7DCE08A-5E1B-4C87-B3AF-7161E00110DE}" emma:medium="tactile" emma:mode="ink">
                <msink:context xmlns:msink="http://schemas.microsoft.com/ink/2010/main" type="inkWord" rotatedBoundingBox="30745,4085 32190,3610 32483,4500 31037,4975"/>
              </emma:interpretation>
              <emma:one-of disjunction-type="recognition" id="oneOf1">
                <emma:interpretation id="interp5" emma:lang="" emma:confidence="0">
                  <emma:literal>eite</emma:literal>
                </emma:interpretation>
                <emma:interpretation id="interp6" emma:lang="" emma:confidence="0">
                  <emma:literal>erste</emma:literal>
                </emma:interpretation>
                <emma:interpretation id="interp7" emma:lang="" emma:confidence="0">
                  <emma:literal>liste</emma:literal>
                </emma:interpretation>
                <emma:interpretation id="interp8" emma:lang="" emma:confidence="0">
                  <emma:literal>eilte</emma:literal>
                </emma:interpretation>
                <emma:interpretation id="interp9" emma:lang="" emma:confidence="0">
                  <emma:literal>einte</emma:literal>
                </emma:interpretation>
              </emma:one-of>
            </emma:emma>
          </inkml:annotationXML>
          <inkml:trace contextRef="#ctx0" brushRef="#br0" timeOffset="4116.9062">6295 3429 500 0,'-3'-7'368'15,"-2"0"-50"-15,2 3-20 0,-1 1-186 16,-2 4-9-16,0 1-36 15,-2 4-11-15,-1 0-34 16,-3 3-5-16,1-4-8 16,0 2 3-16,4-2-6 15,-1-1 4-15,7-2-4 16,2-4-1-16,8 5-2 16,3-4 3-16,4 2-4 15,3 1-2-15,4 4-1 0,1-1-3 16,-2 2-2-16,0 10-1 15,-6 3 0-15,-4 33 2 16,-9 3 3-16,-6 49 20 16,-8-16 10-16,-6 2 28 15,-2-30 8-15,-9-5 20 16,4-45-16-16,-5 1-1 16,0-6-26-16,-1-6-8 15,4-6-24-15,4 1-28 16,9-7-44-16,10 3-55 15,8-43-26-15,12-10-327 16,4-5 72-16</inkml:trace>
          <inkml:trace contextRef="#ctx0" brushRef="#br0" timeOffset="5115.4284">6396 3551 598 0,'101'-73'599'0,"-57"74"-450"15,-9-4-26-15,4-1-54 16,-1-7-23-16,-15 0-19 16,-5-11-3-16,-3 0-14 15,-7 3 31-15,-11 5 10 16,-13 0 15-16,0 14 3 16,-7 12 1-16,2 7-31 0,-2 6-15 15,9 6-14-15,-1 5-5 16,6 4 2-16,8 2-2 15,2-1 2-15,10-17-3 16,4-17 2-16,12-33 5 16,0-6 1-16,5-18 1 15,-6 3 1-15,1 12-1 16,-10 18-4-16,-8 2-5 16,-1 7-7-16,-2 11-4 15,-5 7-1-15,4 5 0 16,-2 1 3-16,0 22 8 15,-1 5 2-15,1 11 1 16,3-2 0-16,6-8-3 16,4-33 1-16,10-39 6 15,2-26 1-15,8-13 3 0,0-6 1 16,4-12 1-16,-7 21-9 16,-1-14 0-16,-8 2-2 15,-5 10-1-15,-9 22-2 16,-5 11-3-16,-2 27-8 15,-5 14 0-15,-1 5-3 16,-3 25 1-16,-1 6 4 0,-4 12 8 16,-1 3 1-16,-2 2 5 15,5-12-1-15,0-1 0 16,4-16-2-16,7 8-2 16,2-15-1-16,7 33 1 15,0-9-2-15,1 2 2 16,-3-14 0-16,-3 2 6 15,-3-40 4-15,-4-12 13 16,-4-15-1-16,-3-16 1 16,-1-7-4-16,-4-3-6 15,-3 8-11-15,0 1 1 16,-1 14-2-16,2 7 0 16,3 7-4-16,3 7-4 15,7 13-11-15,5 4 1 16,5 9-2-16,10 2 4 15,3-4 4-15,11 4 6 16,1-9 0-16,11-3 1 0,-3-6 2 16,3-2-1-16,-6-8 5 15,3-1 2-15,-12-6 0 16,0-1 0-16,-8 0 0 16,-4 0-1-16,-9 1 2 15,-7 3 1-15,-6 4 0 16,-8 4-3-16,-1 4-1 15,-6 8-7-15,1 3-3 16,-1 14-1-16,3 1 3 0,-4 5 2 16,7-4 3-16,8 0-3 15,6-3 0-15,6-6-5 16,13 3 0-16,0-3-3 16,4-10 7-16,12-12 0 15,1-1 5-15,7-9-5 16,-4 0-55-16,1 2-396 15,-17 5 106-15</inkml:trace>
          <inkml:trace contextRef="#ctx0" brushRef="#br0" timeOffset="5297.6208">6812 2875 1197 0,'-15'11'348'16,"7"-3"64"-16,8-4-321 16,10 2-123-16,5-4-124 15,1-14-257-15</inkml:trace>
        </inkml:traceGroup>
      </inkml:traceGroup>
    </inkml:traceGroup>
    <inkml:traceGroup>
      <inkml:annotationXML>
        <emma:emma xmlns:emma="http://www.w3.org/2003/04/emma" version="1.0">
          <emma:interpretation id="{1C9270C2-6DC1-4BDF-820E-EC0FA1CF71C0}" emma:medium="tactile" emma:mode="ink">
            <msink:context xmlns:msink="http://schemas.microsoft.com/ink/2010/main" type="paragraph" rotatedBoundingBox="30782,5188 33029,4763 33189,5608 30942,6033" alignmentLevel="1"/>
          </emma:interpretation>
        </emma:emma>
      </inkml:annotationXML>
      <inkml:traceGroup>
        <inkml:annotationXML>
          <emma:emma xmlns:emma="http://www.w3.org/2003/04/emma" version="1.0">
            <emma:interpretation id="{7C30D9F0-0D6F-47E6-8E38-0006003FB61E}" emma:medium="tactile" emma:mode="ink">
              <msink:context xmlns:msink="http://schemas.microsoft.com/ink/2010/main" type="line" rotatedBoundingBox="30782,5188 33029,4763 33189,5608 30942,6033"/>
            </emma:interpretation>
          </emma:emma>
        </inkml:annotationXML>
        <inkml:traceGroup>
          <inkml:annotationXML>
            <emma:emma xmlns:emma="http://www.w3.org/2003/04/emma" version="1.0">
              <emma:interpretation id="{44C511E3-0A40-403D-A0EA-512492DB1786}" emma:medium="tactile" emma:mode="ink">
                <msink:context xmlns:msink="http://schemas.microsoft.com/ink/2010/main" type="inkWord" rotatedBoundingBox="30782,5188 33029,4763 33189,5608 30942,6033"/>
              </emma:interpretation>
              <emma:one-of disjunction-type="recognition" id="oneOf2">
                <emma:interpretation id="interp10" emma:lang="" emma:confidence="1">
                  <emma:literal/>
                </emma:interpretation>
              </emma:one-of>
            </emma:emma>
          </inkml:annotationXML>
          <inkml:trace contextRef="#ctx0" brushRef="#br0" timeOffset="6598.4833">6101 4719 545 0,'13'-62'366'0,"1"1"-20"16,1 0-124-16,-15 39-3 15,-9 8-78-15,-5 9-7 16,-1 4-39-16,-5 7-19 16,1 4-41-16,0 15-15 15,4 5-17-15,-1 17-4 16,-1 9 3-16,14 8-2 16,0-8 2-16,4-3-4 15,10-15 1-15,12-18-1 16,-5-17 3-16,6-20 2 0,-1-15 5 15,7-33 2-15,-4-3 0 16,6-29 1-16,-5 0-4 16,-1-5 0-16,-9 23-3 15,-8 11 0-15,-5 37-2 16,-2 12-9-16,-4 16-3 16,1 29-3-16,-1 5 0 15,1 24 1-15,-1 12 8 16,5 22 3-16,-1-10 3 0,1 11 0 15,3-24-1 1,5-3 2-16,1-22-3 0,8-14 0 16,2-16 1-16,9-13 2 15,-1-10 1-15,3-15 4 16,-4-8 2-16,0-14 0 16,-9 1-2-16,-4-1 0 15,-9 2-1-15,-4 1-1 16,-11 12 0-16,-4 0 0 15,-3 4-2-15,-1 9-1 16,3 10-3-16,-4 6-3 16,3 10-3-16,-2 16 0 15,2 13-2-15,2 13 2 16,1 7 0-16,5 12 4 16,6-10-1-16,8-3 3 15,6-14-1-15,8-10-38 0,4-18-37 16,9-13 168-16,3-22-544 15,4-19 203 1</inkml:trace>
          <inkml:trace contextRef="#ctx0" brushRef="#br0" timeOffset="6934.3341">6817 4323 1135 0,'-26'36'276'0,"-4"7"104"16,8 1-329-16,6 0-15 15,11-11-11-15,5-3-10 16,6-11-11-16,8-10 1 16,0-9-2-16,1-5 4 15,0 1-1-15,5-1 0 16,-4 4-5-16,2 2 1 16,2 8-6-16,0 6 2 15,-2 2-3-15,-1 4 4 16,-5 4-2-16,-3 0 2 15,-6 1 3-15,-6 3 30 16,-4 0 19-16,-10 1 24 16,-3-4 4-16,-4 0 5 15,1-9-28-15,-1-11-17 16,4-5-24-16,3-8-61 0,5-7-46 16,8-15-384-16,10 0 58 15</inkml:trace>
          <inkml:trace contextRef="#ctx0" brushRef="#br0" timeOffset="7667.2694">7017 4305 1157 0,'-1'-34'293'0,"5"16"89"16,19-12-324-16,15 5-43 15,16-8-8-15,1 12-7 16,13 4-2-16,-9 8-2 15,2 4-1-15,-12 7-2 16,-2 6 1-16,-20 8 2 0,-12 7 8 16,-15 0 5-16,-15 18 22 15,-12 4 11-15,-7 4 16 16,3-4 0-16,-1-2 9 16,9-17-15-16,8-14-5 15,15-12-14-15,3-9-7 16,10-2-12-16,6 3-7 15,2 5-7-15,0 6-2 16,-3 7 0-16,5 9-1 16,-2 3 3-16,2 8-1 15,-3-1-1-15,4 9 4 16,-7-5-2-16,-4 6 2 16,-6-5-1-16,-4 5 5 15,-8-10-4-15,-4 3 7 16,-3-11 7-16,-13 3 16 15,1-5 4-15,-11 2 3 0,0-4-4 16,-4-8-9-16,7-5-16 16,0-10-24-16,11-6-34 15,4-8-89-15,11 2-3 16,14-18-369-16,-1 4 54 16</inkml:trace>
          <inkml:trace contextRef="#ctx0" brushRef="#br0" timeOffset="7180.5737">7333 4306 1177 0,'-2'37'240'0,"2"14"116"16,3 1-350-16,9 8-3 16,0-3 0-16,2-3 2 15,1-8 0-15,-1-8-30 16,-10-11-55-16,3-13-278 16,-6-16 43-16</inkml:trace>
          <inkml:trace contextRef="#ctx0" brushRef="#br0" timeOffset="7866.8913">7698 4241 1078 0,'5'21'236'0,"1"14"101"16,5 3-316-16,-1 14-13 15,-1 1-5-15,-3 4 4 16,2-4-4-16,-3-2 5 15,-4-15-5-15,-1-10-341 16,0-20 116-16</inkml:trace>
          <inkml:trace contextRef="#ctx0" brushRef="#br0" timeOffset="8427.4885">7676 4296 994 0,'-3'-43'295'16,"7"14"58"-16,17-4-253 15,13-1-68-15,11 3 2 16,2 2-3-16,3 11 4 16,-4-2-5-16,2 9-2 15,-5 5-8-15,4 2-3 0,-8-1-9 16,-5 11 1-16,-11 5-4 16,-7 5 3-16,-7 7 2 15,-7-3 26 1,-4 3 11-16,-7-1 26 0,-1-6 2 15,-9 2 4-15,3-3-20 16,-10 5-12-16,0-1-24 16,-3 0-7-16,3-4-6 15,4-8-32-15,8-10-66 0,14-10-407 16,9 4 85-16</inkml:trace>
          <inkml:trace contextRef="#ctx0" brushRef="#br0" timeOffset="8136.2246">7946 4197 1185 0,'-3'14'253'0,"6"4"110"15,3 24-348-15,6 1-18 16,-2 19 1-16,1 2 2 16,0 9 0-16,-7-14 1 0,-2-2 2 15,-2-14-6-15,0-10-31 16,-8-16-120-16,2-20-208 15,6-9-4-15</inkml:trace>
        </inkml:traceGroup>
      </inkml:traceGroup>
    </inkml:traceGroup>
  </inkml:traceGroup>
</inkml:ink>
</file>

<file path=ppt/ink/ink2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6:35.37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4C480165-2AF1-4433-B9D5-D60B3CBA55C6}" emma:medium="tactile" emma:mode="ink">
          <msink:context xmlns:msink="http://schemas.microsoft.com/ink/2010/main" type="writingRegion" rotatedBoundingBox="11882,773 13031,714 13066,1398 11917,1458"/>
        </emma:interpretation>
      </emma:emma>
    </inkml:annotationXML>
    <inkml:traceGroup>
      <inkml:annotationXML>
        <emma:emma xmlns:emma="http://www.w3.org/2003/04/emma" version="1.0">
          <emma:interpretation id="{D3D88F4B-921C-4E9D-91EC-558B7978500D}" emma:medium="tactile" emma:mode="ink">
            <msink:context xmlns:msink="http://schemas.microsoft.com/ink/2010/main" type="paragraph" rotatedBoundingBox="11882,773 13031,714 13066,1398 11917,1458" alignmentLevel="1"/>
          </emma:interpretation>
        </emma:emma>
      </inkml:annotationXML>
      <inkml:traceGroup>
        <inkml:annotationXML>
          <emma:emma xmlns:emma="http://www.w3.org/2003/04/emma" version="1.0">
            <emma:interpretation id="{355A5008-C8E5-478F-B84D-2B248D84D1CC}" emma:medium="tactile" emma:mode="ink">
              <msink:context xmlns:msink="http://schemas.microsoft.com/ink/2010/main" type="line" rotatedBoundingBox="11882,773 13031,714 13066,1398 11917,1458"/>
            </emma:interpretation>
          </emma:emma>
        </inkml:annotationXML>
        <inkml:traceGroup>
          <inkml:annotationXML>
            <emma:emma xmlns:emma="http://www.w3.org/2003/04/emma" version="1.0">
              <emma:interpretation id="{A8D3A334-A93E-4072-98B9-AF05363E0996}" emma:medium="tactile" emma:mode="ink">
                <msink:context xmlns:msink="http://schemas.microsoft.com/ink/2010/main" type="inkWord" rotatedBoundingBox="11882,773 13031,714 13066,1398 11917,1458">
                  <msink:destinationLink direction="with" ref="{BD7E4FF7-7D9F-43C2-8794-0E40777F4D22}"/>
                </msink:context>
              </emma:interpretation>
            </emma:emma>
          </inkml:annotationXML>
          <inkml:trace contextRef="#ctx0" brushRef="#br0">99 59 689 0,'-5'-35'441'15,"5"17"-52"-15,-3 11-94 16,3 13-197-16,-6 7-37 16,-6 22-11-16,-3 12-17 15,-5 29-8-15,2 6-3 16,4 17-3-16,10-16 3 0,11-6-6 16,5-23 3-1,8-18-6-15,4-22 1 0,13-14-5 16,-2-14 2-16,12-22-1 15,0-11 4-15,-3-22-10 16,-8-5-27-16,-8-5-23 16,-16 20-5-16,-6 10-5 15,-6 31-11-15,-5 27 26 16,-1 23 19-16,2 24 3 16,1 11 4-16,1 9 17 15,7-8 3-15,7-7-1 16,3-20 1-16,9-9-2 15,3-16 0-15,1-7-37 16,-5-9 54-16,2-7-408 16,-8-20 119-16</inkml:trace>
          <inkml:trace contextRef="#ctx0" brushRef="#br0" timeOffset="465.7582">683 247 983 0,'6'13'485'16,"11"0"-29"-16,13 2-141 15,8 2-277-15,14-5-1 16,2-3-5-16,14-4-4 0,-4-2-66 16,12 9-435-16,-14 6 138 15</inkml:trace>
          <inkml:trace contextRef="#ctx0" brushRef="#br0" timeOffset="289.7064">912 27 925 0,'6'-31'435'16,"-4"14"7"-16,-10 12-209 15,-4 22-129-15,-3 19-45 0,-11 34-12 16,2 15-22-16,1 20 2 16,9-5 3-1,5-9-2-15,12-30-9 0,3-7-6 16,-1-25-8-16,-1-8-117 15,-1-16-8-15,-9-35-360 16,-6-23 4-16</inkml:trace>
        </inkml:traceGroup>
      </inkml:traceGroup>
    </inkml:traceGroup>
  </inkml:traceGroup>
</inkml:ink>
</file>

<file path=ppt/ink/ink2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7:59.8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B4E1CE-C5FB-4886-BD80-6955CDD98EB3}" emma:medium="tactile" emma:mode="ink">
          <msink:context xmlns:msink="http://schemas.microsoft.com/ink/2010/main" type="inkDrawing" rotatedBoundingBox="2893,1221 10592,1281 10591,1491 2891,1431" semanticType="callout" shapeName="Other">
            <msink:sourceLink direction="with" ref="{F2D6FA57-B152-466B-A242-A822ABB0990C}"/>
          </msink:context>
        </emma:interpretation>
      </emma:emma>
    </inkml:annotationXML>
    <inkml:trace contextRef="#ctx0" brushRef="#br0">53 63 1048 0,'-52'-21'284'0,"64"25"68"16,-4-1-300-16,1 2-26 0,0-11-20 15,8 1-1-15,-3-4 3 16,8-3 6-16,3-1 5 16,3 0 10-16,0 4 5 15,5 5 15-15,-4 7 0 0,4 4 8 16,-2 1-8-16,2 6-1 16,-3-1-13-16,4-4 0 15,-5-6-12-15,7 0 1 16,-3-1-6-16,5-11 1 15,-4 7-10-15,5 2-1 16,-2-1-5-16,7 4 2 16,-2 6 0-16,14 3 3 15,-3 3-1-15,10 0 0 16,-7 2-3-16,10-3-1 16,-8-10-2-16,4 2 0 15,-9-1 0-15,2-7 0 16,-16 1 0-16,5-4 1 15,-7-1 0-15,2-4 2 16,-5 4-2-16,1 0 2 0,-4 3-3 16,4 1 0-1,-6 5 0-15,8 2 0 0,-4-2-2 16,5-2 3-16,-2 7-1 16,10-2-1-16,-7-3 0 15,5 3 1-15,-9 1-2 16,2-2 1-16,-5-2-1 15,2 5 1-15,0-5 0 16,5-2 2-16,-1 5-1 16,2-6-1-16,-1-1 0 0,5 2 1 15,-3 2-2-15,8-4 1 16,-4 7 0-16,7 0-1 16,-5 2 0-16,3-4 0 15,-5 4 0-15,5-8 2 16,-7 0-1-16,8-2 2 15,-2 5-1-15,7-4 0 16,-3 1-1-16,8 1 1 16,-6-1-2-16,7-3 1 15,-11 5-2-15,9 4 2 16,-10 0-1-16,7-3 1 16,-5 4 1-16,12-5 0 15,-5-8 0-15,9 1 0 16,-6 5-2-16,11-1 1 0,-11-1-1 15,7 8 1-15,-7-4-1 16,6-2 1-16,-9 0-1 16,13-3 2-16,-9-2 0 15,10 4-1-15,-8-1 0 16,11 2 0-16,-12 6-2 16,10-3 1-16,-8-1 1 15,8-2 0-15,-7-6-1 16,12-5 3-16,-10 2 0 0,12-5-1 15,-10 2-2-15,2 5 1 16,-11 1-1-16,6 0 1 16,-10 4-1-16,6-3 2 15,-2-1 0-15,9 2 1 16,-10-4-3-16,9 5 1 16,-8-1 0-16,0 2 0 15,-10-5-1-15,4 7 1 16,-12-3-1-16,6 6 2 15,-4-6-1-15,4 7 1 16,-6-2-1-16,6-2 1 16,-6-3-1-16,1 0 0 15,-2 1 2-15,1-3-2 16,-8 2 0-16,4 0 0 16,-10 8-1-16,0-10 0 0,-2 8 0 15,2 2 1 1,-3-2 0-16,5 2 1 0,0 1 0 15,3-2-1-15,-5 1 1 16,5 1 1-16,-1-8-3 16,0 2 1-16,0-1 1 15,2-1-1-15,-1-2-1 16,5 1 1-16,-7 3-1 0,3 0 2 16,-4-2-2-16,2 5 1 15,-9 2-1-15,3-4 1 16,-2 4-1-16,2 1 2 15,1-6 0-15,3 3 0 16,0 3 0-16,0-4 0 16,-6-2-2-16,2 6 2 15,-3-3-1-15,4-5 0 16,-5 2 0-16,0-1 1 16,-3-5-2-16,2 2 3 15,-6 6-2-15,2-2 0 16,-2 5 0-16,3 4 1 15,-3-8-2-15,2-1 1 16,0 3 1-16,-3-3-2 16,-1-3 0-16,-1 5 2 15,-2-4-2-15,-3-1 1 0,2 2 1 16,-4 7 0-16,-2-9-1 16,1 4 0-16,2 1 0 15,-1-2 1-15,-1 1-2 16,6 1 2-16,-7-4-1 15,3 4 1-15,-2-1-2 16,0-2 2-16,-3 4-2 16,3-2 2-16,-6-2-1 15,0 2 1-15,0-2-1 0,1 2 3 16,2-1 2-16,-4 3 12 16,5 0 3-16,-5-6 10 15,1-1 3 1,0 2 5-16,1 1-7 0,-2-2 2 15,2 3-10-15,-2 6-2 16,-1-8-10-16,-1 4-2 16,3-2-8-16,-1-2-1 15,5 1-4-15,-2-2-49 16,4 1-91-16,9-10-387 16</inkml:trace>
  </inkml:traceGroup>
</inkml:ink>
</file>

<file path=ppt/ink/ink2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8:37.4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5273EC-11E9-4A66-95C3-7B9F1D050429}" emma:medium="tactile" emma:mode="ink">
          <msink:context xmlns:msink="http://schemas.microsoft.com/ink/2010/main" type="inkDrawing" rotatedBoundingBox="24183,1717 29081,1219 29090,1312 24192,1810" shapeName="Other"/>
        </emma:interpretation>
      </emma:emma>
    </inkml:annotationXML>
    <inkml:trace contextRef="#ctx0" brushRef="#br0">4 486 978 0,'-9'3'327'16,"4"0"40"-16,5-2-268 15,11 6-55-15,10 2-38 16,20-2-5-16,14-1-5 15,25-6 6-15,8-12 4 0,32-8 5 16,-2-2-2-16,25-1 1 16,-12 9-2-1,20 5-3-15,-19 9-3 0,19 3 1 16,-22 0-1-16,19-7-1 16,-14-7 0-16,20-10 2 15,-17-3-3-15,19-10 1 16,-18 2 1-16,17 3-1 15,-21 8-1-15,16 6 0 16,-20 7 2-16,15-2-2 16,-18-1 2-16,17 2 1 15,-22-5 2-15,17 2-1 16,-11 0 3-16,16 5-2 16,-18-6 2-16,13 0 3 15,-22-5 6-15,1 2 5 16,-23 0 4-16,-9 10 4 15,-19 1-1-15,-2 11 5 16,-18-3-1-16,5 0 3 0,-11-10 0 16,1-2-5-16,-9-5-6 31,5-3-8-31,-12 2-6 16,-2 3-4-1,-7 3 1-15,-9 7-52 16,-7 7 10-16,-43-10-421 0</inkml:trace>
  </inkml:traceGroup>
</inkml:ink>
</file>

<file path=ppt/ink/ink2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1:22.2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996C1C-6B28-41CE-A34D-199B1BA1A3F3}" emma:medium="tactile" emma:mode="ink">
          <msink:context xmlns:msink="http://schemas.microsoft.com/ink/2010/main" type="inkDrawing" rotatedBoundingBox="24387,3072 29923,2273 29957,2509 24421,3309" semanticType="underline" shapeName="Other">
            <msink:sourceLink direction="with" ref="{CE594F0B-073A-427A-8B43-89713533E590}"/>
            <msink:sourceLink direction="with" ref="{B1015A65-22D0-40B2-BD14-A6054C257539}"/>
          </msink:context>
        </emma:interpretation>
      </emma:emma>
    </inkml:annotationXML>
    <inkml:trace contextRef="#ctx0" brushRef="#br0">-3 909 1012 0,'-3'-1'677'16,"1"-1"-591"-16,-2 2-44 16,7 0-29-16,1-3-11 15,4 0 0-15,5 6-7 16,6-6 4-16,-1-6-1 16,0 0 5-16,5 0-2 15,-4 1 3-15,4 2-4 16,-2 5 3-16,7-2-3 15,-4 1 3-15,5-10-3 16,-2 6 6-16,7-3 0 16,-3 4 6-16,10-4-5 15,-1-1 4-15,13-12-6 16,2 1 1-16,7-3-8 16,-9-3 4-16,6 19-4 0,-7-4 6 15,7-2-7-15,-8 7 6 16,10-1-5-16,-5-9 5 15,11 16-6-15,-9 5 6 16,15-41-5-16,-7 2 5 16,6 3-4-16,-10-5 4 15,9-1-5-15,-12 40 5 16,8-1-6-16,-5-2 6 16,10-1-5-16,-7-2 5 0,6-7-5 15,-10 5 5-15,6 0-6 16,-7 5 6-16,6 2-6 15,-6 4 6-15,9-1-5 16,-6-2 6-16,6-2-5 16,-9-2 4-16,7 1-6 15,-12-7 6-15,7 4-6 16,-9-3 5-16,8 0-4 16,-11-1 5-16,10 2-5 15,-11 0 5-15,4 2-5 16,-10-2 5-16,8 3-6 15,-7-2 7-15,8-4-6 16,-7 1 4-16,2-1-3 16,-3 2 2-16,5-3-3 15,-5 9 4-15,7-5-3 0,-1 6 3 16,7-6-3-16,-6 6 3 16,11-8-4-16,-5 5 3 15,9-3-3-15,-6 3 4 16,3-4-4-16,-2 3 4 15,10 6-3-15,-9 0 3 16,16-4-5-16,-5 0 5 16,7-7-4-16,-13-1 4 15,7-4-4-15,-15 0 3 0,7 7-2 16,-15 2 3-16,11 1 1 16,-7 2 5-16,10-4 0 15,-7-7 1-15,10-3-3 16,-6-5 0-16,5-8-5 15,-14 5 1-15,3 0-2 16,-13 5 4-16,1-2-3 16,-8 11 8-16,7 1 6 15,-7 1 6-15,1 2 2 16,-9 1 3-16,-2-1-6 16,-6-1-5-16,-2 2-6 15,-4 2 1-15,-5 5-7 16,-1-2 5-16,-7 3-42 15,-1-2-30-15,-17-7-361 16</inkml:trace>
  </inkml:traceGroup>
</inkml:ink>
</file>

<file path=ppt/ink/ink2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4:54.5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7E27AD-6C09-4B11-89D6-4F5BA0E80C92}" emma:medium="tactile" emma:mode="ink">
          <msink:context xmlns:msink="http://schemas.microsoft.com/ink/2010/main" type="inkDrawing" rotatedBoundingBox="23903,8956 32520,3957 33504,5653 24887,10652" shapeName="Other">
            <msink:destinationLink direction="with" ref="{4BD00B07-ED9E-45E0-AB28-DB651EAB06A3}"/>
          </msink:context>
        </emma:interpretation>
      </emma:emma>
    </inkml:annotationXML>
    <inkml:trace contextRef="#ctx0" brushRef="#br0">165 2500 1079 0,'-47'31'623'0,"1"-1"-573"0,13-13-10 0,15-11-11 15,3-9 3-15,9 1-5 16,13 1-1-16,7-2-7 0,1-2 8 16,3 2-2-1,16-6 4-15,-1-6-4 16,16-14-2-16,5-4-9 0,21-15-2 15,-3-2-4-15,13-13-2 16,-12 7 0-16,12-7-3 16,-14 6-2-16,13-1 1 15,-11 8 0-15,13-2 0 16,-10 2 1-16,8-7 0 16,-13 0 0-16,9-9 1 15,-10 2-1-15,9-1 1 16,-14 9 0-16,10 1 0 15,-12 11-2-15,12 5 0 16,-9 4-2-16,9-5 0 16,-10-1 0-16,9-7 1 15,-8-2 0-15,3-10 1 16,-2 10 0-16,9-4 0 0,-8 7-2 16,8 0 1-16,-12 6-1 15,1-3 0-15,-9 7-1 16,6-1 1-16,-10 5-1 15,9-7 2-15,-8 9 6 16,8 0 12-16,-10 1 1 0,8-5 1 16,-7 8 0-16,4-5-7 15,-10 0-11-15,1 3-1 16,-14 2-2-16,5-2 1 16,-5 8 0-16,4-2 2 15,-8 0-1-15,5 1 7 16,-3 0 0-16,1-2 0 15,-2 3-1-15,8-4 0 16,-5 1-7-16,10-2 1 16,-5 10-2-16,3-1 0 15,-8 6-1-15,2 4 3 16,-9 1 4-16,-5-2 11 16,-7 1 1-16,1 1 0 15,-2-1-1-15,-3 3-4 16,2-2-10-16,-3-2-1 15,-5-1-1-15,2-2-2 16,1-1-29-16,2 2-78 16,-2-1-27-16,10-6-346 0,0-2 30 15</inkml:trace>
    <inkml:trace contextRef="#ctx0" brushRef="#br0" timeOffset="47858.0309">-890 1218 1046 0,'-6'-1'282'16,"3"2"76"-16,8 2-290 16,1-1-44-16,9-5-4 15,5-2-10-15,15-7 1 16,3-6-2-16,12-11 2 15,1-3-4-15,15-13 0 0,-4 1-1 16,14-11 0-16,0 8-3 16,18-9 2-1,-5 12-3-15,17-8-4 0,34-27-1 16,3-4 1 0,7-16 2-16,5-7 2 15,10-5 2-15,-35 25-2 16,27-19 5-16,-22 14 1 15,24-18 5-15,-13-2-1 16,25-1 0-16,-25 21-5 0,27-6 1 16,-21 25-6-16,16 13 0 15,-30-43-2-15,15-18 2 16,-24 5-2-16,3 1 1 16,-24 7-1-16,9 55 1 15,-26 25-1-15,4 7 1 16,-17 3 0-16,-4-8 2 15,-19 0-1-15,-1-8 16 16,-14 9 7-16,-8-8 6 16,-9 6 0-16,-7 2 14 15,-7 12-4-15,-6-5 7 16,-4 11-6-16,-2 0 1 16,-2 3-13-16,1-2-8 0,1 1-14 15,1 1-1 1,1 1-4-16,1-1 0 0,1 3-3 15,1 3-1-15,-2-3-2 16,1 0 3-16,1 2-2 16,1-1-2-16,0 2 0 15,4 3 0-15,1 2-2 16,6 11 2-16,2 7 1 16,7 9 0-16,3 3 0 15,10 8 1-15,1-10 0 0,4 29 1 16,-5 8 1-16,-1 52 2 15,-3-6 0-15,-3 10-2 16,-10-29-2-16,4-5 2 16,-3-53 0-16,-6 7 4 15,-1-7 2-15,4 11 4 16,-2-6-1-16,6 5-1 16,2-8-3-16,1 1 1 15,-2-16-3-15,-3 2 1 16,-2-10-1-16,-3-2 1 15,-5-8-1-15,-2 1 2 16,-2-6-2-16,-4-4 2 16,-1-2 0-16,0 0 3 15,-3-5 0-15,0-1 2 16,0-1-2-16,0-6 0 0,-1 1-2 16,1 3-2-16,1 0-1 15,2 6 0-15,-1 2-1 16,1-1-1-1,1 1-1-15,-2 1 2 0,-1 0-2 16,2 1 2-16,-3-4-2 16,2 2 2-16,-1-3-3 15,1-2 1-15,-1 2-1 16,2 2-1-16,0-4-2 0,-3 12-4 16,1 2-3-16,-5 4 1 15,-1 6-2 1,-7 13 1-16,-3-4 8 0,-8 5 3 15,-3-3 2-15,-13-1 13 16,-1-2 3-16,-11-3 1 16,2-2-2-16,-13-3 4 15,7-2-8-15,-6-6 0 16,7-1-3-16,-5 0 0 16,13 2-6-16,-4 3-2 15,10 2-2-15,-2 15 0 16,5 4-1-16,0 13 0 15,5 1-1-15,-6 10 1 16,4-4 0-16,-2 5 1 16,2-11 1-16,-4 1 1 15,8-12-2-15,-6-3 2 0,1-14-2 16,-12 5 3-16,1-11-3 16,-12 2 3-16,4-1-2 15,-4 9 1-15,5-6-4 16,-14 18 3-16,11-1-1 15,-14 13 1-15,2 1-2 16,-8 14 2-16,7-5-2 16,-5 6-1-16,10-6 0 0,-15 2 1 15,10-17 0-15,-15 9 1 16,2-11 1-16,-12 8 1 16,11-4-2-16,-2 15 0 15,13-10-1-15,-8 11 2 16,14-7-1-16,-3 6 1 15,5-7-1-15,-3-4 1 16,17-6-2-16,-8-3 0 16,7-4 0-16,-4-1 1 15,8-2 0-15,-5-1 0 16,5 0-1-16,2-4 3 16,5 0-2-16,-4-3 2 15,6-3 0-15,5-2-1 16,8-3-2-16,0-3 2 15,6-1-1-15,1-2 0 0,1-3 0 16,-1 3 0-16,4 0-1 16,-4 5 1-16,6 0-1 15,0 3-1-15,3-2 1 16,-2 1-1-16,5 3 0 16,-6-7 1-16,4 2 1 15,-2-2 0-15,-4-8-1 16,0-1 1-16,2 0 1 15,-6-6 0-15,3-1-1 16,5-1-1-16,1-4 2 0,2 5 0 16,4-2 1-16,-2 4 0 15,2-2 2-15,0-1-1 16,3 1-1-16,-2 2-2 16,2-1 1-16,-6 5-1 15,2 1 1-15,-9-5 0 16,1 1 1-16,0-1 1 15,-3-2-2-15,-2-5-4 16,5 1-3-16,-3-5 1 16,-1-7-3-16,-3-7-1 15,-1-2 2-15,-7-9 2 16,-2-3 0-16,-11-7 1 16,2-1 3-16,-9-12 0 15,0 2 0-15,0-7-1 0,6 8 0 16,-8-7 1-16,13 12 0 15,1-5 3-15,3 10-1 16,8-4-1-16,10 11-1 16,5-3 1-16,3 8-3 15,6-5 1-15,3 4-1 16,1-2 1-16,2 3-1 16,1 2 2-16,-3 7 0 0,-1 4 3 15,-1 2-1-15,-4 3 0 16,-1 0 0-16,1 4-1 15,-1-3 0-15,2 10 0 16,2-2-1-16,2 4 0 16,3-4-1-16,8 0 0 15,1-6-2-15,9 3 0 16,5 0 0-16,4-6 2 16,1-7 0-16,-1-5 1 15,-3-2 0-15,7-10-3 16,-5 2-6-16,7-4-6 15,5 6 0-15,4-9 2 16,-2 8 1-16,10-6 7 16,-4 4 5-16,7-6 1 15,-3 6-2-15,11-3 1 16,-13 6 0-16,8 3 0 16,-7 6 2-16,9-6-19 0,-11 8-11 15,15-3-18-15,-7-4-9 16,7-2-6-16,-6 3 18 15,12-8 10-15,-5 0 18 16,6-9 7-16,-5-3 1 16,11-8-2-16,-13 2-3 15,8-5 2-15,-5 13 1 0,5 2 4 16,-9 11 3-16,10-7 3 16,-7 8-1-16,15-7 1 15,-5-3-1-15,14-9 1 16,-9 3 2-16,17-12-8 15,-10 3-4-15,8-11-10 16,-13 6-7-16,4-2-1 16,-14 9 8-16,0 1 4 15,-11 15 10-15,5 5 6 16,-6 13 1-16,2-47-1 16,-7 8-1-16,-3-9 0 15,-9-13 0-15,2 2 1 16,-7 40-2-16,4-1 4 15,-2 5-2-15,4 17 2 16,-5 0-2-16,4 6 1 16,-9 4-2-16,2 1 0 0,-4 4-2 15,1-4 1-15,-10 3 0 16,3-1-1 0,-5 5 3-16,-5 0-1 0,-8-1 1 15,1 2 0-15,-5 5-1 16,-3-6-5-16,0-6-1 15,2 9-1-15,1-2-2 16,4-1 0-16,6 0 4 16,3 5-8-16,4-10-9 0,6-4-17 15,1 2-8 1,2-7-12-16,-2 2-13 0,2-2-13 16,-7 6 16-16,-3-14 12 15,-4 5 16-15,-5 6 31 16,-4 5 35-16,-5 9 8 15,-2 15 5-15,1 0 8 16,1-2-7-16,7 2-6 16,1-9-7-16,6 1-4 15,2 3-10-15,6 3-2 16,-2-1-4-16,7 4-1 16,-4-1-3-16,2 7-1 15,-1-2-4-15,-2 4-3 16,-4 17-1-16,-7 29 5 15,-3 44 2-15,-3 10 5 0,0 5 4 16,6-12 3-16,8-33-6 16,10-37 0-16,1-2-2 15,10 2 1-15,-3-4-2 16,4 7 1-16,-8-11-1 16,5-4 0-16,-10-9-2 15,0-3 2-15,-12-8-2 16,-5 2 2-16,-9-5-2 0,-8 1 2 15,-7 0-3-15,-1 2 4 16,-1-2-1-16,3 4 1 16,7-5-1-16,4 6-2 15,1-1-11-15,3-2-23 16,-4-4-12-16,-2-2-4 16,-1-3 4-16,-1-7 8 15,-4-1 23-15,-1 1 8 16,-2-4 6-16,-1 0 13 15,-1 1 10-15,-1-1 10 16,2 5 4-16,-2 5 3 16,1 2-13-16,-1 7-10 15,-1 1-9-15,-3 0 2 16,0 1-1-16,-5-1 1 16,-1 0 2-16,-7 6-1 15,-4-3-5-15,-6 7-3 0,-10-3 1 16,-20 10 2-16,1-1 1 15,-17 8 7-15,2 4 5 16,-2 8 5-16,17-8-4 16,-6 2-1-16,18-5-5 15,2 1-5-15,3-11-6 16,-12 9 0-16,4-4 0 0,-16 9 0 16,-3-1-2-16,-13 10 0 15,11-3-1-15,-7 5 0 16,11-10-1-16,-8 8 4 15,15-10-1-15,-8 4 0 16,7-5 0-16,-5 5 0 16,13-4-1-16,-8 10 0 15,11-9-1 1,-15 7 1-16,6-4-1 0,-10 7 2 16,9-9-1-16,-14 7 1 15,18-8 0-15,-7 6 0 16,7-9-2-16,-6 4 1 15,9-4-1-15,-14 8 0 16,5-5 1-16,-12 10 6 16,4 0-1-16,-10 5 2 15,17-2-1-15,-3 7 5 16,13-9-5-16,2-1 6 0,16-8 0 16,-4-4 10-16,11-10-3 15,-5 0 0 1,9-6-2-16,-1-5 4 0,7-6-8 15,0-3 3-15,5-2-2 16,-3-3 0-16,1-1-6 16,-1 0-3-16,1 2-3 0,-3-2 0 15,5 1-2 1,-7 3 1-16,4 0 0 0,-5 1 0 16,2 1-3-16,1 3 5 15,4-1-1-15,-1-2 7 16,6 0 3-16,2-1 4 15,4-5-2-15,1-5 6 16,2 2-6-16,-1 0 1 16,1-3-4-16,1 0 1 15,-1 2-5-15,-1-1-1 16,5 4-3-16,-9-2 1 16,0 3-2-16,-2 2 1 15,-1-5-1-15,-3-3 0 16,5 1-2-16,-3-5-4 15,2-2-5-15,-3-5 4 16,1 0 1-16,-5-10 1 16,0 1 6-16,-4-12 5 15,2 1-4-15,-9-13 1 0,1 7-1 16,-8-10 1-16,1 5-4 16,-5-8 1-16,8 4-2 15,-5-5-2-15,6 2-2 16,1-6 1-16,6 8-2 15,-4-10 3-15,7 7 3 16,0-5 1-16,5 9 1 0,-1-5 0 16,2 11-1-16,0-1 1 15,1 10-3-15,-1-4 2 16,3 7-2-16,0 1 0 16,4 6-1-16,2-3 0 15,4 2-2-15,3 7-2 16,3 0-5-16,3 0-35 15,1 3-24-15,5-2 28 16,5 3-386-16,1-22 119 16</inkml:trace>
    <inkml:trace contextRef="#ctx0" brushRef="#br0" timeOffset="49441.3662">-815 1352 655 0,'-5'-2'256'0,"5"-1"7"15,2 3-171-15,1-3-52 16,7-3-36-16,9 1 0 0,0-11 1 31,1 1-2-31,36-28 0 0,11-12-1 16,10-13 2-16,1-2 0 15,-8 16 2-15,-8 8-2 16,5 1 1-16,-8 5-4 16,9-1 1-16,-10 5-3 15,8-13 0-15,-6 5-3 16,12-10 3-16,-6-2-1 16,17-8 1-16,-9 9-2 0,11-5 4 15,-12 6-2-15,8 0 2 16,-16 8 0-16,6-2 4 15,-12 8-4-15,11-4 0 16,-5 2-1 0,19-10-1-16,-1 2 0 0,17-8 2 15,-10 1 0-15,15-7 3 16,-16 9-2-16,14-5 0 16,-12 7 0-16,11 6-1 15,-15 10-1-15,14-2 2 16,-14 4-3-16,10 4 2 15,-6 7 0-15,11-8-1 16,-19 5 1-16,11 0-3 16,-14-4-1-16,2-55 3 15,-13-8-1-15,2-14 2 0,-15 5 2 16,-1 1 2-16,-8 54-3 16,3 10 1-16,-11 20-3 15,4 1 2-15,-8 2-1 16,-3 1 0-1,-10 2 1-15,6 1-1 0,-7 1 1 16,5-2 0-16,-2 1-1 0,2 6 2 16,-8-4-2-1,0 3 3-15,-6 2-2 0,-1-1 1 16,-3 1-2-16,2 2 3 16,-5 2-3-16,-1-3 8 15,-2 3 11-15,-2 1 19 16,0-1-1-16,0 0 5 15,-2 4-10 1,5-4-10-16,0-4-18 0,2 4-2 16,1 0-4-16,0 0 4 15,-1-1-4-15,-1 1 5 16,1 0-5-16,2 0 4 16,-1 0-4-16,8 0 3 15,1 3-4-15,8 3 3 16,1 2-3-16,8 2 3 15,-2 1-4-15,7 3 4 16,-7-2-3-16,1 0 2 16,-4-2-3-16,0 6 1 0,-9-6-2 15,4 10 1-15,-3 3 2 16,-2 31 2-16,-2-2 2 16,5 62 1-16,-3-11 1 15,1-3-4-15,2-29 0 16,4 4 2-16,-8-60-3 15,3 15 1-15,-6-5-1 16,1 0 1-16,-3-2-2 0,1-2 2 16,-2-10-1-16,4 7 1 15,-3-6-1-15,4 8 2 16,-1 3-2-16,2 9 1 16,-1 1-1-16,2 10 2 15,-5-7-4-15,-1 2 5 16,-4-11-5-16,-1 2 4 15,-2-8-3-15,2-1 4 16,-2-3-6-16,7 1 7 16,-2-1-6-16,3 4 4 15,0 0-4-15,3-1 4 16,-3-5-6-16,-1-1 7 16,-2-5-5-16,-4-6 5 15,-7-2-4-15,-1-1-324 16,-10-10 108-16</inkml:trace>
    <inkml:trace contextRef="#ctx0" brushRef="#br0" timeOffset="365364.6038">-1148 1444 706 0,'0'-7'285'0,"2"-6"20"15,-4 6-142-15,-1 4 22 32,2 1 4-17,1 1-103-15,-11-1-5 0,-4 5-24 0,-11 11-11 16,1 1-22-16,-1 9-8 15,6-1-7-15,-1 5-3 16,1-6-1-16,-7 4-1 16,1-5-3-16,-10 2 2 15,-4-5 2-15,-4 10 3 16,0-3 2-16,-17 12 4 16,2 1-2-16,-12 9-1 15,6-5-4-15,-8 5-1 16,14-10-4-16,-5 1 0 15,11-10 1-15,-8 9-1 16,7-7-1-16,-13 10 1 16,5-2-2-16,-11 13 0 15,4-2-1-15,-9 16 0 0,2-4-1 16,-12 13 2-16,6-9 0 16,-14 5 2-16,11-15-1 15,-3 8 0-15,12-9-2 16,-7 5 1-16,12-5-1 15,-13 9 4-15,10-12-2 16,-14 11 1-16,12-10-2 16,-9 3 0-16,9-11-2 15,-15 1 2-15,14-7 0 16,-17 1 1-16,10-4 1 0,-1 3 0 16,17-9-1-16,-4-3 0 15,22-8-1-15,0-3 0 16,12-4 0-16,0 1 0 15,8 2 0-15,-2 1 1 16,6 3-2-16,-5 2 0 16,9 0-1-16,4 1 2 15,6-5-2-15,3-2 1 16,7-3 0-16,2-1 0 16,0-2-1-16,6 0 1 15,-2-2 1-15,2 3 1 16,1-2 1-16,2 12 0 15,-1 0-1-15,6 16-4 16,-2 2 0-16,1 17 1 0,4-1 0 16,1 16 2-16,0-6 2 15,2 13-1-15,1-8 3 16,1 8-2-16,0-10-2 16,0 3 2-16,-4-14 0 15,-1-8-2-15,1-14 4 16,-5-5 3-16,1-13 1 15,3 0 0-15,-5-4 0 16,2-5-2-16,-4-2-4 0,4-1 2 16,-4-3 4-16,0 0 5 15,-3-1 3-15,2-1 10 16,-4 1 1-16,4-1 2 16,3 1-6-16,9-1-2 15,4-1-9-15,11-3-3 16,3 2-8-16,15-6 0 15,-3-5-4-15,7-6-3 16,-2-3 2-16,6-19 1 16,-7-5 3-16,11-16 5 15,0-1 2-15,10-7-1 16,-5 9-1-16,17 1-3 16,-11 11-2-16,16-3 0 15,-7 8-1-15,16-8 1 16,-8 2 1-16,23-18 0 15,-15 5-1-15,19-20 0 0,-12 8 0 16,13-13 0-16,-16 16-2 16,23-14 0-16,-23 12 0 15,17-9 2-15,-17 11 0 16,17-11 2-16,-14 16 0 16,22-11-1-16,-16 13-2 15,19-9 2-15,-21 5-3 0,13-15-1 16,-19 4 0-16,6-19 2 15,-17 6-2-15,4-2 4 16,-24 9 0-16,4 0 1 16,-17 19-1-16,-6 1 1 15,-14 11-2-15,-7 5 3 16,-15 12-2-16,-12 3 2 16,-15 9 2-16,-10-1 1 15,-9 5-1-15,-8-5 0 16,3 5-1-16,-2-5-2 15,3 6-2-15,-3-1-4 16,2 4-1-16,-11 2-3 16,0 6-1-16,-14-3 4 15,2 6 6-15,-14-3 8 16,4 3 2-16,-21 4 13 16,2 7 6-16,-12-9 9 15,8 6-2-15,-1-4 4 0,19-4-9 16,0-6-7-16,15 1-13 15,-8 11 259-15,-1-7-823 16</inkml:trace>
    <inkml:trace contextRef="#ctx0" brushRef="#br0" timeOffset="539246.7694">145 2429 507 0,'2'-17'381'0,"-2"4"-34"0,0 3-112 15,0 6-21-15,0 4-88 16,0 1 3-16,0-2-34 16,4-1-12-1,1-2-28-15,4-2-14 0,3-5-30 16,5-2-4-16,-2-4-5 15,2-3 4-15,-2 0 5 16,3-1 11-16,-3 6 4 0,-1-2 9 16,-3 5-4-16,4 0-3 15,-3 3-13-15,6-5-4 16,3 2-10-16,5-3 1 16,0 0-2-16,6-3 0 15,-3 2-1-15,4 0 1 16,-10 4-2 15,-11 5 1-31,0 1 0 0,44-16 2 16,-3 2-1-16,6-9 1 15,-2-1-1-15,-15 5 1 16,-6 1-1-16,7-8 0 16,-7 8 0-16,8-2 1 15,-6 0-1-15,8 1 1 16,-7 3-2-16,4-5 1 15,-5 3-1-15,4-3-1 0,-2 1 0 16,1-3 2 0,-5 3-1-16,6-6 2 0,-5 6 0 15,2-2 0-15,-2 6-1 16,5-6 1-16,-4 8-2 16,3 2 1-16,-4-2-1 15,7 0 0-15,-7 11 0 0,9-6 1 16,-4 1-1-16,2-6 1 15,-6-1 0-15,3-9 0 16,-6-2 0-16,3-4 2 16,-1 5-1-16,4-2 1 15,-7 6-1-15,6-5 0 16,-5 6-1-16,4-3 1 16,-5 3-1-16,10-6 0 15,-6 4-1-15,10-6 0 16,-11 5-1-16,2-9 0 15,-1 8 0-15,1-2 1 16,-8 5 0-16,11 1 1 16,-4 12 0-16,2-1 0 15,-2 3-1-15,4 3 2 16,-2-3-2-16,0-5 1 16,-5 5-1-16,5-5 2 0,-7 2-1 15,5-3 0-15,-6-2 0 16,1-7 0-16,-4 4-1 15,-1-4 1-15,-6 3 0 16,4-1 1-16,-8 6-1 16,7-6 0-16,-1 6-1 15,2-3 2-15,-2 1-1 0,6-2 0 16,-5 4 1 0,2-6 0-16,-1 3-1 0,-4-1-1 15,1 5 0 1,0-2-7-16,-3 8-1 0,1 3 1 15,-3-2 0-15,2 2 1 16,-3 3 5-16,-2-3 2 16,-5 1-1-16,1 5 2 15,-2-1-2-15,0 2 1 16,-1 1-2-16,5-2 1 16,3-5-2-16,-1 0 2 15,3-1 0-15,0-1 0 16,-1 1 0-16,-4 4 0 15,-2-6 0-15,-2 5 0 16,-1 0 1-16,-4 0-1 16,-1 3 1-16,0 0 0 15,0-1 1-15,-4 1-1 16,2 3 1-16,1-4 0 0,-4 3-1 16,2-1 0-16,5-1-1 15,-2-3 1-15,2 0 0 16,-1 5 0-16,-2-5 0 15,-4 1 0-15,5 2-1 16,-3 2 2-16,0-4-1 16,-4 4-1-16,4-1-3 15,-8 0-1-15,5 4-3 0,-2-2-1 16,1 3 0-16,-8 2-1 16,1 1 0-16,-10 1-1 15,-3 4 0-15,-11-2 1 16,3 8 5-16,-8-1 6 15,2-2 4-15,-2 4 1 16,3-3 1-16,-2 2-7 16,2-3-4-16,-2 9-1 15,2-1-1-15,-7 6-1 16,8-4 3-16,-7 8 5 16,6-11 0-16,-12 3 3 15,6-4 1-15,-7 3 3 16,11-10-3-16,0 7-1 0,13-5-2 15,-2 3-3-15,10-1-4 16,0 6-9 0,0-2-2-16,-2 0 2 0,5-4 1 15,1-2 3-15,2-3 6 16,3-2-6-16,6-4-10 16,4-3-28-16,7-3-7 15,9-5-3-15,6-4 3 16,10-6 2-16,0-2 20 15,13-9 2-15,-5 2 3 0,9-6 6 16,-8 2 8-16,-1-3 7 16,-6 3 7-16,3-2 1 15,-12 6 0-15,9-1 0 16,0-2-1 0,4 1 0-16,-4 2 0 0,6-3 1 15,-8 5 0-15,4 1 0 16,-13-2-1-16,2 5 0 15,-8 4-1-15,-3-1 1 16,-4 8 0-16,0 7 1 16,-4 0 0-16,5-3-1 15,0 4 0-15,5-4 1 16,-2-1-2-16,6-1-4 16,-5 5-4-16,0-11-1 15,1 8-1-15,0-1 1 16,-8-8 5-16,3 6 4 15,-4 6 1-15,-4-5 1 0,-1-1-1 16,5 9 1-16,-8-7-1 16,6 0 1-16,-5 3-1 15,4 1 0-15,-1-2 0 16,6 1 0-16,-9 1-5 16,7-3-5-16,-7 4-2 0,-2-7 3 15,-2 8-2-15,-2 1 3 16,-7 3 3-16,-8 6 0 15,2 6 0-15,-14 1 3 16,-1-3 1-16,-5 7 3 16,3-5 2-16,-14 2-1 15,8 6-3-15,-9 3-1 16,3-2-1-16,-10 11-1 16,7 0-3-16,-13 1 6 15,3 8 2-15,-13 3 4 16,6-4 1-16,-6 5 5 15,8-7-5-15,-8 8-5 16,12-8-3-16,-11 6 0 16,8-4-2-16,-12 4 2 15,6-3 4-15,-12 9 1 16,9-6-3-16,-15 11-2 16,10-2-1-16,-9 4-4 0,13-8-4 15,-13 13-3-15,7-13 1 16,-14 7 1-16,10-6 4 15,-16 7 4-15,15-10 3 16,-7 12 1-16,13-9-4 16,-18 9-9-16,10-4-2 15,-12 4 3-15,8-13 0 16,-9 5 6-16,24-8 8 0,-6 3 4 16,13-10-2-16,-7 13 1 15,15-11-2-15,-6 3-1 16,13-6-2-16,1 0 1 15,9-11-2-15,3-1 0 16,7-9-1-16,5-5 8 16,13-5-1-16,10-7 4 15,9-7 1-15,16-2 1 16,9-9-8-16,8-8-6 16,7-1-9-16,10-10-2 15,-5-1-3-15,12-9 2 16,-3 2 6-16,7-7 5 15,-5 5 2-15,11-1 1 16,-5 4 0-16,11-8 1 16,-5 4 0-16,14-11 0 15,-4-2 0-15,13-10-1 0,-12 4 0 16,12-10 1-16,-11 10-4 16,7-7-2-16,-10 13-2 15,11-9 0-15,-13 12-1 16,4-8 4-16,-13 7 3 15,7-7 1-15,-12 12 0 16,12-5 2-16,-9 6-2 16,8 0 1-16,-8 6-1 0,6 0 0 15,-12 7-1-15,4 4 0 16,-12 5 1-16,3 0-1 16,-12 5-1-16,6-1-4 15,-9-1-1-15,5-4-1 16,-7 4 1-16,8-6 1 15,-9 6 5-15,8-4 0 16,-10 4 1-16,4 1 0 16,-7 4-1-16,2 1 1 15,-9 2 0-15,2-1 0 16,-5 3 0-16,3-4 1 16,1 1-1-16,5-3-1 15,-1 1-7-15,3-9-28 16,-2 5-4-16,3 0 0 15,-3 4 1-15,4-4 6 16,-8 9 30-16,2-7 8 0,-4 6 4 16,4-9 7-16,-2 9-1 15,5-10 1-15,-1 0-5 16,4-4-5-16,-5 4-7 16,-1-9 0-16,-3 9 0 15,1 5 1-15,-7-5 0 16,2 2 3-16,-7 7 1 15,-2 1 13-15,-7 2 7 16,-3 8 12-16,-1 7 3 16,-2-2 6-16,1-2-13 15,2-2-5-15,1 1-13 0,-4-5-4 16,2 4-7-16,-3-1 0 16,-1-2-1-16,2 1 1 15,-4-1-2-15,2-4 1 16,1-3-2-16,-2-3 2 15,-4-5-3-15,5-4 3 16,-4-1 3-16,-9 1 13 16,5-2 3-16,-4 5 12 15,2 10-2-15,-3-2-3 16,8 2-12-16,-10 8-6 16,10-11-9-16,-7-10-1 15,7 4 0-15,-6-3-1 0,6-2 0 16,-6-39 1-16,3 53 0 15,-8-60 0-15,5 2 1 16,-2-9 1-16,-2 52 5 16,-4-61 6-16,3 72 0 15,-1-12 3-15,-3 4-1 16,4-2-5-16,2 16-6 16,-2-6-7-16,4 4-5 15,0 14 1-15,0-4-1 0,-1-2 1 16,2 1 5-16,-5 1 2 15,5-4 0-15,-3 4-6 16,0 1-4-16,-2 0-1 16,4 1-2-16,-6 5 2 15,3-4 4-15,-1 7 6 16,-1-9-1-16,-2 12 1 16,0-3 0-16,-6 15-3 15,4 0-6-15,-7 20-6 16,3-1 0-16,-6 2 3 15,2-10 2-15,-7-3 6 16,6-8 7-16,-15 38 1 16,4-3-2-16,-10 1 0 15,3-4-2-15,-10 3-3 16,8-46 0-16,-7 7-3 0,5 20 2 16,-5-9 2-16,4-8 4 15,-12 1 1-15,6-1 3 16,-12-15-2-16,3 14-1 15,-7 12-1-15,7 2-1 16,-6 11 1-16,8-4-1 16,-9 4 3-16,8-8-1 15,-11 3 1-15,4-5-1 0,-10 10 1 16,8-2-2-16,-11 7 0 16,12-4-1-16,-3 5 0 15,8-12-1-15,-6 8 2 16,10-5-2-16,-12 4 2 15,9-5-1-15,-7 14 3 16,1-13-4-16,0 6 1 16,8 2-1-16,-16 6 4 15,10-7 4-15,-5 13 12 16,6-4 3-16,-1-3 7 16,15-9-3-16,-2 5-5 15,14-6-10-15,-3 0-2 16,13-1-7-16,-7 4 0 15,11-11-2-15,-14 2 2 16,3-8 0-16,-11 2 0 16,5-6-1-16,-9 0 3 0,9-8-3 15,-9 3 1 1,3-4 0-16,-6 3 0 0,11-1-1 16,-5 9 1-16,12-2 0 15,3 2 0-15,10-2-1 16,-3-2 0-16,17-5-1 15,2-4-41-15,11 0-344 16,1-35 100-16</inkml:trace>
  </inkml:traceGroup>
</inkml:ink>
</file>

<file path=ppt/ink/ink2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7:03.7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6F67C2-B140-420D-B329-69FD178DE005}" emma:medium="tactile" emma:mode="ink">
          <msink:context xmlns:msink="http://schemas.microsoft.com/ink/2010/main" type="inkDrawing"/>
        </emma:interpretation>
      </emma:emma>
    </inkml:annotationXML>
    <inkml:trace contextRef="#ctx0" brushRef="#br0">7502-926 953 0,'-3'5'391'0,"-3"-11"30"16,3 1-210-16,6-4-126 0,6 6-28 16,15-12-14-16,9 6-26 15,19-6-14-15,4 0 0 16,0-2-5-16,-13 6 5 16,-8 5-6-16,-17 8 7 15,-9 5-7-15,-5 7 7 16,-4 6-2-16,-6 4 10 15,-3 9-2-15,-6 1 10 0,1 16-3 16,4 1 5-16,-13 9-9 16,6-6 3-16,-7 13-10 15,-2-14 4-15,-6 6-7 16,11-10 6-16,-9 4-34 16,6-11-67-16,-10-7-375 15,7-32 72-15</inkml:trace>
    <inkml:trace contextRef="#ctx0" brushRef="#br0" timeOffset="13983.9155">7664-361 884 0,'-12'54'659'15,"0"3"-521"-15,-28 73-61 16,7-2-21-16,1 8-10 16,5-16-22-16,19-52-10 15,8-31-8-15,0-27 3 16,0-26 1-16,-3-35 0 0,-4-11-8 16,-12-23-47-16,-2-4-26 15,-8-5-149 1,0 24 20-16,1 17 123 0,6 22 61 15,7 15 35-15,8 23 152 16,8 12-19-16,8 0-114 16,14 9-10-16,6 0-8 15,15-5 0-15,3-6-1 0,20-6 1 16,-5-10-3-16,3-6-28 16,-10 1-349-16,-14-1 107 15</inkml:trace>
  </inkml:traceGroup>
</inkml:ink>
</file>

<file path=ppt/ink/ink2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8:04.6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BD00B07-ED9E-45E0-AB28-DB651EAB06A3}" emma:medium="tactile" emma:mode="ink">
          <msink:context xmlns:msink="http://schemas.microsoft.com/ink/2010/main" type="inkDrawing" rotatedBoundingBox="21863,14291 24502,10264 24596,10325 21957,14353" semanticType="callout" shapeName="Other">
            <msink:sourceLink direction="with" ref="{6B7E27AD-6C09-4B11-89D6-4F5BA0E80C92}"/>
            <msink:sourceLink direction="with" ref="{8328E33A-881C-4AF0-81D2-80173632D123}"/>
          </msink:context>
        </emma:interpretation>
      </emma:emma>
    </inkml:annotationXML>
    <inkml:trace contextRef="#ctx0" brushRef="#br0">2626-6 698 0,'-10'-2'317'0,"2"5"-17"16,2 5-119 0,2 1-180-16,-18 30 0 0,1 5-4 15,-18 35 2-15,-2-11-1 16,0 2 2-1,-59 88 1-15,-2-11 1 16,-12 17 2 0,5-18-2-16,18-25 1 0,9-15 0 0,-15 25-2 15,4-7 0-15,-10 20 2 16,13-24-3-16,-7 12 3 16,12-21 0-16,-3 13 0 15,14-23 0-15,0 12 2 16,13-16-4-16,-3 13 1 15,10-22-2-15,-6 29 2 16,7-17-3-16,-9 13 3 16,9-8-1-16,-9 3 1 15,7-23-1-15,-4 6 1 16,11-17 0-16,-6 1-1 16,15-10 0-16,-7 5 1 15,7-8-1-15,-5 11-1 16,8-11 0-16,-4 8 1 15,11-11-2-15,2-3 3 16,9-15-2-16,3-8 10 16,7-17 6-16,-1-10 33 0,9-11 6 15,6-16 4-15,3-10-13 16,15-16-10-16,8-6-37 16,9-15-10-16,0 7-358 15,12-33 115-15</inkml:trace>
  </inkml:traceGroup>
</inkml:ink>
</file>

<file path=ppt/ink/ink21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9:09:37.7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82A859-58E3-4E00-A0C6-47D05DDD8468}" emma:medium="tactile" emma:mode="ink">
          <msink:context xmlns:msink="http://schemas.microsoft.com/ink/2010/main" type="inkDrawing"/>
        </emma:interpretation>
      </emma:emma>
    </inkml:annotationXML>
    <inkml:trace contextRef="#ctx0" brushRef="#br0">0 0 0,'0'0'0,"0"0"16,0 0-16,0 0 15,0 0 1,0 0 0</inkml:trace>
  </inkml:traceGroup>
</inkml:ink>
</file>

<file path=ppt/ink/ink2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4:10.3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54E282-647C-4F35-B19B-EE46408C35B7}" emma:medium="tactile" emma:mode="ink">
          <msink:context xmlns:msink="http://schemas.microsoft.com/ink/2010/main" type="inkDrawing" rotatedBoundingBox="15074,18576 18087,16148 18193,16281 15181,18708" semanticType="underline" shapeName="Other">
            <msink:sourceLink direction="with" ref="{1B7BA531-DD32-47DB-B474-F63A559CFAB6}"/>
          </msink:context>
        </emma:interpretation>
      </emma:emma>
    </inkml:annotationXML>
    <inkml:trace contextRef="#ctx0" brushRef="#br0">0 2531 1187 0,'27'-25'247'0,"38"-28"117"15,23-12-344-15,41-40-8 16,9-13 11-16,45-37 2 15,-14 8 3-15,21-26-6 16,-2 15 1-16,28-15-5 16,-34 23 2-16,26-8-2 15,-22 17 5-15,-5-5-6 16,-31 27 4-16,8-3-1 16,-32 22 9-16,0 9 1 15,-28 29 6-15,-11 9-7 16,-32 21 0-16,-11 6-8 15,-25 12 3-15,-8 4 4 16,-8 2 15-16,-2 4-7 0,-7-2 0 16,0-1-11-16,0 0-7 15,-6-1-46-15,-3-5-54 16,-2-7 404-16,-1-7-815 16,-8-8 352-1</inkml:trace>
  </inkml:traceGroup>
</inkml:ink>
</file>

<file path=ppt/ink/ink2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5:08.9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507FFEE-9464-4652-9080-5A97B6E6592B}" emma:medium="tactile" emma:mode="ink">
          <msink:context xmlns:msink="http://schemas.microsoft.com/ink/2010/main" type="inkDrawing" rotatedBoundingBox="17316,15295 22843,11371 25623,15287 20096,19211" semanticType="enclosure" shapeName="Other"/>
        </emma:interpretation>
      </emma:emma>
    </inkml:annotationXML>
    <inkml:trace contextRef="#ctx0" brushRef="#br0">136 21 932 0,'-17'-21'302'16,"-1"15"39"-16,-2 20-246 16,4 7-65-16,-1 18-20 15,2 8-10-15,1 22 4 16,5-4 0-16,8 26 2 16,11 6 0-16,16 30-3 15,10 4-2-15,16 43-3 16,3 4-1-16,5 31 2 15,-2-8 1-15,-3 16 1 16,-16-35 0-16,-6 6 2 16,-11-35-2-16,-6 2 5 0,-4-23-1 15,4 3 4 1,-1-29-1-16,4 2 1 0,-2-22-4 16,3-2 0-16,-3-24-3 15,1 1 6-15,-6-15 1 16,0-8 10-16,-3-16 2 0,-1 10 5 15,-5-8-4-15,0 2-1 16,-5-1-7-16,1-6 12 16,1-13 5-16,-3 2 21 15,-2-10 2-15,1-5 1 16,-2 4-18-16,-3-11-10 16,-2-6-44-16,-7-11-75 15,2-13-352-15,-2-37 72 16</inkml:trace>
    <inkml:trace contextRef="#ctx0" brushRef="#br0" timeOffset="1717.6168">115 68 763 0,'-5'5'321'0,"10"-8"-9"0,19-8-151 16,14-1-158-16,21-12-9 15,14-14 3-15,26-15 0 16,4-2 0-16,35-13 2 15,-2 6 2-15,36-7 1 16,-10 12 1-16,37-6 0 16,-22 10 1-16,31 2 1 15,-27 2-4-15,25-13-6 16,-28 6-3-16,24-14-2 0,-28 3-2 16,17-10 3-16,-28 7 6 15,16-6 5-15,-35 6 7 16,9-12 18-16,-27 10 7 15,11-6 7-15,-25 8-1 16,8-2-1-16,-23 12-16 16,11 4-6-16,-23 12-8 0,3 5-2 15,-14 13-4-15,3 6 1 16,-13 7-2-16,4 2 2 16,-15 0-2-16,0-1 1 15,-10-3-2-15,-4-3 2 16,-10-2-1-16,5-6 1 15,-9-4 2-15,4-3 15 16,-4-1 5-16,-3 1 13 16,-7 6 4-16,-2 8 13 15,-7 7-8-15,-2 5 1 16,-4 5-12-16,2 2-4 16,-1 0-17-16,-1 6-7 15,2-4-8-15,1 1-2 16,0 3-3-16,3 6-1 15,0-3-1-15,3 12 2 16,0 5-1-16,5 9 2 0,-5 6 2 16,9 9 3-16,0 3-1 15,4 6 5-15,-3-1-1 16,10 4 1-16,-3-3-2 16,7 10 0-16,1 0-2 15,7 10 0-15,1-7-2 16,-2 13 1-16,-9-14 0 15,3 8 2-15,-7-14-2 16,-4 13 1-16,-5-9-3 16,-1 12 0-16,-5-8 0 0,-3 12 0 15,3-7 1-15,6 16 5 16,5-12 0-16,6 20 0 16,0-8 0-16,4-1-1 15,-5-17-2-15,0 4 0 16,-8-19-1-16,1 13 2 15,-4 5 0-15,0 21 0 16,-7-1-2-16,2 4 2 16,-4-17-2-16,4-2 1 15,2-22 1-15,6 3 1 16,-2-6-2-16,5 10 2 16,-5-7-1-16,0 2 1 15,-4-13-3-15,-4-4 2 16,-8-10 0-16,-2-5 2 15,-6-11-2-15,-6 2 3 0,1-2-2 16,2 0 0-16,1-6-2 16,5 5 0-16,2-5 0 15,-5-7 1-15,6 1 0 16,-5-3 2-16,-1-3 0 16,0 2 2-16,1-2-3 15,-4-2 1-15,0 1-3 16,3-1 1-16,-3 2-2 0,1 5-1 15,-1-2-1-15,3 9 0 16,-1-3-1-16,-1 3 2 16,2-1 1-16,0 4 0 15,-2-6 0-15,2 5 1 16,-1 0-2-16,-1 4 0 16,-1 2-3-16,-8 9-3 15,-2 1-3-15,-15 14-1 16,-7 5 1-16,-13 4 4 15,-1-3 5-15,-12 7 4 16,10-14 3-16,-18 1 9 16,5-4 1-16,-21 2 6 15,3-6 1-15,-25 7 6 16,12-5-8-16,-28 9-1 16,4-3-6-16,-32 11-4 15,18-4-6-15,-36 10-1 0,28-8-3 16,-9 3 2-16,31-9-1 15,-7 4 0-15,31-15-1 16,-16 0 2-16,12-5-2 16,-30 10 1-16,1-2 1 15,-38 18-2-15,9-1-1 16,-16 10 0-16,21-14 1 16,-4-3 0-16,41-17 1 0,1-4 2 15,24-17-1-15,2 3-2 16,17-10 1-16,-8-5-10 15,7-5-1-15,-11 1-1 16,7 4 1-16,-8 5-3 16,14 9-7-16,8 5-71 15,17-1 14-15,23-1-388 16,12-13 66-16</inkml:trace>
    <inkml:trace contextRef="#ctx0" brushRef="#br0" timeOffset="-326088.1807">5213-725 1170 0,'-5'7'397'0,"-1"-4"42"0,5 0-310 16,1 0-80-1,3-3-38-15,1 3-6 16,2 0-2-16,-1 2-2 0,0 0 2 16,-1 8-7-16,-2 4 1 15,-5 13-4-15,-2 4 3 16,-3 7-2-16,2-3 8 15,2 1 4-15,4-7 14 16,6-6 13-16,3-10 19 16,6-13 1-16,5-10 0 0,3-21-2 15,1-3-11-15,6-30-17 16,-7-3 0-16,-5-22-8 16,-12-4-3-16,-7-15-8 15,-16 27 5-15,-4 5-2 16,-3 32 10-16,-2 18-7 15,2 28 2-15,1 19-6 16,5 14 0-16,7 9-7 16,6 3 4-16,16 5-2 15,7-8 8-15,11-2-7 16,3-7 4-16,1-5-5 16,-5-11 7-16,-7-9-6 15,-8-11 8-15,-3-7-3 16,-3-7 9-16,-7-14-1 15,3-4 10-15,-4-11-7 16,-4 0 6-16,-2 2-5 0,2 11 4 16,-4 7-7-16,6 15 6 15,4 11-14-15,-4 8 0 16,9 13-12-16,5 3 2 16,-3 6-8-16,1-6 13 15,7-2-8-15,-5-14 9 16,-3-6-7-16,1-10 9 0,-2-8-5 15,-1-10 9-15,-1-7-5 16,-5 1 7-16,-2-2-7 16,-1 9 4-16,-7 5-10 15,4 11 2-15,0 5-11 16,4 5 7-16,-2 0-7 16,7-1 8-16,0-5-28 15,1-5 7-15,2-13-37 16,8-6-15-16,-5-16-70 15,-4-4 7-15,-5-13-49 16,-11-2 22-16,-6-10 19 16,-2 10 72-16,0 3 53 15,3 18 75-15,3 12 51 16,9 19 8-16,1 8-8 0,3 8-26 16,3 10-32-16,6-1-35 15,-1 14-12-15,4-4 7 16,6 9-7-16,2-2 6 15,1 10-8-15,-1-8 6 16,-5 11-7-16,-3-7 7 16,-4-1-8-16,-4-11 8 15,-1-2 4-15,2-10 11 16,-2-4 2-16,-2-4 9 16,1-3-5-16,1-1 0 0,0-4-8 15,-3 1 0-15,1-1-5 16,-1-1 6-16,-4 0-9 15,-1-3 7-15,-7-6 4 16,-3-3 7-16,-5-12 1 16,-1-6 8-16,-8-11-10 15,2 0-2-15,-11-2-8 16,1 13-3-16,0-1-4 16,6 9 9-16,10 10-5 15,15 7 5-15,6-3-13 16,11 7 2-16,16 5-11 15,8-8 1-15,16-4-8 16,7 1 10-16,10-4-22 16,-12-6-55-16,-3-5-487 15,-18-7 128-15</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1:22.2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59F937-E882-481D-AF5A-3BBD74E6E552}" emma:medium="tactile" emma:mode="ink">
          <msink:context xmlns:msink="http://schemas.microsoft.com/ink/2010/main" type="inkDrawing" rotatedBoundingBox="10673,13944 12761,13816 12770,13971 10682,14100" shapeName="Other"/>
        </emma:interpretation>
      </emma:emma>
    </inkml:annotationXML>
    <inkml:trace contextRef="#ctx0" brushRef="#br0">-4 233 1175 0,'-3'0'282'0,"3"-4"93"16,3 1-340-16,6-2-21 15,4-1-9-15,9-2-7 16,4-1 6-16,10-4-5 16,2 0 5-16,9-3-4 15,-2-1 9-15,12 3 8 16,-13 4 52 15,-23 4 33-31,2 1-56 0,71-16-7 16,-6 6-12-16,7 3-2 15,-5-1-7-15,-26 15-5 16,-5 1-1-16,10-3-5 16,-6 2-2-16,5-2-4 15,-13-4 2-15,5 1-2 16,-10 2 0-16,10-8 0 0,-12 1 1 15,13 1-1 1,-8-1 0-16,9 4 3 0,-10-1 4 16,4 5 7-16,-11 0 2 15,1 6 4-15,-13 2 1 16,5 1-1 0,-4-2-7-16,2 2-1 0,-4-3-3 0,3 1-3 15,-6-3-3 1,-2 1 0-16,-6 1 1 0,2-6-2 15,-8 3 3-15,0 0 1 16,-7-3 2-16,1 0 1 16,-6 1 2-16,0 1-2 15,-3-5-1-15,3 3 1 16,-4 6-19-16,-6 9-329 16,-5 8-169-16</inkml:trace>
  </inkml:traceGroup>
</inkml:ink>
</file>

<file path=ppt/ink/ink2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8:36.529"/>
    </inkml:context>
    <inkml:brush xml:id="br0">
      <inkml:brushProperty name="width" value="0.09333" units="cm"/>
      <inkml:brushProperty name="height" value="0.09333" units="cm"/>
      <inkml:brushProperty name="fitToCurve" value="1"/>
    </inkml:brush>
    <inkml:context xml:id="ctx1">
      <inkml:inkSource xml:id="inkSrc14">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9:16:07.545"/>
    </inkml:context>
  </inkml:definitions>
  <inkml:traceGroup>
    <inkml:annotationXML>
      <emma:emma xmlns:emma="http://www.w3.org/2003/04/emma" version="1.0">
        <emma:interpretation id="{8328E33A-881C-4AF0-81D2-80173632D123}" emma:medium="tactile" emma:mode="ink">
          <msink:context xmlns:msink="http://schemas.microsoft.com/ink/2010/main" type="inkDrawing" rotatedBoundingBox="18943,16538 21576,12216 25088,14355 22454,18677" shapeName="Other">
            <msink:destinationLink direction="with" ref="{4BD00B07-ED9E-45E0-AB28-DB651EAB06A3}"/>
          </msink:context>
        </emma:interpretation>
      </emma:emma>
    </inkml:annotationXML>
    <inkml:trace contextRef="#ctx0" brushRef="#br0">1425 1451 1268 0,'-1'-17'436'0,"-10"5"53"16,0 12-335-16,10 4-104 0,4 10-36 15,-1 6-16-15,1 15-11 16,9 3 12-16,-2 10-5 15,4 4 10-15,4 13-7 16,0 0 5-16,1 16-9 16,-9-2 10-16,-2 18-9 15,-5-9 11-15,-3 0-7 16,-11-20 10-16,8-4-7 16,-3-25 9-16,6-12-2 15,-1-13 10-15,10-8-2 16,6-9 14-16,6-15-2 15,9-6 6-15,17-22-9 16,7-2 3-16,9-13-15 16,1 11-1-16,3 0-9 0,-14 18 3 15,-3 8-8-15,-15 13 6 16,-3 8-5-16,-16 6 3 16,-16-5-529-16,-15-2 178 15</inkml:trace>
    <inkml:trace contextRef="#ctx0" brushRef="#br0" timeOffset="-705.5838">762 1715 1117 0,'2'9'335'0,"-11"17"58"15,1 4-294-15,0 18-60 16,5 3-9-16,3 3 6 16,8-4 5-16,10 8-10 15,5-14-4-15,10 6-13 16,5-5-4-16,5 6-9 0,-8-17 9 15,0 3-7-15,-10-17 7 16,0 1-7-16,-10-11 5 16,-5 4-6-16,-2 1 6 15,-3 5-2-15,-4-3-12 16,-6 2-101-16,-2 1-282 16,-14 4-58-16,-19-2-176 0</inkml:trace>
    <inkml:trace contextRef="#ctx0" brushRef="#br0" timeOffset="61705.3333">2055 1193 981 0,'-6'7'263'0,"3"-2"74"0,6-5-259 15,6-3-40-15,9-3 17 16,6-2-1-16,11-13 4 16,2 3-8-16,7-4-5 15,-2 1-22-15,7-5-5 16,-2 10-11-16,0-6-16 15,-5 4-45-15,-2-4-347 16,-13-6 84-16</inkml:trace>
    <inkml:trace contextRef="#ctx0" brushRef="#br0" timeOffset="61462.9023">2067 859 2220 0,'14'-5'0'0,"5"-1"2"16,1-1-1-16,1-1-3 16,19-6 1-16,4-4 4 15,-5 2 1-15,2-3 2 16,-7 4 2-16,-2-2 2 15,-7 4-24-15,-2-4-87 16,-6 5 14-16,-4 3-364 16,-8 9 38-16</inkml:trace>
    <inkml:trace contextRef="#ctx0" brushRef="#br0" timeOffset="62600.3971">3065-218 968 0,'0'-63'300'0,"-7"22"68"15,-4 0-261-15,-10 17-19 16,-2 17-25-16,-13 8-4 0,1 13-14 16,-6 10-8-16,8 9-13 15,-10 11-1-15,14 5-1 16,-7 16-2-16,4 2 2 15,-3 15-4-15,11-5 1 16,1 13-4-16,14-10 2 16,6 1 0-16,11-18 4 15,7 7-3-15,4-17 2 0,7-4-2 16,3-10-2-16,0-1-7 16,-3-18 2-16,2-5-8 15,-6-10 3-15,5-13-1 16,-6-13 7-16,2-14 1 15,-8-8 8-15,-6-7-3 16,-19 0 7 0,-5-3 6-16,-8 14 6 0,-5 8 6 15,7 12 7-15,0 20-12 16,4 17-6-16,4 11-13 16,8-1-8-16,1 2-11 15,11-3 2-15,10-9-9 16,4-10 5-16,9-8-6 15,8-12 8-15,3-17-4 16,-4-4 8-16,-4-8-3 16,-10 7 4-16,-8 4-4 0,-10 16 1 15,-4 11-11-15,-1 15 3 16,-3 20-3-16,0 9 4 16,3 6-2-16,2 2 12 15,2-4-6-15,7-13 4 16,5-9-6-16,3-12 3 15,6-13-1-15,0-12-7 16,-3-17-136-16,-3-16 430 16,-15-29-819-16,-10-6 278 0</inkml:trace>
    <inkml:trace contextRef="#ctx0" brushRef="#br0" timeOffset="63533.5908">3167-41 1482 0,'-7'14'326'0,"-1"9"133"15,5 2-434-15,7 9-20 16,4-2-2-16,7 6-4 16,3-1 2-1,5 3 1-15,-2-1 3 0,5 7-3 16,-8-5 5-16,-2 3-3 16,-7-11 2-16,-5-5 20 15,-5-18 24-15,-1-4 39 16,-1-10 9-16,-1-10-6 15,-2-12-20-15,-5-19-22 0,0-11-40 16,-8-17-8-16,2 4 7 16,-1 4-5-16,1 21 1 15,5 11-5-15,7 18 1 16,2 10-8-16,5 10 2 16,5 7-3-16,6 4 4 15,8 7-4-15,6 3 8 16,8-5-4-16,-5-7 6 15,8-6-5-15,-6-8 7 0,-5-14-6 16,-8-9 6-16,-4-10-3 16,-9-7 8-16,-6-7-5 15,-5 5 8-15,-1 2-7 16,-4 13 5 0,-2 9-8-16,-1 10 7 0,4 16-12 15,3 10 8-15,-1 12-11 16,5 8 6-16,-1 12-9 15,6-4 11-15,2 4-1 16,7-9 2-16,0-2-6 16,2-8 8-16,-4-7-8 15,2-9-2-15,-3-12 2 16,1-10 6-16,2-22-5 16,3-11 9-16,3-17-5 0,-3-6 6 15,-1-3-5-15,-3 14 5 16,-2 8-8-16,-5 17 5 15,2 13-8-15,-4 10 3 16,1 4-12-16,1 7 8 16,1 14-8-16,-2-1 9 15,6 9-3-15,0 3 12 16,2 3-7-16,1-9 7 16,2-1-6-16,-2-6 4 0,-5-7-6 15,-1-8 5-15,3-5-4 16,1-10 5-16,2-10-5 15,0-8 7-15,5-12-5 16,-2 3 6-16,1 0-5 16,-5 8 5-16,0 7-8 15,-5 15 3-15,1 8-12 16,-4 3 6-16,2 16-9 16,1 5 8-16,2 9-2 15,1-2 11-15,1 2-6 16,1-12 9-16,1-5-8 15,-3-15 5-15,-1-4-2 16,-5-8-2-16,-5-5-96 16,-2-4-77-16,-7-4 77 15,-1 1-477-15,-2-4 112 16</inkml:trace>
    <inkml:trace contextRef="#ctx0" brushRef="#br0" timeOffset="63942.1003">3854-182 1177 0,'2'-5'406'16,"9"-4"36"-16,5-7-318 16,12-7-65-16,2-6-50 15,5-1-3-15,-5 1-36 16,-1 0 7-16,-6 6-422 15,-11-4 109-15</inkml:trace>
    <inkml:trace contextRef="#ctx0" brushRef="#br0" timeOffset="64458.3883">4034-568 1029 0,'1'-4'474'0,"-2"14"-32"16,-4 8-242-16,6 10-131 15,6 8-63-15,6 8-8 16,4 2 9-16,3 4-6 15,1 0 6-15,6 6-6 16,-4 3 4-16,1 11-9 16,-3 0 6-16,2 7-5 15,-11-6 4-15,2-2-1 16,-9-21 22-16,2-7 27 16,-5-18 17-16,-2-11 36 15,-2-16 7-15,-2-19-15 16,-2-18-26-16,-7-27-16 15,-3-16-35-15,-12-21-9 16,1 2 0-16,0-8-6 16,7 22 3-16,9 5-6 0,8 21 4 15,8 7-8-15,7 18 7 16,3 3-8-16,2 10 6 16,6 6-8-16,-4 11 6 15,1 4-9-15,-6 8 6 16,-1 11-9-16,-3 7 9 0,-4 11-6 15,-5 3 8 1,-5 10-2-16,-7-4 7 16,-3 8-3-16,-4-7 6 0,-6 4 4 15,0-14 8-15,-4-1 0 16,4-12 8-16,3-8-7 16,4-7 0-16,6-5-14 15,7-6-2-15,7-13-75 16,3-3-62-16,12-12-108 15,2-1-212-15,16-6-120 16,-2 9-67-16</inkml:trace>
    <inkml:trace contextRef="#ctx0" brushRef="#br0" timeOffset="63819.4139">3861-365 1048 0,'13'-31'330'15,"4"-1"83"-15,0 6-287 16,-1 5-22-16,1 12-30 16,0 7-15-16,-2 11-24 15,3 14-14-15,-3 4-6 0,-7 11-5 16,-4 2 1-16,-2 8-7 16,-11-5 5-16,-2 4-4 15,2-12 11-15,1 4 15 16,2-15 14-16,3-2 2 15,8-10 10-15,9-5-13 16,2-7-14-16,12-12-11 16,2-8-1-16,2-4-10 15,-2-2 5-15,0-3-5 16,-10 11 4-16,-5 3-48 16,-6 1-27-16,-13 2-110 15,-7 3-11-15,-15 6-344 16,-11 0 47-16</inkml:trace>
    <inkml:trace contextRef="#ctx0" brushRef="#br0" timeOffset="65132.587">4244-651 942 0,'0'-23'309'0,"5"-1"55"0,1 5-232 15,0 6-18-15,0 7-6 16,-1 4 23-16,-4 13-12 16,-2 8-20-16,1 6-35 15,0 14-17-15,3 5-27 16,1 6-6-16,4-3 0 16,3 3-5-16,1-10 0 15,0-4 2-15,-2-8 11 0,0-6 16 16,-6-11 13-16,2-10 3 15,-3-8 2-15,2-17-4 16,-2-11-13-16,0-18-12 16,-3-5-4-16,-6-10-8 15,-5 12-4-15,-6 5-6 16,1 18 3-16,-2 7-6 16,5 17 3-16,4 3-8 15,6 5 5-15,3 2-7 16,6 1-1-16,5 4-27 15,4-2-19-15,6-4-73 16,2-4-35-16,3-4-66 16,-2-12 5-16,-3-7-29 15,-5 4 19-15,-6 4 64 0,-8 5 110 16,-7 6 56-16,-4 11 68 16,-8 10 75-16,2 5-15 15,-3 12-17-15,6 10-21 16,4 4-5-16,10-2-15 15,5-1-3-15,7-12-16 16,4-8-4-16,0-10-10 16,2-13-7-16,0-8-3 0,-3-15-1 15,-7-5-4 1,-5-10-2-16,-8 4 6 0,-14-2 3 16,-3 12 12-16,-8 5 3 15,2 12 5-15,1-2-8 16,12 14-6-16,2 0-20 15,10-1-9-15,7 1-7 16,1 2 2-16,7-2-3 16,3 0 6-16,4-2-86 15,-3-8-72-15,5-10-377 16,-6-15 17-16</inkml:trace>
    <inkml:trace contextRef="#ctx0" brushRef="#br0" timeOffset="67386.2394">3018 1514 885 0,'0'-37'352'16,"-7"3"55"-16,-7 3-220 16,-7 1-24-16,1 12-29 0,-7 9-14 15,1 6-38-15,0 6-22 16,5 10-28-16,-8 10-23 16,10 6-6-1,0 12-7-15,13-3 5 47,3-19 4-47,2-9 1 0,1 0-3 0,0 60-1 16,10-18 8-16,4-22 1 15,9-30 10-15,-2-76-3 16,6-18 1-16,4-27-7 16,-7 7-1-16,-12 6-7 15,-4 32 4-15,-13 18-7 16,-7 40 7-16,1 15-10 0,2 20 1 15,0 27-8-15,2 14 6 16,-3 16-7-16,6 5 13 16,10 7-3-16,6-13 11 15,6-11-8-15,7-16 6 16,5-16-8-16,-6-24 7 16,7-24-1-16,-4-15 6 15,2-20-1-15,-5-8 2 0,-4-6-3 16,-7 14 0-1,-5 3-6-15,-10 18 2 0,-4 6-3 16,-1 14 2-16,-2 6-4 16,0 9 3-16,-1 14-8 15,4 10 3-15,2 14-5 16,2 0 5-16,5 3-4 16,5-12 8-16,6-8-6 15,2-16 5-15,10-8-2 16,3-11 4-16,9-7-3 15,-3 0 6-15,4-2-6 16,-4 8 5-16,-2 1-8 16,-10 10 6-16,-5-1-6 15,-4 4 9-15,-5-2 1 16,-7 0 14-16,-4-6 6 16,5-8 14-16,-4-15-9 0,-8-9-1 15,-1-15-12-15,-2-1-6 16,-10-3-14-16,0 15 6 15,9 10-10-15,4 17 5 16,7 7-12-16,8 14 4 16,15 5-5-16,2 1 6 15,14 0-46-15,4-3-84 16,13 8-442-16,-10-8 75 16</inkml:trace>
    <inkml:trace contextRef="#ctx0" brushRef="#br0" timeOffset="69580.9378">2374 2708 962 0,'13'-65'295'0,"-4"-4"85"0,6 22-280 16,1 16-21-16,-7 23-28 15,0 23 10-15,-2 23-27 16,-3 23 8-16,-3 10 10 16,-4 25 24-16,-3-7-8 15,-8 19 14-15,2-16 7 0,-3 4-3 16,1-20-18-16,2 0-15 31,3-26-15-31,3-14-14 0,3-17-6 0,3-23-14 16,3-24-2-16,8-42-6 15,1-24-19-15,3-49-77 16,5-4 8-16,-2-3 2 16,-9 36 1-16,-1 17 22 15,-2 50 75-15,-5 18-5 16,-1 23 1-16,0 10 1 16,2 18 5-16,4 11 5 15,1 8 9-15,7 12 10 16,7 0 3-16,7 5 3 15,-1-6-3-15,9-2-7 16,2-6-6-16,6 6-9 16,-6-11-3-16,3 13-7 0,-9-7 4 15,-9-4-8-15,-13-10 9 16,-1-4-6-16,-7-13 7 16,-5-8 7-16,-3-5 9 15,-14-5-5-15,-7-6 5 16,-19-9-8-16,-5-6-8 15,-5-3-10-15,10-3 2 0,4-4-9 16,19 10 6-16,11-7-8 16,15-2 8-16,16-11-6 15,7-2 7-15,18-15-5 16,5 5 8-16,7 0-8 16,-11 14 6-16,2 7-5 15,-13 21 1-15,-4 13-9 16,-9 19 3-16,-2 21-5 15,-6 12 6-15,5 18 0 16,-7-3 9-16,1 2 5 16,0-17 9-16,1-4 2 15,-7-22 13-15,4-9-2 16,-2-4-1-16,1-11-9 16,-2-11 0-16,3-7-12 15,-6-6 5-15,-4-26-6 16,-4 0 7-16,-10-8-5 0,-4 0 4 15,-8 1-7-15,-1 14 3 16,-5 10-9-16,11 10 4 16,-1 8-8-16,10 13 5 15,8 10-8-15,7 2 8 16,-3 9-8-16,13-3 8 16,7 0-9-16,3-7 8 15,9-14-8-15,4-9 8 16,-1-22-5-16,-5-13 7 0,1-23-2 15,-10 0 8-15,-9-23-4 16,-9 7 4-16,-11-2-1 16,-8 20 2-16,-7 4-7 15,-4 31 3-15,-2 18-9 16,5 20 3-16,-1 24-10 16,7 20 7-16,6 22-4 15,7 1 10-15,10 8-4 16,9-9 10-16,8-1-7 15,7-12 7-15,9 5-7 16,-4-4 5-16,7 7-7 16,-5-11 7-16,0 5-6 15,-2-16 7-15,-2-2-7 16,-10-17 6-16,0-5-3 16,-6-15 6-16,-1-15-5 0,-2-16 10 15,-3-22-2-15,-5-18 8 16,-11-20-6-16,-3 9 5 15,-10 2-7-15,-5 19 1 16,-2 17-8-16,7 20 4 16,-4 9-8-16,8 7 4 15,4 10-8-15,5-1 5 16,6 15-7-16,6 0 5 16,11 9-7-16,7-4 6 0,11-1-7 15,3-7 9-15,1-7-5 16,-5-10 9-16,1-8-6 15,-10 0 7-15,-9-17-6 16,-3 2 7-16,-5-10-6 16,-5 2 10-16,-5-7-6 15,-5 7 6-15,-5-9-7 16,-2 11 7-16,-3 2-10 16,4 10 6-16,0 6-11 15,7 12 6-15,0 3-9 16,8 2 7-16,-1 10-9 15,7 5 8-15,3 11-8 16,1 6 10-16,1 13-9 16,1-2 10-16,7 9-6 15,0-12 9-15,2-1-9 0,-5-13 9 16,7-9-8-16,-9-17 6 16,1-14-5-16,1-13 7 15,2-14-4-15,-6-14 8 16,-5-14-4-16,-8 5 4 15,-4-5-5-15,-3 14 4 16,0 12-7-16,0 19 4 16,1 10-9-16,5 19 1 0,2 20-7 15,7 8 5-15,6 8-4 16,3-2 10-16,8-5-5 16,2-19 9-16,2-11-6 15,-3-10 6-15,2-16-4 16,-6-15 9-16,-2-29-5 15,-10-16 7-15,-10-32-4 16,-13-5 3-16,-17-13-7 16,-7 17 4-16,-4 15-6 15,9 34 3-15,3 19-8 16,16 26 3-16,8 32-11 16,7 15 3-16,7 18-5 15,5 6 8-15,13 13-2 16,4-7 10-16,13 1-3 15,-4-8 6-15,12 10-5 16,-1-11 6-16,-1 3-7 0,-11-6 8 16,-2-1-5-16,-13-11 5 15,-3-11-7-15,-10-4 8 16,-8-11-6-16,2-9 9 16,-9-3-1-16,-7-3 7 15,-4-9-7-15,-4-3 6 16,-21-12-19-16,-9-5-8 15,-14-8-35-15,-4 1-21 0,2-2-9 16,17 12 11-16,7-1 4 16,24 10 28-16,10 2 20 15,9 1 4-15,12-6 1 16,8 2 3-16,13-2 0 16,2 4 7-16,12-3-1 15,-8 9 33-15,-1 0-183 16,-18 4-180-16,-26 8-197 15,-20-8-175-15</inkml:trace>
    <inkml:trace contextRef="#ctx0" brushRef="#br0" timeOffset="69796.3579">3377 1549 1703 0,'15'7'482'0,"-3"-7"95"0,5-1-452 15,14-8-145 1,13-2 257-16,8-13-819 0</inkml:trace>
    <inkml:trace contextRef="#ctx0" brushRef="#br0" timeOffset="106511.9893">3023 890 1088 0,'-9'-7'278'0,"6"-1"95"16,3 2-318-16,0-2-10 15,6 1-19-15,1-2-5 16,3-5-12-16,3 0-2 16,2-1-2-16,5-1 2 0,1-1 0 15,4-3 5-15,-4 2 3 16,6-3 4-16,-6 2 0 15,8-3 2-15,-4 2-4 16,6-1-1-16,-2 3-7 16,8-4-2-16,-1 0 0 15,1 0-8 1,2 3 2-16,0-1-2 16,1 2-2-16,-5 2 2 0,7-6 2 15,-10 0 0-15,5-2 1 16,-6 0 2-16,6-5-1 15,-5 9-1-15,6-5 0 16,-3 2-1-16,2-5 0 16,-2 4-2-16,6-5 2 15,-9 2-3-15,6-2 2 16,-5 3 0-16,2 1 0 16,-12 3 0-16,11 0 1 15,-10 5 0-15,5-1 1 16,-5-2-1-16,8-3 0 15,-9 1-1-15,2-4 1 16,-2 3-1-16,-2 2 1 16,-4 6 0-16,0 1 2 0,-2 5-2 15,-1-3 0 1,-1 7-1-16,2-7 2 0,-2-2-3 16,0-2 3-16,-1 3-2 15,2-3 1-15,-3 5-1 16,1-1 0-16,0 4 0 15,-2 1 0-15,-2 1 0 16,1 3 2-16,-1 0 0 16,-5 4 0-16,4-4 0 15,-1 2 0-15,-1-2 0 0,3 1-1 16,1-1 0-16,-3 0 1 16,1 0-1-16,-1-2 1 15,0 1-1-15,-1-1 4 16,-2 4 3-16,2-1 14 15,-5 1 6-15,-2 1 8 16,5-2-2-16,-1 1-5 16,-5 1-14-16,0 3-94 15,-5 3-381-15,-16-12 95 16</inkml:trace>
    <inkml:trace contextRef="#ctx1" brushRef="#br0">699 2063 0,'0'0'15</inkml:trace>
    <inkml:trace contextRef="#ctx0" brushRef="#br0" timeOffset="-2052.3296">835 172 1094 0,'-17'-2'290'0,"4"5"93"16,7 3-314-16,1 6-12 15,2 0-9-15,12 8-10 16,2-3-2-16,7 4-5 16,2-1-1-16,12 3-9 15,-4-8-3-15,12-5-8 16,-8-7 5-16,9-7-6 0,-10-8 5 15,3-10-17 1,-10 0-28-16,0-13-60 0,-8-3-15 16,2-14-331-16,-5 4 62 15</inkml:trace>
    <inkml:trace contextRef="#ctx0" brushRef="#br0" timeOffset="-1961.0446">1304-177 920 0,'0'6'328'0,"-6"10"45"0,-3 10-232 0,-6 23-52 15,-1 7-22-15,3 20-11 16,5 0-15-16,5 9-12 16,8-14-10-16,5 2-11 15,1-16 0-15,-1-4-3 16,-2-19 4-16,1-4-2 16,-4-10-6-16,-7 3-421 15,-5-7 139-15</inkml:trace>
    <inkml:trace contextRef="#ctx1" brushRef="#br0" timeOffset="209719.2452">5915-342 0</inkml:trace>
  </inkml:traceGroup>
</inkml:ink>
</file>

<file path=ppt/ink/ink22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58:11.7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FE8EF62-46C4-4222-86D1-26F304CD6855}" emma:medium="tactile" emma:mode="ink">
          <msink:context xmlns:msink="http://schemas.microsoft.com/ink/2010/main" type="inkDrawing"/>
        </emma:interpretation>
      </emma:emma>
    </inkml:annotationXML>
    <inkml:trace contextRef="#ctx0" brushRef="#br0">7581 3714 0,'0'0'15,"0"0"16,0 0-15,0 0 15,0 0-15,0 0 15,0 0 0</inkml:trace>
  </inkml:traceGroup>
</inkml:ink>
</file>

<file path=ppt/ink/ink2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4:17.0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10CA287-0E40-4384-AFF0-8C7AAF364868}" emma:medium="tactile" emma:mode="ink">
          <msink:context xmlns:msink="http://schemas.microsoft.com/ink/2010/main" type="inkDrawing"/>
        </emma:interpretation>
      </emma:emma>
    </inkml:annotationXML>
    <inkml:trace contextRef="#ctx0" brushRef="#br0">3828 6130 1470 0,'-42'-65'397'0,"72"51"-403"0,2 13-7 15,1 13 9-15,-4 16-1 16,-6 6 8-16,-2 13 2 16,-1 4 10-16,1 6 6 15,-1-9 9-15,-3 2 6 16,-2-16 10-16,-3-7 10 16,-5-13 1-16,1-8 9 15,-5-9-3-15,0-17-5 16,3-13-14-16,3-27-8 0,0-12-14 15,-1-18-9-15,-2 13-2 16,0-1-8-16,-3 28 0 16,3 11-4-16,3 17 1 15,2 9-9-15,0 13 4 16,2 13-5-16,1 10 4 16,3 11 0-16,-2 8 9 15,6 10-1-15,-4-5 6 16,-1 0-2-16,1-11 4 0,0-13-6 15,-4-17 7 1,3-21 0-16,-3-16 6 0,5-11-2 16,-1-11 5-16,1-17-7 15,-4 6 0-15,-3 7-7 16,-2 11 0 0,-5 14-4-16,-2 22 4 0,-1 14-5 15,2 13 4-15,2 15-3 16,5 9 4-16,3 6-5 15,-1-2 7-15,6 2-6 16,-1-10 6-16,-4-8-7 16,-2-11 6-16,3-6-13 15,-8-12-28-15,-2-14-118 16,-1-13-354-16,-13-31-14 16,-7-5-219-16</inkml:trace>
  </inkml:traceGroup>
</inkml:ink>
</file>

<file path=ppt/ink/ink22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58:22.145"/>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2-14T09:04:19.124"/>
    </inkml:context>
  </inkml:definitions>
  <inkml:traceGroup>
    <inkml:annotationXML>
      <emma:emma xmlns:emma="http://www.w3.org/2003/04/emma" version="1.0">
        <emma:interpretation id="{26119849-FD38-4324-BAFE-195C573B2244}" emma:medium="tactile" emma:mode="ink">
          <msink:context xmlns:msink="http://schemas.microsoft.com/ink/2010/main" type="inkDrawing"/>
        </emma:interpretation>
      </emma:emma>
    </inkml:annotationXML>
    <inkml:trace contextRef="#ctx0" brushRef="#br0">7012 5781 0,'-156'201'0</inkml:trace>
    <inkml:trace contextRef="#ctx1" brushRef="#br0">6063 5441 1425 0,'-9'0'475'0,"2"9"-93"16,5-7-732-16,-1-19-66 15</inkml:trace>
    <inkml:trace contextRef="#ctx1" brushRef="#br0" timeOffset="-1995.2066">4625 5785 1121 0,'-11'-6'333'0,"5"-4"72"16,2 2-274-16,2 5-52 0,4 3-6 31,-2 2-12-31,6 11-8 0,-2 7-21 16,5 13-12-16,0 8 0 0,8 5-1 15,1-10 5-15,4-4-7 16,-6-8-1-16,-1-10-8 16,-4-8 4-16,1-1-6 15,-1-8 7-15,2-15-2 16,1-11 4-16,3-24-5 16,-2-11 2-16,0-10-6 15,-4 7-1-15,-2 9-4 16,-5 26 2-16,-1 13-5 15,0 15-1-15,2 11-1 16,-2 6 1-16,6 11 2 16,2 5 7-16,5 3 1 15,1-5 3-15,7-2-2 16,1-13 1-16,8-12-4 0,-1-14 2 16,6-16-2-16,-8-11 7 15,-4-14-6-15,-8 2 7 16,-3 2-6-16,-9 13 12 15,1 12 10-15,-6 15 11 16,-1 11-3-16,-4 9 6 16,4 14-17-16,-2 4-9 0,8 8-12 15,0-3 2-15,8-3-8 16,-4-11 7-16,1-9-9 16,-2-9 7-16,2-3-8 15,-8-6 9-15,0-4-5 16,-2 0 7-16,-7 4-27 15,0 5-23-15,-12 8-138 16,-6 4-40-16,-16 10-347 16,2-4-11-16</inkml:trace>
    <inkml:trace contextRef="#ctx1" brushRef="#br0" timeOffset="-1808.1901">4711 5332 814 0,'-27'20'705'0,"6"-8"-188"16,13-9-21-16,5-5-448 0,6 1-44 15,6-5-109-15,9-4-27 16,7-21-387-16,-1 3 20 16</inkml:trace>
  </inkml:traceGroup>
</inkml:ink>
</file>

<file path=ppt/ink/ink2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4:16.991"/>
    </inkml:context>
    <inkml:brush xml:id="br0">
      <inkml:brushProperty name="width" value="0.09333" units="cm"/>
      <inkml:brushProperty name="height" value="0.09333" units="cm"/>
      <inkml:brushProperty name="fitToCurve" value="1"/>
    </inkml:brush>
    <inkml:context xml:id="ctx1">
      <inkml:inkSource xml:id="inkSrc6">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9:07:40.466"/>
    </inkml:context>
  </inkml:definitions>
  <inkml:traceGroup>
    <inkml:annotationXML>
      <emma:emma xmlns:emma="http://www.w3.org/2003/04/emma" version="1.0">
        <emma:interpretation id="{7D0A4409-A9D0-413F-8AFA-C4EA58D99E77}" emma:medium="tactile" emma:mode="ink">
          <msink:context xmlns:msink="http://schemas.microsoft.com/ink/2010/main" type="inkDrawing" rotatedBoundingBox="23705,9241 33349,7971 33809,11466 24165,12736" shapeName="Other"/>
        </emma:interpretation>
      </emma:emma>
    </inkml:annotationXML>
    <inkml:trace contextRef="#ctx0" brushRef="#br0">2584 7027 689 0,'-14'15'390'0,"2"0"-22"0,8-10-163 16,7-1-76-16,6-7-56 15,14-9 3-15,4-8-11 16,26-21-2-16,8-12-4 16,15-15-15-16,-4 1-23 15,10 2-13-15,-13 18 0 16,-4 10-4-16,-15 16 1 0,-6 6-24 16,-14 7-32-16,-9 4 428 15,-16-1-818 1,-19-7 380-16</inkml:trace>
    <inkml:trace contextRef="#ctx0" brushRef="#br0" timeOffset="8.9754">3086 6388 1045 0,'9'1'395'0,"3"-5"8"15,4-7-255-15,16-2-116 16,2-3-34-16,12-2-2 15,-7 1 6-15,7 7-3 16,-11 2 2-16,-2 8-5 16,-7 8 3-16,-3 10-5 15,-10 8 5-15,-10 15 27 0,-7 10 21 16,-8 13 19-16,-5-3 13 16,-10 10 1-16,4-9-23 15,6-4-20-15,1-14-15 16,6-1-4-16,12-15-59 15,10-6-445-15,-1-16 136 16</inkml:trace>
    <inkml:trace contextRef="#ctx0" brushRef="#br0" timeOffset="157333.7083">6223 7936 1350 0,'1'4'326'0,"5"-2"131"16,8-8-400-16,15-11-12 0,6-10-13 16,15-19-63-16,15-7-425 15,6-6 122-15</inkml:trace>
    <inkml:trace contextRef="#ctx0" brushRef="#br0" timeOffset="157827.6111">6694 7644 1116 0,'6'-6'318'16,"10"-9"71"-16,13-9-289 15,7-5-84-15,14-15-3 16,2-2-5-16,10-1-63 15,-6-1-201-15,8-2-136 16,-11 10-79-16</inkml:trace>
    <inkml:trace contextRef="#ctx0" brushRef="#br0" timeOffset="157600.0371">6672 7063 1081 0,'-5'-6'401'0,"8"6"24"16,0 8-292-16,8 10-64 15,1 9-60-15,5 14-4 0,1 0-4 16,5 11 4 0,-5-8 4-16,6 1-77 0,-6-10 282 15,-4 6-641-15,-8-17 226 16</inkml:trace>
    <inkml:trace contextRef="#ctx0" brushRef="#br0" timeOffset="158111.4669">6814 7905 1207 0,'12'-20'316'0,"10"-11"100"16,19-19-324-16,4-10-51 16,16-5-3-16,-2 12-14 0,2 14-9 15,-14 20-12-15,-5 31-2 16,-17 25-5-16,-21 34 4 15,-16 11-1-15,-17 18 5 16,-7-12 1-16,-16 19 19 31,5-27 13-31,8-12 21 0,16-19 0 0,11-16 4 16,27-60-15-16,27-31-19 16,19-10-19-16,26-13-18 15,8-10-114-15,7-7-376 16</inkml:trace>
    <inkml:trace contextRef="#ctx1" brushRef="#br0">8108 9206 0</inkml:trace>
    <inkml:trace contextRef="#ctx0" brushRef="#br0" timeOffset="228379.2161">-1725 8421 702 0,'-24'24'319'15,"7"2"6"-15,6-8-186 0,7-7-46 16,7 0-63-16,6-14-6 16,9-7-13-16,28-20 7 15,10-14-4-15,30-36 8 16,8-2-1-16,11-18-3 16,-13 10-6-16,1 2 4 15,-28 18-4-15,-7 2-4 16,-20 19 0-16,-12 15 15 15,-13 15-4-15,-8 22-1 16,-10 25 0-16,-1 14-2 16,3 2-17-16,2 9 3 15,5-4-2-15,5 1 1 16,3-8-1-16,1 18 2 0,-4-6-3 16,-5 33-1-16,-7 1 0 15,-15 27 1-15,-2-9 0 16,-2 16 5-16,0-30 7 15,24-21 5-15</inkml:trace>
    <inkml:trace contextRef="#ctx0" brushRef="#br0" timeOffset="151663.457">4103 7708 937 0,'-21'-5'349'0,"5"-5"55"16,6 2-237-16,10-2-71 16,9-6-34-16,12-6-8 15,8-10-34-15,15-6-6 16,2 3-1-16,11-3 2 15,2 11-28-15,4 12-120 16,-12 18-293-16,-17 6 38 16</inkml:trace>
    <inkml:trace contextRef="#ctx0" brushRef="#br0" timeOffset="151483.422">4201 7253 1089 0,'-4'-6'301'16,"1"12"67"-16,7 10-293 0,4 12-55 15,4 16-11-15,2 6 2 16,7 9 2-16,-1 0-6 16,4 8-2-16,-4-12-1 15,0 2-1-15,-7-10-1 16,-4-12 1-16,-7-9 0 0,-1-5 3 16,-2-12 1-16,-7-7-27 15,-2-4-15-15,-7-14-349 16,-6-7 82-16</inkml:trace>
    <inkml:trace contextRef="#ctx0" brushRef="#br0" timeOffset="151965.3296">4613 7499 1100 0,'-5'22'289'0,"8"-7"91"15,2-11-323-15,7-17-3 16,5-11-15-16,10-27 4 16,-4-9 38-1,1 3-49-15,29-87-5 16,-1-1-14-16,-10 6-3 15,-7 20 0-15,-23 71 1 16,-10 33-7-16,-1 24 7 16,-1 18-3-16,0 31-1 15,-1 9 0-15,4 24 7 16,1-6-7-16,8 4-1 16,4-19 0-16,3-3 0 15,1-26 5-15,7-20-69 16,1-18-386-16,-3-47 111 15</inkml:trace>
    <inkml:trace contextRef="#ctx0" brushRef="#br0" timeOffset="152342.0006">5426 6917 749 0,'-5'-13'372'0,"8"-2"-9"15,3 2-142-15,10-2-114 16,2-1-28-16,12-7 7 16,5 0-22-16,15-6-11 15,3 2-28-15,13-5-6 16,-3 6-11-16,7-1 0 16,-14 7-5-16,-9 4-85 0,-16 0-349 15,-7 6 83 1</inkml:trace>
    <inkml:trace contextRef="#ctx0" brushRef="#br0" timeOffset="152587.8635">5511 7095 1186 0,'-5'12'338'0,"16"-18"72"15,9-12-327-15,24-17-30 16,12-3-27-16,17-15 7 15,0 3-5-15,16-3-58 16,-12 19-400-16,-4 2-5 16,-18 13-181-16</inkml:trace>
    <inkml:trace contextRef="#ctx0" brushRef="#br0" timeOffset="153159.4418">6576 6142 985 0,'2'-17'718'31,"-1"1"-447"-31,-4-9-164 0,-11 24-29 16,-7 16-45-16,-14 38-12 15,5 17-20-15,-3 35-3 16,11-1 1-16,10 16 5 15,11-17 2-15,11-1 3 16,15-37-3-16,14-21 0 16,5-36-1-16,20-40 45 15,1-27 15-15,12-40 23 16,-11-10 8-16,-10-18 11 16,-20 17-46-16,-21 0-12 15,-22 34-19-15,-19 13-7 16,-13 30-15-16,-15 18-7 15,-3 26-9-15,-7 26-18 16,8 17-33-16,4 15-144 16,31-3-358-16,7-15 45 0</inkml:trace>
    <inkml:trace contextRef="#ctx0" brushRef="#br0" timeOffset="153541.0816">3151 9045 1108 0,'4'4'291'0,"12"-2"78"16,10-1-324-16,13-16-15 0,15-5-25 15,18-16 17 1,0 1-10-16,19-24 12 0,-3 1-16 16,9 5-6-16,-21 11-42 15,-6 5 321-15,-28 33-669 16,-13 14 298-16</inkml:trace>
    <inkml:trace contextRef="#ctx0" brushRef="#br0" timeOffset="153819.1958">3487 9078 1022 0,'-38'36'733'0,"1"1"-535"0,51-60-153 0,27 0 7 16,27-7-10-16,34-8 4 15,-14 12-39-15,5 1-72 16,-19 6 81-16,5 1-443 16,-28 3 99-16</inkml:trace>
    <inkml:trace contextRef="#ctx0" brushRef="#br0" timeOffset="154094.5247">3915 8453 1152 0,'4'-18'272'16,"11"0"96"-16,10 11-331 16,16-5-24-16,3 9-9 0,10 0 2 15,-5 2-3-15,-1 1-1 16,-11 7-2-16,-7 4-2 15,-12 7-3-15,-5 11 9 16,-12 4 11-16,-13 22 40 16,-12 6 17-16,-17 34 6 15,-9 10-7-15,-11 12-10 16,12-11-37-16,8 3-77 16,19-40 182-16,28-3-575 15,15-29 190-15</inkml:trace>
    <inkml:trace contextRef="#ctx0" brushRef="#br0" timeOffset="155022">5097 8184 1010 0,'1'-39'298'16,"-1"10"93"-16,0 28-276 16,-1 5-42-16,-8 31-13 15,-4 8-30-15,-5 29-23 16,-1 9-8-16,-7 26 1 16,1-12 2-16,-6 24 5 15,3-20 5-15,1 0 8 0,3-26 2 16,2-17 3-16,15-31-3 31,-2-12-4-31,0-16-5 0,-2-22-87 0,-4-5 230 16,1-26-581-16,-1-6 183 15</inkml:trace>
    <inkml:trace contextRef="#ctx0" brushRef="#br0" timeOffset="155235.9482">4707 8624 1051 0,'-20'-72'596'0,"44"84"-538"0,31 12 0 16,7 5-2-16,28 4-5 16,-18-16-26-16,15-5-3 15,-4-6-32-15,11 6-370 16,-18-3 118-16</inkml:trace>
    <inkml:trace contextRef="#ctx0" brushRef="#br0" timeOffset="156478.9743">5288 7735 920 0,'3'-23'281'0,"-2"10"73"16,2 5-249-16,-1 11-26 15,-2 9-30-15,0 14-9 16,-3 8-22 15,1-18-16-31,1 2-1 0,-10 61 3 16,-4 2 0-16,-3-2 6 0,1-13 0 15,2-44 9-15,9-13 1 16,1-6 7-16,-1-8-5 16,5-11-22-16,1-10-36 15,-8-8-37-15,1-7-21 16,-12 2-1-16,-3 10 17 16,-10 6 42-16,6 11 46 15,-4 6 28-15,11 6 7 16,7-1 6-16,11 2-14 0,8 5-12 15,10 3-15-15,12 2-3 16,1 4-5-16,7 3 1 16,-2-2-1-16,3 12 0 15,-7 1-3-15,1 3 1 16,-4-3 0-16,-4 23 1 16,-11-15 0-16,-2-8 4 15,-5-6 15-15,-3-20 27 16,-4-29 0-16,-2-9 4 15,-5-6 1-15,-9-10-14 16,-1 17-27-16,-9 1 4 16,-2 7-4-16,-1 7-1 15,7 12-3-15,3 4 1 16,13 3-6-16,8 3-5 16,11-3-4-16,10-1-9 0,8-4-29 15,15 2-42-15,2-4 153 16,10-4-481-16,-6-13 175 15</inkml:trace>
    <inkml:trace contextRef="#ctx0" brushRef="#br0" timeOffset="157033.2416">5555 8457 1219 0,'-2'5'267'16,"15"-2"122"-16,9-6-361 16,21-15-8-16,7-5-2 0,14-13-8 15,-1-25-7-15,10-4 209 16,-6 7-602-16,-3 2 268 16</inkml:trace>
    <inkml:trace contextRef="#ctx0" brushRef="#br0" timeOffset="156752.9242">5512 8297 1309 0,'11'-5'304'16,"7"-25"111"-16,16-8-371 15,8-6-41-15,17-8-1 16,-1 2 1-16,4 15-20 15,-7 9-51-15,-2 11-349 16,-18 15 83-16</inkml:trace>
    <inkml:trace contextRef="#ctx0" brushRef="#br0" timeOffset="138194.2623">302 7888 1090 0,'-12'-15'327'0,"0"3"70"15,6 3-316-15,4 9-26 16,2 0-48-16,9 11-11 16,0 2-10-16,5 10 2 15,3-5-1-15,-2 10 11 16,-5-6-17-16,0 7-57 0,-3-1-308 16,-1 2 66-16</inkml:trace>
    <inkml:trace contextRef="#ctx0" brushRef="#br0" timeOffset="137979.4798">255 8102 840 0,'-11'-24'278'0,"-2"-3"66"0,-7 12-223 0,-3 3-27 16,-3 9-31-16,-7 7-12 15,1 16-31-15,6 7-9 16,2 20-10-16,4 24 2 16,11 8-5-16,6 21 5 15,9-37-2 1,2-1 0-16,12 64 4 15,2-21-5-15,9-4 5 16,-4-23-6-16,-9-34 7 16,-4-14-8-16,4-1 8 15,-7-10-7-15,1-3 9 16,-11-10 1 0,1 0 22-16,-11-2 17 0,-9-5-6 15,-11-5 6 1,-3-6-6-16,-15-11-23 0,9-1-16 15,-2-4 3-15,9 2-3 16,3 7 4-16,15 5 0 16,5 8 1-16,11 1-3 15,6-4-3-15,9 5-6 16,11-4-2-16,5-1-4 16,5-12 5-16,2 1 1 0,3-3 7 15,-6-2-1-15,1-6-30 16,-8 9-40-16,1-15-352 15,-11-10 69-15</inkml:trace>
    <inkml:trace contextRef="#ctx0" brushRef="#br0" timeOffset="138720.9529">742 7675 961 0,'-5'6'269'15,"-5"16"59"-15,-1 10-273 16,-2 17-30-16,-3 2-24 15,-2 16 5-15,3-2-2 0,6 22 3 16,0-5-5-16,9 18 4 16,10-9-7-1,9 3 5-15,-1-18-5 0,11-5 6 16,-5-18-3 0,6-6 2-16,-2-13-7 0,11-8 4 15,-3-17-16-15,7-9-92 16,-2-19-229-16,1-11 36 15</inkml:trace>
    <inkml:trace contextRef="#ctx0" brushRef="#br0" timeOffset="138962.8199">1244 7929 506 0,'5'-1'384'0,"-2"5"-84"15,-3-2-55-15,1 15-179 16,1 5-40-16,-4 19-1 0,-1 2 1 16,-6 31 11-16,0 4-5 15,-6 5 7-15,0-10-6 16,0-2 1-16,7-30-13 16,-4-9 1-16,4-21-7 15,-10-13-157-15,-3-18-218 0,-8-28 23 16</inkml:trace>
    <inkml:trace contextRef="#ctx0" brushRef="#br0" timeOffset="139168.8325">959 8089 1044 0,'3'7'246'16,"8"7"86"-16,10 4-295 16,9-4-40-16,14 15 1 15,5-2 3-15,19-3 6 16,-7-4 42-16,15-21-379 15,-16-21 144-15</inkml:trace>
    <inkml:trace contextRef="#ctx0" brushRef="#br0" timeOffset="139382.3616">1384 7468 1088 0,'0'9'224'0,"3"13"102"0,6 6-323 16,17 15-3-16,6 2-5 16,13 18 8-16,5-1 0 15,6 5 0-15,-9-7-8 16,-1 13 4-16,-16-9-4 0,-9 13 11 16,-14-2 11-16,-15 19 23 15,-12-11 2-15,-9 11 5 16,-1-23-9-16,-5-1 318 15,11-26-722-15</inkml:trace>
    <inkml:trace contextRef="#ctx0" brushRef="#br0" timeOffset="141698.3799">2112 8154 1037 0,'-6'3'264'0,"3"-1"76"15,8-2-299-15,11 19-17 16,5-19-13-16,14 0 2 16,5 0 2-16,13-6 2 15,2-23-3-15,11 13 2 16,-8-2-25-16,4-4-346 16,-24 7 110-16</inkml:trace>
    <inkml:trace contextRef="#ctx0" brushRef="#br0" timeOffset="141492.8054">2111 7990 875 0,'-13'0'319'0,"9"0"60"15,7 0-240-15,1-1-28 16,7-1-48-16,10-5-20 16,4 0-33-16,8 0-8 0,5 1-2 15,3-3 1-15,-2 10 0 16,5-5 1-16,-10-1-1 16,-2 1 3-16,-5 2-2 15,-6-4-12-15,-6 1-25 16,-3 2-32-16,-5-1-136 15,-15-4-189-15,-7 4-1 0</inkml:trace>
    <inkml:trace contextRef="#ctx0" brushRef="#br0" timeOffset="143263.9344">2722 7708 1098 0,'-4'-26'253'0,"13"-7"97"15,6-7-323-15,15-8-9 16,5 2-11-16,11 2-4 16,-1 12-4-16,7 16-6 15,-10 16-4-15,-1 16-1 0,-12 15 2 16,-11 22 8-16,-15 11 6 15,-10 19 10-15,-12-3 13 16,-12 2 25-16,-6-16 6 16,-2-1 25-16,5-23 2 15,5-4-1-15,13-9-23 16,8-5-16-16,10-13-31 16,8-5-3-16,4-6-11 0,12-6-1 15,4-5 4 1,14-4 6-16,0 2-3 0,17-1-49 15,-7 6-53-15,7 2-357 16,-9 6 49-16</inkml:trace>
    <inkml:trace contextRef="#ctx0" brushRef="#br0" timeOffset="144324.0289">3754 7351 972 0,'-3'6'213'16,"-3"19"95"-16,-2 4-279 16,-9 15-21-16,-1 12 5 15,-8 24 5-15,1 1-2 0,-7 11 14 16,3-8 5-1,-4-7 17-15,4-19 2 0,0-13 0 16,8-18-14-16,1-7-5 16,12-9-19-16,5-5-3 15,2-6-6-15,1-14-51 16,-2-7 297-16,7-22-636 16,-2-20 259-16</inkml:trace>
    <inkml:trace contextRef="#ctx0" brushRef="#br0" timeOffset="144534.4518">3434 7640 1144 0,'9'15'229'0,"11"8"116"16,4-4-343-16,18-2 4 16,4-5 3-16,22-6 3 15,5-9-1-15,10 2 2 16,-7 2-2-16,9-4-363 0,-21-1 120 15</inkml:trace>
  </inkml:traceGroup>
</inkml:ink>
</file>

<file path=ppt/ink/ink2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0:39.24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82B4192-9515-42F8-8FD8-821AAD56DE43}" emma:medium="tactile" emma:mode="ink">
          <msink:context xmlns:msink="http://schemas.microsoft.com/ink/2010/main" type="inkDrawing" rotatedBoundingBox="9511,13069 12599,10836 12681,10949 9593,13181" semanticType="callout" shapeName="Other">
            <msink:sourceLink direction="with" ref="{442FAA95-A800-472D-A000-4DF9CE52F79C}"/>
          </msink:context>
        </emma:interpretation>
      </emma:emma>
    </inkml:annotationXML>
    <inkml:trace contextRef="#ctx0" brushRef="#br0">0 2279 546 0,'12'-3'173'31,"1"-3"33"-31,2-6-130 0,-2-2-41 0,13-8 7 16,-2-6 59-16,10-8 19 16,2-2-2-16,5-6 1 15,-6 7-7-15,0 6-65 16,-11 11-23-16,-4 6-5 15,-8 8-10-15,-3 0 0 16,-4 3-4-16,1-5 2 16,0-2 1-16,6-8 20 15,6-2 9-15,5-4 17 16,3-1 6-16,6-2 6 16,-2 7-17-1,6-4-2-15,4 1-12 0,18-15 5 0,4-6-8 16,14-21 1-16,-2-5-8 15,19-13-5-15,-9 7-12 16,14-7-3-16,-7 22-2 16,16-7-1-16,-16 10-1 15,14-7 1-15,-11 9-1 16,12-8 0-16,-7 3-1 0,18-13 1 16,-15 12-1-1,13-14 1-15,-17 6-1 0,7 8 1 16,-18 9-1-16,11-8 2 15,-17 18-1-15,4-10 0 16,-23 5-1-16,-1-2 12 16,-17 7 6-16,0-2 9 15,-13 11 2-15,1 1 4 16,-9 10-10-16,-5 2-6 16,-9 7-8-16,0 8 1 15,-4 5-26-15,-3-2-121 16,-1 12-304-16,1 9-61 15,-4 0-206-15</inkml:trace>
  </inkml:traceGroup>
</inkml:ink>
</file>

<file path=ppt/ink/ink2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58:30.771"/>
    </inkml:context>
    <inkml:brush xml:id="br0">
      <inkml:brushProperty name="width" value="0.09333" units="cm"/>
      <inkml:brushProperty name="height" value="0.09333" units="cm"/>
      <inkml:brushProperty name="fitToCurve" value="1"/>
    </inkml:brush>
    <inkml:context xml:id="ctx1">
      <inkml:inkSource xml:id="inkSrc4">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9:21:51.613"/>
    </inkml:context>
    <inkml:brush xml:id="br1">
      <inkml:brushProperty name="width" value="0.09333" units="cm"/>
      <inkml:brushProperty name="height" value="0.09333" units="cm"/>
      <inkml:brushProperty name="color" value="#3165BB"/>
      <inkml:brushProperty name="fitToCurve" value="1"/>
    </inkml:brush>
    <inkml:brush xml:id="br2">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CE99405-7593-4E8A-B2D3-1BA6136E72CF}" emma:medium="tactile" emma:mode="ink">
          <msink:context xmlns:msink="http://schemas.microsoft.com/ink/2010/main" type="inkDrawing" rotatedBoundingBox="25801,4866 31291,3430 31773,5272 26283,6708" shapeName="Other"/>
        </emma:interpretation>
      </emma:emma>
    </inkml:annotationXML>
    <inkml:trace contextRef="#ctx0" brushRef="#br0">401 3708 1002 0,'3'-10'500'0,"4"5"-45"15,14-7-158-15,11-3-258 16,24-13-16-16,4 1 1 15,14-8-2-15,-1 6-12 0,3-2 2 16,-17 11-37-16,-9 5-103 16,-15 3-349-16,-17 5 49 15</inkml:trace>
    <inkml:trace contextRef="#ctx0" brushRef="#br0" timeOffset="254.0825">510 3813 1100 0,'3'3'277'0,"12"-9"117"16,11-5-295-16,18-14 9 16,4-7 2-16,15-11 0 0,-3 2-31 15,12 2-18-15,-15 7-35 16,7 6-1-16,-11 12-79 15,-3 10-420-15,-19 7 127 16</inkml:trace>
    <inkml:trace contextRef="#ctx0" brushRef="#br0" timeOffset="1329.8141">1419 3185 888 0,'1'-11'346'16,"1"4"30"-16,2 11-202 15,4 7-92-15,7 10-7 0,0 5-29 16,13 7-4-16,0-6-13 16,6 1-6-16,-5-10-10 15,5-3-4-15,-9-6-2 16,1-7 1-16,-7-7 2 16,3-4 1-16,-6-8-12 15,2-8-71-15,-2 0-20 0,-7-8-339 16,-3-2 35-16</inkml:trace>
    <inkml:trace contextRef="#ctx0" brushRef="#br0" timeOffset="1487.8589">1746 3033 564 0,'-6'-12'510'15,"2"9"-93"-15,-1 9-7 16,2 9-284-16,2 15-32 16,1 11-50-16,3 16-24 15,1 6-16-15,4 16 1 16,-1-9-1-16,3 4-1 15,-1-8 3-15,3-3-2 16,-3-16-11-16,0-9 386 16,-1-16-821-16,-8-13 392 15</inkml:trace>
    <inkml:trace contextRef="#ctx1" brushRef="#br1">1075 3513 0,'-38'15'16,"34"-19"15</inkml:trace>
    <inkml:trace contextRef="#ctx0" brushRef="#br0" timeOffset="1.07796E6">2567 2127 850 0,'-35'-35'314'15,"-10"10"22"-15,-20 9-212 16,1 21-91-16,-16 2-22 16,-1 7-16-16,-18 10-4 15,8 5 2-15,-12 27 3 16,11 17 2-16,-19 46 3 16,12 5 1-16,-10 26 0 15,16-13-4-15,4 11 1 16,33-25 0-16,19 22-3 15,28-9-4-15,24 16 4 16,17-14-4-16,14 5 3 16,13-27 0-16,21-12 1 0,2-39 0 15,31-18 4-15,8-32-4 16,22-23 11-16,-5-20 1 16,27-24 7-16,-19-13-1 15,12-26 6-15,-25-9-7 16,7-17 19-16,-33 4 5 15,-2-26 26-15,-27 2 12 0,-7-8 45 16,-29 14-5-16,-14-5 21 16,-18-6-17-16,-22 0 8 15,-20 27-41-15,-33-4-10 16,-17 25-34-16,-36 50-10 16,-7 35-27-16,-34 29-9 15,10 28 0-15,-19 49-93 16,-1 5-33-16,-16 47-416 15</inkml:trace>
    <inkml:trace contextRef="#ctx1" brushRef="#br2" timeOffset="-4220.9198">1291 3277 0,'0'0'15</inkml:trace>
    <inkml:trace contextRef="#ctx0" brushRef="#br0" timeOffset="2306.0643">2039 2863 514 0,'-3'-27'450'0,"2"3"-58"16,1 8-64-16,0 10-111 15,-2 6-93-15,1 9-22 16,-5 10-52-16,3 20-20 15,-7 8-23-15,-2 21 3 16,6 7-3-16,5 7 0 16,1-10-2-16,7 0-2 0,7-16-3 15,4-6-1-15,10-17 0 16,2-13 2 0,5-15 3-16,4-24-59 0,-1-9-42 15,2-19-352-15,-10-8 42 16</inkml:trace>
    <inkml:trace contextRef="#ctx0" brushRef="#br0" timeOffset="2697.5499">2235 3000 1167 0,'-5'-8'367'16,"7"-4"65"-16,6 3-328 15,10-3-37-15,6-8-39 16,11 2-13-16,1 0-7 16,11 1 3-16,-3 6-17 15,3-4 200-15,-6 4-634 0,-3-4 266 16</inkml:trace>
    <inkml:trace contextRef="#ctx0" brushRef="#br0" timeOffset="2542.9674">2350 2720 1231 0,'-3'2'329'16,"0"10"85"-16,3 3-350 0,3 13-36 15,3 2-19-15,7 19-4 16,0 1-1-16,7 12 0 15,-2-8 0-15,6 7-2 16,-5-15 2-16,-3-7-2 16,-7-9 2-16,0-1-3 15,-9-7 3-15,-6-7-82 16,-4-8 477-16,-8-8-821 16,-5-8 353-16</inkml:trace>
    <inkml:trace contextRef="#ctx0" brushRef="#br0" timeOffset="3920.3244">2411 2683 985 0,'-6'-11'422'15,"1"0"35"-15,1 4-197 16,2 2-111-16,2 4-19 15,0-2-45-15,2 7-30 16,4 10-37-16,2 13-13 16,1 3-8-16,1 16-1 15,-2 0 4-15,-1 19 1 16,-1 3 2-16,-1 17 0 0,-5-9 0 16,2 3 1-16,-4-25 0 15,2-10 0-15,0-18 0 16,5-8 0-16,-1-8-1 15,7-6 4-15,-1-4-1 16,10-9 7-16,1-5 2 16,10-11 7-16,-1 0-5 0,6-20 3 15,-5 4-10-15,7-2-2 16,-5 13-8-16,2 0 3 16,-6 20-5-16,1 9 3 15,-10 7-2-15,0 2 2 16,-10-1-1-16,1-1 4 15,-5-4 0-15,-5-5 2 16,-4-3 3-16,-1-3 11 16,-7-2 0-16,-5 2 3 15,-6 4-3-15,-7 7-3 16,-2 5-12-16,-3 9-1 16,4 5-7-16,-5 5 4 15,5-1-1-15,-4 3 5 16,-1-4-4-16,-4-6 3 15,4-6-2-15,-3-6 0 16,6-4-5-16,2-4 3 16,10-2 1-16,2-4-3 0,4 2 1 15,4-6 1-15,5-3 0 16,2-5-2-16,3 0 2 16,2-11-2-16,-1 3 0 15,-1-14 1-15,-1-4 0 16,-1-5 1-16,-2 11 1 0,-3-7-1 15,-2 17 1-15,0 7-1 16,0 6 2-16,-1-5-1 16,0 9-1-16,4-3 1 15,0 2 0-15,2 7-3 16,1 4 1-16,1 1-1 16,1 2 0-16,1 3-2 15,0 0 1-15,1 5-2 16,2 1 3-16,3 10-2 15,2 1 1-15,6 8-2 16,-1 5-20-16,2 9-157 16,2-1 397-16,1 2-778 15,-7-11 239-15</inkml:trace>
    <inkml:trace contextRef="#ctx0" brushRef="#br0" timeOffset="4294.4546">2630 2290 1151 0,'-5'-2'285'0,"5"13"88"16,5 5-333-16,10 15-27 16,1 43-14-16,15-1 0 15,1-9 0-15,12 7 1 16,-8-9 0-16,11-30 0 15,-11 1-1-15,1 8 3 16,-8-1 0-16,-2 16 2 16,-10 2 8-16,-7 19 15 15,-7-4 7-15,-13 12 4 16,-2-15 0-16,-10 5-7 0,3-17-10 16,-10-6 390-16,6-7-823 15,-4-31 408-15</inkml:trace>
    <inkml:trace contextRef="#ctx0" brushRef="#br0" timeOffset="14594.5508">3473 2948 1241 0,'-29'-29'716'0,"2"2"-638"0,25 12 8 0,12 12-1 16,9-2-1-16,9-8-22 15,5-3-18-15,2 1-23 16,4 2-7-16,-5 3-7 16,-1 1-4-16,-10 6 0 15,-3 9 1-15,-7-7 0 16,-4 4 3-16,-6-3-8 0,-6 0-126 15,-4 1-365-15,-10 1 72 16</inkml:trace>
    <inkml:trace contextRef="#ctx0" brushRef="#br0" timeOffset="15820.953">4050 2651 469 0,'0'0'424'16,"1"-43"-73"-16,1 2-34 15,-1-4-150-15,-2-4-52 16,1 4 14-16,-2 39-35 0,-1 6-9 16,0 45-34-16,0 4-15 15,0-7-22-15,-3 7-6 16,3-8-5-16,-6-40-2 15,3 2 1-15,-5 5-1 16,4-1 3-16,-2 6-2 16,4-1 1-16,-3 1-3 15,8 1 1-15,-3 3-2 16,3-7 1-16,2 10-1 16,2 1 2-16,-2-6-2 15,2 1 2-15,6 2-1 16,-6-5 1-16,2-3-2 15,3-3 2-15,5 2-4 16,-3-3 3-16,10-6-2 16,2 2 2-16,5-8 0 15,1 0 4-15,2-8-2 0,-7 2 3 16,5 0 0-16,-7 0 0 16,3-11 2-16,-6 0 1 15,7-7 3-15,-6-4 0 16,-2 7 2-16,-7-34 0 15,-4 5 17-15,-7 9 4 16,-6-1 13-16,-3 1-1 16,-3 39 0-16,-3 8-19 15,0 3-7-15,1 5-14 0,-3 36-1 16,4 1-5-16,2-1 3 16,2-1-3-16,1-4 2 15,5-37-2-15,2-1 1 16,1-1-2-16,1 0 0 15,4 5-3-15,3-4 2 16,-1 1 0-16,-1-4 2 16,0 2-2-16,-3-4 5 15,-3 4-3-15,2 0 2 16,-2 0-1-16,0-2 1 16,0 4-2-16,1 1 1 15,-1-2-2-15,2 5 1 16,2 0-1-16,1 3 1 15,4-2-2-15,5 3 2 16,-1 2-2-16,7-1 2 16,1 0-2-16,4 2 2 0,-3-4 0 15,4 0-1-15,-6-3 1 16,1-3-1-16,-4-3 0 16,0-4 0-1,-1-4 2-15,2-2-3 0,-1-1 3 16,1 2-1-16,2 0 2 15,-6-5 1-15,-4 5 0 16,2-1-4-16,-2-3 4 0,-1-46-2 16,3-12-2-16,-2-17 3 15,-2-5 2-15,-3-4-3 16,-8 46 2-16,-1 16 7 16,-2 17 8-16,-1 5 5 15,-2 10 7-15,-3 2 1 16,-5-1-3-16,0-2-8 15,1 4-3-15,-4-5-4 16,2 5 3-16,-2 0-4 16,-1 2 3-16,-5-4-4 15,6 4-1-15,2-1-9 16,6-1 3-16,3 3-6 16,6-1 2-16,1 1-89 15,7-2-120-15,2-4-369 16,-4-4-5-16</inkml:trace>
    <inkml:trace contextRef="#ctx0" brushRef="#br0" timeOffset="16955.6268">3994 2416 501 0,'0'-7'158'0,"-2"-6"29"16,2 5-130-16,-3-1 19 16,3 2 9-16,-1 3 45 15,1 0 3-15,-2 1 13 16,4-14-29-16,-4 10-12 16,0-2-38-16,9-4-4 15,2-2-19-15,-2 6-8 16,1-12-16-16,7-8-7 15,-6 8-7-15,8-5-2 16,1 9-3-16,2 1 0 0,-5 10 0 16,2-7-1-16,-7 10-1 15,1 2 1-15,-5 1-1 16,0 1 2-16,-3 5-2 16,0-4 3-16,0 2 4 15,3 3-53-15,-4-10 441 16,7 3-784-16,-2 4 356 15</inkml:trace>
    <inkml:trace contextRef="#ctx0" brushRef="#br0" timeOffset="17892.695">5039 1825 905 0,'8'-19'305'0,"-1"-3"82"16,2 9-237-16,0 2-7 15,-1 3-27-15,-2 10-15 16,-1 6-43-16,1 11-14 15,-3 13-29-15,-2 21 0 16,-4 2 1-16,-9 13 4 16,-3-1-2-16,1 35 1 15,-1 25-7-15,-2 0-2 16,8-8-3-16,-1-1 6 0,1-42 0 16,6-47 5-16,6-6-2 15,6-7 1-15,3-8-8 16,12-7 1-16,0-14 7 15,1-1-7 1,44-63 2-16,4-13-4 16,12-5 9-16,-9 1-29 15,-15 36-197-15,-25 62-290 0</inkml:trace>
    <inkml:trace contextRef="#ctx0" brushRef="#br0" timeOffset="1.0757E6">4138 3377 1033 0,'-43'37'712'0,"2"-1"-601"0,37-65-9 16,19-16-22-16,20-8-15 0,19-14-22 15,25 3-8 1,11 5-16-16,21-11-10 0,-4 7-1 15,18 5-5-15,-11 17 2 16,18-1-6-16,-16 10 4 16,15-6-5-16,-17 1 6 15,6-1-4-15,-26-45 4 0,1 0-4 16,-26 11 5-16,-18 8-11 16,-27 5 20-16,-30 68 10 15,-29 52 1-15,-40 7-1 16,-18 8 6-16,-36 12-17 15,-5-7-8-15,-29-28-1 16,14 6 2-16,-9 14 0 16,23-6 3-16,-5 11-4 15,36-9-1-15,5-7 2 16,25-17 0-16,12-5-3 16,25-17 4-16,11-4-3 15,14-11 0-15,15-2-8 16,9-6 0-16,26-9-6 15,15-8 2-15,40-16 0 16,6-16 10-16,34-27-2 16,-7-5 7-16,18-1-3 0,-22 10 3 15,-1 9-2-15,-31 22 1 16,-12 9-7-16,-26 12 5 16,-19 0-5-16,-17 11 3 15,-22 6 5-15,-17 11 8 16,-32 2-7-16,-19 12 4 15,-37 5-4-15,-9 12-4 0,-15 11-4 16,8 2 8-16,-13 13-5 16,28 2 1-16,6-2-4 15,19-15 3-15,13-1-5 16,30-17 5-16,19-13-5 16,22-9-1-16,23-10-9 15,23-13 2-15,40-25-2 16,20-10 5-16,41-39-1 15,10 1 10-15,28-11-4 16,-26 15 2-16,6 0-4 16,-36 36 4-16,-10-40-1 15,-41 12 2-15,-12 8-1 16,-31 12 1-16,-20 10-1 16,-24 48 1-16,-29 52-2 0,-17 1 0 15,-22 14-1-15,-19-7 2 16,-35 18-4-16,-1-34 5 15,-22 26-2-15,3-1 4 16,-4 20-2-16,31-17 3 16,15-2-2-16,33-25 4 15,20-8-5-15,30-22 2 16,21-11-10-16,23-16-4 16,34-27-2-16,22-18 3 15,45-26-56-15,8-3-47 16,22-9-368-16,-26 19 51 0</inkml:trace>
    <inkml:trace contextRef="#ctx0" brushRef="#br0" timeOffset="1.07677E6">5362 1599 1018 0,'-38'-15'550'16,"0"0"-530"-16,-69-3 0 15,-15 10-6-15,-29 16 3 16,-1 10 4-16,8 3 1 16,16-4-1-16,-8 10 12 15,14 2 1-15,-8 10-7 16,20 5-3-16,-12 23-4 15,21 0-15-15,9 7-8 16,21-4 2-16,8 45-4 16,30 19 1-16,16 16 0 15,14-6 2-15,23 13-1 16,21-39 1-16,30-18 0 16,5-23 1-16,23-2-4 15,4-27 2-15,24-33 3 16,-1-39 0-16,35-32 3 15,-2-21 8-15,28-17-1 0,-11 4 1 16,12-78-1-16,-36 13 0 16,1-4 16-16,-37 13 13 15,-9-13 24-15,-32 81 14 16,-10-7 18-16,-29 11-5 16,-17 4 0-16,-26 11-13 15,-24-2-3-15,-18 14-18 16,-30-4-12-16,-10 2-12 15,-25 17-12-15,0 17-7 0,-32 26-11 16,11 17-2-16,-10 19-6 16,13 5 6-16,-3 15-4 15,34-5-50-15,4 20-476 16</inkml:trace>
  </inkml:traceGroup>
</inkml:ink>
</file>

<file path=ppt/ink/ink2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8:03.6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9BF8D9-A402-4AA7-B6EC-06BD1FFAF091}" emma:medium="tactile" emma:mode="ink">
          <msink:context xmlns:msink="http://schemas.microsoft.com/ink/2010/main" type="inkDrawing" rotatedBoundingBox="24959,10442 26394,9017 26475,9098 25039,10523" semanticType="underline" shapeName="Other">
            <msink:sourceLink direction="with" ref="{FB913FAD-B933-4082-A12B-B2792AAF5C7B}"/>
          </msink:context>
        </emma:interpretation>
      </emma:emma>
    </inkml:annotationXML>
    <inkml:trace contextRef="#ctx0" brushRef="#br0">-639 8149 508 0,'-7'2'326'16,"-7"-2"-27"-16,3 0-97 15,4 2-69-15,4-1-51 16,0-1-7-16,7 2-25 16,7-5-6-16,1-8-19 0,11-6-5 15,4-3-7-15,11-10 3 16,11-17 10 15,1 0-10-31,63-52-9 0,22-22 1 16,8-11-6-16,16-12 5 15,-52 48-1-15,5-22 0 16,-20 21 1-16,7 0 2 16,-22 15-3-16,-8 7 1 15,-24 31 1-15,-7 7 9 16,-23 17 5-16,-7 8 23 16,-7 9-3-16,-8 10-2 15,-10 7-9-15,-12 13-5 16,-15 14-22-16,-21 23 1 15,-2 4 0-15,-15 19 0 16,5-7-4-16,-5 13 4 16,8-14-5-16,-19 12 3 0,11-8-3 15,-12 22 2-15,8-10-3 16,-7-1 3-16,19-15-3 16,-2 2 2-16,20-31-1 15,3-6 2-15,18-8-3 16,3 4 4-16,12-30-3 15,7 13 5-15,6-23-6 16,14-6-1-16,11-20-4 0,23-4-2 16,13-26-5-16,31-10 5 15,6-17 2-15,29-22 4 16,-12 5 2-16,16-20 5 16,-20 17-2-16,-1 0 2 15,-23 19-2-15,2-1 1 16,-30 23-1-16,-8 0 1 15,-19 20 0-15,-9 5 1 16,-13 19 2-16,-8 3-1 16,-4 12-2-16,-9 7-7 15,-6 13 1-15,-20 24-2 16,-7 14-2-16,-23 30 4 16,-3 3 2-16,-26 24 2 15,-1-4-2-15,-15 27 1 16,8-22-3-16,-8 12 5 0,25-20-4 15,9-2 2-15,22-35 12 16,2-3-445-16,9-28 152 16</inkml:trace>
  </inkml:traceGroup>
</inkml:ink>
</file>

<file path=ppt/ink/ink2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9:40.325"/>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3165BB"/>
      <inkml:brushProperty name="fitToCurve" value="1"/>
    </inkml:brush>
    <inkml:brush xml:id="br2">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BB2B08C-FA6B-4EEB-8E23-EA086E22E34D}" emma:medium="tactile" emma:mode="ink">
          <msink:context xmlns:msink="http://schemas.microsoft.com/ink/2010/main" type="writingRegion" rotatedBoundingBox="5934,8268 11421,4846 14543,9850 9055,13273"/>
        </emma:interpretation>
      </emma:emma>
    </inkml:annotationXML>
    <inkml:traceGroup>
      <inkml:annotationXML>
        <emma:emma xmlns:emma="http://www.w3.org/2003/04/emma" version="1.0">
          <emma:interpretation id="{2470AE09-B522-4DBC-9BFE-835D2D5A64B3}" emma:medium="tactile" emma:mode="ink">
            <msink:context xmlns:msink="http://schemas.microsoft.com/ink/2010/main" type="paragraph" rotatedBoundingBox="6275,8055 11421,4846 12144,6005 6998,9215" alignmentLevel="1"/>
          </emma:interpretation>
        </emma:emma>
      </inkml:annotationXML>
      <inkml:traceGroup>
        <inkml:annotationXML>
          <emma:emma xmlns:emma="http://www.w3.org/2003/04/emma" version="1.0">
            <emma:interpretation id="{E3C0E937-26AF-4E78-A46D-6CBFBA0A5D33}" emma:medium="tactile" emma:mode="ink">
              <msink:context xmlns:msink="http://schemas.microsoft.com/ink/2010/main" type="line" rotatedBoundingBox="6275,8055 11421,4846 12144,6005 6998,9215">
                <msink:destinationLink direction="with" ref="{426BBA80-F5FF-4A56-9FCC-3B8A42191FC4}"/>
                <msink:destinationLink direction="with" ref="{88E0D9A2-72C6-44B1-AD7D-E20EAAE5F4AC}"/>
              </msink:context>
            </emma:interpretation>
          </emma:emma>
        </inkml:annotationXML>
        <inkml:traceGroup>
          <inkml:annotationXML>
            <emma:emma xmlns:emma="http://www.w3.org/2003/04/emma" version="1.0">
              <emma:interpretation id="{550C9AE7-23F5-488E-84FD-BF26F782A966}" emma:medium="tactile" emma:mode="ink">
                <msink:context xmlns:msink="http://schemas.microsoft.com/ink/2010/main" type="inkWord" rotatedBoundingBox="6275,8055 9086,6302 9809,7461 6998,9215">
                  <msink:destinationLink direction="with" ref="{9BF30BB8-C541-4A3E-A9FB-99654D558215}"/>
                </msink:context>
              </emma:interpretation>
              <emma:one-of disjunction-type="recognition" id="oneOf0">
                <emma:interpretation id="interp0" emma:lang="" emma:confidence="1">
                  <emma:literal/>
                </emma:interpretation>
              </emma:one-of>
            </emma:emma>
          </inkml:annotationXML>
          <inkml:trace contextRef="#ctx0" brushRef="#br0">-18100 5059 494 0,'9'0'189'0,"5"-8"50"15,4-6-134-15,5-7-13 16,1-3-113-16,3-5-185 16,0 3-2-16</inkml:trace>
          <inkml:trace contextRef="#ctx0" brushRef="#br0" timeOffset="14.9606">-17766 4872 239 0,'13'3'244'0,"1"-3"-29"0,1-6-4 16,9-11-114-16,2-1-31 15,-3-6-40-15,3 6-47 16,0-2-4-16,-8 6-10 0,6-2 3 16,0 2 34-1,4-3 30-15,-4 2 10 0,3-2 10 16,-2 4-1-16,0-4-3 15,0-3-23-15,6-1-10 16,-2-2-8-16,3-3-1 16,0 2-2-16,0 0-2 15,-3 4-4-15,0 2 1 16,-2 7-3-16,0 1 1 16,-4 2 3-16,-2 4 2 15,3 1 0-15,4-7 2 16,-2 0 0-16,4-7-26 15,-1-4-232-15,3-6 68 16</inkml:trace>
          <inkml:trace contextRef="#ctx0" brushRef="#br0" timeOffset="20.9442">-16671 4209 693 0,'24'-3'252'16,"2"-3"19"-1,0 1-182-15,9-13-321 0,-6 4 67 16</inkml:trace>
          <inkml:trace contextRef="#ctx0" brushRef="#br0" timeOffset="-517.7166">-19346 5911 422 0,'14'-10'253'15,"1"-7"-5"-15,8-6-77 16,1-1-61-16,2-8-20 15,0 5-52-15,1-3-9 16,-4 5-17-16,2 3-4 16,-3 5-3-16,3 5 0 15,0 4-3-15,4 1 2 16,-5-1-1-16,6-3 0 16,-1-4-1-16,0-6 2 15,1-3-1-15,4-7 3 16,-9 5-1-16,1-4 0 15,-6 10-2-15,-5-1 0 0,-4 6-3 16,2-2 2-16,-2 10-1 16,4-8 0-16,-3 5-1 15,3-6 1-15,1 5-2 16,2-1 0-16,-1 6 0 16,2-2 2-16,-1 5-1 15,5-4 2-15,-3-4-1 0,7-4 1 16,-2-3-3-1,2-2 1-15,-3 3-2 16,0 4-1-16,-4 7-4 0,1 7 1 16,-10 2 2-16,4 6 2 15,-1-3 2-15,-1-4 4 16,1-7 1-16,9-10-288 16,0-8 94-16</inkml:trace>
          <inkml:trace contextRef="#ctx0" brushRef="#br1" timeOffset="512615.3416">-18132 6074 347 0,'-8'-14'113'0,"1"-7"14"15,2-14-99-15,-2-21-9 0,2-6-16 16,-1-19-5-16,3-2 2 16,1-11-3-16,2 15 29 15,-1 9 86-15,-1 21 31 16,-1 10 43-16,-1 24 17 16,-2 4-6-16,0 10-86 15,-5 7-22-15,4 7-47 0,-3 19-12 16,4 20-22-16,-3 22 3 15,5 14-8-15,2 24 13 16,4-4-3-16,-5 20 9 16,3-18-9-16,1 12 8 15,-2-22-16-15,-4-4 19 16,1-34-5-16,1-14 20 16,-2-25 0-1,-1-12 29-15,-2-14-20 0,-1-20 6 16,-3-10-19-16,-5-33-3 15,5-17-29-15,-1-25 7 16,3 2-10-16,4-19 6 16,5 18-7-16,5 4 7 15,4 24-7-15,-2 10 6 16,-1 28-9-16,2 22 0 16,-8 19-9-16,2 25 1 0,4 24-8 15,2 33 9-15,-5 6-1 16,-1 32 11-16,-1-8-2 15,-1 10 10-15,-4-30-9 16,4-1 10-16,2-38-9 16,2-18 10-16,0-27-4 15,-4-34 12-15,1-23-10 16,-3-42 11-16,6-15-12 16,1-30 6-16,9 7-12 0,2-14 7 15,1 34-9-15,-3 2 8 16,-3 33-9-16,-8 15 8 15,-7 27-9-15,-2 15-3 16,2 26-9-16,-1 29 8 16,3 22-10-16,-2 31 10 15,5 12 3-15,-1 15 8 16,1-13-7-16,7 12 11 16,3-25-10-16,0 7 10 15,4-13-10-15,1 8-40 16,0-18-66-16,2 18-335 15,-2-13 43-15</inkml:trace>
          <inkml:trace contextRef="#ctx0" brushRef="#br1" timeOffset="503311.3038">-18220 5521 944 0,'3'-19'310'0,"-5"2"70"15,-1 8-252-15,-1 3-18 16,-4 6-37-16,-8 9-17 16,-3 5-27-16,1 16-16 0,0 5-14 15,1 6 0-15,10-2 1 16,4 1-1-16,3-11-1 15,3-7 0-15,0-11 1 16,4-16 9-16,4-10 0 16,9-20 4-16,-1-10 2 15,6-16 1-15,-6 5-8 16,-9-6 1-16,-12 10-1 16,-12 5 7-16,-4 18 2 0,-9 14-3 15,6 15-5 1,-2 18-1-16,8 14-10 0,4 11-5 15,6-1 2-15,2 4 0 16,8-11 1-16,3-8-1 16,-1-12 4-16,7-12 6 15,1-13 3-15,6-15 3 16,4-7 3-16,-1-12 1 16,-4-3-5-16,-5 0 0 15,-9 8-2-15,-6 13-2 16,-6 9-4-16,-6 19-5 15,2 13-3-15,-2 21-5 16,3 5 1-16,2 14 1 16,5-5 3-16,5 0 3 15,2-16 1-15,4-10 1 0,3-17 4 16,5-14 11-16,1-16 2 16,3-18 3-16,-3-3 3 15,-7-12-1-15,-13 3-9 16,-13 1-1-16,-9 16-3 15,-6 9-9-15,1 20-6 16,6 23-5-16,6 16-2 16,10 16-3-16,2 4 9 0,11 4 4 15,8-9 6-15,16-8 336 16,7-13-776-16</inkml:trace>
        </inkml:traceGroup>
        <inkml:traceGroup>
          <inkml:annotationXML>
            <emma:emma xmlns:emma="http://www.w3.org/2003/04/emma" version="1.0">
              <emma:interpretation id="{E5A2ABAB-1569-400A-B21A-AE5EADEB435E}" emma:medium="tactile" emma:mode="ink">
                <msink:context xmlns:msink="http://schemas.microsoft.com/ink/2010/main" type="inkWord" rotatedBoundingBox="9454,6189 9933,5890 9956,5928 9478,6227">
                  <msink:destinationLink direction="with" ref="{9BF30BB8-C541-4A3E-A9FB-99654D558215}"/>
                </msink:context>
              </emma:interpretation>
            </emma:emma>
          </inkml:annotationXML>
          <inkml:trace contextRef="#ctx0" brushRef="#br0" timeOffset="517.7734">-16207 3980 585 0,'26'-17'220'16,"5"-7"16"-16,-1-3-144 0,5-8-74 15,-5 6-18 1,2 0-4-16,-6 8-6 0,6 0 6 15,-2 5 12-15,2 1 8 16,-2 0 0-16,2 0 1 16,-3-3-2-16,4-7-249 15,-1 3 78-15</inkml:trace>
        </inkml:traceGroup>
        <inkml:traceGroup>
          <inkml:annotationXML>
            <emma:emma xmlns:emma="http://www.w3.org/2003/04/emma" version="1.0">
              <emma:interpretation id="{2397C166-D524-416B-B473-248AD03DDFE2}" emma:medium="tactile" emma:mode="ink">
                <msink:context xmlns:msink="http://schemas.microsoft.com/ink/2010/main" type="inkWord" rotatedBoundingBox="10402,5616 11482,4943 11946,5688 10867,6361">
                  <msink:destinationLink direction="with" ref="{2BD83A31-FC2B-4CF8-B2C6-83E93AA72855}"/>
                </msink:context>
              </emma:interpretation>
              <emma:one-of disjunction-type="recognition" id="oneOf1">
                <emma:interpretation id="interp1" emma:lang="" emma:confidence="1">
                  <emma:literal/>
                </emma:interpretation>
              </emma:one-of>
            </emma:emma>
          </inkml:annotationXML>
          <inkml:trace contextRef="#ctx0" brushRef="#br1" timeOffset="467723.3806">-14509 3161 448 0,'8'44'297'0,"-5"16"-38"16,-2 21-38-16,3-4-171 0,2 16-1 16,3-21-24-16,3-12-6 15,6-32-28-15,6-31-91 16,-7-36-174-16,3-32 9 16</inkml:trace>
          <inkml:trace contextRef="#ctx0" brushRef="#br1" timeOffset="468240.7484">-14273 3350 929 0,'0'-1'243'0,"4"-1"72"16,1-4-272-16,5 6-11 15,2 6-20-15,5 5-2 16,0 4-5-16,1 9 3 15,-3-4 0-15,2 0-1 0,-7-8-2 16,1-14-2-16,-3-11-5 16,1-12 0-16,-3-3-5 15,3-9-16-15,-3 10-300 16,2 15 93-16</inkml:trace>
          <inkml:trace contextRef="#ctx0" brushRef="#br0" timeOffset="527.7475">-15264 3399 624 0,'41'-20'221'0,"4"-3"25"16,-4-4-212-16,8-9-239 0,-13 4 34 15</inkml:trace>
          <inkml:trace contextRef="#ctx0" brushRef="#br0" timeOffset="533.732">-14909 3138 494 0,'33'-20'349'0,"-10"6"-57"15,7 2-66-15,-2 5-150 16,8-10-31-16,0-1-29 15,10-13-1-15,-5-3-7 16,6-3-2-16,-5 4-4 0,8-2 0 16,-9 17-2-16,5-4 1 15,-7 4 1-15,5 1 0 16,-7 10 0-16,5-10 18 16,-5 4-327-16,4-6 115 15</inkml:trace>
          <inkml:trace contextRef="#ctx0" brushRef="#br1" timeOffset="467712.412">-14862 3403 896 0,'0'17'223'16,"0"-3"67"-16,3 13-247 16,7 9-42-16,6 34 1 15,0-2-1-15,7 27 3 16,3-1 2-16,-2-5 3 16,-4-28 2-16,-2-11-4 15,-9-35-7-15,-3-23 7 16,-7-17-309-16,-7-19 99 15</inkml:trace>
        </inkml:traceGroup>
      </inkml:traceGroup>
    </inkml:traceGroup>
    <inkml:traceGroup>
      <inkml:annotationXML>
        <emma:emma xmlns:emma="http://www.w3.org/2003/04/emma" version="1.0">
          <emma:interpretation id="{41BED52B-C19B-4608-9672-358284CBAC87}" emma:medium="tactile" emma:mode="ink">
            <msink:context xmlns:msink="http://schemas.microsoft.com/ink/2010/main" type="paragraph" rotatedBoundingBox="9308,8898 9262,13147 8780,13142 8825,8892" alignmentLevel="2"/>
          </emma:interpretation>
        </emma:emma>
      </inkml:annotationXML>
      <inkml:traceGroup>
        <inkml:annotationXML>
          <emma:emma xmlns:emma="http://www.w3.org/2003/04/emma" version="1.0">
            <emma:interpretation id="{2BF1DF60-2413-4D2B-9AF8-1D14B2EBACD4}" emma:medium="tactile" emma:mode="ink">
              <msink:context xmlns:msink="http://schemas.microsoft.com/ink/2010/main" type="line" rotatedBoundingBox="9308,8898 9262,13147 8780,13142 8825,8892">
                <msink:destinationLink direction="with" ref="{55318BAE-191A-4602-A496-3AE807FD0079}"/>
              </msink:context>
            </emma:interpretation>
          </emma:emma>
        </inkml:annotationXML>
        <inkml:traceGroup>
          <inkml:annotationXML>
            <emma:emma xmlns:emma="http://www.w3.org/2003/04/emma" version="1.0">
              <emma:interpretation id="{75A3CDD2-393C-4777-ADED-6B4C1F622682}" emma:medium="tactile" emma:mode="ink">
                <msink:context xmlns:msink="http://schemas.microsoft.com/ink/2010/main" type="inkWord" rotatedBoundingBox="9271,12378 9262,13147 8780,13142 8788,12373"/>
              </emma:interpretation>
            </emma:emma>
          </inkml:annotationXML>
          <inkml:trace contextRef="#ctx0" brushRef="#br2" timeOffset="55520.0226">-16871 10617 1092 0,'-12'-8'315'0,"0"-1"107"16,7 1-304-16,4-5 10 15,4-4-25-15,6-9-10 16,6-4-37-16,6-2-11 16,0-3-31-16,4-4-1 15,-3 5-11-15,-2-2 4 0,-6-2-5 16,-2-2 7-16,-8 9-6 16,-4-6 6-16,0 11-4 15,-1 5 1-15,4 12-8 16,8 11-5-16,10 14-5 15,6 12 3-15,5 8 1 16,6 0 18-16,-3-1-30 16,7-9-455-16,-8-23 153 0</inkml:trace>
          <inkml:trace contextRef="#ctx0" brushRef="#br2" timeOffset="55074.0508">-16668 10407 828 0,'-1'-16'329'15,"1"8"22"-15,7 9-208 16,4 3-20-1,0 8-33-15,5 12 16 0,2 3-10 16,-1 10 1-16,3 8-35 16,4 5-8-16,-9-3-31 15,8 6-3-15,-2-3-15 0,-1 1 5 16,-6-10-10-16,2-8 9 16,-8-13-8-16,-4-5 11 15,-2-11-17-15,-10-1-63 16,-5-3-45-16,-7-3-30 15,-9-4-164-15,-12-11-158 16,-1-5 37-16</inkml:trace>
        </inkml:traceGroup>
        <inkml:traceGroup>
          <inkml:annotationXML>
            <emma:emma xmlns:emma="http://www.w3.org/2003/04/emma" version="1.0">
              <emma:interpretation id="{0EC5E9FF-7B8D-4FBA-A430-924A8CF20614}" emma:medium="tactile" emma:mode="ink">
                <msink:context xmlns:msink="http://schemas.microsoft.com/ink/2010/main" type="inkWord" rotatedBoundingBox="9002,11252 8995,11885 8960,11884 8967,11251"/>
              </emma:interpretation>
              <emma:one-of disjunction-type="recognition" id="oneOf2">
                <emma:interpretation id="interp2" emma:lang="" emma:confidence="0">
                  <emma:literal>-er</emma:literal>
                </emma:interpretation>
                <emma:interpretation id="interp3" emma:lang="" emma:confidence="0">
                  <emma:literal>„er</emma:literal>
                </emma:interpretation>
                <emma:interpretation id="interp4" emma:lang="" emma:confidence="0">
                  <emma:literal>En</emma:literal>
                </emma:interpretation>
                <emma:interpretation id="interp5" emma:lang="" emma:confidence="0">
                  <emma:literal>-net</emma:literal>
                </emma:interpretation>
                <emma:interpretation id="interp6" emma:lang="" emma:confidence="0">
                  <emma:literal>-„er</emma:literal>
                </emma:interpretation>
              </emma:one-of>
            </emma:emma>
          </inkml:annotationXML>
          <inkml:trace contextRef="#ctx0" brushRef="#br2" timeOffset="53332.8138">-16688 9005 901 0,'4'53'284'0,"-4"-6"47"16,0-18-249-16,-7-12-155 15,-2-13-245-15,-4-13 26 16</inkml:trace>
          <inkml:trace contextRef="#ctx0" brushRef="#br2" timeOffset="53469.0072">-16695 9448 1031 0,'-2'61'324'0,"1"-8"57"16,-2-10-272-16,1-21-69 15,-2-11-31-15,-2-13-54 0,0-13-336 16,1-4 80-16</inkml:trace>
        </inkml:traceGroup>
        <inkml:traceGroup>
          <inkml:annotationXML>
            <emma:emma xmlns:emma="http://www.w3.org/2003/04/emma" version="1.0">
              <emma:interpretation id="{6E4781B6-528D-4431-A693-EA657225D771}" emma:medium="tactile" emma:mode="ink">
                <msink:context xmlns:msink="http://schemas.microsoft.com/ink/2010/main" type="inkWord" rotatedBoundingBox="9005,10131 9001,10447 8988,10447 8991,10130"/>
              </emma:interpretation>
              <emma:one-of disjunction-type="recognition" id="oneOf3">
                <emma:interpretation id="interp7" emma:lang="" emma:confidence="0">
                  <emma:literal>-</emma:literal>
                </emma:interpretation>
                <emma:interpretation id="interp8" emma:lang="" emma:confidence="0">
                  <emma:literal>_</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emma:literal>
                </emma:interpretation>
              </emma:one-of>
            </emma:emma>
          </inkml:annotationXML>
          <inkml:trace contextRef="#ctx0" brushRef="#br2" timeOffset="53271.9758">-16680 7884 444 0,'-4'36'118'16,"-1"5"32"-16,3-1-127 0,-1 7-12 15,3-3-49-15,-1 12-111 16,-1-4 21-16</inkml:trace>
        </inkml:traceGroup>
        <inkml:traceGroup>
          <inkml:annotationXML>
            <emma:emma xmlns:emma="http://www.w3.org/2003/04/emma" version="1.0">
              <emma:interpretation id="{1786EE30-A318-4882-B8F1-CADF5FF74F5D}" emma:medium="tactile" emma:mode="ink">
                <msink:context xmlns:msink="http://schemas.microsoft.com/ink/2010/main" type="inkWord" rotatedBoundingBox="9121,8896 9114,9582 9078,9582 9086,8895"/>
              </emma:interpretation>
              <emma:one-of disjunction-type="recognition" id="oneOf4">
                <emma:interpretation id="interp12" emma:lang="" emma:confidence="0">
                  <emma:literal>m</emma:literal>
                </emma:interpretation>
                <emma:interpretation id="interp13" emma:lang="" emma:confidence="0">
                  <emma:literal>Ü</emma:literal>
                </emma:interpretation>
                <emma:interpretation id="interp14" emma:lang="" emma:confidence="0">
                  <emma:literal>ü</emma:literal>
                </emma:interpretation>
                <emma:interpretation id="interp15" emma:lang="" emma:confidence="0">
                  <emma:literal>-</emma:literal>
                </emma:interpretation>
                <emma:interpretation id="interp16" emma:lang="" emma:confidence="0">
                  <emma:literal>E</emma:literal>
                </emma:interpretation>
              </emma:one-of>
            </emma:emma>
          </inkml:annotationXML>
          <inkml:trace contextRef="#ctx0" brushRef="#br2" timeOffset="53265.9929">-16571 6667 645 0,'-4'-12'385'0,"4"6"-36"15,-2 9-125-15,2 4-113 16,3 3-52-16,2 18-2 16,-4 4-18-16,-1 14 3 15,3 8-14-15,-6 10-5 16,2-6-12-16,-2 10-2 16,1-6-8-16,-2 5-33 15,-1-9-45-15,-5 10-319 0,-3-7 57 16</inkml:trace>
        </inkml:traceGroup>
      </inkml:traceGroup>
    </inkml:traceGroup>
  </inkml:traceGroup>
</inkml:ink>
</file>

<file path=ppt/ink/ink2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9:31.405"/>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1B20AA7B-38B7-4EDF-8134-16EE9491B012}" emma:medium="tactile" emma:mode="ink">
          <msink:context xmlns:msink="http://schemas.microsoft.com/ink/2010/main" type="writingRegion" rotatedBoundingBox="16499,3112 15115,6572 12875,5676 14260,2216"/>
        </emma:interpretation>
      </emma:emma>
    </inkml:annotationXML>
    <inkml:traceGroup>
      <inkml:annotationXML>
        <emma:emma xmlns:emma="http://www.w3.org/2003/04/emma" version="1.0">
          <emma:interpretation id="{2DA96F0E-C946-4BE9-AB7C-191C78DB0186}" emma:medium="tactile" emma:mode="ink">
            <msink:context xmlns:msink="http://schemas.microsoft.com/ink/2010/main" type="paragraph" rotatedBoundingBox="16499,3112 15115,6572 12875,5676 14260,2216" alignmentLevel="1"/>
          </emma:interpretation>
        </emma:emma>
      </inkml:annotationXML>
      <inkml:traceGroup>
        <inkml:annotationXML>
          <emma:emma xmlns:emma="http://www.w3.org/2003/04/emma" version="1.0">
            <emma:interpretation id="{D760DE2E-5DFE-434B-90E8-0D130AC6BF40}" emma:medium="tactile" emma:mode="ink">
              <msink:context xmlns:msink="http://schemas.microsoft.com/ink/2010/main" type="line" rotatedBoundingBox="16499,3112 15115,6572 12875,5676 14260,2216"/>
            </emma:interpretation>
          </emma:emma>
        </inkml:annotationXML>
        <inkml:traceGroup>
          <inkml:annotationXML>
            <emma:emma xmlns:emma="http://www.w3.org/2003/04/emma" version="1.0">
              <emma:interpretation id="{7E106A73-E42E-46FB-BCFD-3EA03211CFD2}" emma:medium="tactile" emma:mode="ink">
                <msink:context xmlns:msink="http://schemas.microsoft.com/ink/2010/main" type="inkWord" rotatedBoundingBox="16499,3112 15115,6572 12875,5676 14260,2216">
                  <msink:destinationLink direction="with" ref="{C8D8BCEC-EC9B-4AF0-B339-F2F36D278B30}"/>
                </msink:context>
              </emma:interpretation>
              <emma:one-of disjunction-type="recognition" id="oneOf0">
                <emma:interpretation id="interp0" emma:lang="" emma:confidence="1">
                  <emma:literal/>
                </emma:interpretation>
              </emma:one-of>
            </emma:emma>
          </inkml:annotationXML>
          <inkml:trace contextRef="#ctx0" brushRef="#br0">-11198 3570 470 0,'-1'11'167'0,"-4"-11"70"16,2 1-97-16,0-4-4 15,-3-6-11-15,-3-4 12 16,0 0-48-16,0-3-16 16,-2-1-20-16,-1-4-5 15,3 0-20-15,-3-7-7 16,3-4-15-16,-4-13-3 15,0-8-4-15,-10-22 0 16,-4 0-6-16,-4-10-6 0,-1 13 1 16,4 15-21-1,6 20-111-15,3 27-196 0,-1 19 14 16</inkml:trace>
          <inkml:trace contextRef="#ctx0" brushRef="#br0" timeOffset="663.9508">-11721 3019 1071 0,'0'5'235'0,"3"0"98"16,1-1-319-16,1-12-7 15,1-5-6-15,0-18 1 16,-5-11 1-16,1-7 4 16,-5 4 0-16,-2-2 2 15,1 9-1-15,1 11 1 16,1 7-4-16,2 6 1 15,5 13-4-15,7 8-3 16,9 5-2-16,13 17 1 16,8 3 1-16,19 5 3 15,-5-3 2-15,6 7 2 16,-12-15-2-16,-4-11-2 16,-17-16-14-16,-4-13-333 0,-19-22 103 15</inkml:trace>
          <inkml:trace contextRef="#ctx0" brushRef="#br0" timeOffset="20451.2098">-10941 2224 915 0,'6'44'193'0,"10"28"86"16,7 13-270-16,10 12-5 16,4-15-2-16,5-3 1 0,-1-14 3 15,9-3-2-15,-9-21-1 16,0 5 0-16,-6-6-110 16,-1 1-178-16,-13-7 22 15</inkml:trace>
          <inkml:trace contextRef="#ctx0" brushRef="#br0" timeOffset="20456.1924">-10180 2027 541 0,'17'41'243'0,"3"33"21"16,-1 16-137-16,6 24-19 15,-3-13-29-15,6 6-23 16,-2-32-19-16,4-15-38 16,2-36-289-16,3-20 74 15</inkml:trace>
          <inkml:trace contextRef="#ctx0" brushRef="#br1" timeOffset="492068.5654">-10937 1068 511 0,'-35'26'143'0,"8"-8"37"16,7-13-139-16,7-1 22 16,8-2 15-16,11-13 13 15,5-6-7-15,18-11-3 0,13-13-39 16,25-22-21-16,4-2-12 15,20-17 4-15,-4 6 0 16,1 2 3-16,-19 13-3 16,3 7 0-16,-24 19-3 15,-4-3 2-15,-13 17 0 16,-15 5 22-16,-14 9-2 0,-16 11 7 16,-16 13-5-16,-23 10-5 15,-11 8-23-15,-15 31 6 16,5-1-10-16,2 5 9 15,16-11-5-15,9 9 4 16,14-28-7-16,4-9 3 16,8-2-7-16,9-9 0 15,7-8-8-15,14-15 7 16,9-5-5-16,17-23 5 16,8-9 0-16,14-30 9 15,4 4-7-15,10-13 6 16,-10 15-1-16,1 3 1 15,-16 17-4-15,-10 11 6 16,-14 13-6-16,-12 11-2 16,-14 11-3-16,-21 19 4 15,-11 8-4-15,-29 31 1 0,-10 12 4 16,-17 28 4-16,7 0-4 16,-6 2 5-16,22-25-1 15,-2-1-342-15,20-25 112 16</inkml:trace>
          <inkml:trace contextRef="#ctx0" brushRef="#br0" timeOffset="19663.0484">-12560 2807 852 0,'13'96'177'0,"12"28"84"16,-1-4-255-16,12 12 1 16,-2-29-3-16,8 2-101 15,1-29-164-15,1-5 19 16</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1:30.3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1CB7D1-E908-4939-AA60-62DE2CA2162B}" emma:medium="tactile" emma:mode="ink">
          <msink:context xmlns:msink="http://schemas.microsoft.com/ink/2010/main" type="inkDrawing" rotatedBoundingBox="16308,12522 16910,17264 16624,17300 16022,12558" semanticType="callout" shapeName="Other"/>
        </emma:interpretation>
      </emma:emma>
    </inkml:annotationXML>
    <inkml:trace contextRef="#ctx0" brushRef="#br0">0 339 852 0,'40'-84'216'16,"2"8"64"-16,-1-1-253 0,-3 3-3 16,-23 57-22-1,2 8-2-15,-10 7 4 0,6 11 19 16,-1 10 5-16,1 14 6 15,3 9 2-15,-1 24-4 16,-6 7-18-16,1 25-5 16,0 4-4-16,-6 21 1 15,2-6-4-15,5 19 1 16,2-10-1-16,3 24 1 16,0-12-1-16,4 25 2 15,0-15-1-15,-2 24-1 16,-3-20 0-16,3 21 2 15,-2-20-2-15,-4 17 1 16,-2-25 0-16,5 13 2 16,-2-24-2-16,3 14 2 15,2-22 0-15,4 9 0 0,-4-18-1 16,2 15 1-16,-4-13-1 16,3 8 3-1,-3-10 1-15,-1 13 4 0,-1-20 2 16,0 8 9-16,-2-12-4 15,-2-4 2-15,3-19-4 16,2-4-4-16,-5-23-6 16,1-9 5-16,-3-13 0 0,-7-8 4 15,2-11-2-15,2-6 4 16,-2-5-8-16,0-2 1 16,-3-2-3-16,-9-6 372 15,-10-9-760-15,-8-10 377 16</inkml:trace>
  </inkml:traceGroup>
</inkml:ink>
</file>

<file path=ppt/ink/ink2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7:03.3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7CEAD4-0FF9-4583-8DBD-849BD42EB505}" emma:medium="tactile" emma:mode="ink">
          <msink:context xmlns:msink="http://schemas.microsoft.com/ink/2010/main" type="inkDrawing" rotatedBoundingBox="30496,2739 33320,1388 33351,1453 30526,2803" shapeName="Other"/>
        </emma:interpretation>
      </emma:emma>
    </inkml:annotationXML>
    <inkml:trace contextRef="#ctx0" brushRef="#br0">4863 478 477 0,'-23'11'444'0,"7"-5"-98"15,5-8 17-15,9 1-279 16,10-1-13-16,4 1-24 16,9-7-11-16,10 3-16 15,11-4-4-15,5-1-2 0,20-4-7 16,1-13 4 15,-33 13-4-31,0 2-3 0,124-59-4 16,-4-2 4-16,12-12-5 15,-9-5 4-15,-55 30-3 16,-15 13 1-16,12-7-3 16,-6 10 4-16,6-1-3 15,-10 5 4-15,7-7-3 16,-13 8 2-16,4-7-2 16,-11 7 2-16,5 0-5 15,-11 7 6-15,5-3-5 16,-17 7 4-16,2-2-3 15,-13 4 4-15,3-3-5 16,-15 7 6-16,5-1 1 16,-11 5 5-16,-2 4-3 15,-10 5 6-15,0 0-5 0,-6 4 0 16,3-2-6-16,-1-2 6 16,7 1 10-16,0-1 9 15,7-5 0-15,-1 1 5 16,3 1-5-16,-5 1-8 15,-1 2-10-15,-7 1 0 16,-2 10-3-16,-5-5 2 16,0 1-6-16,-4 7 4 0,1-8-5 15,-1 0 4-15,-3 0-4 16,0 3 5-16,0-6 7 16,-4 9 8-1,1-3-2-15,-5 0 5 0,-7 1-8 16,-3 2-8-16,-6 2-46 15,-5 4-51-15,-3 3-380 16,3 6 75-16</inkml:trace>
  </inkml:traceGroup>
</inkml:ink>
</file>

<file path=ppt/ink/ink2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7:19.2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5684886-7143-45D8-BBE0-14A3645D3633}" emma:medium="tactile" emma:mode="ink">
          <msink:context xmlns:msink="http://schemas.microsoft.com/ink/2010/main" type="writingRegion" rotatedBoundingBox="30262,3936 29705,576 31667,251 32224,3611"/>
        </emma:interpretation>
      </emma:emma>
    </inkml:annotationXML>
    <inkml:traceGroup>
      <inkml:annotationXML>
        <emma:emma xmlns:emma="http://www.w3.org/2003/04/emma" version="1.0">
          <emma:interpretation id="{A8835FC5-3CF4-4BFE-BC47-B67175C94922}" emma:medium="tactile" emma:mode="ink">
            <msink:context xmlns:msink="http://schemas.microsoft.com/ink/2010/main" type="paragraph" rotatedBoundingBox="30262,3936 29705,576 31667,251 32224,3611" alignmentLevel="1"/>
          </emma:interpretation>
        </emma:emma>
      </inkml:annotationXML>
      <inkml:traceGroup>
        <inkml:annotationXML>
          <emma:emma xmlns:emma="http://www.w3.org/2003/04/emma" version="1.0">
            <emma:interpretation id="{9DCC1351-E8A6-4B5B-A0B8-5545245F1C67}" emma:medium="tactile" emma:mode="ink">
              <msink:context xmlns:msink="http://schemas.microsoft.com/ink/2010/main" type="line" rotatedBoundingBox="30262,3936 29705,576 31667,251 32224,3611"/>
            </emma:interpretation>
          </emma:emma>
        </inkml:annotationXML>
        <inkml:traceGroup>
          <inkml:annotationXML>
            <emma:emma xmlns:emma="http://www.w3.org/2003/04/emma" version="1.0">
              <emma:interpretation id="{27C702AA-5D73-4825-94E4-03EAC1C681B4}" emma:medium="tactile" emma:mode="ink">
                <msink:context xmlns:msink="http://schemas.microsoft.com/ink/2010/main" type="inkWord" rotatedBoundingBox="30262,3936 29705,576 31667,251 32224,3611"/>
              </emma:interpretation>
              <emma:one-of disjunction-type="recognition" id="oneOf0">
                <emma:interpretation id="interp0" emma:lang="" emma:confidence="0">
                  <emma:literal>„in-Eifee</emma:literal>
                </emma:interpretation>
                <emma:interpretation id="interp1" emma:lang="" emma:confidence="0">
                  <emma:literal>„uns-Eifee</emma:literal>
                </emma:interpretation>
                <emma:interpretation id="interp2" emma:lang="" emma:confidence="0">
                  <emma:literal>"in-Eifee</emma:literal>
                </emma:interpretation>
                <emma:interpretation id="interp3" emma:lang="" emma:confidence="0">
                  <emma:literal>„ins-eifre</emma:literal>
                </emma:interpretation>
                <emma:interpretation id="interp4" emma:lang="" emma:confidence="0">
                  <emma:literal>„ins-Eifee</emma:literal>
                </emma:interpretation>
              </emma:one-of>
            </emma:emma>
          </inkml:annotationXML>
          <inkml:trace contextRef="#ctx0" brushRef="#br0">5467 1317 1116 0,'-11'-2'288'16,"4"7"90"-16,8-3-309 16,10-2-54-16,7-14 2 15,5 8-9-15,7-12 0 16,-1-1 2-16,1 3 1 15,-5 2 0-15,-3 3-3 16,-3 7-2-16,-4 1-4 16,-5 0 3-16,1 6-7 15,-3-3 2-15,2 6-4 16,-2 6 3-16,-4 9-2 0,-2-7 5 16,-7 24 0-16,-4-5 5 15,-4 8-1-15,-6-7 10 16,-2 7 18-16,-2-22 11 15,-1 3 7-15,3-12 4 16,3-2-9-16,10-5-19 16,5 1-14-16,6-5-9 15,5-1-9-15,7 4 1 0,6-7-2 16,3-11 4-16,14-10-1 16,6-18 8-16,9-8-11 15,3-1-41-15,14 0-403 16,-11 10 109-16</inkml:trace>
          <inkml:trace contextRef="#ctx0" brushRef="#br0" timeOffset="-415.4329">5447 1129 1164 0,'5'4'270'0,"5"2"113"15,1-1-338-15,6 0-8 0,4 4-13 16,2-6 2-16,-2-5-15 16,8-1 4-16,-3-1-16 15,-10-16-388-15,-10 17 128 16</inkml:trace>
          <inkml:trace contextRef="#ctx0" brushRef="#br0" timeOffset="-695.8605">5362 517 1113 0,'-4'-4'298'0,"7"8"79"0,6 5-311 16,1 2-50-16,4 3-7 16,4 2-6-1,0 66 1-15,-2 9 5 0,-1 10-1 16,-5-1 1-16,-3-2-2 16,-7-79-13-16,-7-13-31 15,-2-26-347-15,0-29 93 16</inkml:trace>
          <inkml:trace contextRef="#ctx0" brushRef="#br0" timeOffset="-973.2308">4915 1146 960 0,'4'3'281'16,"1"-3"78"-16,8-3-254 15,4-1-25-15,13 1-7 16,4-7-22-16,16-10-14 16,-5-9-15-16,4-3-10 15,-10-1 2-15,1 0 11 16,-11-5-421-16</inkml:trace>
          <inkml:trace contextRef="#ctx0" brushRef="#br0" timeOffset="-14587.0154">5192-1093 1035 0,'-32'49'676'0,"1"0"-569"0,31-16-45 15,-8-12-17-15,2-13 4 16,6-14-12-16,9-23-1 15,6-6 0-15,2-29 2 16,3-15-2-16,-1-21-11 16,6 3-10-16,-7-15-7 0,6 19 0 15,-6 7-7-15,-3 30 6 16,-1 12-6-16,-3 25 3 16,1 15-9-16,0 14 3 15,8 21-9-15,-2 10 5 16,8 24-4-1,-2 5 11-15,6 15-2 0,-2-6 6 16,5 1 5-16,0-18-62 16,-1-16-389-16</inkml:trace>
          <inkml:trace contextRef="#ctx0" brushRef="#br0" timeOffset="-18830.317">5478-1437 915 0,'0'-9'251'0,"3"3"84"16,0-3-234 0,1 3-28-16,-2 1 1 0,1 2-12 15,-2 2-9-15,-1-2-14 16,2 7-5-16,-1 2 1 16,-1 2 0-16,2-1 2 15,-2 1 8-15,0-8 7 0,-2-2 12 16,1-2 10-1,1-1 7-15,0 5-9 0,0 0-13 16,-2-3-17-16,2 2-18 16,2 2-12-16,-4-2-11 15,1 1 4-15,-1 1-5 16,2 1 7-16,-1-7-3 16,-1 7 9-16,2-2-4 15,0 0 5-15,0 1-8 16,-1 4 1-16,2 7-11 15,1 3 5-15,-2 12-8 16,3 7 7-16,0 13-5 16,1 3 7-16,5 15-6 15,5-4 6-15,3 15-5 16,2-13 7-16,6 4-7 16,-4-6 8-16,6 7-7 15,-4-10 5-15,4 16-6 0,-4-2 7 16,6 5-8-16,-6-4 8 15,3 9-6-15,-11-16 3 32,-8-32-1-17,1-1 3-15,24 110-8 0,-2-11 12 16,-3 3-10-16,-11-68 7 31,0-1-3-31,4-5 4 0,-2-12-7 16,-6-13 7-16,0-12-6 15,-9-19 4-15,-1 6-4 16,-2-11 5-16,-2 13-5 16,2-4 7-16,-3 6-6 15,0-5 4-15,3 6-5 16,0-7 5-16,0-1-7 16,0-5 6-16,2 2-4 15,-4-4 6-15,2-1-6 16,-1 0 8-16,1 0-7 15,0 2 5-15,1-2-6 16,-1 1 13-16,0-2-115 16,0-2 20-16,3-10-453 15</inkml:trace>
          <inkml:trace contextRef="#ctx0" brushRef="#br0" timeOffset="-3830.2328">5298 373 943 0,'-3'-9'287'15,"-4"-12"94"-15,7 0-260 16,-2-2 8-16,4 0-15 16,-2 8 7-16,3 10-33 15,-2 7-10-15,4 5-33 16,-5 13-14-16,6 3-24 0,0 10-5 16,0-2 0-16,-1 10 3 15,1-11 0-15,0 5 0 16,0-9 0-16,2-5 0 15,-2-3-3-15,1 2 3 16,-1-10 0-16,-1-2 13 16,-1 1-63-16,2-7-431 15,4-11 135-15</inkml:trace>
          <inkml:trace contextRef="#ctx0" brushRef="#br0" timeOffset="-4359.3442">5207-97 924 0,'-12'0'275'16,"3"3"65"-16,5 9-253 16,8 3-44-16,2 6-2 15,5 4-21-15,4-1 2 16,0-7 2-16,3-4 17 15,-2-7 4-15,-3-9 29 16,-1-7 13-16,-4-7 25 16,-6-4-5-16,-7-10-1 15,-1 7-28-15,-8 0-16 16,5 25-5 15,5 1-46-31,-1-1-16 0,-9 18-1 0,4 8 2 16,4 2 1-16,7 4 3 15,7-22 2-15,-4-14 1 16,8-9 4-16,-4-7 1 16,0-6 7-16,-5-3 3 15,-5-1 8-15,-7 10 1 16,1 2 2-16,-2 11-6 16,-1 9-8-16,4 12-12 0,4 11-2 15,1 3-5-15,4 6 11 16,5-11-26-16,4-4-162 15,6-14-361-15,4-12 38 16</inkml:trace>
          <inkml:trace contextRef="#ctx0" brushRef="#br0" timeOffset="362.2061">5261 35 1085 0,'-7'4'320'0,"6"-2"78"16,7-5-307-16,11-5-21 0,1-2-32 16,11-4-8-16,1-3-16 15,7 1 0-15,-4-3-12 16,11-6 8-16,-8 2-6 15,4-3-13-15,-8 3-33 0,4-2 80 16,-15 8-457-16,-4 0 148 16</inkml:trace>
          <inkml:trace contextRef="#ctx0" brushRef="#br0" timeOffset="-5626.6459">4183-882 329 0,'-9'-9'301'0,"-1"-3"-22"0,2 0-49 16,3-2-73-16,1 11-53 15,2-4-12-15,1 2-39 16,1 7 10-16,0-2-5 16,0 1 10-16,0 1-14 15,1 4-6-15,-1 3-21 16,2 5-5-16,2-2-21 15,4 17 2-15,1 1-2 0,5 12 3 16,-2 1-1-16,9 13 2 16,-1-9-1-1,6 5 0-15,-1-8-2 0,7 6 0 16,-6-6 0-16,7 9 2 16,-7-18 1 15,0 1 1-31,33 35-5 0,-3-5 7 15,1-7-6-15,2-9 7 16,-23-27-7-16,-1-4 5 16,-3-3-3-16,4-1 12 15,-5-8 0-15,5-1 9 16,-1-3-3-16,6-4 3 16,-3-2-13-16,9-2 0 0,-3-1-7 15,1-3 1-15,-4 3-6 16,0-2 6-16,-9 2-7 15,2-1 4-15,-4 1-5 16,-1-3 8-16,-5 1-7 16,2-4 12-16,0 0-2 15,2-3 9-15,0-4-4 16,7-6 8-16,-5 0-11 16,9-7 6-16,-5-1-9 0,5-14 6 15,-4 2-6-15,2-21 6 16,-9 3-7-16,4-15 7 15,-9 5-10-15,-2-12 5 16,-6 11-7-16,-1-17 6 16,-6 12-8-16,1-7 12 15,-3 8 1-15,-2-2 19 16,1 21-3-16,-7-4 16 16,-7 18-10-16,0 1 5 15,-1 9-20-15,-6 2 6 16,4 7-16-16,2-1 8 15,-1 5-13-15,2 4 9 16,4 0-10-16,1 0 7 16,1 2-10-16,0-3 4 15,3-4-8-15,-5-1 7 16,2 1-6-16,0 3 5 16,0 10-7-16,-3 5 4 0,2 8-7 15,-3 11 12-15,3-1-30 16,-8 0-385-16,-3-12-114 15</inkml:trace>
          <inkml:trace contextRef="#ctx0" brushRef="#br0" timeOffset="-6909.8987">5119-43 521 0,'3'-12'335'15,"-4"0"-17"-15,-1 2-114 0,-1 0-43 16,2 3-61-16,-4 1-11 15,5 3-30-15,2 3-11 16,-2 3-21-16,7 4-5 16,1-1-17-16,3 5 0 15,-5-2-2-15,1-1 3 16,1-7-4-16,-4 1 4 16,-5-5-1-16,7-5 13 15,-4-2-1-15,-6-1 11 16,6 0-2-16,3 2 10 15,-8 14 20 1,-1-1-22 0,0 10-30-16,-1 10 3 15,1 5-6-15,-1 0 5 16,10-14-4-16,-5-3 8 16,1-12-3-16,2-13 17 0,0-12 1 15,-6-7 16-15,6-6-3 16,-9 1 11-16,-1 8-10 15,-5 9 12-15,1 12-18 16,0 13-1-16,7 10-18 16,1 14-2-16,1 4-17 15,5 8 7-15,3-6 0 16,7-9-57-16,3-21-71 0,12-33-378 16,2-37 41-16</inkml:trace>
          <inkml:trace contextRef="#ctx0" brushRef="#br0" timeOffset="872.9727">5955-234 955 0,'-1'8'320'16,"-1"2"96"0,2 1-255-16,0-6 9 0,0-4-39 0,5-4-7 15,1-7-51-15,9-21-7 16,2-11-35-16,7-22 4 16,2-6-18-16,3-15 2 15,-6 11-15-15,2-2 6 16,-5 20-9-16,-5 9 5 15,-6 16-8-15,1 12 4 16,-7 17-7-16,-5 14 6 16,-3 10-5-16,2 17 5 15,-1 4-4-15,4 7 5 16,3-5-4-16,5 2 5 16,1-12-4-16,1-3 6 15,2-11 0-15,1 2-86 0,-6-14-368 16,-5 0-58-16</inkml:trace>
          <inkml:trace contextRef="#ctx0" brushRef="#br0" timeOffset="417.062">5729-436 946 0,'2'11'322'0,"6"107"68"15,-7 11-267-15,7-132-21 16,-7-13-48-16,4 13-12 16,1 4-28-16,-2 2 411 15,-10 3-824-15,-4-9 418 16</inkml:trace>
          <inkml:trace contextRef="#ctx0" brushRef="#br0" timeOffset="-2852.8525">4666-1666 1086 0,'-15'-6'273'16,"1"9"89"-16,5 9-314 15,1 14-20-15,13 13-8 32,-1 2-20-32,8 52-1 15,14 11 4-15,6 6 1 16,9-4 4-16,-14-51-1 0,-4-11 2 16,-8-17-3-16,-1-7 5 15,-8-13 1-15,-6-7 24 16,-6-10 0-16,-11-12 2 15,-7-7-5-15,-11-11-10 16,-6 2-35-16,2-2-1 16,4 10-3-16,3 7-1 15,12 9 8-15,11 7 15 16,5 7-2-16,10 4-2 16,4-1 0-16,8 3-1 15,2-1-5-15,8-3 4 16,-1-6 3-16,5-6 3 15,-5-4 4-15,0-7-60 16,-5 0-283-16,-4-5-67 16,-11-1-135-16</inkml:trace>
          <inkml:trace contextRef="#ctx0" brushRef="#br0" timeOffset="-1994.2274">5033-1838 577 0,'5'10'424'15,"-2"6"-97"-15,12 5-20 16,11 2-296-16,8-2 0 15,0-2 0-15,8-1 2 16,-1-4-3-16,0 1-1 16,-10-2-4-16,-3 12 1 15,-12 2 3-15,-13 19 14 16,-14 4 7-16,-12 16 13 16,-9 1-1-16,-3 7-1 15,5-8-15-15,3-6-1 0,12-22 268 16,10-21-680-16</inkml:trace>
          <inkml:trace contextRef="#ctx0" brushRef="#br0" timeOffset="-2329.1021">5092-1681 960 0,'-3'-5'338'16,"-4"14"37"-16,-4 16-246 15,0 9-83-15,-4 17-18 16,1 6-20-16,-2 11 0 16,2-13 0-16,-1-6 2 15,7-14-1-15,-1-14 2 16,2-20-4-16,-4-13-24 15,2-14-22-15,-8-18 31 16,1-7-318-16,-1-8-64 0,3 2-27 16</inkml:trace>
          <inkml:trace contextRef="#ctx0" brushRef="#br0" timeOffset="-2574.0127">4798-1699 1143 0,'-3'3'270'0,"0"10"94"0,1 8-333 15,5 17-20 1,3 3-10-16,9 12 2 0,-1-2 0 16,4 2 3-16,-1-15-2 0,0-2 3 15,-5-15-2-15,0-7-26 16,2-16-2-16,1-16-346 16,0-8 86-1</inkml:trace>
          <inkml:trace contextRef="#ctx0" brushRef="#br0" timeOffset="-2321.1235">4874-1622 521 0,'12'21'333'16,"0"6"-54"-16,9 10-42 0,3-1-208 15,10 4 3-15,1-14-5 16,7-5 4-16,-2-9-7 0,-4-17 1 15,-7-13-21 1,-9-12-306-16,-13-19 92 0</inkml:trace>
        </inkml:traceGroup>
      </inkml:traceGroup>
    </inkml:traceGroup>
  </inkml:traceGroup>
</inkml:ink>
</file>

<file path=ppt/ink/ink2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7:43.3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DCD6F4-D2C7-4B4B-B400-55DDF94EC4A4}" emma:medium="tactile" emma:mode="ink">
          <msink:context xmlns:msink="http://schemas.microsoft.com/ink/2010/main" type="inkDrawing" rotatedBoundingBox="29624,5641 31524,4657 31612,4828 29713,5811" semanticType="underline" shapeName="Other">
            <msink:sourceLink direction="with" ref="{241EFE2B-3065-4EBA-A1EC-A1010B198119}"/>
          </msink:context>
        </emma:interpretation>
      </emma:emma>
    </inkml:annotationXML>
    <inkml:trace contextRef="#ctx0" brushRef="#br0">4010 3358 700 0,'-22'13'342'0,"12"0"217"47,6-7-363-47,-1 0-123 0,-5 13-11 0,13 3-30 0,24-9 27 16,25-10-11-16,33-30 4 15,21-11-2-15,32-26 4 16,1-11-38-16,31-29-6 16,-9 16-4-16,9-9 2 15,-24 21-2-15,3 4 1 16,-34 28-2-16,0-2-1 16,-24 20-3-16,-4-44 4 15,-25 10-3-15,-17 1 0 16,-23 8-4-16,-24 7 4 15,-27 92-2-15,-34 14 1 16,-16 12 0-16,-38 14 4 16,0 3-4-16,-23-27 0 15,15 1 1-15,-17 11-2 16,16-8 1-16,-10 10 3 0,18-9-4 16,-14 4 3-16,22-9-1 15,0-2 0-15,22-15-2 16,15-10 3-16,33-16-1 15,19-9-11-15,29-15-3 16,23-8-3-16,18-4-1 16,36-20-3-16,12-13 12 15,37-19-1-15,8-12 8 0,31-21-25 16,-13 7-18-16,14-4-28 16,-34 18 8-16,-5 2-5 15,-43 27 29-15,-22 9 19 16,-37 15 34-16,-27 11 10 15,-33 20 6-15,-41 14-2 16,-17 12 4-16,-52 13 17 16,-13 18-1-16,-32 27 13 15,14-1 0-15,-13 5-2 16,40-10-21-16,15-11-30 16,41-27 332-16,18-21-814 15,31-11 370-15</inkml:trace>
  </inkml:traceGroup>
</inkml:ink>
</file>

<file path=ppt/ink/ink2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4:18.9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3B7A57-BAAD-4ECA-9348-80FA60277BE4}" emma:medium="tactile" emma:mode="ink">
          <msink:context xmlns:msink="http://schemas.microsoft.com/ink/2010/main" type="writingRegion" rotatedBoundingBox="28306,7044 32427,4725 33310,6294 29189,8614"/>
        </emma:interpretation>
      </emma:emma>
    </inkml:annotationXML>
    <inkml:traceGroup>
      <inkml:annotationXML>
        <emma:emma xmlns:emma="http://www.w3.org/2003/04/emma" version="1.0">
          <emma:interpretation id="{D5B06D42-36B5-46D9-8184-DD37C948C5A5}" emma:medium="tactile" emma:mode="ink">
            <msink:context xmlns:msink="http://schemas.microsoft.com/ink/2010/main" type="paragraph" rotatedBoundingBox="28306,7044 32427,4725 33310,6294 29189,8614" alignmentLevel="1"/>
          </emma:interpretation>
        </emma:emma>
      </inkml:annotationXML>
      <inkml:traceGroup>
        <inkml:annotationXML>
          <emma:emma xmlns:emma="http://www.w3.org/2003/04/emma" version="1.0">
            <emma:interpretation id="{D67CCD25-17FD-498D-A402-E3DED585093B}" emma:medium="tactile" emma:mode="ink">
              <msink:context xmlns:msink="http://schemas.microsoft.com/ink/2010/main" type="line" rotatedBoundingBox="28306,7044 32427,4725 33310,6294 29189,8614"/>
            </emma:interpretation>
          </emma:emma>
        </inkml:annotationXML>
        <inkml:traceGroup>
          <inkml:annotationXML>
            <emma:emma xmlns:emma="http://www.w3.org/2003/04/emma" version="1.0">
              <emma:interpretation id="{9A8693E1-1133-4B82-B218-763BFDD4563E}" emma:medium="tactile" emma:mode="ink">
                <msink:context xmlns:msink="http://schemas.microsoft.com/ink/2010/main" type="inkWord" rotatedBoundingBox="29483,6630 31139,5698 31916,7079 30261,8011"/>
              </emma:interpretation>
              <emma:one-of disjunction-type="recognition" id="oneOf0">
                <emma:interpretation id="interp0" emma:lang="" emma:confidence="0">
                  <emma:literal>fleh)</emma:literal>
                </emma:interpretation>
                <emma:interpretation id="interp1" emma:lang="" emma:confidence="0">
                  <emma:literal>fixt)</emma:literal>
                </emma:interpretation>
                <emma:interpretation id="interp2" emma:lang="" emma:confidence="0">
                  <emma:literal>faxt)</emma:literal>
                </emma:interpretation>
                <emma:interpretation id="interp3" emma:lang="" emma:confidence="0">
                  <emma:literal>fix))</emma:literal>
                </emma:interpretation>
                <emma:interpretation id="interp4" emma:lang="" emma:confidence="0">
                  <emma:literal>fax))</emma:literal>
                </emma:interpretation>
              </emma:one-of>
            </emma:emma>
          </inkml:annotationXML>
          <inkml:trace contextRef="#ctx0" brushRef="#br0">5603 4544 1248 0,'23'-22'342'0,"12"-12"79"16,6 5-347-16,12-3-49 15,-1 5-18-15,1 3-4 16,-14 12 4-16,-2 7-2 16,-13 8 1-16,-9 12 1 15,-7 14 9-15,-14 21 4 16,-5 14 8-16,-12 15 14 15,10-29 73 17,1 2 8-32,-10 42-76 0,15-23-18 15,1-18-12-15,19-15-15 16,12-35 2-16,6-7-7 16,0-4 1-16,8-3-75 15,-5-4-55-15,-6 1-387 0,-8 10 39 16</inkml:trace>
          <inkml:trace contextRef="#ctx0" brushRef="#br0" timeOffset="-5440.8212">3924 4341 1249 0,'-2'-17'290'16,"-1"9"102"-16,12 17-356 16,5 8-43-16,6 12-2 15,10 4 8-15,14 13-2 16,-4-5 4-16,4 9-3 16,-8-3 3-16,-7 1-4 15,-9-2 6-15,-11 2 4 16,-9 0 8-16,-6 8 2 15,-5-6 2-15,-3-2-1 16,4-5-3-16,4-8-64 0,-1-20 462 16,11-14-820-16,0-16 366 15</inkml:trace>
          <inkml:trace contextRef="#ctx0" brushRef="#br0" timeOffset="-5197.8247">4277 4589 1460 0,'-4'3'318'0,"7"-6"133"16,7-1-424-16,13-5-25 15,5-6 1-15,11-11 3 16,3-2 0-16,7-6-3 16,-5 0 4-16,2-2-6 15,-10 7 3-15,-6 2-34 16,-8 8-31-16,-7 7-62 15,-8 12-334-15,-8 11 58 16</inkml:trace>
          <inkml:trace contextRef="#ctx0" brushRef="#br0" timeOffset="-5033.6006">4450 4597 840 0,'-4'25'376'0,"-4"-7"-6"16,25-26-131 15,-10 5-207-15,3 0-35-16,31-20 7 0,15-11-1 0,3-7-11 15,6-8-33-15,-32 19-19 16,2 1-315-16,-10 9 60 16</inkml:trace>
          <inkml:trace contextRef="#ctx0" brushRef="#br0" timeOffset="-4767.079">5259 3872 854 0,'2'2'449'16,"-4"-2"-49"-16,-6 9-132 16,-1 10-238-16,-3 22-4 15,-4 11 10-15,-6 12 15 16,4 3 6-16,3 10-8 15,3-13-7-15,0 2-18 16,6-11-12-16,3-6-10 16,-7-19 7-16,6-10-3 15,1-10 6-15,-8-10-72 0,-5-7-56 16,-4-24-350-16,-8-7 28 16</inkml:trace>
        </inkml:traceGroup>
        <inkml:traceGroup>
          <inkml:annotationXML>
            <emma:emma xmlns:emma="http://www.w3.org/2003/04/emma" version="1.0">
              <emma:interpretation id="{2EAA2EEA-5927-4CDC-B475-C1A46E132B8F}" emma:medium="tactile" emma:mode="ink">
                <msink:context xmlns:msink="http://schemas.microsoft.com/ink/2010/main" type="inkWord" rotatedBoundingBox="30327,5906 31309,5354 31756,6148 30774,6700"/>
              </emma:interpretation>
              <emma:one-of disjunction-type="recognition" id="oneOf1">
                <emma:interpretation id="interp5" emma:lang="" emma:confidence="0">
                  <emma:literal>=</emma:literal>
                </emma:interpretation>
                <emma:interpretation id="interp6" emma:lang="" emma:confidence="0">
                  <emma:literal>#</emma:literal>
                </emma:interpretation>
                <emma:interpretation id="interp7" emma:lang="" emma:confidence="0">
                  <emma:literal>&lt;</emma:literal>
                </emma:interpretation>
                <emma:interpretation id="interp8" emma:lang="" emma:confidence="0">
                  <emma:literal>c</emma:literal>
                </emma:interpretation>
                <emma:interpretation id="interp9" emma:lang="" emma:confidence="0">
                  <emma:literal>¥</emma:literal>
                </emma:interpretation>
              </emma:one-of>
            </emma:emma>
          </inkml:annotationXML>
          <inkml:trace contextRef="#ctx0" brushRef="#br0" timeOffset="-4577.5855">4916 4141 1329 0,'0'4'287'16,"9"10"121"-16,11 1-386 15,13 6-19-15,7-2 3 16,11 3-2-16,4-2 5 16,-2-2-4-16,-9-4 3 0,-1 1-24 15,-13-4-31-15,-7-7-31 16,-7-5-339-16,-2-8 70 15</inkml:trace>
          <inkml:trace contextRef="#ctx0" brushRef="#br0" timeOffset="-1984.2323">5098 3569 1359 0,'-3'-37'312'16,"11"4"119"-16,15-7-395 15,5-2-31-15,16-5-3 0,0 4 11 16,12 7 7-16,-1 13 7 16,6 13-5-16,-8 10 1 15,-3 12-9-15,-15 9-7 16,-6 14-1-16,-14 7 6 15,-15 8 2-15,-12 2 6 16,-8 6-2-16,-4-7 8 0,-2-8 5 16,12-10 1-16,7-7-7 15,8-11-1-15,16-12-10 16,7-7-9-16,16-12-3 16,5-5-3-16,16-9-60 15,-7 0-42-15,12-8-398 16,-9 1 59-16</inkml:trace>
        </inkml:traceGroup>
        <inkml:traceGroup>
          <inkml:annotationXML>
            <emma:emma xmlns:emma="http://www.w3.org/2003/04/emma" version="1.0">
              <emma:interpretation id="{E2F8A3A7-0E4C-4706-A8F9-FC9B3A78BA9C}" emma:medium="tactile" emma:mode="ink">
                <msink:context xmlns:msink="http://schemas.microsoft.com/ink/2010/main" type="inkWord" rotatedBoundingBox="28335,7096 32455,4776 33014,5769 28894,8088"/>
              </emma:interpretation>
              <emma:one-of disjunction-type="recognition" id="oneOf2">
                <emma:interpretation id="interp10" emma:lang="" emma:confidence="0">
                  <emma:literal>*Rex</emma:literal>
                </emma:interpretation>
                <emma:interpretation id="interp11" emma:lang="" emma:confidence="0">
                  <emma:literal>*in*</emma:literal>
                </emma:interpretation>
                <emma:interpretation id="interp12" emma:lang="" emma:confidence="0">
                  <emma:literal>*i*</emma:literal>
                </emma:interpretation>
                <emma:interpretation id="interp13" emma:lang="" emma:confidence="0">
                  <emma:literal>*z*</emma:literal>
                </emma:interpretation>
                <emma:interpretation id="interp14" emma:lang="" emma:confidence="0">
                  <emma:literal>*R*</emma:literal>
                </emma:interpretation>
              </emma:one-of>
            </emma:emma>
          </inkml:annotationXML>
          <inkml:trace contextRef="#ctx0" brushRef="#br0" timeOffset="9177.7177">6485 3200 1253 0,'3'-12'304'16,"-1"-5"124"-16,7 3-355 15,12-14-2-15,12 2-9 0,14-14-9 16,8 10-19-16,15 1-15 16,-6 13-13-16,5 8-4 15,-11 17-1-15,0 8-4 16,-13 7 7-16,-10 2-96 16,-8-2-305-16,-19 5-64 15,-10-11-174-15</inkml:trace>
          <inkml:trace contextRef="#ctx0" brushRef="#br0" timeOffset="8609.1085">6112 3578 652 0,'-14'3'484'0,"7"0"-65"15,0 6-51-15,4-8-229 16,8-1-39-16,6-6-4 15,5-6-34-15,12-9-15 16,2-3-19-16,9-13-8 16,-1 1-5-16,8 1-7 15,-13 8-4-15,2 5-10 16,-9 15-42-16,-8 16-110 0,-21 3-789 31</inkml:trace>
          <inkml:trace contextRef="#ctx0" brushRef="#br0" timeOffset="8404.5427">6151 3242 1058 0,'-1'-4'286'0,"2"4"109"0,1 1-294 15,5 9 2 1,1 5-17-16,4 15 5 0,2 5-32 15,1 12-10-15,0-3-18 16,3 3-6-16,-3-17-15 16,1 1-2-16,-6-10 0 15,1-4 3-15,-4-10 5 16,1 2-3-16,-2-1 2 16,-1-7-5-16,-4 2-6 0,4 5 1 15,-4 1-19-15,-2-1-109 16,-2 1 44-16,0-3-397 15,-6-3 36-15</inkml:trace>
          <inkml:trace contextRef="#ctx0" brushRef="#br0" timeOffset="9021.1811">6708 2833 1008 0,'6'1'301'0,"-3"8"102"16,-4 2-286-16,-5 19-1 15,-4 11-30-15,0 23-20 16,2 6-37-16,-1 15-3 16,2-12-8-16,5-2 2 15,1-22-4-15,-2-4-2 16,3-24-9-16,0-4-35 15,-2-9-46-15,2-4-88 16,-5-11-282-16,2-9 22 0</inkml:trace>
          <inkml:trace contextRef="#ctx0" brushRef="#br0" timeOffset="-5714.135">3673 4794 1057 0,'-10'-1'358'0,"-1"7"59"16,7 1-300-16,4 2-30 15,4 4-49-15,11 3-13 16,4 1-21-16,12 0 4 16,6-1-4-16,10-4 3 15,-2-2-5-15,13-7 1 16,-14-2-31-16,3-7-60 15,-15-2 140-15,0 2-478 16,-14 3 149-16</inkml:trace>
          <inkml:trace contextRef="#ctx0" brushRef="#br0" timeOffset="-6125.4603">3297 4703 1147 0,'0'-21'379'16,"-3"1"75"-16,2 13-320 0,1 1-25 15,1 6-51-15,-2 3-16 16,2 0-33-16,2 6-4 15,0 12-18-15,8 6 5 16,4 10-4-16,2 17 7 16,5 2-3-16,4 7 10 15,-2-4-3-15,2 2 7 16,0-14 0-16,4-10-53 16,-4-17-43-16,6-17-39 15,-5-16-141-15,4-24-194 16,-8-8 34-16</inkml:trace>
          <inkml:trace contextRef="#ctx0" brushRef="#br0" timeOffset="-6370.3319">3082 4768 1018 0,'-12'-19'276'0,"-7"-7"83"16,6 9-291-16,-2 0-3 16,2 8-14-16,0-6 1 15,2 12-10-15,4 5-1 16,0 4-19-16,3 13-6 15,2 6-12-15,4 19 2 0,2 9-3 16,7 26 4-16,6 3-2 16,7 22 4-16,2-6-6 15,6-4 4-15,1-17-6 16,2-1 5-16,-3-15-4 16,-2-1 8-16,-4-8 0 15,-6 1 15-15,-7-12-5 0,-4-5 9 16,1-10-10-16,-9-8 1 15,4-7-14-15,2-5 7 16,-5-3-7-16,-5-4 33 16,-2-4-4-16,-9-12 7 15,-8-4-8-15,-9-18-11 16,-5-7-38-16,-3-12 1 16,-1 8-5-16,5-1 3 15,6 16 11-15,2 9 13 16,9 14-1-16,3 6 9 15,7 9 0-15,-1-3 4 16,10-2-7-16,3 1-1 16,5-4-12-16,7-2 1 15,10-4-6-15,6 3 4 16,0-1-1-16,4 0 5 0,-8-1 0 16,-3 2-67-1,-9 0-45-15,2-2 119 0,-11-1-494 16,-4-15 158-16</inkml:trace>
          <inkml:trace contextRef="#ctx0" brushRef="#br0" timeOffset="-5840.9802">3819 4598 862 0,'18'-44'247'0,"-3"8"63"0,-7 15-235 16,3 9-24 0,-10 13-14-16,-2 19-7 0,-5 10-4 15,1 23 9-15,-6 3-2 16,4 11 13-16,1-6 4 15,6 6 15-15,-3-16-13 16,4 4 2-16,-5-8-16 16,2-5-3-16,-1-10-21 15,0-3-1-15,-1-12-11 0,5-8-4 16,-4-8-31-16,-5-16-58 16,-4-14-50-16,-7-21-274 15,-4-4 21-15</inkml:trace>
        </inkml:traceGroup>
      </inkml:traceGroup>
    </inkml:traceGroup>
  </inkml:traceGroup>
</inkml:ink>
</file>

<file path=ppt/ink/ink2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6:57.30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8D8BCEC-EC9B-4AF0-B339-F2F36D278B30}" emma:medium="tactile" emma:mode="ink">
          <msink:context xmlns:msink="http://schemas.microsoft.com/ink/2010/main" type="inkDrawing" rotatedBoundingBox="20596,1681 24021,541 24571,2195 21146,3335" hotPoints="24149,1638 22500,2859 20478,2510 22127,1289" semanticType="enclosure" shapeName="Ellipse">
            <msink:sourceLink direction="with" ref="{7E106A73-E42E-46FB-BCFD-3EA03211CFD2}"/>
          </msink:context>
        </emma:interpretation>
      </emma:emma>
    </inkml:annotationXML>
    <inkml:trace contextRef="#ctx0" brushRef="#br0">2663 450 546 0,'24'-6'516'0,"0"1"-385"0,-45-36-7 16,3 18 41 0,0 2-111-16,-33-32-5 15,-9 3-17-15,-13 18-6 16,-3 5-10-16,2 1-2 15,1 6 0-15,-12-2 13 16,8 6 4-16,-13-3 19 16,10 5 7-16,-21 3 13 15,10 7-13-15,-13 8-6 16,7 15-21-16,-13 15-9 0,21 10-22 16,-13 13 1-16,13-4-1 15,-7 0 3-15,14-9-2 16,-7-2 5-16,16-10-5 15,-5 3 4-15,13-6-3 16,-17 10 2-16,12-1-5 16,-15 15 2-16,5 5-4 15,-6 19 4-15,17-8-6 0,3 5 6 16,18-15-3-16,11-4 3 16,18-17-5-16,10 6 5 15,17-6-7-15,10 19 4 16,9 6-6-16,11 28 4 15,5-6-3-15,13 4 5 16,2-14-5-16,16-3 4 16,-3-28-1-16,14-3 4 15,0-9-3-15,20 18 4 16,-7-4 0-16,31-4 2 16,0-5-5-16,22-10 5 15,-6-56-1-15,28-13 1 16,-15-11-3-16,26-16 6 15,-20 3-3-15,18 2 4 16,-28-8-5-16,16-23 6 0,-26-1-4 16,14-21 2-16,-30 14-5 15,5-14 6-15,-30 14-5 16,-1-23 3-16,-29 9 0 16,-5-15 4-16,-22 11-4 15,-16-3 13-15,-21 28 12 16,-24 5 35-16,-20 24 7 0,-30 13 5 15,-11 23-14 1,-36 16-14-16,-8 21-38 0,-35 18-21 16,9 14-30-16,-43 23-82 15,16 4 52-15,-49 16-419 16,16-10 87-16</inkml:trace>
  </inkml:traceGroup>
</inkml:ink>
</file>

<file path=ppt/ink/ink2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9:07.5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123BA9-45E5-4FBB-9E22-FE87A4E2414D}" emma:medium="tactile" emma:mode="ink">
          <msink:context xmlns:msink="http://schemas.microsoft.com/ink/2010/main" type="writingRegion" rotatedBoundingBox="1716,4036 2227,4036 2227,4835 1716,4835"/>
        </emma:interpretation>
      </emma:emma>
    </inkml:annotationXML>
    <inkml:traceGroup>
      <inkml:annotationXML>
        <emma:emma xmlns:emma="http://www.w3.org/2003/04/emma" version="1.0">
          <emma:interpretation id="{3941EADA-ED7C-4735-8A15-99F9F4AE1E70}" emma:medium="tactile" emma:mode="ink">
            <msink:context xmlns:msink="http://schemas.microsoft.com/ink/2010/main" type="paragraph" rotatedBoundingBox="1716,4036 2227,4036 2227,4835 1716,4835" alignmentLevel="1"/>
          </emma:interpretation>
        </emma:emma>
      </inkml:annotationXML>
      <inkml:traceGroup>
        <inkml:annotationXML>
          <emma:emma xmlns:emma="http://www.w3.org/2003/04/emma" version="1.0">
            <emma:interpretation id="{49C133A7-C6CF-47CF-8DBB-8DA5D0BF44FF}" emma:medium="tactile" emma:mode="ink">
              <msink:context xmlns:msink="http://schemas.microsoft.com/ink/2010/main" type="line" rotatedBoundingBox="1716,4036 2227,4036 2227,4835 1716,4835"/>
            </emma:interpretation>
          </emma:emma>
        </inkml:annotationXML>
        <inkml:traceGroup>
          <inkml:annotationXML>
            <emma:emma xmlns:emma="http://www.w3.org/2003/04/emma" version="1.0">
              <emma:interpretation id="{7426F866-D836-4852-8B54-A75A7BF77DF1}" emma:medium="tactile" emma:mode="ink">
                <msink:context xmlns:msink="http://schemas.microsoft.com/ink/2010/main" type="inkWord" rotatedBoundingBox="1716,4036 2227,4036 2227,4835 1716,4835"/>
              </emma:interpretation>
              <emma:one-of disjunction-type="recognition" id="oneOf0">
                <emma:interpretation id="interp0" emma:lang="" emma:confidence="0">
                  <emma:literal>8</emma:literal>
                </emma:interpretation>
                <emma:interpretation id="interp1" emma:lang="" emma:confidence="0">
                  <emma:literal>W</emma:literal>
                </emma:interpretation>
                <emma:interpretation id="interp2" emma:lang="" emma:confidence="0">
                  <emma:literal>w</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1225-4827 799 0,'-14'-26'464'16,"5"11"-31"-16,1 2-93 16,2 2-196-16,5 8-15 0,-2-2-29 15,1 4-23-15,1 1-36 16,1 6-11-16,0-8 0 15,1 7 7-15,-1-4 11 16,3 7-1-16,-1-3 5 16,-2 7-15-16,0-5-10 15,0 5-12-15,-2-2-1 16,1 0-14-16,-1-2 7 16,5 4-10-16,-1-1 8 0,2 5-11 15,3 2 9-15,6 11-10 31,-4 6 10-31,6 14-8 0,2-1 9 0,3 8-8 16,1-7 8-16,5-3-7 16,-3-12 6-16,2-6-6 15,-2-13 4-15,2-8-6 16,-3-8 6-16,3-13-6 16,-6-5 6-16,3-10-2 15,-9-5 7-15,-1-13-7 16,-6 3 10-16,-4-1-6 15,-10 4 7-15,-4 1-8 16,-5 16 9-16,-7-6-8 16,1 7 5-16,2 5-8 0,5 6 7 15,3 1-6-15,7 10 9 16,5 1-8-16,1 1 9 16,1 4-12-16,1-4 5 15,4 5-9-15,0 0 7 16,2 2-9-16,2-4 13 15,5 10-10-15,1-5 9 16,0 0-10-16,2-1 10 0,4 1-10 16,-4-4 9-16,5-2-10 15,-4 1 8-15,1-2-9 16,-3-2 10-16,1 1-9 16,-6-4 10-16,3-1-8 15,-4-7 10-15,3-3-10 16,-8-9 11-16,-2-8-9 15,-4 0 10-15,0-8-8 16,-4 4 10-16,2 3-5 16,1 5 11-16,-4-4-5 15,2 13 12-15,-5-2 0 16,-1 1 9-16,-1-1-1 16,-2 5 7-16,-5-5-2 15,0 0 6-15,-6 4 2 16,-1 2 5-16,-2 2 8 15,-1 6 7-15,-3 9-5 0,4 3-7 16,-1 9-14-16,2 5-14 16,0 6-16-16,8-2-4 15,0 2-9-15,6-11 11 16,4-6-54-16,4-11-38 16,6-13-84-16,4-10-94 15,10-4-460-15,3 6 87 0</inkml:trace>
        </inkml:traceGroup>
      </inkml:traceGroup>
    </inkml:traceGroup>
  </inkml:traceGroup>
</inkml:ink>
</file>

<file path=ppt/ink/ink2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7:20.291"/>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426BBA80-F5FF-4A56-9FCC-3B8A42191FC4}" emma:medium="tactile" emma:mode="ink">
          <msink:context xmlns:msink="http://schemas.microsoft.com/ink/2010/main" type="inkDrawing" rotatedBoundingBox="3260,12124 15345,2599 15499,2793 3413,12319" semanticType="underline" shapeName="Other">
            <msink:sourceLink direction="with" ref="{E3C0E937-26AF-4E78-A46D-6CBFBA0A5D33}"/>
            <msink:destinationLink direction="with" ref="{2BD83A31-FC2B-4CF8-B2C6-83E93AA72855}"/>
          </msink:context>
        </emma:interpretation>
      </emma:emma>
    </inkml:annotationXML>
    <inkml:trace contextRef="#ctx0" brushRef="#br0">-8 9647 255 0,'0'-8'182'0,"1"4"-23"16,-4-1-45-16,5-5-54 16,-1 1-32-16,-1-1-8 15,2 1-14-15,2-1 2 16,-1 2 12-16,3-1 38 15,-1 3 14-15,0-2 23 16,2 2 4-16,1-4-5 0,4-2-33 16,8-7-12-16,-4 0-22 15,7-9-5-15,-8 4-12 16,8-3-2-16,-3 2-5 16,5 0 0-16,-2 6-1 15,8-5 0-15,-7 3-1 16,3 3 1-16,-4 1-2 15,7-4 1-15,-5 4-1 0,2-3 2 16,-1-2-1-16,4-7 1 16,-4 0 0-16,7-1 0 15,-2 2-2-15,5-2 0 16,-1 7 0-16,4-3 0 16,-4 8-1-16,0-2 1 15,-3 5 1-15,1-12 3 16,-4-2 3-16,5-9 7 15,-1 2 4-15,0-7 3 16,-2 7-1-16,2 5-1 16,-7 6-5-16,1-4 1 15,-1 5-3-15,0-4 1 16,-2 4-2-16,3-6 0 16,-2 7-6-16,5-3 0 15,-3 3-3-15,5-1 0 16,-3 6-1-16,3-8 0 15,-8 6 0-15,2-4 1 0,-6 1-1 16,7-1 1-16,-4 3-1 16,9-7 0-16,-4 6 0 15,7-7 0-15,-7 3-1 16,5-4 1-16,-4 2 0 16,7-5 0-16,-2 1-1 15,5-6 1-15,-4 3 0 16,9-3 0-16,-6 7 0 0,3-3-1 15,-5 7 0-15,4 0-1 16,-8 2 1-16,5-1 0 16,-5 2-1-16,6-2 2 15,-4 1 0-15,4-4 0 16,-5 1-1-16,11 3 2 16,-5 0-2-16,7-2 0 15,-7 4-1-15,8-4 2 16,-4-6-2-16,5-7 1 15,-5 2 1-15,2-4 0 16,-4 10-2-16,-3 2 2 16,-7 4-1-16,8-5 1 15,1 3-2-15,1-13 3 16,1 3-1-16,10-8 0 0,-7 5-1 16,4-6 1-1,-2 9-1-15,9-3-1 0,-12 3 0 16,4 2 1-16,-7 1 0 15,3-4 0-15,-10 2 0 16,10-1 1-16,-8-1-1 16,11 1 1-16,-4 7 0 15,5-3 0-15,-2 0-1 16,5-1 1-16,-4 3-1 0,11-10 0 16,-5 6-2-16,9-2 2 15,-7 4-1-15,3-4 1 16,-11 6 0-16,3-2 1 15,-6-1-1-15,10-6 1 16,-3 1-1-16,14-10 0 16,-5 6 0-16,7-7-1 15,-3 7 1-15,7-10-1 16,-9 10 1-16,8-12 1 16,-6 11-1-16,7-7 1 15,-8 7-1-15,9-5 0 16,-5 6-1-16,4-6 1 15,-7 4 0-15,9-7 1 16,-8 3-1-16,7-11 1 16,-4 8-1-16,11-11 1 15,-8 11-1-15,8-1-1 16,-9 5 0-16,9-6 1 0,-10 8 0 16,7-6 1-16,-12 2 1 15,10-4-1-15,-7 6 0 16,12-5 0-16,-8 4-1 15,17-8-1-15,-15 5 0 0,9-3 0 16,-12 3 1 0,9-11 1-16,-11 8 0 0,16-5 1 15,-16 5-2-15,8-3 1 16,-8 10-2-16,11-7 1 16,-9 9-1-16,10-9 1 15,-4 4 1-15,7-7-1 16,-10 8 1-16,5-12-1 15,-12 9 0-15,13-7 0 16,-9 7 0-16,4-7 0 16,-4 5 0-16,14-8 1 15,-13 9-1-15,12-2 0 16,-10 4 0-16,8-4 0 16,-10 7 0-16,6-12 1 15,-10 3 0-15,11-6 1 16,-7-5-2-16,14 3 0 15,-11 5-1-15,8-5 0 0,-8 13 0 16,7 3 2 0,-13-3 0-16,13-4 1 0,-9 5-1 15,12-17 0-15,-4 4-2 16,8-15 1-16,-12 5-1 16,11-13 1-16,-15 13 0 15,10-3 2-15,-12 17-1 16,12-10 4-16,-11 16-1 15,10-9-4-15,-10 6-1 16,7-8 1-16,-13 6-4 16,8-8 3-16,-5 5 1 0,0-6 0 15,-6 9 1-15,10-4-1 16,-10 14-2-16,2-4 2 16,-10 14 0-16,9-6 0 15,-13 14 0-15,6-1 0 16,-6-5 0-16,6-16 1 15,-12 2-1-15,12-11 0 16,-7 5 0-16,7-6-1 16,-9 12 1-16,4 3 0 15,-10 10-1-15,8-5 1 16,-16 19 1-16,8 6-1 16,-12 0 0-16,1 5 8 15,-11 3 3-15,2 3 3 16,-7-2 1-16,4 2 1 0,-3-6-7 15,6 5-4-15,-4-4-2 16,4 2 0-16,-3 1-2 16,4 7 0-16,-9-1-1 15,-2 4-2-15,-7 2-4 16,-8 4-16-16,-7 7-338 16,-7-12 106-16</inkml:trace>
  </inkml:traceGroup>
</inkml:ink>
</file>

<file path=ppt/ink/ink23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9:19:04.5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A3BF3BA-CE35-4DC3-A530-F2A92B8F1E5B}" emma:medium="tactile" emma:mode="ink">
          <msink:context xmlns:msink="http://schemas.microsoft.com/ink/2010/main" type="writingRegion" rotatedBoundingBox="9049,2088 9125,2088 9125,2368 9049,2368"/>
        </emma:interpretation>
      </emma:emma>
    </inkml:annotationXML>
    <inkml:traceGroup>
      <inkml:annotationXML>
        <emma:emma xmlns:emma="http://www.w3.org/2003/04/emma" version="1.0">
          <emma:interpretation id="{25537019-1803-4B85-9282-51B7DD8AD58C}" emma:medium="tactile" emma:mode="ink">
            <msink:context xmlns:msink="http://schemas.microsoft.com/ink/2010/main" type="paragraph" rotatedBoundingBox="9049,2088 9125,2088 9125,2368 9049,2368" alignmentLevel="1"/>
          </emma:interpretation>
        </emma:emma>
      </inkml:annotationXML>
      <inkml:traceGroup>
        <inkml:annotationXML>
          <emma:emma xmlns:emma="http://www.w3.org/2003/04/emma" version="1.0">
            <emma:interpretation id="{EC31101E-81EF-4432-9FED-2688E1AEFEEF}" emma:medium="tactile" emma:mode="ink">
              <msink:context xmlns:msink="http://schemas.microsoft.com/ink/2010/main" type="line" rotatedBoundingBox="9049,2088 9125,2088 9125,2368 9049,2368"/>
            </emma:interpretation>
          </emma:emma>
        </inkml:annotationXML>
        <inkml:traceGroup>
          <inkml:annotationXML>
            <emma:emma xmlns:emma="http://www.w3.org/2003/04/emma" version="1.0">
              <emma:interpretation id="{F2D6FA57-B152-466B-A242-A822ABB0990C}" emma:medium="tactile" emma:mode="ink">
                <msink:context xmlns:msink="http://schemas.microsoft.com/ink/2010/main" type="inkWord" rotatedBoundingBox="9049,2088 9125,2088 9125,2368 9049,2368">
                  <msink:destinationLink direction="with" ref="{89B4E1CE-C5FB-4886-BD80-6955CDD98EB3}"/>
                </msink:context>
              </emma:interpretation>
              <emma:one-of disjunction-type="recognition" id="oneOf0">
                <emma:interpretation id="interp0" emma:lang="" emma:confidence="0">
                  <emma:literal>l</emma:literal>
                </emma:interpretation>
                <emma:interpretation id="interp1" emma:lang="" emma:confidence="0">
                  <emma:literal>I</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76 0 0,'0'0'16,"0"0"-16,0 0 15,-27 60 1,12 1-16,4-15 16,3-1-16,1-7 31,-1-8 0</inkml:trace>
        </inkml:traceGroup>
      </inkml:traceGroup>
    </inkml:traceGroup>
  </inkml:traceGroup>
</inkml:ink>
</file>

<file path=ppt/ink/ink2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8:34.1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84F846-87BD-4F95-BC7B-362EC166FF2D}" emma:medium="tactile" emma:mode="ink">
          <msink:context xmlns:msink="http://schemas.microsoft.com/ink/2010/main" type="writingRegion" rotatedBoundingBox="19157,14697 19872,14697 19872,15881 19157,15881"/>
        </emma:interpretation>
      </emma:emma>
    </inkml:annotationXML>
    <inkml:traceGroup>
      <inkml:annotationXML>
        <emma:emma xmlns:emma="http://www.w3.org/2003/04/emma" version="1.0">
          <emma:interpretation id="{6334C196-D7CD-4A8F-9575-067D7012FBB9}" emma:medium="tactile" emma:mode="ink">
            <msink:context xmlns:msink="http://schemas.microsoft.com/ink/2010/main" type="paragraph" rotatedBoundingBox="19157,14697 19872,14697 19872,15881 19157,15881" alignmentLevel="1"/>
          </emma:interpretation>
        </emma:emma>
      </inkml:annotationXML>
      <inkml:traceGroup>
        <inkml:annotationXML>
          <emma:emma xmlns:emma="http://www.w3.org/2003/04/emma" version="1.0">
            <emma:interpretation id="{BB2A6B63-DA9E-40A0-8514-572D493F461C}" emma:medium="tactile" emma:mode="ink">
              <msink:context xmlns:msink="http://schemas.microsoft.com/ink/2010/main" type="line" rotatedBoundingBox="19157,14697 19872,14697 19872,15881 19157,15881"/>
            </emma:interpretation>
          </emma:emma>
        </inkml:annotationXML>
        <inkml:traceGroup>
          <inkml:annotationXML>
            <emma:emma xmlns:emma="http://www.w3.org/2003/04/emma" version="1.0">
              <emma:interpretation id="{42BCE401-89EE-4103-87B4-1BBD490EFC72}" emma:medium="tactile" emma:mode="ink">
                <msink:context xmlns:msink="http://schemas.microsoft.com/ink/2010/main" type="inkWord" rotatedBoundingBox="19157,14697 19872,14697 19872,15881 19157,15881"/>
              </emma:interpretation>
              <emma:one-of disjunction-type="recognition" id="oneOf0">
                <emma:interpretation id="interp0" emma:lang="" emma:confidence="0">
                  <emma:literal>d</emma:literal>
                </emma:interpretation>
                <emma:interpretation id="interp1" emma:lang="" emma:confidence="0">
                  <emma:literal>B</emma:literal>
                </emma:interpretation>
                <emma:interpretation id="interp2" emma:lang="" emma:confidence="0">
                  <emma:literal>b</emma:literal>
                </emma:interpretation>
                <emma:interpretation id="interp3" emma:lang="" emma:confidence="0">
                  <emma:literal>i</emma:literal>
                </emma:interpretation>
                <emma:interpretation id="interp4" emma:lang="" emma:confidence="0">
                  <emma:literal>*</emma:literal>
                </emma:interpretation>
              </emma:one-of>
            </emma:emma>
          </inkml:annotationXML>
          <inkml:trace contextRef="#ctx0" brushRef="#br0">148 1096 826 0,'-25'24'263'0,"0"-1"60"16,9-4-218-16,6-5-15 16,5-8-15-16,10-4-5 15,7-5-14-15,20-10-1 16,6-6-11-16,15-10-4 15,1-5 2-15,12-6-6 16,-15 2-8-16,7 0-9 0,-8 7-4 16,-3-1-9-16,-9 11 0 15,-2 5-3 1,-7 5 2-16,-3 2-2 0,-6 3 4 16,-5-3-18-16,-4-5-38 15,-4-12 39-15,-8-4-415 16,-5-10 112-16</inkml:trace>
          <inkml:trace contextRef="#ctx0" brushRef="#br0" timeOffset="-302.5571">404 123 1147 0,'-14'-5'319'0,"4"12"75"16,-1 8-315-16,1 6-61 16,3 11-9-16,4 9 2 15,5 4-5-15,6-2 7 16,13 2-6-16,0-8 2 15,6-2-7-15,1-11 4 16,2 2-5-16,-3-7 3 16,-1 10-3-16,-5-3 4 0,-1 6-5 15,-8 0 3-15,-7 6-11 32,-5-6-20-32,-8 5-50 0,-8-2-19 0,-12 3-220 15,-1-7-82-15,-9 2-42 16</inkml:trace>
          <inkml:trace contextRef="#ctx0" brushRef="#br0" timeOffset="-578.9485">462 52 807 0,'-8'-20'387'16,"2"9"-14"-16,0 1-149 16,0 5-157-16,1 1-3 0,2 2-10 15,-6 7-8-15,2 2-7 16,-2 8-15-1,-2 5-12-15,-6 12-10 0,4 3 4 16,-4 18-4-16,0 5 9 16,-6 14-8-16,5-2 8 15,-6 9-13-15,0-11 10 16,-1 7-8-16,-5-10 7 16,-3 12-7-16,4-2 11 15,0 7-11-15,0-14 6 0,8-3-7 16,4-19 6-16,4-14-5 15,5-17 7-15,3-2-2 16,7-8 10-16,1-13-2 16,2-5 6-16,7-19-6 15,3-11 1-15,8-13-38 16,1-1-40-16,6-15-17 16,-5 6-370-16,0-7 80 15</inkml:trace>
        </inkml:traceGroup>
      </inkml:traceGroup>
    </inkml:traceGroup>
  </inkml:traceGroup>
</inkml:ink>
</file>

<file path=ppt/ink/ink2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08:35.0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B24799-6A70-4084-A95B-B282DFD99AAF}" emma:medium="tactile" emma:mode="ink">
          <msink:context xmlns:msink="http://schemas.microsoft.com/ink/2010/main" type="writingRegion" rotatedBoundingBox="21255,15843 19953,17839 18772,17069 20074,15072"/>
        </emma:interpretation>
      </emma:emma>
    </inkml:annotationXML>
    <inkml:traceGroup>
      <inkml:annotationXML>
        <emma:emma xmlns:emma="http://www.w3.org/2003/04/emma" version="1.0">
          <emma:interpretation id="{45740964-35C2-4D20-877E-BCBF3D25BB8A}" emma:medium="tactile" emma:mode="ink">
            <msink:context xmlns:msink="http://schemas.microsoft.com/ink/2010/main" type="paragraph" rotatedBoundingBox="21255,15843 19953,17839 18772,17069 20074,15072" alignmentLevel="1"/>
          </emma:interpretation>
        </emma:emma>
      </inkml:annotationXML>
      <inkml:traceGroup>
        <inkml:annotationXML>
          <emma:emma xmlns:emma="http://www.w3.org/2003/04/emma" version="1.0">
            <emma:interpretation id="{C36EF5BD-B3AE-48DE-882C-7737321EB84C}" emma:medium="tactile" emma:mode="ink">
              <msink:context xmlns:msink="http://schemas.microsoft.com/ink/2010/main" type="line" rotatedBoundingBox="21255,15843 19953,17839 18772,17069 20074,15072"/>
            </emma:interpretation>
          </emma:emma>
        </inkml:annotationXML>
        <inkml:traceGroup>
          <inkml:annotationXML>
            <emma:emma xmlns:emma="http://www.w3.org/2003/04/emma" version="1.0">
              <emma:interpretation id="{64026CC1-53C5-44B0-82F7-A55D2BBB209D}" emma:medium="tactile" emma:mode="ink">
                <msink:context xmlns:msink="http://schemas.microsoft.com/ink/2010/main" type="inkWord" rotatedBoundingBox="21255,15843 19953,17839 18772,17069 20074,1507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emma:literal>
                </emma:interpretation>
                <emma:interpretation id="interp3" emma:lang="" emma:confidence="0">
                  <emma:literal>x</emma:literal>
                </emma:interpretation>
                <emma:interpretation id="interp4" emma:lang="" emma:confidence="0">
                  <emma:literal>~</emma:literal>
                </emma:interpretation>
              </emma:one-of>
            </emma:emma>
          </inkml:annotationXML>
          <inkml:trace contextRef="#ctx0" brushRef="#br0">14 1866 686 0,'-24'13'342'0,"0"-4"-11"0,4-2-101 16,8-2-150-1,4-4 16-15,7-4-21 0,14-3-12 16,9-6-19-16,18-11-20 16,14-7-21-16,18-10-1 15,6-2 4-15,20-8-6 16,-4-2 6-16,26-10-6 16,-3-2 4-16,11-14-7 15,-13 2 7-15,6-3-6 16,-22 12 7-16,4-3-7 15,-13 17 9-15,2-3-6 16,-20 7 10-16,-3 7-1 16,-22 9 14-16,-9 7 9 15,-16 11 15-15,-6 5 8 16,-11 6 11-16,-5 1-2 0,1 1-7 16,-4 1-16-16,-3-1-12 15,0 4-12-15,3-2-26 16,-11 0-106-16,7-2-378 15,-27-2 75-15</inkml:trace>
          <inkml:trace contextRef="#ctx0" brushRef="#br0" timeOffset="482.2798">724 1768 878 0,'12'-25'294'0,"-7"10"58"16,-2 12-230-16,-6 9-55 15,-3 17-13-15,-5 1-25 16,-4 23-15-16,-2 5-1 16,-2 15-4-16,2 1 1 15,-1 14 4-15,1-8 12 16,0 11 9-16,2-12 8 15,-5 8-1-15,5-13-3 16,-3 2-10-16,4-16-10 0,1-4-3 16,8-19-2-16,1-13-4 15,5-17 4-15,5-25 1 16,6-15-28-16,10-36-67 16,3-29-350-16,1-31 68 15</inkml:trace>
          <inkml:trace contextRef="#ctx0" brushRef="#br0" timeOffset="1034.6421">450 2904 1226 0,'-2'11'268'0,"8"-7"111"16,11-2-346-16,13-17-2 16,8-11 21-16,27-27 13 15,8-14 8-15,21-18-12 16,2 8-19-16,9-2-21 15,-22 23-12-15,-6 15-8 16,-22 19 5-16,-11 6-5 16,-17 11 6-16,-5 4-4 15,-10-2-1-15,-5-2-38 16,-5 4-23-16,-4-10-69 16,-2-12-329-16,-4-25 67 0</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1:30.3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E7C5CE-DB26-43BB-A964-41C366669345}" emma:medium="tactile" emma:mode="ink">
          <msink:context xmlns:msink="http://schemas.microsoft.com/ink/2010/main" type="inkDrawing" rotatedBoundingBox="16260,17136 22626,16849 22633,17003 16267,17290" semanticType="underline" shapeName="Other"/>
        </emma:interpretation>
      </emma:emma>
    </inkml:annotationXML>
    <inkml:trace contextRef="#ctx0" brushRef="#br0">-4 259 1193 0,'-17'6'273'16,"9"8"99"-16,10 0-344 16,13 2-28-16,11-2-5 15,16 3 2-15,7-7 2 16,18 2-1-16,-1-7 1 15,19-1 0-15,-1-4 1 0,13-4-1 16,0-7 2-16,18-5 2 16,-7-4 0-16,23-7 2 15,1-4 0-15,19-2 1 16,-3 9-2-16,22-2 0 16,-14 8-3-16,27 7 2 15,-11 5-1-15,21-3-1 16,-19 6 0-16,31-3 2 15,-28 4-3-15,24 1 1 16,-22-1 1-16,24-2 0 16,-27-7-2-16,23-3 5 15,-22-2-2-15,22 3 1 16,-33 6 2-16,20 5 1 16,-24 4-2-16,10 4-1 15,-22 0-1-15,16 0 0 16,-24 0-2-16,8-4 0 0,-19-2 0 15,4 0 1-15,-21-6-1 16,1 1 1-16,-21 7-2 16,-1-7 1-16,-24-6-1 15,-9 13 1-15,-25-8 0 16,-7-2 1-16,-14 11-1 16,-8 0 0-16,-4-9-16 0,-2 3-42 15,-8 0-76 1,-16-15-259-16,-2-3 20 0</inkml:trace>
  </inkml:traceGroup>
</inkml:ink>
</file>

<file path=ppt/ink/ink2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7:21.537"/>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brush xml:id="br2">
      <inkml:brushProperty name="width" value="0.09333" units="cm"/>
      <inkml:brushProperty name="height" value="0.09333" units="cm"/>
      <inkml:brushProperty name="color" value="#ED1C24"/>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9:27:25.802"/>
    </inkml:context>
  </inkml:definitions>
  <inkml:traceGroup>
    <inkml:annotationXML>
      <emma:emma xmlns:emma="http://www.w3.org/2003/04/emma" version="1.0">
        <emma:interpretation id="{C78AE275-7955-4294-A105-07073D9190E1}" emma:medium="tactile" emma:mode="ink">
          <msink:context xmlns:msink="http://schemas.microsoft.com/ink/2010/main" type="writingRegion" rotatedBoundingBox="10467,3095 28464,-2760 32104,8426 14107,14282"/>
        </emma:interpretation>
      </emma:emma>
    </inkml:annotationXML>
    <inkml:traceGroup>
      <inkml:annotationXML>
        <emma:emma xmlns:emma="http://www.w3.org/2003/04/emma" version="1.0">
          <emma:interpretation id="{08A9EC4B-57E5-4B7D-99AE-AEB66324862E}" emma:medium="tactile" emma:mode="ink">
            <msink:context xmlns:msink="http://schemas.microsoft.com/ink/2010/main" type="paragraph" rotatedBoundingBox="13604,1788 23487,1286 23589,3301 13706,3802" alignmentLevel="2"/>
          </emma:interpretation>
        </emma:emma>
      </inkml:annotationXML>
      <inkml:traceGroup>
        <inkml:annotationXML>
          <emma:emma xmlns:emma="http://www.w3.org/2003/04/emma" version="1.0">
            <emma:interpretation id="{187B663F-D2E4-47B0-A93C-5A5FC0551457}" emma:medium="tactile" emma:mode="ink">
              <msink:context xmlns:msink="http://schemas.microsoft.com/ink/2010/main" type="inkBullet" rotatedBoundingBox="13631,2329 14149,2303 14173,2782 13655,2808"/>
            </emma:interpretation>
            <emma:one-of disjunction-type="recognition" id="oneOf0">
              <emma:interpretation id="interp0" emma:lang="" emma:confidence="0">
                <emma:literal>•</emma:literal>
              </emma:interpretation>
            </emma:one-of>
          </emma:emma>
        </inkml:annotationXML>
        <inkml:trace contextRef="#ctx0" brushRef="#br0">-11899 299 1069 0,'-14'-32'302'0,"-2"-1"113"16,4 7-295-16,-4 6 15 15,7 6-16-15,-1 7-6 16,2 5-40-16,-1 11-19 16,1 16-27-16,-5 13-13 15,2 9-13-15,2 12-3 16,5-14 2-16,7 2-1 15,7-12 0-15,2-1 0 16,4-13 1-16,2 6-1 0,0-22-1 16,3-5 5-16,6-12 3 15,4-13 2-15,1-11 2 16,0 1 1-16,-7-13-3 16,-3-19 1-16,-9 8-3 15,-7-1 1-15,-3 12-3 16,-3 13 2-16,-3 29-2 15,-1 21 0-15,-1 18-3 0,1 22 1 16,4 4-2-16,4 0 1 16,5-13 0-16,10-11 0 15,-1-20 0-15,5-7-2 16,-2-11 3-16,6-16 3 16,-3-5 1-16,7-32 2 15,-7-3 2-15,-3-11-2 16,-12 12-2-16,-7 2 2 15,-7 29 2-15,-8 9-4 16,-7 15 1-16,-4 9-1 16,4 7-3-16,0 6-34 15,5-3-58-15,6-4 183 16,15-6-616-16,2-7 206 16</inkml:trace>
      </inkml:traceGroup>
      <inkml:traceGroup>
        <inkml:annotationXML>
          <emma:emma xmlns:emma="http://www.w3.org/2003/04/emma" version="1.0">
            <emma:interpretation id="{F76C97CB-C57C-432F-B210-6A29CF85E7CA}" emma:medium="tactile" emma:mode="ink">
              <msink:context xmlns:msink="http://schemas.microsoft.com/ink/2010/main" type="line" rotatedBoundingBox="14130,1761 23487,1286 23589,3301 14232,3775"/>
            </emma:interpretation>
          </emma:emma>
        </inkml:annotationXML>
        <inkml:traceGroup>
          <inkml:annotationXML>
            <emma:emma xmlns:emma="http://www.w3.org/2003/04/emma" version="1.0">
              <emma:interpretation id="{330EFD96-EFBC-4DD3-812B-019FCA8C3EFD}" emma:medium="tactile" emma:mode="ink">
                <msink:context xmlns:msink="http://schemas.microsoft.com/ink/2010/main" type="inkWord" rotatedBoundingBox="14131,1778 15050,1731 15101,2723 14181,2769"/>
              </emma:interpretation>
              <emma:one-of disjunction-type="recognition" id="oneOf1">
                <emma:interpretation id="interp1" emma:lang="" emma:confidence="1">
                  <emma:literal/>
                </emma:interpretation>
              </emma:one-of>
            </emma:emma>
          </inkml:annotationXML>
          <inkml:trace contextRef="#ctx0" brushRef="#br0" timeOffset="484.3177">-11513 338 1038 0,'0'-6'351'0,"3"-9"56"16,10-9-257-16,2-13-67 16,10 2-8-16,0 14-27 15,7-2-9-15,-9 11-15 0,1 9-12 16,-5 9-11-16,-4 14 1 15,-9 9 1-15,-2 15 5 16,-4-2 4 0,-10 10 8-16,-1-10 5 0,-3-1 15 15,-1-15 5-15,0-5 6 16,9-7-5-16,-2-5-3 16,1-4-18-16,7-2-9 15,4-2-10-15,7-2-3 16,4-4-3-16,8 1 0 15,1-4 4 1,8 1-50-16,-2-4-49 0,4-4 136 16,4-11-557-16,-2-27 179 15</inkml:trace>
          <inkml:trace contextRef="#ctx0" brushRef="#br0" timeOffset="1057.2193">-11107-454 1187 0,'3'-19'383'0,"0"5"102"16,0 9-338-16,0 5-18 15,0 6-51-15,0 13-25 16,2 11-41-16,-4 15-6 16,-1 7 3-16,-3 15 6 15,-1 0 0-15,-1 7 2 16,1-12-4-16,5 9-4 16,2-16-4-16,0-9 1 15,3-16 0-15,4-6 1 16,-3-15 0-16,7-10 2 15,4-7 2-15,11-12 2 16,4-2-1-16,16-16-1 16,2 3-1-16,2-3-6 15,-7 9-3-15,1 2 0 0,-15 18 8 16,-5 6-107-16,-4 9 385 16,0 12-820-16,-8 3 296 15</inkml:trace>
        </inkml:traceGroup>
        <inkml:traceGroup>
          <inkml:annotationXML>
            <emma:emma xmlns:emma="http://www.w3.org/2003/04/emma" version="1.0">
              <emma:interpretation id="{78BEA8BB-CB9A-4647-8EC8-17C1CA9AC6B7}" emma:medium="tactile" emma:mode="ink">
                <msink:context xmlns:msink="http://schemas.microsoft.com/ink/2010/main" type="inkWord" rotatedBoundingBox="15987,1667 18683,1530 18786,3544 16089,3681"/>
              </emma:interpretation>
              <emma:one-of disjunction-type="recognition" id="oneOf2">
                <emma:interpretation id="interp2" emma:lang="" emma:confidence="1">
                  <emma:literal/>
                </emma:interpretation>
              </emma:one-of>
            </emma:emma>
          </inkml:annotationXML>
          <inkml:trace contextRef="#ctx0" brushRef="#br0" timeOffset="-4330.0131">-8099 1012 1011 0,'-10'11'238'0,"4"2"110"0,3-7-275 16,8 5-3-16,-7 4 6 16,5-16 5-16,0-1-15 15,3-2-11-15,-4-4 2 16,4-12 6-16,-3 4 0 0,0-15-3 16,-6-7-3-16,0-16-13 15,-3-3-13-15,-2-15-18 16,2 14-1-16,-1 0-8 15,-4 22 7-15,4 3-7 16,2 22 9-16,0 2-6 16,4 3 4-16,2 3-12 15,4 1 5-15,4 1-9 16,0 1 5-16,8 4-7 16,4-4 10-16,11 3-8 15,0 2 6-15,10-2-6 16,1 6 7-16,5 0-22 15,-10 0-57-15,5 3-415 16,-16-4 102-16</inkml:trace>
          <inkml:trace contextRef="#ctx0" brushRef="#br0" timeOffset="-377819.3268">-9492-167 1069 0,'-19'-20'440'0,"-11"10"2"15,0 16-245-15,-2 10-143 16,5 3-40-16,2 6 0 16,13 12-8-16,8 4-4 15,8 7 1-15,11 12 3 16,7-6 2-16,5 1 3 16,-1-11-1-16,7-15-1 15,-6-20-2-15,5-20 1 0,-1-13 2 16,2-22 5-16,-3-8 4 15,2-9 1 1,-8 6-3-16,-5-1-2 0,-9 16-4 16,-7 11 5-16,-4 16-7 15,-2 20 1-15,3 24-1 16,4 25 1-16,5 11-6 16,13 23 4-16,0-7-3 15,6-11 1-15,-4-23-3 0,5-25 2 16,-5-29 1-16,3-36 16 15,-4-16 7-15,-2-30 16 16,-5-4 5-16,-13-7 16 16,-9 24-11-16,-11 5 3 15,-4 25-10-15,-4 14-2 16,4 20-15-16,3 11-7 16,6 8-12-16,6 15-7 15,4 2-1-15,7-6-39 16,4-6-10-16,9-9-130 15,2-19-72-15,4-24-355 16,-7-5-1-16</inkml:trace>
          <inkml:trace contextRef="#ctx0" brushRef="#br0" timeOffset="-377407.3728">-8878 47 671 0,'18'-30'420'0,"-1"-1"-37"0,3 4-48 15,9 7-201-15,-4 8 4 16,-3 9-29-16,0 14 8 16,-6 4-21-16,-9 11-9 15,-5 7-16-15,-5 14-7 16,-6 3-28-16,-4 14-20 15,0-2-9-15,-4 3-1 16,0-12 0-16,2-10 3 16,5-17-3-16,3-8-1 15,9-10 0-15,6-4-4 16,1-1-2-16,15 2-1 16,0-7 0-16,16-8 2 15,1-4-28-15,12-18-151 16,-6-21-364-16,-2-14 41 15</inkml:trace>
          <inkml:trace contextRef="#ctx0" brushRef="#br0" timeOffset="-376944.9843">-8386-373 1470 0,'-6'-8'449'0,"-2"-3"95"16,7 2-408-16,10 0-64 15,6 2-41-15,12-1-12 16,8 4-21-16,6 4-3 16,0 3 0-16,0 7 1 15,-8 4 2-15,1 3 2 16,-12-4 1-16,0 7 0 16,-12-11 2-16,-7 5-1 15,-13-5 0-15,-4 4 5 16,-10 1-1-16,0 9 1 15,-7-2 0-15,2 9-2 16,1 2-1-16,2 11 2 0,-2 2 3 16,9 4 2-16,5-4 0 15,2-1-1-15,7-18-6 16,8-6-2-16,3-13-10 16,8-11-86-16,4-13-97 15,4-4-368-15,2-5 4 16</inkml:trace>
          <inkml:trace contextRef="#ctx0" brushRef="#br0" timeOffset="-376467.6251">-7845-545 1300 0,'0'-6'454'0,"-3"3"87"16,0 9-349-16,-3 15-63 16,-1 13-55-16,-1 22-19 15,4 5-43-15,4 8-9 0,7-11 1 16,8-3 0-16,7-19-2 15,2-12-1-15,2-11-2 16,7-21 3-16,-4-15 0 16,4-30 2-16,-2-11 2 15,-1-22 0-15,-9 4-2 16,-9 0 1-16,-9 24-1 16,-3 17-4-16,-7 34-5 15,-2 28-4-15,3 25-2 16,0 26 2-16,2 7 3 0,6 5 6 15,3-16 3-15,10-7 2 16,0-26-4-16,8-13-2 16,-4-17 0-16,9-22 4 15,-6-21 0-15,1-36 4 16,-5-6 2-16,1-18 0 16,-12 9-3-16,-10 7 0 15,-4 36-1-15,-6 15 2 16,-2 25-1-16,-1 16-2 15,2 10 0-15,3 7-1 16,4-3-1-16,1 2-1 16,3-12 4-16,4-7-10 15,2-10-39-15,2-12 62 16,2-6-588-16,5 3 175 16</inkml:trace>
          <inkml:trace contextRef="#ctx0" brushRef="#br0" timeOffset="-375833.9055">-7242-76 1191 0,'1'0'419'0,"4"2"81"16,-1-7-315-16,9-1-20 15,2-8-46-15,9-11-8 16,0-9-41-16,10-7-17 16,-7-7-24-16,3-12-10 15,-8 9-14-15,-4-5 0 16,-11 9-1-16,-2 12-1 15,-8 20-4-15,-2 16-1 16,-2 26-4-16,-1 23-1 16,4 11 0-16,4 15 3 15,3-5 3-15,7 2 1 16,2-21 3-16,4-10-1 16,-3-16 0-16,-2-12 0 0,-4-13 6 15,-5-10-212-15,-10 2-368 16,-8 4 58-16</inkml:trace>
          <inkml:trace contextRef="#ctx0" brushRef="#br0" timeOffset="-5100.6996">-7567 1322 712 0,'5'-14'346'0,"-2"0"-24"15,-2 13-168-15,2 5-45 16,-4 1-28-16,2 2-29 16,1 4 31-16,1-9 0 15,-5 7-11-15,2-17 9 0,-3-6-5 16,-7-8-8-16,-1-1-4 15,-7-17-11-15,3 13-20 16,-11-6-6-16,5 8-1 16,-5-2-2-16,5 7 0 15,-5-2-3 1,5 6-2-16,-4 0-8 0,4-2-1 16,0-4-8-16,3-2 3 15,-1-2-6-15,3-3 4 0,0 4-5 16,3 2 4-16,1 5-2 15,1 4 3-15,0 6-4 16,4 4 4-16,-2 1-3 16,4 0 3-1,1 0-5-15,2-2 3 0,1-1-3 16,1 3-20-16,0 0-110 16,0-3-40-16,4-5-341 15,2 2-7-15</inkml:trace>
        </inkml:traceGroup>
        <inkml:traceGroup>
          <inkml:annotationXML>
            <emma:emma xmlns:emma="http://www.w3.org/2003/04/emma" version="1.0">
              <emma:interpretation id="{AD79C53E-8CE7-418C-86D4-F3B78426F390}" emma:medium="tactile" emma:mode="ink">
                <msink:context xmlns:msink="http://schemas.microsoft.com/ink/2010/main" type="inkWord" rotatedBoundingBox="18999,1653 23494,1425 23572,2966 19077,3194">
                  <msink:destinationLink direction="with" ref="{4D853682-9780-4EAE-AE81-5D5530103E6A}"/>
                </msink:context>
              </emma:interpretation>
              <emma:one-of disjunction-type="recognition" id="oneOf3">
                <emma:interpretation id="interp3" emma:lang="" emma:confidence="1">
                  <emma:literal/>
                </emma:interpretation>
              </emma:one-of>
            </emma:emma>
          </inkml:annotationXML>
          <inkml:trace contextRef="#ctx0" brushRef="#br1" timeOffset="-641568.1042">-5459-161 341 0,'-20'-29'260'0,"3"5"-35"15,-2 1-16-15,-4-3-92 0,2 7-6 16,-13-3 19-16,-5 9-7 16,-16 4 2-16,-4 15-37 15,-15 3-2-15,1 11-22 16,-9 1-12-16,7 8-22 16,-3 0-2-16,5 1-20 15,-9 2-2-15,15 3-5 0,-6 6 0 16,12 1-2-16,4 17 0 15,14 3-2 1,10 22-1-16,16-5-1 0,13 6 0 16,14-14-1-16,19 6 2 15,8-22 0-15,17 35 2 16,7-10-1-16,10 2-1 16,1-15 1-16,12-10 3 15,-3-49 0-15,13-19 2 16,-4-13 3-16,11-12 0 15,-17 5-3-15,4 9 1 16,-19 12-1-16,6 9-1 16,-18 5-1-16,16 0 2 15,-9-9-1-15,16-28-3 16,-5-10 0-16,13-24 2 16,-9-9-3-16,0-18-2 0,-23 3 9 15,-5-19 2-15,-22 14-1 16,-18-1 3-16,-20 18 21 15,-25 20 24-15,-19 25 7 16,-35 10 29-16,-10 14 3 16,-30 11 6-16,2 8-28 15,-18 5-6-15,21 1-32 16,-6-1-3-16,29-4-22 0,4 1-54 16,28-4-64-16,20 6-410 15,25 0 61-15</inkml:trace>
          <inkml:trace contextRef="#ctx0" brushRef="#br1" timeOffset="-640658.7749">-4469-296 1010 0,'4'-55'336'16,"-14"22"53"-16,-2 25-277 15,-6 31-32-15,0 14-42 16,1 26-10-16,4 15-14 15,-1 23-4-15,11 3-3 0,1 12 2 16,5-14 0-16,2-17 28 16,2-26 8-16,0-21 4 15,0-27-3-15,7-11 3 16,-1-11-24-16,12-24-5 16,5-12-4-16,6-23 3 15,-4-10-4-15,6-6 0 16,-7 13-9-16,-3 7 1 15,-5 25-1-15,-6 13 0 16,-6 14-11-16,-8 11-121 16,-2 14-355-16,-12 7 69 15</inkml:trace>
          <inkml:trace contextRef="#ctx0" brushRef="#br1" timeOffset="-639897.2719">-4365 249 1190 0,'-2'23'258'0,"8"2"111"0,3-3-349 16,5-3-16-16,4 3-2 16,11-4 2-16,0-11-5 15,12 4-34-15,0 0-17 16,1-13-43-16,-7-15-3 16,0-11 9-16,-12-15 36 0,-2-15 23 15,-7 4 50-15,-5-2 35 16,-6 16 7-16,-5 11 21 31,-2 17 1-31,-5 15-1 0,-3 18-34 0,-2 13-13 16,3 11-22-16,1 13-5 15,5-5-8-15,5-3 0 16,2-15 0-16,2-11 1 16,2-14-2-16,3-10 2 15,3-11 2-15,4-12 5 16,0-16 1-16,1-16 9 15,-5-1 4-15,-7-3 6 16,-10 10-1-16,-7 13 2 16,-5 21-4-16,-5 13-4 15,3 19-9-15,3 13-3 16,7 7-5-16,7 2-2 16,8-9-12-16,12-8-31 0,7-21-23 15,8-27-40-15,3-21-13 16,10-18-129-16,-4-8 13 15,1-7 28-15,-11 22 47 16,-6 10 122-16,-14 20 172 16,-15 15 47-16,-14 22-4 15,-4 12 7-15,-5 12-107 0,-1 13-25 16,10-2-21 0,9-2 8-16,10-14-9 0,8-7-2 15,6-17-9-15,6-7-4 16,1-6-10-16,4-1 0 15,-1-1 0-15,5 5-3 16,-9 7-4-16,3 7-1 16,-7 15-4-16,-1 10 2 15,-10 4 4-15,4 7 1 16,-8 4 1-16,-6 2-1 16,-8-10 1-16,-6-5 17 15,-7-4 15-15,-5-2 22 16,-3-15 4-16,2 0 2 15,4-14-18-15,10 3-29 16,8-19-59-16,19-18-68 16,7-17-24-16,17-20-326 0,7-23 52 15</inkml:trace>
          <inkml:trace contextRef="#ctx0" brushRef="#br1" timeOffset="-638874.8894">-3549-516 1118 0,'-8'-23'413'16,"-5"16"56"-16,1 16-319 15,1 21-33-15,5 11-65 16,3 17-28-16,7 5-24 16,10 10 1-16,4-7-2 15,8 5 1-15,4-9 0 0,4 9 2 16,-7-7-1-16,-1 9 1 16,-8-8-1-16,-6-3 0 15,-7-16 0 1,-5-13 4-16,0-16 1 0,-6-8 25 15,1-13 0-15,-5-24 3 16,-1-11-3-16,-7-29 0 16,0-13-25-16,-4-7 1 15,3 20-5-15,-1 10-4 16,5 28-2-16,1 10 0 16,5 20-3-16,6 6 1 15,4 8 0-15,10 6 2 16,3-2-2-16,8-2 1 0,4-6 1 15,5-6 1-15,-4-8 2 16,2-9 3 0,-2-6 1-16,-3-12 4 0,-4 6-2 15,-2-9 1-15,-3 11-1 16,-9-4 2-16,-2 10-1 16,-8 2 1-16,-2 6-2 15,-4 3 1-15,1 6-2 16,-2 9-3-16,3 3-2 15,-2 16-1-15,4 3-1 16,3 15 1-16,3-2 0 0,6 3 3 16,3-4-1-16,3-4 2 15,3-9-2-15,-1-4 0 16,0-6-2-16,1-14 0 16,-2-12 0-16,6-14 3 15,-4-10 2-15,3-19 4 16,3-2 0-16,-1-1 1 15,-5 14-5-15,0 8-3 16,-4 16-4-16,-7 13-4 16,3 11-1-16,-1 11 3 15,-2 4 1-15,2 7 3 16,2-4 3-16,-1-5 1 16,4-11-2-16,3-9-1 15,2-10 1-15,3-13 2 0,2-6 2 16,2-4 2-16,-4 1 0 15,-4 2 0-15,-5 15-3 16,-10 7-12-16,-5 8-4 16,-3 3-74-16,1 8-47 15,1-10-47-15,0-7 138 16,12-15-456-16,1-24 222 16</inkml:trace>
          <inkml:trace contextRef="#ctx0" brushRef="#br1" timeOffset="-637998.9684">-3007-674 1149 0,'-17'-9'354'16,"-7"15"69"-16,4 15-319 0,6 10-47 16,7 2-33-16,7 8-8 15,13-3-10-15,7 6 0 16,4-1-1-16,11 13 1 16,-3-9 0-16,3 15-2 15,-2 3-2-15,-1 8-1 16,-9-15 0-16,-2 8 1 15,-9-14 0-15,-1-14 3 16,-6-18-1-16,-1-7 4 16,1-16-1-16,1-27 12 15,-2-14-2-15,7-27 2 16,-2-7-6-16,2-25 1 0,-4 8-11 16,1-10 1-1,-7 24-2-15,1-1 2 0,-5 26-1 16,0 8 0-16,-2 16-2 15,-2 3 2-15,1 8-2 16,-3 1 2-16,1 11-2 16,-4 1-2-16,-3 8-3 0,-7 22-1 15,3 8-3 1,-6 16 3-16,6 7 2 0,3 10 2 16,12-11 2-16,5 4 0 15,9-12-3-15,9 0-1 16,4-15-1-16,7-6 3 15,-1-14 1-15,6-8 2 16,-6-8 3-16,1-2 3 16,-5-1-1-16,-4 3-2 15,-6 4 2-15,-4 4 3 16,-5 7-2-16,-3 7 2 16,1 5 0-16,-2 3-1 15,1-4-3-15,1-3 0 16,2-10-4-16,4-8-2 15,6-5-1-15,4-6 1 16,0-5 1-16,2-3 2 16,-3-2 1-16,-7-7-12 15,-5-4-18-15,2-2-42 0,-9-3-18 16,-1-13-21-16,-7 5 8 16,-5-8 17-16,-9 5 42 15,-3 5 36-15,2 8 35 16,3 12 29-16,7 14-1 15,2 11 1-15,8 9-23 16,4 17-15-16,4 1-26 0,13 14-1 16,0-1 1-16,13 7 1 15,-4-2 3-15,8 8-1 16,-8-3 2-16,8 8-1 16,-14-14 0-16,-1-5 1 15,-6-14 0-15,-7-13 20 16,-5-11 18-16,-1-7 19 15,-2-15 6-15,-8-18 7 16,-2-7-16-16,-4-19-7 16,-6-4-14-16,-5 3 3 15,2 17-1-15,1 10 1 16,-1 17-9-16,14 15-8 16,9 13-6-16,13 9-59 15,9 5-64-15,13 12-427 16,7-5 73-16</inkml:trace>
          <inkml:trace contextRef="#ctx0" brushRef="#br1" timeOffset="-637994.9802">-2193-461 1500 0,'-10'6'399'16,"4"-3"103"-16,4 0-420 15,8 3-62-15,0 0-19 16,7 0-96-16,2-8-407 0</inkml:trace>
        </inkml:traceGroup>
      </inkml:traceGroup>
    </inkml:traceGroup>
    <inkml:traceGroup>
      <inkml:annotationXML>
        <emma:emma xmlns:emma="http://www.w3.org/2003/04/emma" version="1.0">
          <emma:interpretation id="{005A8460-AB75-47EF-9424-463ED664EF16}" emma:medium="tactile" emma:mode="ink">
            <msink:context xmlns:msink="http://schemas.microsoft.com/ink/2010/main" type="paragraph" rotatedBoundingBox="19594,3102 29682,1003 30012,2594 19924,4692" alignmentLevel="3"/>
          </emma:interpretation>
        </emma:emma>
      </inkml:annotationXML>
      <inkml:traceGroup>
        <inkml:annotationXML>
          <emma:emma xmlns:emma="http://www.w3.org/2003/04/emma" version="1.0">
            <emma:interpretation id="{52F975DC-C81B-482D-BC76-DC76555D1141}" emma:medium="tactile" emma:mode="ink">
              <msink:context xmlns:msink="http://schemas.microsoft.com/ink/2010/main" type="line" rotatedBoundingBox="19594,3102 29682,1003 30012,2594 19924,4692"/>
            </emma:interpretation>
          </emma:emma>
        </inkml:annotationXML>
        <inkml:traceGroup>
          <inkml:annotationXML>
            <emma:emma xmlns:emma="http://www.w3.org/2003/04/emma" version="1.0">
              <emma:interpretation id="{708100C2-5F61-4D7B-BB04-AE18D22260DD}" emma:medium="tactile" emma:mode="ink">
                <msink:context xmlns:msink="http://schemas.microsoft.com/ink/2010/main" type="inkWord" rotatedBoundingBox="19594,3102 22837,2427 23168,4017 19924,4692"/>
              </emma:interpretation>
              <emma:one-of disjunction-type="recognition" id="oneOf4">
                <emma:interpretation id="interp4" emma:lang="" emma:confidence="0">
                  <emma:literal>@8Oproclfet.</emma:literal>
                </emma:interpretation>
                <emma:interpretation id="interp5" emma:lang="" emma:confidence="0">
                  <emma:literal>@8Oprodfet.</emma:literal>
                </emma:interpretation>
                <emma:interpretation id="interp6" emma:lang="" emma:confidence="0">
                  <emma:literal>@8Oprodlfet.</emma:literal>
                </emma:interpretation>
                <emma:interpretation id="interp7" emma:lang="" emma:confidence="0">
                  <emma:literal>@8Oproclft.</emma:literal>
                </emma:interpretation>
                <emma:interpretation id="interp8" emma:lang="" emma:confidence="0">
                  <emma:literal>@8Oprodft.</emma:literal>
                </emma:interpretation>
              </emma:one-of>
            </emma:emma>
          </inkml:annotationXML>
          <inkml:trace contextRef="#ctx0" brushRef="#br1" timeOffset="-636807.914">-5238 1132 545 0,'-3'-8'320'16,"-7"-1"-8"-16,-4 0-126 16,0 0-27-16,-1 4-57 15,-8-5 8-15,4 4-21 16,-7-8-4-16,-2 6-24 0,-5-7-12 16,0 5-25-16,-5-5-9 15,1 7-7-15,-5 0-2 16,1 17 1-16,-3-2-8 15,6 3-4-15,-5 10 1 16,10-3-1-16,1 1 1 16,11 5 4-16,0 7 0 15,7-6-1-15,7 19 0 16,7 1-2-16,6 12 0 16,9 6-1-16,14 9-2 15,5-10 1-15,17 0-1 16,-3-16 1-16,14-14 0 15,-4-18-1-15,9-7 3 16,-8-12 2-16,9-18 2 16,-10-11 3-16,3-30 6 0,-11-17-1 15,-3-20 13-15,-11 10 8 16,-15-10 20-16,-24 17 7 16,-18 2 16-16,-15 19-7 15,-24 5-3-15,0 22-22 16,-4 22-10-16,6 30-19 15,-1 29-1-15,11 5-8 16,2 11 7-16,14 0-32 0,8-3-82 16,10-20-58-16,-2 10-338 15</inkml:trace>
          <inkml:trace contextRef="#ctx0" brushRef="#br1" timeOffset="-636331.1912">-4913 1677 976 0,'-2'-69'328'16,"-2"10"33"-16,4 58-266 0,6 19-31 15,0 12-40-15,6 20-4 16,9 17 1-16,7 10-2 16,0-1-13-16,7 9-5 15,-4-17-2-15,-7-11 4 16,-9-13-2-16,-3-8 2 16,-9-7 5-16,-4-8 3 15,-7-7 0-15,-8-4 0 16,-9-13-27-16,-16-21-44 15,-4-6 35-15,-17-22-371 16,5-15 92-16,-3-13-245 16,10 9 339-16,9-17 678 15,23 15-154-15,8-11 44 16,20 8-235-16,14-4-36 16,6 21-45-16,10 4-14 15,-1 28-21 1,8 18-9-16,-3 15-4 0,-1 12 3 0,-10 8 1 15,-3 9 5-15,-13 0 4 16,-8 7 4-16,-10-1 8 16,-13 9 16-16,-6 3 4 15,-9 16 4-15,-3-7-1 16,2 8-6-16,7-17-16 0,5-8-4 16,11-16-2-16,11-5-55 15,8-19-40-15,17-11-338 16,8-15 46-16</inkml:trace>
          <inkml:trace contextRef="#ctx0" brushRef="#br1" timeOffset="-635272.1052">-4569 1671 1009 0,'5'24'262'0,"-2"20"79"16,1 16-274-16,3 9-34 15,0-6 2-15,7 1 12 16,1-20 0-16,5-15 14 15,1-11-6-15,-4-10-1 16,-4-14 4-16,-5-17 24 16,-7-4-15-16,-10-19 7 15,-3-7-8-15,-12-8-13 16,1 13-31-16,-9-1-7 0,5 22-8 16,4 10-2-16,6 11-4 15,4 12 2-15,8 5-2 16,10 1 0-16,5 3 0 15,10 2-1-15,6-11-3 16,12-5-43-16,-2-10-24 16,7-9-39-16,-4-11-12 0,-1 4-7 15,-9-3 43 1,-6 4 23-16,-11 9 41 0,-8 9 17 16,-2 1 9-16,-7 14 1 15,2 11 0-15,-4 0 1 16,7 4-2-16,-2 3 0 15,2-4 2-15,3-6 11 16,11-1 3-16,-2 0 8 16,3-4-2-16,5-6-1 15,-3 0-12-15,-1-2-4 16,-2-4-7-16,0-9 7 16,-5-7 1-16,1-9 5 15,-5-6 0-15,-8-1 5 16,-3-2 0-16,-12-2 3 15,-5 1-4-15,-4 8-2 16,1 5-3-16,5 10-3 16,4 17-6-16,5 7 1 0,9 2 0 15,3 4-5-15,4-1-2 16,11-8-4-16,4 0 0 16,2-6-3-16,3-6 4 15,2-9 2-15,-2-5 3 16,-1-9 1-16,0 3 0 15,-2-6-7-15,-4 5-3 16,-4 8-1-16,-1 5 0 16,-4 2 3-16,-2 4 4 0,-3-1 1 15,2-1 0-15,-2-3 2 16,-2 0-1-16,1-2 0 16,-2 7-1-16,-5 2-3 15,1 3 0-15,-4 21-1 16,-3-1-1-16,-1 10 0 15,3 8 1-15,0 5 1 16,3-8 2-16,5 4 7 16,4-8 4-16,6-9 17 15,1-8 16-15,9-19-9 16,2-8-3-16,8-22 3 16,-4-21-14-16,6-31-12 15,-7-4 8-15,-6-10 1 16,-12 13-4-16,-6 19 0 0,-7 28-5 15,-2 16 2-15,-2 12-6 16,2 19-2-16,1 8-5 16,2 19-2-16,2 11-1 15,5 16 3-15,7-4 0 16,7 4 3-16,6-6 3 16,10-4 2-16,-1-18-3 15,5-2 4-15,-3-20-6 16,-2-5-65-16,-9-17-55 0,-1 0-368 15,-12-13 38-15</inkml:trace>
          <inkml:trace contextRef="#ctx0" brushRef="#br1" timeOffset="-634383.4548">-3802 1425 592 0,'-2'9'425'0,"5"0"-77"15,6-5-42-15,6-4-243 16,4-12-26-16,11-23-1 15,5-12-11-15,6-21-8 16,-5-3-5-16,-1-37 3 16,-11 9-4-16,-15-20 0 15,-13 20 1-15,-10 6 17 16,-2 48 8-16,-13 49 3 16,4 53-5-16,0 26-4 0,6 13-17 15,3 13-6-15,7-26-2 16,4-8 10-16,11-24 9 15,3 13-7-15,3-9-2 16,14 11-1-16,3 0-9 16,6 9-7-16,-2-9 7 15,7 8-1-15,-8-9-2 16,1 4 2-16,-13-9-1 16,-5-13 2-16,-6-21-3 15,-6-21 33-15,-4-27-4 0,1-37 3 16,1-14-3-16,2-42 7 15,3-8-33-15,0-15 3 16,-3 26-4-16,-1 3-8 16,-8 36-5-16,-2 0-4 15,-4 23-2-15,-3-2-2 16,1 20 7-16,1 11-3 16,2 23 3-16,0 17 2 15,8 6 3-15,0 2-1 16,3 6 1-16,3 7-2 15,2-14-1-15,5 15 0 16,3-3 2-16,3 4 3 16,1-6 0-16,6 14 3 15,-1-9 0-15,4-4-1 16,-1-13-3-16,5-15-4 0,-3-25-2 16,4-19 5-16,-6-11 2 15,1-12 3-15,-8 7 6 16,-6 10 3-16,-10 12-5 15,-7 9-1-15,-2 17-3 16,-7 5 0-16,1 1-2 16,2 4 1-16,6 4 1 15,2-8-1-15,12-4-2 16,11-7-2-16,7-22 3 0,8-39 0 16,3-31 5-16,2-18 4 15,-10 6 2-15,-13 8-2 16,-13 38 0-16,-16 31-6 15,-3 24-5-15,-5 16-6 16,1 11-4-16,2 22 3 16,8 31 9-16,1 20 12 15,5-2 5-15,11 14 7 16,7-11-2-16,12-28-4 16,-1-24-8-16,3-5 3 15,-2-21-3-15,0 1 1 16,-10-10 0-16,1 1 1 15,-7-1-1-15,-3 0 0 16,-8 0 0-16,-11 0-7 16,-9 8-21-16,-10-8-65 0,-2 2-41 15,-7-7-46-15,1-3-324 16,-9-11 73-16</inkml:trace>
          <inkml:trace contextRef="#ctx0" brushRef="#br1" timeOffset="-634062.7047">-3226 1077 949 0,'-6'-3'402'16,"12"-4"12"-16,8-4-254 15,16 9-58-15,5-17-67 0,12-6-18 16,0 4-6-16,12-2-16 16,-7-22-411-16</inkml:trace>
          <inkml:trace contextRef="#ctx0" brushRef="#br1" timeOffset="-634057.718">-2651 1159 1547 0,'2'9'452'15,"-11"-10"90"-15,9 1-488 16,7-8-183-16,-1 2-404 16</inkml:trace>
          <inkml:trace contextRef="#ctx0" brushRef="#br2" timeOffset="-332941.8243">-5191 906 920 0,'3'-23'254'0,"-1"-7"88"16,1 5-252-16,-5 1 3 16,-1 7-7-16,-3 1 17 15,-1-16-6-15,-6 27 21 16,-2-20-11-16,-9 2-1 16,-5 24-24-16,-15 25-16 15,-3-21-35-15,-17 28-7 16,10 6-15-16,-7-19 1 15,13 1-7-15,-4 5 6 16,16 5-6-16,-7-1 7 16,7 6-4-16,-4 5 4 0,7-4-5 15,-2-2 4-15,3-4-8 16,2-2 3-16,5-1-5 16,4 3 2-16,9 1-4 15,11 12 2-15,5 5-3 16,10 13 0-16,7 3-3 15,12 13 4-15,4-8-1 16,14 13 4-16,1-15-3 0,9 4 4 16,-8-19-5-1,9-8 3-15,-9-22-4 0,11-11 5 16,-7-21-5-16,10-15 4 16,-11-13-2-16,5-20 8 15,-12-4-5-15,2-10 7 16,-8 4-3-16,-2-7 4 15,-11 13-8-15,-3-12 5 16,-7 12-7-16,-2 1 6 16,-6 10-4-16,-3-4 6 15,-10 15-7-15,-4-13 9 16,-7 1-7-16,-17-19 7 16,-4 2-6-16,-9-17 7 15,-7 16-9-15,-12 38 1 16,5 29-8-16,-14 35 5 15,2 48-5-15,-11 21 6 0,11-10 1 16,-2 7 10-16,16-14-98 16,-1-22-431-16</inkml:trace>
          <inkml:trace contextRef="#ctx0" brushRef="#br0" timeOffset="-328598.0419">-5355 951 957 0,'-6'-22'279'0,"-3"-16"76"0,2 6-242 0,-6 0-6 15,1 8 7-15,-7 5 33 16,-3 15-5-16,-8 8-14 0,-5 12-43 16,-6 29-26-1,-4 1-31-15,-13 17-17 0,5-13 1 16,-2 4 7-16,7-32 9 15,2 3-2-15,16-18 6 16,6 8-3-16,5-6-3 16,4 5-8-16,6 1-1 15,1 11-7-15,4 13-1 0,1 16-4 16,1 13-1-16,7 10-3 16,1-10 2-1,14 0-6-15,4-8 3 0,14-3-2 16,1-11 0-16,11 2-3 15,-6-7 7-15,-1-7-7 16,-7-6 5-16,8-14-3 16,-3-11 5-16,11-12-5 15,3-9 8-15,4-20-5 16,-2 6 7-16,7-7-6 16,-11 5 3-16,5-4-3 15,-11 8 3-15,-2-7-5 16,-11-8 6-16,-7-13-5 15,-10-8 6-15,-2-15-6 16,-10 5 6-16,-4 2-6 16,2 9 6-16,-6 4-7 0,-5 11 8 15,-4-6-5-15,-1 21 5 16,-19-6-5-16,-5 11 5 16,-10 4-8-16,-3 12 6 15,-15-4-8-15,4 15 3 16,-12 7-5-16,5 10 6 15,-2 12-5-15,10 9 6 16,-7 7-6-16,14 10 7 0,-2-4-8 16,10-2 6-16,-2 5-6 15,15-2 7-15,5 13-5 16,10 2 5-16,5 15-6 16,12-9 6-16,10 6-6 15,5-16 5-15,14 10-6 16,6-12 5-16,12 10-7 15,-4-12 7-15,8 2-8 16,-5-19 9-16,10-5-9 16,-7-18 7-16,8-8-4 15,-5-13 6-15,7-7-5 16,-10-17 7-16,4-15-3 16,-9-1 3-16,1-23-2 15,-7-4 3-15,0-4-4 16,-12 0 3-16,-5-22-4 15,-10 11 4-15,-7-10-4 0,-13 12 4 16,-6 2-4-16,-8 27 4 16,-9 6-7-16,-10 16-1 15,-13 24-11-15,-4 17-1 16,-15 13-9-16,4 10-5 16,-3 11-96-16,6-7-57 15</inkml:trace>
        </inkml:traceGroup>
        <inkml:traceGroup>
          <inkml:annotationXML>
            <emma:emma xmlns:emma="http://www.w3.org/2003/04/emma" version="1.0">
              <emma:interpretation id="{CE594F0B-073A-427A-8B43-89713533E590}" emma:medium="tactile" emma:mode="ink">
                <msink:context xmlns:msink="http://schemas.microsoft.com/ink/2010/main" type="inkWord" rotatedBoundingBox="24114,2330 27426,1641 27621,2582 24310,3271">
                  <msink:destinationLink direction="with" ref="{69996C1C-6B28-41CE-A34D-199B1BA1A3F3}"/>
                </msink:context>
              </emma:interpretation>
              <emma:one-of disjunction-type="recognition" id="oneOf5">
                <emma:interpretation id="interp9" emma:lang="" emma:confidence="0">
                  <emma:literal>pur</emma:literal>
                </emma:interpretation>
                <emma:interpretation id="interp10" emma:lang="" emma:confidence="0">
                  <emma:literal>purr</emma:literal>
                </emma:interpretation>
                <emma:interpretation id="interp11" emma:lang="" emma:confidence="0">
                  <emma:literal>pullt</emma:literal>
                </emma:interpretation>
                <emma:interpretation id="interp12" emma:lang="" emma:confidence="0">
                  <emma:literal>pur-</emma:literal>
                </emma:interpretation>
                <emma:interpretation id="interp13" emma:lang="" emma:confidence="0">
                  <emma:literal>purr-</emma:literal>
                </emma:interpretation>
              </emma:one-of>
            </emma:emma>
          </inkml:annotationXML>
          <inkml:trace contextRef="#ctx0" brushRef="#br1" timeOffset="-1.75778E6">0 18 941 0,'2'-4'311'0,"-2"-4"79"16,1 5-251-16,1 0-4 0,-4 3-26 15,4-2-1-15,-1 7-33 16,1 1-7-16,-2 0-19 15,4 12-6-15,-2 10-16 16,-1 22-4-16,-1 13-9 16,3 13-5-16,-1-7-5 15,1-4 1-15,1-20-2 16,-1-4 2-16,2-12-1 16,-1 1-1-16,-4-5 0 0,-4-6 1 15,7-8 1-15,-3-5 7 16,0-3 8-16,-6-7 24 15,4-1 1-15,-4-16 2 16,0 1-8-16,3-21-8 16,8-4-26-16,4-27-1 15,3 4-3-15,-1-9 1 16,5 11-2-16,1 6 2 16,0 25-4-16,-1 9-2 15,0 9-2-15,0 8 0 16,4 6-1-16,3 2 1 15,-1 1 2-15,4 6 1 16,-1-2-1-16,-3 7-1 16,-4 3 0-16,1 7 0 15,-4-1 0-15,-6 10 2 16,-3 3 2-16,-9 7 5 0,-6 5 6 16,-8 4 15-16,-4-10 6 15,-8-5 10-15,3-12-2 16,-6-12 1-16,4-15-13 15,0-4-6-15,7-2-11 16,0-16-28-16,10-8-40 0,11-11-178 16,17-1-347-1,7-3 22-15</inkml:trace>
          <inkml:trace contextRef="#ctx0" brushRef="#br1" timeOffset="-1.75716E6">507 14 1002 0,'1'1'337'16,"-1"1"68"-16,0 2-218 16,3 4-67-16,3 11 8 15,0 1-25-15,7 8-10 16,2-3-42-16,3 7-10 16,5-8-21-16,6-7-6 15,-2 0-10-15,3-13 1 0,-1-4-2 16,0-9 5-16,-5-1-2 15,3-16-56-15,-2 3-54 16,-4-15 332-16,0-1-736 16,2 1 302-16</inkml:trace>
          <inkml:trace contextRef="#ctx0" brushRef="#br1" timeOffset="-1.75698E6">907-68 566 0,'-4'9'503'15,"-4"9"-83"-15,-2 5-25 0,-1 16-207 16,0 8-56-16,-4 18-6 15,5 8-44-15,-7 5-23 16,6-10-34-16,-1 2-7 16,6-20-12-16,1-12 4 15,12-9 7-15,-7-8-151 16,12-12-372-16,-2-18 80 16</inkml:trace>
          <inkml:trace contextRef="#ctx0" brushRef="#br1" timeOffset="-1.75618E6">1394 56 1145 0,'-13'-3'431'0,"4"9"87"15,1-4-300-15,7 4-38 16,2-6-58-16,8 6-32 16,5-8-57-16,16-8-16 15,10 5-14-15,17 1 0 16,2-3 1-16,10 6 0 15,-9 5-1-15,0-4-1 16,-18 2-1-16,-5-4 1 16,-15 9-2-16,-8-1 2 15,-10 0 0-15,-4 0 2 16,-3 3 0-16,-9-9 7 16,-3-8-10-16,-11 2-176 15,-1-3-384-15,-6 3 60 16</inkml:trace>
          <inkml:trace contextRef="#ctx0" brushRef="#br1" timeOffset="-1.74947E6">-848 235 1218 0,'-5'2'308'0,"5"-2"97"0,8 4-350 15,7 2-23-15,5-4-16 16,10-2 2-16,7-5-4 15,10 1-1-15,1-5-3 0,2-7-1 16,-10 4-4-16,-2-1 1 16,-13 0-1-16,-3 3 1 15,-7 5-5-15,1-1-62 16,-8 3-30-16,-5-3-334 16,-11 5 39-16</inkml:trace>
          <inkml:trace contextRef="#ctx0" brushRef="#br1" timeOffset="-1.74836E6">-1523 155 901 0,'-16'-2'346'16,"6"-4"48"-16,4 9-220 0,4-6-76 16,4-3-35-16,7-6-13 15,8 1-33-15,8-10-11 16,6 3-5-16,8 3 1 15,2 1-1-15,9 0-1 16,-1 8 2-16,4-1-1 16,-3-1 9-16,11-9-1 15,-5 4-420-15</inkml:trace>
          <inkml:trace contextRef="#ctx0" brushRef="#br1" timeOffset="-1.74881E6">-1306 320 495 0,'1'-21'321'16,"-2"0"-13"-16,-1 4-76 0,1 8-67 15,1 4-13-15,-2 8-60 16,4 11-16-16,-2 7-33 15,0 11-10-15,0 3-27 16,0 6 3-16,-2-6-1 16,7 7 2-16,-1-11-2 15,1 1 3-15,-1-13-5 16,2-4 0-16,-6-12-4 0,3-7-10 16,-1-7-24-16,1-10-39 15,3-2-38-15,8-15-288 16,-2 2 55-16</inkml:trace>
          <inkml:trace contextRef="#ctx0" brushRef="#br1" timeOffset="-1.74862E6">-1167 208 544 0,'-1'-6'418'0,"2"7"-73"16,-4 5-106-16,3 13-106 16,-3 8-87-16,0 9-13 15,3 5-17-15,-1 5 0 16,1-10-3-16,0 1-2 15,3-12-5-15,-6-2 1 16,6-5-2-16,-5-2 2 0,1-9-5 16,-7-5-33-1,8-5 88-15,-2-10-425 0,-10 1 135 16</inkml:trace>
          <inkml:trace contextRef="#ctx0" brushRef="#br1" timeOffset="-1.74928E6">-787 452 821 0,'-4'8'363'0,"3"-4"-3"16,6 5-191-16,5-10-92 16,10-5-35-16,9-3 7 15,6-5-7-15,12-1 0 16,-2 0-14-16,4-4-5 0,-10 4-15 15,-2 3 6-15,-13 5-32 16,-1 4-387-16,-11-7 126 16</inkml:trace>
          <inkml:trace contextRef="#ctx0" brushRef="#br1" timeOffset="-1.74497E6">1064-264 905 0,'1'-6'295'0,"-1"1"60"0,0 2-217 16,-1 5 0-16,-1 7-25 16,-4 0-8-16,-2 5-15 15,-4 4-38-15,2 3-30 16,-7 8-7-16,2 6-11 0,-5 9-1 16,0 3-1-16,2 14 0 15,5-4-1-15,-1 11 2 16,8-4 1-1,0 6 2-15,4-20 2 0,7-3 0 16,-1-15-3-16,8-9 2 16,1-13-4-16,3 1 1 15,6-6 0-15,2-2 2 16,-1-6 0-16,1-4-40 16,-4-2-47-16,-2-12-379 15,-5-20 69-15</inkml:trace>
          <inkml:trace contextRef="#ctx0" brushRef="#br1" timeOffset="-1.74459E6">1136-156 851 0,'-1'-6'400'0,"-2"6"5"15,1-3-148-15,4 6-176 16,-1-6-12-16,2 9-33 16,-3 4-16-16,2 5-17 15,-5 8 6-15,0 4 3 16,-6 10 5-16,0-1-1 0,-3 10-1 16,-2-5-6-16,2 7 3 15,1-4-2-15,1 2 6 16,5-10 0-16,3 4 0 15,1-18-4-15,6-3-1 16,2-12-6-16,4-1 0 16,-1-9-1-16,7-1 2 15,-5-7-2-15,3-1 1 16,-3-5-1-16,2-4 6 16,-6 1-24-16,1 2-85 15,-3 0 451-15,-3-8-819 16,-2 8 334-16</inkml:trace>
          <inkml:trace contextRef="#ctx0" brushRef="#br1" timeOffset="-1.74417E6">1279-225 1052 0,'0'-3'357'0,"2"2"86"15,-1 4-293-15,-2 1-28 16,-2-1-47-16,4 10-24 15,-1-1-41-15,5 9-9 16,-1 5-1-16,4 12 1 16,-2 1-2-16,3 14 2 15,-8-3-2-15,3 16 3 16,-3-3 0-16,-9 7 2 16,-2-12 2-16,-4-4 1 15,-3-10-1-15,-8-6 10 16,0-10-75-16,-8-3-399 15,3-6 119-15</inkml:trace>
        </inkml:traceGroup>
        <inkml:traceGroup>
          <inkml:annotationXML>
            <emma:emma xmlns:emma="http://www.w3.org/2003/04/emma" version="1.0">
              <emma:interpretation id="{B1015A65-22D0-40B2-BD14-A6054C257539}" emma:medium="tactile" emma:mode="ink">
                <msink:context xmlns:msink="http://schemas.microsoft.com/ink/2010/main" type="inkWord" rotatedBoundingBox="28151,1782 29773,1444 29914,2123 28293,2460">
                  <msink:destinationLink direction="with" ref="{69996C1C-6B28-41CE-A34D-199B1BA1A3F3}"/>
                </msink:context>
              </emma:interpretation>
              <emma:one-of disjunction-type="recognition" id="oneOf6">
                <emma:interpretation id="interp14" emma:lang="" emma:confidence="0">
                  <emma:literal>w.</emma:literal>
                </emma:interpretation>
                <emma:interpretation id="interp15" emma:lang="" emma:confidence="0">
                  <emma:literal>wo.</emma:literal>
                </emma:interpretation>
                <emma:interpretation id="interp16" emma:lang="" emma:confidence="0">
                  <emma:literal>wer.</emma:literal>
                </emma:interpretation>
                <emma:interpretation id="interp17" emma:lang="" emma:confidence="0">
                  <emma:literal>wir.</emma:literal>
                </emma:interpretation>
                <emma:interpretation id="interp18" emma:lang="" emma:confidence="0">
                  <emma:literal>www.</emma:literal>
                </emma:interpretation>
              </emma:one-of>
            </emma:emma>
          </inkml:annotationXML>
          <inkml:trace contextRef="#ctx0" brushRef="#br1" timeOffset="-1.75507E6">2532-208 728 0,'3'-15'338'16,"-1"10"22"-16,3 2-119 15,-5 2-90-15,4 5-20 16,-5 4-44-16,1 15-20 0,1 4-47 16,5 22-8-16,-4 1-4 15,8 18 4-15,1-10-4 16,3-1 0-16,-1-16-2 15,7-7 4-15,-6-24 5 16,4-13 16-16,0-15 7 16,11-25 7-16,-2-11-3 15,10-17-3-15,-6 4-16 0,1-2-2 16,-14 24-2 0,-4 13 6-16,-9 17-3 0,-4 12-4 15,-2 15-7-15,-4 15-4 16,1 4-8-16,-4 14 5 15,5-2 1-15,4-1 1 16,6-4 0-16,5-6-1 16,1-15-5-16,3-11 5 15,-3-9 0-15,10-19 3 16,-2-5 2-16,5-8 2 16,-5 5-3-16,2-2 8 15,-9 11 1-15,-2 3 10 16,-8 8-2-16,2-3 2 15,0-1-9-15,2-3-4 16,1-4-11-16,6-9 2 16,-1-3-3-16,-2-1 4 0,-6-1-17 15,-3 5-97-15,-4 10-81 16,-14 13-370-16,-7 8-5 16</inkml:trace>
          <inkml:trace contextRef="#ctx0" brushRef="#br1" timeOffset="-1.75448E6">3467-639 702 0,'2'-18'433'0,"4"4"-27"16,-3 10-100-16,0 8-179 16,-2 8-43-16,1 16 2 15,-2 11-38-15,-5 26-11 16,-5 8-7-16,-10 18 0 16,-1-1-14-16,-7 5-4 15,3-17-6-15,3-8 1 16,12-22-3-16,8-13 1 15,13-29 0-15,16-12 3 16,6-15-1-16,19-8 3 16,-6-1-2-16,11 10-3 15,-10 6-5-15,6 10 4 16,-15 10-16-16,6 4-465 16,-15-1 157-16</inkml:trace>
          <inkml:trace contextRef="#ctx0" brushRef="#br1" timeOffset="-1.20895E6">4171-372 334 0,'-20'-30'0'16</inkml:trace>
        </inkml:traceGroup>
      </inkml:traceGroup>
    </inkml:traceGroup>
    <inkml:traceGroup>
      <inkml:annotationXML>
        <emma:emma xmlns:emma="http://www.w3.org/2003/04/emma" version="1.0">
          <emma:interpretation id="{D5C54BBF-9DF8-4736-8785-DFFCF875E563}" emma:medium="tactile" emma:mode="ink">
            <msink:context xmlns:msink="http://schemas.microsoft.com/ink/2010/main" type="paragraph" rotatedBoundingBox="13122,9322 29438,1314 30569,3619 14253,11627" alignmentLevel="1"/>
          </emma:interpretation>
        </emma:emma>
      </inkml:annotationXML>
      <inkml:traceGroup>
        <inkml:annotationXML>
          <emma:emma xmlns:emma="http://www.w3.org/2003/04/emma" version="1.0">
            <emma:interpretation id="{9203575F-B673-4E2C-B951-8878EF46F038}" emma:medium="tactile" emma:mode="ink">
              <msink:context xmlns:msink="http://schemas.microsoft.com/ink/2010/main" type="line" rotatedBoundingBox="13122,9322 29438,1314 30569,3619 14253,11627"/>
            </emma:interpretation>
          </emma:emma>
        </inkml:annotationXML>
        <inkml:traceGroup>
          <inkml:annotationXML>
            <emma:emma xmlns:emma="http://www.w3.org/2003/04/emma" version="1.0">
              <emma:interpretation id="{183098DB-DBAF-4F27-9826-72BEB50FA38A}" emma:medium="tactile" emma:mode="ink">
                <msink:context xmlns:msink="http://schemas.microsoft.com/ink/2010/main" type="inkWord" rotatedBoundingBox="13459,10009 15458,9028 15840,9807 13841,10788"/>
              </emma:interpretation>
              <emma:one-of disjunction-type="recognition" id="oneOf7">
                <emma:interpretation id="interp19" emma:lang="" emma:confidence="1">
                  <emma:literal/>
                </emma:interpretation>
              </emma:one-of>
            </emma:emma>
          </inkml:annotationXML>
          <inkml:trace contextRef="#ctx0" brushRef="#br2" timeOffset="-400084.6947">-11430 7926 1286 0,'8'2'314'15,"-5"-1"113"-15,4-1-366 16,5 3-32-16,0 2-11 16,1-11 8-16,2 3-14 15,1-5 7-15,-3-2-6 16,-1-8 15-16,-6 1-3 0,-5-12 22 16,-5 5 1-16,-4 2 27 15,-2 10-4-15,-4 15 4 16,-3 16-26-16,-2 12-5 15,5 1-32-15,5 12-3 16,9-1-10-16,3 4 11 16,7-6-6-16,4-2 9 15,-2-13-7-15,2-11 7 16,1-19-10-16,9-22 9 16,-1-14-9-16,4-10 8 15,-4-7-6-15,-3-12 5 16,-14 12-7-16,0 11 6 15,-8 10-9-15,2 18-1 16,0 25-6-16,4 31 2 16,3 8-6-16,2 8 6 0,2 1 0 15,6 3 11-15,2-20-2 16,4-8 7-16,-2-16-4 16,10-18 8-16,-7-17-8 15,5-18 6-15,-5-19-6 16,3-21 2-16,-10 5-5 15,-5 1 2-15,-7 12-5 16,-2 23-1-16,-6 32-8 16,0 26-2-16,3 20-3 0,1 23 3 15,4-1 0-15,1 5 11 16,4-18 0-16,6-11 6 16,2-25-7-16,5-2 10 15,-2-17-7-15,5-18 10 16,-2-14-6-16,-3-26 0 15,-6-9-2-15,-6-6 8 16,-4 16-11-16,-10 5 7 16,-8 28 0-16,-1 8-3 15,6 18-12-15,-1 10 3 16,11 14-8-16,2 8 8 16,3 4-5-16,6 2 9 15,-1-7-3-15,-4-15 6 16,6-10-7-16,4-16 8 15,-6-13-7-15,5-14 10 16,-1-2-7-16,-1-5 9 16,-5 13-8-16,-7 6 6 0,-5 21-13 15,4 17 1-15,-8 16-7 16,4 19 4-16,10 12-6 16,-2 11 12-16,3-1-1 15,7-10 7-15,3-21-7 16,-1-18 11-16,5-29-7 15,1-31 9-15,0-10-4 0,3-20 7 16,-2 5-9-16,-5 8 4 16,-2 20-9-16,0 19-2 15,-3 25-7-15,3 15 1 16,4 9-4-16,-1 13 6 16,2-3 2-16,-1-4 6 15,0-12-2-15,8-19 12 16,-3-18-6-16,5-26 8 15,-2-10-6-15,-1-13 8 16,-3 8-13-16,0 13 1 16,-5 16-13-16,2 15 1 15,-3 17-10-15,-7 8 3 16,2 2 1-16,-6 7-8 16,-1-1-91-16,0-8-458 15,2-3 110-15</inkml:trace>
          <inkml:trace contextRef="#ctx1" brushRef="#br0">-11853 8470 0,'391'-280'32</inkml:trace>
          <inkml:trace contextRef="#ctx0" brushRef="#br2" timeOffset="-401395.4275">-11765 7637 785 0,'-11'-25'479'0,"-4"1"-33"16,-3 12-113-16,-11 12-194 15,-3 12-51-15,-4 17-4 16,4 13-42-16,-8 18-12 16,11 0-20-16,1 10 3 15,11-6-8-15,8 7 1 16,19-7-6-16,7 12 8 16,10-5-5-16,5 5 6 15,-4-17-4-15,3-6 7 16,1-27-8-16,2-9 7 0,-5-17-6 15,-1-11 5-15,-5-7-4 16,-6-6 10-16,-7-7-2 16,-5-1 12-16,-7 2-1 15,-8 1 14-15,-4 8-4 16,-7 4 4-16,0 8-12 16,-2 8 1-16,8 8-14 15,4 5-1-15,7 2-9 16,7 3 2-16,6-5-9 0,7-8 4 15,3-10-7-15,8-12 6 16,2-12-2-16,1-13 5 16,-9-1-1-16,2 5 3 15,-9 13-4-15,-1 11-1 16,-2 18-7-16,4 23-1 16,0 10-3-16,1 19 6 15,-3 7 1-15,1 3 8 16,-2-16-2-16,2-14 2 15,-1-25-6-15,3-19-21 16,-1-21-49-16,0-19-126 16,-6-8 70-16,-11-6-427 15,-4 6 59-15</inkml:trace>
        </inkml:traceGroup>
        <inkml:traceGroup>
          <inkml:annotationXML>
            <emma:emma xmlns:emma="http://www.w3.org/2003/04/emma" version="1.0">
              <emma:interpretation id="{55BEB61B-7E12-4668-9AB6-25C1B730C783}" emma:medium="tactile" emma:mode="ink">
                <msink:context xmlns:msink="http://schemas.microsoft.com/ink/2010/main" type="inkWord" rotatedBoundingBox="14966,9553 14979,9547 14986,9562 14974,9568"/>
              </emma:interpretation>
              <emma:one-of disjunction-type="recognition" id="oneOf8">
                <emma:interpretation id="interp20" emma:lang="" emma:confidence="0">
                  <emma:literal>.</emma:literal>
                </emma:interpretation>
                <emma:interpretation id="interp21" emma:lang="" emma:confidence="0">
                  <emma:literal>'</emma:literal>
                </emma:interpretation>
                <emma:interpretation id="interp22" emma:lang="" emma:confidence="0">
                  <emma:literal>*</emma:literal>
                </emma:interpretation>
                <emma:interpretation id="interp23" emma:lang="" emma:confidence="0">
                  <emma:literal>,</emma:literal>
                </emma:interpretation>
                <emma:interpretation id="interp24" emma:lang="" emma:confidence="0">
                  <emma:literal>l</emma:literal>
                </emma:interpretation>
              </emma:one-of>
            </emma:emma>
          </inkml:annotationXML>
          <inkml:trace contextRef="#ctx1" brushRef="#br0" timeOffset="46166.5395">-10718 7306 0</inkml:trace>
        </inkml:traceGroup>
        <inkml:traceGroup>
          <inkml:annotationXML>
            <emma:emma xmlns:emma="http://www.w3.org/2003/04/emma" version="1.0">
              <emma:interpretation id="{2198F595-49D9-49BE-A983-819DA0069B16}" emma:medium="tactile" emma:mode="ink">
                <msink:context xmlns:msink="http://schemas.microsoft.com/ink/2010/main" type="inkWord" rotatedBoundingBox="15385,9029 19016,7247 19706,8653 16075,10435"/>
              </emma:interpretation>
              <emma:one-of disjunction-type="recognition" id="oneOf9">
                <emma:interpretation id="interp25" emma:lang="" emma:confidence="1">
                  <emma:literal/>
                </emma:interpretation>
              </emma:one-of>
            </emma:emma>
          </inkml:annotationXML>
          <inkml:trace contextRef="#ctx1" brushRef="#br2" timeOffset="-440976.155">-9205 6339 0,'0'0'31</inkml:trace>
          <inkml:trace contextRef="#ctx0" brushRef="#br2" timeOffset="-396154.308">-8725 7315 2534 0,'0'0'17'0,"0"0"20"0,0 0-19 16,20-3-3-16,-8-2 4 0,3-14-8 15,-4-4 3-15,12-24-4 16,-8-14 9-16,-4-9-6 15,-10 13 0-15,-2 5 0 16,-4 20 3-16,0 19-4 16,1 17 2-16,5 22-6 15,6 16-3-15,3 15-4 16,5-1 3 0,7-6-3-16,-3-15-5 0,10-26-30 0,-3-23-27 15,3-36-96-15,-3-15-43 16,-4-31-17-1,-8 4-156-15,-9-1-124 0,-5 32 53 16,-4 16-113-16,-2 31 834 16,2 26 277-16,1 25-233 15,-2 28 108-15,2 15-299 16,0 25 22-16,5-5-9 0,2-3-7 16,5-18-35-16,10 0-18 15,3-29-34-15,7-1-23 16,0-16-19-16,1-5-6 15,-7-18 5-15,-6-2-3 16,-10-5 5 0,-4-3-1-16,-1-2 7 0,-10-7 5 15,-4-8 4-15,-8-17-10 16,1-12 2-16,-6-33-5 16,10-15-8-16,11-30-4 15,13 8 6-15,5 3-2 16,2 32 2-16,4 22-5 15,-5 33 2-15,-4 17-8 16,1 12 2-16,2 12-6 16,-1 10 6-16,2 14-4 0,-6 6 10 15,-6 10-4 1,1-5 9-16,-3 0-7 0,-4-10 8 16,0-11-5-16,-3-14 6 15,-8-9-3-15,-4-12 4 16,-6-5-4-16,-1-6-4 15,3-5-41-15,7 8-39 16,8 0-101-16,12 5-33 16,9-9-342-16,7 1 42 15</inkml:trace>
          <inkml:trace contextRef="#ctx1" brushRef="#br1" timeOffset="-443113.5461">-9193 6240 0,'0'0'0,"0"0"15,0 0-15,0 0 16,56-4 0,-21 4-16,29-4 15</inkml:trace>
          <inkml:trace contextRef="#ctx0" brushRef="#br2" timeOffset="-395549.9747">-8074 6356 1320 0,'-3'-24'482'0,"-4"16"54"15,-4 20-368-15,2 20-52 16,6 17-60-16,-5 17-30 16,10 0-6-16,4 5-3 15,3-12 3-15,5 2-8 16,5-17-2-16,4 3-9 16,0-15 2-16,0-6-2 15,-5-19 4-15,-3-16 0 16,-6-17 5-16,-1-19-2 15,-7-5 5-15,-2-5-3 16,-2 13-1-16,-2 11-6 0,1 19 2 16,7 12-12-16,1 11 4 15,7 8-6-15,1 9 8 16,8 8-5-16,-2-4 10 16,8-8-5-16,1-12 5 15,8-21-4-15,-5-18 4 16,10-14-2-16,-8-4 4 15,2-10-3-15,-8 12 4 0,3 13-10 16,-14 15 2 0,-1 18-10-16,-3 17 5 0,1 12-7 15,-5-2 11-15,8 8-4 16,-1-9 11-16,3-8-5 16,-1-14 8-16,9-10-6 15,-6-16 7-15,10-19-4 16,0-6 6-16,-3-9-9 15,-3 6 4-15,2 6-6 16,-5 13 1-16,1 18-9 16,-2 14 3-16,0 13-5 15,3 6 5-15,-1 3-1 16,-3-1 10-16,3-11-4 16,-2-9 5-16,0-19-3 15,-1-12 3-15,1-19-4 16,-4 1 2-16,-6-14-50 15,-11 11-78-15,-11 1-421 0,-15 18-25 16,-11 8-209-16</inkml:trace>
          <inkml:trace contextRef="#ctx0" brushRef="#br2" timeOffset="-395423.6693">-7367 6154 1250 0,'-3'0'404'0,"3"3"61"16,3 3-323-16,2-3-104 0,3 6-1 15,4-1-70-15,6-5-431 16,5 0 139-16</inkml:trace>
          <inkml:trace contextRef="#ctx0" brushRef="#br2" timeOffset="-394662.9502">-6913 6136 1242 0,'5'23'332'15,"-14"10"108"-15,2 10-343 16,-2-10-48-16,0 2-4 16,8-11-17-16,5-4-16 15,2-9-3-15,5-8-9 16,3-11 0-16,-4-13 1 0,1-11 5 16,-1-15-3-16,-5 0 8 15,1 1-2-15,-4 14-2 16,-2 8-7-16,-6 18 3 15,9 17-1-15,-3 10 7 16,1 14 2-16,7 7 15 16,2 4 9-16,1-16 6 15,10 2-8-15,2-21 8 16,7-19-5-16,4-18-8 16,5-22-4-16,-4-14 4 0,8-23-13 15,-12 1-3-15,-2-19-3 16,-11 13-1-16,-10-4-4 15,-14 23 0 1,-5 12-7-16,-7 36-1 0,0 22-4 16,0 23 1-16,-1 24-1 15,3 8 4-15,1 16 7 16,4-8 10-16,8 5 1 16,6-17 5-16,8-6-3 15,1-16-1-15,9-1-9 16,2-7-1-16,6-1-6 15,1 0 6-15,6-1-6 16,-4-8 3-16,5-4-4 0,-9-6 9 16,4-12-4-1,-6-6 5-15,0-12-4 0,-9-8 7 16,2-17-8-16,-13-1 5 16,-4-2-3-16,-4 13 4 15,-5 15-11-15,-13 27 2 16,-3 28-7-16,1 19 6 15,0 11-5-15,7 1 10 16,14 5-3-16,13-17 4 16,9-9-7-16,3-13 8 0,11-15-72 15,8-20 247-15,5-32-737 16</inkml:trace>
          <inkml:trace contextRef="#ctx0" brushRef="#br2" timeOffset="-400077.8131">-10196 6901 1332 0,'7'7'430'0,"-11"4"38"0,-7-2-788 15,-9-1-2 1</inkml:trace>
          <inkml:trace contextRef="#ctx0" brushRef="#br2" timeOffset="-399298.2512">-9773 7259 1199 0,'-3'-2'371'16,"0"-1"107"-16,1 2-318 15,4 2-53-15,-1 11-31 16,5 11-20-16,1 9-40 15,6 15-17-15,-1 6 5 16,5-3 0-16,1-9 6 16,3-13 0-16,-2-21 3 0,11-27-1 15,0-21 2-15,8-21-2 16,0-6 0 0,0-13-7-16,-9 21 4 0,-6 19-9 15,-5 24 1-15,-1 20-11 16,-5 26 4-16,1 15-4 15,3 3 15-15,-3 9 2 16,-1-10 12-16,2-8-2 16,3-17 10-16,4-21 2 15,0-18-1-15,3-22-2 16,1-7 3-16,2-10-9 16,-4 11-10-16,0 7-6 15,-8 17-2-15,5 21-10 16,-7 19 2-16,-1 9-6 15,-1 11 9-15,1 8-2 16,-6-11 9-16,0-6 14 16,-1-10-121-16,-7-10-446 15,-1-12 122-15</inkml:trace>
        </inkml:traceGroup>
        <inkml:traceGroup>
          <inkml:annotationXML>
            <emma:emma xmlns:emma="http://www.w3.org/2003/04/emma" version="1.0">
              <emma:interpretation id="{D8D9BAF5-2CD0-4885-899C-B1C4E7BFFA6F}" emma:medium="tactile" emma:mode="ink">
                <msink:context xmlns:msink="http://schemas.microsoft.com/ink/2010/main" type="inkWord" rotatedBoundingBox="19103,6723 23584,4524 24582,6557 20101,8757"/>
              </emma:interpretation>
              <emma:one-of disjunction-type="recognition" id="oneOf10">
                <emma:interpretation id="interp26" emma:lang="" emma:confidence="1">
                  <emma:literal/>
                </emma:interpretation>
              </emma:one-of>
            </emma:emma>
          </inkml:annotationXML>
          <inkml:trace contextRef="#ctx0" brushRef="#br1" timeOffset="-625016.6882">-5503 5829 867 0,'-17'-47'284'0,"3"-3"59"16,4 20-234-16,5 4-18 16,2 13-29-16,3 13-10 15,3 13-28-15,9 19-4 16,3 14-23-16,11 22 3 0,3 5-1 16,4 13 8-16,-2-10-4 15,1 3 7-15,-8-20 4 16,-1-4 15-16,-7-20 3 15,1-19 11-15,-2-20-2 16,3-33 20-16,1-19-12 16,6-41 3-16,0-23-10 0,-1-33 0 15,-6 13-29-15,-3 5 2 16,-10 37-8 0,-2 23 4-16,-5 41-18 0,-4 15-75 15,-1 22-39-15,-1 20 56 16,-2 14-401-16,-4 19 127 15</inkml:trace>
          <inkml:trace contextRef="#ctx0" brushRef="#br1" timeOffset="-624896.015">-5156 6007 421 0,'17'33'271'16,"0"-7"-33"-16,5-3-58 15,1-9-113-15,7-5-14 16,4-9-23-16,2-11-29 16,1-3-99-16,-3-7-153 0,0 0-12 15</inkml:trace>
          <inkml:trace contextRef="#ctx0" brushRef="#br1" timeOffset="-624327.7873">-4852 5760 460 0,'-20'51'319'16,"6"13"-31"-16,8-8-66 0,-1-10-97 16,13-11-46-16,6-11-3 15,0-18-30-15,6-11-3 16,5-7-16-16,-2-14 10 16,-3-5-2-16,-3-15 16 15,-4-6 0-15,-5-5 15 16,-6 2-4-16,-7 1 10 15,-3 14-15-15,-8 10-4 16,-1 15-18-16,-9 9-8 16,5 10-18-16,5 4-5 15,6 2-25-15,8 1-29 16,8-4-9-16,16-7-13 16,4-3 0-16,16-10 16 15,-2-10 27-15,9-12 8 16,-6-3 15-16,-5-3 3 0,-12 9 3 15,-4 5 1-15,-12 15 0 16,-7 6 7-16,-2 13-4 16,-4 16 3-16,2 9-3 15,1 8 3-15,7 0-6 16,6-2 3-16,4-9-1 16,6-9 3-16,-1-8-4 0,3-6 2 15,-7-3-1-15,1 0 3 16,-6-3-4-1,-1 11 5-15,-5 4-5 0,-4 14 4 16,1 4-4-16,-5 14 4 16,-2-4-4-16,-2 2 4 15,-3-11-5-15,-5-4 4 16,2-15-1 0,-9-6 5-16,6-15-6 0,-1-24-18 15,5-16-29-15,3-31-349 16,7-11 82-16</inkml:trace>
          <inkml:trace contextRef="#ctx0" brushRef="#br1" timeOffset="-623638.0518">-4499 5054 948 0,'-4'-17'406'16,"-6"22"2"-16,0 12-219 16,4 10-137-16,3 15-22 0,4 7-34 15,8 10 4-15,8-1-1 16,9 7 5-16,6-1-7 15,1 4 5-15,-6-10-4 16,-4-1 6-16,-9-19-4 16,-7-10 9-16,4-19-5 15,-3-15 14-15,-4-11-5 16,4-16 11-16,-4-11-9 0,-7-12 6 16,-1-2-12-16,-1-1 3 15,-5 15-9-15,5 7 3 16,0 19-9-16,5 9-6 15,3 15-9-15,5 6 5 16,3 5-4-16,7-4 8 16,2 1 3-16,4-5 11 15,-1-13-5-15,-4-5 11 16,-6-1-2-16,-4-9 8 16,-11-2-2-1,-5 1 9-15,-3 8-7 0,-2 3 0 16,2 12-10-16,2 16-2 15,5 9-12-15,3 7 3 16,3-1-5-16,8 4 5 0,4-12-2 16,9-8 5-1,2-15-6-15,7-12 10 16,-2-15-1-16,7-18 11 0,-7-9-5 16,4-5 7-16,-7 6-8 15,-3 9-3-15,-6 15-10 16,-3 20-3-16,-5 20-6 15,1 15 5-15,-4 4 2 16,4 7 9-16,-2-10 3 16,3-3 8-16,0-14-6 0,1-9 12 15,-3-10-1-15,5-15 12 16,-2-10-9 0,1-3 8-16,0 0-14 15,0 2 0-15,-4 16-16 0,-3 10-2 16,-1 10-9-16,1 5 10 15,-2 8-22-15,1-8-46 16,3-1-28-16,8-19-28 16,0-13-14-16,3-25-306 15,0-6 124-15</inkml:trace>
          <inkml:trace contextRef="#ctx0" brushRef="#br1" timeOffset="-617891.5198">-3490 5142 755 0,'5'-14'304'0,"1"-13"15"15,4-6-192-15,4-20-57 0,0-6-37 16,5-17 1-16,-3 0-4 15,0-23 20-15,-7 13 3 16,-7-8 5-16,-10 19-8 16,-8 8 10-1,-7 28-6-15,-4 12 7 0,1 18-2 16,-2 6-1-16,9 7-16 16,1 4-16-16,5 1-16 0,6 8-9 15,7 5 0-15,3 12-4 16,4 10 6-16,12 19 0 15,2 6 4-15,9 16-2 16,4-6 4-16,11 12-6 16,-4-14-1-16,2 8 0 15,-7-17 0-15,0 7-2 16,-11-18 4-16,-1-2-6 16,-16-38 39 15,-5-10 46-31,1 2-9 0,-1-4-8 15,-7-25-7-15,-13-39-9 16,-12-22-18-16,-6-13-19 16,2 14-3-16,-1 7-7 0,10 32 4 15,7 12-6-15,10 16 3 16,10 8-10-16,5 2 4 16,5-1-6-16,5-1 5 15,8-3-8-15,0-11 8 16,1-30-4-16,-2-15 6 15,-6-24-2-15,-10-4 8 16,-13-10-2-16,-7 28 5 16,-9 6-3-16,-1 30 1 0,0 10-9 15,7 25 4-15,-4 5-5 16,6 14 4-16,3 12-7 16,4 8 8-16,2 11-4 15,5 9 0-15,2 13-3 16,4-6 5-16,6 10-4 15,5-6 3-15,6-6 0 16,-1-16 4-16,8-4-4 16,-5-17 5-16,2-7-7 15,-5-3 6-15,-1-5-8 16,-6-8 8-16,-5-2-7 16,-5-7 9-16,4-4-4 15,-5-11 9-15,2-7-5 16,-5-2 7-16,3-4-7 15,-5 1 4-15,2 11-7 16,-4 8 4-16,1 10-12 0,-3 9 7 16,1 14-7-16,1 0 4 15,2 10-4-15,8-1 11 16,-3-2-9-16,8-6 7 16,1-4-7-16,-3-16 7 15,-3-7-5-15,4 0 8 16,-9-9-2-16,-1-2 9 0,0 7-7 15,-1 2 8 1,-4 2-2-16,2 3 3 16,0 7-5-16,0-1 3 0,0-1-7 15,2 1 0-15,-2 1-6 16,0-2 5-16,0-1-4 16,-2 2 5-16,2 2-5 15,-1-2 7-15,-2-5-4 16,1 4 3-16,2-1-5 15,-4-1 2-15,1 0-8 16,1 9-12-16,-3 5-142 16,-2-2-37-16,8 8-366 15,-4-8-26-15</inkml:trace>
          <inkml:trace contextRef="#ctx0" brushRef="#br1" timeOffset="-617128.8924">-3306 4379 287 0,'-9'-2'-46'15,"0"-2"125"-15,2-4-17 16,0-8 76-16,7-3 87 16,0-6 69-16,3 3-28 15,1 1-44-15,3 12-70 0,-3 4-34 16,1 10-47-16,2 12-4 15,-2 5-17-15,2 9 4 16,-1 4 1-16,2 9-1 16,0-6-12-16,8 7-1 15,3-5-5-15,3 10-4 16,3-3-7-16,0-2-6 16,-8-10-2-16,3-2-10 15,-8-13 2-15,2-5-1 16,-5-7 3-16,4-2 1 15,-5-14 12-15,1-7 3 16,-4-15 5-16,-4-11 0 16,-1-9-1-16,-4-11-10 15,0 8-4-15,-3 5-7 16,1 16-1-16,0 9-9 0,4 21 5 16,-1 5-7-16,3 13 2 15,5 12-7-15,-1 6 8 16,-1 1-5-16,5 1 6 15,1-9-5-15,-4-13 7 16,-1-8-5-16,4-9 7 16,-1-14-2-16,2-1 8 15,4-6-5-15,0 0 6 16,1 2-11-16,1 12 2 0,5 11-13 16,-2 10 6-16,5 10-5 15,-1 0 7-15,3 5-2 16,-9-11 10-16,4-9-9 15,-6-16 4-15,-5-22-16 16,-4-17-31-16,-7-16-121 16,-7-6 312-16,-5-14-674 15,-4-3 223-15</inkml:trace>
          <inkml:trace contextRef="#ctx0" brushRef="#br1" timeOffset="-616480.546">-2945 3854 1204 0,'-6'14'303'0,"1"11"95"16,8 4-345-16,8 8-30 16,4 2-11-16,8 8-9 15,3 2 0-15,5 10-2 0,-5-3 5 16,5 6 2-16,-6-4 5 16,0-7 12-16,-10-14 9 15,-1-5 9-15,-8-16 1 16,0-5 4-16,-2-11-16 15,2-12 2-15,0-9-8 16,0-13-2-16,-1-5-5 16,-3-5 0-16,-6 10-8 15,1 4-4-15,-3 13 0 0,2 8-5 16,1 6-2-16,4 8-6 16,2 7-1-16,5 9-2 15,0 3 4-15,4 4 1 16,0-8 5-16,1-10-7 15,0-16 3-15,-1-24-3 16,-2-13 0-16,1-22-4 16,-2-8 10-16,-3-27-2 15,-9 10 3-15,-9-14 0 16,-5 16 3 0,-4 9-2-16,1 33 0 0,2 19-1 15,9 29 1-15,6 22-2 16,3 18 2-16,5 14 1 15,7 4 5-15,10 9-1 0,4-8 6 16,6 0-1-16,0-13 0 16,1 1-6-16,-4-11 3 15,-3-5-7-15,-9-5 4 16,2-1-6-16,-8-12 5 16,0-6-4-16,-7-3 9 15,-2-16 8-15,-4-13 12 0,-4-18-7 16,-5-12 6-16,-1-17-7 15,-3 8-10-15,0 6-11 16,3 21 7 0,-3 17-9-16,4 21 3 0,6 16-6 15,4 9 4-15,1 11-7 16,9 4 7-16,5 1-5 16,5-10 5-16,1-5-2 15,4-11 5-15,-5-7-5 16,-3-5 5-16,1-4-4 15,-3-5 4-15,2 3-3 16,4 1 3-16,-2-2-4 16,-7 4 4-16,1 0-4 15,-4 1 3-15,-4-2-2 16,-1-1-25-16,-3-11-105 16,-4-7-36-16,-11-22-352 15,1-10 2-15</inkml:trace>
          <inkml:trace contextRef="#ctx0" brushRef="#br1" timeOffset="-622323.0355">-2590 3560 1566 0,'-5'-64'352'16,"19"-3"139"-16,12 14-462 15,7 0-19-15,1 12-13 16,8 4 3-16</inkml:trace>
          <inkml:trace contextRef="#ctx0" brushRef="#br1" timeOffset="-615614.458">-2211 3758 761 0,'3'-6'367'15,"-1"0"3"-15,-4 3-122 16,-4 0-141-16,-6 2 1 15,-2 4-21 1,-2 7-10-16,1 4-28 0,1 13-9 16,8 5-12-16,3 9-4 15,4-1-11-15,2-1 10 0,3-12-6 16,7-10 7 0,2-22-7-16,11-25 5 0,2-14-10 15,7-17 5-15,-1 1-8 16,-4 5-1-16,-9 20-3 15,-4 14-7-15,-8 19-4 16,-4 18 2-16,-4 6 1 16,1 9 14-16,-1 2 3 15,4 0 10-15,2-10-4 0,4-9 5 16,0-10-14-16,5-14 9 16,-2-8-9-16,3-8 6 15,-2-2-9-15,-2 6 5 16,-4 7-11-16,1 8 0 15,-4 14-12-15,1 9 6 16,-4 2-4-16,2 2-16 16,-2-3-28-16,-3-11-74 15,3-14-34-15,-3-16-353 16,3-9 47-16</inkml:trace>
          <inkml:trace contextRef="#ctx0" brushRef="#br1" timeOffset="-616152.5046">-2501 3581 1272 0,'-3'3'329'15,"2"3"90"-15,5 2-360 16,7 5-40-16,-3-2-13 16,7 1-1-16,0-1-23 0,-6-4 229 15,3-2-631 1,13 8 260-16</inkml:trace>
          <inkml:trace contextRef="#ctx0" brushRef="#br1" timeOffset="-615590.3829">-2121 3118 764 0,'12'-67'402'16,"6"4"-19"-16,14 0-105 0,4 9-179 16,7 7 3-16,-7 22-24 15,1 12-12-15,-10 5-34 16,-7 13-9-16,-7 5-19 15,-10 7 10-15,-1 9-1 16,-7 24 24-16,5 8-1 0,-4 19 21 16,4 3-18-16,0 7 7 15,10-14-20-15,-2-4-2 16,6-17-21-16,4-9 15 16,-3-16-23-16,2-9-134 15,4-6-369-15,0-3 64 16</inkml:trace>
          <inkml:trace contextRef="#ctx0" brushRef="#br1" timeOffset="-615167.7686">-1561 3821 1296 0,'0'3'590'15,"0"-5"-35"-15,1 2-257 16,4-6-373-16,5-6-477 15,1-2 107-15</inkml:trace>
          <inkml:trace contextRef="#ctx0" brushRef="#br1" timeOffset="-628097.6989">-5998 5050 762 0,'0'-57'202'0,"3"-8"53"15,6 8-215-15,5-19-26 16,-4 4-11-16,6-14-3 16,-3 5 23-16,2-11 38 15,-2 18 13-15,0 2 21 16,-8 22 10-16,-5 12-2 16,-9 20-34-16,-11 15-8 0,-7 11-22 15,-13 14-5-15,-2 3-21 16,-1 2-3-16,7 0-7 15,7 8-1-15,12 0-5 16,10 15 0-16,10-3-2 16,3 9 3-16,7-7-2 15,4-7 4-15,1-10-4 16,8-1 2-16,1-9-2 16,4 6 3-16,-2-3-2 0,4 22 0 15,-6 7-1-15,-2 21 2 16,-6 6-2-16,-5 20 3 15,-8-16 0-15,-6 6 7 16,-9-22 5-16,-9 2 24 16,-5-19 7-16,-7-4 14 15,1-16-3-15,0-8-1 16,9-21-21-16,4-19-71 16,5-19 418-16,12-36-821 15,7-18 350-15</inkml:trace>
          <inkml:trace contextRef="#ctx0" brushRef="#br1" timeOffset="-627327.0089">-5804 4095 1305 0,'-18'31'270'0,"0"31"125"0,9 17-391 15,7 34-6-15,8 3-5 16,16 14 5-16,8-16-1 15,9 4 4 1,4-28-2-16,-2-7 5 0,-11-20-6 16,-6-10 8-16,-8-18-4 0,-7-10 15 15,-3-11-1-15,-3-8 19 16,-3-7 18-16,-3-13 28 16,-3-10-12-16,-6-20 4 15,-7-11-22-15,0-25-17 16,3 1-30-16,3-8 2 15,5 20-8-15,5 14 5 16,3 32-10-16,5 10-3 16,1 27-6-16,7 8 8 15,3 9-5-15,6 7 9 16,1-4 3-16,4-4 4 16,-1-9-6-16,5-11 4 15,-6-14-5-15,3-10 7 16,-6-9-2-16,-2-15 7 15,-8-13-4-15,-4-16 6 16,-8 0-6-16,-3-4 3 16,-3 16-4-16,0 15 2 0,-2 23-10 15,5 23 1-15,5 21-5 16,4 25 3-16,1 7-4 16,11 10 9-16,2-7-2 15,8-8 3-15,-1-24-5 16,6-15 4-16,-1-14-4 15,4-22 9-15,-2-8-2 0,2-15 8 16,-10-2-3-16,-2-16 7 16,-8 12-10-16,-9 1 16 15,-8 12-1-15,1 12 12 16,-8 16-7-16,-1 5 6 16,4 8-16-16,4 2-2 15,2-1-12-15,4-1-13 16,1-4-39-16,-3-14-85 15,-3-13 416-15,-15-15-786 16,-9-8 330-16</inkml:trace>
          <inkml:trace contextRef="#ctx0" brushRef="#br1" timeOffset="-627283.1248">-5347 4091 1127 0,'-14'12'359'15,"4"-11"57"-15,4 2-292 16,6 5-92-16,4-8-11 0,2 1-21 15,8 1 2-15,3-1 0 16,7-10 403-16,2-4-822 16,-4-7 411-16</inkml:trace>
          <inkml:trace contextRef="#ctx0" brushRef="#br1" timeOffset="-626343.953">-5007 4259 705 0,'13'-6'285'0,"-3"1"32"0,0-1-146 16,-2 5-95-16,-4-2 12 16,1 3-32-16,-2 0 4 15,-5 0-16-15,2 1 5 16,2 1-19-16,-7 7-7 16,4 9-23-16,-1 19 0 15,-2 8-8-15,1 14 9 16,6 0-2-16,6-1 9 15,3-15-4-15,9-9 5 16,2-12-7-16,0-4 4 16,-3-9-4-16,2 5 3 15,1 1-5-15,1 9 4 16,-4 2-7-16,0 10 5 0,-4-1-3 16,-2 6 5-16,-8-4-4 15,2 1 6-15,-5-10-5 16,-6-3 17-16,-5-10 15 15,-7-5 20-15,-6-8 1 16,-10-10 5-16,-2-4-16 16,1-15-10-16,11-2-22 15,10-7-2-15,14-1-8 16,14-7 4-16,6 2-9 16,9-22 4-16,1-1-4 0,6-17 6 15,-1-2-4 1,2-10 5-16,-11 15-3 0,-2-4 4 15,-13 19-3-15,-7 7 4 16,-8 25-4-16,-10 14 5 16,-3 22-8-16,-5 14 3 15,1 19-7-15,2 8 4 16,6 1-5-16,8-2 4 16,10-8 0-16,7-10 2 15,3-15-3-15,6-13 4 16,-1-15 0-16,-2-8 4 15,-4-4-1-15,-6-3 6 16,-4 9-4-16,-2 11 2 16,-4 3-8-16,2 10 2 0,1 9-7 15,3 5 6-15,5-2-7 16,2 13 8-16,1-6-5 16,8 1 7-16,-5-1-7 15,6 3 8 1,-4-1-8-16,6 13 7 0,-2 5-7 15,6 13 4-15,-7 3-7 16,9 8 8-16,-6-4-5 16,-5-8 6-16,-1-7-5 0,-2 3 8 15,-9-12-6-15,-3-1 4 16,-3 3-5-16,-4-5 6 16,-5-12-6-16,-6-2 32 15,-2-12 15-15,-6-14 21 16,-3-10 0-16,-4-18 9 15,-2-7-35-15,0-13-12 16,8 0-23-16,3-10 2 16,15 12-10-16,4-5 8 15,6 13-12-15,8-4-48 16,3 19-44-16,2-5-75 16,-4 8 220-16,18-4-564 15,-5 6 238-15</inkml:trace>
          <inkml:trace contextRef="#ctx0" brushRef="#br1" timeOffset="-625359.7675">-3972 3849 526 0,'7'-30'490'0,"-4"4"-94"0,-7 8-18 16,-4 4-237-16,-4 11-55 16,-5 9-22-16,2 10-37 15,-3 15-17-15,3 13-16 16,3 13-1-16,6-1 1 0,7 0 4 15,7-14 1 1,5-8 4-16,4-22-2 0,10-21 11 16,2-22-1-16,12-35 6 15,0-19-2-15,8-26 5 16,-7 3-12-16,-10-4 3 16,-12 24-7-16,-11 15 6 15,-15 34-8-15,-11 20 2 16,-3 29-10-16,-7 30 5 15,4 15-5-15,2 24 8 16,6 0-3-16,10 6 13 16,16-15-5-16,9-8 6 15,7-23-9-15,8-10 6 16,0-18-7-16,4-22 8 16,-7-13-5-16,4-14 11 15,-5-6-6-15,-1-12 6 16,-12 7-9-16,-6 1 6 0,-10 8-8 15,-7 10 6-15,-2 12-6 16,1 10 3-16,-2 11-8 16,4 17 1-16,1 6-8 15,3 4 3-15,3-3-4 16,12-1 5-16,5-14-3 16,8-10 7-16,3-7-4 15,5-1 5-15,-1-1-4 0,3 4 5 16,-9 4-7-1,0 4 2-15,-11 4-2 0,-4-3 4 16,-8 0-3-16,-2-3 5 16,-1-9 7-16,3-17 14 15,3-7-3-15,-1-14 9 16,-4-5-4-16,-5-15-2 16,-10 8-15-16,-10-1 7 15,-5 8-6-15,-1 10 5 16,6 19-7-16,7 8 0 15,10 13-11-15,13 5-1 16,10 2-4-16,13 4 0 16,8 3-44-16,7-3-218 15,-17-12-235-15,-22-4-38 16</inkml:trace>
        </inkml:traceGroup>
        <inkml:traceGroup>
          <inkml:annotationXML>
            <emma:emma xmlns:emma="http://www.w3.org/2003/04/emma" version="1.0">
              <emma:interpretation id="{767372ED-62F1-40B9-B29F-6A8EE59C619F}" emma:medium="tactile" emma:mode="ink">
                <msink:context xmlns:msink="http://schemas.microsoft.com/ink/2010/main" type="inkWord" rotatedBoundingBox="23987,3989 25662,3167 26472,4818 24797,5640"/>
              </emma:interpretation>
              <emma:one-of disjunction-type="recognition" id="oneOf11">
                <emma:interpretation id="interp27" emma:lang="" emma:confidence="1">
                  <emma:literal/>
                </emma:interpretation>
              </emma:one-of>
            </emma:emma>
          </inkml:annotationXML>
          <inkml:trace contextRef="#ctx0" brushRef="#br1" timeOffset="-1.73647E6">82 1931 1165 0,'-5'11'340'0,"1"-3"83"16,4-7-326-16,12 1-40 15,3-7-23-15,11-4-6 16,9-3-16-16,12-8 1 16,-2 4-5-16,6-6-3 15,-10 10-1-15,1 8-26 16,-13 5-29-16,-9 4-57 16,-13 5 22-16,-7 4-354 15,-10 6 95-15</inkml:trace>
          <inkml:trace contextRef="#ctx0" brushRef="#br1" timeOffset="-1.73834E6">-831 1561 974 0,'-7'14'287'0,"3"-7"68"15,1 7-260-15,0 13-48 0,1 2-15 16,-1 11-5-16,5 2-13 15,-1 4-7 1,7-4-1-16,1 4-4 0,2-23 2 16,-1 4-2-16,1-17 4 15,-4 1-5-15,-2-11 4 16,1-4-18-16,0-12-12 16,0-8-148-16,0-9-198 15,11-16 1-15</inkml:trace>
          <inkml:trace contextRef="#ctx0" brushRef="#br1" timeOffset="-1.73814E6">-621 1501 959 0,'3'0'321'0,"-6"6"58"15,5 3-264-15,-4 7-27 16,4 7-36-16,-2 6-12 16,1-3-19-16,2 7-5 15,4-5-9-15,3 2-2 16,1-6-1-16,-2 0 0 15,0-5 1-15,-1-4-20 16,-4-3-34-16,-5-3 30 16,4-7-385-16,-25-2 104 0</inkml:trace>
          <inkml:trace contextRef="#ctx0" brushRef="#br1" timeOffset="-1.7374E6">-1029 2314 1214 0,'-1'-2'279'0,"11"-10"118"16,7-3-341-16,15-14-19 16,10 5 0-16,18-8 0 15,-1 3-13-15,20 2-8 16,-11 6-11-16,0 2-1 0,-18 6 0 15,3 2-15-15,-24 5-26 16,0 5 110-16,-6-4-496 16,4-3 175-16</inkml:trace>
          <inkml:trace contextRef="#ctx1" brushRef="#br0" timeOffset="-382822.3926">-1254 2284 0,'0'0'16,"0"0"-16,0 0 16,0 0-1,0 0-15,-42-16 16,31 16-1</inkml:trace>
          <inkml:trace contextRef="#ctx0" brushRef="#br1" timeOffset="-1.73785E6">-1099 1475 970 0,'-12'-6'331'0,"6"3"70"0,3 0-235 16,0 1-60-16,11 2-16 15,1 0-40-15,12-6-19 16,8-3-25-16,21-2-2 15,-3-2 0-15,15-4-2 16,0 3 0-16,5 1 1 16,-8 1 0-16,8-7-1 15,-18 4 10-15,-2-2-80 16,-17 5-77-16,10 2-290 16</inkml:trace>
          <inkml:trace contextRef="#ctx0" brushRef="#br1" timeOffset="-1.61094E6">-504 2167 698 0,'-12'-6'156'15,"-6"4"38"-15,1-2-201 16,4-4-11-16,5 0 3 16,-3-2 53-16,5 2 56 15,-3 2 41-15,2 8 8 0,-7 2 17 16,-1 2-38-16,-2 2-26 15,5-2-41-15,1 1-9 16,4 0-22-16,1 5-7 16,1-2-4-16,-1 4 15 15,-3-6 6 1,-2-2 7-16,2 0-2 0,-1 3-4 16,2 0-18-16,-3 8-8 15,5 4-9-15,-4 5 1 16,1-1-1-16,-4 9 2 15,3-2 1-15,-4 31 2 16,2-10 1-16,-2-1 6 16,2-9 0-16,-1 1 2 15,3-32-1-15,0 6-1 16,1 0-7-16,1 8-1 16,4-8-4-16,-1 2 1 0,0-7-1 15,2 1 2-15,-1-3-2 16,-2 1 2-16,0-5-2 15,-2 12 1-15,-2-3 1 16,-1 1 14-16,-1 4 5 16,0 7 9-16,3-3 1 15,-1 6-1-15,4-2-13 16,3 1-5-16,2 2-11 16,4-2 1-16,0-4-3 15,4 3 2-15,3-3-1 0,3-2 2 16,1-7-2-16,3 1 3 15,-2-6-2-15,6 0 2 16,-3-3-1-16,3 0 0 16,-1-4 0-16,4 1-1 15,-5-3-1-15,3-2 2 16,1-2-2-16,6-2 0 16,-2-5-1-16,14-2 2 15,-1-2 0-15,-4 1 0 16,-5 0 1-16,2-1 0 15,-10 2-1-15,-2 0 1 16,5-5-1-16,-1 2-2 16,0 7 0-16,7-16-1 15,-5 0-1-15,3-9-2 16,-1-1 1-16,0-18 1 0,-8 11 2 16,3-1 0-16,-2 15 2 15,-4-6 1-15,-1 18-2 16,-1-3 0-16,-2 4-1 15,-2-1-1-15,-1 0-1 16,1-5 0-16,-5 2 1 16,3-7 1-16,-6-3 1 15,-1 2 2-15,-4 2 0 0,-1 4-2 16,-2 6 0-16,-7-33 1 16,2 1 0-16,-6-10 1 15,1-3 1-15,-4-16 1 16,3 31-2-16,-5 5 1 15,5 5-1-15,-3 6 0 16,2 10-1-16,1 5 1 16,2-3-2-16,-3 5 1 15,1-3 0-15,0 6 2 16,0 0-1-16,-6 3 3 16,-2 6-3-16,-12 3-3 15,0 0-31-15,-17 23 361 16,-11 17-820-16</inkml:trace>
          <inkml:trace contextRef="#ctx0" brushRef="#br1" timeOffset="-1.70696E6">-466 2440 71 0,'9'-68'140'0,"-3"39"17"16,2 20 13-16,-8-16 31 16,3 4-13-16,-3 1 2 15,-2-8-41-15,2-6-8 16,-4 14-36-16,-7 2-17 16,2 6-29-16,-1 6-8 15,-3 4-16-15,-5 9-4 16,-3-4-9-16,-9 7 4 15,-5 7-6-15,-9 7 2 0,3-1-1 16,-2 19 0 0,4 1-3-16,-1 8-5 0,7 21-2 15,-3 1-5-15,4-11-2 16,4 9-5-16,4-6 1 16,-2-16-1-16,10 7 0 15,2 14 0-15,8-9 2 16,10 7-4-16,13-9 2 15,12-7 0-15,3-21 3 0,15-3-3 16,-3-15 5-16,14-2-2 16,-5-8 2-16,13-12-5 15,-6-12 5-15,9-17-3 16,-6-15 4-16,6-19-2 16,-12 1 4-16,3-2-2 15,-11 13 0-15,-2-4-1 16,-14 17 2-16,-7-23-4 15,-12 3 4-15,-13-18 1 16,-11 17 12-16,-16-6 10 16,-11 33 4-16,-14 9-2 15,-7 29-3-15,-13 9-10 16,2 15-18-16,-14 14-98 16,4 4-38-16,-4 31-300 15,10-6-9-15</inkml:trace>
          <inkml:trace contextRef="#ctx0" brushRef="#br1" timeOffset="-1.73685E6">-669 2535 760 0,'-3'32'415'16,"-2"3"-34"-16,1 6-102 15,2-23-223-15,5 13-12 16,-1-3-12-16,2 6-16 15,10-8-11-15,-3 1-4 16,4-4 1-16,1 9-2 16,-3-7 2-16,-7 4-3 15,-3-1 4-15,-9-6-12 16,0-11-7-16,-7-3-34 0,0-16-8 16,-4-12-20-16,0-9 12 15,-5-2 6-15,0-14 36 16,7-2 8-16,5 5 26 15,7-5 15-15,6 7 14 16,13-23 15-16,4 4 9 16,10-4-5-16,7 7-15 15,7-9-12-15,-8 38-18 16,11-4-9-16,-4 13-3 0,-2 6 0 16,-6 14-1-16,1 4 1 15,-13 10 1-15,-5 12 0 16,-7 2 2-16,-5 3 4 15,-6 26 6-15,-11 1 19 16,-6-9 19-16,-15 4 23 16,-2-2 4-16,-7-32 4 15,4-1-18-15,-2-8-17 16,13-9-26-16,-1-18-39 16,8 0-61-16,10-5-219 15,20 2-196-15,9-35-60 16</inkml:trace>
          <inkml:trace contextRef="#ctx0" brushRef="#br1" timeOffset="-1.73625E6">71 2050 762 0,'-7'7'423'16,"8"1"-46"-16,5-2-134 16,6-4-165-16,7-4-31 15,14-1 7-15,10-12-10 16,10-8-3-16,3-3-14 15,9 2-41-15,-10 9 412 0,-5-3-819 16</inkml:trace>
        </inkml:traceGroup>
        <inkml:traceGroup>
          <inkml:annotationXML>
            <emma:emma xmlns:emma="http://www.w3.org/2003/04/emma" version="1.0">
              <emma:interpretation id="{241EFE2B-3065-4EBA-A1EC-A1010B198119}" emma:medium="tactile" emma:mode="ink">
                <msink:context xmlns:msink="http://schemas.microsoft.com/ink/2010/main" type="inkWord" rotatedBoundingBox="26509,3803 29853,2161 30561,3604 27217,5245">
                  <msink:destinationLink direction="with" ref="{B7DCD6F4-D2C7-4B4B-B400-55DDF94EC4A4}"/>
                </msink:context>
              </emma:interpretation>
              <emma:one-of disjunction-type="recognition" id="oneOf12">
                <emma:interpretation id="interp28" emma:lang="" emma:confidence="1">
                  <emma:literal/>
                </emma:interpretation>
              </emma:one-of>
            </emma:emma>
          </inkml:annotationXML>
          <inkml:trace contextRef="#ctx0" brushRef="#br1" timeOffset="-1.73517E6">1489 1230 1212 0,'-6'19'268'0,"-4"8"108"16,-6 6-355-16,3 13 1 16,1 2-4-16,-1 7 2 0,4-6 0 15,8 5 0-15,1-1-18 16,4 4 0-16,2-9-2 16,11 5 1-16,1-12 0 15,8-14 3-15,-2-4 0 16,7-15-51-16,-4-20 450 15,10-13-800-15,-7-14 362 16</inkml:trace>
          <inkml:trace contextRef="#ctx0" brushRef="#br1" timeOffset="-1.73486E6">1802 1232 1021 0,'-2'-6'287'0,"2"3"89"16,0 0-298-16,5 10-5 15,-3 7-25-15,-4 19-3 16,-6 8-14-16,-5 25 5 16,-9 0-2-16,1 3 0 15,1-15-14-15,8-5-5 16,8-22-9-16,4-7 1 0,1-3-3 15,11-13 2-15,2-2 0 16,12-5 2-16,0-9-1 16,12-10 2-1,-5 4-1-15,7 0-1 0,-10 6-9 16,0-11-51-16,-8 8-34 16,-1 0-347-16,-5-2 53 15</inkml:trace>
          <inkml:trace contextRef="#ctx0" brushRef="#br1" timeOffset="-1.73419E6">2049 1164 820 0,'5'-6'237'16,"-2"0"88"-16,6 1-218 0,0-1-4 15,6 3-10-15,-5-5-1 16,-3 10-32-16,2-4-8 15,-3 2-20-15,-1 3-6 16,1 3-14-16,3-3 0 16,-1 4-6-16,2-1 0 15,-1 0-1-15,3 1 1 16,-5 1-4-16,2 1 2 16,-5-3-2-16,2 2 3 15,0 2-2-15,2 7 4 16,0 0 0-16,1 13 5 15,-2 0 0-15,-1 13 4 16,0 1-2-16,-1 7 2 16,-4-7-2-16,-2 5 1 15,-2-11-3-15,-5-8 0 0,-4-10-2 16,-6-3 2-16,-3-4-4 16,-5 1-33-16,2 0-55 15,-2 4-356-15,6 2 65 16</inkml:trace>
          <inkml:trace contextRef="#ctx0" brushRef="#br1" timeOffset="-1.73352E6">2632 1300 919 0,'-10'-1'391'0,"2"10"30"15,8-8-223-15,3 5-65 16,-3-4-45-16,12-4-42 16,4-5-20-16,14 4-12 15,11-9-8-15,15-5 2 16,2-1 1-16,13-3 12 0,-10 1-58 15,-8 6-414-15,-20 10 130 16</inkml:trace>
          <inkml:trace contextRef="#ctx0" brushRef="#br1" timeOffset="-1.73262E6">3235 1317 1146 0,'-6'5'314'0,"9"-5"93"16,12-11-311-16,19 2-11 16,8-15-12-1,23-2 7-15,7 0-18 0,13-3-13 16,-6 6-26-16,6 4-8 15,-17 5-10-15,-6 2-45 16,-19 4-71-16,2 2-360 16,-20 3 50-16</inkml:trace>
          <inkml:trace contextRef="#ctx0" brushRef="#br1" timeOffset="-1.73299E6">3316 742 1151 0,'1'-52'355'0,"-4"52"87"15,5-3-328-15,1 67-25 16,1 10-37-16,-2 25-21 16,2-46-23-16,7 6-2 15,-1-9-1-15,4-7 0 16,3-28-1-16,-2-3 1 16,0-7-1-16,6-10 6 15,1-5 2-15,13-56 5 0,4-46-1 16,10-15 2-16,-5-2-9 15,-2 4-3-15,-16 54-3 16,-6 48-3-16,-14 17-5 16,-6 15-1-16,-5 9-1 15,-2 10 4-15,-4 40 2 16,3 12 4-16,5 1 0 16,5 7 2-16,5-5-5 0,10-55 2 15,3-27 0-15,6-69 5 16,3-17 0-16,5-17 3 15,1 11-1-15,-3 0 0 16,-9 65-5-16,-3 7-1 16,-10 9-5-16,-7 9-3 15,-1 15-2-15,-8 1-17 16,0-8-63-16,6 8-391 16,-3-8 95-16</inkml:trace>
          <inkml:trace contextRef="#ctx0" brushRef="#br1" timeOffset="-1.73181E6">3429 1526 1112 0,'-7'17'391'15,"10"1"28"-15,0-3-284 0,1 11-81 16,-2 0-38 0,4 15 4-16,-5-3-1 0,4 15-1 15,1-7-13-15,1 7 1 16,0-11-4-16,-3 2 1 16,-2-9-1-16,-4-3 2 15,-1-11-2-15,0-7 19 16,2-10 18-16,-1-13 15 15,2-4 1-15,-2-10 3 16,1-6-19-16,-1-7-17 16,1 5-15-16,-1-1-2 15,-1 8-1-15,2 6-1 16,-1 6-3-16,2 7-1 16,-1 2 0-16,1-1 0 15,3 4-1-15,-2-3 3 16,-1-3 0-16,2-4 0 0,-4-3 0 15,1-2 2-15,-1 1-2 16,1 0 1-16,-1 7-2 16,4 2 2-16,-2 2-3 15,0-1 2-15,4 1 0 16,5-7 0-16,-1 0-2 16,6-11 2-16,2 1 0 15,0-6-1-15,-1-1 0 16,3-1 0-16,-4 12-1 0,4 4 0 15,2 9-1-15,4 6 1 16,2 7-2-16,2 2 2 16,-2-3 0-16,0 2 1 15,-6-3 0-15,-4-7 0 16,-6-4-1-16,-3 8 0 16,-5 4 0-16,-4 0 3 15,-2 2 4-15,-7 16 11 16,-6-3 4-16,-8 3 11 15,-6 7 3-15,-1 1 9 16,0-11-3-16,1-7 3 16,5-13-10-16,0-5-6 15,3-10-14-15,5-10-12 0,6 4-28 16,7-4-123 0,11-3 249-16,8 2-668 0,1 12 190 15</inkml:trace>
          <inkml:trace contextRef="#ctx0" brushRef="#br1" timeOffset="-1.73136E6">4294 819 1068 0,'3'-1'423'0,"0"7"14"15,-1 11-271-15,4 23-89 16,1 21-53-16,1 7 3 16,-4-2-6-16,1 0-2 15,-7-15-3-15,-1-6-1 0,-1-1-8 16,1 6 1-16,0-12-3 16,3-6 2-16,1-17-2 15,5-12 3-15,5-12-1 16,15-18 1-16,6 2-1 15,15-9 0-15,0 6-4 16,7-4 1-16,-10 19-2 0,5-9 2 16,-10 10 1-16,4 0 5 15,-5 6-64-15,6 3-422 16</inkml:trace>
          <inkml:trace contextRef="#ctx0" brushRef="#br1" timeOffset="-1.73567E6">846 1587 1188 0,'0'-3'275'0,"0"9"119"15,3 5-340-15,6 10-14 16,1 2-6-16,9 7 0 16,3-1-17-16,7-6-2 15,2-8-9-15,8-8 3 16,-3-11-1-16,4-13-27 15,-8-3-36-15,-2-16-359 16,-7-5 80-16</inkml:trace>
          <inkml:trace contextRef="#ctx0" brushRef="#br1" timeOffset="-1.7355E6">1201 1450 685 0,'-5'19'409'0,"-1"11"-51"15,2 3-78-15,-2 5-223 16,-1 12-2-16,1 5-16 15,0 10-5-15,0 8-14 16,5 9-2-16,1-14-10 16,1-5-21-16,2-24-33 0,-3-21-346 15,-4-10 84-15</inkml:trace>
        </inkml:traceGroup>
      </inkml:traceGroup>
    </inkml:traceGroup>
    <inkml:traceGroup>
      <inkml:annotationXML>
        <emma:emma xmlns:emma="http://www.w3.org/2003/04/emma" version="1.0">
          <emma:interpretation id="{BC25A932-7C2E-4CBC-8299-B781E34737CE}" emma:medium="tactile" emma:mode="ink">
            <msink:context xmlns:msink="http://schemas.microsoft.com/ink/2010/main" type="paragraph" rotatedBoundingBox="13047,11024 28126,6117 29186,9376 14107,14282" alignmentLevel="1"/>
          </emma:interpretation>
        </emma:emma>
      </inkml:annotationXML>
      <inkml:traceGroup>
        <inkml:annotationXML>
          <emma:emma xmlns:emma="http://www.w3.org/2003/04/emma" version="1.0">
            <emma:interpretation id="{5360636D-8256-4B3B-9692-2EE123B2328F}" emma:medium="tactile" emma:mode="ink">
              <msink:context xmlns:msink="http://schemas.microsoft.com/ink/2010/main" type="inkBullet" rotatedBoundingBox="13177,11426 13645,11274 13935,12163 13467,12315"/>
            </emma:interpretation>
          </emma:emma>
        </inkml:annotationXML>
        <inkml:trace contextRef="#ctx1" brushRef="#br1" timeOffset="-456864.3772">-12486 9244 0,'72'-95'15</inkml:trace>
        <inkml:trace contextRef="#ctx1" brushRef="#br0" timeOffset="34916.3648">-12183 10022 0,'0'0'0,"0"0"0,84-15 15,3-4-15,34-12 16,20-10-1</inkml:trace>
      </inkml:traceGroup>
      <inkml:traceGroup>
        <inkml:annotationXML>
          <emma:emma xmlns:emma="http://www.w3.org/2003/04/emma" version="1.0">
            <emma:interpretation id="{FB913FAD-B933-4082-A12B-B2792AAF5C7B}" emma:medium="tactile" emma:mode="ink">
              <msink:context xmlns:msink="http://schemas.microsoft.com/ink/2010/main" type="line" rotatedBoundingBox="14627,10509 28126,6117 28802,8198 15304,12590">
                <msink:destinationLink direction="with" ref="{609BF8D9-A402-4AA7-B6EC-06BD1FFAF091}"/>
              </msink:context>
            </emma:interpretation>
          </emma:emma>
        </inkml:annotationXML>
        <inkml:traceGroup>
          <inkml:annotationXML>
            <emma:emma xmlns:emma="http://www.w3.org/2003/04/emma" version="1.0">
              <emma:interpretation id="{AA5034D7-6E18-41B4-B2A0-B7FA4D5F0ABF}" emma:medium="tactile" emma:mode="ink">
                <msink:context xmlns:msink="http://schemas.microsoft.com/ink/2010/main" type="inkWord" rotatedBoundingBox="14943,11484 14957,11479 14962,11495 14949,11499"/>
              </emma:interpretation>
              <emma:one-of disjunction-type="recognition" id="oneOf13">
                <emma:interpretation id="interp29" emma:lang="" emma:confidence="1">
                  <emma:literal/>
                </emma:interpretation>
              </emma:one-of>
            </emma:emma>
          </inkml:annotationXML>
          <inkml:trace contextRef="#ctx1" brushRef="#br0" timeOffset="26439.2111">-10741 9237 0,'0'0'0</inkml:trace>
        </inkml:traceGroup>
        <inkml:traceGroup>
          <inkml:annotationXML>
            <emma:emma xmlns:emma="http://www.w3.org/2003/04/emma" version="1.0">
              <emma:interpretation id="{F957E0BE-A789-4B04-BBE6-E552E71E2B72}" emma:medium="tactile" emma:mode="ink">
                <msink:context xmlns:msink="http://schemas.microsoft.com/ink/2010/main" type="inkWord" rotatedBoundingBox="15261,10446 20023,8896 20336,9857 15573,11406"/>
              </emma:interpretation>
              <emma:one-of disjunction-type="recognition" id="oneOf14">
                <emma:interpretation id="interp30" emma:lang="" emma:confidence="1">
                  <emma:literal/>
                </emma:interpretation>
              </emma:one-of>
            </emma:emma>
          </inkml:annotationXML>
          <inkml:trace contextRef="#ctx0" brushRef="#br2" timeOffset="-392768.8915">-10183 8412 1379 0,'8'6'384'0,"-1"23"117"16,1 19-402-16,3 30-20 15,-7 14-31-15,-2 21-19 16,-4-10-13 0,7-6 11-16,-7-30-7 0,13-16 10 15,-5-29-17-15,3-27 2 16,-6-19-13-16,5-37-7 16,-13-21-17-16,1-39-3 15,4 4-7-15,-2 0 5 16,-1 35 7-16,4 21 6 15,7 45-2-15,0 32-1 16,1 19-5-16,0 27 8 16,0 8 2-16,5 23 18 15,-2-14 7-15,11 3 14 16,1-25-6-16,6-2 8 16,-1-29-12-16,1 0 1 15,-7-17-13-15,-3 0 5 16,-5-3-6-16,-3-2 4 0,-4-2-6 15,-7 2 6-15,-2-1-3 16,-8-3 5-16,-8 2-3 16,-12-10 6-16,-3-1-9 15,-6-23-4-15,8-2 1 16,4-17 4-16,14 6-9 16,10-7 8-16,15 21 2 0,11-1-6 15,9 20-6-15,10 5 2 16,2 14-5-16,5 5 5 15,-4 6-1-15,-1 6 2 16,-7 3 2-16,-6 2 2 16,-8-3-2-16,-5 0 4 15,-9-11-2-15,-4-4 10 16,-3-7 4-16,-4-7 8 16,-2-7-3-16,-5-15 5 15,2-7-10-15,-7-13-2 16,-3-4-9-16,1-5 3 15,0 13-6-15,-2 0 6 16,5 10-6-16,5 15 4 16,4 4-7-16,6 12 1 15,9 9-5-15,12 6 5 16,3-1-4-16,13 2 6 0,1-14-2 16,4-10 4-16,-5-22-5 15,-2-23 6-15,-13-10-5 16,-5-14 8-16,-9 0-6 15,-17 5 10-15,-3 24-9 16,-10 4 4-16,-6 23-9 16,-3 15 6-16,4 24-10 15,1 15 3-15,8 17-4 16,11 22 6-16,4-1-5 0,12 5 11 16,3-10-4-16,11 1 9 15,-2-23-4-15,5 0 7 16,0-16-11-16,7-10 7 15,-3-14-10-15,11-10 5 16,-6-9-6-16,-1-12 7 16,-11-10-5-16,-4-1 7 15,-16 0-4-15,-4 1 6 16,-8 3-4-16,-5 5 4 16,-4 5-5-16,1 6 4 15,2 7-10-15,5 14 5 16,4 8-7-16,6 7 5 15,3 0-5-15,10 8 6 16,4-8-6-16,7-1 6 16,5-9-6-16,3-7 7 0,0-9-7 15,2-14 5-15,-7-7-3 16,-7 0 8-16,-7-1-5 16,-8-2 8-16,-8 9-4 15,-5 11 1-15,4 4-7 16,-2 21 3-16,6 11-7 15,4 17 5-15,6 6-5 16,8 6 10-16,0-9-3 0,6-11 9 16,-1-16-6-16,0-29 10 15,-5-15-8-15,0-17 7 16,-2-8-7-16,-1-10 6 16,-6 13-10-16,-1 5 2 15,-5 15-12-15,-3 13-5 16,-2 17-10-16,5 16 5 15,-3 10-2-15,8 8 10 16,0 0 3-16,4-3 9 16,-2-17-6-16,4-15 4 15,-6-21-5-15,1-28 6 16,-5-13-4-16,-1-17 3 16,-4 0-2-16,-13-4-9 15,-5 19-24-15,-15 2-64 16,3 19-1-16,-1 14-1 15,12 22 7-15,11 11 24 0,14 15 63 16,7 17 13-16,1 7 11 16,7 7 38-16,3-2 9 15,4 16 14-15,1-12-12 16,4 2-5-16,-4-11-35 16,1-1-10-16,-6-18-14 15,-3-4 5-15,-10-12-4 0,-2-2-7 16,-8-2-4-16,-6-5 2 15,-6 1-5-15,-9-6-4 16,-6-2-1-16,-13-6-22 16,-1 1-10-16,-13-13-12 15,0 3 0-15,-3-12 12 16,5 2 21-16,10 0 20 16,15 10 23-16,11 3 27 15,12 10-3-15,13 2 11 16,5 5-13-16,12-3-4 15,2 1-24-15,10-1 11 16,-1 0-45-16,-4-4-115 16,-11 0-33-16,-7 0-339 15,-15-2-22-15</inkml:trace>
          <inkml:trace contextRef="#ctx0" brushRef="#br2" timeOffset="-392263.2804">-8896 8042 954 0,'29'7'211'16,"4"-5"-211"-16,10-2-177 16</inkml:trace>
          <inkml:trace contextRef="#ctx1" brushRef="#br2" timeOffset="-412963.7981">-9023 8474 0</inkml:trace>
          <inkml:trace contextRef="#ctx0" brushRef="#br2" timeOffset="-392248.3244">-8095 7885 1360 0,'-18'22'439'0,"-3"-1"80"16,-4 8-379-16,-2 0-59 16,6-10-46-16,0 0-13 15,7-12-20-15,2-2-15 16,9-5-31-16,1-2-56 16,5-1-25-16,2 0-11 15,4-4 17-15,6 2 20 16,3 5 58-16,2 0 21 15,6 3 10-15,4 5 1 16,-6-2 5-16,-1 6 4 16,-5 3 11-16,-9 9 53 15,-5 1 24-15,-9 11 48 16,-6-1 9-16,-8 3 6 16,-4-8-54-16,-9 2-18 0,-3-15-45 15,0-8-111-15,8-9-95 16,-2-12-364-16,11-5-11 15</inkml:trace>
          <inkml:trace contextRef="#ctx0" brushRef="#br2" timeOffset="-391714.3932">-7899 7911 1286 0,'3'2'420'15,"3"2"63"-15,3 10-322 16,0 4-114-16,5 17 12 15,-5 3-23-15,5 9 8 16,-2-7-8-16,3-3 8 16,0-17-25-16,5-18-5 0,-2-24-8 15,3-20-1-15,0-7-16 16,-4-10-26-16,-3 3-8 16,-1 9-7-16,-3 23-6 15,-1 12-2-15,-2 15 21 16,5 15 8-16,-4 5 6 15,4 7 29-15,0-1 22 16,2 1 31-16,0-3 1 0,2 2 6 16,-5-10-24-16,-2-12-5 15,-6-14-28-15,3-13-68 16,3-11-83-16,9-10-374 16,2-10 33-16</inkml:trace>
          <inkml:trace contextRef="#ctx0" brushRef="#br2" timeOffset="-391208.0887">-7385 7752 1132 0,'-10'24'394'0,"3"16"71"15,4 1-286-15,-1 7-61 16,-2-13-36-16,4-3-2 16,4-15-38-16,2-7-11 15,5-11-24-15,5-8-5 16,1-5-7-16,-3-13 5 0,-2-7-7 15,-4-14-3-15,-5 1 3 16,-4 0 1-16,2 15-5 16,-2 11 3-16,3 30 4 15,1 26 4-15,4 4 2 16,1 8 14-16,1-3 5 16,5 2 12-16,-1-24-3 15,4-2-4-15,-1-11-11 16,6-7-13-16,-4-19-38 0,6-13-124 15,-3-13-132 1,3-27-235-16,-7-1-78 0</inkml:trace>
          <inkml:trace contextRef="#ctx0" brushRef="#br2" timeOffset="-391097.3857">-6992 7485 679 0,'5'29'536'15,"-13"10"-109"-15,-2 17-7 16,-1 2-354-16,2 0-2 15,4-16-19-15,10-9-11 16,2-20-19-16,4-18-6 16,4-9-8-16,8-17 3 15,-11-13-2-15,8-13 2 16,-4-2-4-16,-2-18-3 16,-6 7-6-16,2-7 3 15,-8 11-1-15,-10-5 8 0,-1 18 2 16,-9 6-4-16,-8 20-8 15,-3 18 1-15,4 21-4 16,-12 26 2-16,8 12 3 16,2 29 25-16,6-5 16 15,4 5 19-15,13-18-1 16,7-4 5-16,6-26-20 0,6-15-18 16,5-13-33-16,8-12-70 15,0-14-38-15,16-7-31 16,-6 3-1-16,12 2 17 15,-6 10 68-15,1 18 37 16,-14 9 33-16,-6 20 53 16,-13 6 13-16,-7 14 20 15,-13-10 5-15,1 4 3 16,-2-17-51-16,-2-14-48 16,1-18-75-16,8-24-362 15,4-14 62-15</inkml:trace>
          <inkml:trace contextRef="#ctx0" brushRef="#br2" timeOffset="-389918.8304">-6839 7033 1156 0,'3'30'325'0,"4"22"123"0,0 5-306 16,4 18-7-16,-2-2-15 15,6 16 4-15,5-6-45 16,9 21-15-16,1-15-35 15,5 1 3-15,-6-21-15 16,-4-5 10-16,-9-29-5 16,-6-12 5-16,-7-12-8 15,-4-15 10-15,-5-12-15 16,-3-42-3-16,-2-18-23 0,2-30-36 16,4 0-4-16,4-3 7 15,4 36-10-15,1 24 7 16,2 29 31-16,4 16-8 15,0 13-6-15,5 15 15 16,2-1 11-16,0 10 5 16,-4-5 4-16,1-2 5 15,-5-16-1-15,-1-1 5 16,-1-10 0-16,-1-14 3 16,0-4-4-16,4-8 0 15,-3-5-4-15,1-4-3 16,-1 5-4-16,-1 1 1 15,-1 10-1-15,-2 5-1 16,2 12-6-16,1 14 5 0,3 5-5 16,4 4 5-16,6 4-2 15,3-2 9-15,0-13-6 16,5-9 2-16,-3-11-4 16,-4-15 4-16,0-2-47 15,-1-13-56-15,-10-2-38 16,2-4-38-16,0 5-13 15,-5 1 47-15,-3 13 58 0,3 13 51 16,-3 18 57 0,4 17 45-16,-2 7 18 0,1 8 39 15,0 0-8-15,3-5-8 16,0-10-39-16,3-14-15 16,2-16-45-16,3-13-15 15,1-8-34-15,-3-10-39 16,2 7-14-16,1 8-19 15,-1 12 6-15,1 16 21 16,-3 14 42-16,6 22 17 16,-2 2 27-16,5 8 18 15,-3-1 19-15,5 3 38 16,-5-13 4-16,-1 4 2 16,-6-9-14-16,-4-5-13 15,-7-3-38-15,-4 0-8 0,-8-5-6 16,0-1 1-16,-2-4-1 15,-3-7 2-15,5-7 19 16,2-7 13-16,4-6 5 16,4-20 1-16,10-14-4 15,10-15-16-15,6-8-15 16,10-27-2-16,-2 1-2 16,-4-5 4-16,-6 8-3 15,-9 7 3-15,-13 28-6 0,-12 15-3 16,-7 27-8-16,-12 17 8 15,-1 19-5-15,-1 16 19 16,6 10 9-16,3 13 23 16,10-3 2-16,6 9 10 15,10-11-12-15,12-1-5 16,8-15-21-16,13-13-4 16,3-23-5-16,11-20-181 15,9-22-384-15,8-16 74 16</inkml:trace>
        </inkml:traceGroup>
        <inkml:traceGroup>
          <inkml:annotationXML>
            <emma:emma xmlns:emma="http://www.w3.org/2003/04/emma" version="1.0">
              <emma:interpretation id="{9BEE9ADE-FA93-440A-AC2B-CF1E20235F3F}" emma:medium="tactile" emma:mode="ink">
                <msink:context xmlns:msink="http://schemas.microsoft.com/ink/2010/main" type="inkWord" rotatedBoundingBox="21266,9003 21510,8923 21522,8962 21279,9041"/>
              </emma:interpretation>
              <emma:one-of disjunction-type="recognition" id="oneOf15">
                <emma:interpretation id="interp31" emma:lang="" emma:confidence="1">
                  <emma:literal/>
                </emma:interpretation>
              </emma:one-of>
            </emma:emma>
          </inkml:annotationXML>
          <inkml:trace contextRef="#ctx1" brushRef="#br0" timeOffset="16643.0141">-4418 6756 0,'0'0'0,"0"0"0,0 0 15,0 0-15,38 26 16,-15-29 0,7-9-16,4-3 15,8-4-15,-4-4 16,4 1 15</inkml:trace>
        </inkml:traceGroup>
        <inkml:traceGroup>
          <inkml:annotationXML>
            <emma:emma xmlns:emma="http://www.w3.org/2003/04/emma" version="1.0">
              <emma:interpretation id="{75E9EA83-669A-4A83-85EE-9242573E3D48}" emma:medium="tactile" emma:mode="ink">
                <msink:context xmlns:msink="http://schemas.microsoft.com/ink/2010/main" type="inkWord" rotatedBoundingBox="22090,8081 27123,6443 27722,8285 22689,9923"/>
              </emma:interpretation>
              <emma:one-of disjunction-type="recognition" id="oneOf16">
                <emma:interpretation id="interp32" emma:lang="" emma:confidence="1">
                  <emma:literal/>
                </emma:interpretation>
              </emma:one-of>
            </emma:emma>
          </inkml:annotationXML>
          <inkml:trace contextRef="#ctx0" brushRef="#br1" timeOffset="-1.18826E6">-3197 5841 358 0,'-32'43'262'0,"-4"10"-52"0,7 15-24 15,-1 25-104-15,10 0-8 16,8 30 14-16,13 0-5 16,14 21-4-16,13-21-39 15,22 28-13 1,9-21-16-16,15 7 2 0,2-32-1 15,14 3-4-15,-14-43 7 0,5-14 23 16,-11-26-241-16,2-13-109 16,-16-23-18-16</inkml:trace>
          <inkml:trace contextRef="#ctx0" brushRef="#br1" timeOffset="-1.18943E6">-2807 6835 872 0,'-12'6'354'0,"6"-2"5"16,9-10-204-16,18-21-104 15,12-14-27-15,28-12-12 16,10-6 2-16,16-13-10 16,-7 14 7-16,7 4-10 15,-22 7 8-15,-7 9-37 16,-20 16-6-16,-13 6-341 0,-14 10 79 16</inkml:trace>
          <inkml:trace contextRef="#ctx0" brushRef="#br1" timeOffset="-1.18997E6">-3130 5841 875 0,'-9'-1'334'16,"1"-8"22"-16,11 0-215 16,9-4-96-16,11 3-27 0,0 1-11 15,15 0-13-15,6-2 9 16,6-4-11-16,-2-5 10 16,13-6-5-16,-6-1 11 15,-2-10 57-15,-15 4-415 16,-13-3 162-16</inkml:trace>
          <inkml:trace contextRef="#ctx0" brushRef="#br1" timeOffset="-1.189E6">-2461 6847 742 0,'-2'39'189'15,"5"4"57"-15,3 16-210 16,4-1-29-16,8 10-10 15,0 1 10-15,0-1-7 16,0-18 19-16,1-1 34 16,-12-16 20-16,1-3-3 15,-7-13 10-15,2 3-17 16,-4-12-32-16,-2-4 6 16,-5-13 5-16,-7-11-8 15,1-10 7-15,-1-29-13 16,2-17-16-16,6-35-13 15,15 0 6-15,1-14-8 16,5 30 8-16,4 10-9 16,0 36 9-16,2 14-12 15,-3 23 7-15,8 4-9 0,-2 10 8 16,5 7-5-16,-4 3 5 16,0 12-2-16,-9 1 7 15,-3 5-5-15,-6-1 5 16,-10 12 15-16,-8-11 15 15,-13 11 17-15,-6-1 13 16,-15 1-2-16,-1-5-7 0,-8-4-20 16,10-12-12-16,2-11-55 15,22-20-37-15,21-22-361 16,20-13 67-16</inkml:trace>
          <inkml:trace contextRef="#ctx0" brushRef="#br1" timeOffset="-1.19052E6">-2784 5696 916 0,'-5'-7'319'15,"4"14"25"-15,2 15-225 16,2 18-94-16,5 21-14 16,7 5-13-16,5 22 8 15,4-7-5-15,8 3-1 16,0-18 1-16,1-6 5 15,-6-28-7-15,-2-13 9 16,-7-20 0-16,0-28 1 16,-7-12-25-16,2-29-332 15,-10-17 99-15</inkml:trace>
          <inkml:trace contextRef="#ctx0" brushRef="#br1" timeOffset="-1.19028E6">-2558 5729 970 0,'-9'42'251'0,"1"9"74"15,7 9-269-15,4-8-34 16,10 9-9-16,7-11-1 16,7-3-6-16,-1-12 0 15,4-2-1-15,-2-13 3 16,-2-11-3-16,-7-6 1 0,-1-7-341 16,-5-1 111-16</inkml:trace>
          <inkml:trace contextRef="#ctx0" brushRef="#br1" timeOffset="-1.18378E6">-2232 5418 1077 0,'-5'-14'319'0,"1"6"87"16,7 5-308-16,8 6-27 16,5 11-33-16,15 18-17 15,7 13-24-15,15 25-2 0,1 9 1 16,13 23 1 0,-8-5 3-16,2 17 0 0,-14-9-2 15,-5 7 4-15,-16-16 3 16,-8 18 5-16,-10-18-1 15,-11 5 6-15,-2-9-4 16,-2-1-22-16,-5-27-56 16,-2-5-346-16,0-23 74 15</inkml:trace>
          <inkml:trace contextRef="#ctx0" brushRef="#br1" timeOffset="-1.18316E6">-1660 6411 1212 0,'-15'9'337'0,"15"-10"92"16,14-10-337-16,19-16-28 15,9-11-26-15,22-17 1 16,1-1-15-16,14-2-67 16,-10 15 235-16,3 21-641 15,-19 17 234-15</inkml:trace>
          <inkml:trace contextRef="#ctx0" brushRef="#br1" timeOffset="-1.18344E6">-1564 6019 1344 0,'-6'2'399'0,"1"-2"102"0,10-3-379 15,5 0-48-15,5-1-30 16,14-3-19-16,6-4-23 16,11 1-1-16,-1-10-23 15,4-6-90-15,-11 6-49 16,-13 7-342-16,-20 0 10 15</inkml:trace>
          <inkml:trace contextRef="#ctx0" brushRef="#br1" timeOffset="-1.18255E6">-1159 5665 852 0,'-8'-15'373'0,"7"3"26"16,4 1-187-16,0 8-74 15,0 2-41-15,9 10-22 16,-1 4-31-16,11 10-16 15,6 1-25-15,13 8 2 16,0-4 2-16,7 1 3 16,-8-10-1-16,1-3-1 15,-10-12-53-15,-3-10-49 16,-12-15-358-16,-5-11 50 16</inkml:trace>
          <inkml:trace contextRef="#ctx0" brushRef="#br1" timeOffset="-1.18233E6">-783 5477 1097 0,'0'3'353'0,"-1"23"43"15,-2 13-289-15,-1 17-59 0,4 14-27 16,5 11 1-16,1-10 1 16,9 4-3-16,7-15-12 15,3 0 3-15,0-18-62 16,-7 7-367-16,-17-13 107 15</inkml:trace>
          <inkml:trace contextRef="#ctx0" brushRef="#br1" timeOffset="-1.18199E6">-853 5006 1162 0,'2'-9'342'0,"1"7"76"16,3 10-322-16,5 6-58 15,2 17-12-15,2 13-22 16,8 19 1-16,1 5 3 16,11 0 2-16,-1-8 0 15,5-6-31-15,-9-20-13 16,-1-13-390-16,-23-15 95 15</inkml:trace>
          <inkml:trace contextRef="#ctx0" brushRef="#br1" timeOffset="-1.18062E6">-458 5017 1073 0,'-8'-11'313'0,"-1"6"87"15,8 8-315-15,-4 13-8 16,0 9-41-16,-2 18-8 16,2 13-28-16,-1 17 8 15,9-2-13-15,5 11 12 16,6-10-9-16,5-2 11 16,6-16-12-16,5-2 12 15,-6-19-10-15,3-5 11 16,1-13-9-16,4-7-57 15,-10-10 69-15,7-7-420 16,-9-5 99-16</inkml:trace>
          <inkml:trace contextRef="#ctx0" brushRef="#br1" timeOffset="-1.18029E6">-215 4992 1109 0,'-2'5'282'0,"-1"11"82"16,3 9-312-1,2 14-27-15,4 7-10 0,7 13-8 16,1-4 4-16,7 3-7 16,2-10 1-16,6-4-3 15,-7-12 3-15,1-2-1 16,-9-10 1-16,-3-5-1 15,-5-1 2-15,-2-6 0 16,-2-8 5-16,1-2 8 16,1-5 3-16,2-12 3 15,3-2 4-15,4 0 0 16,3-2-4-16,4 0 8 16,-3 11-1-16,1 0 1 15,2 1-1-15,-5-4-5 16,-2 3-9-16,1 0-4 0,-3 3-6 15,-4 0-36-15,-1 7-45 16,2 2-380-16,-4-8 79 16</inkml:trace>
          <inkml:trace contextRef="#ctx0" brushRef="#br1" timeOffset="-1.17998E6">-2 4758 896 0,'10'-7'262'16,"2"5"66"-16,6 10-229 16,3 1-61-16,-1 11 14 15,0 8-21-15,5 15-4 16,-3-2-6-16,2 14-5 15,0-4-12-15,7 12 3 16,-9-6 1-16,1 15 0 16,-5-7 5-16,-3 9-3 15,-8-7 0-15,-6 11 1 16,-6-16-36-16,2-3-344 0,-1-18 110 16</inkml:trace>
          <inkml:trace contextRef="#ctx0" brushRef="#br1" timeOffset="-1.17939E6">463 5053 1074 0,'0'-8'358'16,"4"4"79"-16,5-4-239 16,4-2-60-16,12-9 9 15,1 0-37-15,11-9-22 16,2-1-43-16,5 1-13 15,-5 3-42-15,2 1-141 0,5 13-375 16,-7-24 58-16</inkml:trace>
          <inkml:trace contextRef="#ctx0" brushRef="#br1" timeOffset="-1.17692E6">1089 4543 693 0,'-6'-8'399'16,"-3"5"-24"-16,-3 3-130 15,2 8-133-15,-3-1-54 16,0 10-13-16,-2 1-30 16,2 10-8-16,1-4-4 0,3 12-2 15,2-2 2-15,2 4-1 16,3-7 3-16,2 13 0 15,4-13 2-15,3 5-3 16,5-7 3-16,6-2-2 16,2-11 5-16,8-4 5 15,0-12 19-15,10-14 31 16,2-7 1-16,7-17 0 16,-6-2-7-16,0-10-17 15,-12 5-28-15,-8-4-5 16,-11 16 8-16,-8 1 10 15,-8 17 5-15,-5 13-6 16,2 19 3-16,-5 10-14 16,7 5-10-16,1 2-8 15,6-3 5-15,1-8-6 16,8-11 5-16,4 0-4 0,-1-5 7 16,1-12-3-16,3 0 13 15,3-4 1-15,-4-4 7 16,4-3-6-16,-4 1 2 15,0 3-9-15,-9 3 1 16,3 3-7-16,-3 1 4 16,-3 5-5-16,2-4 4 15,1 1-6-15,0 0 4 0,0-3-4 16,2 0 4-16,-1-5 6 16,1-3 11-16,2-10 3 15,-2-5 8-15,0-9 0 16,-5 2-2-16,-6-7-3 15,-8 4 2-15,-9-3-3 16,-4 8 2-16,-3 4-9 16,1 7-1-16,2 6-9 15,5 10 1-15,3 2-9 16,0 4 6-16,1 2-6 16,5 2 5-16,2-1-6 15,1-1 8-15,5 2-10 16,4 0 3-16,2 5-45 15,-1 3-77-15,15 4-479 16,5-2 96-16</inkml:trace>
        </inkml:traceGroup>
        <inkml:traceGroup>
          <inkml:annotationXML>
            <emma:emma xmlns:emma="http://www.w3.org/2003/04/emma" version="1.0">
              <emma:interpretation id="{62E690EC-466D-43BF-95EB-5AF556517EEE}" emma:medium="tactile" emma:mode="ink">
                <msink:context xmlns:msink="http://schemas.microsoft.com/ink/2010/main" type="inkWord" rotatedBoundingBox="28080,6907 28354,6818 28803,8198 28529,8287"/>
              </emma:interpretation>
              <emma:one-of disjunction-type="recognition" id="oneOf17">
                <emma:interpretation id="interp33" emma:lang="" emma:confidence="1">
                  <emma:literal/>
                </emma:interpretation>
              </emma:one-of>
            </emma:emma>
          </inkml:annotationXML>
          <inkml:trace contextRef="#ctx0" brushRef="#br1" timeOffset="-1.3035E6">2599 4889 335 0,'-21'-21'200'16,"0"1"-154"-16,-19-23 69 15,7 8 37-15,-2-4 43 16,12 10 3-16,11 12-5 0,3 7-64 15,3-2-17-15,3 9-34 16,3 4 3-16,0 1-13 16,4 2-2-16,1 5-24 15,7 6-9-15,6 4-17 16,11 3-8-16,-2 15-13 16,2-1 0-16,38 69 3 15,1 12 3-15,10 22 3 16,-9 7 2-16,-15-29 2 15,-9-21-3-15,-1-10 7 16,-10-19 1-16,-3-7 14 16,-6-17 5-16,-6-8 22 15,-5-9 0-15,-5-4 7 16,0-3-9-16,-3-3-4 16,-1-4-20-16,2 4-5 15,0-6-11-15,-6-4-1 16,2 0-5-16,0-4 2 15,-4-5-2-15,1 4 4 16,0-2-2-16,-2-1 1 16,-1 4-2-16,-5-8-4 15,-5-6-33-15,-10-20-116 0,-4-17-368 16,-4-11 55-16</inkml:trace>
        </inkml:traceGroup>
      </inkml:traceGroup>
      <inkml:traceGroup>
        <inkml:annotationXML>
          <emma:emma xmlns:emma="http://www.w3.org/2003/04/emma" version="1.0">
            <emma:interpretation id="{5912A15F-FAA1-4271-89B1-D1A613E79358}" emma:medium="tactile" emma:mode="ink">
              <msink:context xmlns:msink="http://schemas.microsoft.com/ink/2010/main" type="line" rotatedBoundingBox="22751,10292 27598,6829 28448,8018 23600,11481"/>
            </emma:interpretation>
          </emma:emma>
        </inkml:annotationXML>
        <inkml:traceGroup>
          <inkml:annotationXML>
            <emma:emma xmlns:emma="http://www.w3.org/2003/04/emma" version="1.0">
              <emma:interpretation id="{29290FAA-8374-45C6-B0E2-8F69013A9F23}" emma:medium="tactile" emma:mode="ink">
                <msink:context xmlns:msink="http://schemas.microsoft.com/ink/2010/main" type="inkWord" rotatedBoundingBox="23423,11234 23435,11225 23445,11239 23433,11248"/>
              </emma:interpretation>
            </emma:emma>
          </inkml:annotationXML>
          <inkml:trace contextRef="#ctx1" brushRef="#br2" timeOffset="-401019.9353">-2259 8986 0,'0'0'0,"0"0"0,0 0 0,0 0 15,0 0-15,0 0 0,0 0 0,0 0 0,0 0 0,0 0 16,0 0-16</inkml:trace>
        </inkml:traceGroup>
        <inkml:traceGroup>
          <inkml:annotationXML>
            <emma:emma xmlns:emma="http://www.w3.org/2003/04/emma" version="1.0">
              <emma:interpretation id="{ABB12006-72F1-4E3B-A9E0-4FA577CBC69B}" emma:medium="tactile" emma:mode="ink">
                <msink:context xmlns:msink="http://schemas.microsoft.com/ink/2010/main" type="inkWord" rotatedBoundingBox="23281,9913 27598,6829 28448,8018 24131,11102"/>
              </emma:interpretation>
              <emma:one-of disjunction-type="recognition" id="oneOf18">
                <emma:interpretation id="interp34" emma:lang="" emma:confidence="1">
                  <emma:literal/>
                </emma:interpretation>
              </emma:one-of>
            </emma:emma>
          </inkml:annotationXML>
          <inkml:trace contextRef="#ctx0" brushRef="#br1" timeOffset="-1.16844E6">1813 5415 1080 0,'-4'-9'371'0,"-1"5"69"15,4-4-301-15,5-3-33 16,4 2-46-16,5 0-24 16,13-1-18-1,3-1-16-15,3-1 1 16,1 1-1-16,-4 2-51 16,-14 1-30-16,-1 2-40 15,-14 6 46-15,-11 0-378 0,-4 0 151 16</inkml:trace>
          <inkml:trace contextRef="#ctx0" brushRef="#br1" timeOffset="-1.16749E6">1998 5039 1057 0,'-4'-6'304'0,"-2"9"68"15,1 6-303-15,4 8-29 16,7 5-26-16,-2 9-7 16,4 1-5-16,-1 9-1 0,1-3-3 15,3 7-1-15,1-4-1 16,-3 5 9-16,8-5 6 15,-5 3 7-15,1-10 1 16,-4 1 5-16,5-10-6 16,-5-10-2-16,2-11-3 15,1-11 12-15,-1-13-2 16,-2-13 5-16,-3-11 2 0,-5-22 11 16,-10-3-10-16,-4-10 2 15,0 7-6-15,-2 12 5 16,2 19-8-16,2 20 0 15,3 21-12-15,4 24 0 16,2 9-12-16,8 20-3 16,0 5-4-16,10 4 6 15,-3-15 1-15,7-3 2 16,-5-17 0-16,6-10 1 16,-4-8 0-16,6-7 5 15,-2-10 6-15,-1-5 8 16,-2-4 0-16,-3-6 6 15,-4 0-2-15,-8 1 12 16,-3 0 2-16,-3 0 12 16,-3-1-2-16,-5-4 2 15,2-5-17-15,-3-6-6 0,-3-3-13 16,-2-6 2-16,0 3-3 16,-4 6 6-16,3 12-3 15,1 5-1-15,5 15-7 16,4 6-8-16,7 4-10 15,-4 7 0-15,4 3 1 16,-2 2 2-16,-5 1 5 16,2-2 4-16,0-4-1 0,0-2 3 15,1-6 0-15,7-2-1 16,-4-2-2-16,4-1-2 16,0 2 0-16,-2-1-10 15,-2-1-8-15,0 4-10 16,-1-1-15-16,-4 2-42 15,-4 2-1-15,1-4 9 16,1 1 11-16,-1-1 15 16,4-4 39-16,5 2-24 15,4-2-47-15,18-5-396 16,6-4 83-16</inkml:trace>
          <inkml:trace contextRef="#ctx0" brushRef="#br1" timeOffset="-1.16071E6">1285 5761 358 0,'2'2'325'16,"-1"-4"-35"-16,-1 1-21 15,2-1-107-15,-5 1-8 16,3-2-55-16,0 3 7 16,0 0-17-16,-2-2 14 15,2 1-17-15,-1-1 11 16,-1-2-23-16,-1-6 4 0,2-2-22 16,-1-6-4-16,1-3-23 15,1-11-2-15,-2 0-16 16,-1-10-1-16,-2 10 3 47,4 15-4-47,-1 2 8 0,-5-43-6 15,-1 7 7-15,1 4-7 0,1 15 5 16,3 23-10-16,1 1 3 16,1 8-9-16,-1-1 4 15,2-3-8-15,2 8 2 16,-4-4-7-16,4 3 1 15,-2 4-4-15,1 7 6 16,-1-4-2-16,3 7 9 16,0-8-2-16,0 0 7 15,0-1-5-15,-1-4 5 16,-1-2-6-16,-1-1 6 16,5 1-6-16,-2-2 4 15,0 5-8-15,0-1 6 16,3 5-8-16,2 6 7 15,-2 1-7-15,4 0 9 16,4 2-7-16,0 1 8 16,-2-6-7-16,3 6 6 0,0-1-7 15,-4-5 7-15,-1 1-8 16,2-3 8-16,-6-4-5 16,4-2 6-16,-4-2-6 15,-2-6 7-15,1 1-4 16,-1-4 15-16,-5-1-5 15,7 1 10-15,-6 1-6 16,3 0 4-16,0 2-14 16,3-1 5-16,-8-2-8 0,9-8 13 15,-4-4-5-15,1-8 10 16,2-3-5-16,-3-6 8 16,-7 4-12-16,1-10 13 15,-5 6-7-15,-4-5 11 16,7 8-10-16,-2 1 6 15,-1 12-16-15,1 1 6 16,2 9-12-16,-1-2 5 16,1 5-9-16,7 2 8 15,-1 2-9-15,-2-1 5 16,2 5-5-16,6-5-37 16,-3 1-81-16,16-7-455 15,12-3 85-15</inkml:trace>
          <inkml:trace contextRef="#ctx0" brushRef="#br1" timeOffset="-1.17484E6">-1045 7216 944 0,'-14'-1'384'15,"6"1"26"-15,7 4-222 16,4 5-127-16,10 2-22 16,7 3-36-16,9 7-8 15,4-3 1-15,7-1 7 0,-4-8 4 16,5-4 2-16,-4-5-2 15,-1-11 3-15,-3-3 1 16,-5-10-15-16,-7-6-33 16,-7-20 121-16,-13 1-500 15,-8-10 174-15</inkml:trace>
          <inkml:trace contextRef="#ctx0" brushRef="#br1" timeOffset="-1.17459E6">-715 7001 529 0,'-3'23'430'16,"2"25"-96"-16,4 5-34 0,3 14-227 15,-2 0-36-15,9 10-3 16,0-16-9-16,4 3-3 16,-2-8-12-16,6-8 0 15,-2-19-4-15,-4-12 201 16,-3-16-568-16,-12-14 257 16</inkml:trace>
          <inkml:trace contextRef="#ctx0" brushRef="#br1" timeOffset="-1.17434E6">-668 6427 1058 0,'2'5'349'0,"-5"13"39"16,-2 14-286-16,5 10-56 16,8 5-35-16,10 5-1 15,2-9 1-15,10 2 2 16,-1-13-5-16,-3-8-37 15,-10-7 331-15,9-10-701 16,-15-13 305-16</inkml:trace>
          <inkml:trace contextRef="#ctx0" brushRef="#br1" timeOffset="-1.17077E6">1146 5990 952 0,'-11'5'285'0,"0"-1"89"15,5-2-253-15,2 1 5 16,2-5-17-16,5 2-8 16,5-1-30-16,7-2 2 15,8-5-15-15,12-5 29 16,7-13 8-16,7-21 12 15,2-11-20-15,18-21-18 16,-3-1-37-16,3-7-11 16,-4 19-16-16,-3 10 0 15,-19 22-2-15,-13 12 0 16,-12 13-1-16,-7 7 2 16,-11 2 0-16,-5 4 4 15,-2-1 1-15,-1 8 2 0,-4-4-1 16,1-2 0-16,1 1-6 15,-3 2 3-15,1-1-9 16,-1 1-89-16,-2 8-89 16,-4 10-390-16,6 5 9 15</inkml:trace>
          <inkml:trace contextRef="#ctx0" brushRef="#br1" timeOffset="-1.16901E6">933 5579 697 0,'-12'-24'364'15,"3"4"-10"-15,6-1-97 16,15 15-6 15,-6 3-66-31,0 0-132 0,24-3-16 0,5 12-25 16,9 18-6-16,0 8-6 16,-15 10 4-16,-4-1 0 15,2-3 3-15,-6-10 2 16,-3-10 1-16,-4-11-2 15,0-2 3-15,-2-7-1 16,0 2 2-16,-3-1-1 16,2-1-1-16,-4 1-1 15,1-5-101 1,-4-5-371-16,-19-6 90 0</inkml:trace>
          <inkml:trace contextRef="#ctx0" brushRef="#br1" timeOffset="-1.17363E6">-120 6318 969 0,'2'-4'410'0,"-5"8"-11"0,0 11-202 16,3 8-165-1,0 16-9 1,0 10-13-16,1 9 8 0,2-5-4 16,2 6-1-16,-1-14-10 0,4-2 2 15,-2-8-2-15,5-5 3 16,-4-12-1-16,8-1 1 16,0-9 0-16,8-7 2 15,-2-2-1-15,10-10 22 16,-7-6 5-16,8-7 3 15,-6-5-2-15,9-4 1 16,-2 6-21-16,3-10-38 16,-1 7-40-16,-1-5 417 15,-9 6-820-15,-8-9 376 16</inkml:trace>
          <inkml:trace contextRef="#ctx0" brushRef="#br1" timeOffset="-1.17393E6">-363 6291 1073 0,'-3'7'280'0,"-3"15"96"16,-1 5-301-16,1 20-15 16,0 6-15-16,-1 9-4 15,3-4-18-15,2 10-7 16,1-12-9-16,2 14-2 15,5-8-3-15,8 8 2 16,0-11-1-16,12-1 3 16,-2-19 0-16,6-4 2 15,1-16 0-15,6-6-29 16,-2-11-28-16,6-14 47 16,-6-10-409-16,-6-14 126 15</inkml:trace>
          <inkml:trace contextRef="#ctx0" brushRef="#br1" timeOffset="-1.17327E6">137 6002 1144 0,'-17'2'306'0,"8"-1"78"0,6 9-323 16,4 5-39-16,7 3-16 15,9 3-1-15,1 2-1 0,11 3 1 16,1-2 0-16,6 0 1 15,-5 4-2-15,-1 7-1 16,-3-1-2-16,-2 12 0 16,-7-1-2-16,-1 16-1 15,-7-5 2-15,-7 7 4 16,-1-7 2-16,-13 6 6 16,-4-11 2-16,-5-2 3 15,0-11-1-15,-4-12-56 16,10-14-354-16,7-11-10 15,7-17-171-15</inkml:trace>
          <inkml:trace contextRef="#ctx0" brushRef="#br1" timeOffset="-1.17548E6">-1487 7436 1135 0,'3'-22'308'15,"3"12"85"-15,8 1-310 0,6 2-53 16,10 4-4-16,0 4-16 16,7 8-5-16,-6 2-6 15,1 16-6-15,-10 4-2 16,-3 20 5-16,-13 2 1 15,-7 23 8-15,-5-1 13 0,-6 2 13 16,-7-16-1-16,1 2 2 16,3-23-5-16,3-10-4 15,3-10-72-15,6 1-375 16,1-18 103-16</inkml:trace>
          <inkml:trace contextRef="#ctx0" brushRef="#br1" timeOffset="-1.17264E6">527 6388 1189 0,'0'1'270'0,"12"-1"108"0,9-1-341 16,15-13 4 0,8-4-1-16,14-14 3 0,1-7-2 15,8-17-20-15,-12 5 391 16,4-15-825-16,-17-6 395 15</inkml:trace>
          <inkml:trace contextRef="#ctx0" brushRef="#br1" timeOffset="-1.17294E6">560 6169 1238 0,'-3'-3'372'16,"0"3"70"-16,9 0-328 15,11-6-76 1,10-4-5-16,5-2-17 0,10-7 0 16,-2-3-1-16,5-3-67 15,-8 6-15-15,1-12-391 16,-14 5 63-16</inkml:trace>
          <inkml:trace contextRef="#ctx0" brushRef="#br1" timeOffset="-1.17017E6">1300 6298 1056 0,'11'-16'396'0,"0"4"57"15,-4 10-304-15,4 11-32 16,-1 12-58-16,0 17-33 16,-1 6-26-16,3 14 7 0,-3 3 3 15,1-2 0-15,-2-8-4 16,1-5 1-16,0-14-2 16,-4-9 9-16,-5-13 17 15,-2-5 41-15,-1-11 7 16,-9-11 7-16,2-7-11 15,-3-10-16-15,-2-7-43 16,2-16-8-16,6-7-7 16,9-15-1-16,3-1-2 15,7-13 4-15,6 13-2 0,12 2 1 16,-1 18 1-16,12 5 0 16,3 22-3-16,6 5-2 15,-7 15-2-15,2 13-2 16,-7 7-2-16,-6 10-3 15,-11 6 1-15,-9 5 4 16,-10-2 2-16,-14 9 4 16,-10-3 5-16,-12 7 3 15,-6-1 1-15,-13 6 5 16,4-4 0-16,-7 2 1 16,12-13-3-16,5-3 0 15,15-14-3-15,10-15-46 16,14-15-138-16,27-19-379 15,11-16 36-15</inkml:trace>
          <inkml:trace contextRef="#ctx0" brushRef="#br1" timeOffset="-1.16828E6">1853 5578 802 0,'4'0'289'0,"7"3"54"0,1-5-195 31,8-1-29-31,2-1-27 15,4-4-6-15,-5 0-33 0,-1-1-16 0,-5 3-26 16,-2 0-13-16,-7 2-34 0,-2-1-360 16,-7 4 100-16</inkml:trace>
          <inkml:trace contextRef="#ctx0" brushRef="#br1" timeOffset="-1.17575E6">-1994 8212 900 0,'5'21'312'15,"-4"-6"26"1,21-32-173-16,12-10-124 0,17-5 0 15,-4-6 3-15,15-4-1 16,-6 15-31-16,2 2-31 16,-7 2-30-16,7-2-330 15,-17-4 72-15</inkml:trace>
          <inkml:trace contextRef="#ctx0" brushRef="#br1" timeOffset="-1.17596E6">-2047 8010 1112 0,'-4'0'268'0,"8"0"121"16,7-6-314-16,18-9 11 16,9-8-12-16,15-17-3 0,3-4-30 15,17-9-11-15,-7 0-22 16,9 0-8-16,-13 8-35 16,-1 8-36-16,-22 11-361 15,-18 11 73-15</inkml:trace>
        </inkml:traceGroup>
      </inkml:traceGroup>
    </inkml:traceGroup>
  </inkml:traceGroup>
</inkml:ink>
</file>

<file path=ppt/ink/ink2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7:56.82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88E0D9A2-72C6-44B1-AD7D-E20EAAE5F4AC}" emma:medium="tactile" emma:mode="ink">
          <msink:context xmlns:msink="http://schemas.microsoft.com/ink/2010/main" type="inkDrawing" rotatedBoundingBox="3623,11879 15421,2646 15600,2874 3801,12107" semanticType="underline" shapeName="Other">
            <msink:sourceLink direction="with" ref="{E3C0E937-26AF-4E78-A46D-6CBFBA0A5D33}"/>
          </msink:context>
        </emma:interpretation>
      </emma:emma>
    </inkml:annotationXML>
    <inkml:trace contextRef="#ctx0" brushRef="#br0">-9 9297 446 0,'-7'1'212'0,"4"1"1"16,0-2-122-16,6 3-22 16,-1-8-41-16,6 4-7 15,4 2-5-15,3-4 22 16,5-1 7-16,4-4 22 15,0-7 2-15,3-14 9 16,2 3-17-16,2-10-6 16,-1 1-21-16,6-4-6 15,-2 8-15-15,7-4-3 16,-3 8-4-16,4-5-2 16,-1 6-1-16,5-10 0 15,-8 1-3-15,6-10 2 16,-5 4-1-16,2-5-1 15,-6 13 1-15,6-2 3 16,-5 12-2-16,7-3 3 16,-7 7-2-16,7-7 1 0,-5 0-1 15,4-6 2-15,-7 6 0 16,1-9 5-16,-4 7 1 16,5-6 1-16,-7 8-2 15,6-7 1-15,-2 4-6 16,4-9 0-16,-5 3-2 15,5-10 0-15,-8 4-1 16,5 0 0-16,-6 12 1 0,3 0 1 16,-5 8 0-16,7 4 0 15,-5 4 0-15,5-7-1 16,-2 2-1-16,11-8-1 16,-10-6 0-16,10-9 0 15,-4 5 0-15,5-5 1 16,-7 7 0-16,2-2 1 15,-9 10-1-15,5-6 1 16,-7 10-2-16,3-1 0 16,-2 5-2-16,5-1 1 15,-6 4 1-15,6-1 0 16,-1-3-1-16,7 1 0 16,-4-8 0-16,8-6 0 15,-8-10-2-15,1-4 2 16,-8 1 1-16,3-1-1 15,-8 11 1-15,8 4 0 0,-5 9 1 16,6 0-1-16,-4 8 1 16,5-4 0-16,-4 3-1 15,8-8 0-15,-5-1-1 16,7-11 2-16,-7 3-1 16,5-5 0-16,-3 6-1 15,4 0 2-15,-4 2-3 16,2 0 0-16,1 7 0 0,-3 0 0 15,-5 4 1 1,3 5 0-16,-1-1 2 0,-2 0-1 16,-1-7 1-16,5 1 1 15,-5-5-2 1,2-4 1-16,-3 0-1 0,7-3 0 16,-5 3-1-16,3 3 0 15,-1 4 0-15,5-3 0 16,-7 9 0-16,8-6-1 15,-5 6 1-15,1-2 0 16,-4-1 0-16,2-2-1 16,-8 1 1-16,5-2 0 15,-3-3 1-15,4 1-1 16,0 4 1-16,4-2-1 16,-7-1 0-16,11-1 1 15,-3 1-1-15,6-11 1 0,-2 3 0 16,11-6 1-16,-4 4 0 15,1-10 1-15,-3 10 3 16,0-5-2-16,-6 5 0 16,3-5 0-16,-5 3-2 15,5-5-2-15,-3 10 1 16,5-6-1-16,-7 4 0 0,5 0 1 16,-6 11-1-16,4-10 2 15,-5 11-2-15,5 5 0 16,-5 5 0-16,4-6 0 15,-5 6 0-15,3-2 1 16,-7-8-1-16,2-3-1 16,-7 4 1-16,5-7 0 15,-2 1 1-15,6 1 0 16,-2 1 1-16,2-2 0 16,-4 5-1-16,3 2 1 15,-6 3-2-15,4-4 2 16,-1 3-2-16,7-6 1 15,-1 1-1-15,11-5-1 16,-2 1-1-16,7-6-3 16,-7-1 1-16,6-6 1 15,-7 2 2-15,1-2 1 0,-5 3 4 16,8 0-3-16,-7 11 2 16,4-3-1-16,-2 4 0 15,4-4 0-15,-4 8 0 16,7-8 0-16,-1 3-2 15,4-7-1-15,-7 3-1 16,10-10 1-16,-8 1 0 16,5-1 1-16,-5 5 2 15,6-5-1-15,-9 8 1 0,6-4-1 16,-9 10-1-16,6-6 0 16,-5 5 0-16,5-8 0 15,-3-2-3-15,6-12-1 16,-6 5-4-16,11-10 0 15,-6 10 4-15,4-7 4 16,-3 8 3-16,4-3 5 16,-8 8 0-16,3-8-3 15,-7 9-3-15,5-2 1 16,-6 5-3-16,8-1 1 16,-5 4-1-16,3-6 1 15,-2-1-1-15,7-8 1 16,-5-2-6-16,9-5 0 15,-3 1-2-15,5-6 4 0,-5 5-1 16,7-5 7-16,-3 8 0 16,6-4 3-16,0 10-5 15,3-4 0-15,-7 10 0 16,7-7 0-16,-7 4-2 16,8-10 2-16,-7 4-1 15,12-8 0-15,-9 3 0 16,4-5 0-16,-9 2 0 15,12-11 1-15,-11 8-1 16,5-5 1-16,-1 8 0 0,9 0 1 16,-10 8-1-16,12-7 0 15,-3 8-1-15,4-15 1 16,-10 4 0-16,9-10-1 16,-13-2 0-16,4-4 1 15,-10 9 0-15,6-5-7 16,-13 14 4-16,7-2 1 15,-10 7 1-15,13 2-1 16,-8 2 7-16,3-3-4 16,-3 6-1-16,9-4 1 15,-12 2-1-15,10-2 1 16,-7 8-1-16,4-8 1 16,-10 1-2-16,9-10 1 15,-6 4-1-15,11-9 1 16,-6 6-1-16,4-3 1 0,-5 10-2 15,6 1 1-15,-9 7 0 16,8-3 1-16,-4 14 0 16,4-10 0-16,-7 2-1 15,8-4 1-15,-7 0-2 16,8-13 2-16,-11 16-2 16,3-13 0-16,-12 10 1 15,-2 1 0-15,-8 10 0 0,2-14 1 16,-4 11 0-16,6-2 4 15,-3 4 1-15,-1 2 1 16,-3 13 0-16,-4 2-1 16,-6 5-4-16,-3 2 2 15,-6 2-2-15,-1 0 2 16,-2 0 0-16,-3 0 3 16,3 0-3-16,0-2 1 15,0 4-3-15,0-4 1 16,0 1-3-16,0 1 2 15,0-2-2-15,2 1 0 16,-2 4-2-16,1 0 2 16,-1-2-2-16,3 0 1 15,-1 1-1-15,1-4 1 16,-1 2 0-16,1 3 1 16,-5 0 0-16,4-1 2 0,-2 1 0 15,0-2 0-15,0-4-1 16,0 5 1-16,0 1-2 15,0-3 0-15,0 0-1 16,1 6 1-16,1-5 0 16,1-4-1-16,2 6 1 15,-1-3 0-15,2-3 0 16,2 1 0-16,0 2 0 16,2-6 1-16,1 5 0 0,-3 1-1 15,-5-2 0-15,0 2-1 16,-3 6 0-16,-3-3 2 15,0 0 0-15,3 2 0 16,-3-4 1-16,1-1-1 16,2 3-1-16,0 0 0 15,-1 2-4-15,1-2-1 16,-5 0-3-16,1-2-35 16,-13 1-343-16,-6-33 104 15</inkml:trace>
  </inkml:traceGroup>
</inkml:ink>
</file>

<file path=ppt/ink/ink2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6:46.12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4D853682-9780-4EAE-AE81-5D5530103E6A}" emma:medium="tactile" emma:mode="ink">
          <msink:context xmlns:msink="http://schemas.microsoft.com/ink/2010/main" type="inkDrawing" rotatedBoundingBox="15422,1444 18870,993 19085,2644 15637,3094" semanticType="enclosure" shapeName="Other">
            <msink:sourceLink direction="with" ref="{AD79C53E-8CE7-418C-86D4-F3B78426F390}"/>
          </msink:context>
        </emma:interpretation>
      </emma:emma>
    </inkml:annotationXML>
    <inkml:trace contextRef="#ctx0" brushRef="#br0">-10095-716 978 0,'11'-12'286'16,"-10"6"89"-16,-1 4-259 16,3 1-10-16,-3 4-4 0,0 6 22 15,3 7-22 1,0 15-4-16,-3 5-25 16,2 20-11-16,0 3-28 15,4 16-10-15,-6-4-10 0,4 14-6 16,-2-8-4-16,-2 8 0 15,0 5 2-15,1 19-2 16,1-9 2-16,2-6 1 16,1-3-3-16,2-13 1 15,-2-27-2-15,3-2 0 16,-2-8 2-16,0-15 0 16,1-14 0-16,-5 0 0 15,-1-10-1-15,4-1-3 16,-1 1-1-16,2 4 0 15,8-8-1-15,6 1 0 16,-3-1 1-16,11-1 1 0,1 0-1 16,8-5 2-1,2 8 0-15,10-3 0 0,-2 0-2 16,12 0 0-16,-2 5-1 16,4-7 2-16,-11 2-2 15,3 3 1-15,-9 2 2 16,9 2-1-16,-1 2 0 15,13 3 0-15,-2-4 0 16,14 0-1-16,-10-1-1 0,7 1 0 16,-13-2 1-16,5 0 1 15,-11-2-1-15,9-7-1 16,-10 3 1-16,15-4 0 16,-4-6-2-16,14 0 1 15,-11 4 1-15,6-6 2 16,-8 1-2-16,2 9 2 15,-10 4-2-15,7 4 2 16,-6-2-2-16,15-1 1 16,-7-4 0-16,12-10 0 15,-11-3-1-15,2-2 1 16,-14-1-1-16,0 5-1 16,-15-2 2-16,0-1 0 15,-6 3 1-15,3 3 1 16,-10 3 0-16,2 4 0 15,-7 3 4-15,-2-1 3 0,-3 2 2 16,5-8 1-16,-5 3-1 16,3-2-3-16,-1 4-6 15,-5-1-1-15,-3 2-1 16,-3 5 1-16,-4-6-1 16,-2 4 14-16,-1-3 4 15,-2 2 11-15,0 1 3 16,-2 4 10-16,4-2-12 0,-2 1-5 15,0 0-13-15,4-6-5 16,1-5-11-16,2 1 0 16,2-2 0-16,2-9 0 15,1-5 0-15,0-14 2 16,-4-7-2-16,-1-21-1 16,-2 3 0-16,-2-15-2 15,-1 5 1-15,4-5 1 16,6 15 1-16,3 1 2 15,2 12 0-15,1 5-1 16,-3 11 0-16,-3 4 1 16,-3 8 0-16,-4 3 0 15,4 1 1-15,6-7 0 16,-1-2-1-16,4-14 0 16,5-2 0-16,-4-8 1 15,-5 6 0-15,0-3 0 0,-5 14 1 16,-5 2 0-1,-7 11-1-15,-1 1 2 0,-4 11 0 16,-2-4 2-16,0 7 0 16,3-2 0-16,-2 4-3 15,1-3 1-15,2 3-3 16,0-8 0-16,0 4-2 16,1-9-6-16,4 6 0 0,-4 2 1 15,2 1 0-15,0 5 2 16,-1 2 3-16,-4 2 5 15,1-2 0-15,0 10-2 16,-2-4 3-16,-3 6 3 16,3-3-4-16,-3 2 2 15,1-9 1-15,-5 2 0 16,-3-5-2-16,-9-4-3 16,-7-2 1-16,-18-3 2 15,0 1 3-15,-17-1 4 16,5 7 6-16,-13 6 0 15,13 6 0-15,-3 6-2 16,10 2-5-16,-9-1-5 16,10 0-3-16,-21-3-4 15,4-2-2-15,-19 5 1 0,13-5 2 16,-19 1 2 0,7 0 0-16,-24 1 4 0,10-6-1 15,-20 1 2-15,24 1 0 16,-11-3 3-16,20-3-3 15,-13 0-1-15,10-2-3 16,-16-1 2-16,16 3-3 16,-4-3 0-16,14-1 1 15,-13 1 2-15,11 1-2 0,-16-1 2 16,8 10-2-16,0-3 0 16,23 1-2-16,2 1-1 15,21-3 1-15,5-6-8 16,11 0-10-16,-1-9-43 15,17-3-46-15,1-20-191 16,10-17-286-16</inkml:trace>
  </inkml:traceGroup>
</inkml:ink>
</file>

<file path=ppt/ink/ink2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8:15.153"/>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0D6E83D-7F78-4CE9-B979-A24550AEDB99}" emma:medium="tactile" emma:mode="ink">
          <msink:context xmlns:msink="http://schemas.microsoft.com/ink/2010/main" type="writingRegion" rotatedBoundingBox="4864,13719 9300,10609 12039,14516 7603,17626"/>
        </emma:interpretation>
      </emma:emma>
    </inkml:annotationXML>
    <inkml:traceGroup>
      <inkml:annotationXML>
        <emma:emma xmlns:emma="http://www.w3.org/2003/04/emma" version="1.0">
          <emma:interpretation id="{D4B5D2B3-D2AD-4230-ACD8-3788E58BDF93}" emma:medium="tactile" emma:mode="ink">
            <msink:context xmlns:msink="http://schemas.microsoft.com/ink/2010/main" type="paragraph" rotatedBoundingBox="6223,12370 10988,12490 10944,14240 6179,14120" alignmentLevel="2"/>
          </emma:interpretation>
        </emma:emma>
      </inkml:annotationXML>
      <inkml:traceGroup>
        <inkml:annotationXML>
          <emma:emma xmlns:emma="http://www.w3.org/2003/04/emma" version="1.0">
            <emma:interpretation id="{2E50A489-9915-4A6C-BCCE-A33508039E06}" emma:medium="tactile" emma:mode="ink">
              <msink:context xmlns:msink="http://schemas.microsoft.com/ink/2010/main" type="line" rotatedBoundingBox="6223,12370 10988,12490 10944,14240 6179,14120"/>
            </emma:interpretation>
          </emma:emma>
        </inkml:annotationXML>
        <inkml:traceGroup>
          <inkml:annotationXML>
            <emma:emma xmlns:emma="http://www.w3.org/2003/04/emma" version="1.0">
              <emma:interpretation id="{4B7E1CE3-B384-4F7B-9CA9-D209620A5939}" emma:medium="tactile" emma:mode="ink">
                <msink:context xmlns:msink="http://schemas.microsoft.com/ink/2010/main" type="inkWord" rotatedBoundingBox="6223,12370 8548,12428 8504,14178 6179,14120">
                  <msink:destinationLink direction="with" ref="{F7BB5000-3CAF-49FA-8310-36905948E21F}"/>
                </msink:context>
              </emma:interpretation>
              <emma:one-of disjunction-type="recognition" id="oneOf0">
                <emma:interpretation id="interp0" emma:lang="" emma:confidence="0">
                  <emma:literal>irr*</emma:literal>
                </emma:interpretation>
                <emma:interpretation id="interp1" emma:lang="" emma:confidence="0">
                  <emma:literal>Miri)</emma:literal>
                </emma:interpretation>
                <emma:interpretation id="interp2" emma:lang="" emma:confidence="0">
                  <emma:literal>irr)</emma:literal>
                </emma:interpretation>
                <emma:interpretation id="interp3" emma:lang="" emma:confidence="0">
                  <emma:literal>irrt)</emma:literal>
                </emma:interpretation>
                <emma:interpretation id="interp4" emma:lang="" emma:confidence="0">
                  <emma:literal>„irrt)</emma:literal>
                </emma:interpretation>
              </emma:one-of>
            </emma:emma>
          </inkml:annotationXML>
          <inkml:trace contextRef="#ctx0" brushRef="#br0">-19174 10401 1087 0,'-2'-18'347'0,"-2"9"82"16,-1 6-274-16,3 3-48 0,-1 7-22 15,0 10-27-15,-6 27-26 16,-3 15-18-16,-6 32-15 16,-3 19 8-16,-5 19-7 15,-3-13 11-15,-4 6-8 16,2-31 10-16,-1-5-8 15,4-20 7-15,2-6-10 16,8-13 7-16,4 0-11 16,8-10 8-16,7-4-11 15,10-10 8-15,10-8-10 16,2-9 11-16,12-7-7 16,1-13 10-16,13-12-4 15,-5-4 8-15,8-13-7 16,-10-1 8-16,5-1-58 15,-15 5-61-15,-15-7-375 0,-13 5 53 16</inkml:trace>
          <inkml:trace contextRef="#ctx0" brushRef="#br0" timeOffset="207.9732">-18900 10140 1262 0,'-12'-3'345'0,"6"5"94"16,-5 7-364-16,1 11-33 16,7 5-17-16,3 12-25 15,3 2 2-15,6 8-8 16,5-4 10-16,2 11-10 16,-1-7 10-16,1 6-9 15,-1-7 10-15,-3-4-8 16,-2-10 10-16,0-9-7 15,-4-12 7-15,-3-4-3 16,-3-10 12-16,-3-13-6 16,-8-12 4-16,-7-14-31 15,-3-8-11-15,-10-9-26 16,-4 13 3-16,2 2-4 16,3 24 28-16,1 8-4 0,11 20 22 15,1 4-3-15,9 12 8 16,5 5-5-16,9 6 18 15,3 0-5-15,2-8 5 16,4-1-9-16,-3-14 9 16,1-6-1-16,-7-7 12 15,6-7 7-15,-3-4 18 16,9-11-3-16,0 0 3 16,13-4-15-16,-1 6-6 15,3-5-17-15,-5 11 1 0,0-3-8 16,-8 10 9-1,-3-9-56-15,-5 10-43 0,-3-22-359 16,-4-1 55-16</inkml:trace>
          <inkml:trace contextRef="#ctx0" brushRef="#br0" timeOffset="903.2049">-18815 10831 683 0,'11'-29'386'0,"-2"9"-10"15,-8 12-132 1,-2 15-114-16,-5 12-47 0,-5 19-24 15,-4 8-29-15,-6 20-15 16,0 6-2-16,-2 10-7 16,3-11 5-16,3 14-4 15,10-17 11-15,2 4-8 16,4-15 7-16,2-1-7 16,2-18 3-16,3-4-9 15,2-13 6-15,6-15-10 16,5-3 7-16,7-14-12 15,-3-8-20-15,7-24-60 16,-6-7-339-16,2-18 69 0</inkml:trace>
          <inkml:trace contextRef="#ctx0" brushRef="#br0" timeOffset="1155.6496">-18715 10950 919 0,'-9'28'306'16,"0"8"38"-16,0-1-225 0,1 23-85 15,4-5-7 1,5 17-5-16,4-8 1 0,3 11-1 16,4-17 1-16,1-3-7 15,1-18 4-15,-2-8-8 16,2-15 0-16,1-12-1 16,-3-7 13-16,8-15 3 15,0-14 11-15,-1-16 3 16,-2-2 0-16,-3-16-8 15,-8 9 0-15,-5 1-7 16,-1 16-2-16,-1 9-5 16,-1 17 1-16,1 8-13 15,1 18-1-15,0 9-7 16,0 2 4-16,4 10-8 16,4-3 10-16,4-3-7 15,0-6 6-15,2-10-7 16,5-10 7-16,4-9-1 15,-5-12 12-15,5-14 2 0,-2 1 13 16,-8-5-5-16,-7 5 4 16,-2 10-10-16,-10 12 1 15,-9-3-19-15,-6 13-59 16,-7 16 114-16,1-4-539 16,-3 9 158-16</inkml:trace>
          <inkml:trace contextRef="#ctx0" brushRef="#br0" timeOffset="3647.5772">-17982 11026 716 0,'5'12'336'0,"-4"-7"3"0,1 0-134 15,2-5-109-15,-2 3 39 16,-2-2 13-16,-2-7 48 16,-2 5 6-16,-8-7 3 15,-4-1-41-15,-9 3-29 16,-6 0-52-16,-17-13-22 16,-2 4-16-16,-11-10-17 15,-3-6-6-15,-13-5-16 16,10 2 5-16,-3-5-13 15,10 6 7-15,7-2-9 16,18 7 8-16,6 3-8 16,11 8 8-16,9 3-10 15,4 5 7-15,8 0-15 0,6 0 6 16,18-5-8-16,8-2 9 16,28-10-6-16,5 0 14 15,20-7-5-15,-8 2 9 16,10-5-9-16,-19 2 10 15,3 3-11-15,-17 2 10 16,-7 7-9-16,-19 7 10 16,-6 6-11-16,-12 3 10 15,-5 3-7-15,-5 2-15 0,2-1-167 16,-5-7 19 0,-10-17-453-16</inkml:trace>
          <inkml:trace contextRef="#ctx0" brushRef="#br0" timeOffset="2907.8126">-17399 10788 724 0,'17'9'328'0,"7"-4"18"16,0-4-156-16,8-4-76 16,-5-3-18-16,4-1-2 15,-7-4-13-15,-1-1 2 16,-5 0-8-16,-1 1 6 0,-10 3 5 15,-5-1 28-15,1 3 3 16,-15 0 5-16,-7 2-9 16,-8-1-16-16,-5 2-35 15,-24-1-7-15,-2 4-8 16,-17 0-8-16,-4 1 1 16,-12-1-7-16,6 2-6 15,-17-2-8-15,15-3 1 16,-1-2-9-16,16-3 5 0,2-2-9 15,23-1 4-15,4 1-8 16,13 0 5 0,4 1-9-16,9 3 6 0,4 0-11 15,7 2 8-15,-2-4-11 16,5 2 8-16,6-5-41 16,3-1-14-16,6-1-91 15,11 0-120-15,14 13-382 16,-6 7 34-16</inkml:trace>
          <inkml:trace contextRef="#ctx0" brushRef="#br0" timeOffset="1813.4228">-18305 11263 1129 0,'-2'6'320'0,"2"-6"76"15,7-1-303-15,-3-9 4 16,5-2-11-16,6-7-11 15,5 0 2-15,6 0-27 16,1 7-29-16,8 15-20 16,-3 12-1-16,-3 15-10 15,-9 14 11-15,-7 15-3 16,-11 2 13-16,-10 12 14 16,-6-8 20-16,-10-3 10 0,-5-13 9 15,-4-8-9-15,1-18-10 16,0-8-15-16,9-8-9 15,7-4-14-15,7-7 4 16,7-4-12-16,10 1 5 16,5-7-13-16,9 3 11 15,10-2-6-15,-1 1-9 16,7-10-136-16,-3-4-44 16,-3-25-348-16,-12-2-31 0</inkml:trace>
          <inkml:trace contextRef="#ctx0" brushRef="#br0" timeOffset="2389.0822">-18197 10655 1167 0,'6'-10'284'0,"10"10"94"0,6 5-327 16,11 7-33-16,2 5 7 16,9 7 6-16,0 5 10 15,8 7 1-15,-4 7 4 0,5 7 0 16,-13 0 1-16,1 23 2 16,-16 4 9-16,-14 26 8 15,-14 5 0-15,-14 24-14 16,-18-14-4-16,-12 13-18 15,3-28-7-15,-6-21-149 16,9-33-174-16,5-25-216 16,12-33-124-16</inkml:trace>
        </inkml:traceGroup>
        <inkml:traceGroup>
          <inkml:annotationXML>
            <emma:emma xmlns:emma="http://www.w3.org/2003/04/emma" version="1.0">
              <emma:interpretation id="{442FAA95-A800-472D-A000-4DF9CE52F79C}" emma:medium="tactile" emma:mode="ink">
                <msink:context xmlns:msink="http://schemas.microsoft.com/ink/2010/main" type="inkWord" rotatedBoundingBox="8972,12561 10985,12612 10949,14032 8937,13981">
                  <msink:destinationLink direction="with" ref="{582B4192-9515-42F8-8FD8-821AAD56DE43}"/>
                </msink:context>
              </emma:interpretation>
              <emma:one-of disjunction-type="recognition" id="oneOf1">
                <emma:interpretation id="interp5" emma:lang="" emma:confidence="1">
                  <emma:literal/>
                </emma:interpretation>
              </emma:one-of>
            </emma:emma>
          </inkml:annotationXML>
          <inkml:trace contextRef="#ctx0" brushRef="#br1" timeOffset="-403203.4854">-16730 11277 1202 0,'-2'-6'386'16,"-1"3"83"-16,2 1-298 0,2 2-64 16,2 6-8-1,2 5-44-15,4 10-10 0,0 8-31 16,2 12 3-16,-2 0-13 15,2 10 7-15,-2-4-8 16,-3-1 7-16,0-10-11 16,-2-2 21-16,-1-7-6 15,2-4 12-15,1-5-11 16,2-1 11-16,5-4-23 16,1-5 7-16,1-4-13 0,6-4 11 15,-1-1-10 1,7-7 12-16,2-2-10 0,2-15 11 15,-4 4-9-15,2-6 10 16,-11 6-14-16,2-2 11 16,-1 12-11-16,0 1 9 15,-4 5-6-15,1 2-59 16,-3 3-93-16,-7-9-397 16,-3 0 35-16</inkml:trace>
          <inkml:trace contextRef="#ctx0" brushRef="#br1" timeOffset="-402541.4467">-16387 10917 839 0,'-3'-23'487'16,"1"5"-7"-16,2 7-159 15,-1 8-134-15,1 8-76 0,-3 4-16 16,3 11-60-16,0 9-13 16,3 4-21-16,-2 8 12 15,1 0-13-15,-1 1 11 16,4-5-9-16,-5 1 8 15,1-11-12-15,-1-7 14 16,2-10-9-16,-5-8 13 16,-5-13-8-16,-5-13 10 15,-1-3-12-15,-6-10 6 16,7-1-15-16,-4 7 9 16,12 9-11-16,-1 10 8 15,5 11-8-15,-7 1 0 16,13 6-9-16,-4 6 6 15,10 0-9-15,1 9 9 0,6 10-1 16,0-6 11-16,2-3-11 16,-2-1 10-16,1-12-9 15,-1-6 10-15,-8-4-10 16,7-6 13-16,-9 0-7 16,1 2 11-16,-3 2-9 15,0 2 12-15,-6 2-6 16,-2 1 11-16,1-1-10 15,-8-2 11-15,-3 2-12 16,-3 1 8-16,-2 1-11 16,-7-8 8-16,1-4-10 0,3-1 8 15,0-4-11-15,4-3 7 16,7 5-10-16,12 11 2 16,4-1-12-16,8 5 9 15,7-1-10-15,9 4 10 16,-3-6 4-16,11-2-46 15,-1-4-55-15,5-6-78 16,-4-5-353-16,-7-21 33 16</inkml:trace>
          <inkml:trace contextRef="#ctx0" brushRef="#br1" timeOffset="-401999.3727">-16137 10814 923 0,'2'-8'383'0,"-1"1"38"16,-1 1-190-16,0 6-102 16,5 4-13-16,-2 8-50 15,0 16-12-15,1 4-37 16,3 8 5-16,-1 8-9 16,1 5 8-16,1-3-8 15,4 10 12-15,0 0-14 16,6 3 6-16,4-4-11 0,5 4 6 15,3-13-12 1,10-3 7-16,-9-14-8 0,1-9 8 16,-4-10-47-16,-1-15-88 15,-12-13-34-15,9-21-334 16,4-7 5-16</inkml:trace>
          <inkml:trace contextRef="#ctx0" brushRef="#br1" timeOffset="-401390.4704">-15736 10967 507 0,'-9'-12'506'16,"3"-2"-97"-16,0-1 55 16,1 12-283-16,4-1 8 15,-1 7-59-15,-4 4-22 16,3 7-63-16,1 9-9 15,1 2-38-15,1 10 9 16,6 3-10-16,3 2 10 16,2-7-10-16,2-1 9 15,1-15-12-15,1-7 11 16,-4-8-7-16,-1-13 12 16,-1-4-8-16,4-6 9 15,-1-2-9-15,4-3 8 16,-2 2-11-16,0 6 8 15,-2-1-8-15,-5 4 8 16,-2 5-7-16,-2 1 7 16,-1 3-8-16,-2 4 6 15,3 7-13-15,4 2 8 0,2 1-9 16,6-2 8-16,7 3-6 16,2 2 10-16,-1-5-7 15,3-3 7-15,-5-2-7 16,0-10 11-16,-6-6-6 15,-1-6 10-15,-5-1 6 16,-7-13 20-16,-7 4-7 16,-6-9 25-16,-4 7-5 15,-9-1 2-15,0 13-15 0,-1 6 6 16,4 9-25-16,0 7 0 16,10 6-16-16,4 5 1 15,4-3-9-15,3 1 9 16,0-1-26-16,3-4-45 15,0-3-110-15,7-5-418 16,-1-5 50-16</inkml:trace>
          <inkml:trace contextRef="#ctx0" brushRef="#br1" timeOffset="-400644.5686">-15158 11066 733 0,'3'10'405'0,"-3"-1"22"16,3-1-136-16,2 3-48 15,-1-10-49-15,-1-1 4 0,-4-1-63 16,-1-13-11-16,2-7-64 15,-3-8-8-15,0-14-32 16,6-11 2-16,0 4-22 16,-4-2 8-16,1 14-12 15,0 11 9-15,0 16-14 16,3 16 10-16,0 10-12 16,3 15 10-16,4 7-8 15,2 7 15-15,-1-8-11 0,6 2 12 16,-4-18-9-1,0-3-1-15,-6-13-32 0,-2-1-169 16,1-6 115 0,-2-18-488-16,-4-9 35 0</inkml:trace>
          <inkml:trace contextRef="#ctx0" brushRef="#br1" timeOffset="-400514.9145">-15193 10383 1161 0,'8'-18'385'0,"-7"13"67"16,11 2-294-16,0 0-72 16,11 9 0-16,4 5-41 15,16 6 10-15,-7 1-18 0,14 14 13 16,-4 1-21-16,6 13 4 16,-10 2-16-16,4 17 2 15,-12-2-14-15,-3 11 3 16,-16-7-8-16,-13 5 18 15,-12-8-63-15,-17 21-479 16,-9-17 155-16</inkml:trace>
        </inkml:traceGroup>
      </inkml:traceGroup>
    </inkml:traceGroup>
    <inkml:traceGroup>
      <inkml:annotationXML>
        <emma:emma xmlns:emma="http://www.w3.org/2003/04/emma" version="1.0">
          <emma:interpretation id="{CBA0D3EE-5C67-4A40-96DE-657ADD6D49F5}" emma:medium="tactile" emma:mode="ink">
            <msink:context xmlns:msink="http://schemas.microsoft.com/ink/2010/main" type="paragraph" rotatedBoundingBox="6521,16082 10160,13531 11242,15075 7603,17626" alignmentLevel="1"/>
          </emma:interpretation>
        </emma:emma>
      </inkml:annotationXML>
      <inkml:traceGroup>
        <inkml:annotationXML>
          <emma:emma xmlns:emma="http://www.w3.org/2003/04/emma" version="1.0">
            <emma:interpretation id="{C1D05C45-56F9-48EC-B833-64C260ACDF8B}" emma:medium="tactile" emma:mode="ink">
              <msink:context xmlns:msink="http://schemas.microsoft.com/ink/2010/main" type="line" rotatedBoundingBox="6521,16082 10160,13531 10887,14567 7247,17118">
                <msink:destinationLink direction="with" ref="{A6BDCF84-EF62-49D2-8B2A-50376F0DE5FC}"/>
              </msink:context>
            </emma:interpretation>
          </emma:emma>
        </inkml:annotationXML>
        <inkml:traceGroup>
          <inkml:annotationXML>
            <emma:emma xmlns:emma="http://www.w3.org/2003/04/emma" version="1.0">
              <emma:interpretation id="{15869B19-2E5C-439E-A4CE-F08F276F324B}" emma:medium="tactile" emma:mode="ink">
                <msink:context xmlns:msink="http://schemas.microsoft.com/ink/2010/main" type="inkWord" rotatedBoundingBox="6521,16082 10160,13531 10887,14567 7247,17118"/>
              </emma:interpretation>
              <emma:one-of disjunction-type="recognition" id="oneOf2">
                <emma:interpretation id="interp6" emma:lang="" emma:confidence="0">
                  <emma:literal>Nachträge</emma:literal>
                </emma:interpretation>
                <emma:interpretation id="interp7" emma:lang="" emma:confidence="0">
                  <emma:literal>Nachfräse</emma:literal>
                </emma:interpretation>
                <emma:interpretation id="interp8" emma:lang="" emma:confidence="0">
                  <emma:literal>Nachfrage</emma:literal>
                </emma:interpretation>
                <emma:interpretation id="interp9" emma:lang="" emma:confidence="0">
                  <emma:literal>Nachfräße</emma:literal>
                </emma:interpretation>
                <emma:interpretation id="interp10" emma:lang="" emma:confidence="0">
                  <emma:literal>Nachträte</emma:literal>
                </emma:interpretation>
              </emma:one-of>
            </emma:emma>
          </inkml:annotationXML>
          <inkml:trace contextRef="#ctx0" brushRef="#br0" timeOffset="20864.8873">-18907 14037 1015 0,'-19'16'409'16,"13"4"-3"-16,14 14-204 15,7 4-204-15,12 13 4 16,8 8-7-16,8 16 4 16,-4-9 0-16,8 6 5 15,-7-12-5-15,-4-8 3 16,-12-20-1-16,-4-8 1 16,-12-13-1-16,-7-10 6 15,-8-13 2-15,-13-15-66 16,-9-13 16-16,-10-25-367 15,-5-6 59-15</inkml:trace>
          <inkml:trace contextRef="#ctx0" brushRef="#br0" timeOffset="21007.6139">-18971 13969 945 0,'1'7'322'0,"5"11"42"0,5 8-245 16,12 12-56-16,6 3-32 15,10 3 6-15,7-5-15 16,14-2-1-16,0-11-14 15,11-2 2-15,-6-12-7 16,-1-4 6-16,-16-2 0 0,-5-11 27 16,-17-2 7-16,-11-3 36 15,-5 0 12-15,-8-8 39 16,-7-4-21-16,-13-12 8 16,-2-3-37-16,-19-22-13 15,-6-3-43-15,-10-11-3 16,9 8-19-16,-2-5 6 15,14 24-9-15,10 14 4 16,14 16-5-16,2 11-1 16,9 16-27-16,7 7-152 15,1 0 176-15,6 14-541 16,1-6 87-16</inkml:trace>
          <inkml:trace contextRef="#ctx0" brushRef="#br0" timeOffset="21563.9484">-18276 13873 1254 0,'-5'3'336'0,"-2"-3"116"0,1-2-360 16,0 5-23-16,-5 2-22 16,2 6-14-16,1 4-29 15,5 14 2-15,5 7-11 16,11 16 7-16,6 4-9 0,9 3 8 15,-2-9-6-15,6-6 7 16,-6-21-8-16,1-14 12 16,-4-12-4-16,-2-21 16 15,-10-20 0-15,-7-14 11 16,-7-1-7-16,-12-10 8 16,-5 13-14-16,-1 14 10 15,3 19-9-15,3 16 1 16,12 17-8-16,6 16 1 15,4 6-12-15,9 1-35 16,2-9-54-16,5-11 118 16,1-21-528-16,0-22 160 15</inkml:trace>
          <inkml:trace contextRef="#ctx0" brushRef="#br0" timeOffset="21801.4261">-18008 13639 1154 0,'-9'37'275'15,"5"17"99"-15,1 4-333 16,7 0 2-16,5-2-10 16,10-12 4-16,0-17-6 15,6-10-3-15,-1-13-20 16,5-14 5-16,-4-12 3 16,0-19 27-16,-7-12 5 0,-6-10 19 15,-13-7-8-15,-10-12-2 16,-9 8-28-1,-13-7 5-15,-4 13-11 0,-5 4 11 16,4 23-4-16,0 11 6 16,12 24-15-16,0 16-4 15,10 16-13-15,1 11 0 16,4 5-5-16,3 1 5 16,7-10-6-16,2-7 5 15,5-7-7-15,7-8 4 16,2-6-8-16,11-5 7 15,4 0-5-15,9-3 6 16,2 3-4-16,3 6 8 16,-3 1-6-16,-1 8 4 0,-10 2-6 15,-1 6 3 1,-6 9-6-16,-4 10 7 16,-3 1-4-16,0 4 19 0,-4-11-43 15,1-12-121-15,6-25-358 16,6-20 36-16</inkml:trace>
          <inkml:trace contextRef="#ctx0" brushRef="#br0" timeOffset="22469.3872">-17958 12990 1297 0,'2'6'283'0,"10"3"123"15,6 8-374-15,11 18 9 16,3 4-3-16,11 14 13 15,-3 3-11-15,11 22-1 16,-6-5-29-16,13 13 0 0,-4-7-12 16,2 13 9-16,-7-16-8 15,0 6 11 1,-16-16 7-16,-4 3 23 0,-11-16 0 16,-4 2 19-16,-8-20-7 15,-3-6 15-15,-5-19-5 16,-11-16 4-16,-9-23-18 15,-11-39 2-15,-8-17-27 0,-5-32-14 16,12-1-14-16,9-3 6 16,15 34-8-16,11 14 4 15,11 34-4-15,7 15 2 16,2 16-5-16,5 17 4 16,-1 11-5-16,6 15 7 15,-5 1-1-15,5 11 8 16,-6-7-4-16,0-7 6 15,-8-7-6-15,-3-9 5 16,-8-16-6-16,-3-10 9 16,-8-11-6-16,-7-16 10 15,-9-5-6-15,-11-12 6 16,-4 4-7-16,-5 4 4 16,4 11-7-16,7 13 3 15,12 15-8-15,6 6 5 16,12 11-7-16,6 2 7 0,7-1-24 15,10-4-100 1,4-3-56-16,11-15 392 0,2-12-772 16,-1-15 357-16</inkml:trace>
          <inkml:trace contextRef="#ctx0" brushRef="#br0" timeOffset="23255.3819">-17244 13031 1129 0,'-11'18'386'0,"0"15"62"16,7 27-273-16,5 3-67 0,7 13-3 15,6-12-43 1,8-13-3-16,6-23-30 0,4-19-8 16,-1-23-18-16,-2-22 9 15,-6-13-8-15,-6-16 8 16,-8 3-6-16,-14 0 7 16,-5 19-10-16,-6 10 8 15,3 21-11-15,1 9 7 16,6 18-12-16,6 12 8 15,4 6-11-15,4 8 12 16,5-1-8-16,6-8 7 16,-3-14-8-16,4-17 8 15,0-14-7-15,-2-24 7 0,0-11-5 16,-3-17 9-16,-3 1-7 16,-7-7 2-16,-5 17-5 15,-5 12 5-15,-1 18-10 16,0 15 5-16,5 22-3 15,4 16 4-15,1 9-6 16,4 7 9-16,1-2-5 16,0-4 9-16,3-19-7 15,2-14 4-15,-2-9-4 16,2-17 7-16,-5-13-7 0,1-8 7 16,-2 2-3-16,3 2 2 15,2 13-9-15,4 22 1 16,-2 18-5-16,6 20 4 15,2 5-4-15,3 20 9 16,1-5-1-16,5 12 5 16,-3-12-7-16,-3 11 8 15,-8-20-7-15,-1-3 6 16,-10-18-6-16,-8-9 15 16,-4-19-4-16,-5-15 6 15,-6-13-5-15,-2-22 5 16,6-7-15-16,6-9 2 15,9 7-6-15,6-13 4 16,9 9-3-16,4-13 6 16,-3 5-5-16,0-7 6 15,-10 13-6-15,-12 5 7 0,-7 23-4 16,-8 8 10-16,-3 19-3 16,-5 17 7-16,3 13-6 15,4 14 5-15,7 7-11 16,7 13 0-16,11-7-5 15,12 5 3-15,8-10-6 16,8-5 6-16,2-17-6 16,2-14 10-16,-2-14-14 0,-4-13-132 15,-3-13 261-15,13-8-650 16,-4 4 162-16</inkml:trace>
          <inkml:trace contextRef="#ctx0" brushRef="#br0" timeOffset="23914.8188">-16272 12363 1379 0,'-3'-1'367'0,"3"7"98"16,3 7-403-16,3 9-2 15,3 2-32-15,7 12 13 16,2-1-7-16,6-4 5 0,-1-7-23 16,4-1 1-16,-6-16-15 15,1-7 11 1,-7-10-2-16,0-15 16 0,-3-5-5 16,-1-11 8-16,-5 0-11 15,-2 6 2-15,-4 9-13 16,-1 7 9-16,-1 11-11 15,5 8 7-15,3 11-11 0,7 5 5 16,2 7-10-16,6 4 8 16,0-1-6-16,3-9 7 15,-1-5-9-15,-5-14 8 16,-4-8-8-16,0-10 5 16,-5 0-58-16,-3-14 334 15,6-6-823 1,-3-10 332-16</inkml:trace>
          <inkml:trace contextRef="#ctx0" brushRef="#br0" timeOffset="24620.5738">-15788 12157 1049 0,'-3'9'352'0,"-1"-5"72"16,1 1-276-16,-2-2-51 16,-3-1-32-16,4 8-8 15,1 5-35-15,1 10-1 16,7 7-22-16,7 2 3 0,-4-3-7 15,7-7 6-15,-2-12-8 16,4-10 10-16,0-13-4 16,4-15 10-16,-9-7-4 15,3-10 8-15,-7-1-8 16,-6 2 5-16,-6 10-7 16,-6 8 0-16,-2 10-1 15,-2 13 11-15,2 13-7 16,1 12 6-16,7 5-3 0,4 10 2 15,4-4-13-15,8-1 6 16,5-12-7-16,4-6 1 16,-1-16-20-16,3-16-55 15,-3-9-28-15,-1-16-34 16,0-5-10-16,2-10-69 16,-3 4 24-16,-1 1 3 15,-5 13 44-15,-3 9 66 16,-5 15 138-16,-4 13 61 15,-3 16 30-15,-1 14 20 16,1 9-41-16,1 15-8 16,4 0-5-16,4 3 15 15,6-18-28-15,6-9-10 16,2-22-45-16,7-25-3 0,2-23-22 16,1-24 4-16,2-12-6 15,-1-14 4-15,-7 9-18 16,-10-14 3-16,-13 22-5 15,-18 2 4-15,-7 19-5 16,-11 12 16-16,-1 32 2 16,-1 24 13-16,9 20-6 15,-3 17 17-15,7-1-8 16,6 4 6-16,7-17-14 16,5-2 6-16,6-19-19 0,5-2-4 15,1-12-15-15,7-3 2 16,6-10-13-16,11 2 3 15,6-6-5-15,16 5 7 16,0 5-4-16,-2 7 14 16,-9 3-3-16,-2 12 5 15,-21 12 3-15,-6 8-103 16,-9 0-68-16,-3 9-354 16,-16-13-10-16</inkml:trace>
        </inkml:traceGroup>
      </inkml:traceGroup>
      <inkml:traceGroup>
        <inkml:annotationXML>
          <emma:emma xmlns:emma="http://www.w3.org/2003/04/emma" version="1.0">
            <emma:interpretation id="{D8B611FA-2368-4D85-8F79-53F198AE9315}" emma:medium="tactile" emma:mode="ink">
              <msink:context xmlns:msink="http://schemas.microsoft.com/ink/2010/main" type="line" rotatedBoundingBox="8329,16093 10294,14631 10826,15347 8861,16809">
                <msink:destinationLink direction="with" ref="{A6BDCF84-EF62-49D2-8B2A-50376F0DE5FC}"/>
                <msink:destinationLink direction="with" ref="{260F96B7-3B2C-4AA8-9DEF-87CDBDAA7291}"/>
              </msink:context>
            </emma:interpretation>
          </emma:emma>
        </inkml:annotationXML>
        <inkml:traceGroup>
          <inkml:annotationXML>
            <emma:emma xmlns:emma="http://www.w3.org/2003/04/emma" version="1.0">
              <emma:interpretation id="{7417DA0C-401F-4DA1-B1CC-20B3E672981B}" emma:medium="tactile" emma:mode="ink">
                <msink:context xmlns:msink="http://schemas.microsoft.com/ink/2010/main" type="inkWord" rotatedBoundingBox="8349,16120 8755,15819 9242,16474 8836,16775"/>
              </emma:interpretation>
              <emma:one-of disjunction-type="recognition" id="oneOf3">
                <emma:interpretation id="interp11" emma:lang="" emma:confidence="1">
                  <emma:literal/>
                </emma:interpretation>
              </emma:one-of>
            </emma:emma>
          </inkml:annotationXML>
          <inkml:trace contextRef="#ctx0" brushRef="#br0" timeOffset="25227.2183">-17032 13755 1095 0,'-12'-23'396'0,"6"9"67"15,4 8-294-15,1 14-41 16,4 4-57-16,3 21-13 16,1 10-41-16,4 25-2 15,3 8-15-15,4 16 9 16,-3-11-9-16,2 8 9 15,-5-25-9-15,-3-6 8 0,-3-20-8 16,-4-11 7-16,-4-16-1 16,1-13 16-16,-4-15-8 15,1-24 7-15,-3-10-8 16,1-37-6-16,5-12-25 16,-1-26-9-16,5 12-4 15,-1 2 6-15,-1 33-1 16,-1 20 17-16,0 33 8 15,0 20-2-15,3 24-5 0,8 26 9 16,4 17-8-16,14 25 8 16,4 1 3-16,14 10 9 15,2-17-9-15,7-6 10 16,-10-20-11-16,2-10 8 16,-13-20-9-16,-4-7 7 15,-15-11-8-15,-2-5 10 16,-11-1-6-16,-9-7 11 15,-6 3-7-15,-16 0 7 16,-8-5-10-16,-11-5 4 16,-3 7-10-16,-11-7 5 15,7-4-8-15,2 6 7 16,12 2-6-16,9-5 8 16,15 5-5-16,12 1 5 15,7-1-8-15,8-2 8 16,7-3-11-16,12-6 6 15,3 0-2-15,10-8-24 16,-2 0-59-16,4-1 400 0,-8-1-822 16,-7 6 351-16</inkml:trace>
        </inkml:traceGroup>
        <inkml:traceGroup>
          <inkml:annotationXML>
            <emma:emma xmlns:emma="http://www.w3.org/2003/04/emma" version="1.0">
              <emma:interpretation id="{572B147C-A9A6-45E4-A9A0-03E0D46928E5}" emma:medium="tactile" emma:mode="ink">
                <msink:context xmlns:msink="http://schemas.microsoft.com/ink/2010/main" type="inkWord" rotatedBoundingBox="8841,15712 10294,14631 10826,15347 9374,16427"/>
              </emma:interpretation>
              <emma:one-of disjunction-type="recognition" id="oneOf4">
                <emma:interpretation id="interp12" emma:lang="" emma:confidence="0">
                  <emma:literal>rat</emma:literal>
                </emma:interpretation>
                <emma:interpretation id="interp13" emma:lang="" emma:confidence="0">
                  <emma:literal>Obat</emma:literal>
                </emma:interpretation>
                <emma:interpretation id="interp14" emma:lang="" emma:confidence="0">
                  <emma:literal>Heat</emma:literal>
                </emma:interpretation>
                <emma:interpretation id="interp15" emma:lang="" emma:confidence="0">
                  <emma:literal>Herat</emma:literal>
                </emma:interpretation>
                <emma:interpretation id="interp16" emma:lang="" emma:confidence="0">
                  <emma:literal>Erbat</emma:literal>
                </emma:interpretation>
              </emma:one-of>
            </emma:emma>
          </inkml:annotationXML>
          <inkml:trace contextRef="#ctx0" brushRef="#br0" timeOffset="26601.1987">-16630 13729 969 0,'0'-6'386'16,"6"3"28"-16,3 9-247 15,11 10-51-15,3 18-43 16,6 11 15-16,2 8-19 0,3 11 4 16,-4-9-27-16,7-2-3 15,-7-17-32-15,-3-7 4 16,-4-15-15-16,-8-8 33 16,-12-14 3-16,-9-16 18 15,-9-14-9-15,-9-14 10 16,-4-11-32-16,-19-10-6 15,3 11-17-15,2 10 7 16,10 17-10-16,8 11 2 16,18 21-9-16,16 9 5 15,12 6-6-15,6 2 9 16,3 2-5-16,7-8 8 0,-2-9-5 16,2-19 6-16,-5-12-7 15,-1-23 12-15,-6-7-7 16,-14-18 9-16,-9 2-7 15,-13-8 9-15,-13 18-10 16,-11 5 7-16,3 24-7 16,0 19 0-16,7 25-8 15,7 24 6-15,11 18-6 16,6 21 6-16,8 5-2 16,15 9 9-16,2-13-8 0,13-3 7 15,0-16-8-15,8-8 7 16,-5-8-7-16,9-9 6 15,-9-11-8-15,4-8 7 16,-10-4-6-16,-4-11 8 16,-10-5-6-16,-6-3 10 15,-9 4-6-15,-4-10 11 16,-7 5-9-16,-4-5 9 16,-5 0-10-16,-7-13 6 15,-5-1-8-15,-1-4 5 16,1 11-8-16,3 4 7 15,10 14-6-15,8 10 4 16,8 12-7-16,12 5 5 16,7 4-6-16,11 4 4 0,5-5-5 15,10-5 6-15,-4-10-6 16,5-14 8-16,-8-9-6 16,-9-12 8-16,-11-6-6 15,-4-12 10-15,-13 5-9 16,-5-8 11-16,-11 12-10 15,-8 0 9-15,-4 14-9 16,-5 10 5-16,5 15-10 16,2 13 7-16,12 15-8 0,10 16 6 15,4 13-4-15,8 10 7 16,10-7-6-16,5-1 6 16,-6-14-8-16,8-10 7 15,-8-21-8-15,5-13 8 16,-9-17-8-16,2-23 11 15,-2-18-8-15,-2-13 10 16,-12 4-7-16,-6 0 9 16,-10 18-9-16,-4 7 7 15,2 22-8-15,6 15 3 16,7 18-9-16,8 20 7 16,0 12-7-16,8 10 10 15,0-4-7-15,4 1 11 16,2-20-7-16,5-8 6 15,-3-14-9-15,5-13 8 0,-7-14-7 16,7-14 5-16,-3-6-4 16,2-11 5-16,-6 1-7 15,-2-5 1-15,-12 5-7 16,-6-5 0-16,-9 2-7 16,-9-19-8-16,-4 0-11 15,-2-15 1-15,3 6-1 16,3 5 8-16,6 25 9 0,1 15 14 15,9 26 0 1,2 26 4-16,5 20-5 0,10 27 8 16,6 10-6-16,10 13 9 15,7-14-6-15,13 6 7 16,-2-17-7-16,8-4 6 16,-3-12-8-16,-1 0 8 15,-14-14-10-15,-5-8 10 16,-15-10-8-16,-8-6 10 15,-8-11-6-15,-9-10 11 16,-8-8-8-16,-18-16-2 16,-6-5-8-16,-16-3 6 15,-5 6-10-15,-13 3 5 16,10 17 4-16,-3 1 13 16,18 8-2-16,10 2 15 15,19 5-6-15,17-2 2 16,14-7-15-16,22-7 1 0,15-5-14 15,26-12-8-15,2-3-60 16,14-6-4-16,-4 6-466 16,-6 0 96-16</inkml:trace>
        </inkml:traceGroup>
      </inkml:traceGroup>
    </inkml:traceGroup>
  </inkml:traceGroup>
</inkml:ink>
</file>

<file path=ppt/ink/ink2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8:03.079"/>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9BF30BB8-C541-4A3E-A9FB-99654D558215}" emma:medium="tactile" emma:mode="ink">
          <msink:context xmlns:msink="http://schemas.microsoft.com/ink/2010/main" type="inkDrawing" rotatedBoundingBox="5176,9596 9748,5525 9800,5582 5227,9654" semanticType="strikethrough" shapeName="Other">
            <msink:sourceLink direction="with" ref="{550C9AE7-23F5-488E-84FD-BF26F782A966}"/>
            <msink:sourceLink direction="with" ref="{E5A2ABAB-1569-400A-B21A-AE5EADEB435E}"/>
            <msink:destinationLink direction="with" ref="{F7BB5000-3CAF-49FA-8310-36905948E21F}"/>
          </msink:context>
        </emma:interpretation>
      </emma:emma>
    </inkml:annotationXML>
    <inkml:trace contextRef="#ctx0" brushRef="#br0">-1 4030 273 0,'1'-2'345'0,"7"-4"-105"15,3-3-1-15,8-1-142 16,6-6-59-16,9-11-3 16,7-2-7-16,8-6-1 0,-8-4-10 15,8-4-2-15,-7 10-8 16,4-8 0-16,-6 5-2 15,14-7 12-15,-6 2 4 16,8-12 12-16,-4 6 0 16,10-8 4-16,-4 11-13 15,2-6-5-15,-6 8-11 16,0-1-1-16,-10 5-4 16,2-10 1-16,-4 10-2 0,4-3 1 15,-7 3-1-15,5-1 1 16,-7 10-2-16,5-5 4 15,-2 4 1-15,7 0 1 16,-5 1 1-16,7-3 0 16,-11 2-3-16,2-4-1 15,-6 4-1-15,7-6 0 16,-8-4 0-16,5 1-1 16,-3 1 0-16,1-2 0 15,-4 8-1-15,3 0 0 16,-3 4 0-16,5-3 0 15,-4 2 0-15,5-2 0 16,-5 2 1-16,4-3 1 16,-4 6 0-16,3-7 0 15,-4 2-1-15,-1 1 1 16,-4 7-1-16,-4-2-1 0,-7 5 1 16,4 2 0-16,-2 4-2 15,-4-6 1-15,4 5 0 16,2 3-1-16,-6-2 0 15,5-2 0-15,1 0 0 16,4-6 1-16,1-4 0 16,2-3 0-16,-4 0 0 15,5 0 0-15,-2 4 0 0,3 0-1 16,-2 4-1 0,5 0 1-16,-4 4 0 0,2-3 0 15,-4 1 0-15,3-6 0 16,-1 1 0-16,4-9 0 15,-4 5 0-15,8-7 0 16,-6 2 1-16,5-2-1 16,0 8 1-16,0-5-1 15,-3 6 1-15,4-4-1 16,-7 4 0-16,6-9 1 16,-5 5-1-16,7-4 1 15,-7 6 0-15,7-9 0 16,-6 7-1-16,9-5 1 15,-5 6-2-15,1-4 1 16,-4 4-1-16,0-1 0 16,-6-1 1-16,4-2 0 15,-1 3 1-15,9-4-1 0,-3 4 1 16,9-4-1-16,-3 1 0 16,6-8 1-16,-5 2-1 15,5-4 1-15,-6 4-1 16,5-4 1-16,-5 8-2 15,1-4 1-15,-4 5 0 0,3-5 0 16,-6 4-1-16,3-4 2 16,-2 2-2-16,5-1 1 15,-1 8 5 1,4-3 5-16,-6 7 0 0,3-3 3 16,-6 9-1-16,2-7-3 15,-5 4-4-15,5-4-1 16,-8 6-3-16,-1-5 2 15,-5 14-2-15,-8-4 2 16,-6 9 0-16,-6 1 1 16,-10 6-17-16,-22 0-341 15,-6 4 108-15</inkml:trace>
  </inkml:traceGroup>
</inkml:ink>
</file>

<file path=ppt/ink/ink2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9:49.507"/>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FDA9B3E-B6B0-45F7-82FB-848FC38DC4A4}" emma:medium="tactile" emma:mode="ink">
          <msink:context xmlns:msink="http://schemas.microsoft.com/ink/2010/main" type="writingRegion" rotatedBoundingBox="4799,8947 6168,8947 6168,11061 4799,11061"/>
        </emma:interpretation>
      </emma:emma>
    </inkml:annotationXML>
    <inkml:traceGroup>
      <inkml:annotationXML>
        <emma:emma xmlns:emma="http://www.w3.org/2003/04/emma" version="1.0">
          <emma:interpretation id="{DB5AD04E-CED7-4CE4-882C-0697CF4E059C}" emma:medium="tactile" emma:mode="ink">
            <msink:context xmlns:msink="http://schemas.microsoft.com/ink/2010/main" type="paragraph" rotatedBoundingBox="4799,8947 6168,8947 6168,11061 4799,11061" alignmentLevel="1"/>
          </emma:interpretation>
        </emma:emma>
      </inkml:annotationXML>
      <inkml:traceGroup>
        <inkml:annotationXML>
          <emma:emma xmlns:emma="http://www.w3.org/2003/04/emma" version="1.0">
            <emma:interpretation id="{A3F98396-2EB3-4960-8E04-C34CDB4FD3FD}" emma:medium="tactile" emma:mode="ink">
              <msink:context xmlns:msink="http://schemas.microsoft.com/ink/2010/main" type="line" rotatedBoundingBox="4799,8947 6168,8947 6168,11061 4799,11061"/>
            </emma:interpretation>
          </emma:emma>
        </inkml:annotationXML>
        <inkml:traceGroup>
          <inkml:annotationXML>
            <emma:emma xmlns:emma="http://www.w3.org/2003/04/emma" version="1.0">
              <emma:interpretation id="{1C9D71E7-437C-487B-8E9A-D3F0991E81DA}" emma:medium="tactile" emma:mode="ink">
                <msink:context xmlns:msink="http://schemas.microsoft.com/ink/2010/main" type="inkWord" rotatedBoundingBox="4799,8947 6168,8947 6168,11061 4799,11061"/>
              </emma:interpretation>
              <emma:one-of disjunction-type="recognition" id="oneOf0">
                <emma:interpretation id="interp0" emma:lang="" emma:confidence="0">
                  <emma:literal>N</emma:literal>
                </emma:interpretation>
                <emma:interpretation id="interp1" emma:lang="" emma:confidence="0">
                  <emma:literal>M</emma:literal>
                </emma:interpretation>
                <emma:interpretation id="interp2" emma:lang="" emma:confidence="0">
                  <emma:literal>H</emma:literal>
                </emma:interpretation>
                <emma:interpretation id="interp3" emma:lang="" emma:confidence="0">
                  <emma:literal>n</emma:literal>
                </emma:interpretation>
                <emma:interpretation id="interp4" emma:lang="" emma:confidence="0">
                  <emma:literal>*</emma:literal>
                </emma:interpretation>
              </emma:one-of>
            </emma:emma>
          </inkml:annotationXML>
          <inkml:trace contextRef="#ctx0" brushRef="#br0">-20886 8160 430 0,'0'0'335'0,"3"6"-49"15,-1 6-91-15,-1 19-39 16,7 7-86-16,5 15-4 0,1 10-29 16,1 10-6-16,6-4-18 15,-1 3-2-15,-3-12-9 16,0-6 4-16,-2-14-4 15,-5-7-5-15,-2-12-12 16,-2-4-124-16,-5-8-190 16,6-6 11-16</inkml:trace>
          <inkml:trace contextRef="#ctx0" brushRef="#br0" timeOffset="871.3465">-20513 7857 456 0,'19'53'290'15,"0"-5"-21"-15,7 21-80 16,-2 3-98-16,11 24-26 16,-6 3-44-16,10 11-9 15,-5-11-29-15,5-8-260 16,-5-30 79-16</inkml:trace>
          <inkml:trace contextRef="#ctx0" brushRef="#br1" timeOffset="456841.896">-20129 7318 765 0,'-6'-14'304'0,"2"11"13"16,2 12-210-16,1 13-37 15,-1 6-50-15,2 12-8 16,0 2-8-16,0 7 7 16,6-4-5-16,0 9 3 15,0-4-6-15,5 12 5 16,-1-1-8-16,1 10 5 15,0-6-4-15,-1 9 9 16,-2-17-4-16,1-4 6 16,0-18-4-16,-3-13-24 15,-1-23 47-15,-2-17-366 0,-3-14 111 16</inkml:trace>
          <inkml:trace contextRef="#ctx0" brushRef="#br1" timeOffset="457433.3484">-20015 7065 529 0,'3'12'230'0,"0"12"14"16,0 11-134-16,3 9-24 15,2 4-34-15,4 18-6 16,0-4-15-16,3 5-6 16,-1-8-7-16,1 6-4 15,-1-16-8-15,1-2 4 16,-3-9 0-16,6 1 2 15,0-10 1-15,-1 3 19 16,-3-5-317-16,-7-22 110 0</inkml:trace>
          <inkml:trace contextRef="#ctx0" brushRef="#br1" timeOffset="457441.3271">-19702 6700 423 0,'3'19'293'0,"4"11"-16"16,2 14-87-16,-3 15-57 15,6 11-57-15,1 16-23 16,-1-5-32-16,4 17-2 16,3-11-13-16,-4-1 3 15,3-20-7-15,-4-3 7 16,-1-23-2-16,1-11-306 16,0-22 104-16</inkml:trace>
        </inkml:traceGroup>
      </inkml:traceGroup>
    </inkml:traceGroup>
  </inkml:traceGroup>
</inkml:ink>
</file>

<file path=ppt/ink/ink2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1:01.858"/>
    </inkml:context>
    <inkml:brush xml:id="br0">
      <inkml:brushProperty name="width" value="0.09333" units="cm"/>
      <inkml:brushProperty name="height" value="0.09333" units="cm"/>
      <inkml:brushProperty name="fitToCurve" value="1"/>
    </inkml:brush>
    <inkml:context xml:id="ctx1">
      <inkml:inkSource xml:id="inkSrc8">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9:27:17.963"/>
    </inkml:context>
    <inkml:brush xml:id="br1">
      <inkml:brushProperty name="width" value="0.09333" units="cm"/>
      <inkml:brushProperty name="height" value="0.09333" units="cm"/>
      <inkml:brushProperty name="color" value="#3165BB"/>
      <inkml:brushProperty name="fitToCurve" value="1"/>
    </inkml:brush>
    <inkml:brush xml:id="br2">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87AEBD8-2E33-4D8A-9C7C-85E0DBB2F44B}" emma:medium="tactile" emma:mode="ink">
          <msink:context xmlns:msink="http://schemas.microsoft.com/ink/2010/main" type="writingRegion" rotatedBoundingBox="10494,14650 18600,10570 20110,13571 12005,17651"/>
        </emma:interpretation>
      </emma:emma>
    </inkml:annotationXML>
    <inkml:traceGroup>
      <inkml:annotationXML>
        <emma:emma xmlns:emma="http://www.w3.org/2003/04/emma" version="1.0">
          <emma:interpretation id="{DE182118-44C3-4C65-ACB8-69DB325782CF}" emma:medium="tactile" emma:mode="ink">
            <msink:context xmlns:msink="http://schemas.microsoft.com/ink/2010/main" type="paragraph" rotatedBoundingBox="11321,13818 17380,12669 17634,14008 11575,15157" alignmentLevel="2"/>
          </emma:interpretation>
        </emma:emma>
      </inkml:annotationXML>
      <inkml:traceGroup>
        <inkml:annotationXML>
          <emma:emma xmlns:emma="http://www.w3.org/2003/04/emma" version="1.0">
            <emma:interpretation id="{124FEABE-00F9-46AB-BADE-7780E0F5F9D9}" emma:medium="tactile" emma:mode="ink">
              <msink:context xmlns:msink="http://schemas.microsoft.com/ink/2010/main" type="line" rotatedBoundingBox="11321,13818 17380,12669 17634,14008 11575,15157">
                <msink:destinationLink direction="with" ref="{E2F41ADA-BE6D-438A-A331-EC4DAF07D1DF}"/>
              </msink:context>
            </emma:interpretation>
          </emma:emma>
        </inkml:annotationXML>
        <inkml:traceGroup>
          <inkml:annotationXML>
            <emma:emma xmlns:emma="http://www.w3.org/2003/04/emma" version="1.0">
              <emma:interpretation id="{8D4DE2EE-17C4-43E8-8B49-C116EAC94FF4}" emma:medium="tactile" emma:mode="ink">
                <msink:context xmlns:msink="http://schemas.microsoft.com/ink/2010/main" type="inkWord" rotatedBoundingBox="11345,13947 14236,13398 14450,14529 11560,15077"/>
              </emma:interpretation>
            </emma:emma>
          </inkml:annotationXML>
          <inkml:trace contextRef="#ctx0" brushRef="#br0">-14261 12069 1008 0,'-3'-2'307'0,"1"1"45"16,2 7-275-16,2 6-45 16,-1 5-23-16,7 8-9 15,1 6 10-15,3-2-9 16,5 4 6-16,2-3-7 16,1-7 6-16,0-3-7 15,0-4 6-15,-1-3-5 16,-2-1 6-16,3-2-5 15,-4-4 5-15,7-1-5 16,-5-5 4-16,11-9-9 0,-1-3-13 31,3-10-351-31,0-3 108 0</inkml:trace>
          <inkml:trace contextRef="#ctx0" brushRef="#br0" timeOffset="22.9389">-13800 12041 1150 0,'-8'-1'351'15,"-1"7"52"-15,5 8-318 16,-7 10-51-16,5 5-26 0,-2 12-9 16,-1 1 11-16,0 13-8 15,5-2 8-15,-1 15-13 16,2-1 8-16,5 7-10 16,-2-8 11-16,-2-4-9 15,-1-15 12-15,6-5-10 16,-3-16 12-16,-3-8-9 15,8-9 19-15,7-13-438 16,-2-20 150-16</inkml:trace>
          <inkml:trace contextRef="#ctx0" brushRef="#br0" timeOffset="2256.0886">-13691 11661 600 0,'-7'-7'429'0,"4"7"-93"16,1 7-69-16,1 12-233 15,1 7-40-15,0 7 4 16,1 1-1-16,2 7 7 16,3-11 4-16,2-1 3 15,-1-8-5-15,2-1 2 16,-3-8-3-16,1-6 73 15,-3-6-417-15,4-7 162 16</inkml:trace>
          <inkml:trace contextRef="#ctx0" brushRef="#br0" timeOffset="2627.779">-13243 11503 291 0,'-3'15'419'15,"-3"12"-130"-15,1 4-22 0,-4 8-113 16,-3 2-106-16,3 8 1 15,-3-8-11-15,1 7 9 16,3-4-12-16,7 8 2 16,1-8-19-16,4 6 0 15,4-6-14-15,4 3 6 16,-1-9-10-16,1-3 8 16,0-14-6-16,8-6 4 15,0-12-7-15,5-14 3 16,4-8-19-16,9-19-331 15,-3-8 106-15</inkml:trace>
          <inkml:trace contextRef="#ctx0" brushRef="#br0" timeOffset="2964.7916">-12800 11530 1083 0,'-2'9'345'0,"-8"5"43"0,-1-1-291 15,-4 12-73-15,0 2-28 16,-2 16 2-16,0-2 1 0,-2 10 7 16,5-4-2-16,2 5 3 15,6-11-3-15,1-3 3 16,7-14-3-16,4-4 3 16,4-11-1-16,3-2 4 15,3-4 9-15,10-7 23 16,3-4-1-16,10-4 5 15,5-5-5-15,6-2-7 16,-7-1-26-16,-2-1 2 16,-11 4-8-16,2 0 3 15,-9 7-15-15,-2 1-45 16,-1 7-37-16,-7 1-354 16,1 7 59-16</inkml:trace>
          <inkml:trace contextRef="#ctx0" brushRef="#br0" timeOffset="3324.5929">-12419 11350 1168 0,'-11'-8'333'16,"5"5"67"-16,4 6-327 15,9 8-54-15,2 1-26 16,9 9 1-16,5 2-2 0,7 9 4 15,-1-1 1-15,4 9 2 16,-5-4 0-16,-3 1 3 16,-3-8-2-16,-6-4 1 15,-4-8-3-15,-4 3-4 16,-7 2-3-16,-7 9 12 16,-6 4 2-16,-12 13 22 15,-5-2 10-15,-6 7 10 16,3-6-8-16,-1 2-1 15,6-15-18-15,4 0-3 16,8-16-2-16,7-7-96 16,16-17-357-16,11-17 95 15</inkml:trace>
          <inkml:trace contextRef="#ctx0" brushRef="#br0" timeOffset="3755.0442">-11896 11864 1417 0,'6'0'294'0,"14"-5"141"0,9 1-416 16,13-10-5-16,10-6 0 15,19-8 5-15,1-1-6 16,8-2-21-16,-15 3-64 15,-1 8-373-15,-17 17 84 16</inkml:trace>
          <inkml:trace contextRef="#ctx0" brushRef="#br0" timeOffset="3729.1085">-11896 11667 1006 0,'8'3'266'0,"-1"-3"85"16,4 3-270-16,12-2-9 15,1-1-3-15,11-3 12 16,1-1-19-16,11-5-6 16,-6 1-33-16,0-3-7 15,-7 4-12-15,-9 1-5 16,-9 1-38-16,-9-1 10 16,-13 9-391-16,-18 5 101 15</inkml:trace>
          <inkml:trace contextRef="#ctx1" brushRef="#br1">-12748 11991 0,'0'0'16</inkml:trace>
        </inkml:traceGroup>
        <inkml:traceGroup>
          <inkml:annotationXML>
            <emma:emma xmlns:emma="http://www.w3.org/2003/04/emma" version="1.0">
              <emma:interpretation id="{C69C43B6-2A11-4E1E-820D-2CA51E5BDFFF}" emma:medium="tactile" emma:mode="ink">
                <msink:context xmlns:msink="http://schemas.microsoft.com/ink/2010/main" type="inkWord" rotatedBoundingBox="14484,13218 17380,12669 17634,14008 14738,14557"/>
              </emma:interpretation>
              <emma:one-of disjunction-type="recognition" id="oneOf0">
                <emma:interpretation id="interp0" emma:lang="" emma:confidence="1">
                  <emma:literal/>
                </emma:interpretation>
              </emma:one-of>
            </emma:emma>
          </inkml:annotationXML>
          <inkml:trace contextRef="#ctx0" brushRef="#br0" timeOffset="7636.5915">-9312 11125 710 0,'3'-20'366'0,"-1"7"-23"16,-8 6-126-16,-5 11-153 15,-1-1-17-15,1 7-25 16,-4 5 2-16,1 2-8 16,-1 0 13-16,5 1-4 15,1 3 23-15,2-3-1 16,-2 4 21-16,6-1-9 0,-3 0 7 15,2-4-25 1,1 6-3-16,6-4-26 16,1 3 3-16,-1-1-15 15,3 2 7-15,3-8-6 0,7 1 5 16,0-5-6-16,21-5 31 16,-1-6-2-16,13-7 5 15,-2-9-1-15,6-8 6 16,-9-2-26-16,1-6-2 15,-10 5-4-15,-3-3 1 16,-11 7-4-16,-5 2 7 16,-12 4 3-16,-2 5 7 15,-5 6-5-15,-5 3 1 16,0 4-10-16,1 7-1 16,-2 1-9-16,4 3 5 15,2 0-1-15,2-1 4 0,-2-5-5 16,6 0 4-16,-5-4-3 15,1-2 6-15,-1 0-1 16,1-2 5-16,-1 2-3 16,-1-3 3-16,2 0-7 15,-1 1 1-15,2 1-5 16,-2-2 3-16,2 4-6 16,0-1 6-16,0 0-3 15,0 2 3-15,2-1-3 0,-2 1 5 16,0-2-7-16,-2 0 5 15,6 0-5-15,-4 0 2 16,3 2-5-16,1 1 4 16,4 1-4-16,4 4 4 15,-2 1-3-15,4 1 2 16,0 1-6-16,2 0 4 16,0 1-3-16,3-2 7 15,0 0-2-15,-1 0 9 16,1 1-6-16,0-2 6 15,-9 1-10-15,5 1 9 16,-5-2-10-16,2-1 11 16,-2-4 0-16,13-7 21 15,-2-6-6-15,8-9 11 16,-2-6-9-16,7-11 0 0,-11 0-17 16,1-5 4-16,-12 4-1 15,-4 0 17-15,-10 5-2 31,-7-1 5-15,-6 11-6-16,-9-3 0 0,-2 9-16 0,-6 0 4 0,0 2-8 16,2 1 7-16,7 3-9 15,5 5 8-15,1-2-11 16,5 4 9-16,7 5-10 0,-2 6 7 16,2-1-8-16,5 7-23 15,5 8-122-15,-1 2-446 16,-5-9 83-16</inkml:trace>
          <inkml:trace contextRef="#ctx0" brushRef="#br0" timeOffset="5586.7738">-10781 11817 643 0,'0'-5'352'16,"3"5"-18"-16,0 3-107 16,2 6-138-16,-6 13-10 15,4 5-30-15,-6 12 0 16,3 4-15-16,0 7 3 15,7-3-15-15,-1 0 1 16,3-11-11-16,-1 1 6 16,1-11-7-16,-3-7 17 15,-1-2-1-15,-2-3 23 16,1-7-1-16,-1 1 25 16,-3-5-4-16,-3-6 25 15,-1-6-20-15,-4-9 3 16,2-14-28-16,-2-15-7 15,4-11-37-15,7-10 0 16,1 4-12-16,7 2 6 0,6 15-6 16,12 6 7-16,-5 12-3 15,11 6 4-15,-2 11-4 16,0 1 5-16,-8 7-5 16,1 4 3-16,-8 3-6 15,-5 0 0-15,-3 3-2 16,0 11 2-16,-5 3-4 15,-5 5-1-15,-3 4 1 0,-8 6 4 16,-4-8 0-16,-9 1 7 16,-4-9 3-16,1-6 7 15,0-9-6-15,1-10 10 16,6-8-14-16,3-10-101 16,5-5-64-16,2-6-356 15,8 11-11-15</inkml:trace>
          <inkml:trace contextRef="#ctx1" brushRef="#br2" timeOffset="-346451.6799">-9482 11672 0,'0'0'16,"0"0"15,0 0 0,0 0-15</inkml:trace>
          <inkml:trace contextRef="#ctx0" brushRef="#br1" timeOffset="991929.951">-9163 10694 797 0,'-30'-20'352'0,"-5"13"15"16,-9 7-159-16,-3 9-116 16,-11 15-10-16,9 8-9 0,-13 17-4 15,3 2-20-15,-8 11-5 16,14 2-11-16,-1 21-20 16,19-3-12-16,15 17 1 15,23-7-4-15,21 7 1 16,13-26-3-16,23-4 2 15,6-20-1-15,12-8-1 16,-2-17 0-16,20-1 4 16,-10-19 0-16,19-5 0 15,-5-14 3-15,14-16 1 16,-15-8-4-16,10-14 1 16,-17-8 1-16,6-13 1 15,-20 0 1-15,3-14 3 16,-20 10 0-16,-10-4 5 15,-20 14 7-15,-13-6 28 0,-20 8 17 16,-21-10 18-16,-14 11 19 16,-29-6 4-16,-11 18-30 15,-26 6-16-15,4 18-20 16,-24 9-27-16,11 22-11 16,-17 14-8-16,17 16-20 15,-8 23-38-15,20 7-63 16,-2 14-123-16,23-14-303 15,8-16 14-15</inkml:trace>
          <inkml:trace contextRef="#ctx0" brushRef="#br0" timeOffset="4952.2046">-11069 11641 839 0,'-3'6'313'0,"6"-5"15"0,9 1-168 16,13 1-94-16,14-8 46 15,10-4-2-15,13-7 16 16,-3-6-27-16,8-11-19 15,-8 4-56-15,-1-6-6 16,-11 5-15-16,0 0 4 16,-13 8-4-16,-3 3-22 15,-11 6-32-15,-4 3-70 16,-10 1-211-16,0 1-128 16,-6 2-75-16</inkml:trace>
          <inkml:trace contextRef="#ctx0" brushRef="#br0" timeOffset="4624.5649">-11028 11137 1136 0,'-1'-3'305'0,"1"5"72"16,-2 7-332-16,5 7-24 16,0 7-25-16,3 9 3 15,2 1 5-15,2 2 11 16,3-4-4-16,0-4 6 16,-2-6-1-16,1-6 9 15,-1-6 0-15,1-4 16 16,0-2 3-16,5-8 21 0,-2-4-7 15,4-12 1-15,1-5-18 16,4-12-5-16,-5-3-25 16,3-1 0-16,-9 9-10 15,-3 5 8-15,-5 16-2 16,1 5 4-16,-6 8-8 16,7 5 5-16,-2 5-14 15,3 4 5-15,-1 2-6 0,4 2 9 16,-5-5-3-16,7-3 9 15,-3-8-9-15,8-6 24 16,1-10-4-16,10-9 11 16,-4-6-6-16,6-6 7 15,-9 2-20-15,-6 3 4 16,-7 8-12-16,-4 2 5 16,-3 12-6-16,-2 1 2 15,1 7-12-15,2 5 9 16,0 0-36-16,0 8-92 15,0-2-46-15,0 9-334 16,-3 2 0-16</inkml:trace>
          <inkml:trace contextRef="#ctx0" brushRef="#br0" timeOffset="6357.4252">-10105 11623 1369 0,'1'-2'271'0,"13"-5"139"16,6 0-411-16,10-5 1 31,6 2 3-31,13-7 2 0,-5 5 0 0,7 1-55 15,-14 7-224-15,-2-8-138 16,-12-2-86-16</inkml:trace>
          <inkml:trace contextRef="#ctx0" brushRef="#br0" timeOffset="6073.4039">-10145 11403 1177 0,'0'0'286'0,"2"0"98"16,8 0-339-16,5-5-7 15,8-1-6-15,8-6 13 16,11-2-6-16,7-4 2 16,-4 1-19-16,2 4-5 15,-9 4-11-15,-9 4-22 16,-12 5-37-16,-10 8-373 16,-10 1 91-16</inkml:trace>
        </inkml:traceGroup>
      </inkml:traceGroup>
    </inkml:traceGroup>
    <inkml:traceGroup>
      <inkml:annotationXML>
        <emma:emma xmlns:emma="http://www.w3.org/2003/04/emma" version="1.0">
          <emma:interpretation id="{C28CD680-855B-4451-8EA6-02586FC8B6BF}" emma:medium="tactile" emma:mode="ink">
            <msink:context xmlns:msink="http://schemas.microsoft.com/ink/2010/main" type="paragraph" rotatedBoundingBox="11504,14794 13575,14794 13575,15519 11504,15519" alignmentLevel="2"/>
          </emma:interpretation>
        </emma:emma>
      </inkml:annotationXML>
      <inkml:traceGroup>
        <inkml:annotationXML>
          <emma:emma xmlns:emma="http://www.w3.org/2003/04/emma" version="1.0">
            <emma:interpretation id="{90CE7A9A-E5E7-4662-977B-E2F755E8371C}" emma:medium="tactile" emma:mode="ink">
              <msink:context xmlns:msink="http://schemas.microsoft.com/ink/2010/main" type="inkBullet" rotatedBoundingBox="11503,15509 13570,14788 13583,14824 11515,15544"/>
            </emma:interpretation>
            <emma:one-of disjunction-type="recognition" id="oneOf1">
              <emma:interpretation id="interp1" emma:lang="" emma:confidence="0">
                <emma:literal>-</emma:literal>
              </emma:interpretation>
            </emma:one-of>
          </emma:emma>
        </inkml:annotationXML>
        <inkml:trace contextRef="#ctx0" brushRef="#br0" timeOffset="13250.168">-14141 13272 1018 0,'-23'-5'245'0,"8"4"83"0,13-1-300 16,11-1-7-16,9-3-2 15,16-1 20-15,11-4 9 16,18-9 11-16,8-2-5 16,23-6-7-16,-2-4-24 15,27-6-8-15,-1 4-11 0,17-9-1 16,-48 14 2 0,-1 0-6-16,99-34 7 15,-88 28 0 1,2 0-7-16,97-36 7 15,-26 7-8-15,-53 20 8 16,-23 9-7-16,-38 15 21 16,-20 5 0-16,-7 3 35 15,-14 4 9-15,-9 2 21 16,-7 5-17-16,-5-2 5 16,1 1-34-16,1 2-9 15,4 0-22-15,-3-1-15 16,6 1-94-16,-8 3-385 15,-4 0 81-15</inkml:trace>
      </inkml:traceGroup>
    </inkml:traceGroup>
    <inkml:traceGroup>
      <inkml:annotationXML>
        <emma:emma xmlns:emma="http://www.w3.org/2003/04/emma" version="1.0">
          <emma:interpretation id="{09F51349-6AE9-4C29-AE95-B865443BA01B}" emma:medium="tactile" emma:mode="ink">
            <msink:context xmlns:msink="http://schemas.microsoft.com/ink/2010/main" type="paragraph" rotatedBoundingBox="11289,16229 19394,12149 20110,13571 12005,17651" alignmentLevel="1"/>
          </emma:interpretation>
        </emma:emma>
      </inkml:annotationXML>
      <inkml:traceGroup>
        <inkml:annotationXML>
          <emma:emma xmlns:emma="http://www.w3.org/2003/04/emma" version="1.0">
            <emma:interpretation id="{7FF893E4-FA39-4E6F-8292-D689E7D97DD5}" emma:medium="tactile" emma:mode="ink">
              <msink:context xmlns:msink="http://schemas.microsoft.com/ink/2010/main" type="line" rotatedBoundingBox="11289,16229 19394,12149 20110,13571 12005,17651"/>
            </emma:interpretation>
          </emma:emma>
        </inkml:annotationXML>
        <inkml:traceGroup>
          <inkml:annotationXML>
            <emma:emma xmlns:emma="http://www.w3.org/2003/04/emma" version="1.0">
              <emma:interpretation id="{56FB952F-03E3-4944-BD9B-249D8FB2572E}" emma:medium="tactile" emma:mode="ink">
                <msink:context xmlns:msink="http://schemas.microsoft.com/ink/2010/main" type="inkWord" rotatedBoundingBox="11463,17055 13594,14813 14355,15536 12225,17778"/>
              </emma:interpretation>
              <emma:one-of disjunction-type="recognition" id="oneOf2">
                <emma:interpretation id="interp2" emma:lang="" emma:confidence="1">
                  <emma:literal/>
                </emma:interpretation>
              </emma:one-of>
            </emma:emma>
          </inkml:annotationXML>
          <inkml:trace contextRef="#ctx0" brushRef="#br0" timeOffset="308902.2171">-13871 14713 1077 0,'3'10'341'0,"-2"2"81"16,2 3-301-16,-4 0-23 16,5 0-37-1,-1-1-13-15,2-5-31 0,2 3-2 16,7-3-14-16,1 5 2 15,0 1-4-15,2 2 3 16,3-5-2-16,0 5 2 16,-4-5-3-16,9 4 3 15,-3 3-3-15,7 11 2 16,0 5-1-16,4 15 0 16,-5 1 0-16,-4 10 2 15,-7-12-1-15,-8-4 8 16,-9-14 18-16,-9-6 34 15,-8-14 9-15,-16-6 11 16,-2-10-8-16,-6-6-17 0,0-8-34 16,7-3-7-16,12 1-12 15,6 3 1-15,10 1-4 16,14 7 0-16,-5-1-6 16,6-1 4-16,2 1-1 15,1 2 4-15,-3-4-2 16,0-7 3-16,0-1-3 0,-3-19 2 15,-7-8-3-15,-1-19 4 16,-1-3-2-16,-4-1 3 16,-3 13-3-1,1 2 5-15,2 21-4 0,-4 9 4 16,5 6-2 0,-2 7 14-16,4 8-2 0,-2 2 7 15,3 3-7-15,3-1 3 16,0-1-14-16,4 2-2 15,-1-1-9-15,6 8 4 16,2 7-5-16,10 12 5 16,-1-2-2-16,9 8 7 15,-5-9-3-15,2-8 5 16,-8-11-5-16,0-2 4 16,-2-10-6-16,-3-5 6 15,-2-7-5-15,1-10 5 0,-4-7-2 16,-1 2 2-16,1 8-2 15,1 7-1-15,-2 14-4 16,7 15 1 0,0 6 0-16,5 10 2 0,3-1 1 15,4-1 3-15,-4-11-3 16,1-18-2-16,-9-15-2 16,-5-23 5-16,-6-8-4 15,1-9 4-15,-4 8 0 16,5 12 2-16,-4 20-8 0,4 18 3 15,-2 15-4-15,-1 21 6 16,7 7-6-16,0 13 9 16,1-4-3-16,4 4 5 15,1-17-7-15,-3-4 6 16,-1-14-7-16,9-1 7 16,-8-13-7-16,5 4 6 15,-2 3-5-15,9-1 6 16,-7 1-8-16,8 9 6 15,0-1-5-15,-3 9 4 16,-5 0-4-16,-5 9 5 16,-3-4-3-16,-4 1 4 15,-7-10-2-15,-5-4 5 16,-8-10-1-16,-13-8 10 0,-5-11-4 16,-11-13 1-16,5-5-7 15,4-9 5-15,7-2-14 16,12-3 5-16,13 10-5 15,3-8 7-15,3 6-8 16,10-10 0-16,-1 2-84 16,17-18-462-16,5 6 121 15</inkml:trace>
          <inkml:trace contextRef="#ctx0" brushRef="#br0" timeOffset="308044.1207">-14211 14633 1222 0,'-5'5'408'0,"4"1"46"16,8 3-312-16,5 0-103 16,8 1-22-16,1-5-15 15,5-3-36-15,-2-6-58 16,4-3-366-16,2-7 66 15</inkml:trace>
          <inkml:trace contextRef="#ctx0" brushRef="#br0" timeOffset="317066.0358">-7801 11465 1234 0,'-4'21'358'16,"2"20"82"-16,2 6-344 0,0 14-15 15,3-5-20-15,7 2-3 16,-4-24-11-16,6-8-7 15,1-20-26-15,6-21-7 16,-1-15-4-16,0-13 4 16,-4 1 2-16,-2-10 2 15,-6 13-4-15,-6 4 0 16,0 12-3-16,-2 3 6 16,1 17 0-16,-2 2 3 15,1 10 1-15,1 6 1 16,-4-3-5-16,-1 2-2 15,0 3-4-15,-2-10 6 16,1-7-12-16,-1-3-143 16,7-10-269-16,4-22-101 15,6 0-205-15</inkml:trace>
          <inkml:trace contextRef="#ctx0" brushRef="#br0" timeOffset="310367.6498">-12451 13148 872 0,'-12'19'523'0,"12"21"-62"16,6 8-129-16,7 18-216 15,3-6-53-15,6 2-2 0,0-15-20 16,2-7-21-1,0-13-16-15,8 1-3 0,-5-9 6 16,5 13-43-16,-1-2-43 16,-6 1-74-16,-8-5-172 15,-9-8-180-15,-11-11-31 0</inkml:trace>
          <inkml:trace contextRef="#ctx0" brushRef="#br0" timeOffset="311290.6949">-12111 13386 977 0,'6'13'599'16,"-6"-7"-77"-16,3-2-187 16,1-3-200-16,5-4-90 15,5 0-17-15,3-3-17 16,7-6-9-16,-1-5 3 0,3-3-1 15,-5-2-4-15,0-1-123 16,-9 6 412-16,10-3-823 16,-10 5 288-16</inkml:trace>
          <inkml:trace contextRef="#ctx0" brushRef="#br0" timeOffset="311769.687">-11838 12862 1077 0,'-3'-26'392'0,"3"5"82"15,-5 5-281-15,-4 9-32 16,2 14-44-16,-7 15-33 0,0 9-43 16,7 11-19-16,-1-4-16 15,7 9-6-15,5-4 4 16,5 7-5-16,3 0 6 15,11 10 0-15,3-3 5 16,12 6-3-16,-2-7 5 16,7-4-7-16,-7-13 0 15,1-5-4-15,-10-17 4 0,-3-2-5 16,-9-8 4-16,-6 2-3 16,-4-6 6-16,-13-1-11 15,-8-13-13-15,-12 2-35 16,-11-12-8-16,-19-12-37 15,2-2-2-15,-6 0 10 16,10 1 50-16,11 12 56 16,23 13 60-16,3 4 34 15,17 8 8-15,5 0-22 16,7 0-43-16,12-3-32 16,5-4-20-16,15-16-6 15,-1-10 17-15,9-24 269 16,-10 6-816-16,-10 1 374 15</inkml:trace>
        </inkml:traceGroup>
        <inkml:traceGroup>
          <inkml:annotationXML>
            <emma:emma xmlns:emma="http://www.w3.org/2003/04/emma" version="1.0">
              <emma:interpretation id="{1F0AC8FD-8537-440D-8069-B1D96CE4407C}" emma:medium="tactile" emma:mode="ink">
                <msink:context xmlns:msink="http://schemas.microsoft.com/ink/2010/main" type="inkWord" rotatedBoundingBox="14159,15060 19505,12369 19960,13272 14613,15963"/>
              </emma:interpretation>
              <emma:one-of disjunction-type="recognition" id="oneOf3">
                <emma:interpretation id="interp3" emma:lang="" emma:confidence="0">
                  <emma:literal>Steindekor</emma:literal>
                </emma:interpretation>
                <emma:interpretation id="interp4" emma:lang="" emma:confidence="0">
                  <emma:literal>Steinzdenko</emma:literal>
                </emma:interpretation>
                <emma:interpretation id="interp5" emma:lang="" emma:confidence="0">
                  <emma:literal>Steinerdekor</emma:literal>
                </emma:interpretation>
                <emma:interpretation id="interp6" emma:lang="" emma:confidence="0">
                  <emma:literal>Steindekker</emma:literal>
                </emma:interpretation>
                <emma:interpretation id="interp7" emma:lang="" emma:confidence="0">
                  <emma:literal>Steighundekot</emma:literal>
                </emma:interpretation>
              </emma:one-of>
            </emma:emma>
          </inkml:annotationXML>
          <inkml:trace contextRef="#ctx0" brushRef="#br0" timeOffset="309979.6349">-12922 14005 1080 0,'-16'-9'361'0,"-2"0"109"0,4 4-288 16,-3 7-11-16,4 5-40 15,2 13-28-15,5 9-56 16,3 7-23-16,6 4-18 16,4 2-4-16,6-4 2 15,0-2-5-15,2-16 2 16,1-12-4-16,-1-14 4 15,0-28-1-15,-4-16 6 0,-2-38-2 16,-6-7 4-16,-5-18-2 16,-5 21 0-16,-1 8-3 15,0 43 1-15,2 28-7 16,3 29 2-16,9 30-3 16,4 16 3-16,5 22-3 15,6-4 10-15,8-3-4 16,1-19 3-16,7-12-4 15,-4-24 4-15,-3-16-6 16,-7-10 5-16,-8-30-1 16,-9-10 6-16,-7-13-3 15,-8-1 5-15,0 4-5 16,-1 19 0-16,3 15-9 16,2 18 4-16,14 22-5 15,0 9 3-15,8 9-2 0,4 0 7 16,4 0-4-16,-6-17 4 15,3-9-6-15,-6-12-4 16,-2-7 4-16,-2-10 7 16,-1-1-6-16,-2 1 9 15,0 3 1-15,0 7-4 16,-3 7-6-16,-1 4 8 16,-1 4 2-16,-4-1 10 15,2-1-2-15,-1-4 10 0,-2-7-1 16,-7-7 1-16,-4-21-6 15,-5-5 3-15,-5-17-8 16,0 2-3-16,6 3-9 16,4 18 2-16,4 10-8 15,8 17 3-15,6 5-10 16,5 5 8-16,16-4-33 16,5-8-32-16,12-16-138 15,0-9 113 1,3-15-486-16,-15-11 89 0</inkml:trace>
          <inkml:trace contextRef="#ctx0" brushRef="#br0" timeOffset="313235.6408">-10677 12582 752 0,'-3'-31'410'16,"1"4"-5"-16,-1 3-67 15,-8 8-158-15,-1 12 3 16,-4 15-42-16,-9 13-25 16,1 12-66-16,-5 10-23 15,3 2-20-15,5 5-1 16,7-10-4-16,4-2 0 16,10-9-2-16,1-8-2 15,5-12 0-15,10 2-1 16,0-8-2-16,10-6 1 15,1-3 1-15,8-5 1 16,-6-5 1-16,11-4 2 16,-7 5 1-16,5 3-1 15,-6 6-2-15,0 13 0 16,-13-1-1-16,-3 8 0 0,-10-3-1 16,-6 15 2-16,-10-5 2 15,-8 18 3-15,-4 2 3 16,-9 14 7-16,5-11-1 15,1-1-1-15,8-16 1 16,5-13-30-16,9-20-64 16,-3-29 368-16,9-23-819 0,10-30 335 15</inkml:trace>
          <inkml:trace contextRef="#ctx0" brushRef="#br0" timeOffset="313796.7441">-10556 12352 874 0,'-5'-24'552'0,"8"33"-62"15,0 25-171-15,1 28-169 16,2 14-81-16,3 25-14 16,0-3-26-16,4-4-3 15,3-26-5-15,3-3-8 16,0-24-10-16,3-6 0 16,-3-9-2-16,-4-5 1 15,-5-12-1-15,-1-6 4 16,-9-12 0-16,-6-15 3 15,-3-10 0-15,-9-2 2 0,-6-3-3 16,-2 1-1 0,5 7-2-16,1 10-1 0,9 3-3 15,8 13-2-15,8 11-1 16,7 6 1-16,6 4-1 16,7-6 0-16,2-5 3 15,9-10-2-15,-2-7 1 16,-1-9 1-16,-6-8 2 15,-7-7 2-15,-11-1 1 0,-10 4 3 16,-10 7 2-16,-6 11 8 16,-2 12-2-16,0 9 0 15,7 11-3-15,11 17-5 16,7 9-7-16,11 7 1 16,5-6-1-16,4-5 0 15,-2-16 2-15,7-12-2 16,-6-11 0-16,4-18 2 15,-7-16 1-15,-1-22 2 16,-8-11 2-16,0-5-1 16,-7 12-2-16,1 16-3 15,-5 23-2-15,4 24 0 16,-2 17-1-16,4 18 3 16,3 7 0-16,2 10 8 15,-1-3 2-15,7-7 3 0,-4-15-3 16,0-11-1-1,-3-19-4-15,0-17-1 0,-4-12 0 16,-7-16 1-16,-2-4-6 16,-7-4-57-16,-8 3-93 15,-7 3-429-15,5 12 53 16</inkml:trace>
          <inkml:trace contextRef="#ctx0" brushRef="#br0" timeOffset="314177.7721">-10099 12439 1088 0,'1'-3'370'0,"4"1"47"16,-5 4-309-16,4 4-41 16,2 3-41-16,13 6-80 15,-1 2-35-15,5 0-324 16,-1-4 33-16</inkml:trace>
          <inkml:trace contextRef="#ctx0" brushRef="#br0" timeOffset="314465.5266">-9925 12568 1102 0,'-1'6'343'0,"4"9"64"0,0 2-312 0,4 3-37 16,5 1-37-16,5 2-9 15,-5-7-9-15,6 1 2 16,-2-2-2-16,3 0 2 16,0 0 0-16,5 11 7 0,-3-1 1 15,0 3 8-15,-2 3 7 16,-6 5 14-16,-4-2-3 15,-7 3 8-15,-7-5-6 16,-4-4-1 0,-3-18-14-16,-12-17 1 0,1-16-14 15,-4-26-10-15,2-11-9 0,10-13-1 16,12 5-6-16,6-10 5 16,8 21 5-1,4 5 4-15,-3 16-1 0,-1 8 2 16,-4 15 4-16,-1 8 6 15,-2 10 0-15,2 8 4 16,3 2-4-16,4 7-2 16,3-4-5-16,5-5 0 15,0-9-3-15,5-12 4 16,-3-9 0-16,4-4 1 16,-6-3-1-16,3 6 0 15,-4 5-4-15,4 10-2 16,-11 11 0-16,3 9 13 15,-2 2 5-15,0 0 4 16,-8-4-1-16,6-6 0 16,-3-14-14-16,3-16-1 15,-3-8-1-15,8-10 0 0,-1 2 0 16,0 2-1-16,-4 23-19 16,-3 12-55-16,-3 19-42 15,-3 6 406-15,11 6-817 16,4-6 383-16</inkml:trace>
          <inkml:trace contextRef="#ctx0" brushRef="#br0" timeOffset="310465.3878">-12601 13478 1079 0,'-46'-12'418'0,"8"-1"57"16,11 0-284-16,3-14-58 16,13 1-51-16,16-12-26 15,4-4-32-15,18-14-9 16,3 6-1-16,10-5-6 16,-1 8-2-16,10 6-7 15,-7 14 2-15,4 8-6 16,-5 12 11-16,-5 14 3 15,-12 7 11-15,-2 12 12 16,-9 4 14-16,-5 13 7 16,-5-2 0-16,-6 9 3 0,-6-5-9 15,-5 2-13 1,-3-10-12-16,-4-5-7 0,3-13-12 16,-3-14-150-16,15-22-430 15,7-18 90-15</inkml:trace>
          <inkml:trace contextRef="#ctx0" brushRef="#br0" timeOffset="15363.7308">-9453 11958 1086 0,'-12'-14'309'0,"3"4"76"0,0 1-299 16,6 4-40-16,0 2-15 15,3 1-9-15,9 2-4 16,6 0 10-16,17-4-1 16,13 1 2-16,24-3-3 15,0-2-2-15,19-2-13 16,-6-3-3-16,8-3-4 16,-28-1 5 15,-30 8-1-31,0 1-4 0,100-31-1 0,-17 9 5 15,2-5-3-15,-15 1 3 16,-51 19 0-16,-8 5 32 16,-8-10-12-1,-11 6-2-15,-4 7 2 16,-10 2-12-16,-10 2-3 16,0 9-13-16,-4 0 9 15,1 2-105-15,1 8-176 0,-18-14-201 16</inkml:trace>
          <inkml:trace contextRef="#ctx0" brushRef="#br0" timeOffset="315787.0272">-8813 12095 1080 0,'0'-10'419'0,"-3"4"87"15,-4 0-286-15,-10 5-21 16,-4 1-61-16,-13 12-43 16,3 6-57-16,-4 17-25 15,12-9-10-15,5 13-6 0,9-5 5 16,6 2-5-16,6-15 5 15,4 14-4-15,2-17 4 16,3-10-8-16,4-10 5 16,3-17-5-16,1-22 6 15,4-28-2-15,-5-6 7 16,-3-16-3-16,-8 15 3 16,-4 10-3-16,-8 32 2 15,7 21-10-15,-5 29 4 0,5 26-5 16,-4 17 5-16,10 17-3 15,-1-5 10-15,2 4-4 16,2-22 5-16,8-14-6 16,-8-19 5-16,2-14-7 15,7-18 7-15,-7-24-6 16,-2-10 6-16,-2-12-4 16,-8 4 6-16,-7 2-7 15,2 20 3-15,-4 14-11 16,4 18 4-16,3 20-7 15,6 15 7-15,1 15-5 16,7 1 13-16,4-2-3 16,-1-11 8-16,1-11-6 15,0-19 6-15,5-7-7 0,-2-7 5 16,5-9-5-16,-1-8 5 16,3 5-5-16,-5-2 5 15,3 11-9-15,-8 8 3 16,-3 11-4-16,-4 3 6 15,-5 5-2-15,-3-2 10 16,-5-5 12-16,-1-5 14 16,-9-6 7-16,-7-6 6 15,-15-15-10-15,-5-5-9 0,-7-9-15 16,5 0-10-16,11 6-15 16,16 14 1-16,13 9-26 15,14 6-40-15,22-10 58 16,9-12-576-16,6-17 175 15</inkml:trace>
          <inkml:trace contextRef="#ctx0" brushRef="#br0" timeOffset="316314.1274">-8398 11371 1206 0,'1'-9'450'0,"5"15"21"15,2 16-324-15,7 22-76 16,3 7-60-16,2 12-6 0,1 3 7 16,5 5 18-16,-5-15 0 15,2-1 8-15,0-8-2 16,-7-12-4-16,0-16-17 16,-3-10 0-16,-5-13 1 15,5-20 15-15,-2-13 3 16,6-17 7-16,-4-6 0 31,6-11-3-31,-3 6-14 0,6-4-5 16,-10 18-7-16,1-2-3 0,-5 15-5 0,-7 9-16 15,-4 15-31-15,0 2-111 16,-4 11-66-16,5 7-349 16,5 3-1-16</inkml:trace>
          <inkml:trace contextRef="#ctx0" brushRef="#br0" timeOffset="317109.9164">-7444 11363 1312 0,'-3'3'454'0,"-8"2"80"0,-2-1-361 16,2 7-53-16,2 3-57 16,1-1-23-16,4-5-33 15,7 1-7-15,0-6-4 0,1-3-1 16,6 0-1-16,2-2 1 16,-2-2 3-16,7 2 1 15,4-1 1-15,0 2 1 16,2 2 0-16,0 4-1 15,-6 2-2-15,-7 12 0 16,-4 0 0-16,-3 16 0 16,-7 5 2-16,-5 4 2 15,-6-6 2-15,-4 4 4 16,0-16-1-16,-4-5 3 16,-1-15-2-16,-1-7-43 15,1-24-52-15,1-19 363 16,8-21-821-16,3-18 346 15</inkml:trace>
          <inkml:trace contextRef="#ctx0" brushRef="#br0" timeOffset="317630.6834">-7527 11010 1214 0,'7'12'393'0,"4"18"80"0,2 14-325 16,7 18-32-16,6 7-16 15,3 5-22-15,-3-9-27 16,5-1-9-16,-5-22-24 15,-5-7-23-15,-5-13 9 16,-7-7 1-16,-8-14 0 0,-8-7 1 16,-7-7 0-16,-6-19 1 15,1-3-1-15,0-5-2 16,9 2-1 0,4 5-2-16,9 16-3 0,6 7-3 15,4 13-2-15,7 4 5 16,1 5-1-16,5-2 3 15,2-4 3-15,0-12-2 16,-2-11-1-16,1-18 1 16,-8-6 0-16,-6-12 2 15,-5 10 1-15,-2 5 0 16,-8 14 0-16,4 14-2 16,4 25 1-16,3 12 1 15,2 11 0-15,9 11 3 16,2-1 7-16,0-5 4 15,-1-15 0-15,3-8 0 0,-3-12-4 16,1-19-4-16,-3-12-4 16,1-15-1-1,-2-7 0-15,3-10 1 0,-4 13-1 16,0 10-4-16,-4 15-3 16,1 16-2-16,-5 11-2 15,2 9 4-15,4-1 4 16,-3 1-23-16,-4-5-69 0,1-9-89 15,-5-16-382-15,2-19 23 16</inkml:trace>
          <inkml:trace contextRef="#ctx0" brushRef="#br0" timeOffset="318894.1801">-6801 10732 1280 0,'-6'0'480'15,"6"5"32"-15,-6 11-318 16,5 10-128-16,8 15-21 15,7 3-25-15,6 9 2 16,4-7 1-16,5 5-2 16,-3-8-11-16,2 7-5 15,-8-5-3-15,3 7 0 16,-8-11-1-16,-4-5 2 16,-7-15-1-16,-4-5 0 0,-6-12-7 15,-6-11-5-15,-3-9-4 16,-6-15-10-16,2-4-8 15,1-8 6-15,6 5 4 16,9 5 3-16,6 9 10 16,5 7 8-16,4 5 4 15,6 1 2-15,-3 2 0 16,8-3 1-16,-5-12-1 16,-1-17 0-16,-5-5-1 15,-3-19 2-15,-10 0 0 16,-7 1 2-16,-4 15 2 0,-5 11 14 15,0 23 0-15,1 14 0 16,5 19-3-16,7 20 1 16,4 13-12-16,6 16 9 15,4 2 0-15,4-4 0 16,1-20-4-16,2-10-4 16,-1-24-11-16,4-11-2 15,-3-3-1-15,3-14-13 16,-4-3-5-16,6-1-10 15,-4 1-4-15,3 1-4 16,-3 13 8-16,2 9 2 16,-3 12 13-16,-2 6 7 15,-2 3 6-15,1-1 3 16,0-8 6-16,-1-9-5 0,0-9 1 16,-6-21 4-1,2-11-1-15,-9-18 2 0,0-8 1 16,-10-18-12-16,-1 10-15 15,-4-3-29-15,1 21-2 16,-3 8 2-16,11 24 8 16,0 11 18-16,6 12 30 15,3 13 5-15,-1 3 3 0,4 13 9 16,2 5-7-16,1 5 0 16,0-5-5-16,3 1-4 15,-1-6-8-15,2 2 0 16,-2-4-1-16,4 8 0 15,-6-5 0-15,3 3 1 16,0-6-1-16,-3-5 0 16,-6-8 1-16,4-9 0 15,-3-3 1-15,-8-9 4 16,4-3 1-16,-5-3 3 16,-7-6 1-16,-11-8-2 15,5 5-4-15,-12-4-2 16,2 1-5-16,5 12-2 15,11 4 1-15,0 2-2 16,8 8 1-16,2 0 1 16,2-4 0-16,2 5 1 15,1-1 3-15,3-5 0 0,4-2 0 16,9-7 1-16,-3-5 3 16,4-10 3-16,1 1 0 15,0-1 1-15,-5 7 0 16,-1 2-3-16,-5 11-4 15,0 1 3-15,-7 4 3 16,7 2 4-16,-2 3-1 16,2-3 2-16,0 0-3 0,0-6-4 15,2-1-5-15,-1-7 3 16,-2-3-2-16,3 1 1 16,0 4 0-16,-1 3-1 15,0 10-4-15,5 14 0 16,-1 7 0-16,4 10 6 15,-3 4 2-15,3-3 5 16,-6-11 0-16,2-10-1 16,-4-11-5-16,0-26 3 15,-1-12-1-15,1-13 1 16,-2-1 1-16,0-5 0 16,-1 21-5-16,-5 9-2 15,0 17-5-15,0 15 1 16,0 6 0-16,3 8 12 15,0 0-13-15,1-2-172 0,6-15-371 16,-7-11 50-16</inkml:trace>
          <inkml:trace contextRef="#ctx1" brushRef="#br2" timeOffset="-399601.0417">-8294 11820 0</inkml:trace>
          <inkml:trace contextRef="#ctx0" brushRef="#br0" timeOffset="312802.1202">-11292 13278 1439 0,'11'2'296'0,"11"-10"149"16,9-7-423 0,14-6 2-16,-1-4 1 0,8-4 0 15,-2 2-7-15,5 3-9 16,-8 7-92-16,-6 7-377 15,-16 8 93-15</inkml:trace>
          <inkml:trace contextRef="#ctx0" brushRef="#br0" timeOffset="312438.0926">-11322 13016 1037 0,'-18'-2'429'16,"10"2"27"-16,3 0-228 15,13-5-138-15,0-5-4 16,2-2-27-16,8-5-8 15,7 0-13-15,7 7 0 0,1 2-20 16,9 2-8-16,-4 8-6 16,2 1-5-16,-10-3-27 15,-7-3-114-15,-9 4-285 16,-8 1-83-16,-12 10-178 16</inkml:trace>
        </inkml:traceGroup>
      </inkml:traceGroup>
    </inkml:traceGroup>
  </inkml:traceGroup>
</inkml:ink>
</file>

<file path=ppt/ink/ink2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8:14.10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F7BB5000-3CAF-49FA-8310-36905948E21F}" emma:medium="tactile" emma:mode="ink">
          <msink:context xmlns:msink="http://schemas.microsoft.com/ink/2010/main" type="inkDrawing" rotatedBoundingBox="6986,12243 7365,7697 7525,7710 7146,12257" semanticType="callout" shapeName="Other">
            <msink:sourceLink direction="with" ref="{4B7E1CE3-B384-4F7B-9CA9-D209620A5939}"/>
            <msink:sourceLink direction="with" ref="{9BF30BB8-C541-4A3E-A9FB-99654D558215}"/>
          </msink:context>
        </emma:interpretation>
      </emma:emma>
    </inkml:annotationXML>
    <inkml:trace contextRef="#ctx0" brushRef="#br0">395 27 559 0,'-4'-20'279'0,"4"9"4"16,-3 10-117-16,-1 5-101 16,4 19-1-16,4 9-35 15,-3 22 1-15,-1 10-2 16,2 26 12-16,-7-4-16 16,2 16 5-16,1-8-16 15,4 14 7-15,-5-20-11 0,1 16 5 16,1-11-12-1,-1 12 9-15,1-13-13 0,2 22 8 16,-2-12-6-16,-1 21 8 16,-1-10-5-16,-1 19 14 15,-2-15-6-15,1 18 9 16,-1-18-7-16,0 12 14 16,1-26-8-16,-4 16 11 15,2-22-9-15,-10 20 7 16,-1-8-16-16,-6 36 3 15,-1-5-12-15,-4 24 13 16,5-25-6-16,0 18 14 16,3-24-6-16,-1 7 7 15,10-28-11-15,2 8 8 16,2-26-11-16,2-15 9 16,5-20-9-16,-1-4 8 0,4-13-11 15,-1 2 7-15,1-6-9 16,-2 0 6-16,0-6-7 15,-3-6 7-15,-4-13 0 16,-2-2 23-16,0-8-1 16,-4-6 8-16,0-3-7 15,0-5-2-15,4 2-22 16,3 0 1-16,1 2-55 0,5 8-426 16,0 7 129-1</inkml:trace>
  </inkml:traceGroup>
</inkml:ink>
</file>

<file path=ppt/ink/ink2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9:41.4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D83A31-FC2B-4CF8-B2C6-83E93AA72855}" emma:medium="tactile" emma:mode="ink">
          <msink:context xmlns:msink="http://schemas.microsoft.com/ink/2010/main" type="inkDrawing" rotatedBoundingBox="11751,4850 12882,4097 12917,4150 11786,4903" semanticType="callout" shapeName="Other">
            <msink:sourceLink direction="with" ref="{426BBA80-F5FF-4A56-9FCC-3B8A42191FC4}"/>
            <msink:sourceLink direction="with" ref="{2397C166-D524-416B-B473-248AD03DDFE2}"/>
          </msink:context>
        </emma:interpretation>
      </emma:emma>
    </inkml:annotationXML>
    <inkml:trace contextRef="#ctx0" brushRef="#br0">-13912 2636 645 0,'28'-7'270'16,"-6"-2"5"-16,-1-1-144 15,2-1-92-15,12-9-13 16,-5-1-16-16,2-9 8 16,0 4 1-16,6-6 8 15,-13 6-2-15,7-2 2 16,-3 5-10-16,5-15-4 15,-6 7-8-15,7 3 0 0,-4 5-3 16,3 3 0-16,-3 7 1 16,4 0 10-16,-8-2 1 15,6 0 2-15,-4-5 1 16,3 4-1-16,-8-1-11 16,8-1-1-16,-3-4-2 15,1 3 14-15,-4 2 4 16,8-3 6-16,-6 5 3 0,4-2 7 15,-3 1-13-15,1-2-6 16,-4 5-5-16,3-3-3 16,-6 4-7-16,3-1 0 15,-4 4-1-15,-2-4-368 16,-15 5 122-16</inkml:trace>
  </inkml:traceGroup>
</inkml:ink>
</file>

<file path=ppt/ink/ink2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7:31.7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55F273A-C4D5-4DDA-839A-6236CA1A3609}" emma:medium="tactile" emma:mode="ink">
          <msink:context xmlns:msink="http://schemas.microsoft.com/ink/2010/main" type="writingRegion" rotatedBoundingBox="325,10121 309,3300 1891,3297 1906,10118"/>
        </emma:interpretation>
      </emma:emma>
    </inkml:annotationXML>
    <inkml:traceGroup>
      <inkml:annotationXML>
        <emma:emma xmlns:emma="http://www.w3.org/2003/04/emma" version="1.0">
          <emma:interpretation id="{8DE90C9B-CAFF-4FBB-90BE-80389C386DD0}" emma:medium="tactile" emma:mode="ink">
            <msink:context xmlns:msink="http://schemas.microsoft.com/ink/2010/main" type="paragraph" rotatedBoundingBox="325,10121 309,3300 1891,3297 1906,10118" alignmentLevel="1"/>
          </emma:interpretation>
        </emma:emma>
      </inkml:annotationXML>
      <inkml:traceGroup>
        <inkml:annotationXML>
          <emma:emma xmlns:emma="http://www.w3.org/2003/04/emma" version="1.0">
            <emma:interpretation id="{5A600DD0-04F9-4F7C-B443-07E8E2EA4068}" emma:medium="tactile" emma:mode="ink">
              <msink:context xmlns:msink="http://schemas.microsoft.com/ink/2010/main" type="line" rotatedBoundingBox="325,10121 309,3300 1891,3297 1906,10118"/>
            </emma:interpretation>
          </emma:emma>
        </inkml:annotationXML>
        <inkml:traceGroup>
          <inkml:annotationXML>
            <emma:emma xmlns:emma="http://www.w3.org/2003/04/emma" version="1.0">
              <emma:interpretation id="{798003CE-1ABD-43C4-8581-7FF7A83F32F0}" emma:medium="tactile" emma:mode="ink">
                <msink:context xmlns:msink="http://schemas.microsoft.com/ink/2010/main" type="inkWord" rotatedBoundingBox="478,10121 470,6797 1656,6794 1664,10118"/>
              </emma:interpretation>
              <emma:one-of disjunction-type="recognition" id="oneOf0">
                <emma:interpretation id="interp0" emma:lang="" emma:confidence="0">
                  <emma:literal>Gasa</emma:literal>
                </emma:interpretation>
                <emma:interpretation id="interp1" emma:lang="" emma:confidence="0">
                  <emma:literal>Glaszar</emma:literal>
                </emma:interpretation>
                <emma:interpretation id="interp2" emma:lang="" emma:confidence="0">
                  <emma:literal>Glastal</emma:literal>
                </emma:interpretation>
                <emma:interpretation id="interp3" emma:lang="" emma:confidence="0">
                  <emma:literal>Glasizal</emma:literal>
                </emma:interpretation>
                <emma:interpretation id="interp4" emma:lang="" emma:confidence="0">
                  <emma:literal>Falsa</emma:literal>
                </emma:interpretation>
              </emma:one-of>
            </emma:emma>
          </inkml:annotationXML>
          <inkml:trace contextRef="#ctx0" brushRef="#br0">164 16 1050 0,'-29'-14'298'0,"-2"12"93"16,5 2-293-16,-2 11-24 15,9 4-23-15,2 11-15 16,8 4-20-16,6 10-14 16,6-1-3-16,4 4-3 15,10-2 4-15,9-5-10 16,1-7 8-16,13 4-3 16,5-7 6-16,13 4-2 15,3 1 7-15,13 8-2 16,-4-4 8-16,10 8-2 15,-9-7 4-15,13 6-5 0,-7-4 3 16,14 5-6 0,-12-7 3-16,-1 10-8 0,-24-7 13 15,-5-7 24-15,-26-8 20 16,-11-5 15-16,-11-13 24 16,-2 0 13-1,-14-2-20-15,-23-11-22 0,-12-5-16 16,-23-11-24-16,-11-8-22 0,-10-2-11 15,21 10 5-15,4 10-8 16,22 8 8-16,7 10-5 16,20 4 8-1,4-2-6-15,11-1 6 0,4-6-14 16,5-6 7-16,2-13-9 16,5-6 6-16,-1-13-6 15,1-3 13-15,1-9-3 16,2 11-2-16,1-8-89 15,-4 11-47-15,1-1-287 16,-8-1-102-16,-14-18-105 16</inkml:trace>
          <inkml:trace contextRef="#ctx0" brushRef="#br0" timeOffset="834.031">0-376 254 0,'-19'-21'322'15,"3"0"-35"-15,3 5 14 16,5 10-91-16,4 8-37 16,5 8-83-16,10 13-33 15,4 5-36-15,12 11-15 16,2 0-2-16,15 13-5 16,-1 0 4-16,13 11-2 15,-6-5 3-15,15 9-3 16,-10-11 5-16,2 5 1 15,-5-14 7-15,1 0-2 16,-12-15 3-16,3-4-2 16,-6-11-2-16,-2-6-8 0,-5-5 5 15,1-11-4-15,-7-1 2 16,1-9-14-16,-6-3-16 16,-5-11-31-16,-10 2-134 15,-18-14-179-15,-8-3-2 16</inkml:trace>
          <inkml:trace contextRef="#ctx0" brushRef="#br0" timeOffset="1292.4728">245-465 658 0,'7'25'420'15,"2"4"-73"-15,14 8-60 16,7 0-267-16,11 9-6 15,2 0 3-15,5 4-5 16,-1-2 4-16,5 5-4 16,-5-9 3-16,2-6 6 15,-13-10 14-15,-7-10 9 16,-12-15 6-16,-5-5 8 16,-5-13-4-16,1-12-4 15,-4-8-8-15,1-8-8 16,1-1-5-16,-1-1-12 0,2 11-7 15,4 7-8-15,-2 4 4 16,0 8-30-16,-4 8-44 16,-1 2 235-16,-5-4-620 15,-10-5 238-15</inkml:trace>
          <inkml:trace contextRef="#ctx0" brushRef="#br0" timeOffset="1671.0436">281-854 1120 0,'-6'9'272'0,"3"0"95"15,4-1-325-15,6-2-21 16,3-5-9-16,5-1-7 16,1-1-1-16,0-5-3 15,2 0 5-15,2 4-7 16,0 4 4-16,4 4-3 15,3 8 8-15,5 4-2 16,2 1 9-16,5 7-1 16,-2 0 6-16,11 9 2 15,-7-2 5-15,8 11 9 16,-5-1 12-16,3 18 1 16,-8-4-4-16,4 7-7 15,-16-9-8-15,-6 1-15 0,-13-17 0 16,-17-4-57-16,-13-9-45 15,-19-8-363-15,-1-16 53 16</inkml:trace>
          <inkml:trace contextRef="#ctx0" brushRef="#br0" timeOffset="1960.4846">717-804 1070 0,'6'5'354'16,"1"-7"58"-16,-1-14-282 15,3-9-33-15,2-4-37 0,0-7-13 16,-1-2-12-16,2-1-18 16,4 2-61-16,-4 2 407 15,-5 8-807-15,-8 7 357 16</inkml:trace>
          <inkml:trace contextRef="#ctx0" brushRef="#br0" timeOffset="1781.7481">522-1013 611 0,'6'-14'387'0,"3"-6"-20"16,4 1-77-16,-1-4-125 15,0-1-25-15,-3 1-21 16,-1 5-35-16,-2-4-25 15,-3 4-34-15,1-3-15 16,-2 3 5-16,1 3-90 16,-2 4-35-16,5 6-345 0,0 10 18 15</inkml:trace>
          <inkml:trace contextRef="#ctx0" brushRef="#br0" timeOffset="2597.5553">471-1553 927 0,'-8'-5'290'0,"5"0"65"0,3 5-251 16,3 10-34-16,3 2-24 15,9 7-16-15,2 9-14 16,7 13-10-16,7-3 0 16,8 12-2-16,-2-6 5 15,4-2 3-15,-4-10 5 16,0-3 0-16,-8-17 4 15,-3-7 0-15,-7-11 2 0,-5-14 7 16,-7-11 5-16,-10-19 12 16,-4-1 4-16,-13-11 1 15,-7 5-4-15,-14 3-3 16,0 8-8-16,-3 7-1 16,9 15 0-16,6 13-6 15,19 14-5-15,14 21-13 16,13 13-6-16,10 11-11 15,8 1 4-15,7 4-4 16,-4-14 9-16,5-11-3 16,-5-18 3-16,1-13-7 15,-10-10 8-15,-2-10-5 16,-5-3 6-16,-7-7-4 16,-8 5 8-16,-5-5-5 15,-5 7 10-15,-8-6-6 16,-4 7 8-16,-8-15-2 15,-2 4 3-15,-15-14 3 0,1 7 11 16,-10-2 6-16,5 8 9 16,-3 10 4-16,11 15-2 15,2 10-14-15,13 11-9 16,4 13-17-16,8 2-5 16,8 6-10-16,5-6-4 15,2-2-129-15,-1-12-77 16,7-17-358-16,2-11-32 0</inkml:trace>
          <inkml:trace contextRef="#ctx0" brushRef="#br0" timeOffset="3522.7306">404-2364 671 0,'-5'-18'373'16,"-1"3"-5"-16,6 7-149 15,5 8-64-15,2 6-63 0,7 14-5 16,6 12-24-16,12 14-11 16,4 7-3-16,13 10-10 15,-2-3-14-15,9 11-13 16,0-4-5-16,6 9-6 15,-7-7 4-15,1 0-10 16,-12-21 18-16,-8-8 11 16,-13-21 8-16,-8-10-1 15,-6-16 16-15,4-19-2 16,-7-7-1-16,-2-25 0 16,1-10 8-16,-4-13-11 15,-4 8-10-15,2 1-15 16,2 23-2-16,1 11-14 15,-1 15 7-15,2 7-8 16,3 10-13-16,-4 1-98 0,2 4-53 16,-2 1-369-16,-5 7 12 15</inkml:trace>
        </inkml:traceGroup>
        <inkml:traceGroup>
          <inkml:annotationXML>
            <emma:emma xmlns:emma="http://www.w3.org/2003/04/emma" version="1.0">
              <emma:interpretation id="{E2BEA815-CD9E-406D-9264-18940FE4AD86}" emma:medium="tactile" emma:mode="ink">
                <msink:context xmlns:msink="http://schemas.microsoft.com/ink/2010/main" type="inkWord" rotatedBoundingBox="316,6434 309,3300 1891,3297 1898,6431"/>
              </emma:interpretation>
              <emma:one-of disjunction-type="recognition" id="oneOf1">
                <emma:interpretation id="interp5" emma:lang="" emma:confidence="0">
                  <emma:literal>SKE?</emma:literal>
                </emma:interpretation>
                <emma:interpretation id="interp6" emma:lang="" emma:confidence="0">
                  <emma:literal>SEE?</emma:literal>
                </emma:interpretation>
                <emma:interpretation id="interp7" emma:lang="" emma:confidence="0">
                  <emma:literal>SALE?</emma:literal>
                </emma:interpretation>
                <emma:interpretation id="interp8" emma:lang="" emma:confidence="0">
                  <emma:literal>TEE?</emma:literal>
                </emma:interpretation>
                <emma:interpretation id="interp9" emma:lang="" emma:confidence="0">
                  <emma:literal>SÄLE?</emma:literal>
                </emma:interpretation>
              </emma:one-of>
            </emma:emma>
          </inkml:annotationXML>
          <inkml:trace contextRef="#ctx0" brushRef="#br0" timeOffset="21153.1731">181-3628 1052 0,'-35'-26'336'16,"8"19"80"-16,1 11-262 0,9 16-44 15,-3 16-16-15,7 7-31 16,2 8-19-16,7-2-23 16,4 2-10-16,6-10 0 15,6-1-7-15,3-8 4 16,6 0-5-16,2-10 4 15,9 6-2-15,0-1 5 16,13 5-5-16,2 0 4 16,14 0-4-16,-6-2 5 0,10-3-4 15,-6-6 7-15,6 1-4 16,-7-3 4-16,7-3-5 16,-10-1 4-16,-2-5 2 15,-14-1 12-15,-1-1 4 16,-10 0 9-16,-6 1 4 15,-2 3 2-15,-3 0-8 16,-8-1 1-16,-6 1-7 16,-9-5 1-16,-11 1-14 15,-6-2 0-15,-13-1-11 16,-6-2 0-16,-9 0-30 16,3 0-30-16,-4-2-79 15,11 5-44-15,0-1-57 16,11 1 15-16,4 3 32 15,10 0 79-15,0-9 53 0,10 6 67 16,3-3 24-16,2-10 17 16,2 2 25-16,-1 2 15 15,-1-8 14-15,-2-7-1 16,4-8 1-16,1-4-20 16,4-9-23-16,4 2-25 15,9 2-19-15,-1 11-13 16,2 1-2-16,-4 5-19 0,-1 1-102 15,-8 7 442-15,-6-10-820 16,-4 3 315-16</inkml:trace>
          <inkml:trace contextRef="#ctx0" brushRef="#br0" timeOffset="22198.2873">85-4218 1032 0,'-13'-6'301'16,"5"3"76"-16,5 4-272 15,5 7-52-15,5 8-6 16,2 1-10-16,9 13-7 16,4 5-3-16,11 29 2 0,2 0 3 15,15 22 7-15,3-4 7 16,9 14 1-16,-10-26 1 16,6 2-5-16,-11-19-8 15,1-2-8-15,-7-21-3 16,6-1-8-16,-6-11 3 15,3 2-12-15,-9-10 1 16,3-4-8-16,-9-7 7 16,-5-11-6-16,-10-8 10 0,-8-9-40 15,-8-6-34-15,-11-12-79 16,-12-3-224-16,0-11-130 16,-7 10-70-16</inkml:trace>
          <inkml:trace contextRef="#ctx0" brushRef="#br0" timeOffset="22751.1649">290-4258 1076 0,'0'-6'394'0,"2"9"72"0,4 2-290 16,7 21-22-16,7 11-52 16,10 17-28-16,2 6-35 15,6 22-19-15,-3-6-8 16,-1-3-9-16,-4-9 4 16,0-10-8-16,-5-25 7 15,-4-11-3-15,-2-10 7 0,-5-17 8 16,-3-8 13-16,-2-15 4 15,0-9 3-15,-1-9-5 16,1 6-7-16,3-6-14 16,-3 23-5-16,3-2-8 15,-1 14 5-15,1 0-18 16,-6 9-18-16,0-11-106 16,-5 14-52-16,-7-12-360 15,-4 7 11-15</inkml:trace>
          <inkml:trace contextRef="#ctx0" brushRef="#br0" timeOffset="22909.9696">258-4510 543 0,'0'-12'571'0,"0"8"-146"0,-1 2-1 16,7 4-303-16,8 2-54 16,8 5-14-16,6 5-13 15,11 6-5-15,2-1-6 16,6 6-10-16,0-1-7 16,9 3-9-16,-7-1 2 0,2 10-6 15,-5-1 7-15,2 9-4 16,-10 0 8-16,5 11-3 15,-11 0 6-15,-2 11-4 16,-12 0 1-16,-6 5 2 16,-13-15-42-16,-10-10-64 15,-7-21-387-15,-6-22 64 16</inkml:trace>
          <inkml:trace contextRef="#ctx0" brushRef="#br0" timeOffset="21520.2424">-180-4057 1177 0,'-20'-26'376'16,"8"20"91"-16,3-3-296 0,9 4-48 15,0 11-23-15,7 5-29 16,10 13-29-16,6 8-23 16,12 10-15-16,6 1 3 0,10 5-7 15,-2-14 4-15,-2-4-6 16,-12-12 6-16,-6-4-19 15,-13-14-33-15,-4-5-111 16,-8-4-353-16,-8 5 44 16</inkml:trace>
          <inkml:trace contextRef="#ctx0" brushRef="#br0" timeOffset="23659.5885">733-4332 1156 0,'6'4'365'0,"0"-13"93"16,2-7-315-16,4-19-15 15,-1-11-34-15,2-14-14 16,3-4-34-16,-1-1-18 15,-2 19-7-15,-2 13-85 16,-3 10-67-16,-5 15-374 16,-6 11 28-16</inkml:trace>
          <inkml:trace contextRef="#ctx0" brushRef="#br0" timeOffset="23630.6722">636-4467 1186 0,'-6'3'464'0,"1"-6"43"16,4-5-325-16,2-7-31 15,3-9-69-15,2-19-23 16,0 4-19-16,3-19-13 16,-2-2-6-16,5-4-15 0,2 15-1 15,0-7-5-15,-4 20-22 16,0 13-95-16,-4 12-55 16,-5 16 146-16,1 16-521 15,-2 6 189-15</inkml:trace>
          <inkml:trace contextRef="#ctx0" brushRef="#br0" timeOffset="24756.1122">932-5227 1168 0,'21'-2'463'0,"-13"8"51"16,1-3-290-16,-3-1-93 15,0-1-41-15,-3 4-48 16,-3-11-37-16,-4 0-93 16,-13 0-442-16,-7-31 106 0</inkml:trace>
          <inkml:trace contextRef="#ctx0" brushRef="#br0" timeOffset="24356.568">152-5476 1033 0,'-24'-38'384'16,"0"-23"54"-16,7 4-259 15,8-6-42-15,7 13-41 16,7-1-12-16,4 20-25 16,3 4-21-16,3 6-17 0,0 3-13 15,-1 10-3-15,1 8-10 16,-1 5 7-16,3 20-5 15,1 7 11-15,5 17-4 16,-4-2 10-16,9 12 2 16,-3-9 12-16,3-1 0 15,-1-16 7-15,5-6-9 16,-8-13-2-16,-1-11-14 16,-5-5 0-16,2-10-4 15,-4-1-14-15,7-1-108 16,2 9-63-16,11 5-361 15,-3 14-7-15</inkml:trace>
          <inkml:trace contextRef="#ctx0" brushRef="#br0" timeOffset="95107.6291">1254-3922 1116 0,'3'9'354'0,"0"-3"76"0,3-15-307 16,3-17-3-16,-2-12-23 15,1-9 1-15,-2-5-20 16,2-4-10-16,-4 8-32 16,1 2-19-16,1 10-8 15,1 5-78-15,3 16-63 0,-3 9-374 16,2 9-3-16,-1 0-190 15</inkml:trace>
          <inkml:trace contextRef="#ctx0" brushRef="#br0" timeOffset="94655.0893">1194-4017 1144 0,'-10'-16'495'0,"5"7"17"0,-1-6-254 16,5-5-125-16,1-12-44 15,-6-8-29-15,1-10-21 16,2 0-15-16,5-15-18 16,-2 6 2-16,9-2-10 15,-3 19 7-15,0-1-9 16,-5 22 8-16,4 7-20 15,-8 11-9-15,4 8-84 16,-1 9-45-16,-1 13 302 16,5 6-688-16,7 16 300 15</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1:33.8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694CF3-A841-4447-8744-C50D49EB8320}" emma:medium="tactile" emma:mode="ink">
          <msink:context xmlns:msink="http://schemas.microsoft.com/ink/2010/main" type="inkDrawing" rotatedBoundingBox="17965,12729 21483,14992 21383,15147 17865,12884" semanticType="callout" shapeName="Other">
            <msink:sourceLink direction="with" ref="{7E080069-AFF9-4DA6-94BF-DD734021880E}"/>
            <msink:sourceLink direction="with" ref="{97461988-E7BD-4454-93AC-19DC9E8DFBAD}"/>
          </msink:context>
        </emma:interpretation>
      </emma:emma>
    </inkml:annotationXML>
    <inkml:trace contextRef="#ctx0" brushRef="#br0">2-3 1285 0,'5'-2'296'0,"10"17"107"16,14 11-373-16,19 18-27 15,15 11-6-15,23 16-2 0,4 2 4 16,26 14 0-16,1-4 1 16,23 13 0-16,-8-8 3 15,21 15-5-15,-13-5 3 16,17 19-1-16,33 21-3 16,-2 2 6-1,2 1 3-15,-2-3 2 16,5-17 5-16,-49-34 0 0,9-5 0 15,-22-31-6-15,8-2 0 16,-29-11 1-16,2-2-3 16,-18-5-1-16,-2 10 1 15,-25-2 0-15,-5 5-5 16,-19-3 7-16,-5 3-60 16,-12-7-29-16,-7-6-340 15,-2-3 46-15</inkml:trace>
  </inkml:traceGroup>
</inkml:ink>
</file>

<file path=ppt/ink/ink2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8:28.998"/>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1638BA1D-452E-4354-9949-C4883A8AF27F}" emma:medium="tactile" emma:mode="ink">
          <msink:context xmlns:msink="http://schemas.microsoft.com/ink/2010/main" type="inkDrawing" rotatedBoundingBox="3285,13082 3288,13106 3273,13107 3270,13083" shapeName="Other"/>
        </emma:interpretation>
      </emma:emma>
    </inkml:annotationXML>
    <inkml:trace contextRef="#ctx0" brushRef="#br0">0 0 523 0,'3'24'0'0</inkml:trace>
  </inkml:traceGroup>
</inkml:ink>
</file>

<file path=ppt/ink/ink2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0:06.44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5318BAE-191A-4602-A496-3AE807FD0079}" emma:medium="tactile" emma:mode="ink">
          <msink:context xmlns:msink="http://schemas.microsoft.com/ink/2010/main" type="inkDrawing" rotatedBoundingBox="9092,6535 9188,8933 9096,8936 9001,6538" semanticType="verticalRange" shapeName="Line">
            <msink:sourceLink direction="with" ref="{2BF1DF60-2413-4D2B-9AF8-1D14B2EBACD4}"/>
          </msink:context>
        </emma:interpretation>
      </emma:emma>
    </inkml:annotationXML>
    <inkml:trace contextRef="#ctx0" brushRef="#br0">-16669 4361 672 0,'1'-15'324'0,"1"-1"6"15,1 4-164-15,-2 0-41 16,-1 8-53-16,0-1-16 16,2-1-25-16,-1 6-9 15,-1 1-12-15,2-1-1 16,-1 3 1-16,1-1 13 15,-2 1 8-15,0-1 15 16,0-1 0-16,-3 1 8 16,3 1-9-16,0 1-4 15,0 2-16-15,0 3-3 16,1 3-11-16,-1 7-3 16,0-1-3-16,2 5 3 0,-1 1-3 15,1 3 1 1,1-4-3-16,1 4 2 0,0-1-5 15,-1 1 2-15,1 1-2 16,1-2 3-16,-4 1-3 16,2 5 5-16,0-5-2 15,-3-1 7-15,0-2-3 16,5-3 7-16,-2-1-7 0,1 4 5 16,1-1-9-16,-2 7 4 15,0 1-7-15,0 2 4 16,-1-6-5-16,1 1 5 15,-2-5-4-15,-1-5 7 16,0-3-6-16,3 5 7 16,-3-1-5-16,3 6 3 15,0 2-5-15,0 5 5 16,3-5-6-16,-3 3 9 16,2-2-6-16,-2 1 8 15,0-7-8-15,-3 6 7 16,3-9-9-16,-3 3 7 15,3-9-11-15,-1 7 9 16,-1-3-7-16,1 9 6 16,-2-2-8-16,-3 6 8 15,1-1-6-15,4 3 4 0,-2-3-6 16,1 0 7-16,-4-4-5 16,3 6 4-16,-5-7-5 15,1 3 7-15,2 1-4 16,2-3 4-16,0-2-3 15,-1 1 6-15,2 1-8 16,-1 2 4-16,2-4-6 16,1 9 5-16,0-5-5 0,0-3 8 15,-3 2-7 1,0 9 8-16,-1-9-7 0,-4 1 8 16,2 5-5-16,3-3 12 15,-3-7-2-15,-2 0 11 16,5 0-6-16,-3-3 7 15,-1-4-12-15,2 2 2 16,-1 2-10-16,3 7 4 16,-1 0-8-16,1 6 6 15,0 0-9-15,0-1 5 16,-3-8-5-16,6 1 5 16,0-5-6-16,-2-3 6 15,2-2-3-15,0 3 4 16,0-5-7-16,-1 3 7 15,2-1-6-15,-2 2 6 16,2-2-7-16,1 1 7 0,-2-1-7 16,-4-8 8-16,2 3-8 15,-2-1 9-15,-1-7-6 16,1-2 7-16,2 2-6 16,-1-2 9-16,-1-1-11 15,1 2 6-15,-2 2-8 16,2-4 7-16,0 4-10 0,5 2 8 15,-2-2-5 1,0 4 7-16,-2-3-8 0,2-2 5 16,-3-4-5-16,-1 3 11 15,-1-4-20-15,-5-4-146 16,-9-1-362-16,-9-15 57 16</inkml:trace>
  </inkml:traceGroup>
</inkml:ink>
</file>

<file path=ppt/ink/ink2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8:30.04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A6BDCF84-EF62-49D2-8B2A-50376F0DE5FC}" emma:medium="tactile" emma:mode="ink">
          <msink:context xmlns:msink="http://schemas.microsoft.com/ink/2010/main" type="inkDrawing" rotatedBoundingBox="1742,12318 11687,14993 10004,21252 59,18578" hotPoints="10834,17822 4968,19823 208,15852 6075,13851" semanticType="enclosure" shapeName="Ellipse">
            <msink:sourceLink direction="with" ref="{C1D05C45-56F9-48EC-B833-64C260ACDF8B}"/>
            <msink:sourceLink direction="with" ref="{D8B611FA-2368-4D85-8F79-53F198AE9315}"/>
          </msink:context>
        </emma:interpretation>
      </emma:emma>
    </inkml:annotationXML>
    <inkml:trace contextRef="#ctx0" brushRef="#br0">2338-15 812 0,'-44'-8'375'0,"-3"1"-4"16,-13 8-169-16,3 16-88 31,3 1-95-31,-84 38-5 0,-3 5-7 15,-19 18 4-15,-7 1-7 16,26-5 2-16,17-1-1 0,-14 22 4 16,51-17 2-1,2 1-5 1,-83 113 6-16,22-2 0 0,-2 30 14 16,26-1-3-16,52-31 6 15,16-20-13-15,2 32 1 16,14-22-14-16,2 20 2 15,7-19-7-15,6 28 5 16,14-26-5-16,17 29 4 16,4-20-5-16,17 22 3 15,7-30-4-15,17 30 3 16,-3-27-4-16,22 27 5 16,-1-19-3-16,25 24 5 15,-2-31-5-15,24 19 6 16,-4-40-6-16,22-2 2 15,-2-37-5-15,21-4 6 0,-5-37-6 16,32-1 8-16,-5-18-2 16,25 1 6-16,-14-11-7 15,37 2 7-15,-23-9-8 16,27 3 6-16,-20-12-7 16,28-3 5-16,-25-3-6 15,39-6 5-15,-30-14-7 16,37-9 6-16,-20-12-4 0,31-11 8 15,-34-6-4-15,35-4 6 16,-30 3-5-16,30-5 4 16,-38 0-6-16,29-7 4 15,-35-2-5-15,26-6 4 16,-38 3-3-16,24-2 3 16,-30 8-2-16,20 2 3 15,-37 3-5-15,26-5 5 16,-29 0-5-16,17-12 0 15,-29-2-4-15,23-7 5 16,-35 0-4-16,13-18 5 16,-28 7 0-16,12-11 3 15,-32 0-3-15,9-13 3 16,-26 12-5-16,0-18 4 16,-28 1-2-16,-4-30 4 15,-25 3 0-15,-10-16 7 0,-22 3-6 16,-11-20 6-16,-19 21-3 15,-16-9 4-15,-12 14-2 16,-20-13 5-16,-4 23-3 16,-20-14 4-16,-4 13-6 15,-28-12 2-15,-1 11-6 16,-29-28 2-16,9 10-7 16,-37-25 6-16,14 0-6 15,-21-19 5-15,13 23 3 0,-38-16 23 16,25 23 3-16,-21-8 21 15,13 27-1-15,-28 1 4 16,30 21-20-16,-37-10-4 16,19 23-19-16,-30-13 4 15,23 6-15-15,-36 2 3 16,28 11-4-16,-43-20 0 16,32 15-6-16,-47-17 5 15,24 9-5-15,-38 1 2 16,34 27-7-16,-43 19 9 15,35 40-1-15,-35 32 11 16,24 41 0-16,-31 46 7 16,31 22-12-16,-30 34-121 15,32 1 158-15,-18 13-579 16,13-34 124-16</inkml:trace>
  </inkml:traceGroup>
</inkml:ink>
</file>

<file path=ppt/ink/ink2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1:40.572"/>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E2F41ADA-BE6D-438A-A331-EC4DAF07D1DF}" emma:medium="tactile" emma:mode="ink">
          <msink:context xmlns:msink="http://schemas.microsoft.com/ink/2010/main" type="inkDrawing" rotatedBoundingBox="10907,13478 17936,11885 18403,13942 11374,15536" hotPoints="17374,11951 17883,13501 11913,15461 11404,13911" semanticType="enclosure" shapeName="Rectangle">
            <msink:sourceLink direction="with" ref="{124FEABE-00F9-46AB-BADE-7780E0F5F9D9}"/>
          </msink:context>
        </emma:interpretation>
      </emma:emma>
    </inkml:annotationXML>
    <inkml:trace contextRef="#ctx0" brushRef="#br0">-14619 11736 905 0,'-13'-18'245'0,"4"-2"60"0,15 7-261 16,16-10-25-16,10 3-21 16,16-12 1-1,7 1-4-15,13-13 3 0,3-2-3 16,20-9 2-16,3 4-2 0,16-8 5 15,-4 9-2-15,15-10 2 32,-12 9 0-32,11-4 2 0,-7 2-3 0,-1-1 4 15,-16 8-4-15,-4 2 3 16,-24 6-2-16,-5 11 1 16,-12 9-2-16,2 5 0 15,-7 6-1-15,4 5-1 16,-3 2-2-16,4 5 2 15,-8-4-1-15,-1 4 3 16,-11-4-2-16,-4-1 6 16,-13-3-4-16,-2-1 6 15,-5-2 3-15,0 3 11 16,-3 1-6-16,2 4 5 16,0-1-7-16,2 8-3 15,4-3-12-15,6 4 5 0,5-1-3 16,4 4 4-16,-1-4-4 15,3 5 5-15,-8-2-3 16,-6-4 3-16,-4-5-5 16,-3 1 4-16,-4 1-3 15,1 3 7-15,1 7-3 16,6 7 1-16,3 7-4 16,3 8 1-16,-1-4-3 0,3 8 2 15,-5 3 0-15,3 5 5 16,-3-2-1-16,3 9-1 15,-1-3-1-15,4 11 1 16,2-4-4-16,-2 4 3 16,-1-9-3-16,1 2 4 15,-3-16-3-15,2-1 6 16,1-1-6-16,2 5 4 16,-2-6-6-16,8 5 6 15,-7-5-5-15,0-4 7 16,3-6-6-16,-6 1 5 15,-7-4-8-15,-2 7 4 16,-7 0-3-16,1 12 6 16,-1-3-4-16,0 9 8 15,2-3-4-15,2 5 1 16,-2-10-5-16,1 1 5 0,2-14-4 16,-2-2 5-16,0-12-4 15,-3-4 4-15,0-5-3 16,-3-2 10-16,-2-1-2 15,4-3 4-15,-4 3-4 16,1 3 3-16,-1 1-11 16,1 2 0-16,-2-2-2 15,-3 2 3-15,3-3-3 16,-5-1 5-16,2-1-1 0,-3 0 7 16,0-4 2-1,-5-4 19-15,2 1-2 0,-5-3 14 16,2 2-6-16,-8-2 4 15,5 4-20-15,-12 2 2 16,-4 5-17-16,-14 8 3 16,-1 6-10-16,-18 6 5 15,4 1-6-15,-16 8 6 16,6-9-7-16,-10 4 8 16,10-6-4-16,-15-2 8 15,7 0-4-15,-11 8 4 16,7-4-7-16,-17 8 4 15,13 2-10-15,-4 0 6 16,13-8-5-16,-10 5 5 16,14-8-4-16,-6-3 4 0,8-5-5 15,3-3 7-15,17-5-5 16,3 3-34-16,11-1-60 16,-23 10-326-16,-7-5 51 15</inkml:trace>
    <inkml:trace contextRef="#ctx0" brushRef="#br1" timeOffset="951806.3448">-14606 11752 655 0,'2'-20'418'16,"-7"15"-59"-16,2 13-60 16,5 10-240-16,4 16-10 0,-2 8-16 15,7 23-4 1,4 4-16-16,0 17 6 0,-3-6-4 15,7 21 11-15,-6-10-8 16,9 18 3-16,-3-11-8 16,4 16 0-16,-6-18-12 15,5-2 4-15,-8-23-6 16,1-4 4-16,-1-17-2 0,0-3 12 16,-1-9-3-16,7 2 5 15,-3-9-3-15,4 0-1 16,0-9-9-16,3-2 0 15,-4-11-2-15,11-7 1 16,-3-7 0-16,13-10 5 16,0-6-2-16,14-8 4 15,-2 3-3-15,9-7 2 16,0 7-6-16,19-1 3 16,-5 4-5-16,21-3 3 15,3 8-4-15,17-6 6 16,-9-4-5-16,20 0 2 15,-9-3-2-15,16-13 4 16,-15 3-7-16,22-9 5 16,-14 0-3-16,19-11 1 15,-16 7-3-15,26-13 5 16,-11 5-3-16,21-3 4 0,-20 10-2 16,26 2 2-16,-24 9-4 15,24-6 3-15,-26 6-2 16,20-2 4-16,-26 2-4 15,20 0 4-15,-26 15-4 16,17-5 4-16,-19 5-5 16,20-2 3-16,-19 4-2 15,16-3 4-15,-18 1-5 0,14-1 4 16,-17-4-1-16,10-2 1 16,-22 2-4-1,12-1 6-15,-20 1-5 0,10 2 4 16,-19 6-3-16,14-1 4 15,-20 4-5-15,9-1 5 16,-17 1-5-16,7-3 3 16,-17 2-3-16,9 1 4 15,-12 0-5-15,5-1 4 16,-15 3-3-16,-1 1 4 16,-15 3-4-16,-5 2 4 15,-13 4-5-15,-3-2 12 16,-6 1 8-16,-5-4 22 15,-9 6 1-15,-3 1 15 16,-3 3-3-16,-1 1-1 0,-3 4-20 16,1-1 0-16,-3-1-14 15,-3-3-5-15,-1-2-12 16,-6-5 0-16,1-5-7 16,-7-11-3-16,-4-5-4 15,-12-14 5-15,-6-4 0 16,-14-12 7-16,2 4 6 15,-9-1 2-15,6 16-1 0,-2 2 2 16,8 17-5-16,-3 4 3 16,10 5-3-16,1-4 0 15,7 2-2-15,-3-5 1 16,10 0-4-16,-13-8 2 16,5 2-5-16,-8-7 4 15,1-2-4-15,-10-1 4 16,9 8-1-16,-7 4 1 15,5 15-5-15,-6 15 3 16,10 9-4-16,-7 13 8 16,13 5 1-16,-11 0 7 15,6-7-3-15,-12-2 6 16,6-9-8-16,-17-7 0 16,5-8-4-16,-14-5 5 15,1-11-5-15,-8-3 6 0,2 6-4 16,-11 1 6-16,8 11-3 15,-10 10 5-15,6 10-4 16,-7 2 7-16,13 4-5 16,-9-6 2-16,7-1-6 15,-17-2 3-15,4-6-7 16,-22-8 6-16,13 1-7 16,-31 1 5-16,7-3-5 15,-26 7 5-15,16 8-6 16,-40 11 1-16,20 11-3 0,-17 19 5 15,19-3-2-15,-30 15 4 16,27-3 1-16,-20 3 5 16,14-11-6-16,-24 6 3 15,18-8-3 1,-15 2 1-16,14-7-4 0,-14 11 4 16,31-2-3-16,-4 14 4 15,23 0-5-15,-4 13 2 16,31-11-3-16,-10 4-17 15,22-13-38-15,9-2-85 16,22-22-44-16,12-4-350 16,23-20 32-16</inkml:trace>
  </inkml:traceGroup>
</inkml:ink>
</file>

<file path=ppt/ink/ink2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6:08.1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5304BCF-0CB2-40F2-BBE0-6993000D3554}" emma:medium="tactile" emma:mode="ink">
          <msink:context xmlns:msink="http://schemas.microsoft.com/ink/2010/main" type="writingRegion" rotatedBoundingBox="12067,13929 12028,18090 10934,18080 10973,13919"/>
        </emma:interpretation>
      </emma:emma>
    </inkml:annotationXML>
    <inkml:traceGroup>
      <inkml:annotationXML>
        <emma:emma xmlns:emma="http://www.w3.org/2003/04/emma" version="1.0">
          <emma:interpretation id="{32D97953-4B25-48D8-8166-639139530606}" emma:medium="tactile" emma:mode="ink">
            <msink:context xmlns:msink="http://schemas.microsoft.com/ink/2010/main" type="paragraph" rotatedBoundingBox="12067,13929 12028,18090 10934,18080 10973,13919" alignmentLevel="1"/>
          </emma:interpretation>
        </emma:emma>
      </inkml:annotationXML>
      <inkml:traceGroup>
        <inkml:annotationXML>
          <emma:emma xmlns:emma="http://www.w3.org/2003/04/emma" version="1.0">
            <emma:interpretation id="{19CC2B8C-3F81-4A18-908E-C0B40C9797EC}" emma:medium="tactile" emma:mode="ink">
              <msink:context xmlns:msink="http://schemas.microsoft.com/ink/2010/main" type="line" rotatedBoundingBox="12067,13929 12028,18090 10934,18080 10973,13919"/>
            </emma:interpretation>
          </emma:emma>
        </inkml:annotationXML>
        <inkml:traceGroup>
          <inkml:annotationXML>
            <emma:emma xmlns:emma="http://www.w3.org/2003/04/emma" version="1.0">
              <emma:interpretation id="{922404C9-97C9-460F-932B-F8893C39D43A}" emma:medium="tactile" emma:mode="ink">
                <msink:context xmlns:msink="http://schemas.microsoft.com/ink/2010/main" type="inkWord" rotatedBoundingBox="10934,18080 10973,13919 12067,13929 12028,18090"/>
              </emma:interpretation>
              <emma:one-of disjunction-type="recognition" id="oneOf0">
                <emma:interpretation id="interp0" emma:lang="" emma:confidence="1">
                  <emma:literal/>
                </emma:interpretation>
              </emma:one-of>
            </emma:emma>
          </inkml:annotationXML>
          <inkml:trace contextRef="#ctx0" brushRef="#br0">-14236 13798 1457 0,'0'-1'337'0,"4"-8"124"0,9-6-423 16,11-19-29-16,7-8-7 15,10-14 1-15,4-8-2 16,4-10 2-16,-5 11-1 16,-8 3 2-16,-10 13-4 15,-8 16 0-15,-9 24-11 16,-1 25 28-16,-2 20 3 0,6 20 18 16,2 8 1-16,6 13 19 15,-1-12-29-15,7-9-3 16,3-20-16-16,-2-20 1 15,2-21-32-15,-2-20 71 16,-2 2-561-16,-7 6 186 16</inkml:trace>
          <inkml:trace contextRef="#ctx0" brushRef="#br0" timeOffset="-166.1034">-13739 13439 1292 0,'-2'-5'353'15,"-1"10"119"-15,0 10-369 16,-6 8-25-16,-2 18-32 15,-4 29-4-15,1 4-34 0,-1 25-3 16,6 2-5-16,3-1 4 16,6-18-6-16,-1 8 5 15,-2-19-4-15,1 0 4 16,-1-10-4-16,-5-2 5 16,4-19-6-16,-4-2 0 15,-1-19-48-15,-3-6 155 16,-3-20-588-16,-20-15 203 15</inkml:trace>
          <inkml:trace contextRef="#ctx0" brushRef="#br0" timeOffset="-268842.8664">-14650 11814 1198 0,'37'-76'322'0,"-39"43"-261"16,-12 10-45-16,1 14-9 15,-5 13-11-15,22 25 2 16,5 4 0-16,3 10 1 16,-1-1-2-16,6 16-1 15,-4 0-3-15,4 18 2 16,-3 3-4-16,2 19 4 15,-5-2 0-15,4 18 6 16,-4-8-3-16,7 14 7 16,-4-17-4-16,5 6 6 15,4-19-5-15,3 2 4 0,-8-25-5 16,2 1 4-16,-6-19-6 16,-4-4 5-16,-5-16-4 15,-2-6 7-15,0-13 2 16,-5-3 13-16,2-6-2 15,-1-2 8-15,-1-1-5 16,-1-1 1-16,2-3-11 0,-4-5-2 16,1-2-16-16,4-13-341 15,1-8 105-15</inkml:trace>
          <inkml:trace contextRef="#ctx0" brushRef="#br0" timeOffset="10397.6701">-8040 11746 1302 0,'4'31'366'0,"4"0"105"16,4-10-362-16,6-4-51 16,0-10-22-16,7-7-11 15,0-7-20-15,9-10 6 0,-2-3-30 16,1-7-90-16,-9-3 268 15,-4-7-634-15,-8 2 201 16</inkml:trace>
          <inkml:trace contextRef="#ctx0" brushRef="#br0" timeOffset="1454.2413">-14454 14715 1190 0,'-6'-6'380'15,"7"15"85"-15,10 8-336 16,1 34-24-16,3 16-47 16,10 24-12-16,0 6-29 15,4 14-2-15,2-28-10 16,5-8 3-16,-7-27-7 16,3-7 4-16,-6-20-6 0,-5-4 6 15,-8-5-3-15,-2-3 6 16,-11-4-3-16,-8 0 5 15,-4-12-6-15,-13-11 1 16,-6-5-15-16,-10-19-27 16,-1-7-10-16,-1-5 2 15,13 7-3-15,4-2 14 16,14 20 26-16,12 5 7 16,8 21-3-16,7 8 5 15,4 7 2-15,10 1 4 16,2 4 1-16,2-8 7 15,0-7-5-15,1-16 2 16,-8-9-3-16,-5-16 5 16,-12-8-1-16,-9-9 6 15,-11 4 4 1,-7 11 18-16,1 18 7 0,1 19 14 0,4 19-8 16,9 32-5-16,6 6-20 15,10 11-11-15,7 1-16 16,7-7 2-16,-2-22-3 15,8-12 1-15,-4-22-2 16,3-28 1-16,-10-15-1 16,-2-36 5-16,-11-7-1 15,-9-4 5-15,-10 20-4 16,3 9 4-16,0 33-8 0,1 23 8 16,6 18-6-16,9 22 9 15,3 16-7-15,11 15 12 16,1-1-6-1,3 1 12-15,-5-18-9 0,-1-15 6 16,-9-18-11-16,0-16 2 16,-4-14-12-16,-2-16 9 15,-6-6-7-15,-6-12 1 16,-3 3-22-16,-14 0-101 16,-4 9-88-16,-11 8-361 15,-2 13-7-15</inkml:trace>
          <inkml:trace contextRef="#ctx0" brushRef="#br0" timeOffset="866.811">-14627 15112 1026 0,'-5'-51'384'0,"-8"-4"60"16,7 22-254-16,1 9-72 16,-1 13-37-16,-3 16 1 15,0 16-40-15,-6 15-9 16,-2 8-15-16,2 14-2 16,6-2-12-16,1 0-1 15,7-9-3-15,2-3 2 16,4-17-3-16,4-2 0 15,1-18-4-15,10-4-2 16,3-7 0-16,9-7 4 0,4-5-3 16,1-1 5-1,-4-3 2-15,2 6-1 0,-3 10-5 16,-5 13-2-16,-3 9-3 16,-1 19 7-16,-9 2-2 15,-11 20 6-15,-8-3 3 16,-8 11 24-16,-7-8 8 15,-9 5 33-15,0-14 2 0,-7-6 9 16,1-14-25-16,-3-13-14 16,9-12-33-16,2-11-7 15,16-8-31-15,13-9-69 16,16 2-52-16,5-11-13 16,13 6-388-16,5 1 98 15</inkml:trace>
        </inkml:traceGroup>
      </inkml:traceGroup>
    </inkml:traceGroup>
  </inkml:traceGroup>
</inkml:ink>
</file>

<file path=ppt/ink/ink2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14:05.440"/>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9:28:35.547"/>
    </inkml:context>
    <inkml:brush xml:id="br1">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95D6AF22-3B78-4ABE-8BA2-DAED27109C5A}" emma:medium="tactile" emma:mode="ink">
          <msink:context xmlns:msink="http://schemas.microsoft.com/ink/2010/main" type="writingRegion" rotatedBoundingBox="13574,16579 16730,13731 18546,15744 15390,18592"/>
        </emma:interpretation>
      </emma:emma>
    </inkml:annotationXML>
    <inkml:traceGroup>
      <inkml:annotationXML>
        <emma:emma xmlns:emma="http://www.w3.org/2003/04/emma" version="1.0">
          <emma:interpretation id="{F8E45E8C-E02B-4672-9639-A011A919A6ED}" emma:medium="tactile" emma:mode="ink">
            <msink:context xmlns:msink="http://schemas.microsoft.com/ink/2010/main" type="paragraph" rotatedBoundingBox="13573,16648 15056,15146 16076,16152 14593,17654" alignmentLevel="1"/>
          </emma:interpretation>
        </emma:emma>
      </inkml:annotationXML>
      <inkml:traceGroup>
        <inkml:annotationXML>
          <emma:emma xmlns:emma="http://www.w3.org/2003/04/emma" version="1.0">
            <emma:interpretation id="{D21A5E47-3B90-4DB7-A1A0-88BC8E150512}" emma:medium="tactile" emma:mode="ink">
              <msink:context xmlns:msink="http://schemas.microsoft.com/ink/2010/main" type="line" rotatedBoundingBox="13573,16648 15056,15146 16076,16152 14593,17654"/>
            </emma:interpretation>
          </emma:emma>
        </inkml:annotationXML>
        <inkml:traceGroup>
          <inkml:annotationXML>
            <emma:emma xmlns:emma="http://www.w3.org/2003/04/emma" version="1.0">
              <emma:interpretation id="{AB0C3879-B2A2-4F4F-B59B-5493F11F53CD}" emma:medium="tactile" emma:mode="ink">
                <msink:context xmlns:msink="http://schemas.microsoft.com/ink/2010/main" type="inkWord" rotatedBoundingBox="13573,16648 15056,15146 16076,16152 14593,17654"/>
              </emma:interpretation>
            </emma:emma>
          </inkml:annotationXML>
          <inkml:trace contextRef="#ctx0" brushRef="#br0">-11538 14967 748 0,'-4'-12'394'0,"-7"6"-40"16,8 0-144-16,12-2-162 15,8 3-35-15,12-5-11 16,6-2 0-16,10-5-1 16,-7 0 4-16,5-6-15 15,-10 2 189-15,-3-30-535 16,-13-2 226-16</inkml:trace>
          <inkml:trace contextRef="#ctx0" brushRef="#br0" timeOffset="-320.9466">-11521 14401 961 0,'38'-55'584'0,"-20"28"-486"0,2 0-70 0,-34-34-7 0,-21 11-3 16,-4 10-5-16,4 13-4 15,17 30-7-15,1 3 2 16,0 3-3-16,2 0 0 15,3 7-6-15,3-1 6 0,0 7-6 16,4 6 5-16,5 11-6 16,5 4 5-16,7 17-5 15,8 0 4-15,9 15-3 16,7 0 4-16,8 7-4 16,1-8 8-16,2 7-5 15,-4-15 6-15,-1 1-5 16,-8-12 4-16,-2-2-6 15,-3-12 8-15,1-2-2 16,-6-13 11-16,0 0 2 16,-5-13 11-16,-3 0 2 15,-7-10 7-15,-1 0 14 16,-8-5 15-16,-2-1 15 16,-1-1-3-16,-3-4-9 15,-1-1-17-15,-1-3-20 16,-2 3-21-16,-1-5-34 0,-1 5-30 15,-2-9-62-15,1 4 144 16,-6-7-485-16,1 4 180 16</inkml:trace>
          <inkml:trace contextRef="#ctx0" brushRef="#br0" timeOffset="340.6949">-11500 13805 1040 0,'2'-16'244'0,"-4"9"87"15,5 7-305-15,8 6-27 16,6 9-11-16,1 8 2 15,3 13-4-15,5 1 10 16,4 11-2-16,2-4 11 16,9 3 0-16,-3-12 7 0,7-14-332 15,-8-22 113-15</inkml:trace>
          <inkml:trace contextRef="#ctx0" brushRef="#br0" timeOffset="705.2393">-10979 13513 1095 0,'-14'6'244'15,"-4"20"93"-15,1 9-316 16,2 18-22-16,4 6-1 0,7 17-2 16,8-5 6-1,11 11-4-15,8-10 4 16,6 5-3-16,-2-10 4 0,7-3-4 16,-5-16 4-16,4 1-3 46,-4-10 4-46,7 2-4 0,-5-11 6 0,3 1-3 0,-6-11 6 0,4-2-3 16,-5-11 2-16,6-5-29 16,-7-8 42-16,11-14-369 15,-9-6 111-15</inkml:trace>
          <inkml:trace contextRef="#ctx0" brushRef="#br0" timeOffset="1111.8916">-10345 13642 1024 0,'-2'-10'364'16,"-8"20"16"-16,-1 14-258 15,-3 19-96-15,2 6-29 16,-1 14-3-16,5-2 9 16,2 10-4-16,5-12 5 15,-3 1-4-15,1-15 5 16,0-2-3-16,-4-21 6 15,-2 1-2-15,-2-12 5 0,-4-4-13 16,-2-7-26-16,-6-15-314 16,-1-20-48-16,0-15-118 15</inkml:trace>
          <inkml:trace contextRef="#ctx0" brushRef="#br0" timeOffset="1259.4809">-10328 13374 856 0,'18'4'283'0,"0"-8"30"16,15 10-204-16,5-2-113 0,9 10-5 15,-3 6 2-15,5 10-7 16,-10 0 5-16,-7 20-8 15,-11 3 8-15,-10 19 6 16,-12 8 22-16,-10 26 6 16,-3-4 14-16,-2 10-3 15,2-13-3-15,-1 3-13 16,4-31-5-16,-18-4-347 16,-10-28 118-16</inkml:trace>
          <inkml:trace contextRef="#ctx0" brushRef="#br0" timeOffset="1119.8567">-10658 13899 1034 0,'5'4'273'16,"2"2"69"-16,6 6-281 15,6-1-58-15,15 1-7 16,2-3 11-16,14-3-2 16,2-3 5-16,7-1-4 15,-6-4 5-15,3-4-9 16,-13-4-15-16,-7-15-337 16,-16-6 103-16</inkml:trace>
        </inkml:traceGroup>
      </inkml:traceGroup>
    </inkml:traceGroup>
    <inkml:traceGroup>
      <inkml:annotationXML>
        <emma:emma xmlns:emma="http://www.w3.org/2003/04/emma" version="1.0">
          <emma:interpretation id="{AF0D5EB4-8E6D-41F4-B010-0C6C93F35F03}" emma:medium="tactile" emma:mode="ink">
            <msink:context xmlns:msink="http://schemas.microsoft.com/ink/2010/main" type="paragraph" rotatedBoundingBox="14581,17614 17696,14802 18546,15744 15431,18555" alignmentLevel="1"/>
          </emma:interpretation>
        </emma:emma>
      </inkml:annotationXML>
      <inkml:traceGroup>
        <inkml:annotationXML>
          <emma:emma xmlns:emma="http://www.w3.org/2003/04/emma" version="1.0">
            <emma:interpretation id="{1B7BA531-DD32-47DB-B474-F63A559CFAB6}" emma:medium="tactile" emma:mode="ink">
              <msink:context xmlns:msink="http://schemas.microsoft.com/ink/2010/main" type="line" rotatedBoundingBox="14581,17614 17696,14802 18546,15744 15431,18555">
                <msink:destinationLink direction="with" ref="{DE54E282-647C-4F35-B19B-EE46408C35B7}"/>
              </msink:context>
            </emma:interpretation>
          </emma:emma>
        </inkml:annotationXML>
        <inkml:traceGroup>
          <inkml:annotationXML>
            <emma:emma xmlns:emma="http://www.w3.org/2003/04/emma" version="1.0">
              <emma:interpretation id="{8C842D25-CC08-44C6-959F-C9021001A840}" emma:medium="tactile" emma:mode="ink">
                <msink:context xmlns:msink="http://schemas.microsoft.com/ink/2010/main" type="inkWord" rotatedBoundingBox="14772,17825 15644,17038 16109,17553 15237,18340"/>
              </emma:interpretation>
              <emma:one-of disjunction-type="recognition" id="oneOf0">
                <emma:interpretation id="interp0" emma:lang="" emma:confidence="1">
                  <emma:literal/>
                </emma:interpretation>
              </emma:one-of>
            </emma:emma>
          </inkml:annotationXML>
          <inkml:trace contextRef="#ctx0" brushRef="#br0" timeOffset="2387.1156">-10633 15603 830 0,'-5'-31'773'0,"0"2"-526"15,-8-19-235-15,-11 4-10 16,1 15 4-16,2 15-5 0,11 26 6 16,1 2-8-16,5 7 4 15,-2 5-5-15,3 1 5 16,1-4-3-16,5-5 6 15,3-5-3-15,0-10 5 16,5-8-4-16,1-6 7 0,2-10-6 16,-1-3 6-16,4-8-5 15,-2 5 2-15,3 1-6 16,-4 9 2-16,1 7-12 16,0 11 2-16,8 10-9 15,-3 5 7-15,7 12-7 16,-2 5 10-16,6 14-3 15,-6-3 9-15,5 5-4 16,-4-8 6-16,0 1-3 16,-8-10 3-16,-6 9-8 15,-6 2 3-15,-7 5-1 16,-7-1 10-16,-3 2 12 16,-4-16 17-16,-2-1 14 15,1-12 17-15,-5-5 13 16,-1-14 0-16,-4-4-10 0,2-13-11 15,-2-34-19-15,11-16-20 16,15-26-17-16,12-8 1 16,13-13-7-16,5 24 4 15,5 4-5-15,-8 29 8 16,2 9-7-16,-9 13 4 16,3 13-9-16,-8 12 5 15,-2 6-9-15,-2 9 4 16,3 11-6-16,2 4 9 15,10 5-4-15,3 3 11 16,6-2-5-16,-5-1 9 0,-1-7-10 16,-8-7 10-16,-7-5-7 15,-6-3 9-15,-5-10 4 16,-5-5 16-16,-3-2-3 16,1-12 8-16,-7-11-9 15,-1-5-2-15,-6-15-15 16,-6-2 1-16,-2 1-8 15,2 11 5-15,1 8-7 16,8 17 5-16,7 10-9 16,8 8 0-16,8 5-8 15,5 4 8-15,15 6-9 16,5-6 11-16,10 0-39 0,-1-6-34 16,8-7-62-1,-10-12-17-15,-1-8-43 0,-7-3-257 16,-5-7 105-16</inkml:trace>
        </inkml:traceGroup>
        <inkml:traceGroup>
          <inkml:annotationXML>
            <emma:emma xmlns:emma="http://www.w3.org/2003/04/emma" version="1.0">
              <emma:interpretation id="{D43E02F5-0396-4B70-9998-0C58B03DFA7D}" emma:medium="tactile" emma:mode="ink">
                <msink:context xmlns:msink="http://schemas.microsoft.com/ink/2010/main" type="inkWord" rotatedBoundingBox="14891,17356 14966,17289 14996,17323 14921,17390"/>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_</emma:literal>
                </emma:interpretation>
                <emma:interpretation id="interp5" emma:lang="" emma:confidence="0">
                  <emma:literal>/</emma:literal>
                </emma:interpretation>
              </emma:one-of>
            </emma:emma>
          </inkml:annotationXML>
          <inkml:trace contextRef="#ctx1" brushRef="#br1">-10794 15110 0,'0'0'16,"49"-15"0,8-4 15</inkml:trace>
        </inkml:traceGroup>
        <inkml:traceGroup>
          <inkml:annotationXML>
            <emma:emma xmlns:emma="http://www.w3.org/2003/04/emma" version="1.0">
              <emma:interpretation id="{63F5D1EE-C47B-447E-BA41-F0F38CC4923A}" emma:medium="tactile" emma:mode="ink">
                <msink:context xmlns:msink="http://schemas.microsoft.com/ink/2010/main" type="inkWord" rotatedBoundingBox="15303,16962 17696,14802 18546,15744 16153,17904"/>
              </emma:interpretation>
              <emma:one-of disjunction-type="recognition" id="oneOf2">
                <emma:interpretation id="interp6" emma:lang="" emma:confidence="1">
                  <emma:literal/>
                </emma:interpretation>
              </emma:one-of>
            </emma:emma>
          </inkml:annotationXML>
          <inkml:trace contextRef="#ctx0" brushRef="#br0" timeOffset="2725.2667">-9846 14844 1057 0,'-9'7'281'0,"-8"10"73"0,2 6-296 16,-8 18-31-16,8 3-15 16,2 9-6-16,9 0 3 15,9 8-12-15,10-13 5 0,2-2-5 16,3-17 8-16,-1-13 1 15,0-17 16-15,0-17 9 16,1-17 8-16,0-18-3 16,-5-8-1-16,-3-10-10 15,-6 4-6-15,-4 5 5 16,-5 19 11-16,-2 5 8 16,1 25 3-16,2 14-16 15,0 11-11-15,6 17-16 16,2 11-8-16,10 2-7 15,2-2 14-15,11 0-5 16,2-12 8-16,8-5-2 16,-2-14 9-16,-4-12-2 15,-3-11 7-15,-1-12-71 0,-17-7-42 16,-3-14-355-16,-19-11 33 16</inkml:trace>
          <inkml:trace contextRef="#ctx0" brushRef="#br0" timeOffset="3330.405">-9632 14249 1243 0,'-17'-18'282'16,"5"15"106"-16,6 3-361 0,5 4-27 16,4 9-4-16,7 18-11 15,8 6 7-15,11 22-6 16,8 9 10-16,7 22-3 15,0-2 12-15,6 7-7 16,-9-10 7-16,0 3-7 16,-5-16 7-16,-2-9-8 15,-12-14 8-15,0-8-5 16,-10-18 11-16,-3-8 18 16,-5-11 36-16,-5-11 39 15,-7-13 11-15,-7-16-7 16,-8-10-19-16,-16-18-33 15,-2-1-38-15,-6-3-13 16,1 10 3-16,4 2-10 0,16 26 6 16,5 6-12-16,12 16 3 15,12 2-13-15,3 13 7 16,10 1-9-16,6 0 12 16,5 1-5-16,-1 3 15 15,9-9-5-15,-8-11 10 16,2-13-5-16,-5-14 9 15,-4-19-6-15,-5-6 7 0,-6-2-8 16,-6 12 4-16,0 11-7 16,-3 19 2-1,-1 14-16-15,1 18 3 0,3 20-10 16,4 6 7-16,8 16-5 16,5 3 17-16,12 5-6 15,1-14 13-15,8-5-8 16,-7-16 8-16,1-9-3 15,-11-16 11-15,-3-13-5 16,-12-12 8-16,-12-19-76 16,-12-11-52-16,-18-17-309 15,-7 0-73-15,-11-16-131 16</inkml:trace>
          <inkml:trace contextRef="#ctx0" brushRef="#br0" timeOffset="3839.6006">-8831 14100 1027 0,'6'-1'307'0,"-9"-1"87"16,-3 5-279-16,-11 5-15 16,-8 7-14-16,-16 3-11 15,4 5-20-15,-2 6-16 16,8-2-14-16,6 4-15 16,13-3-4-16,4-3-8 15,9-9 6-15,9 0-6 16,6-12 6-16,15-4-2 15,2-3 5-15,13-3-5 16,-1-5 8 0,1 1-8-16,-5-1 3 0,-1 2-6 15,-11 0 5-15,-4 3-9 16,-6 4 7-16,-10 4-9 16,-6 2 8-16,-6 9-10 15,-7 6 10-15,-8 15-7 0,-5 7 13 16,-9 7-6-16,-3-1 10 15,-1 0-5-15,7-13 7 16,-2-12-6-16,10-11 12 16,8-15-80-16,10-16-49 15,10-23-352-15,14-2 23 16</inkml:trace>
          <inkml:trace contextRef="#ctx0" brushRef="#br0" timeOffset="3681.5091">-9353 14100 1132 0,'-6'6'278'0,"5"-2"84"16,5-1-318-16,7 6-42 0,1-3-1 16,12-3-3-16,5 1 6 15,12-1-21-15,3-1-18 16,8 2-331-16,-7-5 86 16</inkml:trace>
          <inkml:trace contextRef="#ctx0" brushRef="#br0" timeOffset="4338.9144">-8571 14090 955 0,'16'-34'353'15,"-7"9"41"-15,-2 0-222 16,-6 13-72-16,-4 15-26 16,-6 8-26-16,-2 16-16 15,-1 10-18-15,5 7-16 16,3-2 6-16,11 1-6 16,5-13 6-16,4-7-8 15,3-13 9-15,6-7-1 16,1-13 17-16,6-13 3 15,1-9 11-15,2-15-4 16,-6-6 1-16,-3-18-14 16,-8-4-3-16,-10-20-9 15,-10 2 4-15,-11-7-6 0,-12 12 7 16,-14-3-6-16,-4 23 4 16,-7 15-4-16,5 19 1 15,-4 16-12-15,8 26 6 16,-3 13-9-16,11 15 5 15,-1 10-7-15,12-4 12 16,7 11-8-16,10-6 8 16,5-3-8-16,9-3 9 15,17 2-11-15,4-13 8 16,17-6-6-16,8-7 6 16,16-8-4-1,-6-6 8-15,13 0-4 0,-14-1 6 16,-1 2-7-16,-19 4 6 0,-6 9-8 15,-15 1 7-15,0 17-9 16,-8 9 9-16,3 16-6 16,-3 6 15-16,-3 13-93 15,-2-7-38-15,-3 1-348 16,-4-21 15-16</inkml:trace>
          <inkml:trace contextRef="#ctx0" brushRef="#br0" timeOffset="5353.5396">-8172 12918 1129 0,'-44'-28'339'0,"9"3"59"15,17 7-321-15,8-3-35 16,20 4-36-16,17-4-12 16,6 3 3-16,17 0-3 0,8 4 8 15,9 0-5-15,-8 8 9 16,6 8-5-16,-18 4 3 15,-10 6-8-15,-18 6 6 16,-16 15-4-16,-19 11 9 16,-21 23-1-1,-8 8 10-15,-7 11-5 0,8-7 9 16,12-3-9-16,19-23 2 16,8-5-9-16,16-16 4 0,8-7-9 15,6-10 7-15,11-11-5 16,8-8 9-16,12-11 5 15,2-11-47-15,-2-15-387 16,-15-3 119-16</inkml:trace>
          <inkml:trace contextRef="#ctx0" brushRef="#br0" timeOffset="5732.7125">-7643 13786 1214 0,'12'-1'449'16,"-28"-8"21"-16,23 0-274 16,2-2-180-16,8-3-14 15,3 4 3-15,6-5-30 16,-4 2 376-16,-13 0-823 0</inkml:trace>
        </inkml:traceGroup>
      </inkml:traceGroup>
    </inkml:traceGroup>
  </inkml:traceGroup>
</inkml:ink>
</file>

<file path=ppt/ink/ink2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8:42.348"/>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260F96B7-3B2C-4AA8-9DEF-87CDBDAA7291}" emma:medium="tactile" emma:mode="ink">
          <msink:context xmlns:msink="http://schemas.microsoft.com/ink/2010/main" type="inkDrawing" rotatedBoundingBox="8988,16922 10824,15468 10858,15510 9021,16964" semanticType="underline" shapeName="Other">
            <msink:sourceLink direction="with" ref="{D8B611FA-2368-4D85-8F79-53F198AE9315}"/>
          </msink:context>
        </emma:interpretation>
      </emma:emma>
    </inkml:annotationXML>
    <inkml:trace contextRef="#ctx0" brushRef="#br0">0 1446 985 0,'6'11'392'0,"8"-8"23"16,10-12-210-16,23-17-91 15,8-9-21-15,30-29 20 16,12-12-20-16,39-27-9 16,4-8-45-16,39-34-4 15,-11 5-25-15,23-9 4 16,-31 14-13-16,11-1 15 0,-39 25-19 16,6-6-98-16,-41 14-421 15</inkml:trace>
  </inkml:traceGroup>
</inkml:ink>
</file>

<file path=ppt/ink/ink2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3:53.3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3B2256-8280-420B-98DC-E4BEB3466A66}" emma:medium="tactile" emma:mode="ink">
          <msink:context xmlns:msink="http://schemas.microsoft.com/ink/2010/main" type="writingRegion" rotatedBoundingBox="454,8276 1521,4927 2730,5313 1663,8662"/>
        </emma:interpretation>
      </emma:emma>
    </inkml:annotationXML>
    <inkml:traceGroup>
      <inkml:annotationXML>
        <emma:emma xmlns:emma="http://www.w3.org/2003/04/emma" version="1.0">
          <emma:interpretation id="{D0FFF16B-FD49-497E-A597-93CEC3FB2591}" emma:medium="tactile" emma:mode="ink">
            <msink:context xmlns:msink="http://schemas.microsoft.com/ink/2010/main" type="paragraph" rotatedBoundingBox="454,8276 1521,4927 2730,5313 1663,8662" alignmentLevel="1"/>
          </emma:interpretation>
        </emma:emma>
      </inkml:annotationXML>
      <inkml:traceGroup>
        <inkml:annotationXML>
          <emma:emma xmlns:emma="http://www.w3.org/2003/04/emma" version="1.0">
            <emma:interpretation id="{FDAFAE77-4812-42C7-9AD3-0A786EBA3F74}" emma:medium="tactile" emma:mode="ink">
              <msink:context xmlns:msink="http://schemas.microsoft.com/ink/2010/main" type="line" rotatedBoundingBox="454,8276 1521,4927 2730,5313 1663,8662"/>
            </emma:interpretation>
          </emma:emma>
        </inkml:annotationXML>
        <inkml:traceGroup>
          <inkml:annotationXML>
            <emma:emma xmlns:emma="http://www.w3.org/2003/04/emma" version="1.0">
              <emma:interpretation id="{55FFF35D-D0F7-497A-A5E3-BBF3221708F3}" emma:medium="tactile" emma:mode="ink">
                <msink:context xmlns:msink="http://schemas.microsoft.com/ink/2010/main" type="inkWord" rotatedBoundingBox="454,8276 878,6945 2088,7330 1663,8662">
                  <msink:destinationLink direction="with" ref="{2440AADB-F53C-4232-9755-36FDC8BF5515}"/>
                  <msink:destinationLink direction="from" ref="{B9B6B4B3-11F6-460B-BE25-066407925D97}"/>
                  <msink:destinationLink direction="with" ref="{B0D18BCD-68CA-4090-8426-23785152747A}"/>
                  <msink:destinationLink direction="with" ref="{7838E119-0C18-4B31-BC44-D352960770CC}"/>
                </msink:context>
              </emma:interpretation>
              <emma:one-of disjunction-type="recognition" id="oneOf0">
                <emma:interpretation id="interp0" emma:lang="" emma:confidence="1">
                  <emma:literal/>
                </emma:interpretation>
              </emma:one-of>
            </emma:emma>
          </inkml:annotationXML>
          <inkml:trace contextRef="#ctx0" brushRef="#br0">212 41 251 0,'-15'-8'482'16,"0"13"-169"-16,-2 2-137 15,0-2 159-15,1 2-273 16,2 2-18-16,-3 4-9 16,2-6-13-16,2 10-8 15,-1-3-1-15,-3 4-3 0,3 0 0 16,4 2 0-1,1 1 1-15,3 11-6 0,4 0 2 16,5 7-4-16,3 4 2 16,5 4-2-16,0-6 0 15,5 7-2-15,-1-4 1 16,5 9-5-16,-2-9 4 16,5 3-2-16,0-6 3 15,6 6-3-15,-2-9 3 0,11 6-3 16,-3-7 3-16,4-2-5 15,-2-10 6-15,2 0-4 16,-10-13 4-16,4-3-7 16,-2-8 5-16,1-10-4 15,-4-4 3-15,6-12-4 16,-7-5 6-16,2-9-3 16,-8-4 5-16,-3-2-2 15,-9-1 5-15,1-7-3 16,-6 1 2-16,-1-1-1 15,-3 2 2-15,-3 1 9 16,-1 10 7-16,-7-4 8 16,-3 6 5-16,-5-7 3 15,-6-1-7-15,-5-4-6 16,0 6-5-16,-5-3-5 16,4 9 1-16,3 3 3 0,6 14 11 15,-11 3 7-15,4 13 8 16,-13 11-4-16,-4 11-5 15,-10 6-14-15,9 4-11 16,-11 14-42-16,13-2-65 16,5 8-377-16,16-4 73 15</inkml:trace>
          <inkml:trace contextRef="#ctx0" brushRef="#br0" timeOffset="1334.8403">1097-181 658 0,'-5'-20'362'0,"-1"10"-10"0,-3 11-168 16,-3 11-40-1,-2 5-82-15,1 20-21 0,0 10-29 16,1 12-2-16,3 3-9 16,0 15 4-16,6-4-3 15,3 12 5-15,6-6-6 16,9 9 5-16,0-15-4 16,1-5 3-16,0-18-5 15,4-10 4-15,-8-21-7 0,8-5 3 16,-2-8-5-16,2-13 4 15,0-9-5-15,2-12 8 16,-2-16-3-16,1-26 7 16,-6-6-3-16,-7-26 5 15,-11 7-5-15,-9-18 5 16,-5 16-3-16,-4-4 2 16,3 23-4-16,-1 7 4 15,9 30-5-15,4 18-1 16,0 22-20-16,1 17-2 15,5 18-360-15,-1 7 100 16</inkml:trace>
        </inkml:traceGroup>
        <inkml:traceGroup>
          <inkml:annotationXML>
            <emma:emma xmlns:emma="http://www.w3.org/2003/04/emma" version="1.0">
              <emma:interpretation id="{83115679-9E51-4869-86E7-C1951B64C3F2}" emma:medium="tactile" emma:mode="ink">
                <msink:context xmlns:msink="http://schemas.microsoft.com/ink/2010/main" type="inkWord" rotatedBoundingBox="1827,5425 1942,5061 2256,5161 2140,5525">
                  <msink:destinationLink direction="to" ref="{B9B6B4B3-11F6-460B-BE25-066407925D97}"/>
                </msink:context>
              </emma:interpretation>
              <emma:one-of disjunction-type="recognition" id="oneOf1">
                <emma:interpretation id="interp1" emma:lang="" emma:confidence="0">
                  <emma:literal>oder</emma:literal>
                </emma:interpretation>
                <emma:interpretation id="interp2" emma:lang="" emma:confidence="0">
                  <emma:literal>o</emma:literal>
                </emma:interpretation>
                <emma:interpretation id="interp3" emma:lang="" emma:confidence="0">
                  <emma:literal>on</emma:literal>
                </emma:interpretation>
                <emma:interpretation id="interp4" emma:lang="" emma:confidence="0">
                  <emma:literal>d</emma:literal>
                </emma:interpretation>
                <emma:interpretation id="interp5" emma:lang="" emma:confidence="0">
                  <emma:literal>0</emma:literal>
                </emma:interpretation>
              </emma:one-of>
            </emma:emma>
          </inkml:annotationXML>
          <inkml:trace contextRef="#ctx0" brushRef="#br0" timeOffset="220679.4729">1350-2280 975 0,'-3'-1'291'0,"0"-2"96"15,2 3-262-15,-4 1 25 16,2 1-17-16,-3-1 7 16,1 7-41-16,5 4-18 15,3 3-52-15,8 14-13 0,6 4-20 16,7 2 3-16,2-6-3 15,6-2 4 1,-4-11-5-16,4-13 7 0,-7-8-5 16,-3-10 11-16,-11-8-2 15,-7-9 25-15,-8 2 3 16,-11-6 25-16,-10 10-5 0,-3 3 15 16,-4 18-24-16,0 12-1 15,5 11-27-15,5 14-1 16,12 6-19-16,5 4 7 15,5-3-9-15,8-2 6 16,2-11-6-16,6-8 5 16,-3-14-10-16,1-14 11 15,-2-8-5-15,-4-28 9 16,-5-7-5-16,-6-17 10 16,-2 8-10-16,-3 0 9 15,1 27-7-15,-5 18 10 16,1 17-11-16,-3 15 10 15,1 10-12-15,1 11 6 16,3-1-9-16,3 9 7 16,4-8-7-16,5-11 6 15,0-13-9-15,2-12 7 16,-4-15-4-16,-1-22 5 0,-3-8-2 16,-3-13 9-16,-2 9-8 15,-1 4 8-15,2 21-9 16,-1 12 6-16,5 21-7 15,2 15 6-15,2 6-11 16,4 20 0-16,1-1 3 16,4-1 7-16,1-13-8 0,-2-15 7 15,-1-23 9 1,-7-32-120-16,-7-15-115 0,-8-30-339 16</inkml:trace>
        </inkml:traceGroup>
      </inkml:traceGroup>
    </inkml:traceGroup>
  </inkml:traceGroup>
</inkml:ink>
</file>

<file path=ppt/ink/ink2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5:07.4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7B5069-F382-4B48-88C0-60D767A3FC10}" emma:medium="tactile" emma:mode="ink">
          <msink:context xmlns:msink="http://schemas.microsoft.com/ink/2010/main" type="inkDrawing" rotatedBoundingBox="21498,3917 26002,3164 26400,5544 21896,6297" hotPoints="25790,3696 26011,5604 22358,6027 22137,4119" semanticType="9" shapeName="Rectangle">
            <msink:sourceLink direction="with" ref="{C34086DF-A590-49A8-BBA0-BBA288C873A1}"/>
            <msink:destinationLink direction="with" ref="{D43F1C08-4E42-44ED-87FD-2077237A9447}"/>
          </msink:context>
        </emma:interpretation>
      </emma:emma>
    </inkml:annotationXML>
    <inkml:trace contextRef="#ctx0" brushRef="#br0">246 719 891 0,'-9'-4'321'15,"10"-11"24"-15,13-4-260 0,24-5-17 16,10 9-58-16,19-8-9 15,6 6-3 1,28 5 2-16,-2 5-2 0,33-8 1 16,5 5-1-16,23-2 2 15,0-1 1-15,31 1 1 16,-20-5-2-16,25 0 3 16,-9 7-1-16,13 2-3 15,-25 5 1-15,20 21 2 16,-26 12-5-16,22 14 3 15,-24-1 0-15,30 6 1 16,-27-13-2-16,21-6 3 16,-28-7-2-16,14-8 0 15,-33-12 1-15,6-18 1 0,-31-12-1 16,-4-23 6-16,-31-11-1 16,-12-27 19-16,-26 2 10 15,-13-9 27-15,-21 15 4 16,-18 0 14-16,-13 23-14 15,-12-23-7-15,-10-6-26 16,-7-18-9-16,4 1-14 16,-5-3-3-16,4 35-5 15,-2-4 2-15,10 10 3 0,-2-11 7 16,7-3 7 0,-8-9 15-16,15 50 44 15,-1 2-47-15,-36-22-5 16,4 25-16-16,-6 15-7 15,10 9-3-15,16 16 2 16,6-2-1-16,-9 2 1 16,3-5 1-16,-11-1 2 15,-43-5-1 1,-16-1-7-16,-30 19 1 16,-14 6-3-16,-28 21 1 15,25 9 3-15,-24 23 0 16,27-13-1-16,-33 7 1 15,24-15 0-15,-16-4 0 16,17-19 1-16,-28-9 1 0,26-4-2 16,-20 0 1-16,16-7 0 15,-11 3-2-15,25 24 0 16,-4-5 0-16,30-4 0 16,3-1-1-16,30-2 1 15,10-16 1-15,27-2-1 16,10 7-1-16,21 13-1 15,11 9-4-15,11 6 0 16,4 32 0-16,4 4 1 0,3 19-2 16,4 14-1-16,4 39-9 15,4-11-10-15,10 25-20 16,5-4-10-16,8 8-26 16,-7-32-15-16,13-2 61 15,-4-29-407-15,8-36 148 16</inkml:trace>
    <inkml:trace contextRef="#ctx0" brushRef="#br0" timeOffset="119229.0553">3494-820 952 0,'-7'-27'358'0,"-15"-3"44"15,-5 7-254-15,-17 0-35 16,-8 13-44-16,-23 2-44 16,-3 7-14-16,-28 1-3 15,1 1-4-15,-21-9 10 16,8 1 8-16,-17-10 17 15,12-9-3-15,-20-10 5 16,16-4-9-16,-14-7-1 0,13 13-14 16,-23 9-3-16,19 24-10 15,-20 25-4-15,18 19-6 16,-28 19 1-16,33 9-1 16,-14 13 2-16,31-10 5 15,0 5 0-15,42-16-1 16,11 3-1-16,27-15-3 15,14 22-2-15,10 12-1 0,11 47 2 16,11 6-2-16,16 35 2 16,7-1 3-16,22 17 0 15,6-35-1-15,23 11 0 16,6-27-2-16,25-14 0 16,-1-39-2-16,37-12 1 15,-4-29 3-15,39-21 2 16,-8-20 1-16,41-18 3 15,-18-14-1-15,35-24 1 16,-28-8 2-16,28-21 0 16,-37-9-2-16,19-26 2 15,-40-4-3-15,3-20 1 16,-36 12 0-16,-4-41 2 16,-41 8 1-16,-23-17 6 15,-27 15 4-15,-26-26 23 16,-34 43 8-16,-29 12 23 15,-18 39 1-15,-45 5-3 0,-15 43-22 16,-40 22-9-16,-6 18-27 16,-41 17-9-16,16 22-6 15,-45 13-2-15,21 6 1 16,-32 7 0-16,23-6-13 16,-39 0-141-16,24-19-318 15</inkml:trace>
  </inkml:traceGroup>
</inkml:ink>
</file>

<file path=ppt/ink/ink2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4:52.1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8D8218-EB29-4E82-81D0-4442D7BFADA8}" emma:medium="tactile" emma:mode="ink">
          <msink:context xmlns:msink="http://schemas.microsoft.com/ink/2010/main" type="inkDrawing" rotatedBoundingBox="8808,12310 16894,15561 16233,17206 8147,13956" semanticType="callout" shapeName="Other">
            <msink:sourceLink direction="with" ref="{86BC5B95-C65D-49A3-AA35-BEF94EF68249}"/>
            <msink:sourceLink direction="with" ref="{9D327D96-1ED7-4CCA-8D87-D8718896EB93}"/>
          </msink:context>
        </emma:interpretation>
      </emma:emma>
    </inkml:annotationXML>
    <inkml:trace contextRef="#ctx0" brushRef="#br0">0 0 941 0,'23'86'198'0,"15"32"90"16,10 8-279-16,18 29-7 15,3-11 4-15,21 26 3 16,-2-16 9-16,27 17 2 16,-1-25 7-16,29 13-4 15,-10-15 0-15,37 22-11 16,-12-21 2-16,32 22-6 0,-17-9 2 15,37 24-7-15,-14-27 5 16,33 13-6-16,-10-24 5 16,37-3-6-16,-19-37 8 15,48-7-3-15,-18-29 4 16,40-15-6-16,-37-23 8 16,51-7-7-16,-41-8 2 0,37-3-5 15,-41 4 6-15,44 5-8 16,-54 5 5-16,20 3-6 15,-43-2 5 1,15 3-6-16,-47-2 10 0,17-3 4 16,-46-6 11-16,3-6 0 15,-40-5 3-15,-6-10-5 16,-45-4-18-16,-26 0-365 16,-45-1 116-16</inkml:trace>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1:34.3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F293B24-2EE6-4D2F-BFA4-AD899EEE41F3}" emma:medium="tactile" emma:mode="ink">
          <msink:context xmlns:msink="http://schemas.microsoft.com/ink/2010/main" type="inkDrawing" rotatedBoundingBox="18277,15405 20920,12364 21000,12434 18357,15474" semanticType="callout" shapeName="Other">
            <msink:sourceLink direction="with" ref="{7E080069-AFF9-4DA6-94BF-DD734021880E}"/>
          </msink:context>
        </emma:interpretation>
      </emma:emma>
    </inkml:annotationXML>
    <inkml:trace contextRef="#ctx0" brushRef="#br0">34 2999 1192 0,'-21'4'308'0,"5"-1"84"16,18-3-344-16,15-9-27 16,10-5-18-16,20-14-6 15,12-13 4-15,23-20 1 16,2-13 0-16,17-28 0 16,-1-4 5-16,16-28-5 15,-12 4 3-15,22-24-2 16,-13 12 0-16,22-22 5 15,-12 14 5-15,24-28 0 16,-21 23 2-16,22-15 0 16,-25 22-7-16,15-18-5 15,-27 27 1-15,15-8-3 0,-27 25 0 16,5 1 1-16,-28 36 0 16,-4 9-1-16,-27 29 3 15,-6 3-13-15,-17 21-31 16,4-1-31-16,-5 0-344 15,3-4 71-15</inkml:trace>
  </inkml:traceGroup>
</inkml:ink>
</file>

<file path=ppt/ink/ink2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4:50.0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534AAF-CD7B-47C2-A62B-4FFC09908379}" emma:medium="tactile" emma:mode="ink">
          <msink:context xmlns:msink="http://schemas.microsoft.com/ink/2010/main" type="inkDrawing" rotatedBoundingBox="6488,12589 6891,10947 6903,10950 6501,12593" semanticType="verticalRange" shapeName="Line"/>
        </emma:interpretation>
      </emma:emma>
    </inkml:annotationXML>
    <inkml:trace contextRef="#ctx0" brushRef="#br0">-6306-1951 1302 0,'-32'109'270'0,"-11"43"127"16,9 11-394-16,-17 45-18 16,6-9-2-1,-7 9 3-15,8-52-2 0,6-15 9 16,19-47 14-16,0-10-56 15,7-25-332-15,0 11 95 16</inkml:trace>
  </inkml:traceGroup>
</inkml:ink>
</file>

<file path=ppt/ink/ink2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4:50.6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2F4BA7D-D5E3-4F85-BC80-E65AAC04B717}" emma:medium="tactile" emma:mode="ink">
          <msink:context xmlns:msink="http://schemas.microsoft.com/ink/2010/main" type="inkDrawing" rotatedBoundingBox="8815,12819 9232,11337 9319,11361 8903,12844" semanticType="scratchOut" shapeName="Other">
            <msink:sourceLink direction="with" ref="{09810CEE-48C3-45D0-A8D3-18A59F28FC7C}"/>
          </msink:context>
        </emma:interpretation>
      </emma:emma>
    </inkml:annotationXML>
    <inkml:trace contextRef="#ctx0" brushRef="#br0">-3976-1564 880 0,'28'33'271'0,"-18"29"42"16,-17 12-224-1,-13 40-80-15,-9 5-8 0,-16 37 2 16,-7-3 3-16,-7 25 4 16,7-31 0-16,1 14 3 15,13-46-3-15,3-6-329 16,15-34 108-16</inkml:trace>
  </inkml:traceGroup>
</inkml:ink>
</file>

<file path=ppt/ink/ink2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5:08.3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3F1C08-4E42-44ED-87FD-2077237A9447}" emma:medium="tactile" emma:mode="ink">
          <msink:context xmlns:msink="http://schemas.microsoft.com/ink/2010/main" type="inkDrawing" rotatedBoundingBox="22553,6646 25963,8631 24648,10892 21237,8907" semanticType="10" shapeName="Other">
            <msink:sourceLink direction="with" ref="{027B5069-F382-4B48-88C0-60D767A3FC10}"/>
            <msink:sourceLink direction="with" ref="{3E6FFEB5-C255-420E-9138-84EB57C115F0}"/>
          </msink:context>
        </emma:interpretation>
      </emma:emma>
    </inkml:annotationXML>
    <inkml:trace contextRef="#ctx0" brushRef="#br0">202 0 1207 0,'-34'41'258'0,"-1"47"110"16,6 23-357-16,-4 45-8 15,7 5-5-15,-1 29-4 16,9-13 4-16,7 32-3 16,13-22 4-16,7 29-1 15,7-16 4-15,6 23-2 0,-4-32 3 16,5 17-3-16,-5-37 3 15,6-14-2-15,0-40 4 16,7-8-4-16,1-41 4 16,12-10-5-16,-2-16 6 15,20-16-7-15,5-21 4 16,26-21-5-16,7-14 6 0,36-19-6 16,-4-2 6-16,32-5-3 15,-6 19 3-15,23-5-4 16,-19 15 4-16,28-1-5 15,-20 7 4-15,13-15-3 16,-33 7 3-16,28-9-2 16,-32 3 4-16,1-3-6 15,-26 5 4-15,8-1-2 16,-35 8 0-16,2-4 1 16,-19 3-19-16,7-5-361 15,-18 3 117-15</inkml:trace>
  </inkml:traceGroup>
</inkml:ink>
</file>

<file path=ppt/ink/ink2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29:38.6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FE416B-CBC6-446D-8821-D158BDCC6DFC}" emma:medium="tactile" emma:mode="ink">
          <msink:context xmlns:msink="http://schemas.microsoft.com/ink/2010/main" type="writingRegion" rotatedBoundingBox="22313,1713 31286,3606 30648,6631 21675,4738"/>
        </emma:interpretation>
      </emma:emma>
    </inkml:annotationXML>
    <inkml:traceGroup>
      <inkml:annotationXML>
        <emma:emma xmlns:emma="http://www.w3.org/2003/04/emma" version="1.0">
          <emma:interpretation id="{762F49FA-AF34-4162-B484-F56EC0ACC445}" emma:medium="tactile" emma:mode="ink">
            <msink:context xmlns:msink="http://schemas.microsoft.com/ink/2010/main" type="paragraph" rotatedBoundingBox="22313,1713 31286,3606 30648,6631 21675,4738" alignmentLevel="1"/>
          </emma:interpretation>
        </emma:emma>
      </inkml:annotationXML>
      <inkml:traceGroup>
        <inkml:annotationXML>
          <emma:emma xmlns:emma="http://www.w3.org/2003/04/emma" version="1.0">
            <emma:interpretation id="{439E2BB4-AF61-4B28-9545-E2CB1C2583FB}" emma:medium="tactile" emma:mode="ink">
              <msink:context xmlns:msink="http://schemas.microsoft.com/ink/2010/main" type="line" rotatedBoundingBox="22313,1713 31286,3606 30648,6631 21675,4738"/>
            </emma:interpretation>
          </emma:emma>
        </inkml:annotationXML>
        <inkml:traceGroup>
          <inkml:annotationXML>
            <emma:emma xmlns:emma="http://www.w3.org/2003/04/emma" version="1.0">
              <emma:interpretation id="{0A54CDDF-8069-4AAA-B580-69216658D676}" emma:medium="tactile" emma:mode="ink">
                <msink:context xmlns:msink="http://schemas.microsoft.com/ink/2010/main" type="inkWord" rotatedBoundingBox="22198,2259 24175,2676 23859,4173 21882,3756"/>
              </emma:interpretation>
              <emma:one-of disjunction-type="recognition" id="oneOf0">
                <emma:interpretation id="interp0" emma:lang="" emma:confidence="1">
                  <emma:literal/>
                </emma:interpretation>
              </emma:one-of>
            </emma:emma>
          </inkml:annotationXML>
          <inkml:trace contextRef="#ctx0" brushRef="#br0">-154-1519 1006 0,'7'0'298'15,"-5"4"61"-15,1 13-251 16,1 30-83-16,-1 33 3 16,-3 19 9-16,-1 17-8 15,-1 6-2-15,-2-4-7 16,-1-24-4-16,-1-2-9 0,2-17 3 16,-1-7 1-16,2-29 5 15,2-7-3-15,4-20 4 16,-2 1-7-16,1-7-10 15,-1-2-65-15,-1-8-276 16,5-21-70 0</inkml:trace>
          <inkml:trace contextRef="#ctx0" brushRef="#br0" timeOffset="866.3073">-186-1539 1046 0,'-5'-6'410'0,"8"9"-1"16,8 1-257-16,10 12-107 16,11-7-42-16,17-2-3 15,11-10 8-15,24-4-5 16,2-2 5-16,17-11-6 16,-6 0 3-16,16-1-3 15,-19 6 3-15,9-2-5 16,-13 3 5-16,4 1-7 15,-23 8 6-15,6 2-5 16,-19 5 6-16,1 1-5 0,-12-2-1 16,9 4 0-16,-12-8 6 15,9-2-5-15,-9 2 5 16,2-1 2-16,-8-4-1 16,-2-3-6-16,-13 4 14 15,-3 2 12-15,-11 5 15 16,-6 6 8-16,-6 3 19 15,1 7-2-15,-2 0-6 0,2 15-16 16,5-4-8-16,5 14-15 16,6 26-10-16,4 11-9 15,-2-2 4-15,3 18-6 16,-7-9 8-16,1-21-9 16,-5-10 7-16,1-5-6 15,-4-16 6-15,4 7-9 16,-5-9 8-16,2 7-6 15,-3-13 6-15,2-7-6 16,-2-12 8-16,-1-2 0 16,-2 4 0-16,1-8-7 15,2 18 8-15,-3 0 0 16,-3 1-5-16,3-12-1 16,0 17 7-16,-1-16-8 15,2 4-2-15,4-6 0 0,-5-1 6 16,1-2-4-16,-1-5 9 15,-4-1-6-15,1 0 8 16,3 2-5-16,0-4 8 16,-2 4 4-16,2 1 8 15,-6 6-8-15,-5-2 6 16,-7 8-8-16,-3 2-5 16,-20-2-6-16,-2-3 6 0,-17 0-5 15,-7-4 2-15,-21-1-7 16,5-4 3-16,-18 8-8 15,1 3 4-15,-18 7-4 16,12 3 7-16,-14 2-5 16,17 3 10-16,-1-10-5 15,26-10 6-15,-4 0-7 16,21-4 6-16,-6-14-8 16,17 3 5-16,2-8-8 15,16 0 6-15,7 5-6 16,13 6 3-16,0 0-27 15,8 3-39-15,4-8-517 16</inkml:trace>
        </inkml:traceGroup>
        <inkml:traceGroup>
          <inkml:annotationXML>
            <emma:emma xmlns:emma="http://www.w3.org/2003/04/emma" version="1.0">
              <emma:interpretation id="{06BC4AB8-30D8-4438-AF41-BA28F9CECBBF}" emma:medium="tactile" emma:mode="ink">
                <msink:context xmlns:msink="http://schemas.microsoft.com/ink/2010/main" type="inkWord" rotatedBoundingBox="24853,2600 27115,3077 26893,4130 24631,3653"/>
              </emma:interpretation>
              <emma:one-of disjunction-type="recognition" id="oneOf1">
                <emma:interpretation id="interp1" emma:lang="" emma:confidence="1">
                  <emma:literal/>
                </emma:interpretation>
              </emma:one-of>
            </emma:emma>
          </inkml:annotationXML>
          <inkml:trace contextRef="#ctx0" brushRef="#br0" timeOffset="47860.3623">2800-1506 201 0,'1'-9'137'16,"1"-3"28"-16,2-6-12 0,4 3 23 16,-3-1 0-16,1 0 24 15,-2 1-34-15,-1 4 2 16,-3 8-40-16,2 1 8 16,-4 6-24-16,-4-3-8 15,-3 7-22-15,-8-1-19 16,1 8-28-16,-7 7-13 15,5 2-7-15,0 5-11 16,5-5-2-16,3 40-4 16,4 10 3-16,4 29-3 15,2-6 3-15,3 9-3 16,3-44 6-16,2-7-6 16,-1-32 4-16,6 7-4 0,-3 8 5 15,2-12-6-15,-1 7 5 16,0 6-3-16,-1-4 3 15,2-10-4-15,2 9 5 16,3-9-3-16,-1-9 5 16,0-2-5-16,-3-8 6 15,1-7 1-15,-3-9 11 16,1-5 5-16,-2-6 10 0,2-17 5 16,-1-1-4-16,6-2-11 15,-5 1-3-15,3-7-9 16,-1 11-2-16,-8-5-1 15,-2-3 5-15,-5-33-5 16,2-31 7-16,-7 0-7 16,3 5 5-16,-9 2-6 15,4 33 8-15,-7 43 0 16,6 4 8-16,0-2-8 16,2 14 5-16,-1 3-15 15,2 0 4-15,0 6-101 16,-6 9-86-16,-13 0-354 15,0-16 0-15</inkml:trace>
          <inkml:trace contextRef="#ctx0" brushRef="#br0" timeOffset="127512.0356">4423-654 1274 0,'-4'2'384'0,"2"-1"96"15,-1 2-353-15,0-3-18 16,3 2-36-16,0 1-8 15,2-3-25-15,-2 1-10 16,3 1-18-16,-2-2-4 16,2-2-5-16,5 2 0 0,0 0-1 15,2 0 3-15,1-1-1 16,6 4 1-16,-4-8-1 16,8 5 1-16,4-1-4 15,5-2 2-15,-3-3-3 16,7 3 1-16,-8-5-1 15,-1 1 1-15,-8 4 1 0,-2-4 1 16,-9 6-1-16,-1-1 8 16,-7 2 6-16,1-1 9 15,-5 4 4-15,-3-3 9 16,-5-3-2-16,-13 3 4 16,-5 0-6-16,-15-2 3 15,-3 4-8-15,-10 4 0 16,4-1-9-16,-1 1-2 15,10 1-6-15,4 1-1 16,13-1-5-16,4 1 0 16,8 0-3-16,1-2 0 15,2-5 0-15,3 2 0 16,10-3-3-16,-4-1-4 16,9-2-1-16,-1 3-2 15,7 0-1-15,0-2-1 16,6 2 2-16,5 0 0 15,10 5 0-15,8-1 3 0,-1 2 0 16,10 3 2 0,-2-1 1-16,-1-4 0 0,-9-1-1 15,1-1-3-15,-10-7-1 16,-1 2-2-16,-10 0 0 16,-3-1 1-16,-5 4 3 15,-4 0 2-15,-4-2 2 0,-1 2 1 16,-2 0 2-16,-2 0 1 15,-2 3-2-15,-7 3 1 16,0-6-11-16,-6 6-61 16,-1 1-153-16</inkml:trace>
          <inkml:trace contextRef="#ctx0" brushRef="#br0" timeOffset="135587.4622">2419-681 965 0,'-20'8'277'0,"16"-8"57"16,1 4-253-16,6-2-61 15,0-2 3-15,4 0 5 16,6 1 18 0,2-1 2-16,6-4 14 0,3-1-4 15,5-1-2-15,0-2-18 16,4 1-6-16,-2 1-15 15,0 1-8-15,-3 4-5 16,4-1-2-16,-5 2-1 16,3 0 2-16,-4-1-2 0,-2 1 0 15,-7-2 0-15,-2 4 3 16,-9-2 1-16,-1 3 10 16,-4-3 4-16,-1 1 30 15,-1 1 10-15,-8-4 22 16,-6-1-6-16,-16 3 1 15,-8 3-28-15,-17 3-13 16,-5 0-18-16,-10 6 3 16,11 2-2-16,6-3 10 15,17-2-3-15,6-2 1 16,14-4-10-16,8-1-3 16,6-2-14-16,0-2 1 15,4-1-6-15,16-4 4 16,3-1-4-16,11-1 4 0,7-1 0 15,11 2 2-15,-5 3-3 16,6 1 3-16,-10 4-1 16,-3-2-1-16,-11-1-3 15,-6 2 1-15,-14-4 0 16,-12 1 3-16,-11 1 0 16,-13 0 3-16,-10 3-2 0,-8 1-10 15,1 2-68-15,7 2-463 16</inkml:trace>
          <inkml:trace contextRef="#ctx0" brushRef="#br0" timeOffset="72512.189">3361-479 1102 0,'-6'-2'311'15,"2"1"94"-15,2 4-312 0,4-2-7 16,2 1-28-16,8-5-8 16,2 3-23-16,10-6-7 15,5 1-12-15,8-4-2 16,-1 7-3-16,5-2 0 15,-3 1-1-15,4-2 0 16,-4 5 0-16,0-4 0 16,-3-1 0-16,-3 1 0 15,-9 2 0-15,-8-4 2 16,-8 5 0-16,-3-4 8 0,-9 7 1 16,-6-2 6-16,-4 13 1 15,-11-8-1-15,-1 2-5 16,-8 5-1-16,3-1-4 15,-7-9 4-15,7 4 1 16,-9 4 3-16,6-11-3 16,-4 7 0-16,7-3-6 0,-2 4-3 15,10-8-5-15,6 7 9 16,6-12 0-16,3 4-2 16,6-1-1-16,4 2 0 15,4-1-10-15,7 8 0 16,5 0-1-16,8 0 1 15,6 2-1-15,1-2 3 16,-2-3 0-16,2-3 4 16,-14-1 0-16,-3-2 2 15,-4 3-1-15,-7-2 3 16,-7 2-4-16,0 3 1 16,-4-3 0-16,-15 3 2 15,-2 2-1-15,-3-1 0 16,-2 1 1-16,-3-2-1 15,12-8 2-15,1 5-89 0,8 3 300 16</inkml:trace>
        </inkml:traceGroup>
        <inkml:traceGroup>
          <inkml:annotationXML>
            <emma:emma xmlns:emma="http://www.w3.org/2003/04/emma" version="1.0">
              <emma:interpretation id="{8DBB950D-17CD-4202-811D-128A1AB65B5F}" emma:medium="tactile" emma:mode="ink">
                <msink:context xmlns:msink="http://schemas.microsoft.com/ink/2010/main" type="inkWord" rotatedBoundingBox="28215,2959 31286,3606 30648,6631 27577,5983"/>
              </emma:interpretation>
            </emma:emma>
          </inkml:annotationXML>
          <inkml:trace contextRef="#ctx0" brushRef="#br0" timeOffset="140481.3812">6607 703 963 0,'9'9'447'0,"2"-5"-30"0,16-5-150 15,8-8-228-15,19-14 1 16,4-1 1-16,16-5 1 16,-10 3-22-16,9 6 0 15,-15 13-59-15,-1 5-417 16,-25 14 129-16</inkml:trace>
          <inkml:trace contextRef="#ctx0" brushRef="#br0" timeOffset="141104.0339">7593-92 1030 0,'-4'2'391'15,"4"-1"32"-15,0 4-216 16,4-2-126-16,5 0-12 16,6-5-20-16,14-8-7 0,6-12-28 15,14-19 0-15,2-9-7 16,7-7 5-16,-31 25 1 31,1 0-3-31,16-20-7 16,-19 22 14-16,-13 12-8 15,-16 29 7-15,-10 20-6 16,-1 19 3-16,4 11-14 0,10 4 6 16,2-13-7-16,10-7 7 31,0-16-7-31,1-17 6 0,-6-6-1 0,3-3-48 15,-7-7-62-15,-1-8-380 16,-12 0 57-16</inkml:trace>
          <inkml:trace contextRef="#ctx0" brushRef="#br0" timeOffset="139950.3372">5816-148 1225 0,'-15'-9'399'15,"6"-5"78"-15,6 12-314 16,5 1-71-16,10-2-18 15,9-2-44-15,18-7-9 16,14 0-22-16,20-8 3 16,2 2-4-16,16-2 6 15,-12 1-5-15,4 2 10 16,-16 6-22-16,-3 5-95 0,-20 5 142 16,-5 16-531-16,-18-1 121 15</inkml:trace>
          <inkml:trace contextRef="#ctx0" brushRef="#br0" timeOffset="140284.3869">6646 275 1581 0,'2'14'335'0,"13"-19"150"15,6-5-464-15,20-18-19 16,6-5 0-16,9-14 6 15,1 15-6-15,3 2 5 16,-10 15-7-16,-1 13 8 16,-14 2-31-16,-12 2-106 0,-8 10 76 15,-17 20-435-15,-10 6 57 16</inkml:trace>
          <inkml:trace contextRef="#ctx0" brushRef="#br0" timeOffset="307214.3126">6362-317 950 0,'-8'-44'258'0,"-6"4"78"15,-1 13-266-15,-5 0-11 16,-1 4-9-16,-14 14 10 15,-1 6-12-15,-12 14-2 16,-434 790 174 62,323-534-220-62,165-228 4-16,-3 1-2 0,7 2-2 15,13 46 0 1,15 38-1-16,12 11 1 16,11-11-1-1,11-2 1-15,-8-56-1 0,12-10-1 16,-11-31-5-16,7-9-3 16,-5-21-2-16,9-30 2 0,-11-23 4 15,13-52 3-15,-8-28 6 16,0-31 3-16,-13-35-3 15,-6-33 1-15,-23 42-1 16,-9-3 2-16,-21 25 0 16,-15 37 6-16,-8 46 4 15,-12 5 23-15,-6 36 10 0,-8 9 12 16,-2 23-4-16,-16 7-4 16,1 8-25-16,-18 3-24 15,3 14-52-15,-19 18 275 16,14 18-707-16</inkml:trace>
          <inkml:trace contextRef="#ctx0" brushRef="#br0" timeOffset="139569.1828">6214-21 658 0,'-12'-4'486'15,"1"-2"-37"-15,4 7-71 0,-3 7-215 16,-3 6-54-16,-7 7-19 16,5 8-66-16,-5 36-10 15,2 9-12-15,-2 40 3 16,2 3-6-16,-8 2 5 16,6-32-5-16,1-10 5 15,5-37-4-15,5-13 7 16,9-6-5-16,5-6 4 15,5 0-5-15,11-4 5 16,5-2-6-16,11-10 6 16,7 2-5-16,9-19 7 15,-2-2-7-15,8-3 6 16,-11 2-7-16,-4-3 6 16,-14 13-2-16,-7 1-33 15,-13 7-53-15,-8 6 107 0,-7 9-514 16,-5-3 154-16</inkml:trace>
          <inkml:trace contextRef="#ctx0" brushRef="#br0" timeOffset="168488.8079">8124-429 508 0,'-18'-77'432'16,"-5"9"-75"-16,-3 10 36 15,-1 13-266-15,-3 31-12 16,-11 9-12-16,-11 8-27 16,1 7-45-16,-10 8-22 0,3 9-4 15,-4 19-5-15,7 11-1 16,-11 25-4-16,11 17 9 16,-9 16-3-16,13-6 5 15,-2 84-5-15,10-13 4 16,7 13-8-16,18 9 7 15,14 37-8-15,18-73 4 16,23 22-5-16,8-20 7 0,17-7-8 16,5-37 8-16,10-8-5 15,-2-36 8-15,20-22-2 16,-4-39 12-16,14-41-2 16,3-39 7-16,13-53-5 15,-10-24 3-15,9-48-7 16,-17-4 2-16,-9-10-7 15,-24 36 6-15,-17-82-6 16,-36 51 6-16,-17 5 4 16,-20-4 14-16,-30-17 6 15,-8 97 16-15,-13-6 23 16,-2 23 7-16,-13 40-13 16,8 34-8-16,-13 20-17 15,5 23-23-15,-13 10-18 16,13 3 7-16,-1 2-54 15,14-11-87-15,19-1-431 0</inkml:trace>
          <inkml:trace contextRef="#ctx0" brushRef="#br0" timeOffset="378259.4259">8223-846 1122 0,'-52'-7'678'31,"26"4"-596"-31,2 0-74 0,-103 45 0 15,-10 39-2-15,-19 42 1 16,4 24 4-16,63 20 0 16,20 12-5-16,7 60 1 15,24-8 0-15,18 45-1 16,25-13-3-16,19 11 0 0,19-61-3 16,27 10 0-16,-2-56 0 15,20-8 2-15,-2-41 0 16,18-14-1-16,-15-41-3 15,16-17-5-15,-11-37-3 16,12-49 4-16,-16-31 2 0,8-78 8 16,-16-25 8-16,8-78 7 15,-27 0 2-15,-10-95 9 16,-22 37-5-16,-15-33 7 16,-22 61-4-16,-30-8 1 15,-19 108-4-15,-28 26 15 16,-8 68-8-16,-24 42-1 15,16 48-11-15,-15 27-61 16,23 16-75-16,3 14-346 16,27-34 39-16</inkml:trace>
          <inkml:trace contextRef="#ctx0" brushRef="#br0" timeOffset="141451.1281">7523 246 1030 0,'11'11'310'0,"13"-25"95"15,7 1-286-15,19-13 11 0,9-7-27 16,20-4-9-16,-2 8-37 15,14 2-9-15,-9 7-33 16,3 7-1-16,-21 2-13 16,-1 2 5-16,-15 6-8 15,-6 0 8-15,-13 3-4 16,-5 3 4-16,-9-3-5 16,-6 4 6-16,-9-4-10 0,-6-1-105 15,-3 6-363-15</inkml:trace>
        </inkml:traceGroup>
      </inkml:traceGroup>
    </inkml:traceGroup>
  </inkml:traceGroup>
</inkml:ink>
</file>

<file path=ppt/ink/ink2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2:37.9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642327-0B21-4E0C-B632-D31EF877FEB9}" emma:medium="tactile" emma:mode="ink">
          <msink:context xmlns:msink="http://schemas.microsoft.com/ink/2010/main" type="writingRegion" rotatedBoundingBox="27003,3944 32934,713 33958,2592 28027,5824"/>
        </emma:interpretation>
      </emma:emma>
    </inkml:annotationXML>
    <inkml:traceGroup>
      <inkml:annotationXML>
        <emma:emma xmlns:emma="http://www.w3.org/2003/04/emma" version="1.0">
          <emma:interpretation id="{FC66FAED-61DC-46CC-BD3F-057D030B5AE8}" emma:medium="tactile" emma:mode="ink">
            <msink:context xmlns:msink="http://schemas.microsoft.com/ink/2010/main" type="paragraph" rotatedBoundingBox="27003,3944 32934,713 33958,2592 28027,5824" alignmentLevel="1"/>
          </emma:interpretation>
        </emma:emma>
      </inkml:annotationXML>
      <inkml:traceGroup>
        <inkml:annotationXML>
          <emma:emma xmlns:emma="http://www.w3.org/2003/04/emma" version="1.0">
            <emma:interpretation id="{0CDBFAF7-11F2-4465-89FB-08FB1A595235}" emma:medium="tactile" emma:mode="ink">
              <msink:context xmlns:msink="http://schemas.microsoft.com/ink/2010/main" type="line" rotatedBoundingBox="27003,3944 32934,713 33958,2592 28027,5824"/>
            </emma:interpretation>
          </emma:emma>
        </inkml:annotationXML>
        <inkml:traceGroup>
          <inkml:annotationXML>
            <emma:emma xmlns:emma="http://www.w3.org/2003/04/emma" version="1.0">
              <emma:interpretation id="{489A4040-9771-4CD1-AFEB-234E3906A7FC}" emma:medium="tactile" emma:mode="ink">
                <msink:context xmlns:msink="http://schemas.microsoft.com/ink/2010/main" type="inkWord" rotatedBoundingBox="27258,4412 28694,3629 29463,5041 28027,5824"/>
              </emma:interpretation>
            </emma:emma>
          </inkml:annotationXML>
          <inkml:trace contextRef="#ctx0" brushRef="#br0">6021-315 818 0,'-18'-26'392'0,"-16"11"-15"16,4 12-166-16,-2 3-128 15,-2 5-40-15,-2 4-9 16,4 1-16-16,-3 19-10 16,3 8-8-16,-3 20-2 15,0 10-2-15,-6 36 2 16,18-7-3-1,0-1 3-15,-19 130 2 16,34-86 2 0,2 3-1-16,20 144 1 15,19-31-2-15,34-106 2 0,15-46-1 16,10-89-1-16,-6-31 2 16,19-44 6-16,2-27 0 15,11-51 6-15,-14-5 2 16,7-16 2-16,-24-34-3 15,-14-8 2-15,-26 35-3 16,-20-16 26-16,-34 13 11 0,-9 50 34 16,-17 34 8-16,-10 11 20 15,-4 34-21-15,-3 23-10 16,0 21-35-16,-4 8-12 16,7 10-18-16,5-1-7 15,11-1 0-15,1 9-125 16,7-3-19-16</inkml:trace>
        </inkml:traceGroup>
        <inkml:traceGroup>
          <inkml:annotationXML>
            <emma:emma xmlns:emma="http://www.w3.org/2003/04/emma" version="1.0">
              <emma:interpretation id="{1C2894BE-B62D-4B5E-BF5C-ADC009BCE57D}" emma:medium="tactile" emma:mode="ink">
                <msink:context xmlns:msink="http://schemas.microsoft.com/ink/2010/main" type="inkWord" rotatedBoundingBox="29424,3400 29774,3209 29959,3548 29609,3739"/>
              </emma:interpretation>
              <emma:one-of disjunction-type="recognition" id="oneOf0">
                <emma:interpretation id="interp0" emma:lang="" emma:confidence="1">
                  <emma:literal/>
                </emma:interpretation>
              </emma:one-of>
            </emma:emma>
          </inkml:annotationXML>
          <inkml:trace contextRef="#ctx0" brushRef="#br0" timeOffset="-23774.4916">7513-939 1033 0,'-9'-7'812'0,"4"2"-620"0,2-2-7 15,1 0-25-15,1 1-20 16,1 3-53-16,-3-4-22 15,1 7-21-15,1-8-15 16,1 5-4-16,-3-3-4 16,0 8 2-16,-6 1-4 15,-2 1 7-15,-7 2-10 16,1 3-1-16,-4-3-9 16,3 5 5-16,1 1-11 15,6-4 7-15,-4 2-10 16,5-2 9-16,2-7-10 0,-3 4 9 15,1 3-8-15,4-2 8 16,0 0-10-16,3 3 10 16,6 0-11-16,0 2 10 15,1-4-9-15,1 7 9 16,2 2-9-16,-1 3 8 16,4-3-8-16,0 3 7 0,5 2-10 15,-2-3 9 1,-1-3-8-16,0 0 9 0,3-3-8 15,-4-8 10-15,7-4-8 16,-3-4 9-16,2 1-8 16,-2 0 9-16,-3 0-8 15,-7 0 9-15,2-4-9 16,-1 5 7-16,-3 2-8 16,3-1 6-16,-1 2-7 15,-4 7 8-15,1-7-8 16,-1 2 10-16,-2-3-6 15,-2 0 14-15,3 0 0 16,-8 2 8-16,-5-1-4 16,-3 1 2-16,-3 4-7 15,-3 0 1-15,-2 0-8 16,4 2 4-16,-4-1-4 16,7-2 0-16,-4-2-7 0,8-3 6 15,-4-3-10-15,8 1 9 16,-2-2-8-16,5-4 8 15,0-1-9-15,8 0 8 16,-2-14-9-16,1-1 4 16,8-2-4-16,0-3 8 15,2-4-7-15,4 12 7 16,0-2-3-16,-3 3 5 0,2 4-7 16,1 5 8-16,-4-1-7 15,-2 0 8-15,2-2-10 16,-2 2 8-16,1-5-10 15,-1 2 8-15,5 1-11 16,0 8 9-16,-4-9-9 16,1 15 6-16,0-1-5 15,-5 2 9-15,0-5-6 16,-5 8 7-16,1-2-4 16,-4 1 5-16,1-5-9 15,-2 7 11-15,0 5-9 16,-2-8 7-16,-1 13-6 15,1-10 10-15,-5 1-12 16,-1-5 10-16,-2 8-8 16,-4-12 7-16,-1 14-8 0,2-4 9 15,-2 0-8-15,2 0 9 16,0 2-11-16,-5-3 8 16,4 2-10-16,2-1 8 15,0 0-9-15,0 0 11 16,6 5-8-16,-2 0 8 15,4 5-6-15,4-2 7 16,3 3-10-16,1 1 8 16,2-3-6-16,2 7 5 0,4 0-8 15,0-10 10-15,-1 3-10 16,1-3 6-16,1-8-7 16,2-4 8-16,4 4-8 15,2-1 10-15,3 0-6 16,-3-3 9-16,-1 2-8 15,-2 0 8-15,2-3-7 16,-8 0 6-16,0 2-7 16,-6-2 8-16,0 0-8 15,-4 0 8-15,1 1-7 16,1 2 6-16,1 2-9 16,1 2 8-16,-2 2-7 15,-4-1 9-15,-1 1-8 16,-4 2 10-16,-1-4-8 15,0 1 10-15,-5-1-8 16,-1 0 8-16,1-4-8 0,-5 0 6 16,-6-9-9-16,7 4 4 15,3-6-8-15,0 1 7 16,4-7-7-16,7 8 5 16,0-12-6-16,0 0 6 15,2-10-9-15,4 1 4 16,-2-5-12-16,0 0 6 0,1 2-7 15,1 6 8-15,1 1-3 16,5 8 13-16,1 0-6 16,3 4 9-16,3 5-8 15,0 1 8-15,-1-1-9 16,-2 5 7-16,-3-4-8 16,-1 4 9-16,-2-1-7 15,-3 4 9-15,0-4-7 16,0 4 11-16,-3-5-11 15,-5 1 9-15,-2-4-8 16,-7 6 6-16,-7 2-10 16,-2 1 8-16,-4 1-8 15,4 1 7-15,-1 1-3 16,5-5 1-16,4 4-64 16,8-3-84-16,-5-12-425 15</inkml:trace>
        </inkml:traceGroup>
        <inkml:traceGroup>
          <inkml:annotationXML>
            <emma:emma xmlns:emma="http://www.w3.org/2003/04/emma" version="1.0">
              <emma:interpretation id="{0DD97EAA-A75D-436B-B6CB-57206CD760F6}" emma:medium="tactile" emma:mode="ink">
                <msink:context xmlns:msink="http://schemas.microsoft.com/ink/2010/main" type="inkWord" rotatedBoundingBox="30997,1768 32934,713 33891,2470 31955,3525"/>
              </emma:interpretation>
            </emma:emma>
          </inkml:annotationXML>
          <inkml:trace contextRef="#ctx0" brushRef="#br0" timeOffset="-8038.1571">9429-1502 955 0,'-6'-2'375'15,"12"64"10"-15,11 23-196 16,1 12-168-16,9 10-7 16,4 10 5-16,7-62-5 15,-2-30-2-15,8-9-4 16,-6-12 4-16,3-7 9 15,-5 2 14-15,2 1 10 16,-17-56 69 15,1 1-18-31,17-62-67 0,-4-11-9 16,-11-12 2-16,-13-5-114 16,-16 98-250-16,-28-21-135 15,-12 6-143-15</inkml:trace>
          <inkml:trace contextRef="#ctx0" brushRef="#br0" timeOffset="-7123.4609">9509-2537 1082 0,'-10'-9'462'0,"11"-9"-5"0,8-2-245 16,11 0-142 0,3 5-46-16,4 8-4 0,-1 5-8 15,0 13-7-15,-6 8-4 16,-5 16 3-16,-6 6 5 15,-8 17 1-15,-7-5 4 16,-7 7 5-16,-4-10 2 16,2-6 0-16,1-12 4 0,8-2-7 31,9-8-3-31,12-13-8 0,11-8-5 0,21-21-2 16,5-8 5-16,13-30 4 15,-1-2-58-15,15-15-453 16,-16 16 136-16</inkml:trace>
          <inkml:trace contextRef="#ctx0" brushRef="#br0" timeOffset="-4388.1931">9112-2663 642 0,'-2'-28'456'0,"1"3"-35"0,-2 10-59 16,3 6-179-16,1 11-49 16,7 14-27-16,1 11-51 15,5 25-29-15,5 12-19 16,1 22-3-16,-2-4 10 0,5 15-8 16,-3-9 3-16,0 13-10 15,-5-12 7-15,5 19 1 31,-14-25 12-31,3-1 2 0,-6-24 12 0,3-10-4 16,-8-30 2-16,2 2-5 16,3-14 12-16,-6-11 10 15,-7-5 6-15,-4-20-7 16,-3-22 0-16,-10-51-18 16,-3-12-16-16,5-34-12 15,15 4 6-15,8-5-8 16,11 35 5-16,13 6-8 15,3 29 6-15,-3 11-8 16,2 26 6-16,3 9-11 16,1 15 7-16,3 5-11 0,4 12 8 15,-1 10-7 1,-6 3 11-16,1 11-6 0,-10 3 10 16,-7 6-7-16,-8 3 9 15,-8 11-5-15,-7 1 8 16,-9 14-3-16,-5-1 9 15,-12 6 2-15,2-10 7 16,-9 1-3-16,6-15 8 0,-3-11-10 16,11-9-1-1,1-9-11-15,6-13 2 0,5-11-18 16,9-2-14-16,9-16-138 16,6 1 293-16,6-18-732 15,0 3 217-15</inkml:trace>
          <inkml:trace contextRef="#ctx0" brushRef="#br0" timeOffset="-7615.6648">9371-2726 1000 0,'-3'-22'379'16,"-3"12"70"-16,5 7-231 15,-7 4-79-15,2 14-23 16,2 11-47-16,1 21-36 16,-5 14-21-16,-6 22-7 15,-2 0 6-15,-7 13-8 16,2-8 6-16,-8 0-7 16,8-19 5-16,-2-1-5 0,5-27 5 15,-8-15-3-15,8-21-24 16,-2-33-117-16,3-20-95 15,-1-16-263-15,4-13-60 16</inkml:trace>
          <inkml:trace contextRef="#ctx0" brushRef="#br0" timeOffset="-7440.1345">8986-2485 1016 0,'6'9'264'0,"6"3"84"15,8 7-269-15,10 0-35 0,11 0 6 16,8-1 2-16,7-1-5 15,0-12-8-15,2 1-13 16,-10-3-6-16,1 4 2 16,-11 1-52-16,-3 16-369 15,-11 9 116-15</inkml:trace>
          <inkml:trace contextRef="#ctx0" brushRef="#br0" timeOffset="-8301.9702">9561-2014 1166 0,'3'-29'375'0,"0"11"103"16,0 16-329-16,2 16-23 15,1 12-37-15,3 19-30 16,3 13-39-16,5 14-9 15,-1-11 0-15,3 4-7 16,-1-18 2-16,2-5-6 0,-7-10 3 16,2 8-3-16,-5-12 3 15,-6 72-47-15,-2 2-63 16,-8 10 77-16,-4-3-470 16,-6-6 116-16</inkml:trace>
          <inkml:trace contextRef="#ctx0" brushRef="#br0" timeOffset="-1430.2528">10162-1671 848 0,'-2'-2'328'0,"1"4"18"15,2 1-216-15,5 3-69 16,-1 1-31-16,6 8-2 16,-2 4-3-16,3 0 9 0,0 9-6 15,5 4 2-15,-1-10-7 16,9 54-3-16,-3-5 5 16,7 1 8-16,-4-9-4 15,8 0 12-15,-1-62 10 16,7-62 12-16,-2-13 1 15,8-15 11-15,-7-5-12 16,6-8-10-16,-24 58 1 16,0 0-36-16,24-39-512 15,-14 10 174-15</inkml:trace>
          <inkml:trace contextRef="#ctx0" brushRef="#br0" timeOffset="-1696.0595">10273-1875 985 0,'-3'-3'460'16,"0"-6"12"-16,-2 11-217 15,4 11-137-15,4 16-59 0,1 8-12 16,2 10-39-16,8 3-7 16,0-8 2-16,2-7 1 15,-1-11 1-15,1-10 0 16,-7-5-1-16,0-3 0 15,-6-4 1-15,-2-2-5 16,-2-2-26-16,-8-2-101 16,-5-4 105-16,-10 0-468 15,1 1 98-15</inkml:trace>
          <inkml:trace contextRef="#ctx0" brushRef="#br0" timeOffset="-6222.4167">10465-2790 1079 0,'14'-42'357'0,"-12"19"104"16,-2 11-283-16,0 16-36 16,1 5-28-16,1 17-24 15,2 12-49-15,-2 26-19 16,2 13-4-16,-2 25-9 15,-1-7 3-15,1 17-8 16,-1-18 3-16,1-9-6 16,2-18 6-16,-5-2-5 15,-5-25 6-15,0-11-87 16,-5-13-40-16,-7-17 22 16,3-13-285-16,-7-15-132 15,-2-3 57-15</inkml:trace>
          <inkml:trace contextRef="#ctx0" brushRef="#br0" timeOffset="-3171.4538">10135-2697 1199 0,'-5'0'307'0,"4"4"105"16,7 7-346-16,6 10-21 15,4 6-16-15,12 13-1 16,2 4-10-16,10 10 5 0,-2-3 5 16,7-1 3-16,-1-9-6 15,6-2 0-15,2-9 14 16,-4-1-23-1,-4-11 4-15,-4-1-2 16,-11-8 0-16,-5-4-4 16,-4-4 2-16,-10 1-3 15,-1-4 3-15,-1 1 1 16,-17-4-51-16,-2 1-82 0,7 4-368 16,-7 3 43-16</inkml:trace>
          <inkml:trace contextRef="#ctx0" brushRef="#br0" timeOffset="-2694.0093">10620-2412 1390 0,'-9'-8'368'0,"9"-7"104"16,9 0-395-16,12-18-34 15,5-1-19-15,9-7-1 16,0 5-5-16,4-1 1 16,-8 18-3-16,-1 8-2 0,-10 14-3 15,-3 21 3-15,-8 14 6 16,-5 28 5-16,-4 2-1 16,-7 11 4-1,-5-11-3-15,-4 0 0 0,1-19-1 16,0-5 6-16,7-12-5 15,7-4-2-15,5-15-11 16,13-10-6-16,10-14-8 0,17-21 2 16,10-6 0-16,21-13 4 15,-2-2 7-15,-1 4-90 16,-9 16-119-16,1 7-354 16</inkml:trace>
        </inkml:traceGroup>
      </inkml:traceGroup>
    </inkml:traceGroup>
  </inkml:traceGroup>
</inkml:ink>
</file>

<file path=ppt/ink/ink2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5:37.3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6F1B978-FEA8-46F2-A6BB-8459EE25A02A}" emma:medium="tactile" emma:mode="ink">
          <msink:context xmlns:msink="http://schemas.microsoft.com/ink/2010/main" type="inkDrawing" rotatedBoundingBox="7202,9455 10497,5440 11370,6157 8076,10172" semanticType="callout" shapeName="Other">
            <msink:sourceLink direction="to" ref="{70F3726D-28E0-43C3-9514-4F3003E77D04}"/>
            <msink:sourceLink direction="from" ref="{A9F62F91-391A-4514-A76E-E2F8D1B9C9BF}"/>
          </msink:context>
        </emma:interpretation>
      </emma:emma>
    </inkml:annotationXML>
    <inkml:trace contextRef="#ctx0" brushRef="#br0">-6 3919 1058 0,'-8'4'297'0,"7"-4"77"16,9-4-301-16,16-22-8 15,14-14-26-15,24-28-8 16,12-18-8-16,31-46-5 0,7-11-6 16,31-33-4-16,-7 0-4 15,31-42 0-15,-7 13-2 16,20-44 1-16,-16 21-1 16,23-39 3-16,-22 38-1 15,14-8-2-15,-24 43-1 16,15-18 1-16,-21 45-1 0,8 0-1 15,-25 21 2-15,5 7 1 16,-29 31-1-16,-10 8 1 16,-26 25 2-16,-10 13 11 15,-26 24 0-15,-11 16 3 16,-21 11 1-16,-19 12-71 16,-12 15-244-16,-14 11-130 15,-6 3-107-15</inkml:trace>
    <inkml:trace contextRef="#ctx0" brushRef="#br0" timeOffset="409.5644">235 2609 1110 0,'-1'-19'297'16,"-2"6"102"-16,1 19-322 15,-5 26-7-15,-10 26-16 0,-15 44-6 16,-4 27-20-1,-17 47 1-15,1-5-12 0,-1 13-5 16,10-33-7-16,4-16 16 16,18-47 1-16,6-10-1 15,15-30 0-15,9-8-3 16,7-14-20-16,18-10 2 16,8-11-2-16,20-19 1 15,8-9 3-15,24-14 2 16,0-10-3-16,22-22 3 15,-3 9 0-15,26-36-20 16,-6-3-50-16,26-34-385 16,-11 1 89-16</inkml:trace>
  </inkml:traceGroup>
</inkml:ink>
</file>

<file path=ppt/ink/ink2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5:13.5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B93736-5B30-4032-8694-E1FA08889FCA}" emma:medium="tactile" emma:mode="ink">
          <msink:context xmlns:msink="http://schemas.microsoft.com/ink/2010/main" type="inkDrawing" rotatedBoundingBox="23169,6501 26091,8247 25595,9077 22673,7330" semanticType="callout" shapeName="Other">
            <msink:sourceLink direction="with" ref="{047C82C4-33BC-453C-8EF9-FACEA4AC334F}"/>
            <msink:sourceLink direction="with" ref="{BB8ADCAA-18B3-44F1-B3BA-1902467B96F4}"/>
          </msink:context>
        </emma:interpretation>
      </emma:emma>
    </inkml:annotationXML>
    <inkml:trace contextRef="#ctx0" brushRef="#br0">984 2280 1167 0,'-31'-28'308'0,"-5"13"84"0,12 12-337 16,1 11-26-16,9 5-23 15,8 9 0-15,8 5-4 16,10 20 2-16,6 5-2 16,12 28 2-16,5 3-4 15,11 28 6-15,2 0-4 16,18 29 8-16,0-12-4 0,15 23 5 31,2-19-8-31,14 12 6 0,-9-24-9 0,19 1 8 16,-10-25-6-16,18-7 8 15,-6-25-8-15,23-9 10 16,-3-25-10-16,27-15 7 16,-2-15-6-16,19-18 9 15,-16-14-8-15,6-3 6 16,-22 8-5-16,-8 6 5 15,-29 13-10-15,-10 6 8 16,-24 5-8-16,-7 4 7 16,-19-1-7-16,-1 0 8 15,-11 4-6-15,-7-1 17 16,-14 2-54-16,-8 9-391 16,-14-4 122-16</inkml:trace>
  </inkml:traceGroup>
</inkml:ink>
</file>

<file path=ppt/ink/ink2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5:22.7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952B46-F820-418F-AEDC-CCB7829BEFB9}" emma:medium="tactile" emma:mode="ink">
          <msink:context xmlns:msink="http://schemas.microsoft.com/ink/2010/main" type="inkDrawing" rotatedBoundingBox="27617,10258 30778,8886 30810,8961 27650,10333" semanticType="callout" shapeName="Other">
            <msink:sourceLink direction="with" ref="{84C08428-5B75-4FAC-8A32-2C1D7302D2E4}"/>
          </msink:context>
        </emma:interpretation>
      </emma:emma>
    </inkml:annotationXML>
    <inkml:trace contextRef="#ctx0" brushRef="#br0">5390 5983 1221 0,'-24'5'384'0,"4"0"84"16,18-1-350-16,25-8-36 15,21-7-38-15,43-13-12 16,26-7-1-16,57-39 17 16,23-10 4-16,61-32-3 15,-3-2-11-15,50-20-18 16,-30 22-14-16,27-17-3 16,-46 23 12-1,9-17-101-15,-49 12-65 0,17-16-371 16,-41 13 5-16</inkml:trace>
  </inkml:traceGroup>
</inkml:ink>
</file>

<file path=ppt/ink/ink2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2:38.791"/>
    </inkml:context>
    <inkml:brush xml:id="br0">
      <inkml:brushProperty name="width" value="0.09333" units="cm"/>
      <inkml:brushProperty name="height" value="0.09333" units="cm"/>
      <inkml:brushProperty name="fitToCurve" value="1"/>
    </inkml:brush>
    <inkml:context xml:id="ctx1">
      <inkml:inkSource xml:id="inkSrc14">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9:30:23.119"/>
    </inkml:context>
  </inkml:definitions>
  <inkml:traceGroup>
    <inkml:annotationXML>
      <emma:emma xmlns:emma="http://www.w3.org/2003/04/emma" version="1.0">
        <emma:interpretation id="{F2969FED-387D-4B9D-BEB8-BF48CD51D8CD}" emma:medium="tactile" emma:mode="ink">
          <msink:context xmlns:msink="http://schemas.microsoft.com/ink/2010/main" type="writingRegion" rotatedBoundingBox="24321,5198 32944,2741 34275,7413 25651,9869"/>
        </emma:interpretation>
      </emma:emma>
    </inkml:annotationXML>
    <inkml:traceGroup>
      <inkml:annotationXML>
        <emma:emma xmlns:emma="http://www.w3.org/2003/04/emma" version="1.0">
          <emma:interpretation id="{764E55C8-B979-4027-89CE-EA5044224409}" emma:medium="tactile" emma:mode="ink">
            <msink:context xmlns:msink="http://schemas.microsoft.com/ink/2010/main" type="paragraph" rotatedBoundingBox="27790,5981 32881,2748 34117,4695 29026,7927" alignmentLevel="2"/>
          </emma:interpretation>
        </emma:emma>
      </inkml:annotationXML>
      <inkml:traceGroup>
        <inkml:annotationXML>
          <emma:emma xmlns:emma="http://www.w3.org/2003/04/emma" version="1.0">
            <emma:interpretation id="{24680DFD-4F2D-4CF7-A76A-2A6779169A9F}" emma:medium="tactile" emma:mode="ink">
              <msink:context xmlns:msink="http://schemas.microsoft.com/ink/2010/main" type="line" rotatedBoundingBox="27790,5981 32881,2748 34117,4695 29026,7927"/>
            </emma:interpretation>
          </emma:emma>
        </inkml:annotationXML>
        <inkml:traceGroup>
          <inkml:annotationXML>
            <emma:emma xmlns:emma="http://www.w3.org/2003/04/emma" version="1.0">
              <emma:interpretation id="{EE1DCF59-0F43-4A01-A124-78C14579FB15}" emma:medium="tactile" emma:mode="ink">
                <msink:context xmlns:msink="http://schemas.microsoft.com/ink/2010/main" type="inkWord" rotatedBoundingBox="27812,6015 28343,5678 28706,6251 28175,6588"/>
              </emma:interpretation>
            </emma:emma>
          </inkml:annotationXML>
          <inkml:trace contextRef="#ctx0" brushRef="#br0">5808 1562 1173 0,'-9'-11'346'0,"1"16"78"16,4 15-336-16,-1 25-31 16,5 19-31-16,3 28-17 15,0 4-5-15,9 12-4 16,4-17 3-16,2-2-2 15,-1-33 1-15,1-7 0 16,-4-28 6-16,-2-18 11 16,-3-27 13-16,5-25 3 15,1-7 3-15,3-32-5 16,0-3-9-16,7-1-15 16,-9 19 0-16,-5 11-7 0,-5 34 2 15,2 24-12-15,-10 20 8 16,10 22-5-16,1 8 7 15,2 15-4-15,-7-31 16 32,1 0-5-32,8 13 1 15,-5-30-4-15,6-20 12 16,-1-42-9-16,3-17 6 16,8-6-7-16,-3 12 2 0,0 8-11 15,-4 28 5-15,-2 19-13 16,-4 22 5-16,3 22-3 15,-2 13 6-15,3 16-2 16,2-6 10-16,0-1 15 16,-2-17-37-16,9-52-471 15,-4-30 163-15</inkml:trace>
        </inkml:traceGroup>
        <inkml:traceGroup>
          <inkml:annotationXML>
            <emma:emma xmlns:emma="http://www.w3.org/2003/04/emma" version="1.0">
              <emma:interpretation id="{1B9C6830-D9D0-43A8-A69D-847E468B43A2}" emma:medium="tactile" emma:mode="ink">
                <msink:context xmlns:msink="http://schemas.microsoft.com/ink/2010/main" type="inkWord" rotatedBoundingBox="29559,5105 29916,4878 30387,5620 30030,5847"/>
              </emma:interpretation>
            </emma:emma>
          </inkml:annotationXML>
          <inkml:trace contextRef="#ctx0" brushRef="#br0" timeOffset="-35170.8077">7645 612 990 0,'-8'-9'446'16,"2"3"24"-16,0 1-228 15,0 7-99-15,-2 4-60 16,-4 6-17-16,-1 2-42 0,-4 16-10 15,-3-1-14-15,0 16 4 16,5 14-7 0,6 28 7-16,8 2-7 0,14 25 5 15,13-5-6-15,9-7 8 32,6-32-9-32,17-13 9 0,1-29-7 0,21-19 327 15,10-32-822-15,16-22 383 16</inkml:trace>
        </inkml:traceGroup>
        <inkml:traceGroup>
          <inkml:annotationXML>
            <emma:emma xmlns:emma="http://www.w3.org/2003/04/emma" version="1.0">
              <emma:interpretation id="{188938FC-7836-464E-AE1F-EE09DB94B0A8}" emma:medium="tactile" emma:mode="ink">
                <msink:context xmlns:msink="http://schemas.microsoft.com/ink/2010/main" type="inkWord" rotatedBoundingBox="29665,4791 32881,2748 34117,4695 30900,6737"/>
              </emma:interpretation>
              <emma:one-of disjunction-type="recognition" id="oneOf0">
                <emma:interpretation id="interp0" emma:lang="" emma:confidence="1">
                  <emma:literal/>
                </emma:interpretation>
              </emma:one-of>
            </emma:emma>
          </inkml:annotationXML>
          <inkml:trace contextRef="#ctx0" brushRef="#br0" timeOffset="-20989.97">9874-87 1238 0,'4'9'324'0,"1"-12"140"16,2-2-330-16,5-2-20 15,4-27 3-15,5-34-15 16,5-33-1-16,-1-11-74 16,0-29-7-16,-7 21 7 15,-6 30 2-15,-9 39 11 16,-1 12-5-16,-7 28-6 16,4 12-19-16,2 5-4 15,2 13-14-15,0 0 4 16,6 24-6-16,-1 2 15 15,4 14-8-15,2-1 9 16,2 9-8-16,0-19 10 16,-1-5-10-16,-6-10 15 0,1-1-84 15,-2-16-101-15,1 7-393 16,-1-3 19-16</inkml:trace>
          <inkml:trace contextRef="#ctx0" brushRef="#br0" timeOffset="-20819.424">10176-615 1536 0,'-6'19'391'16,"2"-7"121"-16,8-3-425 16,3-9-72-16,8-5 4 15,2-4-84-15,3-21-448 0,-1 4 130 16</inkml:trace>
          <inkml:trace contextRef="#ctx0" brushRef="#br0" timeOffset="-20182.4217">10626-1322 1138 0,'-6'-105'379'0,"-1"19"102"15,-3 78-309-15,-6 2-29 16,2 8-41-16,-1 4-40 16,-2 72-43-16,4 35-24 15,7 6 3-15,3 1-8 0,9-46 1 31,1 1 13-31,19 19-5 0,3-23 11 16,10 11-6 0,5-1 10-16,-6-17-10 0,-4-14 7 15,3-7-8-15,-8-15 6 16,-1 1-7-16,-7-6 7 16,-3-6-6-16,-7-2 8 0,-5-6-4 15,-5-12 28-15,-8-8 3 16,-8-4 6-16,-16-3-9 15,-7-9 4-15,-16-10-45 16,-1-1-8-16,-4-4-6 16,10-1 6-16,2 4-8 15,18 15 23-15,8 6 6 16,11 8 9-16,8-2-8 16,19 6 7-16,12-13-6 15,10-6 0-15,25-10-9 16,7 2 9-16,12-3 8 15,-5 12-133-15</inkml:trace>
          <inkml:trace contextRef="#ctx0" brushRef="#br0" timeOffset="-21553.7635">9332-116 1471 0,'0'5'360'0,"5"-7"127"16,7 1-404-16,13 2-50 16,6-19 1-16,14-15-7 15,7 1-7-15,12-14-13 16,-4-10-71-16,4 12-441 16,-17 12 121-16</inkml:trace>
          <inkml:trace contextRef="#ctx0" brushRef="#br0" timeOffset="-21788.8431">9479-486 1394 0,'-3'3'400'0,"3"3"77"16,3 10-374-16,2 2-78 15,2 14-18-15,7 18-3 16,0-3 6-16,5 13-8 16,4-4 5-16,1-1-5 0,-1-19 5 15,-2 1-5-15,-5-18 5 16,-4-4-3-16,-3-6 3 15,-3-2-20-15,-3-4-86 16,-8-8-394-16,-4-3 85 16</inkml:trace>
          <inkml:trace contextRef="#ctx0" brushRef="#br0" timeOffset="-22628.1845">9063-192 678 0,'10'-25'346'16,"-1"6"4"-16,-5 4-146 15,1 3-44-15,-7 4-28 16,-2 5 13-16,-5 6-23 16,-10 4 1-16,-5 2-34 0,-5 6-15 15,-4 1-27-15,-11 7-7 16,4 1-15-16,-5 7-6 15,4 1-11-15,1 1-5 16,13-7-3-16,1 1-2 16,20-6-4 15,3-10-1-31,2-1 4 0,-2 39-1 16,12-2 2-16,9-2 0 15,11 1 0-15,10-33 4 16,4-14 8-16,13-13 14 15,-1-8 3-15,8-7 3 16,-5 1-1-16,4 4-5 0,-15 5-12 16,3 6 7-16,-18 0-56 15,-8-2-502-15</inkml:trace>
          <inkml:trace contextRef="#ctx0" brushRef="#br0" timeOffset="195402.8905">10180-895 375 0,'2'-9'441'0,"-10"-4"-89"0,-9 0-11 15,-10-9-121 1,-3 10-77-16,-8-5 0 0,0 11-40 15,0 6-15-15,-3 26-8 16,-2 5-73 0,-1 42-3-16,2 20-7 15,1 34 7-15,14 11-3 0,9 23 4 16,13-32-2-16,19-13-1 16,11-25-3-16,13-10 1 15,5-33 1-15,4-7 0 16,-2-20 1-16,7-33 2 15,0-20 0-15,7-3 6 16,1-14 12-16,6-10 22 16,-7-6 7-16,3-29 12 15,-12-6-2-15,-7-29 4 16,-21 1-21-16,-17 2 0 16,-20 26-14-16,-16 5 0 15,-10 31-19-15,-12 15 2 16,3 36-17-16,-12 10 3 15,-2 15-17-15,-9 15-65 16,8 6-123-16</inkml:trace>
          <inkml:trace contextRef="#ctx0" brushRef="#br0" timeOffset="-35906.1288">8019 1114 1243 0,'0'-8'394'0,"-1"14"72"15,4 10-362-15,-5 3-24 16,6 13-53-16,-6 9-13 16,0-1-13-16,4 5 5 15,4-4-8-15,-4-1 10 16,4-7-2-16,4 5 19 15,-5-11-4-15,-2-1 14 16,-2-3-10-16,-2-5 5 16,1-11-19-16,0-2 29 15,-2-8 4-15,4-8 15 16,-8-10-9-16,0-12 7 0,-2-13-32 16,8-16-9-16,-3-2-18 15,11-2 6-15,-1 16-8 16,7-1 7-16,1 21-9 15,5 15 7-15,1 6-9 16,5 1 7-16,-3 17-8 16,2 7 8-16,-6-6-5 15,-4 10 8-15,-9-5-6 16,-6 3 8-16,-8-1-5 0,-5 3 17 16,-10 1 0-16,-6 2 19 15,-1-5-4-15,2 3 6 16,4-6-16-16,7-6 0 15,8-3-20-15,5-10-25 16,7-5-51-16,7-11 308 16,16-15-823-16,9-3 333 15</inkml:trace>
          <inkml:trace contextRef="#ctx0" brushRef="#br0" timeOffset="-35593.3167">8252 630 1175 0,'4'-1'319'16,"2"-1"128"-16,3-4-333 16,7 9-2-16,-1 3-18 15,6 8-10-15,3-1-42 16,5 10-6-16,-2-2-17 15,1 7 2-15,-7-4-13 16,-6 22 6-16,-10 4-6 0,-10 19 8 16,-10 6-8-16,-6 10 8 15,-7-13-8-15,-3 6 5 16,2-22-9-16,1-6-7 16,7-11-90-16,3-10-419 15,4-18 102-15</inkml:trace>
          <inkml:trace contextRef="#ctx0" brushRef="#br0" timeOffset="-36424.2755">7866 996 1125 0,'9'3'324'0,"7"-6"115"16,6-3-306-16,10-8-3 15,0-6 78 17,-15 11-113-32,-1 0-85 0,48-35 2 0,-5 6-11 15,-1 5 8 1,-10 5-16-16,-37 35-120 0,-5 3-42 15,-1 22-327-15,-5 4-32 16</inkml:trace>
          <inkml:trace contextRef="#ctx0" brushRef="#br0" timeOffset="-32011.455">8716 259 1942 0,'-12'-14'424'0,"4"9"179"15,4 4-576-15,5-11-17 16,-2 7-15-16,2 7 13 15,-1 1-93 1,0 1-121-16,-7 5-394 16</inkml:trace>
          <inkml:trace contextRef="#ctx0" brushRef="#br0" timeOffset="-36793.8689">7816 610 1022 0,'5'-9'320'0,"1"3"105"0,-3 2-281 16,3 2 3-16,-3 2-32 16,1 8-19-16,1 1-48 15,4 9-12-15,0-1-24 16,5 2 0-16,-3-2-10 15,4 6 5-15,-5-12-7 16,1-1 8-16,-2-8-4 16,6-13 16-16,-4-10-3 0,6-5 12 15,-4-3-8-15,-2 6 10 16,-5 11-16-16,3 2 5 16,-9 10-14-16,5 1 7 15,-5 2-11-15,3 8 8 16,0 9-10-16,3 2 11 15,-3 4-11-15,6-2 8 16,-3-24 1 0,1 2-5-16,7-13 25 15,1-7-2-15,3-11 14 16,1 0-11-16,-12 14 7 16,-2-42-26-16,-1 52 0 15,-1 4-16-15,-1 1 8 16,-2 3-6-16,4 53-146 0,4-52 205 15,10 2-612-15,0-4 121 16</inkml:trace>
          <inkml:trace contextRef="#ctx0" brushRef="#br0" timeOffset="-11609.7044">8957 981 1133 0,'-7'-21'329'0,"5"-5"121"16,5 0-317-16,2-1-2 0,4 2-25 15,7 0-19-15,1 9-47 16,3 0-11-16,-2 4-16 16,3 1 11-16,-5 8 3 15,-1-23 10-15,-3-3 1 16,-2-12 0-16,-3-45-14 16,0-29-8-1,-1 10-10-15,2 10-3 0,-1 8-3 16,7 58-5-16,-3 32 0 0,7 26 0 15,-3 11 1-15,8 48 1 16,1 0 3-16,2 3 2 16,-2-8 0-16,6 2 2 15,-2-47 2 1,1 12-111-16,-2-6 394 0,8 18-819 16,-6-9 292-16</inkml:trace>
          <inkml:trace contextRef="#ctx0" brushRef="#br0" timeOffset="-11616.6908">9148 624 1276 0,'5'6'377'0,"-7"10"71"16,7 8-316-16,15 32-86 46,-10-29-10-46,-5-13-23 16,1 1-10-16,44 109 1 0,0 1-1 0,2 13 1 16,-5-3 0-16,-37-78-34 15,-4-8-38-15,0 1-73 16,-6-17-117-16,11-1-213 16,-2-18-6-16</inkml:trace>
          <inkml:trace contextRef="#ctx1" brushRef="#br0">10113 1475 0,'0'0'0,"0"0"0,0 0 16</inkml:trace>
        </inkml:traceGroup>
      </inkml:traceGroup>
    </inkml:traceGroup>
    <inkml:traceGroup>
      <inkml:annotationXML>
        <emma:emma xmlns:emma="http://www.w3.org/2003/04/emma" version="1.0">
          <emma:interpretation id="{C75F7CD9-357F-4D74-82DD-2531200D485C}" emma:medium="tactile" emma:mode="ink">
            <msink:context xmlns:msink="http://schemas.microsoft.com/ink/2010/main" type="paragraph" rotatedBoundingBox="25069,7825 32133,5813 32715,7857 25651,9869" alignmentLevel="1"/>
          </emma:interpretation>
        </emma:emma>
      </inkml:annotationXML>
      <inkml:traceGroup>
        <inkml:annotationXML>
          <emma:emma xmlns:emma="http://www.w3.org/2003/04/emma" version="1.0">
            <emma:interpretation id="{9688BD37-FD31-4C97-BF79-E4FD34BE63D3}" emma:medium="tactile" emma:mode="ink">
              <msink:context xmlns:msink="http://schemas.microsoft.com/ink/2010/main" type="line" rotatedBoundingBox="25069,7825 32133,5813 32715,7857 25651,9869"/>
            </emma:interpretation>
          </emma:emma>
        </inkml:annotationXML>
        <inkml:traceGroup>
          <inkml:annotationXML>
            <emma:emma xmlns:emma="http://www.w3.org/2003/04/emma" version="1.0">
              <emma:interpretation id="{047C82C4-33BC-453C-8EF9-FACEA4AC334F}" emma:medium="tactile" emma:mode="ink">
                <msink:context xmlns:msink="http://schemas.microsoft.com/ink/2010/main" type="inkWord" rotatedBoundingBox="25069,7825 29739,6495 30253,8298 25583,9629">
                  <msink:destinationLink direction="with" ref="{90B93736-5B30-4032-8694-E1FA08889FCA}"/>
                </msink:context>
              </emma:interpretation>
              <emma:one-of disjunction-type="recognition" id="oneOf1">
                <emma:interpretation id="interp1" emma:lang="" emma:confidence="1">
                  <emma:literal/>
                </emma:interpretation>
              </emma:one-of>
            </emma:emma>
          </inkml:annotationXML>
          <inkml:trace contextRef="#ctx0" brushRef="#br0" timeOffset="155200.878">4595 3088 925 0,'6'-36'404'0,"-1"7"55"15,-7 22-238-15,-4 26-63 16,-3 18-60-16,0 31-36 16,0 11-50-16,4 30-12 15,5-3 3-15,11 17-3 16,4-17 6-16,6-2-6 15,0-29 8-15,1-9-6 16,-6-33 8-16,-1-4-5 16,-4-9 9-16,-5 5-100 15,-6 1-50-15,-14 17-342 0,-13-1 2 16</inkml:trace>
          <inkml:trace contextRef="#ctx0" brushRef="#br0" timeOffset="155802.9327">4973 3462 1239 0,'-23'68'289'0,"6"12"139"16,14-5-356-1,12-6-9-15,10-18-5 0,17-21-16 16,6-26-24-16,15-34-6 16,0-23 2-16,15-27-4 15,-10-10 6-15,-2 4-7 16,-20 26-2-16,-11 21-10 15,-17 34 7-15,-9 30-3 16,-2 14 7-16,-5 22 1 16,-1 6 15-16,4 8 3 15,2-11 8-15,1-9-9 16,8-16 3-16,6-16-12 16,-1-18-6-16,6-19 0 15,2-10-16-15,7-20-132 0,7-6-123 16,7-7-237-16,-7 12-96 15</inkml:trace>
          <inkml:trace contextRef="#ctx0" brushRef="#br0" timeOffset="155480.6505">4182 3409 1101 0,'-21'-35'363'15,"22"12"42"-15,16-3-279 16,15 0-102-16,20-13-17 15,10-2 2-15,27-14-4 0,5 4 5 16,14 2-7-16,-9 17 4 16,-1 17-3-16,-23 21-53 15,-9 15-363 1,-20 4 102-16</inkml:trace>
          <inkml:trace contextRef="#ctx0" brushRef="#br0" timeOffset="161803.8733">6479 2673 1284 0,'-12'21'335'15,"-1"9"105"-15,-1 20-340 16,8 8-54-16,7 21 2 16,9-3-15-16,11 10-5 15,8-10-16-15,9 4-3 16,-4-13-4-16,1 8 1 15,-10-16-1-15,-6 6 1 16,-13-9-2-16,-3-1 3 16,-4-13-2-16,-2-10 2 15,-3-17 1-15,-2-16 16 16,-5-17-2-16,-9-25 0 16,1-13-2-16,-5-20-3 15,5 0-16-15,3-9 3 16,9 15-1-16,3 1 0 15,7 14-1-15,5-1-1 16,6 7-4-16,10-5-2 16,2 4-2-16,6-10 1 0,1 7-3 15,-6-7-2-15,-3 13 5 16,-10 1 1-16,-6 17 1 16,-9 6 4-16,-3 22 3 15,-8 13-1-15,5 21-2 16,-2 24-2-16,5 12 2 15,3 24 4-15,6 4 3 16,5 11 4-16,6-13 1 0,7 9-1 16,0-21-3-16,3 2-3 15,-6-15-2-15,-5-2 2 16,-7-21 0-16,-2-13 1 16,-4-18 0-16,3-13 12 15,-3-21-1-15,-3-24 1 16,2-18-3-16,-5-28 0 15,4-6-12-15,2-6-1 16,6 23 0-16,-4 15 1 16,4 28-3-16,-2 19-5 15,-4 20-6-15,0 11 1 16,5 4 0-16,-1 3 4 16,3 4 4-16,3-6 5 15,-2-10-1-15,1-5 0 0,-2-8 2 16,1-14 3-16,-5-2 1 15,2-5 2-15,-7 3-1 16,-1 5-2-16,5 9-3 16,1 10-10-16,0 9-1 15,10 11 0-15,2 3 0 16,1 3 1-16,0-7 7 16,7 0 0-16,0-15-3 15,3-18 2-15,-1-9 1 0,6-22 3 16,-5-9 4-16,-2-8 1 15,-4 6-1-15,-5 5 2 16,-8 23-4-16,-4 10-10 16,-4 19 2-16,-1 16 2 15,1 5-4-15,1 9 1 16,3-3 9-16,4-3-5 16,3-11-1-16,3-9 0 15,1-12 1-15,3-17 3 16,-5-9 2-16,1-10 2 15,-4-2 0-15,-1-6 0 16,-3 9-2-16,-1 5-3 16,-4 11-2-16,8 10-6 15,-2 9-3-15,4 8 0 0,3 2 1 16,11 1 1-16,-3 0 4 16,3-1 2-16,-4-2 1 15,0 2-3-15,-11 5-2 16,-2 13-3-16,-3 8 0 15,-9 20 1-15,-4 6 4 16,-6 13 3-16,-5-10 4 16,5-8 0-16,9-17-1 15,1-19-3-15,13-16 0 16,7-13-1-16,5-7 0 0,-1-14 3 16,3 3 2-16,-4-7-35 15,-1 4-35-15,-13 0-90 16,-7 9-25-16,-9 6-32 15,-3 8 34-15,-10 3 37 16,3 8 88-16,-4 4 29 16,6-3 44-16,3 1 37 15,7 0 15-15,2-3 15 16,14-1-2-16,6-1-3 16,4-3-31-16,9-5-4 15,9 2-14-15,2-4-3 16,-4 1 7-16,3 0 352 15,1 4-830-15,-5-3 407 16</inkml:trace>
          <inkml:trace contextRef="#ctx0" brushRef="#br0" timeOffset="162002.858">7543 3035 1090 0,'-5'-1'385'0,"13"-5"45"0,3-2-273 16,5-4-76-16,3-3-37 15,3-3 3-15,-2 4-45 16,0 6-443-16,-7 11 133 0</inkml:trace>
          <inkml:trace contextRef="#ctx0" brushRef="#br0" timeOffset="160505.245">5988 3305 1118 0,'-18'-13'338'16,"-10"7"75"-16,-4 7-285 15,2 7-63-15,-3 10-7 0,4 15-23 16,3 19-5-16,8 6-18 16,12 10 2-16,7-11-6 15,13-8 2-15,9-25-5 16,15-24 10-16,1-27 4 15,14-31 4-15,-1-11 0 16,-2-29 5-16,-15 4-11 16,-11-7-1-16,-16 14-2 15,-8-1 1-15,-5 31 2 0,-6 13 5 16,5 28-9-16,-6 32-1 16,0 28-5-16,-5 31-3 15,7 10-7-15,1 20 8 16,10-11-3-16,16 0 1 15,1-32 0-15,5-10 1 16,4-26-1-16,2-17 4 16,-6-23 5-16,3-15 9 15,-5-7 1-15,-6-9 5 16,-7 4-1-16,-10-3-3 16,-6 13-9-16,4 8-2 15,-2 16-7-15,1 13-9 16,7 15-3-16,4 19 2 15,3 8-1-15,5 8 5 16,1-4 4-16,5-4 1 16,1-17-3-16,2-15 1 0,-1-14-2 15,3-20 4-15,-3-17-31 16,-3-24-119-16,-4-5-386 16,-6-36 59-16</inkml:trace>
          <inkml:trace contextRef="#ctx0" brushRef="#br0" timeOffset="149882.5719">3040 4433 1386 0,'-9'-26'298'16,"21"6"118"-16,16 16-405 15,23 1-24-15,12 0 1 16,24-5 2-16,1-1 11 16,16-8-2-16,-3-4 5 0,8-6-2 15,-18-1 2-15,0 6-3 16,-15 8 1-16,-8 14-11 16,-24 20-3-16,-11 19-1 15,-22 17 5-15,-20 19 11 16,-14 8 18-16,-18 22 15 15,-9-4 6-15,-7 15-3 16,2-12-8-16,-4 1-9 16,10-28-9-16,4-10-33 15,8-27-74-15,-13-11-356 16,-4-25 66-16</inkml:trace>
          <inkml:trace contextRef="#ctx0" brushRef="#br0" timeOffset="155459.7065">4372 4349 1244 0,'-5'-1'352'0,"20"-14"77"16,10-7-344 0,19-16-27-16,10-3-22 0,21-12-3 15,-4 3 1-15,8-4-10 16,-9 11-13-16,0 8-8 16,-20 12 4-16,-6 4-26 15,-17 8-41-15,-16 2-55 16,-21-6-184-16,-6-20-168 15,-16-1-35-15</inkml:trace>
        </inkml:traceGroup>
        <inkml:traceGroup>
          <inkml:annotationXML>
            <emma:emma xmlns:emma="http://www.w3.org/2003/04/emma" version="1.0">
              <emma:interpretation id="{84C08428-5B75-4FAC-8A32-2C1D7302D2E4}" emma:medium="tactile" emma:mode="ink">
                <msink:context xmlns:msink="http://schemas.microsoft.com/ink/2010/main" type="inkWord" rotatedBoundingBox="30095,6820 32245,6207 32715,7857 30565,8469">
                  <msink:destinationLink direction="with" ref="{41952B46-F820-418F-AEDC-CCB7829BEFB9}"/>
                </msink:context>
              </emma:interpretation>
              <emma:one-of disjunction-type="recognition" id="oneOf2">
                <emma:interpretation id="interp2" emma:lang="" emma:confidence="1">
                  <emma:literal/>
                </emma:interpretation>
              </emma:one-of>
            </emma:emma>
          </inkml:annotationXML>
          <inkml:trace contextRef="#ctx0" brushRef="#br0" timeOffset="4790.3102">9840 2615 1351 0,'49'97'661'0,"-39"-57"-568"0,-5-27 8 0,-5-14-1 16,3-21-24-16,8-23-24 15,4-29-18-15,-3-4-12 16,3-16-14-16,-7 9 5 16,1 5-8-16,-9 28 7 15,0 19-11-15,1 31 8 16,5 23-9-16,4 17 6 0,2 25-10 15,3 3 10 1,2 18-9-16,4-13 8 0,2 2-6 16,4-26 16-16,9-15-95 15,-4-43-428-15</inkml:trace>
          <inkml:trace contextRef="#ctx0" brushRef="#br0" timeOffset="-11649.6045">7880 2649 1080 0,'9'-54'336'16,"-4"32"96"-16,-1 14-305 16,-1 13-39-16,8 25-18 15,-1 13-46 1,3 0-20-16,17 73-5 0,0 7 7 16,2 16-5-16,-6-7 7 15,-14-41-5-15,-4-29 5 16,-4-13 23-16,-7-23 23 15,2-14 29-15,-4-18 15 16,-6-22-6-16,-1-22-23 0,2-47-24 16,-1-21-29-16,8-25-17 15,9 13 8-15,3 7-10 16,0 49 8-16,5 24-11 16,-3 28 9-16,-4 7-13 15,1 14 9-15,2 1-12 16,-2 3 8-16,0 4-15 15,-4 6 10-15,1 3-9 16,-2 4 11-16,-9 4-3 16,-4 4 15-16,-3 5-6 15,-7 0 10-15,-7 8-8 16,3-1 6-16,-5 1-9 16,6-6 8-16,5-5-25 15,4-13-54-15,13-7-113 16,7-14-331-16,12-10 13 15</inkml:trace>
          <inkml:trace contextRef="#ctx1" brushRef="#br0" timeOffset="247317.8281">8543 3489 0,'0'0'0,"0"0"15,0 0 1,0 0-16,0 0 15,-23 42 1,23-31 0,4 0 15,0 8-15</inkml:trace>
          <inkml:trace contextRef="#ctx0" brushRef="#br0" timeOffset="-11643.6195">8402 2902 1019 0,'6'33'300'0,"-3"-1"74"0,3-3-245 15,5-9-74 1,5-13 13-16,3-16 17 0,11-29-4 16,6-16-14-16,8-28-9 15,-4-14-10-15,4-18-22 16,-12 19-8-16,-7 10-6 16,-11 29 13-16,-2 26-5 15,-9 37 7-15,0 34-10 16,0 20 5-16,-4 24-16 15,2 6 6-15,2 13-14 16,8-14 11-16,4-5-60 16,11-31-149-16,9-29-298 15</inkml:trace>
          <inkml:trace contextRef="#ctx0" brushRef="#br0" timeOffset="-11593.7497">9479 2118 1433 0,'-6'-30'818'0,"0"-1"-735"0,-8 86-72 0,5 34-2 16,2 10-4-16,2 21-2 16,8-38-2-16,-4-7 2 15,-1-22 1-15,-5-10 3 16,-3-25-10-16,-3-15-100 15,-2-19 18-15,-1-38-391 16,-3-14 32-16</inkml:trace>
          <inkml:trace contextRef="#ctx1" brushRef="#br0" timeOffset="142064.7539">9973 3679 0,'0'0'16</inkml:trace>
          <inkml:trace contextRef="#ctx1" brushRef="#br0" timeOffset="247132.9834">8050 3276 0,'0'0'0,"0"0"0,0 0 16</inkml:trace>
          <inkml:trace contextRef="#ctx0" brushRef="#br0" timeOffset="4292.2266">9159 2228 916 0,'-14'0'313'16,"2"2"57"-16,8 1-219 15,2 0-69-15,5 3-11 16,3 3-23-16,12 0-13 15,4 2-14-15,10 5-4 16,-1-2 5-16,18 4-7 16,-8-1 1-16,12 2-9 0,-3-2 2 15,6 4-8-15,-15-1 6 16,6-2-4-16,-13 1 6 16,-2-6-2-16,-8-4 4 15,-1-1 3-15,-8-7-18 16,-3-4-423-16,-14-9 140 15</inkml:trace>
        </inkml:traceGroup>
      </inkml:traceGroup>
    </inkml:traceGroup>
  </inkml:traceGroup>
</inkml:ink>
</file>

<file path=ppt/ink/ink2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6:06.5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3EF6487-9386-49C6-9601-86CF87630AF6}" emma:medium="tactile" emma:mode="ink">
          <msink:context xmlns:msink="http://schemas.microsoft.com/ink/2010/main" type="inkDrawing" rotatedBoundingBox="10579,4131 20728,-215 21720,2099 11570,6446" semanticType="scratchOut" shapeName="Other">
            <msink:sourceLink direction="with" ref="{EE2018CC-424A-4161-A2A2-341E4ED1C75B}"/>
          </msink:context>
        </emma:interpretation>
      </emma:emma>
    </inkml:annotationXML>
    <inkml:trace contextRef="#ctx0" brushRef="#br0">-7 4322 1294 0,'-7'-3'342'0,"13"-6"75"0,12 0-371 16,17-5-44-16,10-5-23 15,24-16 6-15,10 0 9 16,19-14 8-16,5-2-3 16,17-13 3-16,-10 5-4 15,22-14 5-15,-8 0-6 16,19-13 7-16,-8 2-5 0,36-13 3 16,-16 11-6-16,32 1 6 15,-8 9-5-15,28-9 6 16,-17 7-6-16,39-16 8 15,-18 5-7-15,29-10 5 16,-9 22-5-16,25 2 8 16,-18-8-6-16,43-25 4 15,-28 2-2-15,34-26 2 16,-29-11-5-16,29-5 3 16,-38 14-3-16,34-7 3 15,-40 17-4-15,33-7 4 16,-34 31-3-16,23-8 4 15,-31 19-5-15,28-11 5 16,-33 9-5-16,29-4 4 16,-30 14-5-16,25-15 4 15,-33 6-2-15,17-10 4 16,-40 3-3-16,17-6 5 0,-44 21-6 16,-3 0 6-16,-40 28-6 15,-5 3 3-15,-43 18-2 16,-9 12 3-16,-25 18-5 15,-5 0 13-15,-10 9-3 16,3 9 6-16,-1-7-4 16,2 5 7-16,0 4-14 0,-2-5 6 15,-6-3-9-15,-3 6 7 16,-6-9-8-16,-5 5 2 16,-2 6-8-16,5 25 7 15,1 16-3-15,20 51 9 16,2 12 3-16,11 37 20 15,-1-9 0-15,16 18 0 16,-11-38-6-16,14-3 0 16,-5-34-16-16,2-5-2 15,-13-36 0-15,-10-8 1 16,-20-19-2-16,-5-6 6 16,-16-16-1-16,0-1 12 15,1-2 4-15,-1-1 23 16,0-2-7-16,6 5 5 15,-4 2-19-15,-1 3-6 16,5 1-24-16,3 5 2 16,-1-2 0-16,3 1-27 0,-7-5-19 15,-2-1-9-15,-10-4-5 16,-10-4 0-16,-6-2 30 16,-25 2 23-16,-16 5 9 15,-31 12 4-15,-5 13-2 16,-35 25 7-16,8 14-5 15,-36 22 23-15,13 6-6 0,-29 17 6 16,4-12-8-16,-32 16 2 16,23-6-24-16,-40 5 5 15,14-18-10-15,-34 5 8 16,15-26-4-16,-40 17 4 16,19-1-3-16,-44 26 6 15,17 3-8-15,-34 24 8 16,18-15-4-16,-36 18 6 15,45-16-6-15,-40 21 6 16,31-16-6-16,-20 11 5 16,32-30-5-16,-34 30 9 15,54-27-9-15,-27 20 10 16,45-19-6-16,-15 11 4 16,31-20-8-16,-15 30 7 15,34-17-9-15,-25 26 4 16,40-3-4-16,-14 12 5 0,26-31-5 15,-2 7 7-15,37-28-1 16,-3 0 12-16,36-31-6 16,6-3 5-16,30-25-5 15,11-13 2-15,24-20-53 16,21-19-106-16,17-23 19 16,11-26-381-16</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1:35.9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F33C82-55BA-43F6-AF2B-089B6E3BB3E6}" emma:medium="tactile" emma:mode="ink">
          <msink:context xmlns:msink="http://schemas.microsoft.com/ink/2010/main" type="writingRegion" rotatedBoundingBox="22648,9795 24008,18739 15119,20091 13759,11147"/>
        </emma:interpretation>
      </emma:emma>
    </inkml:annotationXML>
    <inkml:traceGroup>
      <inkml:annotationXML>
        <emma:emma xmlns:emma="http://www.w3.org/2003/04/emma" version="1.0">
          <emma:interpretation id="{78DFAD83-93B8-4227-929A-023308C7D671}" emma:medium="tactile" emma:mode="ink">
            <msink:context xmlns:msink="http://schemas.microsoft.com/ink/2010/main" type="paragraph" rotatedBoundingBox="22901,11456 24008,18739 21946,19053 20838,11770" alignmentLevel="2"/>
          </emma:interpretation>
        </emma:emma>
      </inkml:annotationXML>
      <inkml:traceGroup>
        <inkml:annotationXML>
          <emma:emma xmlns:emma="http://www.w3.org/2003/04/emma" version="1.0">
            <emma:interpretation id="{C47B5B6F-BC90-4315-9215-820B58BB1CEC}" emma:medium="tactile" emma:mode="ink">
              <msink:context xmlns:msink="http://schemas.microsoft.com/ink/2010/main" type="inkBullet" rotatedBoundingBox="22234,11557 22364,12416 21339,12572 21209,11713"/>
            </emma:interpretation>
            <emma:one-of disjunction-type="recognition" id="oneOf0">
              <emma:interpretation id="interp0" emma:lang="" emma:confidence="0">
                <emma:literal>•</emma:literal>
              </emma:interpretation>
            </emma:one-of>
          </emma:emma>
        </inkml:annotationXML>
        <inkml:trace contextRef="#ctx0" brushRef="#br0">-2656 10672 904 0,'-9'-9'338'0,"-14"18"30"16,-6 15-239-16,-15 16-58 15,-1 13-45-15,-10 16-9 16,2-6-14-16,5 2-1 15,16-12 1-15,11-14 1 16,13-13-1-16,19-6-1 16,7-12-1-16,9-5 0 15,6-3-3-15,16-6-2 0,-5 3 0 16,5-1 0 0,-7 3-2-16,1 6 1 0,-12-2 2 15,0 9-1-15,-7 3-2 16,-3 12-1-16,-10 4 0 15,-11 10-5-15,-12-4 6 0,-16 12 14 16,-6-8 10 0,-15 6 20-16,2-9 7 0,-2 0-3 15,8-6-10-15,0-6-4 16,14-10-52-16,-2-11-376 16,5-13 117-1</inkml:trace>
        <inkml:trace contextRef="#ctx0" brushRef="#br0" timeOffset="-339.5068">-3305 10858 687 0,'16'-31'365'0,"-6"9"-11"0,-6 13-181 15,-5 11-49-15,-2 11-81 16,-7 22-15-16,-2 12-23 15,-11 23-1-15,-1-2 4 16,-9 22 6-16,1-11-3 16,-4 9 2-16,7-14-1 15,1 11-1-15,6-21-5 16,8 0 1-16,6-23-1 16,4-14 1-16,2-19 0 0,8-24-2 15,0-19-15 1,14-24-33-16,4-12-14 0,11-25-54 15,0 5-30-15,6-15 2 16,-6 15 30-16,3 0 25 16,-12 24 76-16,-2 13 66 15,-9 23 19-15,-7 16 4 16,-10 20-6-16,-2 19-21 16,-4 8-34-16,1 21-7 15,4 5-4-15,6 10-1 16,4-9-1-16,10 5 0 15,4-14 1-15,0 0 2 16,-1-11-4-16,0-2 0 16,-8-11-2-16,-4 2 1 15,-7-6-2-15,-4-1 3 16,-8-6 0-16,-8-1 1 16,-4-11-8-16,-9-5-36 0,0-5-54 15,-3-9-87-15,5-3-7 16,-3-7 9-16,7 0 63 15,6 3 158-15,5 8 108 16,6 5 20-16,7 7-3 16,8 3-27-16,7 0-105 15,12-2-23-15,9-4-13 16,16-11 4-16,0-4-1 0,15-8 3 16,-4-1-3-16,10-10-5 15,-12 7-26-15,5-9-175 16,-15 1-129-16,1-6-39 15</inkml:trace>
      </inkml:traceGroup>
      <inkml:traceGroup>
        <inkml:annotationXML>
          <emma:emma xmlns:emma="http://www.w3.org/2003/04/emma" version="1.0">
            <emma:interpretation id="{A3E715A2-F7FC-4562-89D8-C3FE4F802952}" emma:medium="tactile" emma:mode="ink">
              <msink:context xmlns:msink="http://schemas.microsoft.com/ink/2010/main" type="line" rotatedBoundingBox="23356,14450 24008,18739 21946,19053 21294,14764"/>
            </emma:interpretation>
          </emma:emma>
        </inkml:annotationXML>
        <inkml:traceGroup>
          <inkml:annotationXML>
            <emma:emma xmlns:emma="http://www.w3.org/2003/04/emma" version="1.0">
              <emma:interpretation id="{7E080069-AFF9-4DA6-94BF-DD734021880E}" emma:medium="tactile" emma:mode="ink">
                <msink:context xmlns:msink="http://schemas.microsoft.com/ink/2010/main" type="inkWord" rotatedBoundingBox="23356,14450 23476,15238 22018,15460 21898,14672">
                  <msink:destinationLink direction="with" ref="{45694CF3-A841-4447-8744-C50D49EB8320}"/>
                  <msink:destinationLink direction="with" ref="{8F293B24-2EE6-4D2F-BFA4-AD899EEE41F3}"/>
                  <msink:destinationLink direction="with" ref="{EEEB432F-B90C-4806-B03F-6589F86260ED}"/>
                  <msink:destinationLink direction="with" ref="{6F3A1539-A2A7-4345-9779-8EE357A448DB}"/>
                  <msink:destinationLink direction="with" ref="{E2160A8B-5322-484F-AA5D-6930CD58BB08}"/>
                </msink:context>
              </emma:interpretation>
              <emma:one-of disjunction-type="recognition" id="oneOf1">
                <emma:interpretation id="interp1" emma:lang="" emma:confidence="1">
                  <emma:literal/>
                </emma:interpretation>
              </emma:one-of>
            </emma:emma>
          </inkml:annotationXML>
          <inkml:trace contextRef="#ctx0" brushRef="#br0" timeOffset="602.6246">-2494 13720 1085 0,'-1'-9'260'15,"-11"24"90"-15,-6 19-310 16,-11 20-29-16,-3 11-1 16,-9 30-4-16,-2 0 9 15,-4 10 10-15,23-49 52 16,1 0-38-16,-21 50-7 15,14-28-12 1,6-19-7-16,12-24-11 0,18-44-34 16,4-20-28-16,7-26-272 15,6-7-68-15,12-31-89 16</inkml:trace>
          <inkml:trace contextRef="#ctx0" brushRef="#br0" timeOffset="1486.9783">-2254 13711 1087 0,'28'-17'254'15,"8"2"90"-15,20-6-307 16,14 0-34-16,18 6-2 16,-6 5 2-16,3 13-3 15,-11 10 1-15,-4 2-4 16,-22 1 1-16,1 16-2 16,-14 2 2-16,-9 10-1 15,-14 6 3-15,-9 18 9 16,-14 0 9-16,-13 14 10 15,-6-4 16-15,-16 2 28 16,-7-19 10-16,-20-2 16 0,0-21-10 16,-16-5-10-16,5-13-29 15,-2-8-85-15,19-16-72 16,13-9-353-16,20-14 30 16</inkml:trace>
          <inkml:trace contextRef="#ctx0" brushRef="#br0" timeOffset="906.8098">-2522 13793 595 0,'3'23'354'16,"-6"15"-38"-16,0 18-93 16,3 1-155-16,6 15-18 15,6-7-17-15,9 3-4 16,5-16-4-16,3-2-5 0,-2-15-6 16,3-5-6-16,-11-10-1 15,-1 1 0 1,-5-10 0-16,-8-4-10 0,-11-2-14 15,-6-5-202-15,-11-8-134 16,-16 5-37-16</inkml:trace>
          <inkml:trace contextRef="#ctx0" brushRef="#br0" timeOffset="1311.3152">-1920 13684 1085 0,'-18'71'254'16,"0"0"94"-16,5 14-315 0,10-6-22 16,3-1-7-16,5-21 1 15,3-4-4-15,-4-18 5 16,2-4-5-16,-3-13-2 15,-3-8-349-15,-6-10 114 16</inkml:trace>
          <inkml:trace contextRef="#ctx0" brushRef="#br0" timeOffset="976.6229">-2811 14288 1155 0,'-1'3'252'0,"10"3"106"16,11 1-339-16,15-7-15 15,9-6 1-15,18-3 1 16,0-14 3-16,15-5 2 16,-5-3-4-16,-1-8-113 15,-10-1-258-15,5-4 45 16</inkml:trace>
        </inkml:traceGroup>
        <inkml:traceGroup>
          <inkml:annotationXML>
            <emma:emma xmlns:emma="http://www.w3.org/2003/04/emma" version="1.0">
              <emma:interpretation id="{855891FC-BE20-4D90-A75C-9BDC978834E5}" emma:medium="tactile" emma:mode="ink">
                <msink:context xmlns:msink="http://schemas.microsoft.com/ink/2010/main" type="inkWord" rotatedBoundingBox="23228,16329 23604,18800 21946,19053 21570,16581"/>
              </emma:interpretation>
              <emma:one-of disjunction-type="recognition" id="oneOf2">
                <emma:interpretation id="interp2" emma:lang="" emma:confidence="1">
                  <emma:literal/>
                </emma:interpretation>
              </emma:one-of>
            </emma:emma>
          </inkml:annotationXML>
          <inkml:trace contextRef="#ctx0" brushRef="#br0" timeOffset="-5483.3794">-1987 16664 1242 0,'-12'-3'280'0,"-9"13"110"16,-2 12-366 0,-13 37-18-16,-17 45-5 15,-5 15-3-15,2 4 4 16,3 4 1-16,12-27 0 16,15-47-2-16,6-10 2 62,5-16 0-62,-2-7 1 31,5-11-6-31,2-10-47 0,-1-16-11 32,5-39-333-1,-2-20 59 0</inkml:trace>
          <inkml:trace contextRef="#ctx0" brushRef="#br0" timeOffset="-2987.8805">-2711 16944 1088 0,'-4'10'268'0,"5"-1"91"15,9 6-312-15,11 0-19 16,12-3-8-16,20-4 0 15,10-8-1-15,15 1-1 16,0-4-3-16,7 6-4 16,-11 8-2-16,-1 13-9 15,-14 10 2-15,3 11 0 16,-12 1 2-16,-3 5 0 16,-9-10-12-16,-7-1-375 15,-13-19 120-15</inkml:trace>
          <inkml:trace contextRef="#ctx0" brushRef="#br0" timeOffset="-5522.0232">-2632 15591 1151 0,'-6'-9'305'16,"8"12"78"-16,8-3-323 15,9 3-47-15,11 0-12 16,9 3-3-16,18-3 0 16,0 5 1-16,10-5 1 15,-3-2 0-15,9 2 1 16,-11 0 0-16,2 6-4 16,-13 4-1-16,1 6-1 15,-17 4-3-15,-7 12-3 16,-12 0 5-16,-13 23 15 0,-15 7 3 15,-17 20 6 1,-11 0 5-16,-10 13 4 0,5-17-7 16,-2 1 2-16,6-22-3 15,4 0 0-15,8-13-7 16,-9 1-38-16,2-8-26 0,-17-13-361 16,-6-15 81-16</inkml:trace>
          <inkml:trace contextRef="#ctx0" brushRef="#br0" timeOffset="19199.6626">-1812 16759 238 0,'19'-66'251'0,"-5"-9"-4"16,-9 13 38-16,-10-2-108 0,-7 16-28 15,-14 2-14-15,-7 16-56 16,-14 6-50 0,-6 11 4-16,-17 12-5 0,0 10-16 15,-15 12-3-15,6 10-8 16,-22 20 2-16,8 8-4 16,-13 23 2-16,9 3-1 15,-5 11 0-15,56-35 3 16,1 1 0-16,-38 74 2 15,22-14 0-15,15 5-1 16,24-11-1-16,29-27-2 16,16-19 0-16,12 10-1 15,12-8 2-15,20 8 0 16,2-10 1-16,21 0-2 16,1-17 1-16,20-6-1 15,-10-20 2-15,22-21-1 16,-13-17 0-16,15-28 2 15,-15-20 2-15,5-35 1 16,-27-12 3-16,0-31 1 16,-26-3 1-16,-4-28 15 15,-23 10 5-15,-12-21 10 16,-19 20 5-16,-10-5 0 16,-15 33-15-16,-14 15-8 15,-3 41-17-15,-26 22-4 0,-12 43-6 16,-28 31-19-16,-4 23-10 15,-24 24-17-15,8 14-20 16,-25 23-58-16,18 5-258 16,-25 21 65-16</inkml:trace>
        </inkml:traceGroup>
      </inkml:traceGroup>
    </inkml:traceGroup>
    <inkml:traceGroup>
      <inkml:annotationXML>
        <emma:emma xmlns:emma="http://www.w3.org/2003/04/emma" version="1.0">
          <emma:interpretation id="{D841BE86-5E38-4BAB-A8DD-DEBCBD863783}" emma:medium="tactile" emma:mode="ink">
            <msink:context xmlns:msink="http://schemas.microsoft.com/ink/2010/main" type="paragraph" rotatedBoundingBox="16948,11561 15694,14271 13667,13333 14922,10623" alignmentLevel="1"/>
          </emma:interpretation>
        </emma:emma>
      </inkml:annotationXML>
      <inkml:traceGroup>
        <inkml:annotationXML>
          <emma:emma xmlns:emma="http://www.w3.org/2003/04/emma" version="1.0">
            <emma:interpretation id="{EF77AFAA-531E-4FB8-9960-7758A856F43D}" emma:medium="tactile" emma:mode="ink">
              <msink:context xmlns:msink="http://schemas.microsoft.com/ink/2010/main" type="line" rotatedBoundingBox="16948,11561 15694,14271 13667,13333 14922,10623"/>
            </emma:interpretation>
          </emma:emma>
        </inkml:annotationXML>
        <inkml:traceGroup>
          <inkml:annotationXML>
            <emma:emma xmlns:emma="http://www.w3.org/2003/04/emma" version="1.0">
              <emma:interpretation id="{98D0810A-EDED-4BDD-AB8B-FE6AB1693445}" emma:medium="tactile" emma:mode="ink">
                <msink:context xmlns:msink="http://schemas.microsoft.com/ink/2010/main" type="inkWord" rotatedBoundingBox="16405,11309 15180,13957 13728,13285 14954,10637"/>
              </emma:interpretation>
              <emma:one-of disjunction-type="recognition" id="oneOf3">
                <emma:interpretation id="interp3" emma:lang="" emma:confidence="1">
                  <emma:literal/>
                </emma:interpretation>
              </emma:one-of>
            </emma:emma>
          </inkml:annotationXML>
          <inkml:trace contextRef="#ctx0" brushRef="#br0" timeOffset="17545.9407">-9434 10356 1194 0,'-47'-18'274'0,"-13"7"106"16,2 8-350-16,-6 3-9 15,5 5-14-15,-3 3-17 16,10 1-10-16,-12 6-13 15,20 3-38 1,0 2 53-16,-57 51 10 16,2 12 11-16,-13 25 2 15,12 14-2-15,27 8 0 16,12-13 1-16,2 19 3 16,13-8 0-16,7 15 2 15,13-17-3-15,16 21 0 16,10-17-3-16,16 20 0 15,12-19-3-15,13 12 4 0,-2-27-3 16,20 4 1-16,2-29-1 16,15 2 1-16,-2-20-1 15,23-8-2-15,-7-21 0 16,11-11-1-16,-7-24-3 16,11-25 3-16,-18-19 2 15,5-37 2-15,-14-19 0 0,5-30 4 16,-16-8-2-1,0-38 2-15,-17 6-1 16,-2-33 2-16,-17 4-1 0,-7-31 0 16,-12 19-2-16,-6-41 0 15,-11 32-1-15,-5-12 1 16,-5 40 0-16,-7 10 11 16,-6 56 3-16,-16 15 0 15,-11 51-10-15,-36 42-50 16,-11 39-118-16,-48 56-231 15,-3 62-8-15</inkml:trace>
        </inkml:traceGroup>
        <inkml:traceGroup>
          <inkml:annotationXML>
            <emma:emma xmlns:emma="http://www.w3.org/2003/04/emma" version="1.0">
              <emma:interpretation id="{8EF4AEA9-F371-4DA1-9BBD-260978453221}" emma:medium="tactile" emma:mode="ink">
                <msink:context xmlns:msink="http://schemas.microsoft.com/ink/2010/main" type="inkWord" rotatedBoundingBox="16323,11351 15099,13996 13667,13333 14892,10689"/>
              </emma:interpretation>
              <emma:one-of disjunction-type="recognition" id="oneOf4">
                <emma:interpretation id="interp4" emma:lang="" emma:confidence="0">
                  <emma:literal>°</emma:literal>
                </emma:interpretation>
                <emma:interpretation id="interp5" emma:lang="" emma:confidence="0">
                  <emma:literal>o</emma:literal>
                </emma:interpretation>
                <emma:interpretation id="interp6" emma:lang="" emma:confidence="0">
                  <emma:literal>O</emma:literal>
                </emma:interpretation>
                <emma:interpretation id="interp7" emma:lang="" emma:confidence="0">
                  <emma:literal>0</emma:literal>
                </emma:interpretation>
                <emma:interpretation id="interp8" emma:lang="" emma:confidence="0">
                  <emma:literal>.</emma:literal>
                </emma:interpretation>
              </emma:one-of>
            </emma:emma>
          </inkml:annotationXML>
          <inkml:trace contextRef="#ctx0" brushRef="#br0" timeOffset="105959.2351">-9457 10212 1085 0,'-15'5'230'0,"-6"-1"107"15,6 5-327 1,-3-1 0-16,1-2-10 0,-3-1-6 16,1 1-12-16,-4 0 5 15,-1 0-9-15,-5 3 11 16,-3 4 4-16,-11 4 15 16,2 6-2-16,-7 7 10 15,-2 5 25 16,25-17 3-31,1 1-25 0,-82 64 0 16,6 2-8-16,-6 9 3 16,4-3-11-16,49-26 4 15,7-8-8-15,-2 8 2 16,7-6-4-16,-6 11 6 16,6-4-5-16,-6 10 8 0,3-3-4 15,0 17 7-15,10-7-4 16,3 13 4-16,11-8-7 15,6 16 6-15,5-11-9 16,8 12 4-16,4-16-5 16,6 5 4-16,6-21-4 15,9 0 5-15,5-12-7 0,12 8 7 16,0-6-5-16,12 6 4 16,-3-5-5-16,6 3 5 15,-4-14-5-15,8-3 3 16,-6-15-7-16,12-8 5 15,-5-11-4-15,13-7 4 16,-7-17-4-16,11-13 7 16,-9-11-4-16,12-21 4 15,-15-11-6-15,9-16 6 16,-8 1-6-16,2-9 7 16,-9 6-4-16,8-15 7 15,-12 10-5-15,3-16 6 16,-4 7-6-16,4-11 4 15,-10 10-6-15,5-16 4 16,-5-2-4-16,-1-29 1 16,-10 4-5-16,-3-18 6 0,-9 4-6 15,-9-12 7-15,-11 36-2 16,-14 1 10-16,-7 29-1 16,-18 13 19-16,-7 31-3 15,-19 0 9-15,3 15-7 16,-20 0 3-16,0 15-26 15,-20 14-33-15,-11 14 459 16,-57 7-820-16,0 15 392 16</inkml:trace>
        </inkml:traceGroup>
        <inkml:traceGroup>
          <inkml:annotationXML>
            <emma:emma xmlns:emma="http://www.w3.org/2003/04/emma" version="1.0">
              <emma:interpretation id="{97461988-E7BD-4454-93AC-19DC9E8DFBAD}" emma:medium="tactile" emma:mode="ink">
                <msink:context xmlns:msink="http://schemas.microsoft.com/ink/2010/main" type="inkWord" rotatedBoundingBox="16748,11994 15995,13621 14537,12946 15290,11319">
                  <msink:destinationLink direction="with" ref="{45694CF3-A841-4447-8744-C50D49EB8320}"/>
                  <msink:destinationLink direction="with" ref="{6F3A1539-A2A7-4345-9779-8EE357A448DB}"/>
                  <msink:destinationLink direction="with" ref="{E2160A8B-5322-484F-AA5D-6930CD58BB08}"/>
                </msink:context>
              </emma:interpretation>
              <emma:one-of disjunction-type="recognition" id="oneOf5">
                <emma:interpretation id="interp9" emma:lang="" emma:confidence="1">
                  <emma:literal/>
                </emma:interpretation>
              </emma:one-of>
            </emma:emma>
          </inkml:annotationXML>
          <inkml:trace contextRef="#ctx0" brushRef="#br0" timeOffset="-5491.9208">-9960 11224 992 0,'-3'-9'260'16,"-2"9"70"-16,5 18-279 16,5 13-42-16,5 25-9 15,-1 15-5-15,7 25 3 16,2 2 0-16,6 21 3 16,-4-16-1-16,4 11 2 15,-3-17-1-15,-4-2 2 16,-11-29-1-16,0-6 1 15,-4-23 3-15,-8-16 31 16,-2-15 16-16,-4-9 21 16,-3-14 2-16,-8-22-1 15,-1-10-31-15,4-30-17 16,2-7-23-16,0-28-7 16,7 0-6-16,6-15-2 0,5 17 0 15,8-5 2-15,9 29 4 16,8 0 2-16,3 24 2 15,13 5-2-15,4 21-1 16,8 8-2-16,-3 16-1 16,7 14-5-16,-13 15 0 15,-3 11-1-15,-14 9 2 0,-10 12 0 16,-16 3 2-16,-16 11 4 16,-11 1 1-16,-9 8 1 15,-3-8 5-15,-4 0 1 16,5-12 0-16,1 1 4 15,7-24-40-15,12-24-347 16,10-26 106-16</inkml:trace>
          <inkml:trace contextRef="#ctx0" brushRef="#br0" timeOffset="-5508.8621">-8891 11695 1192 0,'5'94'638'16,"-19"-76"-618"-16,-5-15-11 15,6-2-7-15,17-5 1 0,8-7 0 16,6-10 3-16,6-6-1 16,10-30 1-16,-3-2-2 15,12-26 0-15,-4-1-1 16,5-22-1-16,-9 17 0 16,8-9 0-16,-16 26 0 15,0 5-1-15,-7 28-1 16,1 13-4-16,-7 20-4 15,3 9-2-15,-1 18 1 0,4 13 0 16,-2 4 4-16,3 12 4 16,-1 3 3-16,1 9 1 15,1-5 1-15,2 6 174 16,-3-13-551-16,-4-10 244 16</inkml:trace>
        </inkml:traceGroup>
      </inkml:traceGroup>
    </inkml:traceGroup>
  </inkml:traceGroup>
</inkml:ink>
</file>

<file path=ppt/ink/ink2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6:33.0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0FEF94-E3FB-49EA-9234-401586B611EE}" emma:medium="tactile" emma:mode="ink">
          <msink:context xmlns:msink="http://schemas.microsoft.com/ink/2010/main" type="inkDrawing" rotatedBoundingBox="7216,13409 7231,10446 7354,10447 7339,13410" semanticType="callout" shapeName="Other">
            <msink:sourceLink direction="with" ref="{A232C8AB-AA1A-4904-99B1-874FEE7D6832}"/>
            <msink:sourceLink direction="with" ref="{05732439-1375-4B48-916C-7CFBF324E144}"/>
          </msink:context>
        </emma:interpretation>
      </emma:emma>
    </inkml:annotationXML>
    <inkml:trace contextRef="#ctx0" brushRef="#br0">130 37 802 0,'-5'-12'321'16,"-4"3"28"-16,5 5-202 0,-1-2-34 15,-2 4-35-15,2-2 3 16,2 4-13-16,0 3-3 16,0 0-8-16,-5 6-11 15,4 7-14-15,-4 12-9 16,1 5-4-16,2 17-10 16,4 2 2-16,2 24-6 15,5-1 2-15,-1 21-7 16,-4-8 6-16,-2 12-7 15,-2-21 7-15,-2 5-7 16,2-15 6-16,0 21-5 16,2-11 3-16,-6 21-4 15,3-4 8-15,-5 5-2 16,1-14 8-16,2 23-4 0,2-15 3 16,-4 15-6-16,5-10 0 15,0 4-2-15,3-29 6 16,1 1-1-16,4-17 6 15,1 8-3-15,-1-8 2 16,-1 13-6-16,1-2 1 16,-2 5-6-16,1-6 3 15,4 2-6-15,1-9 5 0,0-4-6 16,-1-13 4 0,-1 1-5-16,-4-11 7 0,0-5-7 15,-1-10 8-15,1-6-2 16,-3-10 10-1,0-2-3-15,0-4 7 0,1 2-7 16,-1 2 2-16,0-4-12 16,3 4 3-16,-1 2-8 15,-1 1 8-15,1-2-6 16,-2 3 7-16,0-3-5 16,0-3 8-16,-5-3-6 15,2-2 6-15,-6-8-7 16,-1-4 4-16,1-10-7 15,1 1 6-15,0 3-8 16,7 3 7-16,1 1-6 0,1 8 6 16,4-4-8-1,0-5 7-15,-1-15-7 0,1-3 5 16,-1-24-9-16,-4-3 4 16,0-19-5-16,0 5 6 15,2-12-5-15,-2 17 7 16,3-19-1-16,3 12 4 15,0-17-5-15,-5 13 4 16,-2-18-21-16,-1 21-5 16,-1 7-25-16,-3 24 0 15,5 9-19-15,1 24 8 0,0 4-30 16,0 6 4-16,0 2-30 16,1 5 67-16,-1-4-360 15,-4 14 143-15</inkml:trace>
  </inkml:traceGroup>
</inkml:ink>
</file>

<file path=ppt/ink/ink2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6:37.1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F2DDC76-A2F3-4C4F-943D-89BBE38363F4}" emma:medium="tactile" emma:mode="ink">
          <msink:context xmlns:msink="http://schemas.microsoft.com/ink/2010/main" type="inkDrawing" rotatedBoundingBox="8279,13824 15223,8752 15360,8939 8415,14011" semanticType="callout" shapeName="Other">
            <msink:sourceLink direction="with" ref="{05732439-1375-4B48-916C-7CFBF324E144}"/>
            <msink:sourceLink direction="with" ref="{4170DF20-C04E-4987-81AB-65FC056D4087}"/>
          </msink:context>
        </emma:interpretation>
      </emma:emma>
    </inkml:annotationXML>
    <inkml:trace contextRef="#ctx0" brushRef="#br0">323 4902 999 0,'-78'9'264'16,"23"5"67"-16,2-1-279 15,12 1-64-15,4 3 4 16,16-7-2-16,2-2 30 16,8 0 30-16,3-5 8 15,13-9-1-15,15-7-1 16,14 0-28-16,30-28-12 16,14-11-12-16,38-27 5 15,4-13-4-15,38-33 4 16,-3 4-7-16,47-38 1 15,-5 2-5-15,43-29 3 0,-4-2-4 16,54-45 5-16,-14 27-1 16,43-58 3-16,-8 27-4 15,36-30 5-15,-29 29 0 16,32-33 15-16,-31 52 0 16,21-13 10-16,-45 32-3 15,20-14 0-15,-53 42-15 16,11-2 0-16,-48 25-9 15,5-6 3-15,-43 41-6 16,-6-1 6-16,-39 23-6 0,-10 2 6 16,-42 32-4-16,-14 14 6 15,-29 25-9-15,-15 3 244 16,-20 23-669-16,-14 6 298 16</inkml:trace>
  </inkml:traceGroup>
</inkml:ink>
</file>

<file path=ppt/ink/ink2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4:11.7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167EC8-BBAD-4EEA-9281-BC3626240983}" emma:medium="tactile" emma:mode="ink">
          <msink:context xmlns:msink="http://schemas.microsoft.com/ink/2010/main" type="inkDrawing" rotatedBoundingBox="21509,5115 25625,4768 25653,5100 21537,5447" semanticType="underline" shapeName="Other">
            <msink:sourceLink direction="with" ref="{C34086DF-A590-49A8-BBA0-BBA288C873A1}"/>
          </msink:context>
        </emma:interpretation>
      </emma:emma>
    </inkml:annotationXML>
    <inkml:trace contextRef="#ctx0" brushRef="#br0">417 571 1198 0,'-29'-8'329'16,"5"-10"83"-16,25 3-357 0,13-7-6 15,15 0-38-15,16-7-4 16,13 3-8-16,21-3 2 16,4 6-4-16,31 5 2 15,0 8-4-15,33-7 5 16,-1 3-2-16,30-4 1 16,-9 4-2-16,26-5 4 15,-19 8-4-15,28-4 5 16,-25 3-4-16,19-5 3 15,-21 12-2-15,10-10 3 16,-29 11-4-16,6 4 5 16,-25 6-3-16,3-8 4 0,-28 13-5 15,6 1 6-15,-25-6-3 16,-1-1 2-16,-20-5-3 16,-4-2 7-16,-18-1-7 15,-9 8 5-15,-15-10-1 16,-16 1 22-16,-14-1 9 15,-25 2 9-15,-18-2-5 16,-30 7 9-16,-8 1-22 0,-35-3-11 16,1 0-7-16,-25 5 6 15,14-2-10-15,-27 0 2 16,15 3-3-16,-25 3 1 16,18-9-5-16,-24 4 3 15,14-4-3-15,-32 9-1 16,21-10 1-16,-43 12 3 15,15 2-5-15,-25 16 4 16,24 3-1-16,-23 23 0 16,43-5-2-16,-6 7 2 15,35-11-2-15,6-5 4 16,37-18-4-16,9-11 3 16,33-18-5-16,16-13-14 15,28-11-7-15,25-17-3 16,24-6 2-16,29-5 1 0,18 13 13 15,38 11-7-15,10 24-21 16,40 14-24-16,1 10-1 16,45-11-1-16,-10-11 12 15,48-11 24-15,-21-15 19 16,58-13 3-16,-20 0 3 16,52-3 3-16,-30 9 0 15,59 6 4-15,-51-13 7 0,64 40-389 16,-50 8 132-1</inkml:trace>
  </inkml:traceGroup>
</inkml:ink>
</file>

<file path=ppt/ink/ink2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7:28.1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40AADB-F53C-4232-9755-36FDC8BF5515}" emma:medium="tactile" emma:mode="ink">
          <msink:context xmlns:msink="http://schemas.microsoft.com/ink/2010/main" type="inkDrawing" rotatedBoundingBox="1225,7454 1405,8503 718,8621 538,7572" semanticType="enclosure" shapeName="Other">
            <msink:sourceLink direction="with" ref="{55FFF35D-D0F7-497A-A5E3-BBF3221708F3}"/>
          </msink:context>
        </emma:interpretation>
      </emma:emma>
    </inkml:annotationXML>
    <inkml:trace contextRef="#ctx0" brushRef="#br0">344 95 926 0,'-21'-2'318'0,"-2"2"53"15,-4 3-231-15,-2 0-61 16,-4 4-15-16,1 2-14 15,-8 10-4-15,7 6-8 0,-4 10-6 16,6 4-2-16,5 10-12 16,9-2-8-16,5 10-5 15,7-1 2-15,10 17-7 16,6-9 6-16,5 9-7 16,9-13 5-16,8 10-8 15,3-17 5-15,16 7-8 16,1-9 9-16,11-2-9 15,-5-14 9-15,3-10-7 16,-10-19 8-16,2-16-8 16,-10-16 11-16,2-18-6 15,-10-6 8-15,-2-11-4 16,-13 8 9-16,-7-11-7 16,-10-1 6-16,-7-17-3 15,-4-6 5-15,-10-22-4 16,-4 3 12-16,-11 7 9 15,0 21 16-15,-11 11 15 0,8 29 13 16,-1 14 9-16,7 16-7 16,-9 18-17-16,8 14-15 15,-13 16-21-15,4 15-12 16,0 12-12-16,7-2 8 16,3 0-7-16,8-14-32 15,-5-26-382-15,5-21-136 16</inkml:trace>
  </inkml:traceGroup>
</inkml:ink>
</file>

<file path=ppt/ink/ink2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7:29.3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B6B4B3-11F6-460B-BE25-066407925D97}" emma:medium="tactile" emma:mode="ink">
          <msink:context xmlns:msink="http://schemas.microsoft.com/ink/2010/main" type="inkDrawing" rotatedBoundingBox="808,5189 817,7832 271,7834 262,5191" semanticType="callout" shapeName="Other">
            <msink:sourceLink direction="from" ref="{55FFF35D-D0F7-497A-A5E3-BBF3221708F3}"/>
            <msink:sourceLink direction="to" ref="{83115679-9E51-4869-86E7-C1951B64C3F2}"/>
          </msink:context>
        </emma:interpretation>
      </emma:emma>
    </inkml:annotationXML>
    <inkml:trace contextRef="#ctx0" brushRef="#br0">-343-1662 1086 0,'-14'6'278'0,"5"-3"83"16,12 0-316-16,6-9-20 15,2-8-16-15,12-10 5 16,4-9 1-16,2-25 3 15,-4-10 0-15,7-23 0 16,-9 0-9-16,-2-10-2 16,-1 24-4-16,-2 15 0 15,-9 29 0-15,0 33 2 16,-1 30 3-16,4 35 6 16,0 22 3-16,10 23 3 15,3 4-1-15,10 11-3 16,3-24-4-16,9-11 8 15,-6-28-48-15,-7-29-377 0,-21-34 120 16</inkml:trace>
    <inkml:trace contextRef="#ctx0" brushRef="#br0" timeOffset="-364.077">-104 128 980 0,'-18'53'288'0,"3"-2"74"15,6-9-268-15,3-9-10 16,4-13-23-16,5-12-1 16,-1-13-10-16,1-21 18 15,-1-15-3-15,-1-25 7 16,1-21-1-16,2-48-6 16,2-11-29-16,0-33-14 15,0-7-12-15,0-25-6 16,-7 38 0-16,-4 1 0 15,2 34-1-15,-4 14 1 16,-1 43 0-16,2 12-1 16,5 26 1-16,-3 17 1 15,4 20-1-15,-3 8-3 0,2 7 0 16,1 3-9-16,-2-4-50 16,2-4-100-16,2-8-92 15,7-11-235-15,-3-10-46 16</inkml:trace>
  </inkml:traceGroup>
</inkml:ink>
</file>

<file path=ppt/ink/ink2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4:48.5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0D18BCD-68CA-4090-8426-23785152747A}" emma:medium="tactile" emma:mode="ink">
          <msink:context xmlns:msink="http://schemas.microsoft.com/ink/2010/main" type="inkDrawing" rotatedBoundingBox="2373,10604 3055,8527 3132,8552 2449,10630" semanticType="callout" shapeName="Other">
            <msink:sourceLink direction="with" ref="{55FFF35D-D0F7-497A-A5E3-BBF3221708F3}"/>
            <msink:sourceLink direction="with" ref="{899DCECB-2427-44B7-B968-92F808C7DF5F}"/>
          </msink:context>
        </emma:interpretation>
      </emma:emma>
    </inkml:annotationXML>
    <inkml:trace contextRef="#ctx0" brushRef="#br0">2396 1248 333 0,'12'-41'197'16,"4"-9"32"-16,-7 9-69 0,5 8 20 16,-3 10-29-1,-4 8 9-15,-8 11-46 0,1 8-15 16,-6 16-38-16,-8 22-8 15,-6 16-35-15,-8 35 2 16,-6 14-9-16,-20 36 11 16,-1-5-5-16,-7 8 10 15,9-8-7-15,-7 15 2 16,18-15-10-16,-4 11-1 16,10-8-12-16,-3-3 5 15,11-24-3-15,4-2-19 16,7-24-40-16,2 6-324 15,3-20 72-15</inkml:trace>
  </inkml:traceGroup>
</inkml:ink>
</file>

<file path=ppt/ink/ink2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7:44.706"/>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7838E119-0C18-4B31-BC44-D352960770CC}" emma:medium="tactile" emma:mode="ink">
          <msink:context xmlns:msink="http://schemas.microsoft.com/ink/2010/main" type="inkDrawing" rotatedBoundingBox="2253,10582 3232,6565 3338,6591 2358,10608" semanticType="callout" shapeName="Other">
            <msink:sourceLink direction="with" ref="{55FFF35D-D0F7-497A-A5E3-BBF3221708F3}"/>
            <msink:sourceLink direction="with" ref="{899DCECB-2427-44B7-B968-92F808C7DF5F}"/>
          </msink:context>
        </emma:interpretation>
      </emma:emma>
    </inkml:annotationXML>
    <inkml:trace contextRef="#ctx0" brushRef="#br0">1 4002 1157 0,'-8'4'299'0,"5"-17"90"16,5-19-337-16,11-46-10 15,13-19-21-15,14-86-2 16,7-30-4-16,18-93 2 16,-1 5-6-16,10-79-1 15,-1 41-4-15,3-27-1 16,-11 77-3-16,5-9 0 15,-10 81-2-15,-2 15 0 16,-11 66 0-16,-4 18 0 16,-12 40 1-16,-8 13 1 15,-9 27-1-15,3-1 2 16,-5 5-2-16,3-2 4 0,3 4-14 16,0-5-40-16,-4 4-21 15,-5 1-100-15,-6 11-245 16,-14 21 40-16</inkml:trace>
  </inkml:traceGroup>
</inkml:ink>
</file>

<file path=ppt/ink/ink2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7:45.17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045CEF8B-F8B8-4BD9-8FCB-7E9B46F5EA5F}" emma:medium="tactile" emma:mode="ink">
          <msink:context xmlns:msink="http://schemas.microsoft.com/ink/2010/main" type="inkDrawing" rotatedBoundingBox="2980,11006 4018,7245 4100,7268 3062,11029" semanticType="callout" shapeName="Other">
            <msink:sourceLink direction="with" ref="{899DCECB-2427-44B7-B968-92F808C7DF5F}"/>
            <msink:sourceLink direction="with" ref="{96F874FC-6DCE-4072-87D0-33F4250BDFDE}"/>
          </msink:context>
        </emma:interpretation>
      </emma:emma>
    </inkml:annotationXML>
    <inkml:trace contextRef="#ctx0" brushRef="#br0">0 3739 803 0,'6'11'297'0,"6"-20"32"16,11-20-214-16,13-53-24 15,5-39-38-15,20-80-6 16,7-55-13-16,19-91-4 16,-7-2-14-16,11-47-4 0,-6 39-5 15,-3 13-1-15,-14 73-3 16,5 15 0-16,-15 74-2 16,-1 7 1-16,-13 53-2 15,-7 17 0-15,-11 41-1 16,-4 11 1-16,-11 32-2 15,-3 9-7-15,-4 13-19 0,-2 11-17 16,-2 13-153-16,-8 17-170 16,-4 20-4-16</inkml:trace>
  </inkml:traceGroup>
</inkml:ink>
</file>

<file path=ppt/ink/ink2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7:45.53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675C195C-6210-4D5D-8206-87386183BB86}" emma:medium="tactile" emma:mode="ink">
          <msink:context xmlns:msink="http://schemas.microsoft.com/ink/2010/main" type="inkDrawing" rotatedBoundingBox="3615,11955 4709,7652 4922,7706 3827,12009" semanticType="callout" shapeName="Other">
            <msink:sourceLink direction="with" ref="{96F874FC-6DCE-4072-87D0-33F4250BDFDE}"/>
            <msink:sourceLink direction="with" ref="{A232C8AB-AA1A-4904-99B1-874FEE7D6832}"/>
          </msink:context>
        </emma:interpretation>
      </emma:emma>
    </inkml:annotationXML>
    <inkml:trace contextRef="#ctx0" brushRef="#br0">-4 4241 816 0,'-9'29'273'0,"16"-26"43"16,8-27-217-16,8-48-22 15,9-37-17-15,12-61 7 0,3-44-2 16,18-79 1 0,2-7-19-16,14-70-10 0,-7 16-19 15,11-45-6-15,-17 52-8 16,10-20 0-16,-15 89-1 16,9 12 0-16,-16 86-2 15,7 16 1-15,-6 61-2 16,2 1-2-16,-9 34-22 0,-3 7-50 15,-6 29-321-15,-12 32 70 16</inkml:trace>
  </inkml:traceGroup>
</inkml:ink>
</file>

<file path=ppt/ink/ink2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7:45.924"/>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13787694-3E47-4DB7-9988-7F7933370B3E}" emma:medium="tactile" emma:mode="ink">
          <msink:context xmlns:msink="http://schemas.microsoft.com/ink/2010/main" type="inkDrawing" rotatedBoundingBox="4157,11545 5583,8076 6460,8437 5034,11905" semanticType="callout" shapeName="Other">
            <msink:sourceLink direction="from" ref="{3C1AC74D-498B-49D8-9259-1A9AC5EB3C0E}"/>
            <msink:sourceLink direction="to" ref="{9D0CEAD0-BEE3-41A8-9647-329F4250617B}"/>
          </msink:context>
        </emma:interpretation>
      </emma:emma>
    </inkml:annotationXML>
    <inkml:trace contextRef="#ctx0" brushRef="#br0">9 3204 1117 0,'-15'108'233'0,"8"-6"109"15,15-13-336-15,13-19 1 16,10-46-2-16,14-46 9 16,4-44 3-16,16-49 8 0,-1-37 1 15,4-81 1-15,-4-16-10 16,1-58-3-1,-10-5-5-15,5-39-3 0,-7 49-2 16,4-1 0-16,-1 62-3 16,4 13 1-16,-2 61-7 15,13 12-25-15,-11 38-18 16,2 1-105-16,-12 29-223 0,1 13 27 16</inkml:trace>
    <inkml:trace contextRef="#ctx0" brushRef="#br1" timeOffset="186427.4689">1174 710 1108 0,'9'24'288'0,"6"17"127"16,4 2-308-16,2 5 8 15,-2-4-15-15,4-12-15 16,-6-21-39-16,1-27 2 16,-6-23-12-16,-4-25 3 15,-7-19-2-15,-7-33 0 16,-7 1-19-16,-13-9-5 0,0 21-7 15,2 18 0 1,7 38-4-16,13 25-6 0,16 31-4 16,23 29 3-16,9 17-1 15,22 25 4-15,6 7 5 16,16 12 1-16,-12-24-2 16,7-17-16-16,-18-32-91 15,-1-37-394-15,-25-30 84 0</inkml:trace>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2:05.1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EB432F-B90C-4806-B03F-6589F86260ED}" emma:medium="tactile" emma:mode="ink">
          <msink:context xmlns:msink="http://schemas.microsoft.com/ink/2010/main" type="inkDrawing" rotatedBoundingBox="18305,15605 20847,12428 20922,12488 18380,15664" semanticType="callout" shapeName="Other">
            <msink:sourceLink direction="with" ref="{7E080069-AFF9-4DA6-94BF-DD734021880E}"/>
          </msink:context>
        </emma:interpretation>
      </emma:emma>
    </inkml:annotationXML>
    <inkml:trace contextRef="#ctx0" brushRef="#br0">0 3156 262 0,'0'0'213'0,"3"-3"-30"16,3-3-25-16,-1 0-94 15,4-3-10-15,0-1-17 16,2-1-1-16,2 0 2 16,6-4-4-16,-1 0-4 0,6-6-8 15,0-4-4-15,5-3-7 16,-1-1 3-16,3-8-1 15,0 4 9-15,8-5 5 16,-5 5 4-16,3-7 0 16,3 4-3-16,1-8-7 15,-9 3-8-15,9-12-5 16,-2 0-2-16,8-13-1 16,0 6 2-16,9-12 0 15,-6 7 3-15,7-5-2 16,-9 13 2-16,5-7-3 15,-7 11 2-15,8-8-3 16,-11 8 1-16,8-9-3 16,-5 4-3-16,12-12-2 15,-5 8 1-15,12-11-1 16,-6 4 4-16,6-3-1 0,-7 7 4 16,-2-6-3-16,-6 13 1 15,-3-4-2-15,-7 6 3 16,-4 0 10-16,-2 5 4 15,2-2 1-15,-3 8 2 16,5-8-2-16,-3 6-11 16,8-13-4-16,-7 3-1 0,10-14-3 15,-2 7 2-15,4-3-4 16,-5 11 4-16,5 0-3 16,-8 10 3-16,-1-1-4 15,-9 9 4 1,1-3-4-16,-5 6 3 0,2-1-2 15,-6 3 2-15,2-1-1 16,-6 7 2-16,-1 4 0 16,-8 3 1-16,0 7-2 15,-4 2 1-15,-1 5-1 16,-1 3 1-16,2 2 0 16,-5 1 2-16,1 0-3 15,1 0 3-15,-2 0-2 16,0 0 2-16,3 0-3 15,0-2-1-15,1 0-332 16,7-5 109-16</inkml:trace>
  </inkml:traceGroup>
</inkml:ink>
</file>

<file path=ppt/ink/ink2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4:48.9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BF3D92-4BB9-4F54-99F6-877BB55F4EA2}" emma:medium="tactile" emma:mode="ink">
          <msink:context xmlns:msink="http://schemas.microsoft.com/ink/2010/main" type="inkDrawing" rotatedBoundingBox="3141,11424 3762,9128 3869,9157 3247,11453" semanticType="callout" shapeName="Other">
            <msink:sourceLink direction="with" ref="{96F874FC-6DCE-4072-87D0-33F4250BDFDE}"/>
          </msink:context>
        </emma:interpretation>
      </emma:emma>
    </inkml:annotationXML>
    <inkml:trace contextRef="#ctx0" brushRef="#br0">3215 1652 886 0,'-24'71'260'0,"-17"36"57"15,-3 11-256-15,-8 37-7 16,-1-4-30-16,-8 15 2 16,8-16-8-16,0 23 1 15,9-23-13-15,3 23 3 16,11-7-8-16,-1 19 2 16,10-15-2-16,-6 30-337 15,4-33 111-15</inkml:trace>
  </inkml:traceGroup>
</inkml:ink>
</file>

<file path=ppt/ink/ink2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4:49.2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E5D3FF-3F88-4C04-84E6-6BF63E8DFA2B}" emma:medium="tactile" emma:mode="ink">
          <msink:context xmlns:msink="http://schemas.microsoft.com/ink/2010/main" type="inkDrawing" rotatedBoundingBox="4164,12129 4598,9890 4624,9895 4190,12134" semanticType="callout" shapeName="Other">
            <msink:sourceLink direction="with" ref="{96F874FC-6DCE-4072-87D0-33F4250BDFDE}"/>
            <msink:sourceLink direction="with" ref="{3C1AC74D-498B-49D8-9259-1A9AC5EB3C0E}"/>
          </msink:context>
        </emma:interpretation>
      </emma:emma>
    </inkml:annotationXML>
    <inkml:trace contextRef="#ctx0" brushRef="#br0">3992 2396 859 0,'-9'57'336'0,"-11"5"8"15,2-4-203-15,-4 15-110 16,4 0-24-16,-3 28-3 15,0 15-2-15,-11 52 4 16,3 11-3-16,-12 44 2 16,0-7-3-16,-4 19 3 15,10-47-3-15,1-12 2 16,15-49-19-16,-6-13-334 16,6-44 106-16</inkml:trace>
  </inkml:traceGroup>
</inkml:ink>
</file>

<file path=ppt/ink/ink2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4:49.658"/>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86BC5B95-C65D-49A3-AA35-BEF94EF68249}" emma:medium="tactile" emma:mode="ink">
          <msink:context xmlns:msink="http://schemas.microsoft.com/ink/2010/main" type="inkDrawing" rotatedBoundingBox="5882,8805 9524,9830 8461,13605 4819,12580" semanticType="callout" shapeName="Other">
            <msink:destinationLink direction="with" ref="{168D8218-EB29-4E82-81D0-4442D7BFADA8}"/>
            <msink:destinationLink direction="with" ref="{C64563C7-8C97-4881-9685-7C44653A9423}"/>
          </msink:context>
        </emma:interpretation>
      </emma:emma>
    </inkml:annotationXML>
    <inkml:trace contextRef="#ctx0" brushRef="#br0">4907 2705 1185 0,'4'2'293'0,"-7"7"89"15,0 10-349-15,-1 35-11 16,-16 29-25-16,-23 60 5 16,-7 27 0-16,-19 36 5 15,-13 14-4-15,0 20 7 16,16-46-4-16,6-11-1 15,19-29-1-15,12-22-7 16,15-38-56-16,8-3-331 16,6-23 87-16</inkml:trace>
    <inkml:trace contextRef="#ctx0" brushRef="#br1" timeOffset="177118.7296">7198 5078 1381 0,'14'-23'294'0,"7"-24"131"16,9-23-405-16,14-47-16 15,5-28 0-15,11-69 1 16,-7 3-9-16,11-49-17 15,-6 16-3-15,6-18 1 16,-14 60 0-16,4 3 8 0,-14 67 16 16,-4 30 1-16,-9 57-9 15,-4 39 205-15,-9 35-604 16,-16 22 262-16</inkml:trace>
    <inkml:trace contextRef="#ctx0" brushRef="#br1" timeOffset="178497.3239">7953 4374 989 0,'-116'21'213'0,"11"-9"111"16,32-9-434-16,53-12-191 15,20-11 29-15</inkml:trace>
    <inkml:trace contextRef="#ctx0" brushRef="#br1" timeOffset="177544.8965">7799 5509 1108 0,'1'33'471'0,"2"-25"-21"15,6-23-254-15,23-23-155 16,8-20-46-16,14-39-2 16,2-23 10-16,22-61 1 15,-7-5-1-15,16-66 2 32,-8 5 1-32,7-28-5 0,-21 40-24 0,-4-8-64 0,-14 58-29 15,6 7-341-15,-1 52 46 16</inkml:trace>
    <inkml:trace contextRef="#ctx0" brushRef="#br0" timeOffset="672.9924">7803 3702 1120 0,'-4'44'244'0,"-21"27"81"16,-5 19-327-16,-9 25-17 15,-4 5-1-15,-11 26 7 16,3-19 22-16,-2 19 18 16,8-14 1-16,-7 10 2 15,10-26-8-15,-1 10 1 16,4-23-33-16,-5-5-302 16,10-20-45-16,3-11-99 15</inkml:trace>
    <inkml:trace contextRef="#ctx0" brushRef="#br1" timeOffset="176893.267">5485 5406 1297 0,'-9'38'301'0,"10"-43"107"15,16-36-376-15,19-64-20 16,7-42-9-16,19-91 3 15,-3-44 0 1,16-61-2-16,-9 6-2 0,16-41-2 16,-17 58-1-16,11 3 0 15,-13 53-1-15,9 6 1 0,-14 70 4 16,9-6-51-16,-13 45-28 16,9 15-336-16,-18 42 51 15</inkml:trace>
  </inkml:traceGroup>
</inkml:ink>
</file>

<file path=ppt/ink/ink2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7:46.101"/>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64563C7-8C97-4881-9685-7C44653A9423}" emma:medium="tactile" emma:mode="ink">
          <msink:context xmlns:msink="http://schemas.microsoft.com/ink/2010/main" type="inkDrawing" rotatedBoundingBox="5275,12099 6127,9145 6259,9183 5407,12138" semanticType="callout" shapeName="Other">
            <msink:sourceLink direction="with" ref="{86BC5B95-C65D-49A3-AA35-BEF94EF68249}"/>
            <msink:sourceLink direction="with" ref="{A232C8AB-AA1A-4904-99B1-874FEE7D6832}"/>
          </msink:context>
        </emma:interpretation>
      </emma:emma>
    </inkml:annotationXML>
    <inkml:trace contextRef="#ctx0" brushRef="#br0">1 2751 1101 0,'-8'108'316'15,"1"-56"67"-15,22-28-305 16,17-41-49-16,16-52-14 16,7-44-11-16,13-79 3 15,-4-44 2-15,15-79-1 16,-10 4-3-16,15-28-1 0,-14 45 0 16,3 9-1-16,-19 78-3 15,1 9 2-15,-17 53-1 16,1 32-25-16,-13 43 110 15,4 32-480-15,-8 41 172 16</inkml:trace>
  </inkml:traceGroup>
</inkml:ink>
</file>

<file path=ppt/ink/ink2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6:33.6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DA8662-FD90-4F1C-88A6-B26564515E25}" emma:medium="tactile" emma:mode="ink">
          <msink:context xmlns:msink="http://schemas.microsoft.com/ink/2010/main" type="inkDrawing" rotatedBoundingBox="7224,10466 7366,13293 7281,13297 7139,10470" semanticType="callout" shapeName="Other">
            <msink:sourceLink direction="with" ref="{A232C8AB-AA1A-4904-99B1-874FEE7D6832}"/>
            <msink:sourceLink direction="with" ref="{05732439-1375-4B48-916C-7CFBF324E144}"/>
          </msink:context>
        </emma:interpretation>
      </emma:emma>
    </inkml:annotationXML>
    <inkml:trace contextRef="#ctx0" brushRef="#br0">6577 2999 936 0,'-4'-4'278'16,"1"4"67"-16,0-2-253 0,0-1-21 15,1 5-19-15,1-6-6 16,-1 1-13-16,2-1-10 16,-1 1-12-16,1-3-6 15,-2 3 3-15,4 4-1 16,-2 10 0-16,4 13 2 16,-1 13 3-16,5 20-5 15,-2 16 4-15,0 26 1 16,-3 4 2-16,-3 14 0 15,0-16 4-15,1 12-2 16,7-16 5-16,1 12-6 16,5-7-2-16,-2 21-5 15,-1-17-1-15,-1 18-7 16,-1-12 5-16,0 13-5 16,-1-16 4-16,0 13-4 15,-4-30 5-15,1 5-6 0,-5-29 6 16,7 7-6-16,-4-16 5 15,0 2-5-15,-1-7 6 16,-2 12-6-16,-5-10 5 16,5 6-5-16,-1-3 4 15,-2-4-5-15,3-13 5 16,1-5-5-16,-1-12 6 16,0 0-5-16,2-15 5 0,-4 1-5 15,1-3 8-15,-4-8-3 16,4-7 8-16,-1 4-4 15,-2-6 4-15,1-1-6 16,-1 1 1-16,1-4-42 16,0 0 420-16,-12-22-823 15,-4-8 378-15</inkml:trace>
  </inkml:traceGroup>
</inkml:ink>
</file>

<file path=ppt/ink/ink2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7:49.649"/>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FC3B49F9-C87B-406F-A09A-DF24D502C095}" emma:medium="tactile" emma:mode="ink">
          <msink:context xmlns:msink="http://schemas.microsoft.com/ink/2010/main" type="inkDrawing" rotatedBoundingBox="8185,9126 18972,11180 18568,13298 7781,11245" semanticType="verticalRange" shapeName="Other">
            <msink:sourceLink direction="with" ref="{FBBC092A-3BCE-4986-9AD6-83288DD8A16F}"/>
            <msink:sourceLink direction="with" ref="{EAB2879E-CC82-4E8E-88F8-EA09D5EF8DDA}"/>
            <msink:destinationLink direction="with" ref="{D523A336-887B-45E2-9A69-4BE0ACDC8FB8}"/>
          </msink:context>
        </emma:interpretation>
      </emma:emma>
    </inkml:annotationXML>
    <inkml:trace contextRef="#ctx0" brushRef="#br0">0 1311 1171 0,'268'-966'805'78,"-145"941"-803"-78,-24-7-3 16,-26 5 4-16,7-5-8 15,28 2 0 1,1 1 2-16,97-29-5 16,-13 14 6-16,27 11-6 0,-12 15 3 15,-29 10-3-15,-13 11 7 16,25 2-4-16,-17 1 6 16,17 6-3-1,-71 6 1-15,2 2 3 16,136 29-5-16,19 23 4 15,-10 13 1 1,-1 23-4-16,-78-6 5 0,3 19-4 16,-39-15 5-16,22 16-5 15,-16-16 3-15,32 12-3 16,-23-19 5-16,21 4-7 16,-14-3 7-16,25 14-4 15,-24-20 4-15,31 12-4 16,-18-6 5-16,28-12-6 15,-21-19 5-15,33-2-6 16,-22-16 5-16,31-4-3 16,-28-10 4-16,30-7-4 15,-28-10 4-15,25-10-6 16,-29-11 4-16,34-14-2 16,-32-5 7-16,26-12 1 15,-24-4 7-15,23-11-4 0,-47-2 4 16,36-19-4-16,-38 1-2 15,15-35-4-15,-30-2 3 16,21-9-2-16,-53 13 2 16,-1 3-22-16,-45 38-26 15,-17 25-374-15,-45 27 96 16</inkml:trace>
  </inkml:traceGroup>
</inkml:ink>
</file>

<file path=ppt/ink/ink2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8:03.55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E19741DB-3527-4C94-ADE9-C527889E04B6}" emma:medium="tactile" emma:mode="ink">
          <msink:context xmlns:msink="http://schemas.microsoft.com/ink/2010/main" type="inkDrawing" rotatedBoundingBox="20216,15413 23486,13864 23525,13946 20255,15494" semanticType="underline" shapeName="Other">
            <msink:sourceLink direction="with" ref="{68FB1FD1-87BE-4A6D-B18A-817D22DADACF}"/>
            <msink:sourceLink direction="with" ref="{F021B6CC-140D-4CD2-AE3E-00476025927D}"/>
            <msink:sourceLink direction="with" ref="{9C3D4517-9FCA-4C5D-98DA-444F19B1141F}"/>
            <msink:sourceLink direction="with" ref="{6EAB2064-695F-478F-BC63-CDF9665BA989}"/>
          </msink:context>
        </emma:interpretation>
      </emma:emma>
    </inkml:annotationXML>
    <inkml:trace contextRef="#ctx0" brushRef="#br0">29 1542 1241 0,'-19'4'386'0,"7"-4"66"16,12 2-351-16,15-7-20 15,6-7-35-15,23-9-4 16,14-11 1-16,43-21-6 16,13-11-5-16,42-16-16 15,11-2-7-15,40-18-8 16,-18 4 4-16,44-7-8 16,-23 9 9-16,24-5-9 0,-23 19 9 15,18-20-8-15,-41 13 8 16,17-7-8-16,-36 11 8 15,-9-5-7-15,-35 29 8 16,-17 7 8-16,-45 19 17 16,-17 11 1-16,-28 13 9 15,-17 11-2-15,-17 5-7 16,-15 10-14-16,-6-3-2 0,-6 1-7 16,2-3 3-16,-11-7-52 15,10-4-122 1,-16 10-394-16,2 2 44 0</inkml:trace>
  </inkml:traceGroup>
</inkml:ink>
</file>

<file path=ppt/ink/ink2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8:22.85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3E6FFEB5-C255-420E-9138-84EB57C115F0}" emma:medium="tactile" emma:mode="ink">
          <msink:context xmlns:msink="http://schemas.microsoft.com/ink/2010/main" type="inkDrawing" rotatedBoundingBox="18670,11079 22741,8336 24122,10386 20051,13128" semanticType="scratchOut" shapeName="Other">
            <msink:sourceLink direction="with" ref="{7DDC8252-CF53-4638-AB6F-596CFA0BF25E}"/>
            <msink:destinationLink direction="with" ref="{D43F1C08-4E42-44ED-87FD-2077237A9447}"/>
          </msink:context>
        </emma:interpretation>
      </emma:emma>
    </inkml:annotationXML>
    <inkml:trace contextRef="#ctx0" brushRef="#br0">0 2505 1101 0,'27'-38'264'0,"28"-3"107"16,16 1-323-16,36-13-11 15,14-14-10-15,58-14-10 16,8-7-13-16,45-25-1 16,0-7 0-16,38-25 1 15,-35 7-2-15,20-44 1 16,-36 1-6-16,4-24 0 15,-41 15-3-15,4-25 0 16,-38 44 1-16,-7 5 14 16,-34 52 16-16,-9 26 26 15,-35 40 11-15,-13 24 12 16,-21 28-4-16,-11 17-7 16,-12 11-21-16,0 23-7 15,-2 7-12-15,8 14-4 16,3-9-10-16,15 30-3 0,10-9-3 15,19 24 0-15,6-4-2 16,15 36 2-16,1-17 0 16,2 2-1-16,-11-25 1 15,-6 2 1-15,-16-36-1 16,-10 7 2-16,-10-3 0 16,-7 10-1-16,-5-13-1 15,-3 3 5-15,1-14-5 0,-12-1-90 16,2-9-39-16,-12 7-227 15,-8-8-130-15,-30 7-70 16</inkml:trace>
    <inkml:trace contextRef="#ctx0" brushRef="#br0" timeOffset="-222.4038">-15 1965 1200 0,'-6'47'267'0,"6"31"109"15,9 13-348-15,12 29-26 16,5 12-2-16,13 40 5 16,4-10 1-1,21 32 5-15,-1-4 2 0,24 1 4 16,-7-38-4-16,5-16 0 15,-19-47-4-15,-6-25 1 16,-25-39-2-16,-9-23-5 16,-17-16-12-16,-15-27 121 0,-15-26-509 15,-11-23 199-15</inkml:trace>
    <inkml:trace contextRef="#ctx0" brushRef="#br0" timeOffset="525.1184">964 3910 1110 0,'-44'10'303'0,"12"-1"88"16,29-7-332-16,32-2-5 15,12-5-30-15,30-10-4 16,11-8-5-16,35-11 9 0,7-13 5 15,49-32 2-15,3-15-11 16,56-46-2-16,-3-16-9 16,52-63-2-16,-19 8-2 15,54-18 1-15,-35 11-2 16,34-11 1-16,-54 57-2 0,16 2-5 16,-61 23-18-16,-3 16-70 15,-49 28-338-15,-12-27 71 16</inkml:trace>
  </inkml:traceGroup>
</inkml:ink>
</file>

<file path=ppt/ink/ink28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9:36:40.4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75DD3B-1069-4090-AB75-F0466C7C7691}" emma:medium="tactile" emma:mode="ink">
          <msink:context xmlns:msink="http://schemas.microsoft.com/ink/2010/main" type="writingRegion" rotatedBoundingBox="23401,8635 23425,8635 23425,8699 23401,8699"/>
        </emma:interpretation>
      </emma:emma>
    </inkml:annotationXML>
    <inkml:traceGroup>
      <inkml:annotationXML>
        <emma:emma xmlns:emma="http://www.w3.org/2003/04/emma" version="1.0">
          <emma:interpretation id="{1E995AB7-08C9-4128-BD62-6352F3EF295D}" emma:medium="tactile" emma:mode="ink">
            <msink:context xmlns:msink="http://schemas.microsoft.com/ink/2010/main" type="paragraph" rotatedBoundingBox="23401,8635 23425,8635 23425,8699 23401,8699" alignmentLevel="1"/>
          </emma:interpretation>
        </emma:emma>
      </inkml:annotationXML>
      <inkml:traceGroup>
        <inkml:annotationXML>
          <emma:emma xmlns:emma="http://www.w3.org/2003/04/emma" version="1.0">
            <emma:interpretation id="{DF3DD708-FFF7-459D-BAC2-7EAA131D1463}" emma:medium="tactile" emma:mode="ink">
              <msink:context xmlns:msink="http://schemas.microsoft.com/ink/2010/main" type="line" rotatedBoundingBox="23401,8635 23425,8635 23425,8699 23401,8699"/>
            </emma:interpretation>
          </emma:emma>
        </inkml:annotationXML>
        <inkml:traceGroup>
          <inkml:annotationXML>
            <emma:emma xmlns:emma="http://www.w3.org/2003/04/emma" version="1.0">
              <emma:interpretation id="{579A36B0-BFAC-4F79-93EB-BEA0DE10A5EF}" emma:medium="tactile" emma:mode="ink">
                <msink:context xmlns:msink="http://schemas.microsoft.com/ink/2010/main" type="inkWord" rotatedBoundingBox="23401,8635 23425,8635 23425,8699 23401,8699"/>
              </emma:interpretation>
            </emma:emma>
          </inkml:annotationXML>
          <inkml:trace contextRef="#ctx0" brushRef="#br0">1119 4344 0,'0'0'15,"0"0"17,19 64-17</inkml:trace>
        </inkml:traceGroup>
      </inkml:traceGroup>
    </inkml:traceGroup>
  </inkml:traceGroup>
</inkml:ink>
</file>

<file path=ppt/ink/ink2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8:24.54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899DCECB-2427-44B7-B968-92F808C7DF5F}" emma:medium="tactile" emma:mode="ink">
          <msink:context xmlns:msink="http://schemas.microsoft.com/ink/2010/main" type="inkDrawing" rotatedBoundingBox="3043,10931 3153,6713 3341,6717 3230,10936" semanticType="verticalRange" shapeName="Other">
            <msink:sourceLink direction="with" ref="{9E944616-FB01-4590-9EFA-074BF7896B34}"/>
            <msink:destinationLink direction="with" ref="{7838E119-0C18-4B31-BC44-D352960770CC}"/>
            <msink:destinationLink direction="with" ref="{045CEF8B-F8B8-4BD9-8FCB-7E9B46F5EA5F}"/>
            <msink:destinationLink direction="with" ref="{B0D18BCD-68CA-4090-8426-23785152747A}"/>
          </msink:context>
        </emma:interpretation>
      </emma:emma>
    </inkml:annotationXML>
    <inkml:trace contextRef="#ctx0" brushRef="#br0">249 0 937 0,'-14'41'331'0,"-13"28"25"15,-5 19-247-15,-3 57-69 16,6 18-34-16,-3 51-2 16,8 7-2-16,3 43 2 0,10-16-2 15,3 52 0-15,11-18-1 16,-4 46 1-16,6-28 1 15,-4 19-1-15,4-64 1 16,1-2 0-16,3-68-1 16,-2-15 0-16,1-50-2 15,3-11-22-15,-4-39 135 16,5-15-474-16,-3-37 181 0</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2:07.8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3A1539-A2A7-4345-9779-8EE357A448DB}" emma:medium="tactile" emma:mode="ink">
          <msink:context xmlns:msink="http://schemas.microsoft.com/ink/2010/main" type="inkDrawing" rotatedBoundingBox="18070,12761 21427,14978 21298,15174 17940,12957" semanticType="callout" shapeName="Other">
            <msink:sourceLink direction="with" ref="{7E080069-AFF9-4DA6-94BF-DD734021880E}"/>
            <msink:sourceLink direction="with" ref="{97461988-E7BD-4454-93AC-19DC9E8DFBAD}"/>
          </msink:context>
        </emma:interpretation>
      </emma:emma>
    </inkml:annotationXML>
    <inkml:trace contextRef="#ctx0" brushRef="#br0">6 8 896 0,'-6'-12'245'0,"2"7"60"0,5 7-255 15,4 7-27-15,5 0-20 16,4 10-7-16,6 3 2 15,1 5-2-15,0-3 6 16,2 4 1-16,-2-4 5 16,6 2-3-16,-1-1 1 15,15 6-4-15,2 4 1 16,8 10-2-16,-2 2 1 16,7 5-3-16,-7-5 3 15,7 1-2-15,-8-8 2 0,5 1-1 16,-9-3 1-16,5 6-2 15,-5-6 2-15,10 10-2 16,-5-5 1-16,9 7-1 16,-4-2 3-16,7 7-3 15,-8-13 4-15,11 1-2 16,-3-7 3-16,1-4-2 16,-8-1 3-16,3-1-1 15,-12-3-1-15,5 1-2 16,-3-3 0-16,6 1 0 15,0 5 2-15,8 2 1 16,-5-6 2-16,8 11-2 0,-9-3-1 16,2 1-1-16,-5-5 0 15,4 7-3 1,-8-8 3-16,6 6-2 0,-4-5 1 16,0-1-1-16,-6-10 1 15,6 0 0-15,-3-10 1 16,11 4-1-16,-8 0 2 15,3 2-1-15,-8-2-1 16,2 4-1-16,-10-1 3 16,4 7-3-16,-5 0 0 0,-1 4 1 15,-6 1 3-15,3-1-3 16,-8-3 5-16,6 5-3 16,-2-4 2-16,6 4-5 15,-2-3 4-15,5 2-4 16,-2-4 6-16,4-1-5 15,-6-8 4-15,5 0-1 16,-7-6 1-16,-8 1-3 16,-4 0 1-16,-4-1-1 15,-12 1 2-15,4 1 0 16,3-1 1-16,-5-4 0 16,-1-2 1-16,1-4-3 15,-7-1 2-15,-1-1-23 16,3-1-334-16,-13-12 105 15</inkml:trace>
  </inkml:traceGroup>
</inkml:ink>
</file>

<file path=ppt/ink/ink2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8:24.960"/>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96F874FC-6DCE-4072-87D0-33F4250BDFDE}" emma:medium="tactile" emma:mode="ink">
          <msink:context xmlns:msink="http://schemas.microsoft.com/ink/2010/main" type="inkDrawing" rotatedBoundingBox="3890,7554 3971,12036 3604,12042 3523,7560" semanticType="verticalRange" shapeName="Other">
            <msink:sourceLink direction="with" ref="{9E944616-FB01-4590-9EFA-074BF7896B34}"/>
            <msink:destinationLink direction="with" ref="{045CEF8B-F8B8-4BD9-8FCB-7E9B46F5EA5F}"/>
            <msink:destinationLink direction="with" ref="{A8E5D3FF-3F88-4C04-84E6-6BF63E8DFA2B}"/>
            <msink:destinationLink direction="with" ref="{675C195C-6210-4D5D-8206-87386183BB86}"/>
            <msink:destinationLink direction="with" ref="{04BF3D92-4BB9-4F54-99F6-877BB55F4EA2}"/>
          </msink:context>
        </emma:interpretation>
      </emma:emma>
    </inkml:annotationXML>
    <inkml:trace contextRef="#ctx0" brushRef="#br0">115 0 1186 0,'-4'34'288'16,"1"48"95"-16,-6 73-336 15,0 38-36-15,-6 68-5 16,1 3-2-16,-2 48 0 15,-1-29-1-15,3 38-1 16,8-43-2-16,5 28 2 16,-1-29-1-16,7 26 0 0,4-56 0 15,-3 30 0 1,2-50-1-16,5-10-1 0,2-55 0 16,4-11 0-16,3-62-2 15,15-45-6-15,-1-51-14 16,13-68-32-16,4-72 276 15,9-93-606-15,-12-52 268 16</inkml:trace>
  </inkml:traceGroup>
</inkml:ink>
</file>

<file path=ppt/ink/ink2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8:25.99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3C1AC74D-498B-49D8-9259-1A9AC5EB3C0E}" emma:medium="tactile" emma:mode="ink">
          <msink:context xmlns:msink="http://schemas.microsoft.com/ink/2010/main" type="inkDrawing" rotatedBoundingBox="4623,8632 10419,11133 8847,14776 3051,12275" shapeName="Other">
            <msink:destinationLink direction="with" ref="{A8E5D3FF-3F88-4C04-84E6-6BF63E8DFA2B}"/>
            <msink:destinationLink direction="from" ref="{13787694-3E47-4DB7-9988-7F7933370B3E}"/>
            <msink:destinationLink direction="with" ref="{4285EEDD-D61D-49D2-A6B1-2E04A0963AB3}"/>
          </msink:context>
        </emma:interpretation>
      </emma:emma>
    </inkml:annotationXML>
    <inkml:trace contextRef="#ctx0" brushRef="#br0">0-3 738 0,'25'-5'146'0,"-3"57"107"15,-16 39-206-15,-6 50-10 16,-5 18 23-16,-5 41-1 15,1 8-13-15,7 35 6 16,5-11-8-16,12 60 0 16,3-6-18-16,7 65-8 15,-3-17-9-15,3 53-3 16,-10-54 0-16,2 3-1 16,-5-91-1-16,6-31 0 15,3-92-6-15,5-55 3 16,4-72 0-16,8-77 3 15,-7-56 3-15,10-103 5 16,1-41-3-16,13-95 0 0,4 1-3 16,27-66-2-16,-5 77-3 15,16-31 0-15,-8 85 0 16,7 13-2-16,-22 84-1 16,1 22 1-16,-15 91-2 15,-7 42-4-15,-15 68-1 16,-10 60 4-16,-9 35 0 15,-12 56 2-15,-7 23 6 16,-4 31 4-16,-2-6-1 16,0 55 6-16,2-21 2 0,1 42 0 15,3-12-1-15,3 28-3 16,4-54-6-16,2-11-1 16,-2-69-1-16,3-44 0 15,4-68 0-15,7-59 3 16,8-56-1-16,13-69 3 15,4-51-2-15,7-65 1 16,0-18-1-16,-1-50-2 16,-7 32-1-16,5 21-1 15,-9 55 1-15,-1 30-3 16,-5 79-2-16,0 45-6 16,-8 44-1-16,5 40 2 15,-3 29 1-15,7 29 3 16,-4-2 7-16,7 19 0 0,-1-4-4 15,-3 39 1-15,-5-7-2 16,5 35-1-16,-10 0 0 16,-7 42 2-16,0-22 0 15,-3 8 1-15,-3-40 1 16,14-27-2-16,4-68-5 16,21-47 1-16,6-53-1 15,22-68-5-15,3-40-1 0,14-46 4 16,-7-2-2-16,13-26 2 15,-8 49 3 1,14 38-2-16,-7 61-2 0,7 70 0 16,-14 69-1-16,3 50 5 15,-19 45 3-15,3 55 5 16,-11-5 0-16,8 28 1 16,-16-27 1-16,8-28 5 15,-22-64 0-15,1-42 1 16,-14-56 0-16,0-42 0 15,-14-36-6-15,6-45 0 16,-7-15-2-16,-5-30-1 16,-1 15-1-16,-1 18-3 15,-2 51-4-15,9 44 12 16,1 60 6-16,0 61 5 16,0 26 3-16,7 36 9 0,-2-13-11 15,13-16-1 1,3-53-11-16,22-50 3 0,-2-77-3 15,11-87-20-15,-14-47-20 16,5-75-15-16,-23 7-6 16,-4 26-1-16,-18 80 17 15,-1 92 10-15,-16 114 28 16,3 89 40-16,-9 40 17 16,11 43 31-16,8-33 10 0,26-20-10 15,13-66-38 1,39-60-83-16,6-87-381 15</inkml:trace>
  </inkml:traceGroup>
</inkml:ink>
</file>

<file path=ppt/ink/ink2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40:40.824"/>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E944616-FB01-4590-9EFA-074BF7896B34}" emma:medium="tactile" emma:mode="ink">
          <msink:context xmlns:msink="http://schemas.microsoft.com/ink/2010/main" type="writingRegion" rotatedBoundingBox="6626,6449 9077,10493 7013,11744 4562,7700">
            <msink:destinationLink direction="with" ref="{899DCECB-2427-44B7-B968-92F808C7DF5F}"/>
            <msink:destinationLink direction="with" ref="{96F874FC-6DCE-4072-87D0-33F4250BDFDE}"/>
          </msink:context>
        </emma:interpretation>
      </emma:emma>
    </inkml:annotationXML>
    <inkml:traceGroup>
      <inkml:annotationXML>
        <emma:emma xmlns:emma="http://www.w3.org/2003/04/emma" version="1.0">
          <emma:interpretation id="{F2D9EBFE-19B3-44DA-88F7-669D68FBDF9B}" emma:medium="tactile" emma:mode="ink">
            <msink:context xmlns:msink="http://schemas.microsoft.com/ink/2010/main" type="paragraph" rotatedBoundingBox="6626,6449 9077,10493 7798,11268 5347,7224" alignmentLevel="1"/>
          </emma:interpretation>
        </emma:emma>
      </inkml:annotationXML>
      <inkml:traceGroup>
        <inkml:annotationXML>
          <emma:emma xmlns:emma="http://www.w3.org/2003/04/emma" version="1.0">
            <emma:interpretation id="{414942F7-6331-4FB9-8C00-E8E9DA3FD3CF}" emma:medium="tactile" emma:mode="ink">
              <msink:context xmlns:msink="http://schemas.microsoft.com/ink/2010/main" type="inkBullet" rotatedBoundingBox="6428,6570 6687,6998 6630,7034 6370,6605"/>
            </emma:interpretation>
            <emma:one-of disjunction-type="recognition" id="oneOf0">
              <emma:interpretation id="interp0" emma:lang="" emma:confidence="0">
                <emma:literal>-</emma:literal>
              </emma:interpretation>
            </emma:one-of>
          </emma:emma>
        </inkml:annotationXML>
        <inkml:trace contextRef="#ctx0" brushRef="#br0">-845-3752 844 0,'8'16'317'0,"-3"1"40"15,-1 4-217-15,5 5-39 16,0-2-40-16,3 5-9 15,1 2-24-15,3 8-5 16,1-3-16-16,0 5 2 16,-4-3-6-16,5 0 2 15,-4-10-6-15,0-4 6 16,-1-7-7-16,0-5-16 16,-4-5-35-16,-8 5-336 0,-4-4 79 15</inkml:trace>
      </inkml:traceGroup>
      <inkml:traceGroup>
        <inkml:annotationXML>
          <emma:emma xmlns:emma="http://www.w3.org/2003/04/emma" version="1.0">
            <emma:interpretation id="{D9D4E622-3AA8-4145-A204-D3F2A0E9A933}" emma:medium="tactile" emma:mode="ink">
              <msink:context xmlns:msink="http://schemas.microsoft.com/ink/2010/main" type="line" rotatedBoundingBox="7029,7113 9077,10493 7798,11268 5750,7888"/>
            </emma:interpretation>
          </emma:emma>
        </inkml:annotationXML>
        <inkml:traceGroup>
          <inkml:annotationXML>
            <emma:emma xmlns:emma="http://www.w3.org/2003/04/emma" version="1.0">
              <emma:interpretation id="{956091DD-537C-4C94-9B8F-803D3CC82F7E}" emma:medium="tactile" emma:mode="ink">
                <msink:context xmlns:msink="http://schemas.microsoft.com/ink/2010/main" type="inkWord" rotatedBoundingBox="6757,7279 6873,7523 6849,7534 6732,7291">
                  <msink:destinationLink direction="with" ref="{D523A336-887B-45E2-9A69-4BE0ACDC8FB8}"/>
                </msink:context>
              </emma:interpretation>
            </emma:emma>
          </inkml:annotationXML>
          <inkml:trace contextRef="#ctx0" brushRef="#br0" timeOffset="479.0008">-523-3039 555 0,'17'42'379'16,"-4"8"-75"-16,0-9-69 0,6-1-196 15,1-8-143-15,3-6-197 16,-4-17 28-16</inkml:trace>
        </inkml:traceGroup>
        <inkml:traceGroup>
          <inkml:annotationXML>
            <emma:emma xmlns:emma="http://www.w3.org/2003/04/emma" version="1.0">
              <emma:interpretation id="{82D83F87-ECB3-40FE-A775-6F59E6F9F6C7}" emma:medium="tactile" emma:mode="ink">
                <msink:context xmlns:msink="http://schemas.microsoft.com/ink/2010/main" type="inkWord" rotatedBoundingBox="7078,7823 8001,9347 7840,9445 6917,7921">
                  <msink:destinationLink direction="with" ref="{3223D6AA-CEEB-464F-985B-C9650A37B7E6}"/>
                </msink:context>
              </emma:interpretation>
            </emma:emma>
          </inkml:annotationXML>
          <inkml:trace contextRef="#ctx0" brushRef="#br0" timeOffset="5870.2037">-314-2419 698 0,'-13'4'422'0,"2"0"-36"0,7-1-95 0,4 2-203 16,3 1-25-16,1 7 8 15,7 3-27-15,-1 3 2 16,1 3-13-16,4 6 1 16,3 3-20-16,4 7 0 0,-1-3-12 15,11 18 4-15,-5-5-6 16,3 5-55-16,-4-10-37 16,-1-4 270-16,-10-25-622 15,-2-16 262-15</inkml:trace>
          <inkml:trace contextRef="#ctx0" brushRef="#br0" timeOffset="6362.0115">14-1965 562 0,'17'46'426'0,"0"1"-77"0,2 9-29 15,1-3-237-15,4 5-19 16,-4-7-31-16,3-4-6 16,-11-13-22-16,8-12-29 15,-10-13 89-15,7-21-437 16,-6-10 145-16</inkml:trace>
          <inkml:trace contextRef="#ctx0" brushRef="#br0" timeOffset="6373.9792">413-1241 973 0,'18'44'288'16,"-4"-9"65"-16,3-3-264 15,-5-13-49-15,3-6-23 0,-3-9-35 16,0-8-335-16,-1-7 91 15</inkml:trace>
          <inkml:trace contextRef="#ctx0" brushRef="#br0" timeOffset="613.8631">665-1057 499 0,'15'19'121'0,"2"1"-121"16,-3-6-86-16</inkml:trace>
          <inkml:trace contextRef="#ctx0" brushRef="#br0" timeOffset="6378.9691">630-1023 785 0,'14'34'292'0,"-2"1"16"0,-4-16-106 16,-16-32-467-16,-9-13 135 15</inkml:trace>
        </inkml:traceGroup>
        <inkml:traceGroup>
          <inkml:annotationXML>
            <emma:emma xmlns:emma="http://www.w3.org/2003/04/emma" version="1.0">
              <emma:interpretation id="{70F3726D-28E0-43C3-9514-4F3003E77D04}" emma:medium="tactile" emma:mode="ink">
                <msink:context xmlns:msink="http://schemas.microsoft.com/ink/2010/main" type="inkWord" rotatedBoundingBox="7285,10082 8653,9580 9048,10655 7679,11157">
                  <msink:destinationLink direction="to" ref="{66F1B978-FEA8-46F2-A6BB-8459EE25A02A}"/>
                </msink:context>
              </emma:interpretation>
              <emma:one-of disjunction-type="recognition" id="oneOf1">
                <emma:interpretation id="interp1" emma:lang="" emma:confidence="1">
                  <emma:literal/>
                </emma:interpretation>
              </emma:one-of>
            </emma:emma>
          </inkml:annotationXML>
          <inkml:trace contextRef="#ctx0" brushRef="#br0" timeOffset="-170406.3971">911-569 1103 0,'-8'5'271'0,"-1"-1"91"0,6 1-323 16,2 2-13-16,-1-2-13 15,-2 9 16-15,-1 4 4 16,-12 18 13-16,2 11 6 15,-11 23 6-15,2 0-18 16,-11 16-5-16,3-1-14 0,-18 14-5 16,2-4-9-16,-13 12-2 15,6-10-1-15,-4 3 0 16,14-21-2-16,2-12 0 16,16-20 1-16,10-15 5 15,19-19-3-15,19-5 2 16,11-7-1-16,24-5-3 15,14-4-2-15,21-2 1 16,-2-6 0-16,28-3 2 16,-8 3 8-16,22 9-85 15,-1 13-369-15</inkml:trace>
          <inkml:trace contextRef="#ctx0" brushRef="#br0" timeOffset="1216.3388">1032-517 403 0,'17'19'259'0,"-2"-6"-18"16,-6-7-85-16,-1-5-37 15,-7-5-42-15,4-2-21 16,1 2-16-16,6 6-12 16,3 6-15-16,7 8-7 15,-1 4 2-15,0 7-1 16,-6-2 3-16,0-1-2 15,-4-6 0-15,-2-6-7 16,-3-10-6-16,0-7-104 16,-4-7-179-16,-2-5 21 15</inkml:trace>
          <inkml:trace contextRef="#ctx0" brushRef="#br1" timeOffset="10073.4655">277 99 1198 0,'-14'13'460'0,"5"4"58"16,9-8-319-16,3-1-44 15,8-4-68-15,13-4-12 16,3-4-41-16,14-10-4 16,6-6-23-16,11-10 5 15,1-2-12-15,11-6 8 16,-8 9-8-16,-1-1 9 0,-11 12-9 16,-2 3 7-16,-14 7-8 15,-1 2 7-15,-7 3-9 16,-3-2 10-16,-8 2-9 0,-5 0 8 15,-4 2-6 1,-6-1 9-16,-4 4-8 0,-4 4-110 16,-4 0-100-16,5 8-354 15,-1 1-33-15</inkml:trace>
          <inkml:trace contextRef="#ctx0" brushRef="#br1" timeOffset="10619.141">780-170 1499 0,'-3'6'425'0,"3"2"122"15,-4-8-429-15,2 0-28 16,4 0-42-16,7-2-8 16,5-2-32-16,13-1 2 15,6-2-13-15,14 1 8 16,2-7-8-16,2 4 7 0,-5 5-8 15,-2-1 8-15,-12 5-7 16,-8 6 7-16,-7 2-7 16,-8 2 7-16,-8 4-5 15,-1 12 7-15,-3 1-6 16,-6 17 9-16,-1 5-5 16,-7 15 6-16,-3-5-6 15,-1 4 5-15,1-9-4 0,-5-10-16 16,2-20-102-1,1-23-453-15,7-20 99 0</inkml:trace>
          <inkml:trace contextRef="#ctx0" brushRef="#br0" timeOffset="3309.1319">1528-170 1131 0,'-19'-3'377'0,"5"3"58"0,-4 5-268 31,6-4-79-31,0 8 8 0,4 0-30 0,2 8 1 16,7 0-31-16,7 16-6 16,4 1-29-16,11-1 4 15,3-7-11-15,6-8 8 16,-7-21-9-16,1-17 11 16,-11-12-3-16,-9-12 12 15,-12-3-5-15,-12-10 13 16,-2 14-9-16,-1 8 11 15,6 11-6-15,0 12 6 16,10 22-14-16,2 7 9 16,5 7-18-16,4 13 6 15,3-5-9-15,-1-2 10 16,-1-4-8-16,1-8 9 0,-5-7-11 16,0-4 9-16,1-5-8 15,-1-11 10-15,-3-5-7 16,0-4 11-16,2-3-11 15,-4 1 8-15,1 8-10 16,1 3 8-16,1 6-12 16,1 3 11-16,-4-2-9 15,1 5 8-15,-1-1-6 0,-5 1 7 16,-2 0-8-16,0 3 12 16,-1-5-11-1,3 5 9-15,5-6-11 0,2 8 5 16,5-4-13-16,5-1 8 15,4 1-11-15,0-1 12 16,1-8-7-16,-3 2 12 16,-7-2-6-16,-2-4 12 15,-8 0-7-15,-2 2 16 16,-4 2-5-16,-4-6 12 16,-2 11-12-16,3 8 3 15,2-2-15-15,5 6 3 16,5 9-13-16,7 4 8 15,1-2-5-15,7 4 8 16,0-7-7-16,0-2 7 16,-1-11-9-16,-3-7 6 0,-2-9-7 15,-3-10 12-15,-5-9-6 16,-10-7 10-16,-4-3-6 16,-3 5 8-16,1 10-10 15,-4 10 10-15,7 8-11 16,-1 11 4-16,1 5-9 15,2 7 5-15,6 2-10 16,3 8 9-16,4 1-4 16,6-1 8-16,-1-9-7 0,-2 0 5 15,5-13-12-15,-1-12-37 16,-4-11-77-16,-1-10-422 16,-6-17 75-16</inkml:trace>
        </inkml:traceGroup>
      </inkml:traceGroup>
    </inkml:traceGroup>
    <inkml:traceGroup>
      <inkml:annotationXML>
        <emma:emma xmlns:emma="http://www.w3.org/2003/04/emma" version="1.0">
          <emma:interpretation id="{6E5035E7-7DDB-4337-8EB6-00FCFB44906C}" emma:medium="tactile" emma:mode="ink">
            <msink:context xmlns:msink="http://schemas.microsoft.com/ink/2010/main" type="paragraph" rotatedBoundingBox="5757,7341 7770,10326 6693,11052 4680,8067" alignmentLevel="1"/>
          </emma:interpretation>
        </emma:emma>
      </inkml:annotationXML>
      <inkml:traceGroup>
        <inkml:annotationXML>
          <emma:emma xmlns:emma="http://www.w3.org/2003/04/emma" version="1.0">
            <emma:interpretation id="{7451763D-D51A-421D-9BB4-F4E436524620}" emma:medium="tactile" emma:mode="ink">
              <msink:context xmlns:msink="http://schemas.microsoft.com/ink/2010/main" type="line" rotatedBoundingBox="5757,7341 7770,10326 6693,11052 4680,8067"/>
            </emma:interpretation>
          </emma:emma>
        </inkml:annotationXML>
        <inkml:traceGroup>
          <inkml:annotationXML>
            <emma:emma xmlns:emma="http://www.w3.org/2003/04/emma" version="1.0">
              <emma:interpretation id="{A232C8AB-AA1A-4904-99B1-874FEE7D6832}" emma:medium="tactile" emma:mode="ink">
                <msink:context xmlns:msink="http://schemas.microsoft.com/ink/2010/main" type="inkWord" rotatedBoundingBox="5757,7341 7770,10326 6693,11052 4680,8067">
                  <msink:destinationLink direction="with" ref="{C64563C7-8C97-4881-9685-7C44653A9423}"/>
                  <msink:destinationLink direction="with" ref="{50DA8662-FD90-4F1C-88A6-B26564515E25}"/>
                  <msink:destinationLink direction="with" ref="{400FEF94-E3FB-49EA-9234-401586B611EE}"/>
                  <msink:destinationLink direction="with" ref="{675C195C-6210-4D5D-8206-87386183BB86}"/>
                </msink:context>
              </emma:interpretation>
            </emma:emma>
          </inkml:annotationXML>
          <inkml:trace contextRef="#ctx0" brushRef="#br0" timeOffset="-130646.613">41 143 556 0,'-3'3'301'0,"0"-3"5"16,3 4-130-16,3-4-26 16,-4-4-49-16,-1-4-2 15,5 2-23-15,-4-3 0 16,-1-2-18-16,-1 5-12 15,2 2-19-15,4 5-13 16,3 7-10-16,9 13-5 16,3 3 5-16,4 7-3 15,-3-9 5-15,0-2-4 16,-7-11 4-16,-6-9-5 16,-2-10 8-16,-4-12-1 15,-4-9 4-15,-2-7 0 0,-5 3 4 16,-4 1 7-16,-2 15 11 15,-1 14 0-15,1 5 1 16,4 15-4-16,5 7-10 16,3 6-13-16,4 0-1 15,4 2-7-15,5-12 2 16,-2-9-3-16,1-4 5 0,4-13-5 16,-7-10 6-1,-2-8-4-15,-2-1 5 0,1-6-5 16,-8 8 5-16,1 7-6 15,7 9 4-15,-4 12-7 16,0 5 5-16,2 10-5 16,5 5 4-16,-1 4-4 15,2-6 5-15,2 0-5 16,0-12 7-16,-4-5-3 16,1-11 4-16,1-8-3 15,-5-7 6-15,0-3-7 16,-5 6 9-16,-1 2 7 15,-5 11 9-15,5 9-5 16,2 12 6-16,8 9-7 16,-1 4-9-16,5 5-10 15,3-3 4-15,-1-7-6 0,-1-11 6 16,2-10-5-16,-2-14 7 16,-3-13-6-1,-3-10 7-15,-6-3-6 0,0 1 5 16,-3 5-5-16,-2 13 9 15,-2 21-7-15,-1 12 6 16,-2 19-7-16,5 2 4 16,-4 15-9-16,7-5 7 15,4-4-81-15,2-13-247 16,-17-33-180-16</inkml:trace>
          <inkml:trace contextRef="#ctx0" brushRef="#br1" timeOffset="299959.3566">-1527-2101 804 0,'-19'-13'311'16,"4"4"39"-16,-8 6-171 0,2 0-68 16,-3 3-1-1,-2-1-32-15,-4 4-1 0,9 3-30 16,-8-3 9 0,7 8-15-16,0 5 16 0,-1 5-14 15,0 10 5-15,5 11-18 16,1 19-2-16,7 7-20 0,16 23 1 15,1 0-11 1,16 19 5-16,4-9-7 0,14 25 7 16,3-12-5-16,17 18 7 15,-3-11-7-15,16 10 7 16,-4-17-8-16,9 10 7 16,-6-15-5-16,7 8 6 15,-12-21-7-15,8 1 8 16,-8-21-9-16,8-2 6 15,-6-18-6-15,14 5 6 16,-10-14-7-16,3-9 8 16,-16-14-7-16,-2-10 3 15,-15-14-6-15,-1-14 6 16,-7-6-6-16,0-17 8 16,-5-1-3-16,-2-14 6 15,-11 3-6-15,-5-7 4 0,-6 6-5 16,-12-32 6-16,-9-3-3 15,-11-27 6-15,-7-5-5 16,-14-24 6-16,1 18-7 16,-24-21 6-16,1 14-7 15,-14-9 6 1,6 27-7-16,-10 0 8 0,18 28-7 16,-4 6 7-16,19 14-5 15,-2-3 8-15,10 12-5 0,-8 2 15 16,3 9-7-16,-17 2 9 15,0 5-7-15,-10 1 4 16,9 10-15-16,-2 3 12 16,15 8-6-16,7 9 9 15,11 5-5-15,7 8 10 16,12 2-17-16,-2 7 7 16,8 2-14-16,-2 8 7 15,5-2-9-15,-3 3 11 16,6-1-9-16,-3-3 8 15,0-5-7-15,0-3 7 16,-2-4-9-16,0-1 8 16,2 2-9-16,0 1 7 15,-2 0-8-15,4 13-2 16,1 7-10-16,7 19 7 0,4 3-7 16,5 8 10-16,3-5 1 15,3 12 8-15,1-8-6 16,6 18 4-16,4 4-11 15,14 27 7-15,2-14-9 16,16 21 8-16,1-15-3 16,16 14 8-16,-1-17-5 15,16 17 9-15,-15-27-8 16,8 4 7-16,-12-21-6 16,7-1 5-16,-16-22-7 0,10 8 6 15,-7-12-7-15,8-4 4 16,-10-13-5-16,-1-3 2 15,-8-14-7-15,-2-6-2 16,-12-11-9-16,5-7 1 16,-7-4-3-16,-1-12 6 15,-6 1 3-15,-3-9 10 16,-13 2 0-16,-4-8 5 16,-10 2-3-16,-10-14 3 15,-7-7-7-15,-17-27 5 16,-3-15-4-16,-9-29 5 15,2 7-4-15,-11-29 8 16,3 6-6-16,-19-12 5 16,3 20-6-16,-19-27 6 15,7 29-4-15,-2-2 5 16,15 30-5-16,-2-7 6 0,18 42-5 16,-7 10 7-16,5 29-4 15,-9 11 11-15,4 18-6 16,-9 5 8-16,4 10-8 15,-7 3 7-15,7 5-15 16,-2-5-56-16,8-5-77 16,-22-5 132-16,11-4-515 0</inkml:trace>
          <inkml:trace contextRef="#ctx0" brushRef="#br1" timeOffset="11382.6215">-1388-1598 894 0,'-10'-38'294'0,"3"0"75"16,7 14-234-16,5 4-9 15,4 14-17-15,6 6-4 16,2 8-27-16,4 9-5 16,5 7-22-16,12 14-4 15,-2 4-9-15,13 25 2 16,3 7-9-16,14 34-1 16,1 12-7-16,15 27-3 15,-3-1-7-15,7 18-2 16,-14-29-3-16,-1-3 2 15,-15-29 2-15,-7-18 8 16,-13-29 1-16,-6-7 2 16,-7-19-4-16,0-7-4 0,-6-3-7 15,-4 4-3-15,1-4 4 16,-8-1-67-16,-7-2-73 16,-9-6-395-16,-8-14 39 15</inkml:trace>
          <inkml:trace contextRef="#ctx0" brushRef="#br0" timeOffset="-116966.7199">-916-627 1079 0,'-8'10'301'16,"1"-3"85"-16,4-5-303 16,1 1-12-16,4-6-24 0,4-5-2 15,1-10-13-15,12-22-5 16,3-8-13-16,10-25 2 16,-1-9-6-16,5-12 1 15,-6 14-5-15,-1-4 2 16,-7 20-5-16,-4 14 0 15,-5 22-2-15,-2 9-2 16,-5 13 2-16,-4 5 5 16,-1 5 3-16,-7 8 5 15,-3 4 2-15,-2 5 0 16,2 5-7-16,-4 1-3 16,-3 0-4-16,1 13-2 15,-1 5-1-15,-6 11 2 16,3 5 0-16,-3 6 1 15,7-14 1-15,-2-6 1 16,8-14-1-16,2-8 1 16,7-18-3-16,4-4-5 0,5-12 0 15,10-21-1 1,0-14 0-16,9-26 2 0,-3-15 4 16,4-3 3-16,-9 12-2 15,0 9 1-15,-7 26 1 16,-5 22-4-16,-8 14 1 15,-6 19 2-15,-8 13-3 0,-9 26 1 16,-4 11 4 0,-3 18-2-16,1-5 1 0,-1-1 1 15,8-20 0-15,6-13 0 16,5-20-3-16,7-10 0 16,2-7-3-16,4-9-5 15,1-9-1-15,3-6-14 16,-2-9-27-16,8-2-73 15,-3-9-155-15,-2-12-171 16,-3-3-57-16</inkml:trace>
          <inkml:trace contextRef="#ctx0" brushRef="#br0" timeOffset="-116531.7247">-861-1569 953 0,'-23'2'301'0,"0"1"64"16,5 6-256-16,4-3-26 0,8 1-23 16,3 4-5-16,6-3-18 15,8-5-10-15,2 3-20 16,12 1-6-16,4-2-3 16,9-1 0-16,1 3 2 15,10-12 0-15,-4 3 1 16,2-4 1-16,-7 2 0 15,-4-1 0 1,-9 11 0-16,-7-4 1 0,-5 12-2 0,-3 13 2 16,-7 5 2-16,-2 15 7 15,-2 7 1-15,-4 10 10 16,3-8 1-16,-1 6 0 16,1-11-7-16,6 0 0 15,-3-14-7-15,5-6-438 16,-1-5 145-16</inkml:trace>
          <inkml:trace contextRef="#ctx0" brushRef="#br0" timeOffset="-4615.4312">-1866-2481 1136 0,'3'6'326'0,"-12"11"71"0,8 0-326 15,1 2-24-15,3-3-39 16,6-7 2-16,6-9-7 16,0-17 3-1,-3-12-5-15,5-21 7 0,-11-8-4 16,-4-5 7-16,-6 10-6 16,0 4 7-16,-7 22-1 0,-1 7 38 15,8 14-5-15,1 9 13 16,3 9-12-16,-2 8 2 15,10 10-40-15,1 7 3 16,-2 1-13-16,2-5 10 16,-1-7-10-16,1-11 7 15,-6-18-8-15,3-18 11 16,-6-8-8-16,-3-9 10 16,-4 3-6-16,-2 2 10 15,-5 13-11-15,5 6 14 16,0 13-7-16,3 4 8 15,4 10-11-15,8 18 8 16,0 7-15-16,6 10 7 16,-1-2-8-16,1-5 7 0,-3-17-8 15,-1-12 7 1,-2-16-10-16,-5-19 13 0,-4-11-8 16,-6-10 9-16,2-1-7 15,-5 5 10-15,2 16-10 16,0 12 7-16,2 21-10 15,7 28 5-15,2 10-10 16,4 27 8-16,7 3-7 16,3 7 10-16,-6-20-4 15,0-13 10-15,-4-27-13 0,-1-15 9 16,-2-21-7-16,-7-32 1 16,1-15 0-16,-17-20 12 15,-5 0-10-15,1 4 9 16,4 29-2-16,2 22-3 15,17 30-10-15,10 24 6 16,1 16-10-16,10 16 9 16,4 5-5-16,1-1 8 15,-8-17-5-15,-1-13 7 16,-6-20-9-16,-3-23 10 16,-3-20-5-16,-11-29 9 15,-2-11-6-15,-14-16 9 16,-2 8-12-16,1 15 8 15,6 26-11-15,7 22 7 16,13 24-11-16,14 28 8 0,3 8-9 16,8 21 9-16,2-3-8 15,-4 3 11-15,-6-25-8 16,-3-12 6-16,-4-23-9 16,-7-18 13-16,-2-19-8 15,-11-17 10-15,-3-7-6 16,-11-7 9-16,-3 12-21 15,3 12-54-15,8 26-69 0,11 30-382 16,11 19 44-16</inkml:trace>
        </inkml:traceGroup>
      </inkml:traceGroup>
    </inkml:traceGroup>
  </inkml:traceGroup>
</inkml:ink>
</file>

<file path=ppt/ink/ink2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40:34.84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9D0CEAD0-BEE3-41A8-9647-329F4250617B}" emma:medium="tactile" emma:mode="ink">
          <msink:context xmlns:msink="http://schemas.microsoft.com/ink/2010/main" type="inkDrawing" rotatedBoundingBox="3551,3426 9613,8405 8255,10058 2193,5079" semanticType="verticalRange" shapeName="Other">
            <msink:sourceLink direction="with" ref="{2F29A300-8FEF-45C2-AC50-5D424C86E0E0}"/>
            <msink:sourceLink direction="with" ref="{02A94E90-B837-41F5-BD31-0EB3B62690AD}"/>
            <msink:sourceLink direction="with" ref="{75CD10ED-41AF-49FD-A9B3-EF7FB2C4553D}"/>
            <msink:destinationLink direction="to" ref="{13787694-3E47-4DB7-9988-7F7933370B3E}"/>
          </msink:context>
        </emma:interpretation>
      </emma:emma>
    </inkml:annotationXML>
    <inkml:trace contextRef="#ctx0" brushRef="#br0">-8 1 619 0,'0'4'268'0,"0"7"9"15,1-6-162-15,4 2-35 16,-1 1-45-16,1 2-11 15,4-2-14-15,2 7-2 16,-1-3-6-16,7 16 1 16,-2-9-2-16,3 15 2 15,-4-6-5-15,4 10 5 16,-6-9-1-16,5 8 2 0,-2-4 1 16,3 10 5-1,-1-6-1-15,6 7 1 0,-3-4 3 16,2 2 1-16,1-5-7 15,-3 1 5-15,-5-2-7 16,2 8 0-16,-2 0-3 16,0 0 9-16,-1 3-7 15,-1-1 8-15,3-13-6 16,-1 0 10-16,-2-1-6 0,1-1 9 16,-2-7-4-16,2 5 6 15,-5-3-8-15,5 4 8 16,-2-3-4-16,4 2 8 15,-3-5-4-15,2 1 5 16,0-3-12-16,0 1 2 16,-3-8-11-16,6 10 2 15,-1 2-7-15,-2 5 4 16,-3 4-4-16,4 11 3 16,-6-12 0-16,2 0 11 15,-1-9-1-15,1 4 6 16,0-7-1-16,0 7-2 15,-1-1-9-15,6 4 2 16,-5-4-7-16,5 5 4 16,-4-4-5-16,5 6 5 0,2-2-6 15,0-2 6-15,-3-3-6 16,4 1 7-16,-5-1-8 16,-5-7 7-16,0 4-8 15,-1 3 8-15,4-5-9 16,-3 2 9-16,-1 3-5 15,4 4 12-15,0-2-6 16,-2 5 10-16,4-6 2 0,0 7-4 16,0-4-11-16,1 8 5 15,0-1-9-15,1 2-3 16,0-4 2-16,3 5 6 16,-1-13-7-16,1-3 6 15,-4-1-6-15,4 7 6 16,-3-7-7-16,4 9 7 15,-3 0-7-15,7 3 7 16,-5-5-7-16,5 10 6 16,-2-4-5-16,5 7 5 15,-4-1-5-15,0 1 6 16,-2-7-7-16,-2 4 8 16,-4-10-7-16,0 1 7 15,-5-12-8-15,3 3 8 16,-4-9-7-16,-2 2 8 15,0-5-9-15,3 9 9 0,2 0-9 16,-1 5 7-16,3-1-7 16,2 6 8-16,-2-4-9 15,4 6 8-15,-3-7-8 16,3 5 9-16,-4-5-5 16,1 2 9-16,-5-8-4 15,3 4 9-15,-3-4-6 16,1 3 5-16,0-3-8 0,-1 2 3 15,0 0-8 1,5-3 5-16,0-2-7 16,4 0 6-16,-1-6-8 0,0 0 8 15,-2 0-7-15,1 5 11 16,-3-8-8-16,-3 5 10 16,-1-2-7-16,2 3 13 15,-6-9-8-15,1 6 13 16,0-1-9-16,0 1 8 15,-1-6-11-15,4 5 3 16,-2-2-12-16,9 3 7 16,-4-3-10-16,0 3 7 15,-4-3-7-15,1 1 8 16,-6-4-9-16,-2-3 10 0,1 0-9 16,2 0 9-1,-5-2-8-15,2 1 9 0,1 1-9 16,0 1 9-16,1 1-10 15,4-1 9-15,-1 1-10 16,5 1 9-16,0 0-9 16,-2-1 8-16,0-2-8 15,-4 0 7-15,-1-2-8 16,1 1 8-16,-2-2-7 0,4 3 8 16,1 1-7-16,0 2 7 15,4 2-7-15,3 4 7 16,0 2-7-16,5-2 6 15,-5 0-5-15,3-1 4 16,-4-4-5-16,1-1 6 16,-1-3-5-16,3 4 4 15,-5-3-4-15,5 1 5 16,-2 1-6-16,5 3 7 16,-1-2-8-16,6 9 7 15,-2-1-6-15,2 1 8 16,-2-2-8-16,3 1 8 15,-6-4-9-15,1-2 9 16,-6-3-11-16,8 3 10 16,-5-1-10-16,4 1 10 15,0-3-8-15,9 6 8 0,-7-3-8 16,6 0 8-16,-1 3-8 16,5 1 8-16,-2-3-7 15,6-4 7-15,-7 6-8 16,9-4 5-16,-7-2-8 15,5-1 7-15,-6-2-9 16,2-5 11-16,-7 2-7 0,6 2 10 16,-4-5-8-16,6 7 10 15,3 4-11 1,6-1 10-16,-3 2-10 0,6 4 9 16,-4-3-9-16,5 5 8 15,-2-4-7-15,7 1 6 16,-7-3-7-16,1-1 8 15,-8-5-9-15,4-3 7 16,-5 1-7-16,4-2 6 16,-1-1-7-16,9 2 11 15,-3 5-10-15,8-1 9 16,-3 4-6-16,14 4 6 16,-5-3-8-16,4 2 9 15,-10-4-9-15,4 0 8 16,-9-6-9-16,8 1 5 15,-3-4-7-15,12 1 8 16,-7 1-8-16,9 0 12 16,-6 1-6-16,3 4 6 0,-12-2-8 15,10 3 9-15,-9-2-12 16,5 1 10-16,1 1-8 16,8 0 7-16,-10-3-8 15,11-3 7-15,-14 1-8 16,1-4 8-16,-13 0-7 15,2-3 8-15,-17 3-5 0,7-3 9 16,-7 2-9-16,5 1 9 16,-9 1-8-16,4 2 9 15,-10 0-8-15,0 2 8 16,-7-1-5-16,-2 1 6 16,-4-1-50-16,-11 4 24 15,-5-2-444-15,-15 1 110 16</inkml:trace>
  </inkml:traceGroup>
</inkml:ink>
</file>

<file path=ppt/ink/ink2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4:50.9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85EEDD-D61D-49D2-A6B1-2E04A0963AB3}" emma:medium="tactile" emma:mode="ink">
          <msink:context xmlns:msink="http://schemas.microsoft.com/ink/2010/main" type="inkDrawing" rotatedBoundingBox="9663,13160 9891,11977 9960,11990 9731,13173" semanticType="callout" shapeName="Other">
            <msink:sourceLink direction="with" ref="{3C1AC74D-498B-49D8-9259-1A9AC5EB3C0E}"/>
            <msink:sourceLink direction="with" ref="{09810CEE-48C3-45D0-A8D3-18A59F28FC7C}"/>
          </msink:context>
        </emma:interpretation>
      </emma:emma>
    </inkml:annotationXML>
    <inkml:trace contextRef="#ctx0" brushRef="#br0">9263 4479 1000 0,'14'36'282'0,"-14"37"81"0,-6 14-287 15,-7 34-16-15,-3-3-27 16,-7 13-5-16,5-20-19 16,-10 2-1-16,9-23-6 15,-12 7-39-15,1-21-251 0,-2-3-84 16,3-17-97-16</inkml:trace>
  </inkml:traceGroup>
</inkml:ink>
</file>

<file path=ppt/ink/ink2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40:55.49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223D6AA-CEEB-464F-985B-C9650A37B7E6}" emma:medium="tactile" emma:mode="ink">
          <msink:context xmlns:msink="http://schemas.microsoft.com/ink/2010/main" type="inkDrawing" rotatedBoundingBox="7496,7815 10024,2641 10366,2808 7838,7982" semanticType="callout" shapeName="Other">
            <msink:sourceLink direction="with" ref="{82D83F87-ECB3-40FE-A775-6F59E6F9F6C7}"/>
            <msink:sourceLink direction="with" ref="{9447EECF-517E-45AC-A9F3-04DF71963805}"/>
          </msink:context>
        </emma:interpretation>
      </emma:emma>
    </inkml:annotationXML>
    <inkml:trace contextRef="#ctx0" brushRef="#br0">5 5169 890 0,'6'1'452'0,"3"-13"-39"15,5-14-177-15,10-31-162 16,8-19-47-16,13-30 1 16,-1-20-9-16,17-53 1 15,-5-2-15-15,17-66 2 0,-5-10-7 16,28-64 4-16,-4 5-6 15,34-47 8-15,-4 48-8 16,31-36 4-16,-6 75 0 16,16 0 22-16,-21 55 2 15,11 8 26-15,-24 58 0 16,0-10 10-16,-21 41-24 16,0-1 0-16,-25 19-27 15,-2-15 4-15,-21 22-15 0,1-6 7 16,-15 17-8-1,-2 9 7 1,-14 32-8-16,-7 17 5 0,-14 22-4 0,-18 17-71 16,-11 17 175-16,-12 3-604 15</inkml:trace>
  </inkml:traceGroup>
</inkml:ink>
</file>

<file path=ppt/ink/ink2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41:12.31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C882538-EF25-466B-B03E-D5AF5D673D24}" emma:medium="tactile" emma:mode="ink">
          <msink:context xmlns:msink="http://schemas.microsoft.com/ink/2010/main" type="inkDrawing" rotatedBoundingBox="13893,2600 16370,936 16473,1089 13996,2752" semanticType="underline" shapeName="Other">
            <msink:sourceLink direction="with" ref="{55E46669-759E-422F-8823-99DBD252DA9C}"/>
          </msink:context>
        </emma:interpretation>
      </emma:emma>
    </inkml:annotationXML>
    <inkml:trace contextRef="#ctx0" brushRef="#br0">6 1650 1233 0,'-9'28'381'0,"10"-25"72"15,18-1-311-15,11-5-72 0,26-35 15 16,15-21-13-16,34-31 5 16,6-13-12-16,39-24-15 15,5 22-26-15,28-15-10 16,-7 20-10-16,37-8-1 15,-26 14-1-15,14-15-2 16,-26 27-4-16,4 0-1 16,-43 17-2-16,-11-11 2 15,-42 14 2-15,-14-11 4 16,-33 6 3-16,-18 6 2 16,-18 22-3-16,-13 18 8 15,-21 24 1-15,-28 32 1 16,-14 21 0-16,-29 24 3 15,-5 11-8-15,-16 23-1 16,7-12-1-16,-20 11 1 0,13-9-4 16,-17 6 1-16,7-19-1 15,-21 16-1-15,13-19 0 16,-9 3 0-16,22-17-1 16,1 13 1-16,28-19 0 15,19 0-2-15,24-10-1 16,10-10 0-16,22-22-3 15,12-9-3-15,16-10-5 0,19-14 4 16,15-16 0-16,27-29 1 16,15-14 4-16,40-42 6 15,15-3-1-15,34-12-9 16,-1 22-31-16,29-9-147 16,-22 28-24-16,4-7-339 15,-38 19-33-15</inkml:trace>
  </inkml:traceGroup>
</inkml:ink>
</file>

<file path=ppt/ink/ink2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41:12.83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F2B2CF7-7D60-4F4B-9F40-D2401D1749E4}" emma:medium="tactile" emma:mode="ink">
          <msink:context xmlns:msink="http://schemas.microsoft.com/ink/2010/main" type="inkDrawing" rotatedBoundingBox="14672,2089 15948,1311 15981,1363 14704,2141" semanticType="underline" shapeName="Other">
            <msink:sourceLink direction="with" ref="{55E46669-759E-422F-8823-99DBD252DA9C}"/>
          </msink:context>
        </emma:interpretation>
      </emma:emma>
    </inkml:annotationXML>
    <inkml:trace contextRef="#ctx0" brushRef="#br0">1309 3 1280 0,'-12'-6'448'0,"-15"4"53"15,-14 5-354-15,-18 25-44 16,-16 14-60-16,-35 28-15 16,-10 15-13-16,-24 27-3 15,3-12-6-15,-26 3-37 16,21-21-117-16,2-13-368 0,21-30 48 15</inkml:trace>
  </inkml:traceGroup>
</inkml:ink>
</file>

<file path=ppt/ink/ink2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40:42.102"/>
    </inkml:context>
    <inkml:brush xml:id="br0">
      <inkml:brushProperty name="width" value="0.09333" units="cm"/>
      <inkml:brushProperty name="height" value="0.09333" units="cm"/>
      <inkml:brushProperty name="color" value="#3165BB"/>
      <inkml:brushProperty name="fitToCurve" value="1"/>
    </inkml:brush>
    <inkml:context xml:id="ctx1">
      <inkml:inkSource xml:id="inkSrc4">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9:40:46.589"/>
    </inkml:context>
    <inkml:brush xml:id="br1">
      <inkml:brushProperty name="width" value="0.09333" units="cm"/>
      <inkml:brushProperty name="height" value="0.09333" units="cm"/>
      <inkml:brushProperty name="color" value="#ED1C24"/>
      <inkml:brushProperty name="fitToCurve" value="1"/>
    </inkml:brush>
    <inkml:brush xml:id="br2">
      <inkml:brushProperty name="width" value="0.09333" units="cm"/>
      <inkml:brushProperty name="height" value="0.09333" units="cm"/>
      <inkml:brushProperty name="fitToCurve" value="1"/>
    </inkml:brush>
  </inkml:definitions>
  <inkml:traceGroup>
    <inkml:annotationXML>
      <emma:emma xmlns:emma="http://www.w3.org/2003/04/emma" version="1.0">
        <emma:interpretation id="{C34086DF-A590-49A8-BBA0-BBA288C873A1}" emma:medium="tactile" emma:mode="ink">
          <msink:context xmlns:msink="http://schemas.microsoft.com/ink/2010/main" type="writingRegion" rotatedBoundingBox="22212,4008 25158,3717 25298,5138 22352,5428">
            <msink:destinationLink direction="with" ref="{9A167EC8-BBAD-4EEA-9281-BC3626240983}"/>
            <msink:destinationLink direction="with" ref="{027B5069-F382-4B48-88C0-60D767A3FC10}"/>
          </msink:context>
        </emma:interpretation>
      </emma:emma>
    </inkml:annotationXML>
    <inkml:traceGroup>
      <inkml:annotationXML>
        <emma:emma xmlns:emma="http://www.w3.org/2003/04/emma" version="1.0">
          <emma:interpretation id="{1AED37AA-CA6D-43E5-9A88-680FA5C66D91}" emma:medium="tactile" emma:mode="ink">
            <msink:context xmlns:msink="http://schemas.microsoft.com/ink/2010/main" type="paragraph" rotatedBoundingBox="22212,4008 25158,3717 25298,5138 22352,5428" alignmentLevel="1"/>
          </emma:interpretation>
        </emma:emma>
      </inkml:annotationXML>
      <inkml:traceGroup>
        <inkml:annotationXML>
          <emma:emma xmlns:emma="http://www.w3.org/2003/04/emma" version="1.0">
            <emma:interpretation id="{3C3EC9AC-70A6-4775-A435-AE506843767A}" emma:medium="tactile" emma:mode="ink">
              <msink:context xmlns:msink="http://schemas.microsoft.com/ink/2010/main" type="line" rotatedBoundingBox="22212,4008 25158,3717 25298,5138 22352,5428"/>
            </emma:interpretation>
          </emma:emma>
        </inkml:annotationXML>
        <inkml:traceGroup>
          <inkml:annotationXML>
            <emma:emma xmlns:emma="http://www.w3.org/2003/04/emma" version="1.0">
              <emma:interpretation id="{7F544856-30C0-47C6-8EBC-AA0FAE7EDDCF}" emma:medium="tactile" emma:mode="ink">
                <msink:context xmlns:msink="http://schemas.microsoft.com/ink/2010/main" type="inkWord" rotatedBoundingBox="22212,4008 25158,3717 25298,5138 22352,5428"/>
              </emma:interpretation>
              <emma:one-of disjunction-type="recognition" id="oneOf0">
                <emma:interpretation id="interp0" emma:lang="" emma:confidence="1">
                  <emma:literal/>
                </emma:interpretation>
              </emma:one-of>
            </emma:emma>
          </inkml:annotationXML>
          <inkml:trace contextRef="#ctx0" brushRef="#br0">-18595-6556 425 0,'13'14'183'0,"-4"-12"27"0,2 1-76 0,-2-3-53 16,3-5-10-16,5 7-31 15,1 2-43-15,6 4-51 16,2 2-61-16,1 6-1 16,1 0 6-16,-4-2 23 0,-3-5 28 15,-4-1 58-15,-2-4-3 16,-3-5 0-16,4 2 6 15,-3 2 5-15,7-1 1 16,1-2 11-16,8 10-3 16,0-1-5-16,12 11-20 15,-2 1-2-15,1 7-3 16,-8-7 4-16,-1 3 19 16,-11-7 32-16,1 0 6 15,-1-7 0-15,1-4-57 16,-1-4-129-16,3-2-20 15,-2-5-97-15</inkml:trace>
          <inkml:trace contextRef="#ctx0" brushRef="#br0" timeOffset="572.0265">-17691-6261 381 0,'35'14'293'0,"1"-2"-62"16,-2 3-58-16,2-2-82 16,-4 0-43-16,-2-6 15 0,-4-1 5 15,0-4 13-15,-8-5-15 16,2 0-8-16,-1 0-24 15,4-2-7-15,6 4-20 16,9-1-2-16,-6 4-4 16,6 1 2-16,-2 3-2 15,-1 0 1-15,-5 1 0 16,7-1-1-16,-8-7-117 0,0-4-51 16,-7-2-160-16,1-7-81 15</inkml:trace>
          <inkml:trace contextRef="#ctx0" brushRef="#br0" timeOffset="581.999">-16603-6231 679 0,'41'0'257'16,"-9"-1"13"-16,1-7-151 16,-4-1-102-16,1-5-5 15,-1 1 1-15,6 1-5 16,1 7 2-16,10 2-9 15,-4 11-6-15,7 2-50 16,-4 4-8-16,6-1-6 0,-14-2 3 16,7-8-13-16,-7-4 23 15,1-7-130-15,-8-7-24 16,5-6-60 0</inkml:trace>
          <inkml:trace contextRef="#ctx0" brushRef="#br0" timeOffset="694.6967">-14659-6389 972 0,'40'-9'243'0,"0"2"75"16,-8-4-277-16,0 0-25 16,-8 2-10-16,-1 3-1 15,-7-1 0-15,-2 2-4 16,-3 4-8-16,-5-1-315 16,-6 11 100-16</inkml:trace>
          <inkml:trace contextRef="#ctx1" brushRef="#br0">-12908-8329 0,'-27'49'16</inkml:trace>
          <inkml:trace contextRef="#ctx0" brushRef="#br1" timeOffset="59988.2531">-19703-6398 494 0,'3'-3'354'15,"-3"2"-49"-15,0-2-52 16,1 1-143-16,1-1-16 15,-2 3-30-15,2 2 1 16,1-4-15-16,0 2 3 0,1 0-13 16,-1 0 5-16,2-3-11 15,1 5 5-15,-2-4-7 16,2-4 3-16,0 8-8 16,-1-5 9-16,1 1-9 15,-1 1 10-15,2 4-5 0,-2-8 11 16,-2 7-9-16,3-2 9 15,-3 0-11-15,0-2 3 16,2 2-13-16,-1-2 4 16,-1 1-10-16,0-1 2 15,2 1-9-15,1-2 5 16,3 3-10-16,0-3 6 16,2 1-7-16,2 1 8 15,1 1-8-15,6-3 8 16,1 0-8-16,8 4 9 15,0-2-8-15,8 1 8 16,-3 1-10-16,-1 2 6 16,1 2-9-16,-1-2 8 15,-7-3-9-15,3-2 8 16,-2-1-8-16,2-4 9 16,-5 2-10-16,3-4 9 15,-4 0-8-15,6 0 8 0,-5 3-7 16,4-5 7-16,-3 7-8 15,6 2 9-15,-6 2-8 16,1 0 10-16,-4 3-7 16,-1 3 12-16,-5-3-8 15,0 0 11-15,-6-1-12 16,1 1 9-16,-7-6-10 16,-2 0 14-16,-1-2-8 0,-1 7 15 15,-1-5-10-15,1-3 12 16,-2 6-14-1,-1-2 8-15,0 2-12 0,0-1 7 16,-1 5-13-16,-1-4 8 16,-1 3-13-16,3-6 8 15,-3 0-10 1,0 5 7-16,1-2-16 0,-1 1-10 16,-3-4-26-16,-4 9-58 15,-3-4-57-15,0-1-60 16,-1 1-3-16,-3 7-302 15,-4-2 94-15</inkml:trace>
          <inkml:trace contextRef="#ctx0" brushRef="#br2" timeOffset="-305563.9433">-20003-6193 886 0,'-8'-10'354'0,"2"2"59"16,-2 2-214-16,2 3-9 15,-3 3-34-15,3 3-2 16,3-3-40-16,1 2-28 16,9 2-38-16,3-1-22 15,5 3-18-15,2 0-11 0,4-1 4 16,-1-5-5-16,-2-3 10 15,-6-5-4-15,-4 1 11 16,-7-7 5-16,-4-1 13 16,-7 1-2-16,-4 8 6 15,-6 0-8-15,2 8-7 16,-2 2-11-16,4 5-1 0,1 5-10 16,10 3 5-16,4 4-7 15,7 0 4-15,3-3-7 16,7-5 7-16,4-10-6 15,-3-11 9 1,-2-13-6-16,0-7 11 0,-7-11-6 16,-5 7 8-16,-8 2-7 15,1 10 8-15,-5 12-11 16,-4 15 5-16,3 18-10 16,5 13 7-16,2 12-8 15,11-1 11-15,13-8-6 16,3-24-140-16,23-39-428 15</inkml:trace>
          <inkml:trace contextRef="#ctx0" brushRef="#br1" timeOffset="62623.6834">-19811-6008 1140 0,'3'-4'261'15,"12"8"99"-15,5-5-338 16,12-5-11-16,1-6-13 15,13-4 6-15,-7-3-4 0,13-9 4 16,-3-1-4-16,10-10 5 16,-5 9-6-16,5-5 5 15,-7 7-5-15,6 1 4 16,-11 10-5-16,4-5 5 16,-5 4-5-16,4-4 4 15,-9 4-3-15,1 3 4 16,-11 4-3-16,-1-1 11 15,-9 8-1-15,-5 1 12 16,-9 1 2-16,-2-1 25 16,-5 3 1-16,-8-2 8 15,-1 2-10-15,-5-1-2 16,-5 2-24-16,-9 1-8 16,1-4-13-16,-11-1 5 15,0 5-7-15,-6-4 0 0,2 1-5 16,-1 10 7-16,8 0-4 15,-4 8 9-15,5 6 0 16,6 1 8-16,5-1-7 16,5-5 4-1,12-9-9-15,2-1 2 0,4-8-8 16,5 1 3-16,-3-1-8 0,7-6 4 16,3-3-6-1,18-5 6-15,4-7-26 0,19-5-62 16,1-1 115-16,10-7-455 15,-8 1 123-15</inkml:trace>
          <inkml:trace contextRef="#ctx0" brushRef="#br1" timeOffset="63075.6073">-19227-6399 1039 0,'-115'86'184'16,"10"-1"-184"-16</inkml:trace>
          <inkml:trace contextRef="#ctx0" brushRef="#br1" timeOffset="61106.8973">-19224-6580 908 0,'3'-13'326'0,"0"3"53"0,-4-6-196 16,10 2-52-16,-6-3 10 15,0 5-36-15,5-3 0 16,2 6-42-16,1 0-11 15,-2 3-30-15,5-3-1 16,1 4-16-16,0 2 3 16,0 0-10-16,0-3 7 15,1 8-6-15,0 1 7 16,-1 0-6-16,4 6 7 16,-1 4-5-16,5 0 6 15,-4-3-7-15,4 5 7 16,-3-7-7-16,1 1 6 15,-4-1-8-15,-2 2 5 16,-3-2-5-16,-1 5 19 0,-2-2-1 16,-2 1 23-16,-4-1 3 15,-6 4 20-15,-3-1-12 16,-4 4 8-16,-7 5-22 16,-7 2 5-16,1 0-24 31,-4 5 2-31,-2-4-15 0,3-2 5 0,8-7-12 15,-2 1 7-15,6-7-8 16,5 1 6-16,2-3-8 16,1 2 1-16,3-2-17 0,1-3-54 15,4-2-103-15,7 4-402 16,3-2 48-16</inkml:trace>
        </inkml:traceGroup>
      </inkml:traceGroup>
    </inkml:traceGroup>
  </inkml:traceGroup>
</inkml:ink>
</file>

<file path=ppt/ink/ink2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40:56.815"/>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2F29A300-8FEF-45C2-AC50-5D424C86E0E0}" emma:medium="tactile" emma:mode="ink">
          <msink:context xmlns:msink="http://schemas.microsoft.com/ink/2010/main" type="writingRegion" rotatedBoundingBox="9183,1603 18817,-3237 21818,2735 12184,7576">
            <msink:destinationLink direction="with" ref="{9D0CEAD0-BEE3-41A8-9647-329F4250617B}"/>
          </msink:context>
        </emma:interpretation>
      </emma:emma>
    </inkml:annotationXML>
    <inkml:traceGroup>
      <inkml:annotationXML>
        <emma:emma xmlns:emma="http://www.w3.org/2003/04/emma" version="1.0">
          <emma:interpretation id="{72E83ABB-8850-4E8D-9E82-E9D9878E8FEA}" emma:medium="tactile" emma:mode="ink">
            <msink:context xmlns:msink="http://schemas.microsoft.com/ink/2010/main" type="paragraph" rotatedBoundingBox="9374,1374 14021,269 14411,1907 9763,3012" alignmentLevel="1"/>
          </emma:interpretation>
        </emma:emma>
      </inkml:annotationXML>
      <inkml:traceGroup>
        <inkml:annotationXML>
          <emma:emma xmlns:emma="http://www.w3.org/2003/04/emma" version="1.0">
            <emma:interpretation id="{D3BD5E09-525B-4DD6-831F-49583305BC17}" emma:medium="tactile" emma:mode="ink">
              <msink:context xmlns:msink="http://schemas.microsoft.com/ink/2010/main" type="line" rotatedBoundingBox="9374,1374 14021,269 14411,1907 9763,3012"/>
            </emma:interpretation>
          </emma:emma>
        </inkml:annotationXML>
        <inkml:traceGroup>
          <inkml:annotationXML>
            <emma:emma xmlns:emma="http://www.w3.org/2003/04/emma" version="1.0">
              <emma:interpretation id="{BFAE5370-1D6C-44B4-A68B-2C11495B66EC}" emma:medium="tactile" emma:mode="ink">
                <msink:context xmlns:msink="http://schemas.microsoft.com/ink/2010/main" type="inkWord" rotatedBoundingBox="9402,1493 9803,1397 9997,2211 9595,2307"/>
              </emma:interpretation>
              <emma:one-of disjunction-type="recognition" id="oneOf0">
                <emma:interpretation id="interp0" emma:lang="" emma:confidence="0">
                  <emma:literal>brüskier</emma:literal>
                </emma:interpretation>
                <emma:interpretation id="interp1" emma:lang="" emma:confidence="0">
                  <emma:literal>brüskiere</emma:literal>
                </emma:interpretation>
                <emma:interpretation id="interp2" emma:lang="" emma:confidence="0">
                  <emma:literal>buschiger</emma:literal>
                </emma:interpretation>
                <emma:interpretation id="interp3" emma:lang="" emma:confidence="0">
                  <emma:literal>buschierter</emma:literal>
                </emma:interpretation>
                <emma:interpretation id="interp4" emma:lang="" emma:confidence="0">
                  <emma:literal>buschigerer</emma:literal>
                </emma:interpretation>
              </emma:one-of>
            </emma:emma>
          </inkml:annotationXML>
          <inkml:trace contextRef="#ctx0" brushRef="#br0">-17910-15150 1288 0,'-3'-6'367'0,"-1"5"91"15,5 4-362-15,1 14-21 16,8 11-19-16,4 28 5 15,3 11-7-15,3 20 1 16,-2-10-17-16,5 1-9 0,-4-30-14 16,4-16-8-16,-2-23-2 15,10-10 0-15,-3-16 1 16,6-14 0-16,2 3 2 16,7-1-3-16,-7 0-1 15,7 15-4-15,-10 14-1 0,-1 15-1 16,-9 14 1-16,-1 23-1 15,-17-2 4-15,-2 14 8 16,-9-8 15-16,-8-2 28 16,-7-20 13-16,-11-1 18 15,-4-15-6 1,-11-18-14-16,-2-13-29 16,-2-11-41-16,11-10-40 0,10-2-174 15,18 5 174 1,12 18-568-16,10 17 102 0</inkml:trace>
        </inkml:traceGroup>
        <inkml:traceGroup>
          <inkml:annotationXML>
            <emma:emma xmlns:emma="http://www.w3.org/2003/04/emma" version="1.0">
              <emma:interpretation id="{9447EECF-517E-45AC-A9F3-04DF71963805}" emma:medium="tactile" emma:mode="ink">
                <msink:context xmlns:msink="http://schemas.microsoft.com/ink/2010/main" type="inkWord" rotatedBoundingBox="10020,1220 14021,269 14411,1907 10410,2859">
                  <msink:destinationLink direction="with" ref="{3223D6AA-CEEB-464F-985B-C9650A37B7E6}"/>
                </msink:context>
              </emma:interpretation>
            </emma:emma>
          </inkml:annotationXML>
          <inkml:trace contextRef="#ctx0" brushRef="#br0" timeOffset="195.4772">-17159-14848 1205 0,'4'14'322'0,"0"-5"88"0,2 2-336 16,2-10-41-1,-4-7-4-15,2-17 11 0,2-12-4 16,-4-15 1-16,-2-1-6 16,-5-4 14-16,-5 19 4 15,-4 12 21-15,2 19-1 0,-3 28-1 16,7 21-26-16,5 22-15 16,2 9-24 15,10 2 0-31,6-18 1 0,5-12 1 0,3-25-5 0,5-19 4 15,-1-17 1-15,1-25 4 16,-5-19 2-16,-4-18 3 16,-8-1-2-16,-6 2 1 15,-7 27-7 1,-2 17-3-16,2 27-4 0,5 25-1 16,5 19-1-16,5 19 1 15,5 9 3-15,6 2 0 16,-3-14 2-16,2-10-1 15,-3-24-2-15,0-19 2 16,-5-16 9-16,-5-28-117 16,-10-11-55-16,-11-22-374 15,-20-1-13-15</inkml:trace>
          <inkml:trace contextRef="#ctx0" brushRef="#br0" timeOffset="2160.4778">-16964-14172 1317 0,'-6'-2'367'0,"4"13"87"0,11 13-383 15,9 14-17-15,7 3-36 16,11 18-4-16,5-6-4 16,2-6 0-16,-10-12-3 15,-3-9 14-15,-10-23 15 16,-6-18 34-16,-2-10 11 15,3-19 7-15,-6-12-12 16,-3-35-16-16,0-3-33 16,-4-8-8-16,-4 14-7 0,-5 13 0 15,7 38-1 1,-3 19-5-16,3 20-6 0,0 16-1 16,6 8-3-16,0 8-5 15,0 3-9-15,4-1-99 16,0-5-69-16,-4-10-380 15,1-9 10-15</inkml:trace>
          <inkml:trace contextRef="#ctx0" brushRef="#br0" timeOffset="770.1767">-17025-15339 1267 0,'6'39'380'15,"0"-2"77"-15,2-1-345 16,7-6-60-16,3-10-56 16,12-12-95-16,5-19 180 0,17-13-539 15,-3-16 144-15</inkml:trace>
          <inkml:trace contextRef="#ctx0" brushRef="#br0" timeOffset="2694.4011">-16506-14077 955 0,'20'24'298'0,"2"-7"78"15,6-12-257-15,2 2 4 0,-1-4-11 16,-2-6 27-16,-2-1-14 15,-6-18 1 1,-8-9-26-16,-8-16-11 0,-9-5-37 16,-9-1-8-16,-7 13-11 15,0 18-3-15,3 19-10 16,6 22-7-16,5 21-9 16,7 8-3-16,5 1-1 15,4 2 0-15,4-16 1 0,3-15-1 16,-1-8-2-16,2-9 1 15,1-7 0-15,3-7-1 16,1 0 3-16,8-10 2 16,3 2-1-16,1-6-2 15,-4 9 0 1,1 0 0-16,-11 12-1 0,-3 4 0 16,-5 0 1-16,-5-3 0 15,-5-5 2-15,3-12 8 16,-9-5 6-16,-4-18 9 15,-5-5 4-15,-4-12 7 16,0 10-7-16,-5 5-1 16,3 19-8-16,8 11-4 15,5 15-9-15,4 11-3 16,7 8-6-16,8 9 0 16,5-3-1-16,6 3-12 0,-2-12-4 15,12-16-146-15,2-16 389 16,9-18-817-16,-4-7 267 15</inkml:trace>
          <inkml:trace contextRef="#ctx0" brushRef="#br0" timeOffset="1300.2335">-16591-15306 967 0,'-11'30'300'0,"5"4"58"16,-3 13-232-16,5-2-83 0,2 5 7 16,7-12-10-16,4-6-4 15,3-15-5-15,0-16 20 16,2-14 5-16,2-25 8 16,-2-18-3-16,1-17-9 15,-4-4-24-15,-5-16-14 16,-9 14-9-16,-5 8 7 15,-4 16 11-15,-2 17 15 0,4 37-2 16,1 28-1-16,4 23-9 16,-1 21-9-16,6 10-8 15,3 8 24-15,6-14 9 16,8-6 5-16,7-20-4 16,8-19-5-16,5-24-24 15,8-22-5-15,4-19-4 16,10-17 1-16,-8-2-1 15,6-3 0-15,-15 13-3 0,-7 8 0 16,-18 13 1-16,-8 5-1 16,-8 12 2-16,-5 0 12 15,-4 3 3-15,-4 1 1 16,-2 2 0-16,-7-4 0 16,0 2-12-16,0-1-3 15,5 2-1-15,4 4-1 16,9 3-6-1,8 6-1-15,4 12 0 0,8 17 0 16,2 8 0-16,7 8 3 16,-3-2 1-16,10-9-1 15,2-25 1-15,14-29-118 16,4-27 370-16,9-42-818 16,-13-11 279-16</inkml:trace>
          <inkml:trace contextRef="#ctx0" brushRef="#br0" timeOffset="3334.1625">-15788-14628 1083 0,'-6'-24'527'0,"-5"12"24"16,-4 7-236-16,-2 4-131 0,-4 8-44 15,0 7-86-15,-5 13-27 16,5 7-21-16,1 7-2 16,8-8-3-16,3-3 2 15,7-13-1-15,5-8-6 16,0-7-5-16,6-8-1 15,3-2-2-15,5-4 2 16,0-2 5-16,7 1 1 16,2 2 2-16,4 7 1 15,-2 4-1-15,0 6-3 16,-5 4 0-16,-5 8 2 16,-9 2-2-16,-4 10 0 15,-11 5 3-15,-11 11 5 16,-4-2 2-16,-6 7 5 15,-5-10 1-15,1-15 3 16,7-14-8-16,4-18-30 0,11-18-79 16,12-14-132-1,9 0-26-15,14-7-311 0,3 5-6 16</inkml:trace>
          <inkml:trace contextRef="#ctx0" brushRef="#br0" timeOffset="3925.0223">-15606-14646 725 0,'1'-18'364'0,"-7"6"6"16,0 9-121-16,0 4-136 0,3 17-17 16,3 8-37-16,8 18-10 15,2 5-15-15,7 4 11 16,4-17 1-16,3 1 0 16,-2-24-12-16,5-22 0 15,-3-15-9-15,1-28 5 16,-4-11 2-16,-5-24 0 15,-6-5-6-15,-9-21-4 16,-12 21-4-16,-11-8 2 16,-4 24-1-16,-4 21 9 15,4 35-7-15,6 30-2 16,9 23-4-16,1 31-3 16,7 10-10-16,-3 14 14 15,4-14 7-15,7-2 5 0,4-31 0 16,4-11-4-16,1-21-11 15,7-18-4-15,-5-12-3 16,6-8-2-16,-2-9 5 16,4-1-3-16,-2 11-5 15,2 12-4-15,2 17-1 16,1 17-4-16,0 14 2 16,1 8 2-16,-4 2 3 15,-4 10 2-15,-7-8 3 16,1-8 1-16,-5-12 0 0,-3-8-1 15,-1-19 3-15,-5-23-72 16,-3-6-100-16,1-18-385 16,1-5 25-16</inkml:trace>
          <inkml:trace contextRef="#ctx0" brushRef="#br0" timeOffset="4046.0941">-15139-14924 1006 0,'-1'3'361'15,"2"-3"62"-15,2 2-226 16,-1 0-91-16,4 4-8 16,4 3-33-16,5 10-12 15,1 9-22-15,2 7 2 16,0 1-5-16,-3 2-1 0,-4-11-12 16,-2-10 2-16,-1-12-29 15,-8-10-81-15,-3-12-50 16,-5-25-350-16,-3-5 14 15</inkml:trace>
          <inkml:trace contextRef="#ctx0" brushRef="#br0" timeOffset="4998.5021">-15162-15262 1107 0,'-10'-6'515'16,"2"11"-19"-16,7 1-217 15,5-3-230-15,5-8-18 16,5 4-17-16,7-8-142 15,0-4-368-15,-2-9 84 16</inkml:trace>
          <inkml:trace contextRef="#ctx0" brushRef="#br0" timeOffset="4401.9119">-14943-15004 979 0,'9'-12'367'16,"3"3"96"-16,-3 3-253 0,-3 1 14 15,-4-4-47-15,2-5-28 16,1-2-65-16,-4-10-28 16,4 0-38-16,-4 2-9 15,1 4-7-15,-8 6 3 16,1 10-1-16,-7 10 1 15,6 11-3-15,-3 10 2 16,1 9-2-16,1 16 0 16,7-2-1-16,3 3 1 0,1-4 0 15,7-13-1-15,7-12-2 16,3-11 2-16,-1-16 2 16,1-20 1-16,-2-2 4 15,-3-14-21-15,-4 0-40 16,-10-5 27-16,-4 9-532 15,-26 3 145-15</inkml:trace>
          <inkml:trace contextRef="#ctx0" brushRef="#br0" timeOffset="5659.9158">-14969-15476 1096 0,'8'29'364'16,"-5"4"79"-16,4 7-268 15,5-2-78-15,2 4-5 16,1-16-44-16,2-2-16 16,3-5-18-16,-1-7-4 0,-5-9-5 15,9-3 0-15,-4-8-1 16,3-10 1-16,0-5 0 16,9-6 2-16,-5 7 0 15,5 5-3-15,-6 9-5 16,2 16-3-16,-6 10-4 15,-1 15 14-15,-6 10 10 0,-2 18 16 16,-3-4 12-16,-1 9 22 16,-5-16-2-16,-5-8 4 15,-3-18-9-15,-7-8 2 16,-6-15-22-16,-12-10-9 16,-5-9-14-16,-3-7-27 15,6 0-20-15,3 0-48 16,20 7-46-16,14 12-70 15,5 6 11-15,9 8-3 16,6 4 46-16,3-2 39 16,-3-5 61-16,12-16 3 15,1-11 13-15,7-28 1 16,-5-2 7-16,1-10 19 16,-12 13 26-16,-5 2 45 15,-12 23 18 1,-3 6 31-16,-3 10 1 0,-3 7 5 0,2 8-38 15,4 4-11-15,-2 1-28 16,7 3-11-16,-2-6-20 16,9-4-6-16,-2-11-2 15,3-14 1-15,-2-9-1 16,0-12 1-16,-2-1-2 16,-1 1-5-16,-1 12-4 15,1 8-3-15,0 15-4 0,-4 12-4 16,1 7 1-1,0 12 0-15,-1 0 3 0,0 6 3 16,-3-10 6-16,4-7 5 16,-5-7 1-16,5-8 3 15,1-11 0-15,5-1 0 16,-1 3-4-16,6-4-2 16,-3 7-5-16,6 10-4 15,-4 10-5-15,0 10-2 16,-7 3 1-16,0 10 1 15,-8-1 4-15,-3 0 4 16,-3-5 2-16,-2-5 2 16,1-13 8-16,-10-17 7 15,4-7 1-15,-5-12 0 0,4-4-1 16,3 0-9-16,7 5-9 16,7-6-2-16,6 8-1 15,4-7 0-15,0 0-1 16,4-9 2-16,-8 4 0 15,4-11 1-15,-15 7 1 16,-5-4 0-16,-7 10 1 16,-2 3-1-16,-7 13-2 15,3 14-5-15,7 10 2 16,-2 15-2-16,6 6 0 0,4 5 2 16,5-7 4-16,5-3-3 15,4-14 0-15,6-19 4 16,-2-10 0-16,2-14 2 15,-3-6 2-15,4-3 0 16,-3 10-3-16,3 6-2 16,-4 16-4-16,5 12 0 15,-5 9 4-15,0 5 4 16,2-2 3-16,4-4 3 16,-3-10 2-16,2-11-4 15,-1-10-2-15,2-15 7 16,-4-3-20-16,-4-9-557 15,-5 9 186-15</inkml:trace>
        </inkml:traceGroup>
      </inkml:traceGroup>
    </inkml:traceGroup>
    <inkml:traceGroup>
      <inkml:annotationXML>
        <emma:emma xmlns:emma="http://www.w3.org/2003/04/emma" version="1.0">
          <emma:interpretation id="{F1FE7ADF-4072-4152-A19F-4AB86D38B9A3}" emma:medium="tactile" emma:mode="ink">
            <msink:context xmlns:msink="http://schemas.microsoft.com/ink/2010/main" type="paragraph" rotatedBoundingBox="10271,3125 15396,330 15975,1391 10850,4186" alignmentLevel="1"/>
          </emma:interpretation>
        </emma:emma>
      </inkml:annotationXML>
      <inkml:traceGroup>
        <inkml:annotationXML>
          <emma:emma xmlns:emma="http://www.w3.org/2003/04/emma" version="1.0">
            <emma:interpretation id="{070B0B0E-E028-4A0C-AF30-824761CF58FF}" emma:medium="tactile" emma:mode="ink">
              <msink:context xmlns:msink="http://schemas.microsoft.com/ink/2010/main" type="line" rotatedBoundingBox="10271,3125 15396,330 15975,1391 10850,4186"/>
            </emma:interpretation>
          </emma:emma>
        </inkml:annotationXML>
        <inkml:traceGroup>
          <inkml:annotationXML>
            <emma:emma xmlns:emma="http://www.w3.org/2003/04/emma" version="1.0">
              <emma:interpretation id="{AB3332FE-630F-4FF3-BE4A-043734D336AB}" emma:medium="tactile" emma:mode="ink">
                <msink:context xmlns:msink="http://schemas.microsoft.com/ink/2010/main" type="inkWord" rotatedBoundingBox="10422,3400 11960,2561 12327,3234 10789,4073"/>
              </emma:interpretation>
              <emma:one-of disjunction-type="recognition" id="oneOf1">
                <emma:interpretation id="interp5" emma:lang="" emma:confidence="1">
                  <emma:literal/>
                </emma:interpretation>
              </emma:one-of>
            </emma:emma>
          </inkml:annotationXML>
          <inkml:trace contextRef="#ctx0" brushRef="#br0" timeOffset="6927.7942">-16621-13071 1058 0,'-28'-23'371'0,"12"-9"46"15,-3-12-257-15,9 4-98 16,2 8-1-16,5 9-15 16,0 12-4-16,5 20-10 15,-1 14 0-15,-1 17-12 0,5 29-7 16,-2 12-2-16,4-1 4 15,1 1-3-15,9-16 0 16,-2-30-4-16,8-15 1 16,-2-10 0-16,11-19 6 15,0-14 3-15,10-15 5 16,2-10 0-16,6-16-1 16,-6 8-7-16,2-2-4 15,-15 16-6-15,-3 8 0 16,-10 18-1-16,-7-3 2 15,-8 9-2-15,-11-2 20 16,-7-2 9-16,-15-3 11 16,-4 2 1-16,-5 2 5 15,4 3-21-15,6 6-10 16,12 7-13-16,8 5-4 0,12 4-1 16,8 1-31-16,6 1-37 15,11-2-105-15,6-9-38 16,4-9-350-16,-3-6 28 15</inkml:trace>
          <inkml:trace contextRef="#ctx0" brushRef="#br0" timeOffset="7489.9228">-16040-13465 920 0,'-11'4'409'0,"-6"5"19"0,-1 19-194 16,6 8-132-16,-2 17 0 15,7-3-40-15,7 6-6 16,6-10-9-16,2-11-4 15,2-20-17-15,-1-18 3 16,2-12-3-16,-1-25 2 16,3-2-1-16,-4-14-3 15,3 7-10-15,0 8-5 16,-4 20-7-16,1 6-4 16,-3 16 0-16,-6 4 2 15,-2 4-1-15,-4 1 2 16,-1 7 2-16,-1-3 1 15,6 1-2-15,-1 2 1 16,2-11 1-16,2-11 2 0,-4-2 2 16,-3-9 1-16,2-5-1 15,2 8-1-15,-1-3-3 16,2 6-1-16,4 8-2 16,-3-4-2-16,4 6-1 15,-1 5-1-15,5-5 0 16,4 0 0-16,0-2 2 15,6-8 1-15,-2-4 2 16,-1 8 0-16,-6-8 0 0,5 10-2 16,-10 2-3-16,5 14 0 15,2-6 0-15,2 14-1 16,-3 6 4-16,0 16 2 16,-1-7 3-16,-3 11 4 15,0-4 1-15,-1-8 3 16,-2-19 2-16,-3-6 5 15,-2-15-3-15,1-20 1 16,-1-6-6-16,4-13 0 16,1 2-7-16,2-1-2 15,1 17-2-15,1 3-1 16,-1 16-2-16,5-1-3 16,-3 10-1-16,4 1 0 15,-3 6 2-15,6-1-1 16,-4 5 4-16,5 9 0 0,-4-1 1 15,2 4 0 1,-5-1 1-16,0 0 1 0,-3-17 1 16,-1 2-1-16,-2-7-1 15,-2-1 3-15,-1-10-3 16,-3 2-92-16,-1-3-77 16,-4 10-382-16,-2-5 5 0</inkml:trace>
          <inkml:trace contextRef="#ctx0" brushRef="#br0" timeOffset="8198.6828">-15793-13599 1238 0,'-11'5'419'15,"7"-21"69"-15,12-14-336 16,13-20-35-16,9-8-48 15,16-13-18-15,4 7-20 16,7 2 3-16,-4 23-28 16,2 4-160-16,-8 15-364 15,6 2 57-15</inkml:trace>
          <inkml:trace contextRef="#ctx0" brushRef="#br0" timeOffset="8039.0258">-15458-13166 1040 0,'-3'6'349'0,"2"-9"69"0,5 0-263 16,4-7-42-16,16-9 14 16,-1-4-36-16,16-13 7 15,4-4-13-15,10-2-14 16,-1 8-29-16,2-5-11 16,-10 11-19-16,-4 0-14 15,-19 2-46-15,-18 0-124 16,-12 0-356-16,-15-6 33 15</inkml:trace>
          <inkml:trace contextRef="#ctx0" brushRef="#br0" timeOffset="7958.7172">-15556-13931 1346 0,'9'-9'504'0,"0"22"16"16,5 15-344-16,2 28-109 16,4 14-57-16,6 28 4 15,-2-13 0-15,2-3 1 0,3-21-7 16,7-13-2-16,-4-29-3 15,-5-4 3-15,-5-2-11 16,-6-7-53-16,-8-2-46 16,-8-3-75-16,-5 2-28 15,-4-4-325-15,-3 4 80 16</inkml:trace>
        </inkml:traceGroup>
        <inkml:traceGroup>
          <inkml:annotationXML>
            <emma:emma xmlns:emma="http://www.w3.org/2003/04/emma" version="1.0">
              <emma:interpretation id="{F619A2A3-6BAB-45CD-A207-1FF7B01C6AB5}" emma:medium="tactile" emma:mode="ink">
                <msink:context xmlns:msink="http://schemas.microsoft.com/ink/2010/main" type="inkWord" rotatedBoundingBox="12201,2736 12468,2591 12676,2973 12410,3118"/>
              </emma:interpretation>
              <emma:one-of disjunction-type="recognition" id="oneOf2">
                <emma:interpretation id="interp6" emma:lang="" emma:confidence="0">
                  <emma:literal>*</emma:literal>
                </emma:interpretation>
                <emma:interpretation id="interp7" emma:lang="" emma:confidence="0">
                  <emma:literal>a</emma:literal>
                </emma:interpretation>
                <emma:interpretation id="interp8" emma:lang="" emma:confidence="0">
                  <emma:literal>A</emma:literal>
                </emma:interpretation>
                <emma:interpretation id="interp9" emma:lang="" emma:confidence="0">
                  <emma:literal>f</emma:literal>
                </emma:interpretation>
                <emma:interpretation id="interp10" emma:lang="" emma:confidence="0">
                  <emma:literal>t</emma:literal>
                </emma:interpretation>
              </emma:one-of>
            </emma:emma>
          </inkml:annotationXML>
          <inkml:trace contextRef="#ctx0" brushRef="#br0" timeOffset="8902.8133">-14832-13955 1251 0,'-11'-28'456'0,"-7"5"62"0,-7 14-349 16,-2 9-31-1,-2 5-66-15,4 12-32 16,5 10-25-16,3 12-4 0,5-1-10 16,3 11 1-16,3-4 2 15,4-22 1-15,4-20-5 16,4-3 1-16,8-15-1 15,8-12 0-15,3 8 0 0,11 1 4 16,-1 0-2-16,3 1-2 16,-9 8-2-16,-1 8-3 15,-5 8 0-15,-5 1-1 16,-5 10 1 0,-4 3 0-16,-8 13 8 0,-7 8 11 15,-3 4 8-15,-9 1 13 16,-3-2 1-16,-11-8-2 15,1-13-10-15,-1-9-17 16,7-19-32-16,5-6-164 16,11-12 215-16,4-13-596 15,7 4 117-15</inkml:trace>
        </inkml:traceGroup>
        <inkml:traceGroup>
          <inkml:annotationXML>
            <emma:emma xmlns:emma="http://www.w3.org/2003/04/emma" version="1.0">
              <emma:interpretation id="{5BA9799C-C6A7-4530-AF98-DFD1EBEBD600}" emma:medium="tactile" emma:mode="ink">
                <msink:context xmlns:msink="http://schemas.microsoft.com/ink/2010/main" type="inkWord" rotatedBoundingBox="11696,2348 13207,1524 13757,2533 12246,3357"/>
              </emma:interpretation>
              <emma:one-of disjunction-type="recognition" id="oneOf3">
                <emma:interpretation id="interp11" emma:lang="" emma:confidence="1">
                  <emma:literal/>
                </emma:interpretation>
              </emma:one-of>
            </emma:emma>
          </inkml:annotationXML>
          <inkml:trace contextRef="#ctx0" brushRef="#br0" timeOffset="9149.1392">-14717-14056 1229 0,'1'-4'392'0,"2"4"71"0,7 6-338 16,2 5-26-16,4 11-44 15,3 12 0-15,2-1-16 16,0-1-7-16,-1-3-16 16,-2-16-2-16,0-13-1 0,-3-16 15 15,-2-10-1-15,2-14 3 16,-2-1-4-1,3-1-4-15,-1 9-16 0,3 16-9 16,0 15-2 0,3 10-1-16,-4 7-1 0,4 12 3 15,-3-8 7 1,1-4 10-16,-4 0 3 0,0-6 6 16,-4-12 7-16,-2-8 13 15,-2-8-7-15,1-31-2 16,-2-11-5-16,6-9-8 15,2 13-16-15,1 6-4 16,2 32-4-16,1 23-3 16,-3 14 0-16,8 19 0 15,-7 8 4-15,0 7 4 16,-3-10 2-16,2-1 1 16,-8-21 1-16,-1-5 0 15,-6-15-4-15,-5-7-21 0,-10-16-80 16,-6-7 342-16,-10-14-820 15,-22-11 310-15</inkml:trace>
          <inkml:trace contextRef="#ctx0" brushRef="#br0" timeOffset="9811.5916">-14515-14418 1368 0,'-5'1'459'0,"5"-1"63"0,-1-4-349 15,4 1-117-15,1-5-6 16,-1 2-75-1,-1 1-498-15,1 4 161 0</inkml:trace>
          <inkml:trace contextRef="#ctx0" brushRef="#br0" timeOffset="10089.9724">-13826-14383 1066 0,'-2'-25'326'0,"-6"4"103"16,-1 3-279-16,-10 3 12 15,-4 12-20-15,-11 13-16 16,1 10-39-16,3 18-29 15,5 9-36-15,15 24-15 16,7-5-1-16,9 6-7 16,4-14 6-16,6-11-8 15,-4-23 6-15,9-13-8 16,-6-17 11-16,5-30-3 16,-3-25 9-16,-4-41-4 15,-4-9 6-15,-3-15-6 16,-7 14 3-16,-7 23-5 15,1 36 8-15,1 19 2 16,0 22 3-16,9 21-10 16,6 11 4-16,7 33-5 15,6 9-7-15,7 29-4 0,-4 5 13 16,10 15-1-16,-3-25 3 16,3-13-1-16,-9-32 6 15,0-14-11-15,-10-33 6 16,-10-15-38-16,-6-11-133 15,-15-21-402-15,-9 0 59 0</inkml:trace>
          <inkml:trace contextRef="#ctx0" brushRef="#br0" timeOffset="11310.4398">-15315-14359 1166 0,'0'-21'390'16,"0"7"99"-16,-1 17-338 15,4 17-7-15,0 13-49 0,0 23-21 16,1 11-45-16,1 4 11 15,-5-8-15-15,0-10 18 16,-2-21-12-16,1-13 10 16,-4-13-13-16,1-10 11 15,-2-11-23-15,-5-29 7 16,-1-16-15-16,-2-20 8 16,5 1-16-16,-5 2 9 15,4 27-10-15,4 16 5 16,1 22-12-16,-1 21 6 15,6 17-10-15,8 18 10 16,2 11-6-16,8 16 12 16,4-6-8-16,8-12 9 0,-4-16-11 15,1-10 8-15,-4-15-10 16,-2-10 10-16,-10-1-8 16,-2-5 13-16,-11-5-6 15,-2-5 10-15,-8 0-8 16,-10 4 7-16,-5-7-11 15,-8 11 9-15,-3 0-10 16,-7 3 8-16,4-8-9 0,0 4 10 16,7-6-11-16,7 3 9 15,10-2-8-15,11 9 2 16,15 6-10-16,10-9 9 16,11-5-10-16,16-12 9 15,7-7-2-15,10-5 20 16,1 5-21-16,14 4-142 15,-18 14-420-15</inkml:trace>
        </inkml:traceGroup>
        <inkml:traceGroup>
          <inkml:annotationXML>
            <emma:emma xmlns:emma="http://www.w3.org/2003/04/emma" version="1.0">
              <emma:interpretation id="{55E46669-759E-422F-8823-99DBD252DA9C}" emma:medium="tactile" emma:mode="ink">
                <msink:context xmlns:msink="http://schemas.microsoft.com/ink/2010/main" type="inkWord" rotatedBoundingBox="13616,1443 15456,439 15975,1391 14135,2395">
                  <msink:destinationLink direction="with" ref="{2C882538-EF25-466B-B03E-D5AF5D673D24}"/>
                  <msink:destinationLink direction="with" ref="{2F2B2CF7-7D60-4F4B-9F40-D2401D1749E4}"/>
                </msink:context>
              </emma:interpretation>
              <emma:one-of disjunction-type="recognition" id="oneOf4">
                <emma:interpretation id="interp12" emma:lang="" emma:confidence="0">
                  <emma:literal>möglich</emma:literal>
                </emma:interpretation>
                <emma:interpretation id="interp13" emma:lang="" emma:confidence="0">
                  <emma:literal>uiöglich</emma:literal>
                </emma:interpretation>
                <emma:interpretation id="interp14" emma:lang="" emma:confidence="0">
                  <emma:literal>niöglich</emma:literal>
                </emma:interpretation>
                <emma:interpretation id="interp15" emma:lang="" emma:confidence="0">
                  <emma:literal>uiöghich</emma:literal>
                </emma:interpretation>
                <emma:interpretation id="interp16" emma:lang="" emma:confidence="0">
                  <emma:literal>Wiegleich</emma:literal>
                </emma:interpretation>
              </emma:one-of>
            </emma:emma>
          </inkml:annotationXML>
          <inkml:trace contextRef="#ctx0" brushRef="#br0" timeOffset="12249.1043">-13506-14845 1094 0,'-11'-18'408'0,"10"4"65"16,1 8-254-1,1 8-117-15,7 16-3 16,7 12-43-16,6 11-21 15,5 5-12-15,4 10 4 0,1-6-6 16,-4-10 0-16,-6-13-3 16,0-10 8-16,-4-19 3 15,-3-24 16-15,-4-4-2 16,-2-28 1-16,-4-1-11 16,0-8-7-16,-1 19-17 0,-3 4-5 15,3 27-4-15,3 14-2 16,1 20-2-16,7 18-1 15,4 4 1-15,5 11 4 16,-2-4 3-16,2-7 0 16,-9-15 0-16,1-11 1 15,-9-15 3-15,1-15 5 16,-2-16 1-16,2-31 1 16,-2-6-1-16,1-4-4 15,0 13-5-15,-1 17-6 16,-2 31-2-16,9 26-1 15,2 16-2-15,4 20 1 16,1 5 6-16,6 7 1 16,-10-11 2-16,0-4 1 15,-3-22-1-15,-3-15-11 0,-7-16-6 16,4-19-72 0,-3-15-65-16,-2-12-92 0,3 0-331 15,0-7 24-15</inkml:trace>
          <inkml:trace contextRef="#ctx0" brushRef="#br0" timeOffset="15170.5297">-13283-15368 1082 0,'-9'11'436'16,"7"-5"33"-16,7 0-264 16,5 1-100-16,5-5-51 15,8 2-4-15,2-2-17 0,2-11-129 16,-7-20-189-16,-4-15-200 16,-10-2-118-16</inkml:trace>
          <inkml:trace contextRef="#ctx0" brushRef="#br0" timeOffset="12714.2207">-12883-15025 1030 0,'0'9'367'0,"-1"-3"49"0,-4 8-255 15,8 2-78-15,0 4-13 16,2 3-28-16,4 7 2 16,5-1-7-16,1 6 7 15,5 3-5-15,5-6-1 16,-2-8-11-16,1-7 1 15,-2-17-10-15,-3-25 9 16,-5-8 5-16,-3-20 17 16,-10-9 5-16,-5-5 14 15,-10 14-1-15,-9 6 0 16,-4 18-16-16,-13 11-11 16,9 13-16-16,-1 10-11 15,13 7-11-15,3 11-3 16,13 4 0-16,1 5 0 15,5-2 0-15,0-3 0 16,6-11-2-16,2-12 2 0,0-10-6 16,4-12-15-16,-2-8-27 15,6-9-134-15,-4-3-56 16,6-1-341-16,-1 7-23 16</inkml:trace>
          <inkml:trace contextRef="#ctx0" brushRef="#br0" timeOffset="15177.512">-13018-15581 1256 0,'6'20'320'0,"0"6"112"15,-1-2-367-15,0 4-1 16,-5-15-91-16,-16-13-392 16,-5-9 106-16</inkml:trace>
          <inkml:trace contextRef="#ctx0" brushRef="#br0" timeOffset="13236.9911">-12641-15241 523 0,'0'-21'419'0,"-2"-5"-60"15,-1 11-43-15,-2-2-127 16,1 10-32-16,-2 2 23 16,0 8-34-16,0 6-21 15,1 11-52-15,1 14-26 16,2 7-35-16,5 6 4 15,2-5 1-15,2-6 2 16,2-13-2-16,2-9 0 16,-2-14-4-16,3-12 1 15,0-5-4-15,4-7 0 16,0 1-2-16,4 6-4 16,0 10-5-16,5 13-4 15,1 12 0-15,5 9-1 16,-3 7 2-16,7 7 1 15,-6-3 4-15,0 3-1 0,-5-7-1 16,-7 1 1-16,-5-6 5 16,-9 0 15-16,-4-5 8 15,-8 4 6-15,-2-4 0 16,-10 0-1-16,-1-6-12 16,-5-1 1-16,0-8-2 15,-7-6 3-15,4-10-4 0,-5-13-2 16,3-12-8-16,5-14-3 15,12-5-5-15,10-5 0 16,11 9-2-16,14 0-1 16,3 13-1-16,3 2-6 15,-4 11-11-15,0-5-40 16,-7 7-40-16,-2-9-124 16,-6-3-21-16,-6-21-327 15,-7-4 19-15</inkml:trace>
          <inkml:trace contextRef="#ctx0" brushRef="#br0" timeOffset="13632.0285">-12508-15813 1094 0,'-6'8'414'0,"1"13"46"16,-1 8-290-16,3 23-48 0,3 4-39 16,8 21 1-16,3-6-14 15,7 2 3-15,2-17-18 16,10-1-13-16,-3-22-23 15,7-2-7-15,-4-13-7 16,-1-12 0-16,-7-12 1 16,1-12 2-16,-8 0 0 15,-2-10 0-15,-4 8-3 0,-5-8 1 16,-4 2-3-16,-1-11 0 16,-4 6 0-16,-1-1-1 15,3 10-2-15,0 16-5 16,5 15-1-16,2 25 0 15,4 2 2-15,7 16 5 16,2-8 10-16,7 7 6 16,-1-22 2-16,1-3 1 15,-6-18-2-15,3-11 6 16,-6-23-3-16,-1-8-1 16,0-8-1-16,-4-10-2 15,-4 7-10-15,-3 1-4 16,-1 6 1-16,-2 12-3 15,-2 14-5-15,2 9-5 16,2 15 0-16,0 8-1 16,-1 4 2-16,1 0 5 0,-2-4 4 15,-3-9-11 1,-4-11-25-16,-5-9-117 0,-1-10-54 16,-4-14-374-16,2 0 2 15</inkml:trace>
          <inkml:trace contextRef="#ctx0" brushRef="#br0" timeOffset="14468.2211">-11972-15582 713 0,'12'0'463'16,"-3"0"-5"-16,-4 0-93 15,-2-2-147-15,-5 1-36 16,-9-2-19-16,-4 0-67 0,-8 4-25 16,-2 4-46-16,-3 9-13 15,4 7-11-15,7 15-5 16,10 7 0-16,7 11 1 16,9 1-1-16,8 3 1 15,4-13 3-15,6-15 0 16,5-22 0-16,7-22 7 15,-2-20 2-15,-1-39 2 16,-7-15 2-16,-11-29-1 16,-12 0-5-16,-15-12-1 15,-12 30-2-15,-9 8 0 16,-2 35-1-16,0 20-2 16,9 25-6-16,4 26-2 15,8 22-2-15,-1 19 2 0,4 9 2 16,4 11 9-16,2-14 3 15,2-6 2-15,8-19 0 16,2-16-2-16,2-22 0 16,7-25 2-16,3-15-1 15,12-12 0-15,1-2 0 16,9 10-5-16,-5 17-4 16,4 16-4-16,-8 21-2 15,-1 17 0-15,-11 9 1 0,0 12 4 16,-8 4 3-16,-3-2 2 15,0-11 3-15,-3-8-1 16,-4-15 0-16,-5-11-7 16,-1-11-18-16,-16-8-182 15,2-3-371-15,-28 6 44 16</inkml:trace>
          <inkml:trace contextRef="#ctx0" brushRef="#br0" timeOffset="14153.1479">-12311-15879 1073 0,'-3'-19'285'0,"2"9"114"15,1 1-291-15,-2 7 8 16,2 2-18-16,2 2-9 16,-1-1-38-16,-5 2-25 15,11 2-24-15,-4 1-25 16,0 1-42-16,-6 6-385 16,2 3 94-16</inkml:trace>
        </inkml:traceGroup>
      </inkml:traceGroup>
    </inkml:traceGroup>
    <inkml:traceGroup>
      <inkml:annotationXML>
        <emma:emma xmlns:emma="http://www.w3.org/2003/04/emma" version="1.0">
          <emma:interpretation id="{71E24F70-76A6-4A85-B2B8-CF286DDBEF18}" emma:medium="tactile" emma:mode="ink">
            <msink:context xmlns:msink="http://schemas.microsoft.com/ink/2010/main" type="paragraph" rotatedBoundingBox="10574,4372 20208,-468 21818,2735 12184,7576" alignmentLevel="1"/>
          </emma:interpretation>
        </emma:emma>
      </inkml:annotationXML>
      <inkml:traceGroup>
        <inkml:annotationXML>
          <emma:emma xmlns:emma="http://www.w3.org/2003/04/emma" version="1.0">
            <emma:interpretation id="{EE2018CC-424A-4161-A2A2-341E4ED1C75B}" emma:medium="tactile" emma:mode="ink">
              <msink:context xmlns:msink="http://schemas.microsoft.com/ink/2010/main" type="line" rotatedBoundingBox="10574,4372 20208,-468 21239,1582 11604,6423">
                <msink:destinationLink direction="with" ref="{63EF6487-9386-49C6-9601-86CF87630AF6}"/>
              </msink:context>
            </emma:interpretation>
          </emma:emma>
        </inkml:annotationXML>
        <inkml:traceGroup>
          <inkml:annotationXML>
            <emma:emma xmlns:emma="http://www.w3.org/2003/04/emma" version="1.0">
              <emma:interpretation id="{A9F62F91-391A-4514-A76E-E2F8D1B9C9BF}" emma:medium="tactile" emma:mode="ink">
                <msink:context xmlns:msink="http://schemas.microsoft.com/ink/2010/main" type="inkWord" rotatedBoundingBox="10574,4372 11620,3847 12650,5897 11604,6423">
                  <msink:destinationLink direction="from" ref="{66F1B978-FEA8-46F2-A6BB-8459EE25A02A}"/>
                </msink:context>
              </emma:interpretation>
              <emma:one-of disjunction-type="recognition" id="oneOf5">
                <emma:interpretation id="interp17" emma:lang="" emma:confidence="1">
                  <emma:literal/>
                </emma:interpretation>
              </emma:one-of>
            </emma:emma>
          </inkml:annotationXML>
          <inkml:trace contextRef="#ctx0" brushRef="#br1" timeOffset="-318304.4809">-15386-11845 1091 0,'-12'-92'314'16,"-4"21"88"-16,1 17-258 16,-3 26-58-16,-11 31 24 15,-9 24-13-15,-18 34-14 16,-6 12-35-16,-3 27-7 15,4-6-25-15,9 30-4 0,27-9 1 16,12 25-2-16,18-11-1 16,12 6-5-16,12-33 1 15,10-5-8-15,0-43 3 16,13-23 0-16,3-25 5 16,10-23-3-16,-9-19 9 15,3-22-4-15,-10-4 4 16,-5-15-3-16,-17-8 1 15,-1-13-3-15,-14 7 4 16,-9 5-5-16,-6 16 10 0,-5 23 3 16,1 26 1-1,-1 38-6-15,10 22 3 0,2 20-12 16,8 9-3-16,8 4-3 16,6-21 3-16,1-11-4 15,1-22 2-15,2-10 3 16,-1-18 2-16,3-9 4 15,-4-10-14-15,3-6-122 16,-10-6-27-16,-10 3-384 16,-8-9-8-16</inkml:trace>
          <inkml:trace contextRef="#ctx0" brushRef="#br1" timeOffset="-291474.0672">-16649-12294 1127 0,'-10'-25'296'16,"14"21"80"-16,8 24-330 16,16 41-16-16,7 25-17 15,19 43 16-15,4 14 1 16,19 50 12-16,-4-2-8 15,15 15-4-15,-9-21-12 16,12 13-2-16,-14-47-7 0,11-11-2 16,-13-38-1-16,5-14 4 15,-21-31-6-15,-4-16-4 16,-22-23-28-16,-14-2-54 16,-22-19 85-16,-25-31-429 15,-17-7 125-15</inkml:trace>
        </inkml:traceGroup>
        <inkml:traceGroup>
          <inkml:annotationXML>
            <emma:emma xmlns:emma="http://www.w3.org/2003/04/emma" version="1.0">
              <emma:interpretation id="{5F52A148-E200-4D69-8A4B-1D81D6A8175A}" emma:medium="tactile" emma:mode="ink">
                <msink:context xmlns:msink="http://schemas.microsoft.com/ink/2010/main" type="inkWord" rotatedBoundingBox="12262,4283 14934,2941 15390,3848 12718,5190"/>
              </emma:interpretation>
            </emma:emma>
          </inkml:annotationXML>
          <inkml:trace contextRef="#ctx0" brushRef="#br1" timeOffset="-317840.0499">-14652-12326 1209 0,'-7'79'406'0,"-1"8"70"16,2 30-283-16,-2-5-111 16,5 11-11-16,6-43-14 15,9-10-24-15,1-34-16 16,3-8-33-16,-5-28-33 16,-7 1-61-16,-10-13-40 0,-13-11-46 15,-13-15-1 1,-8-25-261-16,-11-18 105 0,-13-35-174 15,11-1 321-15,10 3 725 16,12 27-46-16,23 10-43 16,22 33-160-16,19-3-141 15,9 11-69-15,25-4-15 16,5 8-15-16,16 3 3 16,-8 17 3-16,3 0-6 15,-19 14-5-15,-8 5-11 16,-24 11-9-16,-9 16 17 15,-20 8 19-15,-15 14-1 16,-14 11 8-16,-9 24 24 16,-1 2-8-16,-1 10-9 15,13-18 1-15,7 0-5 16,16-35-24-16,10-9-18 0,12-21-9 16,13-7-4-1,8-13 3-15,11-6-4 0,2-6-7 16,4-5-10-16,0 8-123 15,6-21-427-15,-7 4 93 16</inkml:trace>
          <inkml:trace contextRef="#ctx0" brushRef="#br1" timeOffset="-317398.179">-13675-12925 1371 0,'0'-14'508'16,"-12"11"53"-16,-8 20-332 16,1 12-153-16,-13 10-26 15,-5 8-26-15,1 11-19 16,9-6 2-16,8 5-7 16,19-8 4-16,14-2-7 15,7-15-1-15,17-3-2 16,11-23 5-16,16-18-21 15,3-13-5-15,22-8-12 16,-7-10 2-16,8 1-5 16,-13 15 22-16,-7 7 4 15,-24 12 11-15,-12 20 17 0,-24 16 7 16,-22 25 16-16,-18 12 20 16,-22 20 22-16,-16 2-1 15,-17 22-2-15,5-14-11 16,-5-7-18-16,11-4-16 15,-3-28 2-15,9-33-267 16</inkml:trace>
          <inkml:trace contextRef="#ctx0" brushRef="#br1" timeOffset="-315470.9352">-12869-12629 1351 0,'3'3'309'16,"21"-9"131"-16,10-12-379 15,16-14-23-15,20-3-1 16,24-21 0-16,0-3-13 16,21-13-27-16,-6 4-100 15,2-12-358-15</inkml:trace>
          <inkml:trace contextRef="#ctx0" brushRef="#br1" timeOffset="-315495.8662">-12918-12825 1283 0,'11'-3'407'0,"3"-6"56"0,13-5-304 16,11-8-138-16,17-10-1 15,4-9 3-15,17-11-2 16,-5-4-10-16,9-12-1 15,-13 7-4-15,0-1 0 16,-17 12 0-16,-8 13-37 16,-17 12-55-16,-9 5 51 15,-13 29-453-15,-36 15 112 16</inkml:trace>
        </inkml:traceGroup>
        <inkml:traceGroup>
          <inkml:annotationXML>
            <emma:emma xmlns:emma="http://www.w3.org/2003/04/emma" version="1.0">
              <emma:interpretation id="{AB980269-347C-4205-9764-7FB6F671B85C}" emma:medium="tactile" emma:mode="ink">
                <msink:context xmlns:msink="http://schemas.microsoft.com/ink/2010/main" type="inkWord" rotatedBoundingBox="15033,2445 16923,1495 17422,2488 15532,3438"/>
              </emma:interpretation>
              <emma:one-of disjunction-type="recognition" id="oneOf6">
                <emma:interpretation id="interp18" emma:lang="" emma:confidence="1">
                  <emma:literal/>
                </emma:interpretation>
              </emma:one-of>
            </emma:emma>
          </inkml:annotationXML>
          <inkml:trace contextRef="#ctx0" brushRef="#br1" timeOffset="-313601.7819">-11312-14101 1115 0,'21'41'378'15,"-4"3"84"-15,5 11-261 16,0-1-68-16,2 13-10 15,-4-9-42-15,4-10-23 16,-4-19-24-16,-1-29-9 16,-5-33 3-16,-5-26-3 15,-9-11 1-15,-9-11-9 16,-8 4 0-16,-8-5-7 16,-1 26 0-16,0 13-1 15,8 18 0-15,3 29-6 16,12 27 1-16,6 13-5 0,7-2 1 15,10 4-4-15,6-10 5 16,7-16-4-16,4-14 5 16,4-11-7-16,-8-14 8 15,-1-33-4-15,-8-7 7 16,-4-20-3-16,-13 6 7 16,-2 8-6-16,-5 25 5 15,-3 19-10-15,-5 21 4 0,5 38-9 16,2 14 4-16,1 25-6 15,10 0 8-15,10 5-5 16,4-26 10-16,13-13-7 16,2-25 9-16,5-18-6 15,-1-18 10-15,4-43-4 16,-9-18 6-16,-2-22-4 16,-12 8 3-1,-8 1-7-15,-16 35 2 0,-2 24-7 16,-6 29 0-16,1 22-8 15,4 21 3-15,4 25-4 16,5 7 7-16,10 11-2 16,3-14 9-16,10-16-5 15,1-22 5-15,2-27-7 16,-3-19 5-16,-5-33-12 0,-8-2-89 16,-16-21-470-16,-19 12 122 15</inkml:trace>
          <inkml:trace contextRef="#ctx0" brushRef="#br1" timeOffset="-313591.8093">-10766-14656 1445 0,'8'0'322'0,"-1"0"137"16,4-2-415-16,4 1-35 16,0-2 10-16,9-3-85 15,2 1-51-15,11 4-345 16,4 5 24-16</inkml:trace>
          <inkml:trace contextRef="#ctx0" brushRef="#br1" timeOffset="-314328.4171">-12100-13832 1081 0,'-26'-93'391'15,"23"25"58"-15,22-20-281 16,16 7-53-16,21-10-28 15,3 16-41-15,20 0-16 16,-9 34-11-16,2 11-8 0,-19 19-7 16,-2 14-9-16,-21 14 3 15,-7 19-3-15,-14 15 9 16,-11 29 13-16,-7 3 21 16,-8 18 12-16,1-15 11 15,-1-4-9-15,8-32-10 16,7-14-16-16,4-17-36 0,12-10-138 15,5-20 47-15,18-16-438 16,-4-2 30-16</inkml:trace>
          <inkml:trace contextRef="#ctx0" brushRef="#br1" timeOffset="-314544.8321">-11860-14096 1321 0,'-3'-29'436'0,"4"21"45"16,10 14-332-16,6 22-118 0,12 11-23 15,2 5 0-15,3 11 3 16,-4-1 3-16,4 25-7 16,-4-6 5-16,2 20-8 15,-6-11 3-15,-2 0-6 16,-6-22-1-16,-9-5-69 15,-10-20-32-15,-10-19-69 16,-9-11-10-16,-18-14 110 16,-12-6-361-16,-23-32 202 15</inkml:trace>
          <inkml:trace contextRef="#ctx0" brushRef="#br1" timeOffset="-313114.3546">-10384-14653 872 0,'14'6'401'15,"-6"-3"13"1,-1 2-157-16,1 5-136 0,-4 4-19 16,1-2-34-16,-4 2-22 15,4-4-26-15,1-1-15 16,2-3 4-16,2 0-7 15,5-1 4-15,1 6-7 16,5 1 3-16,9 0-6 16,4 2 4-16,5 4-3 0,-4-5 4 15,0-2-2-15,-12-2 4 16,-7-3-1-16,-10 2-1 16,-6 2 24-16,-10 4 17 15,-16 13 21-15,-7 11 10 16,-15 11 14-16,1 1-17 15,0 0-19-15,12-17-18 16,10-13-11-16,13-14-8 0,13-10-87 16,5-10-115-16,24-16-374 15,1-4 7-15</inkml:trace>
        </inkml:traceGroup>
        <inkml:traceGroup>
          <inkml:annotationXML>
            <emma:emma xmlns:emma="http://www.w3.org/2003/04/emma" version="1.0">
              <emma:interpretation id="{85B0FB7A-BF6F-4B4F-A9E4-03D96C6A1BAF}" emma:medium="tactile" emma:mode="ink">
                <msink:context xmlns:msink="http://schemas.microsoft.com/ink/2010/main" type="inkWord" rotatedBoundingBox="17357,1757 20526,164 20974,1055 17805,2648"/>
              </emma:interpretation>
            </emma:emma>
          </inkml:annotationXML>
          <inkml:trace contextRef="#ctx0" brushRef="#br1" timeOffset="-312266.5093">-9860-14838 927 0,'-2'-14'489'16,"1"11"-26"-16,5 15-173 16,-2 11-208-16,1 15-25 15,4 6-29-15,6 17-5 0,-1-8 4 16,9 1 7-16,-1-16-4 15,4-9 8 1,-1-26-10-16,12-24 1 0,-3-16-3 16,1-25 1-16,-3-14-11 15,-7-15 2-15,-12 14-7 16,-8 6 2-16,-6 27-2 16,-3 22 0-16,-1 33-5 0,6 32-3 15,1 14-3 1,8 11-4-16,4 4 1 0,7-1 7 15,1-21 3-15,10-15 7 16,-1-18 6-16,8-25 4 16,-2-15 0-16,1-22 3 15,-9-13-6-15,-2-10-5 16,-16 4-4-16,-12 4-1 16,-8 12-2-16,-4 17 0 15,0 18-4-15,3 15-5 16,9 12-3-16,3 16-2 15,9 2-1-15,4 3 2 16,3-9 3-16,8-8 0 16,5-21 1-16,1-22 1 15,-4-9 1-15,4-15 3 16,-10-3 1-16,-10 5 2 16,-8 17-2-16,1 9-3 0,-8 21-7 15,1 18-2-15,4 15-4 16,4 22 1-16,-1 0 3 15,7 7 4-15,2-18 3 16,7-5-1-16,-6-24 0 16,2-16 2-16,0-17 2 0,-1-16 2 15,-1-11 3-15,-1-4 1 16,-1 8-2-16,-6 8-2 16,-1 18-4-16,-4 12-5 15,-3 12-3-15,-1 11-2 16,0 1 2-16,0 0 3 15,1-3 3-15,1-6 1 16,7-12-2-16,9-10 0 16,-1-13 1-16,10-12-22 15,0-3-37-15,-4-6-143 16,-6 5 446-16,-4-1-821 16,-8 14 300-16</inkml:trace>
          <inkml:trace contextRef="#ctx0" brushRef="#br1" timeOffset="-311952.3508">-8994-15350 1135 0,'-7'-12'395'0,"2"2"80"16,5 8-317-16,2 7-39 15,1 2-51-15,7 10-29 0,4 7-35 16,1 13-7-16,0 5-1 16,8 14 7-16,-3 3 6 15,1 5 13-15,-1-9 5 16,2-10 6-16,-5-16-4 15,1-17 1-15,1-18-9 16,0-18 0-16,1-6-3 0,-2-5-2 16,-3 7-6-16,-2 7-5 15,-7 15-8-15,-2 12-2 16,-1 11-2-16,-1 9 1 16,-2 6 1-16,0 4 5 15,1-6 1-15,1-4 4 16,2-9-1-16,-1-16-15 15,2-11-43-15,1-19-85 16,-1-2-385-16,-4-5 57 16</inkml:trace>
          <inkml:trace contextRef="#ctx0" brushRef="#br1" timeOffset="-311022.9279">-8390-15249 1384 0,'-17'-29'411'0,"1"0"110"16,4 18-394-16,-2 8-39 15,3 5-41-15,2 18-17 16,2 11-27-16,1 13-2 16,6 2 1-16,0 10 3 15,4-12-1-15,8-3 2 16,-3-21-2-16,5-10 5 0,1-20 4 15,8-24 3-15,-2-17-2 16,5-8 2-16,-5-4-5 16,-7 3-6-16,-10 20-3 15,-2 19-3-15,-7 15-8 16,-1 24-11-16,2 17-1 16,-1 21 7-16,4 6 4 15,5 10 13-15,4-13 13 0,7-6 7 16,3-21-6-16,5-17 10 15,-2-23 1-15,8-33 3 16,-2-16-7-16,2-25 1 16,-3-5-12-16,-3-19-4 15,-10 14-6-15,-7 1-2 16,-7 22-1-16,-5 15-4 16,-2 29-6-16,1 21-5 15,1 16-1-15,1 15 3 16,1 5 2-16,1 9 4 15,3-4 7-15,1-1 2 16,2-10-1-16,0-5 3 16,0-9-1-16,0 2 1 15,-1-4-2-15,1 4 0 0,1 6-2 16,4 6-1 0,-2 2-1-16,3 12 0 15,0 1 2-15,0-3-1 0,-1-6 1 16,2-4 0-16,0-12 0 15,2-6 0-15,0-4 0 16,3-3-4-16,-4-4-42 16,1-2-138-16,-3-3-333 15,-11 3-43-15,-7-3-229 0</inkml:trace>
          <inkml:trace contextRef="#ctx0" brushRef="#br1" timeOffset="-309685.0202">-7941-15709 1060 0,'8'-8'403'0,"-7"5"60"15,5 6-258-15,2 9-97 16,3 19-12-16,-4 11-46 0,8 23-13 16,-1 10-7-16,4 5 8 15,-4-10-7-15,6-2-5 16,-5-21-6-16,1-12-4 16,-5-15-6-16,-3-6 1 15,-5-16-1-15,-2-9 5 16,-10-11 1-16,-11-9-3 15,5-2 0-15,-12-6-3 16,-3 2-6-16,5 8-3 16,9 10 0-16,0 2 0 15,15 11 2-15,4 9-3 16,6 4-1-16,9 6 1 16,0-3-3-16,8 7-1 0,5-10 1 15,7-8 2-15,-5-10-2 16,5-13-79-16,-3-9-62 15,-3-11-16-15,-11 3-222 16,3-2-152-16,-4 17 39 16,-3 10-130-16,-5 16 712 15,-2 18 384-15,-1 15-68 16,-2 20 16-16,-6 4-186 16,4 5-26-16,-4-8-55 0,8-7-15 15,0-24-41 1,11-15-12-16,1-16-47 0,10-18-11 15,-4-10-10-15,6-19 1 16,-7 4-9-16,-2-2-20 16,-8 12-1-16,-6 15-10 15,-7 23-5-15,-1 21 5 16,-4 9 17-16,4 14 6 16,1 2 12-16,4-5 15 15,4-12 1-15,4-10 2 16,2-14 0-16,1-20 7 15,5-13-11-15,6-20-3 16,-2-13-5-16,9-13-3 16,-1 11-16-16,-6 10-12 15,-6 23-3-15,-8 22-9 16,-9 25-6-16,-1 21 8 0,1 9 12 16,3 15 12-16,1-5 13 15,6 3 13-15,-1-18 0 16,-2-13 0-16,0-19-6 15,-1-10-4-15,-5-19-4 16,-1-18-68-16,-6-5-118 16,-10-13-390-16,-7-3 23 0</inkml:trace>
          <inkml:trace contextRef="#ctx0" brushRef="#br1" timeOffset="-309386.2686">-7094-15865 1294 0,'-5'9'502'16,"8"7"27"-16,5 0-287 15,0-4-189-15,7-3-17 16,1-11-15-16,12-7-45 16,1-5-66-16,15-8-446 15,-3-1 93-15</inkml:trace>
          <inkml:trace contextRef="#ctx0" brushRef="#br1" timeOffset="-309075.0866">-6602-15946 1231 0,'3'32'442'15,"-8"-2"73"-15,-4 4-293 16,3-4-106-16,0-4-16 16,3-14-52-16,1-12-20 0,11-6-23 15,2-8-10-15,1 1-7 16,3 4-6-16,2 2 0 16,-2 10-1-16,0 8 6 15,10 3 8-15,-1-1 4 16,3 9 0-16,-1-3 0 15,-3 7-2-15,-16 1 5 16,-13 14 12-16,-14-1 8 0,-16 7 12 16,-2-6 3-16,-16-2 0 15,0-16-1-15,-5-5 113 16,8-22-705-16</inkml:trace>
        </inkml:traceGroup>
      </inkml:traceGroup>
      <inkml:traceGroup>
        <inkml:annotationXML>
          <emma:emma xmlns:emma="http://www.w3.org/2003/04/emma" version="1.0">
            <emma:interpretation id="{0389116D-DE0E-4624-9DB5-6F586AE89D77}" emma:medium="tactile" emma:mode="ink">
              <msink:context xmlns:msink="http://schemas.microsoft.com/ink/2010/main" type="line" rotatedBoundingBox="12510,5479 19958,2072 20609,3495 13161,6902"/>
            </emma:interpretation>
          </emma:emma>
        </inkml:annotationXML>
        <inkml:traceGroup>
          <inkml:annotationXML>
            <emma:emma xmlns:emma="http://www.w3.org/2003/04/emma" version="1.0">
              <emma:interpretation id="{B8586A0E-1D35-41CC-84B2-4DB066CD8767}" emma:medium="tactile" emma:mode="ink">
                <msink:context xmlns:msink="http://schemas.microsoft.com/ink/2010/main" type="inkWord" rotatedBoundingBox="12600,5675 16986,3669 17547,4895 13161,6902"/>
              </emma:interpretation>
              <emma:one-of disjunction-type="recognition" id="oneOf7">
                <emma:interpretation id="interp19" emma:lang="" emma:confidence="1">
                  <emma:literal/>
                </emma:interpretation>
              </emma:one-of>
            </emma:emma>
          </inkml:annotationXML>
          <inkml:trace contextRef="#ctx0" brushRef="#br1" timeOffset="-270225.0238">-14593-10695 1161 0,'3'-13'369'0,"11"17"61"0,4 19-318 15,6 22-37-15,4 15-39 16,11 22 2-16,-1 1-9 16,8 23-9-16,-1-13-5 15,4-4-9-15,-16-20 3 0,-3-13-7 16,-10-29 5-16,-3-21-3 16,-6-20 9-16,1-28-9 15,0-22 2-15,-12-34-13 16,1-9-1-16,-8-28-8 15,-4 14 6-15,7 4-3 16,2 32 16-16,-7 18 4 16,10 37 7-16,2 25-8 15,-1 22 7-15,1 24-3 16,9 9 1-16,11 23-5 16,-3-2 10-16,12 11-5 15,4-10 1-15,3 0-9 16,-4-9 4-16,2-10-5 15,-11-14 4-15,-5-7-4 16,-11-11 6-16,-4-18 1 16,-10-7 7-16,-14-14-2 15,-10-10 5-15,-17-7-5 0,-13 2-1 16,-7-3-9-16,1 10 3 16,2 6-2-16,15 11 7 15,14 1-2-15,14 10 4 16,18 5-8-16,10 0 1 15,14-9-10-15,6 2 1 16,5-12-6-16,7-8 11 0,14-13-65 16,0-5-46-16,7-15-52 15,2 0-4 1,-8-7-5-16,-15 9 63 0,-11 5 62 16,-16 21 74-16,-8 8 74 15,-8 12 19-15,-2 16 3 16,-2 10-7-16,4 16-27 15,2 13-63-15,6 16-16 16,6-2 2-16,7-2-4 16,3-15 7-16,4-15-6 15,0-24 1-15,0-20-6 16,-1-16 6-16,-5-22-4 16,-5-7 7-16,-9-16-6 15,-6 5 7-15,-12 4 3 16,-1 20 9-16,-1 13-3 15,3 21 4-15,10 22-9 16,5 14-6-16,7 13-14 0,3 8 5 16,4 9-8-1,-1-7 8-15,5-7-8 0,-2-16 6 16,10-17-9-16,-7-21 9 16,4-26-6-16,1-16 10 15,-7-21-4-15,-9 1 7 16,-1 0-7-16,-11 17 5 15,-8 10-5-15,2 28 6 0,0 8-9 16,5 17 6-16,4 23-10 16,6 15 6-16,1 14-8 15,7 4 9-15,6 3-7 16,1-19 9-16,6-19-10 16,1-18 8-16,4-26-6 15,-5-22 10-15,-1-25-5 16,-5-3 9-16,-4-15-6 15,-10 14 4-15,-5 14-7 16,-5 23 5-16,-2 10-9 16,4 22 6-16,1 21-9 15,3 4 8-15,6 18-8 16,0 3 9-16,5 1-7 16,1-11 7-16,8-12-15 15,-2-22-13-15,5-21-114 16,-3-14-51-16,-3-28-257 0,-2-12-104 15,0-13-85-15</inkml:trace>
          <inkml:trace contextRef="#ctx0" brushRef="#br1" timeOffset="-269928.1517">-12845-11303 868 0,'-6'10'477'0,"0"15"-29"16,2 17-135-16,-3 7-201 16,6 5-17-16,-1-5-26 0,7-8-23 15,-2-20-14 1,6-13-17-16,2-10-5 0,1-4-6 15,-3-12 7-15,12-2-5 16,0 3 4-16,7 2-10 16,5 3 4-16,7 8-9 15,-8 2 2-15,-1 16-5 16,-8 1 5-16,-8 6-3 16,-6 5 11-16,-6 6 16 15,-9-6 21-15,-7 10 10 16,-4-1 8-16,-7-3-10 15,1-8-13-15,-1-4-26 16,4-13-38-16,3-13-173 16,8-9-42-16,9-29-317 15,5-7-68-15</inkml:trace>
          <inkml:trace contextRef="#ctx0" brushRef="#br1" timeOffset="-269579.9614">-12622-11658 1206 0,'0'-9'423'16,"0"12"45"-16,3 19-306 0,2 13-79 16,2 31-14-16,4 9-2 15,3 18 4-15,2-11 0 16,7 1-20-16,1-28-18 0,5-8-17 16,-4-20-7-16,3-15-8 15,-2-19 8-15,-2-22-5 16,-2-16 10-16,-1-18-7 15,-4 0 8-15,-5 8-10 16,-3 19 4-16,0 8-12 16,-1 27 3-16,-5 16-9 15,3 9 8-15,3 19-7 16,-3 7 12-16,0 0-6 16,5-6 10-16,1-8-9 15,-6-19 7-15,7-16-13 16,-3-19-17-16,6-27-147 15,4-16 435-15,12-21-823 16,-5 5 283-16</inkml:trace>
          <inkml:trace contextRef="#ctx0" brushRef="#br1" timeOffset="-268783.7484">-12009-11604 1110 0,'-10'32'422'0,"-2"2"60"15,-2 7-259-15,3-2-114 16,2-6-18-16,5-19-41 15,2-23-28-15,2-14-16 16,2-12-18-16,-1 3 1 16,-1-4-5-16,2 13 4 15,-1 11-5-15,1 14 14 0,1 11-5 16,3 22 6-16,4 18-2 16,3 5 14-16,6 3 2 15,1-11 9-15,7-11-5 16,-1-18 1-16,3-13-4 15,-3-17 0-15,1-24-2 16,-4-19 4-16,-2-22-5 16,-6-1 3-16,0-5-7 15,-7 12 0-15,-7-1-4 16,-5 19 4-16,-7 3-6 16,1 12 15-16,-7 19 0 15,2 8 5-15,6 5-4 16,3 4 2-16,0 4-16 15,6-7-3-15,1 13-6 16,4 10 4-16,5 10-5 16,2 4 7-16,8 13-5 15,3-7 9-15,7 0-7 0,1-5 9 16,-1-7-10-16,-3-18 10 16,1-10-5-16,-3-17 11 15,3-30-6-15,-1-11 10 16,5-39-7-16,-6-22 4 15,-19-16-10-15,-8 13 7 0,-8-2 2 16,-7 36 10-16,-2 36-4 16,11 26 3-16,2 24-14 15,4 27-2-15,-1 25-12 16,2 15 7-16,5 25-3 16,5-5 16-16,14 10-8 15,5-17 8-15,14-11-10 16,-1-24 7-16,7-2-10 15,-8-16 6-15,0 0-6 16,-9-5 7-16,-5-4-8 16,-12-11 8-16,-9-1-3 15,-12-10 9-15,-17-9-13 16,-8-2 4-16,-18-7-6 16,-6-1-1-16,-8-7-7 15,6 7 12-15,6-9-4 16,14 19 7-16,13 6-3 0,17-7 9 15,7-5-9-15,4 16 9 16,14-14-9-16,4-4 4 16,17 15-76-16,7 1-111 15,11-14-394-15,-4-6 24 16</inkml:trace>
          <inkml:trace contextRef="#ctx0" brushRef="#br1" timeOffset="-268439.6706">-11071-12305 1474 0,'-14'17'434'16,"-14"12"98"-16,0 9-387 0,4 10-87 16,4-4-17-16,11-1-16 15,11-16-10-15,7-16-17 16,7-16-15-16,12-13-45 16,2-17-3-16,2 6-8 15,-5 4 11-15,-1 0 7 16,-9 15 48-16,-2 22 1 15,-11 1 18-15,1 18 14 16,-7 8 26-16,-4 13 15 16,-7 7 17-16,-2-1-10 15,-8-17-15-15,-1-11-15 0,-4-12-139 16,-10-36-462 0</inkml:trace>
          <inkml:trace contextRef="#ctx0" brushRef="#br1" timeOffset="-267653.227">-10604-12376 1174 0,'-16'-20'471'0,"-12"5"53"16,0 11-322-16,-3 16-52 16,2 10-69-16,0 15-38 15,10 10-32-15,2 23-7 16,13 1 1-16,7 6-7 15,7-1 6-15,10-9-8 16,4-29 5-16,8-35 0 0,1-26 9 16,7-50-3-16,-2-18 10 15,0-19-4-15,-17 3 3 16,-10 6-5-16,-14 32 5 16,-14 9 0-16,-4 25 6 15,-1 21-12-15,6 17 2 16,-1 23-11-16,6 14-1 0,7 13-8 15,4-2 21-15,10-8-73 16,9-11-91 0,10-14-412-16,-2-17 37 0</inkml:trace>
          <inkml:trace contextRef="#ctx0" brushRef="#br1" timeOffset="-267057.5251">-10440-12561 1190 0,'15'14'301'0,"-4"11"92"16,9 21-317-16,-1 16-46 15,6 23 13-15,1 6 19 16,7 27 16-16,-3-8-3 15,10 13-6-15,-5-26-10 16,-1-17-22-16,-8-30 0 0,-4-13 8 16,-13-24 3-16,-9-10 24 15,-8-7 8-15,-16-28-20 16,-7-18-12-16,-11-75-15 16,-1-10-36-16,1-33-18 15,15 18 6-15,10-2-11 16,12 75 11-16,11 10 0 15,7 33 13-15,17 13-16 16,0 26 9-16,11 13-9 16,0 14 9-16,5 19-5 15,-17 1 14-15,-5 12-7 16,-15-8 10-16,-11 20 6 0,-13-11 18 16,-9 8 12-16,-3-20 9 15,-5-8-3-15,5-31-4 16,2-21-22-16,7-25-9 15,7-18-36-15,14-5-36 16,7-1-150-16,3 1-24 16,13-1-346-16,0 18-14 15</inkml:trace>
        </inkml:traceGroup>
        <inkml:traceGroup>
          <inkml:annotationXML>
            <emma:emma xmlns:emma="http://www.w3.org/2003/04/emma" version="1.0">
              <emma:interpretation id="{B6162B11-A647-4868-8FB6-7DBCF129CFC6}" emma:medium="tactile" emma:mode="ink">
                <msink:context xmlns:msink="http://schemas.microsoft.com/ink/2010/main" type="inkWord" rotatedBoundingBox="17005,3423 19958,2072 20523,3307 17569,4658"/>
              </emma:interpretation>
              <emma:one-of disjunction-type="recognition" id="oneOf8">
                <emma:interpretation id="interp20" emma:lang="" emma:confidence="1">
                  <emma:literal/>
                </emma:interpretation>
              </emma:one-of>
            </emma:emma>
          </inkml:annotationXML>
          <inkml:trace contextRef="#ctx0" brushRef="#br1" timeOffset="-266452.8819">-10035-12637 1026 0,'9'2'363'0,"2"16"59"15,1 9-264-15,0 19-40 16,4 2-34-16,3 8 2 16,1-12-24-16,7 0-13 15,2-18-16-15,6-12-11 16,-5-17-2-16,5-25-4 16,-4-13 5-16,8-27-8 15,-4-3 5-15,7 3-13 16,-7 24 0-16,2 12-15 15,-15 35 7-15,3 18-7 16,-7 11 8-16,6 12 9 16,-6 1 25-16,7-4 11 0,-1-12 12 15,3-11 7-15,-1-22-5 16,9-30-14-16,-2-17-9 16,4-19-12-16,-2-3-7 15,0 3-11-15,-4 26 2 16,-6 14-12-16,-1 24 6 15,-4 8-11-15,-5 10 10 16,-1 10-7-16,2 4 14 0,1 2-9 16,4 2 9-16,2-12-7 15,1-16 9-15,5-13-3 16,-3-12 10-16,4-13-7 16,-2 1 7-16,-3-1-9 15,-2 14 0-15,-2 4-13 16,-4 13 7-16,1 9-11 15,-1 11 9-15,-2 3-8 16,0 0 13-16,2 3-7 16,-2-4 10-16,-1-8-9 15,-1-1 8-15,3-13-9 16,-3-5 11-16,1-7-5 16,3 2-6-16,-7-8-14 15,2 3-12-15,-6-9-60 16,1 1-52-16,-9-9-71 15,5-4-17-15,-9-13-317 16,0 11 72-16</inkml:trace>
          <inkml:trace contextRef="#ctx0" brushRef="#br1" timeOffset="-307439.4201">-9883-12635 1290 0,'-30'30'310'15,"8"-4"104"-15,22-17-379 16,22-19-19-16,20-19-10 0,36-26-2 16,14-9 1-16,42-36 8 15,5 0-4-15,13 1-53 16,-23 19-42-16,-3 12-333 16,-46 39 42-16</inkml:trace>
          <inkml:trace contextRef="#ctx0" brushRef="#br1" timeOffset="-307709.7345">-10012-12993 1102 0,'-27'21'293'0,"7"-1"73"15,20-8-322-15,15-3-19 16,13-4-25-16,25-22 17 16,12-10 4-16,24-20 3 15,7-10 1-15,15-9 1 16,-11 8-18-16,3 2-37 15,-26 16 26-15,-17 12-387 16,-35 8 101-16</inkml:trace>
          <inkml:trace contextRef="#ctx0" brushRef="#br1" timeOffset="-307082.4314">-9064-13799 1317 0,'13'-1'387'16,"12"-4"67"-16,30-4-330 0,10-8-124 15,23 5-2-15,-1-8 5 16,1 7 0-16,-23 11-6 15,-7 20-6-15,-30 33-5 16,-23 52 4 0,-20 14-1-16,-28 37 7 0,-16 18 6 15,-23 28 6-15,-1-22-1 16,-5 20-87-16,33-40-370 16</inkml:trace>
          <inkml:trace contextRef="#ctx0" brushRef="#br1" timeOffset="-265552.9261">-8577-13333 860 0,'-1'-14'396'16,"-2"5"22"-16,-2 3-191 15,-2 4-95-15,5-2-44 16,1 17-27-16,2 3-30 15,5 21 8-15,3 7 10 0,5 29 11 16,-2-3 17-16,11 9-3 16,0-8-16-16,3-1-21 15,-1-23-10-15,1-9-18 16,-6-17 0-16,-6-9-5 16,-5-12 10-16,-14-7-5 15,-3-4 9-15,-8-11-7 16,-8-6 4-16,-16-8-11 15,4 2 3-15,-4-1-10 16,5 11 5-16,8 9-9 16,19 14 6-16,10 11-10 15,10 2 8-15,17 3-7 16,0-1 11-16,9-11-5 16,3-10 12-16,13-15-8 15,-1-11 9-15,16-20-7 0,-6-2 5 16,10-7-6-16,-17 13-5 15,-6 10-10-15,-13 15 3 16,-2 18-9-16,-14 13 4 16,0 7 4-16,-3 7 11 15,4 9 2-15,-4-10 13 16,3 0-4-16,-1-12 11 16,4-16-4-16,6-12 2 0,7-9-11 15,-2-6-7-15,9 1-47 16,-3 5-19-16,-5 11-32 15,-9 13 4-15,-2 8-1 16,-10 8 56-16,-3 14 63 16,-1-3 44-16,1 0 9 15,0-2 14-15,9-8-20 16,5-13-35-16,10-16-20 16,4-9-2-16,5-10-5 15,-4-13 1-15,2-10-40 16,-16 8-5-16,-7 22-9 15,-6 4 1-15,-5 33 2 16,-8 24 52-16,1 15 18 16,-1-8 14-16,-1 5 5 15,0-15 6-15,6-11-25 16,5-11-8-16,9-18-8 0,4 2 2 16,8-20-11-16,-6-4 11 15,4-17-18-15,-10-2-3 16,1-6-52-16,-6 19 5 15,-4 22-10-15,-2 23 14 16,-2 32 9-16,-4 17 60 16,3 4 6-16,1-15 12 15,3 1-4-15,1-25-5 16,10-11-14-16,-4-7-30 0,-1-34-535 16,-5-18 173-16</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2:38.7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0C076C-E1F4-43C1-BC7E-A8A8368B332C}" emma:medium="tactile" emma:mode="ink">
          <msink:context xmlns:msink="http://schemas.microsoft.com/ink/2010/main" type="inkDrawing" rotatedBoundingBox="2792,3571 7366,3426 7373,3642 2799,3787" shapeName="Other"/>
        </emma:interpretation>
      </emma:emma>
    </inkml:annotationXML>
    <inkml:trace contextRef="#ctx0" brushRef="#br0">41 23 1019 0,'-12'12'275'0,"1"2"71"15,2 3-278 1,3-2-41-16,3-3-11 0,2-2-7 15,1 1-1-15,3-6-7 16,6-2 0-16,0 0 0 16,2-2 0-16,-2-2 0 15,1 4 5-15,-1-3 3 16,0 4 16-16,1 2 8 0,-1 3 16 16,-3 2 0-16,4-2 1 15,1 0-14-15,6 5-8 16,-5-14-6-1,1 0-17-15,19-3 1 16,-1 0-2-16,-1-5 0 16,-1-2 0-16,-6 7 0 15,-4 3-2-15,3 0 1 16,-3 1-1-16,4-2-1 16,-2-1 0-16,2-1 0 15,0 0-1-15,0-2 1 16,-1 2 0-16,4 0 1 15,-2 3 1-15,4-1 4 16,-2 5 1-16,4 1 4 16,-1 0-3-16,3 2 1 15,-7 4-4-15,9-8-2 16,-4 4-4-16,-3-2 2 0,4-4-2 16,1 1 1-16,-7 4-1 15,4-4 2-15,-3-1-2 16,3 4 2-16,-2-4-2 15,5-2 2-15,-5 1-2 16,8-3 2-16,-6-2 0 16,7 2 0-16,-5-2-1 0,2 4-1 15,-2 1 0-15,3-2 1 16,-6-1-4-16,4 5 3 16,-2-1 3-16,3-2-3 15,-4-2 0-15,9 3 3 16,-5-3-3-16,1-3-2 15,-1 4 2-15,2-4 1 16,-3 2 0-16,4-2 1 16,1 3-2-16,2 4 2 15,-1-2-3-15,2-1 0 16,-1 2 0-16,1-2 0 16,-7-4 0-16,3 2 0 15,-2 4 0-15,-1-5 1 16,-1-2 1-16,7 1-1 15,-4 0 2-15,2-2-1 0,-4 5 0 16,7 0 0 0,-7 1 1-16,8 2-1 0,0 0-1 15,7-3 0-15,-4 0-1 16,4 0 0-16,-8 0-1 16,1 2 2-16,-9 1-1 15,9 1 2-15,0 1-2 16,9 1 3-16,-3-3-2 15,14 1 2-15,-9-2 0 0,8-2-1 16,-7-2-1-16,11 4 0 16,-12-4-1-16,7 4 0 15,-11-1-1-15,9 4 2 16,-10 1 1-16,12-2 0 16,-3 2 1-16,9-1 0 15,-3-4-1-15,8-1 0 16,-11-4-2-16,2-1-1 15,-9-4 1-15,4 1 1 16,-9 4 0-16,6-1 1 16,-3 1 0-16,3 0 1 15,-7 3-1-15,2-1 1 16,-8 2-2-16,4 0 0 16,-9 3-1-16,4 2 9 15,-6-2 1-15,1 3 7 0,-5-2 1 16,-1 1 1-16,-8-4-7 15,-3 7-6-15,-5 2-3 16,-1-5 0-16,-7-2-2 16,4 0 2-16,-4 2 3 15,-1-12 8-15,-3 13 5 16,3-6 11-16,-3 2 5 16,2 1 4-16,-5 1 0 15,4 1 5-15,-1 4-11 16,0-3-4-16,-1 0-5 0,4 3-10 15,-5-3-8-15,1 2-13 16,2 7-48-16,-5 8-468 16</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2:40.8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160A8B-5322-484F-AA5D-6930CD58BB08}" emma:medium="tactile" emma:mode="ink">
          <msink:context xmlns:msink="http://schemas.microsoft.com/ink/2010/main" type="inkDrawing" rotatedBoundingBox="18000,12772 21376,15117 21283,15251 17907,12906" semanticType="callout" shapeName="Other">
            <msink:sourceLink direction="with" ref="{7E080069-AFF9-4DA6-94BF-DD734021880E}"/>
            <msink:sourceLink direction="with" ref="{97461988-E7BD-4454-93AC-19DC9E8DFBAD}"/>
          </msink:context>
        </emma:interpretation>
      </emma:emma>
    </inkml:annotationXML>
    <inkml:trace contextRef="#ctx0" brushRef="#br0">29 0 125 0,'-6'-2'133'0,"-1"1"0"0,0 2-4 15,4 1-28-15,0 1-17 16,2 0-1-16,-1-3-37 16,5 4-9-16,0-2-20 15,7 4-5-15,-1 0-12 16,3 6 4-16,0-3-3 15,5 5 4-15,-2-2-5 0,1 6 4 16,1-4-5-16,0 4 3 16,1-3-2-16,-1 3 1 15,-4-4-3-15,1 4 2 16,1-3-2-16,-1 4 2 16,-5-3-1-16,11 1 1 15,-7-2-3-15,9 0 1 16,-6-4-1-16,9 6 2 15,-9-4-1-15,4 6 4 16,-5 2-2-16,5 5 1 16,-2-4-1-16,5 1-3 15,0-11-2-15,4-1 5 16,-3-2-1-16,2-3 5 16,-2-4 3-16,2 10 3 15,-3-6-6-15,4 3 3 16,-4-2-6-16,3 9 2 0,-5-7-2 15,3 6 3-15,-1-1-2 16,1 2 3-16,-4 1-2 16,4 3 3-16,-6-2-3 15,5 2 1-15,-3-4-4 16,6-2 1-16,-5-2-4 16,6 0 3-16,-4-3-3 0,4 3 4 15,-4 1-3-15,3-1 1 16,-2 0-5-16,5 2 3 15,-5-4-6 1,7 4 6-16,-2-4-2 0,4 4 8 16,-3-2-4-16,7 5 8 15,-9 0-7-15,6 4 5 16,-7 0-4-16,4 2 4 16,-7-3-3-16,5-1 1 15,-5-1-3-15,3-2 2 16,1 0-3-16,2 3 3 15,-3-3-2-15,5 1 3 16,-3 0-4-16,1 1 3 16,-4-5-3-16,0 4 2 15,-5 3-2-15,6 1 3 16,-4 0-3-16,4 2 2 16,-2-3-4-16,5 1 3 0,-6-4-4 15,8 0 0-15,-1-1 0 16,3 2 2-1,-6 1 0-15,-1 3 5 0,-4 3 0 16,-2 3 3-16,-1 1 0 16,4 2 0-16,-1-6-4 15,6 3-1-15,-5-4-4 0,3-1 0 16,1 0 0 0,2 1 0-16,-3-7 0 0,7-2 4 15,-6-2-2-15,7 4 3 16,-6-2-1-16,5 9 2 15,-7 1-1-15,6 2 1 16,-4-3-1-16,4 5-1 16,-5-5 1-16,4 2 0 15,-7 0-1-15,1 0 0 16,-5-3 0-16,5 4 0 16,-5-4-1-16,5 2 1 15,-1-2-1-15,0 3 2 16,0-5-3-16,2 2 2 15,-4-5-4-15,2 2 4 16,0-3-2-16,1-1 3 16,-4 0-2-16,3-1 2 0,-6-2-2 15,4 1 3 1,-3-2-3-16,1-1 3 0,-3-1-2 16,2 1 2-16,-3-5-1 15,-1-3-1-15,-2 2-2 16,1-1 1-16,0-4-1 15,2 2 7-15,-2 1 3 16,3 1 2-16,-8-1 3 0,-4-1 1 16,-3 1-5-16,1-2 0 15,-4-1-1-15,5-4 2 16,-4 4 2-16,4-2 11 16,-7-2 2-16,4 5-1 15,1 1-4-15,3-1-248 16,2-7 72-16</inkml:trace>
  </inkml:traceGroup>
</inkml:ink>
</file>

<file path=ppt/ink/ink3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7:52.793"/>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AEAAE6BC-D883-425D-AB11-12F24B4300F2}" emma:medium="tactile" emma:mode="ink">
          <msink:context xmlns:msink="http://schemas.microsoft.com/ink/2010/main" type="writingRegion" rotatedBoundingBox="18855,10335 22351,9012 23205,11269 19709,12592"/>
        </emma:interpretation>
      </emma:emma>
    </inkml:annotationXML>
    <inkml:traceGroup>
      <inkml:annotationXML>
        <emma:emma xmlns:emma="http://www.w3.org/2003/04/emma" version="1.0">
          <emma:interpretation id="{31D5F2B6-C009-4E4E-AF60-F348F2BE832D}" emma:medium="tactile" emma:mode="ink">
            <msink:context xmlns:msink="http://schemas.microsoft.com/ink/2010/main" type="paragraph" rotatedBoundingBox="18855,10335 22351,9012 22915,10503 19419,11825" alignmentLevel="1"/>
          </emma:interpretation>
        </emma:emma>
      </inkml:annotationXML>
      <inkml:traceGroup>
        <inkml:annotationXML>
          <emma:emma xmlns:emma="http://www.w3.org/2003/04/emma" version="1.0">
            <emma:interpretation id="{7DDC8252-CF53-4638-AB6F-596CFA0BF25E}" emma:medium="tactile" emma:mode="ink">
              <msink:context xmlns:msink="http://schemas.microsoft.com/ink/2010/main" type="line" rotatedBoundingBox="18855,10335 22351,9012 22915,10503 19419,11825">
                <msink:destinationLink direction="with" ref="{3E6FFEB5-C255-420E-9138-84EB57C115F0}"/>
              </msink:context>
            </emma:interpretation>
          </emma:emma>
        </inkml:annotationXML>
        <inkml:traceGroup>
          <inkml:annotationXML>
            <emma:emma xmlns:emma="http://www.w3.org/2003/04/emma" version="1.0">
              <emma:interpretation id="{1F02502F-89DF-495C-9A7A-72C8B0F42C76}" emma:medium="tactile" emma:mode="ink">
                <msink:context xmlns:msink="http://schemas.microsoft.com/ink/2010/main" type="inkWord" rotatedBoundingBox="18855,10335 22351,9012 22915,10503 19419,11825"/>
              </emma:interpretation>
              <emma:one-of disjunction-type="recognition" id="oneOf0">
                <emma:interpretation id="interp0" emma:lang="" emma:confidence="1">
                  <emma:literal/>
                </emma:interpretation>
              </emma:one-of>
            </emma:emma>
          </inkml:annotationXML>
          <inkml:trace contextRef="#ctx0" brushRef="#br0">-6577-6809 957 0,'3'-21'370'0,"-1"18"38"16,-4 18-239-16,-5 26-68 16,-1 11-37-16,4 8-12 15,5-4-12-15,4-4-14 16,2-19 3-16,10-11-9 16,-2-16-4-16,0-6-9 15,-1-8 7-15,3-15-5 16,-8-9 6-16,1-7-5 15,-5 4 3-15,-5 2-8 16,1 13 1-16,-1 17-10 16,-1 17 4-16,-4 10-5 15,4 5 5-15,-5-2-5 16,3-1 9-16,1-5-38 0,2-12-71 16,12-15-361-16,-1-17 64 15</inkml:trace>
          <inkml:trace contextRef="#ctx0" brushRef="#br0" timeOffset="7624.1176">-7783-5452 1120 0,'-8'-6'361'16,"-1"1"97"-16,0 5-324 16,6 6-22-16,2 8-49 15,5 8-19-15,1 9-45 16,2 17 5-16,6 13-6 0,8 9 9 15,-5-2-9-15,9 0 11 16,4-14-7-16,-2-12 7 16,-6-16 0-16,6-13 3 15,-2-14-6-15,1-22 10 16,-4-19-1-16,4-37 1 16,-8-3-2-16,-3-9 4 15,-7 13-10-15,-5 12 2 16,-4 38-8-16,-1 12 2 15,4 16-8-15,4 18 1 16,6 11-8-16,4 21 9 16,3 9-2-16,5 12 9 15,3-7-3-15,4-8 7 16,-1-29-11-16,5-22 16 16,-6-31-3-16,-1-31 22 15,-12-15-2-15,-4-19 17 0,-11 3-12 16,-4 2 14-16,-10 30-19 15,7 16 11-15,-5 20-18 16,5 16 0-16,3 17-21 16,1 15 4-16,-5-1-14 15,7 6-41-15,-2-1-73 16,4-4 26-16,4-22-464 0,7-11 92 16</inkml:trace>
          <inkml:trace contextRef="#ctx0" brushRef="#br0" timeOffset="921.2812">-8209-5638 1097 0,'19'-15'271'15,"21"-3"96"-15,30-12-295 16,15-10-39-16,28-23-1 16,3-4 2-16,26-12-12 0,-13 6-10 15,8-12-7-15,-17 21 1 16,-3-4-3-16,-31 17 2 16,-10-3-3-16,-20 20 3 15,-12-10-3-15,-12 15 3 16,-8 3-3-16,-13 14 0 15,-13 4 19-15,-13 14 11 0,-21 12-2 16,-16 11 4-16,-22 14 1 16,-11 16-8-16,-37 37 3 15,-2 2 9-15,-22 19 8 16,16-9 8-16,-1-5-10 16,36-32-9-16,14-9-12 15,36-27-9-15,13-12-15 16,24-18-3-16,28-8-3 15,23-29 6-15,42-34-6 16,18-14 9-16,47-34 0 16,6-16 1-16,28-7-5 15,-20 25 1-15,13 6-20 16,-43 27 5-16,-17 15-6 16,-46 26 4-16,-23 8-1 15,-32 16 17-15,-25 25-2 16,-20 8 8-16,-29 15 7 15,-21 8 13-15,-39 11 14 16,-4-4 6-16,-28 18-4 0,14-3-7 16,-19 16-12-16,23 0-12 15,-11 7-11-15,26-10 5 16,5 1-19-16,33-21-12 16,17-11-136-16,30-11-351 15</inkml:trace>
          <inkml:trace contextRef="#ctx0" brushRef="#br0" timeOffset="8037.2101">-6967-5483 978 0,'-12'-16'389'16,"-3"-4"56"-16,-2 6-215 15,5 4-83-15,-1 10-19 16,2 7-59-16,2 19-22 15,3 3-36-15,-3 7-2 16,9 5-6-16,3 3 9 16,4-10-8-16,5-1 7 15,5-9-10-15,4-16 9 16,1-14-7-16,3-22 11 0,-2-11-7 16,-2-26 11-16,-5 2-9 15,-7-8 6-15,-8 12-11 16,-1 12 6-16,-3 24-10 15,2 16-3-15,2 23-8 16,7 22 0-16,-2 6-2 16,3 6 6-16,3-1 4 15,3-10 8-15,0-16 0 0,7-5-40 16,-3-13-47-16,6-11-74 16,-6-9 111-16,-5-26-464 15,-9-12 158-15</inkml:trace>
          <inkml:trace contextRef="#ctx0" brushRef="#br0" timeOffset="8435.6489">-6744-6021 1269 0,'2'25'287'0,"1"25"129"16,3 19-368-16,3 19-1 15,0-2-7-15,8 4 3 16,0-25-21-16,2-18 3 15,4-24-19-15,-2-25 11 16,-1-19-5-16,3-31 9 0,-2-11-8 16,3-22 6-16,1 6-14 15,-1 5 1-15,0 25-13 16,3 22-2-16,-4 31-9 16,-2 30 10-16,-4 11 2 15,-2 19 32-15,-7 0 18 16,-2 4 21-16,-3-21-8 15,-1-9 4-15,-1-20-28 0,-1-15-11 16,-4-18-81 0,4-14-449-16,-2-1 123 0</inkml:trace>
          <inkml:trace contextRef="#ctx0" brushRef="#br0" timeOffset="-888.343">-7783-5947 1264 0,'-1'33'342'0,"10"-1"103"0,0 0-354 15,7-2-42-15,6-10-15 16,8-6-12-16,2-17-15 16,12-23-83-16,-3-15 102 15,3-21-478-15,-8-8 116 16</inkml:trace>
          <inkml:trace contextRef="#ctx0" brushRef="#br0" timeOffset="-743.6851">-7484-6258 674 0,'-18'23'426'0,"3"21"-58"15,1 12-79-15,5 9-210 16,4-12-15-16,7 6 2 16,4-22-12-16,6-16-12 15,5-15-11-15,7-17-6 16,0-30-1-16,11-18-1 15,0-9 4-15,3-17-4 16,-3 11-4-16,0 15-7 16,-8 25-3-16,-1 20-7 15,-9 37 9-15,-1 23 5 16,-2 14 9-16,-5 21 5 16,2-7 10-16,4-9-9 15,-3-24-3-15,3-21-7 16,5-30 2-16,0-28-2 0,-1-20 6 15,6-21-10-15,-3 0 1 16,-5-1-11-16,-3 25-24 16,-5 13-49-16,-8 28-44 15,-2 19-72-15,1 13-10 16,0 1-302-16,4 4 78 16</inkml:trace>
          <inkml:trace contextRef="#ctx0" brushRef="#br0" timeOffset="-389.5616">-6810-6634 1092 0,'-2'-20'409'0,"-10"21"56"15,-2 22-305-15,-5 11-36 16,-3 2-59 0,0 2-28-16,5-9-24 0,0-8-8 15,8-4 2-15,5-5-4 16,4-5 1-16,4-5-4 15,2-8 5-15,9-3-3 16,1-5 2-16,11 0-4 16,3 4 2-16,11 2-7 15,-3 5 5-15,5 0-6 16,-9 3 4-16,-3 5-7 16,-11 2 6-16,-7 5-8 0,-13 4 9 15,-4 12 2-15,-10-2 13 16,-12 15 8-1,-7-9 9-15,-4 14-5 0,3-9-3 16,2-8-1-16,12-10-27 16,9-4-114-16,10-20 343 15,10-21-721-15,6-2 238 16</inkml:trace>
          <inkml:trace contextRef="#ctx0" brushRef="#br0" timeOffset="-1273.4282">-8103-6423 1143 0,'1'-23'392'0,"-4"18"41"15,6 13-269-15,-1 8-110 16,4 19-10-16,5 15 2 16,-1 28-3-16,5 10-13 15,7 21-12-15,-1-3-6 0,8-1-9 16,-8-29 1-16,2-11 2 16,-5-32 9-16,2-23 5 15,-7-32 16-15,15-28 6 16,-9-27 4-16,9-38-11 15,4-10-4-15,-1-7-16 16,-6 21-5-16,-3 19-4 16,-9 34-27-16,-13 26-147 15,-7 20-360-15,0 21 39 16</inkml:trace>
          <inkml:trace contextRef="#ctx0" brushRef="#br0" timeOffset="24259.7891">-6405-6381 1402 0,'-6'-11'436'0,"4"13"66"16,5 7-390-16,8 17-50 0,2 16-49 16,10 28 11-16,5 7-2 15,9 21 1-15,1-6-3 16,11 1-1-16,-8-22-9 15,-2-4-1-15,-11-28-3 16,-4-10-1-16,-10-17 1 0,-2-6 7 16,-5-6-13-16,2-1-106 15,-9-1-73-15,-9-4-358 16,-4 2-16-16</inkml:trace>
          <inkml:trace contextRef="#ctx0" brushRef="#br0" timeOffset="24859.7748">-6041-6214 1233 0,'-8'-18'395'0,"-1"-1"102"0,6 9-346 16,9 14-30-16,3 19-44 15,7 18-21-15,3 12-37 16,6 12-2-16,-1-8-3 15,0-1 1-15,-4-17-5 0,-2-11 0 16,-6-15-1-16,0-19 12 16,-4-12 4-16,-2-31 7 15,-1-10 1-15,-1-24 2 16,-4 5-10-16,3 6 0 16,0 24-6-16,-3 17 0 15,2 29-9-15,5 13-6 16,1 13-6-16,4 18-1 15,8 7-1-15,1 7 5 16,-3-6 5-16,-1-12-1 16,-5-18-2-16,-4-17 5 15,-2-20 1-15,-3-19 5 16,-2-16 2-16,-1-5 2 16,-1 3-5-16,-2 14-2 15,3 15-8-15,0 25-9 0,3 8-2 16,4 24-2-16,2 4 0 15,3 5 1-15,1-3-3 16,2-2-35-16,-3-23-65 16,0-18-81-16,-3-16-41 15,-1-25-340-15,-4-7 56 16</inkml:trace>
          <inkml:trace contextRef="#ctx0" brushRef="#br0" timeOffset="26854.9162">-6140-6624 1227 0,'6'8'434'15,"2"-14"50"-15,7-6-332 16,8-10-63-16,1-2-55 15,10-3-4-15,-4-5-70 16,-4-3-448-16,-8 3 138 16</inkml:trace>
          <inkml:trace contextRef="#ctx0" brushRef="#br0" timeOffset="26863.8944">-5853-6894 1105 0,'-3'3'385'0,"6"0"33"15,-3 0-294-15,5 0-82 16,10-4-452-16,1-4 128 16</inkml:trace>
          <inkml:trace contextRef="#ctx0" brushRef="#br0" timeOffset="25930.2757">-5590-6472 1116 0,'0'8'374'0,"-3"16"65"15,6 6-304-15,0 10-20 16,1 7-36-16,4 6-3 16,4-12-18-16,0-6-7 15,2-13-22-15,2-14-2 16,1-17-9-16,1-15 12 16,-3-8 3-16,-4-11 11 15,-5-4-4-15,-4-3 4 16,-8 17-6-16,-4 4 13 15,-3 12-8-15,-5 8-1 16,-1 9-9-16,0 8-11 16,4 1-19-16,5 9-4 15,6 2-1-15,7 1-1 16,3-7 1-16,2-4-9 0,1-8-14 16,3-14-40-16,0-8-47 15,-1-9-86-15,-2-6-18 16,-2-4-4-16,2 10 39 15,-4 3 48-15,2 12 83 16,-2 10 32-16,1 8 28 16,-3 6 19-16,0 5 6 15,2 4 18-15,-4 3 7 0,5 2 8 16,0-1-15 0,-1-7-3-16,3-3-15 0,4-9-9 15,-2-2-14-15,10-1-2 16,4 2-3-16,2 3-2 15,4 6-2-15,1 11-1 16,-1 0-3-16,-1 13 2 16,0 1 0-16,-3 2 5 15,-5 1 5-15,-6 5 20 16,-4-10 13-16,-8 3 33 16,-6-6 13-16,-7-8 22 15,-3-10-7-15,-11-11-4 16,-1-15-30-16,-5-23-24 15,3-9-27-15,-2-37-12 16,12-8-11-16,-1-13-3 0,9 4 6 16,1-24-1-16,4 25 1 15,-12 0 1 1,7 14 1-16,-6 11 0 0,2 36-1 16,3 12-6-16,7 20-3 15,-1 15-1-15,2 13 0 16,7 16-1-16,-1 11 5 15,7 15 2-15,6 2 2 16,10 5-2-16,-3-17 1 0,11-8 1 16,-3-19 0-1,1-4 0-15,-7-18 1 0,5-2 0 16,-10-7 0-16,0-7 1 16,-6-14 3-16,-4-21 1 15,-8-1 2-15,-3-11 1 16,-5 4 1-16,-2 10-2 15,2 22-1-15,1 11-4 16,4 22-4-16,4 27-3 16,8 10-1-16,4 11 1 15,5-4 4-15,2-2 2 16,-1-25 2-16,1-10 1 16,-6-11-3-16,-1-10 2 15,-5-12-2-15,-9-15-19 16,-11-12-38-16,-13-28-87 15,-8-5-36-15,-19-20-55 0,-2 5-4 16,-1 4 24 0,10 26 110-16,4 15 94 0,20 25 65 15,10 21 47-15,2 12 21 16,4 11-12-16,7 0-57 16,-2 6-8-16,3-11-23 15,8-4-7-15,4-11-42 16,9-9-78-16,1-8-307 15,6 2-31-15,1 1-167 0</inkml:trace>
          <inkml:trace contextRef="#ctx0" brushRef="#br0" timeOffset="26353.4445">-4971-6914 968 0,'7'31'388'16,"1"8"42"-16,2 20-193 16,4 11-102-16,4 0 11 15,1-12-39-15,0-13-19 16,-1-25-36-16,2-17-15 15,-3-17-23-15,1-28 6 16,-3-16-3-16,-3-22 1 16,-7-14-2-16,-10-10-4 15,-10 15-7-15,-11 10 0 16,-7 21 0-16,-2 13-2 16,5 19-2-16,4 18-4 15,11 11-3-15,4 4-3 0,5 11 1 16,6 9 1-1,2-9 2-15,4 4 3 0,3-3 2 16,1-4 0-16,3-1 1 16,3 9 0-16,2-3 0 15,10 8 0-15,-1 4-1 16,8 0-1-16,-3-2-1 0,6 1 0 16,-8-7 1-16,0 3 1 15,-8 5 0-15,-1 6 0 16,-7 6 0-16,-2 5 0 15,-3-7 0-15,-2-2 2 16,-4-15 12-16,-4-12-76 16,-4-12-94-16,-8-21-377 15,-16-16 17-15</inkml:trace>
        </inkml:traceGroup>
      </inkml:traceGroup>
    </inkml:traceGroup>
    <inkml:traceGroup>
      <inkml:annotationXML>
        <emma:emma xmlns:emma="http://www.w3.org/2003/04/emma" version="1.0">
          <emma:interpretation id="{0EFA89F4-09AB-41A8-9DB8-AA4ED239450C}" emma:medium="tactile" emma:mode="ink">
            <msink:context xmlns:msink="http://schemas.microsoft.com/ink/2010/main" type="paragraph" rotatedBoundingBox="20676,11244 22502,10339 22921,11183 21094,12088" alignmentLevel="2"/>
          </emma:interpretation>
        </emma:emma>
      </inkml:annotationXML>
      <inkml:traceGroup>
        <inkml:annotationXML>
          <emma:emma xmlns:emma="http://www.w3.org/2003/04/emma" version="1.0">
            <emma:interpretation id="{A58C3272-6DDC-4EC8-A425-24476CDB9920}" emma:medium="tactile" emma:mode="ink">
              <msink:context xmlns:msink="http://schemas.microsoft.com/ink/2010/main" type="line" rotatedBoundingBox="20676,11244 22502,10339 22921,11183 21094,12088"/>
            </emma:interpretation>
          </emma:emma>
        </inkml:annotationXML>
        <inkml:traceGroup>
          <inkml:annotationXML>
            <emma:emma xmlns:emma="http://www.w3.org/2003/04/emma" version="1.0">
              <emma:interpretation id="{705C2F40-2212-4509-B87D-6F0FF0D2E8BB}" emma:medium="tactile" emma:mode="ink">
                <msink:context xmlns:msink="http://schemas.microsoft.com/ink/2010/main" type="inkWord" rotatedBoundingBox="20676,11244 22502,10339 22921,11183 21094,12088"/>
              </emma:interpretation>
              <emma:one-of disjunction-type="recognition" id="oneOf1">
                <emma:interpretation id="interp1" emma:lang="" emma:confidence="0">
                  <emma:literal>Kesten</emma:literal>
                </emma:interpretation>
                <emma:interpretation id="interp2" emma:lang="" emma:confidence="0">
                  <emma:literal>Kentun</emma:literal>
                </emma:interpretation>
                <emma:interpretation id="interp3" emma:lang="" emma:confidence="0">
                  <emma:literal>Kenteen</emma:literal>
                </emma:interpretation>
                <emma:interpretation id="interp4" emma:lang="" emma:confidence="0">
                  <emma:literal>Keten</emma:literal>
                </emma:interpretation>
                <emma:interpretation id="interp5" emma:lang="" emma:confidence="0">
                  <emma:literal>Kernten</emma:literal>
                </emma:interpretation>
              </emma:one-of>
            </emma:emma>
          </inkml:annotationXML>
          <inkml:trace contextRef="#ctx0" brushRef="#br0" timeOffset="27812.9158">-6531-5190 1267 0,'-12'-39'425'0,"4"13"81"15,8 11-360-15,6 18-42 16,8 27-55-16,7 28-24 0,8 10-27 15,9 32 1-15,4-3 5 16,7 2 2-16,-10-23 0 16,2-3 1-16,-9-31 0 15,-5-15 3-15,-7-24 11 16,-5-24 24-16,-6-26 3 16,-4-45 2-16,-2-25-2 0,-3-23-7 15,-1 16-23-15,-1 10-5 16,2 49-4-16,-1 27-3 15,1 30-9-15,1 5-5 16,1 6-4-16,-1-3-9 16,5 8-17-16,-1 7-100 15,-1 2-60-15,-2 4-363 16,-8 12 8-16</inkml:trace>
          <inkml:trace contextRef="#ctx0" brushRef="#br0" timeOffset="28225.092">-6167-5028 1027 0,'17'51'318'0,"5"6"89"16,3-7-286-16,7 6-2 15,-5-13-36-15,0-5-18 16,-6-14-31-16,4-12-24 0,-7-12-44 16,-1-23-78-16,-8-7-96 15,-2-21-233-15,-5-3-19 16</inkml:trace>
          <inkml:trace contextRef="#ctx0" brushRef="#br0" timeOffset="28397.8334">-5949-5028 992 0,'0'8'341'16,"4"3"39"-16,-1-2-264 16,7-2-45-16,-2-4-37 15,10-7 12-15,-1-7 1 0,5-15 10 16,1-8 1-16,1-23 14 15,-10 1-8-15,-6-1 6 16,-11 13-15-16,-6 3 3 16,-7 18-7-16,-3 12 2 15,-1 8-14-15,3 8-8 16,1 10-12-16,6 33-15 16,10 10-10-16,3 20 1 15,8 0 5-15,6 4 0 16,-1-22 4-16,6-12-2 15,-1-24 1-15,2-16 0 0,-1-19 1 16,0-30 4 0,-3-18 1-16,1-26 0 0,-3 2-1 15,-5-1 0-15,-4 27-4 16,-4 11-2-16,-1 29-2 16,0 13-7-16,3 7-1 15,5 9-2-15,1 17 1 16,6 16 1-16,0 2 9 15,4 10 7-15,-4-9 2 16,2-16 2-16,-7-18 2 16,1-17 3-16,-3-14-3 15,-2-15 1-15,1-3-1 0,2-9 3 16,-1 14-46-16,0 4-168 16,-5 26-361-16,-11 20 24 15</inkml:trace>
          <inkml:trace contextRef="#ctx0" brushRef="#br0" timeOffset="29180.6431">-5540-5885 1087 0,'7'-42'590'0,"-8"20"-47"15,1 15-208-15,3 16-235 16,9 18-51-16,2 11-39 16,11 38-10-16,3 9 1 15,5 18 7-15,2-10 3 16,0-2 3-16,-3-24-2 0,0-5-1 15,-5-20-4-15,-10-7-1 16,-2-17-1-16,-11-12 4 16,-4-16 1-16,-10-19 0 15,-4-1-5-15,-13-11-14 16,-7-3-20-16,-11-3-35 16,-1 10-2-16,7 1 4 15,10 10 12-15,14 15 1 16,18 14 32-16,18 19 2 15,6 3 1-15,14 9 4 16,2-5 16-16,4-8 9 16,-3-10 4-16,3-11 11 15,-9-13 4-15,0-17 4 16,-5-6-4-16,-9-25-2 16,-8 3-12-16,-7-4-4 0,-6 15-5 15,-6 8 1-15,-2 25-3 16,2 17-1-16,3 15-5 15,8 28-1-15,4 8-2 16,6 9 2-16,2-9 7 16,3-5 6-16,-4-22 0 15,1-13 0-15,-3-13 1 16,1-19 2-16,-4-9-4 16,1-19 3-16,-3-12-2 15,3-7-5-15,0 15-6 0,2 8-6 16,0 19-5-16,2 21-3 15,-2 21 0-15,4 17 1 16,1 3 6-16,-1 2 4 16,-3-7 2-1,2-14-2-15,-4-22-1 0,-5-21 2 16,0-12 1-16,2-15 2 16,-2-1 2-16,-2 1-9 15,2 16-13-15,-4 19-93 16,-1 18-47-16,-4 24-47 15,-4 19-362-15,-11 9 72 16</inkml:trace>
        </inkml:traceGroup>
      </inkml:traceGroup>
    </inkml:traceGroup>
  </inkml:traceGroup>
</inkml:ink>
</file>

<file path=ppt/ink/ink3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4:53.5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BC092A-3BCE-4986-9AD6-83288DD8A16F}" emma:medium="tactile" emma:mode="ink">
          <msink:context xmlns:msink="http://schemas.microsoft.com/ink/2010/main" type="writingRegion" rotatedBoundingBox="9962,13774 4835,15407 4045,12927 9173,11294">
            <msink:destinationLink direction="with" ref="{FC3B49F9-C87B-406F-A09A-DF24D502C095}"/>
          </msink:context>
        </emma:interpretation>
      </emma:emma>
    </inkml:annotationXML>
    <inkml:traceGroup>
      <inkml:annotationXML>
        <emma:emma xmlns:emma="http://www.w3.org/2003/04/emma" version="1.0">
          <emma:interpretation id="{8B1C80A3-5129-45AF-AB46-8BB905306788}" emma:medium="tactile" emma:mode="ink">
            <msink:context xmlns:msink="http://schemas.microsoft.com/ink/2010/main" type="paragraph" rotatedBoundingBox="9962,13774 4835,15407 4045,12927 9173,11294" alignmentLevel="1"/>
          </emma:interpretation>
        </emma:emma>
      </inkml:annotationXML>
      <inkml:traceGroup>
        <inkml:annotationXML>
          <emma:emma xmlns:emma="http://www.w3.org/2003/04/emma" version="1.0">
            <emma:interpretation id="{EF529F8B-3AB8-4A7A-85E2-F52026662A9B}" emma:medium="tactile" emma:mode="ink">
              <msink:context xmlns:msink="http://schemas.microsoft.com/ink/2010/main" type="line" rotatedBoundingBox="9962,13774 4835,15407 4045,12927 9173,11294"/>
            </emma:interpretation>
          </emma:emma>
        </inkml:annotationXML>
        <inkml:traceGroup>
          <inkml:annotationXML>
            <emma:emma xmlns:emma="http://www.w3.org/2003/04/emma" version="1.0">
              <emma:interpretation id="{09810CEE-48C3-45D0-A8D3-18A59F28FC7C}" emma:medium="tactile" emma:mode="ink">
                <msink:context xmlns:msink="http://schemas.microsoft.com/ink/2010/main" type="inkWord" rotatedBoundingBox="9655,12808 8698,13112 8215,11599 9173,11294">
                  <msink:destinationLink direction="with" ref="{C2F4BA7D-D5E3-4F85-BC80-E65AAC04B717}"/>
                  <msink:destinationLink direction="with" ref="{4285EEDD-D61D-49D2-A6B1-2E04A0963AB3}"/>
                </msink:context>
              </emma:interpretation>
              <emma:one-of disjunction-type="recognition" id="oneOf0">
                <emma:interpretation id="interp0" emma:lang="" emma:confidence="1">
                  <emma:literal/>
                </emma:interpretation>
              </emma:one-of>
            </emma:emma>
          </inkml:annotationXML>
          <inkml:trace contextRef="#ctx0" brushRef="#br0">3214-1663 1136 0,'-22'-15'291'16,"-3"48"83"-16,0 20-325 0,-7 25-29 16,4 2-11-16,-6 20-8 15,2-12 7-15,-1 14 3 16,12-8 8-16,4 24-7 16,14-7 6-16,8 21-9 15,13 0-1-15,2 24-8 16,1-18-1-16,0 17-393 15,0-12 129-15</inkml:trace>
          <inkml:trace contextRef="#ctx0" brushRef="#br0" timeOffset="-519.2367">3507-525 1177 0,'4'38'323'16,"-15"-18"77"-16,5-1-318 15,6-7-74-15,2-10-1 16,-2-10 1-16,-2-34 3 16,-1-31 2-16,-4-54 2 15,-4-13-5-15,-10-41-3 16,-6 13-3-16,-10 6 0 15,2 54 0-15,-1 20 2 0,12 48-3 16,8 34-4 0,15 34-2-16,13 29-5 0,12 16-2 15,16 23 1-15,7 2 4 16,18 12 3-16,-9-27 4 16,5-21-22-16,-11-33-16 15,8-30 447-15,-24-40-822 16,-2-31 407-16</inkml:trace>
        </inkml:traceGroup>
        <inkml:traceGroup>
          <inkml:annotationXML>
            <emma:emma xmlns:emma="http://www.w3.org/2003/04/emma" version="1.0">
              <emma:interpretation id="{05732439-1375-4B48-916C-7CFBF324E144}" emma:medium="tactile" emma:mode="ink">
                <msink:context xmlns:msink="http://schemas.microsoft.com/ink/2010/main" type="inkWord" rotatedBoundingBox="8354,14287 4835,15407 4187,13371 7705,12250">
                  <msink:destinationLink direction="with" ref="{50DA8662-FD90-4F1C-88A6-B26564515E25}"/>
                  <msink:destinationLink direction="with" ref="{400FEF94-E3FB-49EA-9234-401586B611EE}"/>
                  <msink:destinationLink direction="with" ref="{2F2DDC76-A2F3-4C4F-943D-89BBE38363F4}"/>
                  <msink:destinationLink direction="with" ref="{F1BABA24-9B92-43BA-8BC5-247A3365C174}"/>
                </msink:context>
              </emma:interpretation>
              <emma:one-of disjunction-type="recognition" id="oneOf1">
                <emma:interpretation id="interp1" emma:lang="" emma:confidence="0">
                  <emma:literal>Gutlurch</emma:literal>
                </emma:interpretation>
                <emma:interpretation id="interp2" emma:lang="" emma:confidence="0">
                  <emma:literal>Gutlorch</emma:literal>
                </emma:interpretation>
                <emma:interpretation id="interp3" emma:lang="" emma:confidence="0">
                  <emma:literal>*la)</emma:literal>
                </emma:interpretation>
                <emma:interpretation id="interp4" emma:lang="" emma:confidence="0">
                  <emma:literal>Jetiwrith</emma:literal>
                </emma:interpretation>
                <emma:interpretation id="interp5" emma:lang="" emma:confidence="0">
                  <emma:literal>Gutiwrith</emma:literal>
                </emma:interpretation>
              </emma:one-of>
            </emma:emma>
          </inkml:annotationXML>
          <inkml:trace contextRef="#ctx0" brushRef="#br0" timeOffset="695678.5565">-1011 650 1130 0,'-15'-24'368'0,"-4"8"95"15,0 9-315-15,1 10-16 16,8 11-46-16,3 16-26 15,12 7-42-15,9 19-12 16,5 11-9-16,12 13 1 16,5 1 1-16,2 11 2 15,-3-11 0-15,1-10 1 16,-7-15 0-16,-6-13 3 16,-6-19-1-16,-7-9 4 15,-8-4 0-15,-7-5 6 16,-8-5 3-16,-7 1 4 15,-15-11-4-15,-12-13 2 0,-3 0-7 16,-8-12-5-16,4-4-2 16,8 6 0-16,14 5-2 15,12 7-3-15,17 8-5 16,16 6-3-16,6 2-2 16,15-2 0-16,2 0 3 15,8-7 4-15,-1 0 3 16,-1-7 4-16,-12-3-16 0,-7-10-69 15,-9-1-49-15,-25-14-373 16,-12-1 35-16</inkml:trace>
          <inkml:trace contextRef="#ctx0" brushRef="#br0" timeOffset="696222.8737">-976 403 599 0,'5'-7'507'16,"-7"2"-97"-16,1 4-12 16,1 4-303-16,6 7-25 15,3 10-44-15,6 15-11 16,5 9-16-16,4 9 6 16,-1-2 4-16,-2-3 1 15,-6-18-3-15,-2-4 5 0,-9-13 0 16,-4-7 18-16,-3-6 8 15,-3-10 4-15,-8-18-6 16,-7-29-23-16,-2-8-37 16,1-20-18-1,2 6-7-15,8 13 0 0,6 32 18 16,4 20 6-16,4 29 12 16,2 26 5-16,2 11 5 0,6 17 19 15,2 0 21 1,6 0 6-16,1-21-3 0,2-9-3 15,-4-22-17-15,0-7-2 16,-9-13-6-16,-2 0 3 16,-7-9 0-16,-5-3 4 15,-4-3-2-15,-8-1 1 16,-9 4-2-16,-7 5-2 16,-4 7-5-16,-9 6 2 15,5 3-3-15,-2 0 2 16,10-2 2-16,7 1 0 15,12-7-6-15,11-4-3 16,11-4-6-16,16-10-4 16,5-4 1-16,20-4 0 15,-1 3 3-15,8 8 4 16,-8 5-8-16,1 10-94 0,-14 10-38 16,1 12-354-16,-15-1 7 31</inkml:trace>
          <inkml:trace contextRef="#ctx0" brushRef="#br0" timeOffset="696830.2139">-754 570 814 0,'0'-1'364'0,"0"2"15"15,3-1-171-15,0 5-108 16,-2 5-24-16,7 18 2 15,-2 8-23-15,3 17-7 16,0 11-13-16,6 15-6 16,-4-5-12-16,9 8-3 15,1-15-4-15,3-11 0 16,-2-17-2-16,2-8-1 16,-6-19 5-16,0-9-65 15,-3-11-38-15,-2-19 34 16,-7-12-397-16,-5-13 102 15</inkml:trace>
          <inkml:trace contextRef="#ctx0" brushRef="#br0" timeOffset="696908.007">-619 755 1258 0,'-5'15'322'16,"4"13"96"-16,7 13-359 16,3 7-11-16,5 4-20 15,1-2 0-15,5-18-3 16,-1-11-5-16,1-15-11 15,-2-14 2-15,-3-13-1 16,-2-15 8-16,-9-7 3 0,-1-4 7 16,-6 6-2-16,-4 2 8 15,-3 18-3-15,6 7-9 16,2 17-11-16,11 20-1 16,5 10-10-16,9 16-4 15,0-1 5-15,1-2 4 16,-3-20-2-16,-1-8 1 15,-6-17-2-15,-1-10 6 16,-7-11 9-16,-4-16 11 16,-7-11 5-16,-7-3 5 15,-8 1-5-15,-4 7-2 16,1 15-9-16,-2 11 3 16,6 4-7-1,7 14-6-15,6-1-4 0,6 5-3 0,8 0-7 16,1 4 0-1,1-9 12-15,3 4-106 0,0-1-76 16,-7-16-372-16,0-3-8 16</inkml:trace>
          <inkml:trace contextRef="#ctx0" brushRef="#br0" timeOffset="697523.5679">-329 465 1276 0,'19'11'350'0,"-3"1"100"16,8 6-320-16,9 1-72 15,4 5 4-15,-7-1-12 0,9 7-11 16,-4 3-20-16,2 22-6 15,-5 12-4-15,1 42 0 16,-6 15-3-16,-7 42 11 16,-12 8-103-16,-7 14-409 15,-16-12 114-15</inkml:trace>
          <inkml:trace contextRef="#ctx0" brushRef="#br0" timeOffset="697496.0974">-212 887 1032 0,'4'0'269'16,"-2"-4"112"-16,8-4-273 0,1-3 14 16,-5 2 4-16,5 3 4 15,-1 0-33-15,-2 11-23 16,-2 8-44-16,-2 15-5 16,4 11-6-16,-3 22 5 15,-1 3 4-15,-2 8 0 16,1-15-8-16,-2-12 0 15,1-19-7-15,2-11-2 16,4-20 1-16,1-7 2 16,2-7-9-16,2-9 2 15,-4-5 0-15,0-11-22 16,2 3-64-16,0-12-339 16,-2 1-104-16,-9-25-140 15</inkml:trace>
          <inkml:trace contextRef="#ctx0" brushRef="#br0" timeOffset="694554.8065">-103 12 864 0,'-11'-44'388'0,"7"4"21"15,-2 10-178-15,1 9-82 16,7 12-29-16,-1 18-15 16,1 13-27-16,5 25-22 15,-1 14-27-15,0 41-13 16,0 4 3-16,11 29-4 16,-5-9 5-16,8 6-8 15,0-30 4-15,-2-7-8 16,-6-39 4-16,-1-13-23 15,-8-26-114-15,3-16-386 16,-5-25 74-16</inkml:trace>
          <inkml:trace contextRef="#ctx0" brushRef="#br0" timeOffset="693327.595">340 792 847 0,'1'25'430'16,"-10"-14"-38"-16,0-8-120 15,11 0-229-15,-1-4-8 16,5-1-10-16,9-3 0 16,2 2-18-16,6-7-2 0,0-1-1 15,4-10 5-15,-12-12 11 16,-6-17 31-16,-13-5 11 15,-15-18 21-15,-14 2 3 16,-17-10-8-16,-5 13-31 16,-13 0-10-16,7 21-22 15,1 10-7-15,16 15-4 16,9 6-3-16,17 9-1 16,7 4-2-16,8 0-3 0,6 3-6 15,6-3-2-15,12 3 0 16,8-6 1-16,21-2 3 15,9 2 6-15,20-5 15 16,-1-2-29-16,11-9-121 16,-10 3 308-16,5-12-674 15,-24 3 194-15</inkml:trace>
          <inkml:trace contextRef="#ctx0" brushRef="#br0" timeOffset="692913.0863">1705 470 1084 0,'3'23'273'0,"1"-5"114"16,-1-7-297-16,-3-5 36 15,-2-5 7-15,-4-2 33 16,-2-1-14-16,-4-1 1 16,-1 0-43-16,-10-2-9 15,-4 1-30 1,-13-5-1-16,-5 1-16 0,-16-1 0 16,2 2-14-16,-14-7-3 15,6 3-13-15,0-1 0 16,7 0-8-16,-9 0 1 15,13 6-5-15,-8 0-4 16,7 1-5-16,-5 4 2 16,12-1-3-16,-5 4-1 0,9 1 1 15,-2 1-2-15,7-1 0 16,3-1-1-16,8 1 1 16,2-3-2-16,13-2 1 15,3-1-3-15,4 2 0 16,4-1-4-16,5 1-3 15,4-4-5-15,1 1 1 16,8-9-2-16,7 0 3 16,14-4 2-16,4-1 2 0,17 0 2 15,2 3 1-15,10 4-2 16,-4 3-3-16,7 5 0 16,-11 0-2-16,0 5 2 15,-14-1 4-15,-4 2 2 16,-11-3 4-16,-4 6 0 15,-7-3 0-15,-2-1 2 16,-8-1 2-16,-4 2 0 16,-4-1 2-16,-2 0 3 15,-9-6 0-15,-9 3-1 16,-5-1-3-16,-17-1-10 16,-10-1-9-16,-15 7-4 15,0 3-1-15,-12 3 3 16,11 6 7-16,1 6 2 15,12 1 3-15,1 5 0 16,11-4 0-16,-3 4 0 0,9-7 3 16,-1 0 0-1,6-11-1-15,-7-5-2 0,7-5-1 16,-3-8-5-16,4-4-1 16,4 1-1-16,7 2 0 15,5 1-8-15,5 6 0 16,5 3-25-16,1 0-6 15,6 3-86-15,-3 0-24 0,10 3-37 16,1 1 8-16,3 7-320 16,0 0 152-16</inkml:trace>
          <inkml:trace contextRef="#ctx0" brushRef="#br0" timeOffset="101113.1073">1751 546 511 0,'-3'-21'391'0,"0"1"-43"16,-3 5-112-16,-2-1-20 16,-5 6-92-16,-10-1 1 15,-1 4-34 1,-10 2-2-16,-2 2-32 0,-7 2-3 15,4-2-25-15,-8-1-1 16,0 0-13-16,-11 5-2 16,2 4-10-16,-9 13 5 15,1 8-5-15,-12 15 8 16,11 1-7-16,-6 12 5 16,10-9-7-16,5 4 6 15,16-11-7-15,8 7 5 16,16-5-7-16,10 14 5 0,12-1-7 15,15 17 3-15,9-6-5 16,23 12 6-16,8-10-6 16,20 0 7-1,-3-16-5-15,20-9 5 0,-9-20-6 16,14-9 6-16,-6-4-6 16,13-10 8-16,-15 4-8 15,16-1 8-15,-19 1-7 0,12-7 7 16,-12 4-8-16</inkml:trace>
          <inkml:trace contextRef="#ctx0" brushRef="#br0" timeOffset="102874.18">1405 591 763 0,'-18'-36'269'0,"0"-4"47"16,4 7-194-16,-3 0-3 15,2 13-3-15,-3 9 23 16,-2 14-12-16,-7 11-12 16,4 12-35-16,-6 18-31 15,0 12-34-15,2 14-12 16,9 6-1-16,1 13-6 15,11-5 4-15,9 5-6 16,9-7 7-16,13 9-8 16,8-15 9-16,11-5-6 15,1-15 6-15,10-10-8 16,-3-20 7-16,11-13-7 16,0-4 6-16,14-9-3 15,-7-9 7-15,15-7-5 0,-11 1 5 16,11-10-6-16,-11-2 2 15,18-14-3-15,-9-3 3 16,5-21-5-16,-14-4 10 16,-2-20-2-16,-24 13 9 15,-10-12 11-15,-18 11 16 16,-10-8 6-16,-10 15 13 16,-3-4 7-16,-6 19 0 0,-6 6-4 15,-3 18-4 1,-3 6-15-16,-8 10-9 0,-8-3-16 15,0 4-6-15,-15-1-9 16,-1 0 4-16,-11 1-9 16,0 5 3-16,-2 6-9 15,11 11 2-15,0 17-3 16,14 12-3-16,10 19-124 16,14 3 414-16,26-1-817 15,11-26 286-15</inkml:trace>
        </inkml:traceGroup>
      </inkml:traceGroup>
    </inkml:traceGroup>
  </inkml:traceGroup>
</inkml:ink>
</file>

<file path=ppt/ink/ink3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46:34.2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BABA24-9B92-43BA-8BC5-247A3365C174}" emma:medium="tactile" emma:mode="ink">
          <msink:context xmlns:msink="http://schemas.microsoft.com/ink/2010/main" type="inkDrawing" rotatedBoundingBox="2975,17279 7732,14738 7849,14957 3092,17497" semanticType="callout" shapeName="Other">
            <msink:sourceLink direction="with" ref="{05732439-1375-4B48-916C-7CFBF324E144}"/>
          </msink:context>
        </emma:interpretation>
      </emma:emma>
    </inkml:annotationXML>
    <inkml:trace contextRef="#ctx0" brushRef="#br0">11 2560 518 0,'-6'-16'360'15,"3"5"-48"-15,0 10-128 16,5 1-36-16,4 0-84 16,1 3 5-16,8 3-9 15,11 1 8-15,-2-2-7 16,13-2-5-16,4-3-22 0,7-11-5 16,2-5-9-16,13-12 8 15,-6-4-2-15,15-9 1 16,-9 2-5-1,7 0-2-15,-8 8-11 0,8 7-1 16,-14 6-3-16,10 1 3 16,-6 0 0-16,12-1 3 15,-10-3 5-15,14-9 13 16,-11-8-1-16,12-3 1 16,-10 0-5-16,9-9-5 15,-6 12-13-15,9 1-2 16,-7 4-3-16,12 0 0 15,-16 4-1-15,11-8 0 16,-6 4-1-16,4-7 1 16,-8-1 1-16,14-3 2 15,-6 8 1-15,8-9 5 0,-6 7 3 16,11-6 2-16,-11 0 0 16,13-10 1-16,-8 7-4 15,8-6-1-15,-8 5-4 16,5-4 0-16,-8 4-3 15,5-1 0-15,-13 5-1 16,12-6 0-16,-6 8 2 16,7-4 5-16,-5 0 1 15,5-2 2-15,-8 5 0 0,11-11-1 16,-11 5-3 0,8-7 2-16,-6 5 0 0,8-6 0 15,-19 12 2-15,5 4-1 16,-18 9-3-16,2 2 2 15,-14 10 0-15,3-3-2 16,-12 2 0-16,4-2-1 16,-7 2-1-16,1-9-2 15,-7 5 0-15,0-2 0 16,-6 1 0-16,-2 0 2 16,-7 5 0-16,-2-2 3 15,-5 2-1-15,-1 3 1 16,-3 3-3-16,0 3-1 15,-3 4-4-15,-1 5-18 16,1 2-69-16,1 7-448 16,-4 1 109-16</inkml:trace>
  </inkml:traceGroup>
</inkml:ink>
</file>

<file path=ppt/ink/ink30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9:33:52.4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A94E90-B837-41F5-BD31-0EB3B62690AD}" emma:medium="tactile" emma:mode="ink">
          <msink:context xmlns:msink="http://schemas.microsoft.com/ink/2010/main" type="writingRegion" rotatedBoundingBox="9193,6939 9254,6939 9254,7573 9193,7573">
            <msink:destinationLink direction="with" ref="{9D0CEAD0-BEE3-41A8-9647-329F4250617B}"/>
          </msink:context>
        </emma:interpretation>
      </emma:emma>
    </inkml:annotationXML>
    <inkml:traceGroup>
      <inkml:annotationXML>
        <emma:emma xmlns:emma="http://www.w3.org/2003/04/emma" version="1.0">
          <emma:interpretation id="{A874EE80-8293-48E4-846E-6CB70DF49C83}" emma:medium="tactile" emma:mode="ink">
            <msink:context xmlns:msink="http://schemas.microsoft.com/ink/2010/main" type="paragraph" rotatedBoundingBox="9193,6939 9254,6939 9254,7573 9193,7573" alignmentLevel="1"/>
          </emma:interpretation>
        </emma:emma>
      </inkml:annotationXML>
      <inkml:traceGroup>
        <inkml:annotationXML>
          <emma:emma xmlns:emma="http://www.w3.org/2003/04/emma" version="1.0">
            <emma:interpretation id="{412C65B6-EC16-4837-A904-8C8AD1B76901}" emma:medium="tactile" emma:mode="ink">
              <msink:context xmlns:msink="http://schemas.microsoft.com/ink/2010/main" type="line" rotatedBoundingBox="9193,6939 9254,6939 9254,7573 9193,7573"/>
            </emma:interpretation>
          </emma:emma>
        </inkml:annotationXML>
        <inkml:traceGroup>
          <inkml:annotationXML>
            <emma:emma xmlns:emma="http://www.w3.org/2003/04/emma" version="1.0">
              <emma:interpretation id="{94553BFD-3F80-4202-A54F-3FA8D80C7583}" emma:medium="tactile" emma:mode="ink">
                <msink:context xmlns:msink="http://schemas.microsoft.com/ink/2010/main" type="inkWord" rotatedBoundingBox="9212,6939 9227,6939 9227,6954 9212,6954"/>
              </emma:interpretation>
            </emma:emma>
          </inkml:annotationXML>
          <inkml:trace contextRef="#ctx0" brushRef="#br0">-18109-9711 0,'0'0'0,"0"0"0,0 0 16</inkml:trace>
        </inkml:traceGroup>
        <inkml:traceGroup>
          <inkml:annotationXML>
            <emma:emma xmlns:emma="http://www.w3.org/2003/04/emma" version="1.0">
              <emma:interpretation id="{46B7FA04-AE89-4682-86AE-C277C31E4C61}" emma:medium="tactile" emma:mode="ink">
                <msink:context xmlns:msink="http://schemas.microsoft.com/ink/2010/main" type="inkWord" rotatedBoundingBox="9193,7551 9254,7551 9254,7573 9193,7573">
                  <msink:destinationLink direction="with" ref="{CE6EB977-716C-45E1-BEEC-CCC3E3254595}"/>
                </msink:context>
              </emma:interpretation>
            </emma:emma>
          </inkml:annotationXML>
          <inkml:trace contextRef="#ctx0" brushRef="#br0" timeOffset="214938.3273">-18128-9084 0,'0'0'0,"0"0"16,61-15 15</inkml:trace>
        </inkml:traceGroup>
      </inkml:traceGroup>
    </inkml:traceGroup>
  </inkml:traceGroup>
</inkml:ink>
</file>

<file path=ppt/ink/ink3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45:52.5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CD10ED-41AF-49FD-A9B3-EF7FB2C4553D}" emma:medium="tactile" emma:mode="ink">
          <msink:context xmlns:msink="http://schemas.microsoft.com/ink/2010/main" type="writingRegion" rotatedBoundingBox="10405,8025 14321,6736 14780,8130 10864,9419">
            <msink:destinationLink direction="with" ref="{9D0CEAD0-BEE3-41A8-9647-329F4250617B}"/>
            <msink:destinationLink direction="with" ref="{76F71B49-2C08-4488-B7EF-94F1AE3010F8}"/>
          </msink:context>
        </emma:interpretation>
      </emma:emma>
    </inkml:annotationXML>
    <inkml:traceGroup>
      <inkml:annotationXML>
        <emma:emma xmlns:emma="http://www.w3.org/2003/04/emma" version="1.0">
          <emma:interpretation id="{52E8DBD8-654F-4D71-9209-71A1BC2DD9F5}" emma:medium="tactile" emma:mode="ink">
            <msink:context xmlns:msink="http://schemas.microsoft.com/ink/2010/main" type="paragraph" rotatedBoundingBox="10405,8025 14321,6736 14780,8130 10864,9419" alignmentLevel="1"/>
          </emma:interpretation>
        </emma:emma>
      </inkml:annotationXML>
      <inkml:traceGroup>
        <inkml:annotationXML>
          <emma:emma xmlns:emma="http://www.w3.org/2003/04/emma" version="1.0">
            <emma:interpretation id="{C468E8C3-E6D0-43F2-B89E-A6B871624559}" emma:medium="tactile" emma:mode="ink">
              <msink:context xmlns:msink="http://schemas.microsoft.com/ink/2010/main" type="line" rotatedBoundingBox="10405,8025 14321,6736 14780,8130 10864,9419"/>
            </emma:interpretation>
          </emma:emma>
        </inkml:annotationXML>
        <inkml:traceGroup>
          <inkml:annotationXML>
            <emma:emma xmlns:emma="http://www.w3.org/2003/04/emma" version="1.0">
              <emma:interpretation id="{EF7B7772-0A02-4D8B-89A5-7EDD00404F18}" emma:medium="tactile" emma:mode="ink">
                <msink:context xmlns:msink="http://schemas.microsoft.com/ink/2010/main" type="inkWord" rotatedBoundingBox="10405,8025 14321,6736 14780,8130 10864,9419"/>
              </emma:interpretation>
              <emma:one-of disjunction-type="recognition" id="oneOf0">
                <emma:interpretation id="interp0" emma:lang="" emma:confidence="1">
                  <emma:literal/>
                </emma:interpretation>
              </emma:one-of>
            </emma:emma>
          </inkml:annotationXML>
          <inkml:trace contextRef="#ctx0" brushRef="#br0">-16351-8619 1240 0,'0'-38'287'0,"-5"3"110"15,-1 5-314-15,2 12-15 0,-10 10 37 16,-7 13 9-16,-13 16 3 15,-5 12-37-15,-20 23-15 16,1 3-35-16,0 20-5 16,11-3-2-16,5 0 2 15,21-15-6-15,8-5-3 16,12-21-7-16,15-11-6 16,11-12-6-16,18-12-2 15,8-10-8-15,15-10-19 16,0-3-8-16,7 2-9 15,-11 6 2-15,1 6 9 16,-16 10 18-16,-6 10 7 16,-20 7-2-16,-9 15 4 15,-16 7 7-15,-10 20 25 16,-9 1 14-16,-1 9 27 0,0-12-6 16,-4-1 1-16,4-14-22 15,-5 1-12-15,5-8-14 16,-6 7 2-16,5-4-8 15,-4-2 0-15,8-7-3 16,-5-7-40-16,8-10-70 16,6-17-277-16,14-8-161 15,5-16-103-15</inkml:trace>
          <inkml:trace contextRef="#ctx0" brushRef="#br0" timeOffset="1264.9283">-15807-7756 1294 0,'-7'5'326'0,"14"-14"99"15,10-3-370-15,17-23-15 16,10-15-12-16,19-22 14 16,1 1-1-16,7-8 1 15,-12 15-13-15,1 16-7 16,-16 21-9-16,-2 7-89 16,-15 12 137-16,7 11-533 15,-14 3 137-15</inkml:trace>
          <inkml:trace contextRef="#ctx0" brushRef="#br0" timeOffset="548.6573">-16107-8595 1199 0,'3'6'415'15,"-4"5"35"-15,5 6-281 16,8 5-137-16,3 9-8 16,-1-1-7-16,18 17 2 15,-2-1-6-15,5 7-5 16,-5-5-3-16,2 7-1 15,-15-16 0-15,0 2 4 16,-8-10 2-16,-5-7 3 16,-1-10-1-16,-4-8-20 0,-4-15-53 15,-8-19-36-15,-2-16-387 16,-7-26 70-16</inkml:trace>
          <inkml:trace contextRef="#ctx0" brushRef="#br0" timeOffset="563.6837">-16110-8789 1062 0,'0'-6'406'0,"8"6"20"16,-4 4-258-16,8 3-58 16,8-1-39-16,4-6 5 15,5-3-7-15,11-14-12 16,2-3-35-16,4-18-7 16,-4-1-9-16,-3-2 0 15,-8 9-2-15,-5 2 2 16,-11 16-5-16,-3 8-5 15,-8 12-32-15,-4 12-88 16,-6 6-47-16,-1 17-330 16,-5 3 15-16</inkml:trace>
          <inkml:trace contextRef="#ctx0" brushRef="#br0" timeOffset="681.8897">-15917-8510 1297 0,'9'0'272'0,"10"-6"149"0,9-5-378 16,8-8 0-16,1-7-1 15,10-3-1-15,-5 2-24 16,5 3-6-16,-7 8-9 16,-2 4-64-16,-13 6-22 15,-6 9-354-15,-22 2 46 0</inkml:trace>
          <inkml:trace contextRef="#ctx0" brushRef="#br0" timeOffset="12084.452">-14684-8918 1171 0,'12'2'312'0,"8"19"140"16,7 12-313-16,10 28 9 15,-1 9-6-15,7 12-11 16,-5-4-47-16,6 3-28 16,-5-17-30-16,4-8-14 15,-7-14-5-15,0-7-7 0,-13-11 6 16,0-7-6-16,-8-8 5 16,-7-4-25-16,-5-4-29 15,-8-4-98-15,-10-6-46 16,-17-15-348-16,-7-11 28 15</inkml:trace>
          <inkml:trace contextRef="#ctx0" brushRef="#br0" timeOffset="12540.2707">-14612-8780 1207 0,'-8'-33'443'16,"3"5"64"-16,10 7-330 0,9-2-28 16,5 5-58-16,10-9-19 15,5-2-25-15,10-6-13 16,3 3-9-16,10-16-12 15,-2 5-4-15,1-4-9 16,-10 5 6-16,-7 1-9 16,-13 21 5-16,-6 6-15 15,-14 14-3-15,-8 19-48 16,-10 9-23-16,-20 18-135 16,-4 6 3-16,-17 25-319 15,-4-6 15-15</inkml:trace>
          <inkml:trace contextRef="#ctx0" brushRef="#br0" timeOffset="12546.2537">-14499-8766 1061 0,'0'6'392'16,"6"-2"60"-16,5 2-277 15,13-7-25-15,4-2-43 16,16-11-2-16,3-5-30 16,12-18-16-16,-9-4-19 15,8-7-18-15,-13 4-9 16,-1-3-4-16,-14 19-20 15,4 10-113-15,-14 15-51 0,-7 33-359 16,-5 19-9-16</inkml:trace>
          <inkml:trace contextRef="#ctx0" brushRef="#br0" timeOffset="30414.7085">-15432-8772 1503 0,'5'-3'346'0,"-11"1"125"16,10 5-436-16,2 3-26 15,6 3-6-15,13 0-7 16,8 4 10-16,16-6-6 16,7-2 7-16,24-5-5 15,2 0 5-15,18 3-8 16,-3 4 7-16,8 7-7 15,-21 7 4-15,-3 5-5 16,-23-2 4-16,-6 8-5 16,-20-3 6-16,-4-3-4 15,-14-6 8-15,-5-2-2 16,-7-9 13-16,-5-9 13 16,-3 0 10-16,-7-3-5 15,0-2 5-15,1 2-13 0,0 3-15 16,1 5-15-1,6 5 0-15,1 12-8 0,-1 5 5 16,4 23-5-16,-2 5 10 16,-6 14-3-16,0 0 6 15,-8 5 0-15,-3-15 12 16,-10 2 15-16,-4-19 12 16,-11-4 6-16,1-6 4 0,-8-1-9 15,1-10-10-15,-9-1-15 16,10-7-3-16,-4-4-12 15,14-7 4-15,7 2-12 16,19 1 7-16,7 1-10 16,10 3-11-1,10 14-136-15,10-2 223 0,1 5-646 16</inkml:trace>
          <inkml:trace contextRef="#ctx0" brushRef="#br0" timeOffset="12702.8354">-14254-8044 995 0,'12'12'497'0,"-5"-16"-19"16,9-12-210-16,11-20-107 16,11-8-62-16,13-24-2 15,4 1-20-15,9-10-25 16,-1 14-23-16,3 3-19 16,-13 13 0-16,-3 3-78 15,-12 18-92-15,-14 0-396 16,-16 8 30-16</inkml:trace>
          <inkml:trace contextRef="#ctx0" brushRef="#br0" timeOffset="13708.303">-13883-9278 1108 0,'-3'-19'398'16,"8"4"62"-16,10-11-255 15,8-5-68-15,15-13-12 16,4-1-30-16,16-16-15 16,-2 8-29-16,9 1-21 15,-9 13-11-15,2 1-10 16,-14 17-2-16,-4 0-9 15,-15 5 8-15,-5 10-22 16,-12 2-19-16,-5 2-93 16,-3 11-48-16,-6 4-198 15,0 9-156-15,-2 18-37 16</inkml:trace>
          <inkml:trace contextRef="#ctx0" brushRef="#br0" timeOffset="13165.7056">-13705-9476 1193 0,'23'1'425'16,"-11"23"42"-16,11 27-251 0,-1 8-144 15,9 20-1-15,-2-7 2 16,13 12-16-16,-4-19-23 15,14 2-18-15,-5-16-9 16,-2-3-6-16,-13-20 0 16,-8-8-18-16,-15-18-10 15,-13-16-59-15,-13-7-56 0,-18-16-63 16,-9-4-304-16,-29-10 38 31</inkml:trace>
          <inkml:trace contextRef="#ctx0" brushRef="#br0" timeOffset="13722.2668">-13514-9100 1066 0,'3'15'324'16,"8"-10"82"-16,2-13-264 0,15-15-20 15,10-7-6-15,6-25 8 16,3-5-23-16,9-12-27 16,-5 6-35-16,3 3-19 15,-13 24-13-15,-4 12-26 16,-15 16-25-16,-7 16-55 15,-11 10-34-15,-8 11 102 16,-11 8-458-16,-8 6 185 16</inkml:trace>
          <inkml:trace contextRef="#ctx0" brushRef="#br0" timeOffset="13816.5367">-13335-8665 1364 0,'-4'10'411'0,"8"-12"80"16,10-13-369-16,15-22-32 0,7-10-31 15,14-21 3-15,6 0-9 16,11-2-16-16,-9 15-18 16,4 5-16-16,-11 18-57 15,6 4 90-15,-12 3-577 16,5-8 167-16</inkml:trace>
        </inkml:traceGroup>
      </inkml:traceGroup>
    </inkml:traceGroup>
  </inkml:traceGroup>
</inkml:ink>
</file>

<file path=ppt/ink/ink3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49:22.9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F71B49-2C08-4488-B7EF-94F1AE3010F8}" emma:medium="tactile" emma:mode="ink">
          <msink:context xmlns:msink="http://schemas.microsoft.com/ink/2010/main" type="inkDrawing" rotatedBoundingBox="9200,7677 14582,5454 15725,8219 10343,10442" semanticType="enclosure" shapeName="Other">
            <msink:sourceLink direction="with" ref="{75CD10ED-41AF-49FD-A9B3-EF7FB2C4553D}"/>
            <msink:destinationLink direction="with" ref="{CE6EB977-716C-45E1-BEEC-CCC3E3254595}"/>
          </msink:context>
        </emma:interpretation>
      </emma:emma>
    </inkml:annotationXML>
    <inkml:trace contextRef="#ctx0" brushRef="#br0">588 1163 1166 0,'25'-14'510'0,"-9"28"10"15,-10 6-301-15,-6 6-96 16,-3 5-78-16,11 9-23 16,2 1-22-16,10 10 2 15,6-2-5-15,6 6 1 16,-3-5-3-16,10 9 5 15,-6-3-3-15,5 6 2 16,-4-3-2-16,4 16 4 0,-8-5-4 16,3 15 5-16,-4-1-3 15,5 18 4-15,-4-11-3 16,8 9 4-16,-3-12-7 16,9 9 7-16,-8-15-5 15,5 14 4-15,-6-10-3 16,2 13 4-16,-12-11-5 0,7 18 3 15,-8-15-3-15,5 9 2 16,-6-10-1-16,1 12 3 16,-5-26-3-16,-3-4 3 15,-5-20-3-15,-4-13 2 16,-2-23-4 0,-2-9 4-16,0-2-4 0,0-7 3 15,2 2-1-15,1-3 5 16,-2 3-3-16,1-3 6 15,1 2-2-15,1-1 3 16,7 4-5-16,13-2 2 16,11-3-8-16,23 1 2 15,9-6-3-15,16-11-3 16,2-10-9-16,17-20-15 16,-11-8-12-16,18-22-4 0,-8 0 1 15,15-14 9-15,-15 19 16 16,12-2 12-16,-12 22 4 15,19 3 6-15,-16 15-5 16,19-5 5-16,-9 8-5 16,21-7 7-16,-13 2-7 15,20-4 5-15,-11-2-4 16,24-15 6-16,-16 1-7 16,21-16 6-16,-16-4-5 15,21-11 5-15,-21 5-6 16,8-5 5-16,-24 11-3 0,8 2 4 15,-30 17-5-15,5 8 5 16,-17 8-5-16,8 4 4 16,-25 10-3-16,5 3 4 15,-19 6-6-15,-3 1 7 16,-17 0-6-16,1 1 5 16,-12 2-5-16,-2-7 7 15,-12 6-6-15,-1-10 6 16,-5 1-5-16,-2-7 6 15,-6 2-7-15,-1-10 9 16,-1 5-8-16,-7-8 6 16,-1 1-6-16,-6-14 0 0,-2 1-12 15,-10-14-8 1,-3-3-18-16,-6-23-2 0,1-4-9 16,-6-21 0-16,6 6 7 15,-4-17 10-15,4 13-1 16,-5-4 13-16,7 20 3 15,-2 1 11-15,3 30 0 16,-1 9 16-16,4 30 6 0,-7 12 25 16,0 13 0-1,4 5 15-15,2 6-12 0,4 2-5 16,9-1-29-16,4-4-16 16,4 0-20-16,1 2-9 15,1-4-12-15,-2-1 7 16,1 8 7-16,-5-5 16 15,-3-2 9-15,-3-1 18 16,-4 3-1-16,-4-1 8 16,0 5-8-16,-10 2 2 15,1 2-11-15,-10-2 4 16,-1 0-9-16,-6 0 4 16,3-3-5-16,-13 3 9 15,-2 0-5-15,-22 3 8 16,-4 2-4-16,-27 7 7 15,6 1-7-15,-26 3 4 16,4 4-9-16,-28 6 7 0,15-3-7 16,-35 7 6-16,12 1-5 15,-21 4 9-15,22-7-2 16,-38 9 11-16,19-4-3 16,-19-4 5-16,13-7-7 15,-35 2 1-15,37-9-10 16,-30 7 11-16,13 3 2 15,-17 13 11-15,27 3-2 16,-38 20 7-16,40-5-14 16,-20 22-2-16,23-4-13 0,-12 4-29 15,34-11-67-15,-28 1-387 16,43-29 79-16</inkml:trace>
  </inkml:traceGroup>
</inkml:ink>
</file>

<file path=ppt/ink/ink3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1:42.7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B7F479-46FD-4BBD-96EB-448C011845ED}" emma:medium="tactile" emma:mode="ink">
          <msink:context xmlns:msink="http://schemas.microsoft.com/ink/2010/main" type="inkDrawing" rotatedBoundingBox="11440,18344 11835,15868 11889,15877 11495,18353" semanticType="callout" shapeName="Other">
            <msink:sourceLink direction="with" ref="{CE3F8CAA-60D5-400E-87F5-8CE162E83042}"/>
            <msink:sourceLink direction="with" ref="{4BB0AE5A-119F-41AD-B622-78916EC5C07A}"/>
          </msink:context>
        </emma:interpretation>
      </emma:emma>
    </inkml:annotationXML>
    <inkml:trace contextRef="#ctx0" brushRef="#br0">363-9 689 0,'3'-11'392'0,"-3"9"-50"16,2 21-24 15,1 0-242-15,-6 27-41-16,1 9-22 0,-1 11 1 15,0 9-3-15,-8-24-1 16,11 8 17 0,-7 2-8-16,1 4 13 15,-3 2 2-15,-5 6 6 16,3-8-6-16,2 10-3 15,-3-6-12-15,0 10-1 16,4-17-5-16,-4 10 10 16,0-12 2-16,-3 10 6 15,0-5-2-15,-6 16-2 16,2-8-11-16,4 13-3 16,6-11-8-16,0 0 0 0,3-5-1 15,0 3-2-15,-2-14 1 16,-1 5 5-16,0-6 2 15,-3-2 6-15,1-9 4 16,1 4 6-16,-2-10-1 16,2 2 1-16,1-8-4 15,2 0-3-15,4-11-7 0,-2-1-1 16,5-10-7-16,0-1 2 16,0-2-4-16,0-1 3 15,0-2-4-15,-1 2 4 16,-2 0-3-16,0 4 2 15,-1 0-3-15,3-2 3 16,1 3-3-16,0-7 0 16,0-1 0-16,0-3 1 15,-2-1-2-15,2-2 2 16,0 1 0-16,0-4-2 16,-1-1-20-16,-1-7-105 15,1-10-46-15,2-11-347 16,1 0-4-16</inkml:trace>
  </inkml:traceGroup>
</inkml:ink>
</file>

<file path=ppt/ink/ink3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1:55.9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603C614-74A8-4229-9F2F-FB7533D1C841}" emma:medium="tactile" emma:mode="ink">
          <msink:context xmlns:msink="http://schemas.microsoft.com/ink/2010/main" type="writingRegion" rotatedBoundingBox="10112,15881 12141,15401 12835,18335 10806,18816"/>
        </emma:interpretation>
      </emma:emma>
    </inkml:annotationXML>
    <inkml:traceGroup>
      <inkml:annotationXML>
        <emma:emma xmlns:emma="http://www.w3.org/2003/04/emma" version="1.0">
          <emma:interpretation id="{50B6FCFA-FFC8-4941-8572-219C883EDB48}" emma:medium="tactile" emma:mode="ink">
            <msink:context xmlns:msink="http://schemas.microsoft.com/ink/2010/main" type="paragraph" rotatedBoundingBox="10112,15881 12141,15401 12319,16154 10290,16634" alignmentLevel="1"/>
          </emma:interpretation>
        </emma:emma>
      </inkml:annotationXML>
      <inkml:traceGroup>
        <inkml:annotationXML>
          <emma:emma xmlns:emma="http://www.w3.org/2003/04/emma" version="1.0">
            <emma:interpretation id="{81DEC42E-21AE-409F-A345-B59283EBE5A7}" emma:medium="tactile" emma:mode="ink">
              <msink:context xmlns:msink="http://schemas.microsoft.com/ink/2010/main" type="line" rotatedBoundingBox="10112,15881 12141,15401 12319,16154 10290,16634"/>
            </emma:interpretation>
          </emma:emma>
        </inkml:annotationXML>
        <inkml:traceGroup>
          <inkml:annotationXML>
            <emma:emma xmlns:emma="http://www.w3.org/2003/04/emma" version="1.0">
              <emma:interpretation id="{CE3F8CAA-60D5-400E-87F5-8CE162E83042}" emma:medium="tactile" emma:mode="ink">
                <msink:context xmlns:msink="http://schemas.microsoft.com/ink/2010/main" type="inkWord" rotatedBoundingBox="10112,15881 12141,15401 12319,16154 10290,16634">
                  <msink:destinationLink direction="with" ref="{6CB7F479-46FD-4BBD-96EB-448C011845ED}"/>
                </msink:context>
              </emma:interpretation>
              <emma:one-of disjunction-type="recognition" id="oneOf0">
                <emma:interpretation id="interp0" emma:lang="" emma:confidence="0">
                  <emma:literal>Aux</emma:literal>
                </emma:interpretation>
                <emma:interpretation id="interp1" emma:lang="" emma:confidence="0">
                  <emma:literal>Jux</emma:literal>
                </emma:interpretation>
                <emma:interpretation id="interp2" emma:lang="" emma:confidence="0">
                  <emma:literal>Amt</emma:literal>
                </emma:interpretation>
                <emma:interpretation id="interp3" emma:lang="" emma:confidence="0">
                  <emma:literal>Aue</emma:literal>
                </emma:interpretation>
                <emma:interpretation id="interp4" emma:lang="" emma:confidence="0">
                  <emma:literal>Aura</emma:literal>
                </emma:interpretation>
              </emma:one-of>
            </emma:emma>
          </inkml:annotationXML>
          <inkml:trace contextRef="#ctx0" brushRef="#br0">-929 380 1038 0,'-42'-69'295'0,"37"43"62"16,1 0-290-16,-2 3-39 15,4 11-20-15,2 9-9 16,0-1 3-16,2 11-8 15,-1 7 3-15,-4 19 3 16,0 11 15-16,-3 26 14 16,-3 7 16-16,0 14 13 15,0-15 3-15,3-3-5 16,1-21-14-16,2-11-8 16,3-22-15-16,1-2-8 15,1-12-6-15,3-11 1 16,1-11-1-16,4-15-8 15,2-15-13-15,4-17-9 0,-7-1 0 16,-3 4-1-16,-6 17 12 16,-3 15 15-16,0 20 12 15,4 18-5-15,2 10 1 16,5 14-9-16,5 3 0 16,7 12-4-16,1 0 4 15,10 5-2-15,-1-9 4 0,5 0-1 16,-8-7 2-16,1-4-2 31,-16-9 3-31,-2-2-1 0,-7-7-4 0,-6-3 2 16,-6-6 5-16,-4-8 3 15,-10-4 2-15,-9-9 6 16,-1-6 0-16,-5-6-3 16,6 1-3-16,1 1 1 15,13 10 4-15,3 3 2 16,8 6 0-16,5 5-3 15,5-1-5-15,8-4-6 16,1 0-3-16,11-2-3 16,-4-1-15-16,9-3-62 15,-7 0-24-15,2-3-25 16,-7-5 1-16,1 0 16 16,-9 4 64-16,1 2 47 15,-2 3 49-15,-2 7 31 0,-4 1 8 16,4 0 3-16,1-2-20 15,-2 2-17-15,9 3-33 16,6 2-5-16,1-2-6 16,1 3-2-16,1 3-6 15,-6-2 1-15,-10 1-1 16,2 2 2-16,-4 3-1 0,3-4 0 16,-1 1 0-16,6-2 0 15,-3-2-1 1,8-5-1-16,-1-4 1 0,8-9 2 15,1-3 0-15,2-11 1 16,-6 0 2-16,-1-1-2 16,-9 6 3-1,-5 2 3-15,-6 12 5 0,-2 4-3 16,-2 9 1-16,2 7-3 16,2 4-4-16,6 6-7 15,0-4 3-15,9 3-52 16,1-10-26-16,6-8-38 15,0-16 2-15,0-11-5 16,-5-7 55-16,1-4 23 16,-9 6 56-16,-3 5 45 15,-2 12 25-15,-1 8 5 16,-3 8 3-16,1 5-22 0,1 5-41 16,4 11-23-16,1 3-5 15,7 6-5-15,3-2 5 16,4 0-3-16,2-5 0 15,-1-1-2-15,-2-9 2 16,-5 0 0-16,-1-6 0 16,-5 1 0-16,-3-9 0 0,-1 4 0 15,1-8-6-15,-3 3-61 16,-5-3-27-16,1-2-354 16,-21-7 48-16</inkml:trace>
          <inkml:trace contextRef="#ctx0" brushRef="#br0" timeOffset="518.5478">-417 673 1305 0,'34'-26'273'0,"23"-14"127"16,6-1-387-16,16-11-7 16,-14 0-1-16,10 7-2 15,-19 11 1-15,-1 13-405 16,-18 17 135-16</inkml:trace>
          <inkml:trace contextRef="#ctx0" brushRef="#br0" timeOffset="-10744.106">32 390 579 0,'-8'-7'210'0,"0"1"21"16,5 5-155-16,2-1-1 15,-2 1-17-15,-2 1 15 16,5 1 5-16,-3 1 15 0,2-2-18 16,2 4-2-16,2-1-21 15,-3 4-6-15,3-1-19 16,3 3-4-16,5 3-11 15,10 0 0-15,8 0-2 16,9-6 3-16,3-7-1 16,15-11 0-1,-3-13 1-15,14-16-1 0,-3-9-1 16,6-9-1-16,-36 17 4 47,-15 20-5-47,-1 3-7 0,44-57-1 0,-15 24 4 15,-4 14 1-15,-8 28 6 16,-13 37 0-16,4 12 3 16,1 4-7-16,4 4 2 15,-2-5-5-15,4 8 1 16,-3-7-3-16,1 1 2 16,-6-9 0-16,-3 1-2 15,-7-5 2-15,-6 5 7 16,-4 2-53-16,-10-12-362 15</inkml:trace>
        </inkml:traceGroup>
      </inkml:traceGroup>
    </inkml:traceGroup>
    <inkml:traceGroup>
      <inkml:annotationXML>
        <emma:emma xmlns:emma="http://www.w3.org/2003/04/emma" version="1.0">
          <emma:interpretation id="{CFDD8E7E-8F12-4C03-B977-73DCF59271F4}" emma:medium="tactile" emma:mode="ink">
            <msink:context xmlns:msink="http://schemas.microsoft.com/ink/2010/main" type="paragraph" rotatedBoundingBox="12138,18462 12267,17940 12396,17972 12267,18494" alignmentLevel="2"/>
          </emma:interpretation>
        </emma:emma>
      </inkml:annotationXML>
      <inkml:traceGroup>
        <inkml:annotationXML>
          <emma:emma xmlns:emma="http://www.w3.org/2003/04/emma" version="1.0">
            <emma:interpretation id="{CC3E43D5-38EE-44F2-BA6D-CBA5B3041D2B}" emma:medium="tactile" emma:mode="ink">
              <msink:context xmlns:msink="http://schemas.microsoft.com/ink/2010/main" type="line" rotatedBoundingBox="12138,18462 12267,17940 12396,17972 12267,18494"/>
            </emma:interpretation>
          </emma:emma>
        </inkml:annotationXML>
        <inkml:traceGroup>
          <inkml:annotationXML>
            <emma:emma xmlns:emma="http://www.w3.org/2003/04/emma" version="1.0">
              <emma:interpretation id="{E149F300-E639-46AB-AEA9-C5CC2641722B}" emma:medium="tactile" emma:mode="ink">
                <msink:context xmlns:msink="http://schemas.microsoft.com/ink/2010/main" type="inkWord" rotatedBoundingBox="12138,18462 12267,17940 12396,17972 12267,18494"/>
              </emma:interpretation>
              <emma:one-of disjunction-type="recognition" id="oneOf1">
                <emma:interpretation id="interp5" emma:lang="" emma:confidence="1">
                  <emma:literal/>
                </emma:interpretation>
              </emma:one-of>
            </emma:emma>
          </inkml:annotationXML>
          <inkml:trace contextRef="#ctx0" brushRef="#br0" timeOffset="2826.9416">1080 2380 652 0,'0'-10'494'15,"-1"7"-91"-15,1 3-32 0,-3 0-278 16,-2 7 1-16,-1 7-14 15,-6 7-6-15,0 6-17 16,1 10-14-16,2-1-25 16,6 4-7-16,4-7-8 15,-1-3 0-15,3-11 1 16,1-4 5-16,-1-8-1 16,-2-2 3-16,2-2-2 0,-3 5 0 15,0-5-4-15,-1-3 0 16,1 4-1-16,-2-4 1 15,4-3 0-15,-2-4-3 16,1-12-5 0,1 1-15-16,4-40-14 15,0-5 3-15,0-6 1 16,0 6 5-16,-5 34 22 16,-4 20 18-16,-4 16-3 15,-5 19 8-15,-8 24 12 16,-1 8-3-16,-4 15 4 15,7-5 4-15,3 5-6 16,7-20-13-16,4-4-5 16,4-18-9-16,3-5-5 0,1-17 1 15,3-19-12 1,0-18-12-16,1-25-63 16,-1-14-28-16,-2-11-7 0,-5 8 13 15,-2 14 39-15,-2 25 72 16,-2 24 41-16,-2 16 13 15,-1 21 16-15,1 4-16 16,-1 6 12-16,2-3-13 16,7 10-5-16,3-14-16 0,4-2-14 15,2-7-11-15,-1-1-77 16,-5-8 309-16,-12 5-756 16,-8-5 278-16</inkml:trace>
        </inkml:traceGroup>
      </inkml:traceGroup>
    </inkml:traceGroup>
  </inkml:traceGroup>
</inkml:ink>
</file>

<file path=ppt/ink/ink3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1:43.8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BB0AE5A-119F-41AD-B622-78916EC5C07A}" emma:medium="tactile" emma:mode="ink">
          <msink:context xmlns:msink="http://schemas.microsoft.com/ink/2010/main" type="inkDrawing" rotatedBoundingBox="10973,18045 17525,18042 17526,18203 10974,18206" semanticType="strikethrough" shapeName="Other">
            <msink:sourceLink direction="with" ref="{4AD11700-6C29-4AD4-A917-51902F36AB50}"/>
            <msink:sourceLink direction="with" ref="{885FBC7F-9B2A-44E8-9101-EADBC0CA0EF6}"/>
            <msink:sourceLink direction="with" ref="{FAA052E3-2FFF-4043-982E-D185FDAB5C36}"/>
            <msink:destinationLink direction="with" ref="{6CB7F479-46FD-4BBD-96EB-448C011845ED}"/>
          </msink:context>
        </emma:interpretation>
      </emma:emma>
    </inkml:annotationXML>
    <inkml:trace contextRef="#ctx0" brushRef="#br0">34 57 929 0,'-14'4'338'0,"3"-4"49"16,5-1-232-16,3-1-70 16,5 5-27-16,2 0-17 15,5 5-21-15,10 4-7 16,2 0-5-16,12 5-1 15,1-3 0-15,5-2 3 16,-2-5-4-16,-1 1 4 16,-6-3-2-16,7-2 5 15,-2-3-3-15,7 0 4 16,2 1-6-16,11-2 4 16,-2 2-6-16,8-1 0 15,-2-1-3-15,10-4 1 16,-9-6-2-16,8 4 1 0,-9-1-3 15,12 5 2-15,-5 0 2 16,14 9 3-16,-1-1-2 16,18 1 3-16,-10-6-3 15,16 0 0-15,-12-2-5 16,18-7 3-16,-12 0-3 16,22-5 3-16,-16-4-3 15,14-6 4-15,-16 7-2 0,16-2 0 16,-18 8-1-16,17 5 2 15,-18 6-3-15,11 0 1 16,-14 4 1-16,18-1-1 16,-12 1-1-16,21-6 2 15,-15 0-3-15,16-4 2 16,-18 0 0-16,12 2 0 16,-12 1-1-16,10 7 1 15,-19 2-2-15,14 8 1 16,-19 1 0-16,12 6 1 15,-7-4-1-15,18 1 2 16,-19-2-3-16,16-3 2 16,-14-5 0-16,16-4-1 15,-15 2 0-15,16-6 2 16,-18-3-1-16,8 2 1 16,-16 5-2-16,5-11 2 0,-16 10-2 15,16-2 0 1,-14 4-1-16,4-5 3 0,-10 6-3 15,3-9 2-15,-12-2-2 16,4-4 2-16,-10 2-1 16,5 2 3-16,-10 2-2 15,4-1 2-15,-10 2-3 16,-3 1 2-16,-13-9-2 0,1 9 9 16,-10-1 0-16,-4-1 4 15,-5 0-1-15,-3 6 3 16,-6-6-9-16,-5 3 2 15,-1 3-3-15,-1-1-2 16,0-2-29-16,-2 3-77 16,-1 3-32-16,-6-1-332 15,-3-1 27-15</inkml:trace>
  </inkml:traceGroup>
</inkml:ink>
</file>

<file path=ppt/ink/ink30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9:37:44.217"/>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2-14T09:37:21.062"/>
    </inkml:context>
  </inkml:definitions>
  <inkml:traceGroup>
    <inkml:annotationXML>
      <emma:emma xmlns:emma="http://www.w3.org/2003/04/emma" version="1.0">
        <emma:interpretation id="{EAB2879E-CC82-4E8E-88F8-EA09D5EF8DDA}" emma:medium="tactile" emma:mode="ink">
          <msink:context xmlns:msink="http://schemas.microsoft.com/ink/2010/main" type="writingRegion" rotatedBoundingBox="13514,11066 14715,14392 12285,15271 11083,11945">
            <msink:destinationLink direction="with" ref="{FC3B49F9-C87B-406F-A09A-DF24D502C095}"/>
          </msink:context>
        </emma:interpretation>
      </emma:emma>
    </inkml:annotationXML>
    <inkml:traceGroup>
      <inkml:annotationXML>
        <emma:emma xmlns:emma="http://www.w3.org/2003/04/emma" version="1.0">
          <emma:interpretation id="{5391D933-5203-4A08-8304-19E0CDE6495E}" emma:medium="tactile" emma:mode="ink">
            <msink:context xmlns:msink="http://schemas.microsoft.com/ink/2010/main" type="paragraph" rotatedBoundingBox="13514,11066 14715,14392 12285,15271 11083,11945" alignmentLevel="1"/>
          </emma:interpretation>
        </emma:emma>
      </inkml:annotationXML>
      <inkml:traceGroup>
        <inkml:annotationXML>
          <emma:emma xmlns:emma="http://www.w3.org/2003/04/emma" version="1.0">
            <emma:interpretation id="{FFF2EDCC-D9E4-4253-9D0E-A58E421363D6}" emma:medium="tactile" emma:mode="ink">
              <msink:context xmlns:msink="http://schemas.microsoft.com/ink/2010/main" type="line" rotatedBoundingBox="13514,11066 14715,14392 12285,15271 11083,11945"/>
            </emma:interpretation>
          </emma:emma>
        </inkml:annotationXML>
        <inkml:traceGroup>
          <inkml:annotationXML>
            <emma:emma xmlns:emma="http://www.w3.org/2003/04/emma" version="1.0">
              <emma:interpretation id="{09906D57-F988-4FCB-8B06-3C94D2E70E26}" emma:medium="tactile" emma:mode="ink">
                <msink:context xmlns:msink="http://schemas.microsoft.com/ink/2010/main" type="inkWord" rotatedBoundingBox="12885,11294 13022,11674 11220,12325 11083,11945"/>
              </emma:interpretation>
            </emma:emma>
          </inkml:annotationXML>
          <inkml:trace contextRef="#ctx0" brushRef="#br0">-14437-5317 0,'0'0'0,"0"0"16,0 0-16</inkml:trace>
          <inkml:trace contextRef="#ctx0" brushRef="#br0" timeOffset="278.2914">-14521-5325 0</inkml:trace>
          <inkml:trace contextRef="#ctx0" brushRef="#br1" timeOffset="-210866.2635">-16106-4340 0</inkml:trace>
        </inkml:traceGroup>
        <inkml:traceGroup>
          <inkml:annotationXML>
            <emma:emma xmlns:emma="http://www.w3.org/2003/04/emma" version="1.0">
              <emma:interpretation id="{BB8ADCAA-18B3-44F1-B3BA-1902467B96F4}" emma:medium="tactile" emma:mode="ink">
                <msink:context xmlns:msink="http://schemas.microsoft.com/ink/2010/main" type="inkWord" rotatedBoundingBox="14003,12421 14715,14392 13447,14850 12735,12879">
                  <msink:destinationLink direction="with" ref="{90B93736-5B30-4032-8694-E1FA08889FCA}"/>
                </msink:context>
              </emma:interpretation>
              <emma:one-of disjunction-type="recognition" id="oneOf0">
                <emma:interpretation id="interp0" emma:lang="" emma:confidence="1">
                  <emma:literal/>
                </emma:interpretation>
              </emma:one-of>
            </emma:emma>
          </inkml:annotationXML>
          <inkml:trace contextRef="#ctx1" brushRef="#br1">-13350-2642 1033 0,'1'-31'375'16,"1"24"42"-16,3 7-230 15,-2 15-99-15,3 15 18 16,-2 10-9-16,-1 17 0 0,-1 9-23 16,-2 9-2-1,-2-8-39-15,-1 6-4 0,3-15-17 16,-1-4 3-16,-1-14-10 16,7-4 4-16,-1-10-6 15,4-8 4-15,4-9-9 16,6-7 7-16,5-8-4 15,12-17 8 1,3-6-2-16,15-7 8 0,-1-1-6 16,8-4 6-16,-13 13-11 0,0 0 6 15,-16 9-11-15,-1 3 5 16,-13 12-23-16,-5 1-118 16,-9 4-68-1,-8-4-340-15,-17-6-31 0</inkml:trace>
          <inkml:trace contextRef="#ctx1" brushRef="#br1" timeOffset="-227647.8339">-14024-2586 855 0,'0'-12'288'15,"2"3"51"-15,-1 1-230 16,1 1-28-16,-1 2-28 15,5 8-2-15,-1 3-7 16,1 6 15-16,2 4 3 0,-4 5 15 16,-2-1-2-16,-1-1 7 15,-2 3-14-15,-2 0-1 16,0-2-14-16,0 4-7 16,-2-1-14-16,4 6-9 15,-3-2-8-15,4 5-8 16,-1-5-1-16,4 2-6 15,-1-6 5-15,1-2-7 16,-2-4 6-16,5 0-5 16,-3-1 5-16,2-7-5 15,-1-4 6-15,5-2-5 16,2-5 6-16,4-4-5 16,2 2 6-16,4-2-4 15,2-2 6-15,1-4-7 16,-3 1 5-16,2 1-6 15,-5 2 4-15,-1 4-6 16,-5-1 5-16,2 5-5 0,-5 6 6 16,2-3-6-16,-7-6 6 15,1 0-4-15,-4 2 12 16,2-2 3-16,-3 0 10 16,0 3 5-16,2 4 12 15,-4-2-2-15,-1-1 0 16,0 1-7-16,2 4-3 15,-5-5-13-15,0 1-5 0,-5 4-10 16,2 0 5-16,-6-5-9 16,2 2 8-16,-2 0-6 15,2-1 5-15,-6-2-7 16,4 0 6-16,-4 3-9 16,0 2 6-16,3-1-5 15,-1-2 5-15,-3-4-6 16,5 1 9-16,-2-4-9 15,1 1 6-15,0-4-8 16,4-3 5-16,2 2-8 16,2-9 6-16,2-5-6 15,3 5 7-15,0-5-7 16,3-1 7-16,0-2-11 16,0 3 6-16,-2-7-9 15,1 0 4-15,2-2-5 0,-1 3 10 16,-1-3-3-16,2 11 9 15,1 6-5-15,-2 4 4 16,2 7-7-16,-1 4 4 16,-1 6-12-16,2 3 6 15,-4 7-4-15,2 3 7 16,2 10-1-16,-1-2 11 16,-2 5-3-16,1-5 6 15,-2 0-5-15,2-5 5 16,2-1-6-16,2-5 5 15,1 3-5-15,-1-6 4 0,2 6-6 16,0 0 5-16,2 1-5 16,0-2 6-16,1-6-6 15,-2 0 7-15,2-5-7 16,3 0 6-16,2-1-6 16,0 0 7-16,4-3-7 15,-3 0 7-15,2-4-7 16,-2-4 7-16,6 1-3 15,-1-2-5-15,4-13-116 16,-1-3-18-16,-6-15-404 16,-11-1 13-16</inkml:trace>
          <inkml:trace contextRef="#ctx1" brushRef="#br1" timeOffset="-18279.2497">-14060-3944 1322 0,'-6'-14'369'0,"1"29"72"16,4 23-381-16,2 32-34 16,5 15-37-16,-1 26 4 15,-4 0 8-15,2 10 4 16,0-16 2-16,0 8 1 16,2-17-2-16,1-3-1 15,-3-21-2-15,-1-5 3 16,-7-23-1-16,-1-13 1 15,3-13 0-15,3-6 1 16,0-9-5-16,2-9 4 0,2 0 1 16,-1-14 3-16,2-9 1 15,-1-22 3-15,2-9-5 16,-1-25-1-16,1-7-4 16,-5-13-1-16,4 16-2 15,-2 1 2-15,-5 30-1 16,-1 17-4-16,5 27-6 15,-2 19-2-15,1 22-2 0,-4 35-4 16,3 20 1-16,2 35 9 16,-4 6 6-16,-1 15 13 15,3-25 7-15,0-10 5 16,-1-43-1-16,2-19-6 16,4-39-5-16,3-42 5 15,-7-37-6-15,5-69 0 16,-1-21 2-16,-1-42-21 15,2 16-11-15,9 23-22 16,-1 75-41-16,3 48-42 16,0 73 6-16,-2 56-34 15,-8 33-135-15,-4 38-124 16,-4-3 8-16</inkml:trace>
          <inkml:trace contextRef="#ctx1" brushRef="#br1" timeOffset="433.88">-13658-2601 1143 0,'-35'-17'374'0,"2"-1"99"16,5-2-308-16,10-3-5 15,6 5-34-15,9 0-12 16,8 6-48-16,16 0-11 0,11 2-35 16,19-3-4-16,13-7-17 15,22-7 8-15,2-4-8 16,14-13 6-16,-5-3-6 16,2-7 8-16,-23 8-6 15,-10-1 18-15,-20 20-31 16,-13 7-191-16,-31 19-346 0</inkml:trace>
          <inkml:trace contextRef="#ctx1" brushRef="#br1" timeOffset="-237008.667">-14069-3467 748 0,'-2'9'306'0,"-2"6"20"15,1-5-191-15,0 10-57 16,0 3-41-16,3 4-9 16,0 1-16-1,0 8 0-15,0-4-5 0,-2 0 1 16,2 0-2-16,2 1 8 15,-1-7-1-15,2 7 5 16,-3-4 0-16,-3 0 1 16,0-6-6-16,2-1 3 15,-1-10-1-15,2-5 7 16,-1-6-3-16,4-7 10 16,-3-8-2-16,0-14 2 15,1-6-8-15,4-20 1 0,-2-4-10 16,1-9-3-16,1 11-4 15,-1 0-1-15,-2 21 0 16,1 11 2-16,-6 16 1 16,4 8 4-16,-1 8 2 15,-1 11 1-15,-1 7-3 16,-1 14-1-16,0 4-5 16,-3 10-1-16,6-7-2 15,-3-4-1-15,3-13 1 16,-3-7 0-16,3-9 1 15,-1-7 5-15,-1-7 0 0,-1-7 3 16,6-7 1-16,-3-12-1 16,0-3-6-16,2-15 2 15,1 2-4-15,-2-5 1 16,-1 7-2-16,0 4 1 16,0 10-1-16,-1 5 1 15,2 13-5-15,-2 5-7 16,1 5 2-16,3 11 1 15,-2 6-1-15,-4 6 5 16,3 6 7-16,0 10-2 16,-1-5-1-16,-2 1 0 15,3-9-2-15,-3-2 2 16,1-9-2-16,4-5-4 0,1-3-51 16,6-1-381-16,6-8 104 15</inkml:trace>
          <inkml:trace contextRef="#ctx1" brushRef="#br1" timeOffset="-247145.6927">-14056-3167 30 0,'0'15'74'15,"0"-1"35"-15,3-7 17 16,-3 0 27-16,2 0 3 0,-2-5-3 15,0 1-47 1,-2-3-20-16,4-2-35 0,-5-1-6 16,3 0-22-16,1-3-7 15,-1 1-2-15,0-2-9 16,0-5-13-16,-1-6 2 16,1-7-4-16,0-16-8 15,-2-1 7-15,1-13 1 16,1-1 0-16,0-11 26 15,-2 11 32-15,4-8 37 16,-2 11 13-16,0 6 21 16,-2 15-11-16,-1 7 5 15,2 12-29-15,-1 9-2 16,-2 5-17-16,2 15-7 0,1 8-29 16,1 15-5-16,1 8-14 15,2 17-2-15,-1-6-5 16,1 19 4-16,0-9-6 15,1 8 4-15,-1-10-6 16,4 3 5-16,-4-20-5 16,-3-2 4-16,0-15-3 15,4-3 4-15,-7-13-2 16,3-2 7-16,2-8-2 0,-2-1 8 16,0-7-2-16,0-4 7 15,-3-9-6-15,-4-16 3 16,3-8-10-16,-2-23 0 15,4-11-9-15,2-7 6 16,3 1-7-16,0-8 6 16,0 20-1-16,4 8 2 15,-6 15-5-15,1 11 5 16,4 19-4-16,-6 8-3 16,0 14 0-16,1 14 6 15,-1 16-4-15,-4 25 5 16,1 12 1-16,-2 23 1 15,0-4-6-15,4 7 4 16,1-16-5-16,4-9 4 16,0-27-2-16,-3-14 5 0,-1-19-2 15,2-4 9-15,-5-10-3 16,3-7 6-16,-5-1-4 16,5-12 3-16,-5-6-9 15,2-11 4-15,-1 0-8 16,5-14 0-16,-2-1-5 15,5-19 1-15,-1-3-4 0,3-8-6 16,-4 6-3 0,3 1 5-16,-4 24-2 0,1 13 2 15,-2 18-3-15,3 19 2 16,-5 23-4-16,1 17 5 16,-1 14 0-16,-6 31 11 15,2 2 1-15,0 20 3 16,0-9-4-16,2 1 7 15,4-27-4-15,-3-14 7 16,1-30-6-16,-1-11 8 16,-3-18-11-16,-3-9 8 15,3-9-8-15,-3-14-9 16,4-3-42-16,4-2-392 16,8 7 104-16</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4:32.8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1FF0C04-E704-4464-B1AE-5F559F0E2876}" emma:medium="tactile" emma:mode="ink">
          <msink:context xmlns:msink="http://schemas.microsoft.com/ink/2010/main" type="inkDrawing" rotatedBoundingBox="1917,8224 17146,8216 17147,8305 1918,8313" shapeName="Other"/>
        </emma:interpretation>
      </emma:emma>
    </inkml:annotationXML>
    <inkml:trace contextRef="#ctx0" brushRef="#br0">-11 30 601 0,'-3'-3'479'0,"2"7"-116"0,-5-4-14 16,7 5-329-16,7-10-8 15,4 2-15-15,8-1 5 16,4-3-7-16,9 3 7 15,-1-1-7-15,9 1 6 16,-14 2-3 15,2 1 1-31,30 7-1 0,-1-3 4 16,1 4-4-16,-3-2 5 16,-16 1-3-16,7-9 4 15,-3 5-6-15,12-1 6 16,-1 2-6-16,11-4 4 15,-5 4-4-15,13-2 5 16,-4-2-5-16,11 4 5 16,-10-5-5-16,17 2 4 15,-8-3-4-15,13 5 5 0,-10-4-5 16,15 2 3-16,-12 2-2 16,13-5 3-16,-10 1-5 15,16 7 5-15,-10-5-4 16,9 0 4-16,-9 3-4 15,11-5 6-15,-10-4-7 16,18 3 6-16,-6 3-4 16,7-8 2-16,-9 5-3 0,11 5 4 15,-15-1-4-15,16-1 2 16,-10 5-1-16,16 3 3 16,-12-8-4-16,20 3 4 15,-18-3-3-15,23-5 3 16,-16 4-4-16,16-2 4 15,-14 3-4-15,16 1 4 16,-17 1-4-16,17-2 4 16,-13 3-4-16,15-2 4 15,-16 4-4-15,19-1 4 16,-17 2-4-16,19 2 4 16,-16-2-5-16,19 2 4 15,-15-4-3-15,19-1 5 16,-14-3-5-16,18 0 4 15,-16-6-3-15,15 2 3 16,-13 1-4-16,18-1 4 0,-20-2-4 16,21 5 4-16,-16 2-5 15,16-1 6-15,-25 0-5 16,22 5 5-16,-21-7-5 16,23 2 4-16,-22 5-4 15,21-5 3-15,-21-2-3 16,22 2 4-16,-23-6-3 0,22 2 3 15,-22 2-4-15,19-2 5 16,-18-1-5-16,14 2 4 16,-21 0-4-16,21-4 4 15,-18 7-5-15,15 1 5 16,-16-2-3-16,21 1 3 16,-20 1-4-16,19-10 4 15,-16 1-3-15,17 5 2 16,-18-3-3-16,21-3 4 15,-22 5-4-15,17 4 4 16,-18-3-4-16,22 4 5 16,-24 5-6-16,13-1 5 15,-16-2-4-15,18 0 5 16,-22 1-6-16,18-2 5 16,-17 1-3-16,14 0 3 15,-18-5-4-15,12 2 4 0,-21 5-3 16,10 0 2-1,-14-5-3-15,6 4 7 0,-17-4-1 16,7-1 6-16,-13-1 0 16,4 4 7-16,-17-2-4 15,7 4 4-15,-14-1-2 16,1-3 6-16,-7 2-8 0,9-2 3 16,-11-3-8-1,2 3 0-15,-11-2-6 0,-3 1 1 16,-18-2-3-16,6 4 2 15,-9-2-4-15,6 2-2 16,0 2-14-16,9 0-33 16,-6-6-347-16,-2-26 92 15</inkml:trace>
  </inkml:traceGroup>
</inkml:ink>
</file>

<file path=ppt/ink/ink31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9:34:57.1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C216F91-2C89-4099-8148-CF7A1A4B41B8}" emma:medium="tactile" emma:mode="ink">
          <msink:context xmlns:msink="http://schemas.microsoft.com/ink/2010/main" type="writingRegion" rotatedBoundingBox="27321,16650 27336,16650 27336,16665 27321,16665"/>
        </emma:interpretation>
      </emma:emma>
    </inkml:annotationXML>
    <inkml:traceGroup>
      <inkml:annotationXML>
        <emma:emma xmlns:emma="http://www.w3.org/2003/04/emma" version="1.0">
          <emma:interpretation id="{FA24DB04-8C3A-443C-A4B6-A1CC904FB6B6}" emma:medium="tactile" emma:mode="ink">
            <msink:context xmlns:msink="http://schemas.microsoft.com/ink/2010/main" type="paragraph" rotatedBoundingBox="27321,16650 27336,16650 27336,16665 27321,16665" alignmentLevel="1"/>
          </emma:interpretation>
        </emma:emma>
      </inkml:annotationXML>
      <inkml:traceGroup>
        <inkml:annotationXML>
          <emma:emma xmlns:emma="http://www.w3.org/2003/04/emma" version="1.0">
            <emma:interpretation id="{733174B1-6F48-45BA-B617-0A89E4B33A2F}" emma:medium="tactile" emma:mode="ink">
              <msink:context xmlns:msink="http://schemas.microsoft.com/ink/2010/main" type="line" rotatedBoundingBox="27321,16650 27336,16650 27336,16665 27321,16665"/>
            </emma:interpretation>
          </emma:emma>
        </inkml:annotationXML>
        <inkml:traceGroup>
          <inkml:annotationXML>
            <emma:emma xmlns:emma="http://www.w3.org/2003/04/emma" version="1.0">
              <emma:interpretation id="{84CA4D8F-6737-42C8-B4B9-468BEFE194DB}" emma:medium="tactile" emma:mode="ink">
                <msink:context xmlns:msink="http://schemas.microsoft.com/ink/2010/main" type="inkWord" rotatedBoundingBox="27321,16650 27336,16650 27336,16665 27321,16665"/>
              </emma:interpretation>
            </emma:emma>
          </inkml:annotationXML>
          <inkml:trace contextRef="#ctx0" brushRef="#br0">4487-1113 0,'0'0'15,"0"0"-15,0 0 32</inkml:trace>
        </inkml:traceGroup>
      </inkml:traceGroup>
    </inkml:traceGroup>
  </inkml:traceGroup>
</inkml:ink>
</file>

<file path=ppt/ink/ink31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9:38:08.4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7C86AD-9641-4D81-B130-67F19DA9D7A9}" emma:medium="tactile" emma:mode="ink">
          <msink:context xmlns:msink="http://schemas.microsoft.com/ink/2010/main" type="writingRegion" rotatedBoundingBox="26756,15232 26771,15232 26771,15247 26756,15247"/>
        </emma:interpretation>
      </emma:emma>
    </inkml:annotationXML>
    <inkml:traceGroup>
      <inkml:annotationXML>
        <emma:emma xmlns:emma="http://www.w3.org/2003/04/emma" version="1.0">
          <emma:interpretation id="{1F03CDA7-8CCE-4B6A-B11F-B0D523BD0C92}" emma:medium="tactile" emma:mode="ink">
            <msink:context xmlns:msink="http://schemas.microsoft.com/ink/2010/main" type="paragraph" rotatedBoundingBox="26756,15232 26771,15232 26771,15247 26756,15247" alignmentLevel="1"/>
          </emma:interpretation>
        </emma:emma>
      </inkml:annotationXML>
      <inkml:traceGroup>
        <inkml:annotationXML>
          <emma:emma xmlns:emma="http://www.w3.org/2003/04/emma" version="1.0">
            <emma:interpretation id="{D8B26ED1-43FD-4E1C-9AEE-99E48EA175F5}" emma:medium="tactile" emma:mode="ink">
              <msink:context xmlns:msink="http://schemas.microsoft.com/ink/2010/main" type="line" rotatedBoundingBox="26756,15232 26771,15232 26771,15247 26756,15247"/>
            </emma:interpretation>
          </emma:emma>
        </inkml:annotationXML>
        <inkml:traceGroup>
          <inkml:annotationXML>
            <emma:emma xmlns:emma="http://www.w3.org/2003/04/emma" version="1.0">
              <emma:interpretation id="{67C582C5-CDCC-4CF3-B111-4EF7C73FD041}" emma:medium="tactile" emma:mode="ink">
                <msink:context xmlns:msink="http://schemas.microsoft.com/ink/2010/main" type="inkWord" rotatedBoundingBox="26756,15232 26771,15232 26771,15247 26756,15247"/>
              </emma:interpretation>
            </emma:emma>
          </inkml:annotationXML>
          <inkml:trace contextRef="#ctx0" brushRef="#br0">3922-2531 0</inkml:trace>
        </inkml:traceGroup>
      </inkml:traceGroup>
    </inkml:traceGroup>
  </inkml:traceGroup>
</inkml:ink>
</file>

<file path=ppt/ink/ink312.xml><?xml version="1.0" encoding="utf-8"?>
<inkml:ink xmlns:inkml="http://www.w3.org/2003/InkML">
  <inkml:definitions/>
  <inkml:traceGroup>
    <inkml:annotationXML>
      <emma:emma xmlns:emma="http://www.w3.org/2003/04/emma" version="1.0">
        <emma:interpretation id="{0056C59C-2E8C-4759-A97F-8EA556258891}" emma:medium="tactile" emma:mode="ink">
          <msink:context xmlns:msink="http://schemas.microsoft.com/ink/2010/main" type="writingRegion" rotatedBoundingBox="16599,18557 12194,18481 12228,16555 16632,16631"/>
        </emma:interpretation>
      </emma:emma>
    </inkml:annotationXML>
  </inkml:traceGroup>
</inkml:ink>
</file>

<file path=ppt/ink/ink31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9:37:59.615"/>
    </inkml:context>
    <inkml:brush xml:id="br0">
      <inkml:brushProperty name="width" value="0.09333" units="cm"/>
      <inkml:brushProperty name="height" value="0.09333" units="cm"/>
      <inkml:brushProperty name="color" value="#3165BB"/>
      <inkml:brushProperty name="fitToCurve" value="1"/>
    </inkml:brush>
    <inkml:context xml:id="ctx1">
      <inkml:inkSource xml:id="inkSrc1">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2-14T09:38:07.788"/>
    </inkml:context>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C8EA469D-FDF9-4ADF-B1FB-D5165E37440F}" emma:medium="tactile" emma:mode="ink">
          <msink:context xmlns:msink="http://schemas.microsoft.com/ink/2010/main" type="writingRegion" rotatedBoundingBox="17143,15561 28976,7556 30696,10098 18863,18104"/>
        </emma:interpretation>
      </emma:emma>
    </inkml:annotationXML>
    <inkml:traceGroup>
      <inkml:annotationXML>
        <emma:emma xmlns:emma="http://www.w3.org/2003/04/emma" version="1.0">
          <emma:interpretation id="{AF4B6AFD-8082-4C46-BA6E-A2710BC123A3}" emma:medium="tactile" emma:mode="ink">
            <msink:context xmlns:msink="http://schemas.microsoft.com/ink/2010/main" type="paragraph" rotatedBoundingBox="19100,14294 29003,7594 30696,10098 20793,16798" alignmentLevel="2"/>
          </emma:interpretation>
        </emma:emma>
      </inkml:annotationXML>
      <inkml:traceGroup>
        <inkml:annotationXML>
          <emma:emma xmlns:emma="http://www.w3.org/2003/04/emma" version="1.0">
            <emma:interpretation id="{69861712-EB94-4EFA-8947-9B698810CA59}" emma:medium="tactile" emma:mode="ink">
              <msink:context xmlns:msink="http://schemas.microsoft.com/ink/2010/main" type="line" rotatedBoundingBox="19100,14294 29003,7594 30696,10098 20793,16798"/>
            </emma:interpretation>
          </emma:emma>
        </inkml:annotationXML>
        <inkml:traceGroup>
          <inkml:annotationXML>
            <emma:emma xmlns:emma="http://www.w3.org/2003/04/emma" version="1.0">
              <emma:interpretation id="{D06C0797-953E-4D52-BBB5-957ADC967E68}" emma:medium="tactile" emma:mode="ink">
                <msink:context xmlns:msink="http://schemas.microsoft.com/ink/2010/main" type="inkWord" rotatedBoundingBox="19854,13790 29005,7598 30451,9735 21300,15927"/>
              </emma:interpretation>
            </emma:emma>
          </inkml:annotationXML>
          <inkml:trace contextRef="#ctx0" brushRef="#br0">3471-5289 0,'0'0'15,"0"0"1,53 31 15</inkml:trace>
          <inkml:trace contextRef="#ctx1" brushRef="#br1">-2194-2830 1120 0,'0'11'358'0,"-3"-8"48"16,9 0-282-1,10-2-102-15,18-4-14 0,11-1-4 16,34-20 4-16,14-8-2 16,40-23 1-16,2-10 0 15,34-23 1-15,-15 9-3 16,21-15 2-16,-34 10-5 0,17-2 1 16,-28 16-1-1,7 0 0-15,-28 22-3 16,-1 4 3-16,-31 15 0 0,-11 9 0 15,-27 10-3-15,-21 5 37 16,-21 7 22-16,-21 10 5 16,-22 7 0-1,-42 21 4-15,-16 10-39 0,-41 24-21 16,-11 4-4-16,-40 20 1 16,19-8 0-16,-28 16 4 15,23-9-1-15,6 8 0 16,49-20-4-16,11-3 1 15,54-28-3-15,18-11-2 16,30-19-4-16,20-12-1 16,19-12 0-16,25-15 0 15,18-18 1-15,47-37 5 16,11-15 0-16,38-39 1 16,5-2-6-16,26-19-21 0,-20 23-31 15,10 3-24-15,-32 36-11 16,-12 16 0-16,-45 35 19 15,-25 17 22-15,-34 20 22 16,-27 16 18-16,-29 8 12 16,-30 15 22-16,-16 4 18 15,-37 14 23-15,-10 2 2 16,-41 13-1-16,-2 1-19 0,-29 11-10 16,7-5-21-16,-25 5-6 15,32-14-8-15,8-6 0 16,34-20 0-16,33-8 0 15,47-15-6-15,32-6-14 16,25-14 3-16,32-9 0 16,18-17 0-16,32-23 7 15,14-19 16-15,34-21-3 16,1-8 0-16,27-3 1 16,-9 9 0-16,18 4-45 15,-25 22-9-15,12-2-16 16,-30 8-10-16,1 3-10 15,-39 6 44-15,-13-1 9 16,-32 14 17-16,-12 1 18 0,-32 7 23 16,-15 3 20-1,-16 7 0-15,-24 2 3 0,-21 14-6 16,-28 17-11-16,-10 15-21 16,-29 18 0-16,-2 12 1 15,-30 14-3-15,14-6-2 16,-28 10 2-16,19-7-2 15,-7 6-2-15,31-11-3 16,14 10-2-16,40-16-2 16,20-4-2-16,37-16-5 0,26-8-55 15,22-24-30-15,41-34-335 16,25-27 48-16</inkml:trace>
          <inkml:trace contextRef="#ctx1" brushRef="#br1" timeOffset="-165460.6965">4858-9061 983 0,'-6'-87'293'0,"5"24"89"16,2 17-237-16,1 30-60 0,4 29-6 15,1 31-25-15,2 34-25 16,7 5-30-16,2 29 8 16,-5-2 4-16,9 14 10 15,-1-19 6-15,6 10 8 16,2-33 4 0,1-12 6-16,-5-25-5 0,0-19 2 15,-9-29 15-15,2-40 25 16,3-23-10-16,8-57-2 15,-2-9-9-15,2-35-22 16,-5 20-31-16,-10 4 0 16,-9 49-2-16,-9 14-14 15,-3 45-14-15,-2 26-59 16,1 27-39-16,1 23-49 16,1 13-7-16,1 19-13 15,3-6 52-15,4 0 32 0,3-14 49 16,-4 1 19-16,1-8 26 15,-2 7 8-15,3 0 3 16,3 8 16-16,6-5 8 16,6 5 19-16,8-8 11 15,4-3 23-15,2-12-8 16,6-14 1-16,0-22-16 16,3-27 28-16,-2-20-17 0,-1-29-2 15,-6-5-6-15,-11-14 1 16,-15 17-38-16,-6 6 1 15,-9 29-4-15,-6 13-6 16,3 26-5-16,7 17-5 16,2 23-8-16,2 23-2 15,1 6 6-15,1 18 6 16,1-8 6-16,7-7 6 16,0-23 2-16,9-15 0 15,1-26-4-15,6-29 15 16,-2-15 0-16,3-27 1 15,-3-3 0-15,-2-8 2 16,-7 15-16-16,-5 6-5 16,-8 28-3-16,-4 13-11 15,3 24-5-15,-1 11 1 16,1 9-1-16,3 13 3 0,1 1 8 16,2-5 3-16,2-10-3 15,1-6 0-15,2-13-1 16,2-14 5-16,4-11 2 15,1-13 8-15,5-8-1 16,3-7 2-16,-2 5-5 16,2 7-4-16,-2 11-7 15,2 6-3-15,-6 14-1 0,1 9-4 16,-1 6 2-16,1 7 3 16,-6 0 1-16,3 3 2 15,-4-9 4-15,-2 0-1 16,-3-9-3-16,-4-4 5 15,-2-9 2-15,-6-8 1 16,1-2 0 0,-1-9 0-16,2 0-5 0,-6-1-1 15,6 0-2-15,-1 8-1 16,4 7-3-16,4 10-7 16,5 11-1-16,2 15 2 15,2-1 1-15,2 2 2 16,1-5 7-16,7-13-1 15,0-11-1-15,6-20 2 16,-1-5-1-16,2-9 4 16,-3-6 1-16,0-3 0 15,-7 9-1-15,-2-1 2 0,-9 10-2 16,-2 13-7-16,-6 12-2 16,-2 17-1-16,1 10-1 15,4 8 1-15,0-2 5 16,5-2 2-16,2-12-1 15,10-10 2-15,0-13-1 16,9-13 5-16,0-13 1 0,1-19 1 16,-7-6 3-1,-6-5 0-15,-10 8-3 0,-10 2-1 16,-9 20-1-16,-6 14-6 16,0 16-6-16,-7 26-1 15,3 17-2-15,1 28 0 16,5 6 3-16,9 11 8 15,7-17 2-15,15 4 2 16,9-28 0-16,13-12-1 16,2-17-3-16,7-14 0 15,-2-17 10-15,4-16-139 16,3-6-306-16,2-27-118 16</inkml:trace>
          <inkml:trace contextRef="#ctx1" brushRef="#br1" timeOffset="-187789.0252">19-3984 874 0,'3'-3'353'16,"2"-5"29"-16,0-4-185 16,1-2-117-16,3-2-9 15,-2 4-31-15,5 7-21 0,1 13-15 16,0 16-5-16,-1 12-5 15,2 19 2-15,-2 9 5 16,2 16 6-16,-2-2 13 16,5 11 29-16,-2-12 4 31,8-2 4-31,-2-24-6 0,2-5-11 0,-5-20-27 16,3-13-5-16,-7-13-1 15,-2-6 6-15,-8-10 0 0,-5-9 1 16,-10-4 1-16,-12-1-24 15,-7 1-7-15,-11 2-2 16,-3 4 0-16,-9 4 0 16,3 2 23-16,-2 3 12 15,13 4 7-15,7-1 27 16,20 0 1-16,13-7-2 16,18-5-10-16,19-10-4 15,7-3-26-15,17-7-4 16,4 4-1-16,-1 1 2 15,-12 12 4-15,-11 0-80 16,-25 9-79-16,-29-14-371 16,-24-4 16-16</inkml:trace>
        </inkml:traceGroup>
        <inkml:traceGroup>
          <inkml:annotationXML>
            <emma:emma xmlns:emma="http://www.w3.org/2003/04/emma" version="1.0">
              <emma:interpretation id="{669381DF-1ABF-4A06-9343-0409B19204A7}" emma:medium="tactile" emma:mode="ink">
                <msink:context xmlns:msink="http://schemas.microsoft.com/ink/2010/main" type="inkWord" rotatedBoundingBox="19100,14294 26257,9452 27951,11955 20793,16798"/>
              </emma:interpretation>
            </emma:emma>
          </inkml:annotationXML>
          <inkml:trace contextRef="#ctx1" brushRef="#br1" timeOffset="5989.0499">180-5890 1042 0,'-1'-17'479'16,"-1"10"29"-16,2 0-254 0,2 9-100 15,2 10-50-15,7 15-75 16,6 20-16-16,2 14-6 16,12 20 5-16,1-3 5 15,7 10 2-15,0-15-4 16,1-1 1-16,-8-16-2 16,-2-2 2-16,-10-16-3 15,-4 0-1-15,-3-12-3 16,2-3-2-16,-8-5-2 0,-2-4 1 15,-4-7 1-15,-7-4 3 16,-7-7 1-16,-16-10-4 16,-11-7-5-16,-20-11-8 15,-7-3-5-15,-4-6-3 16,13 6 5 0,13 2 13-16,20 12 12 0,13 2 13 15,12 10 3-15,9-3 6 16,9 0-10-16,14-11-4 15,9-3-9-15,15-7-3 16,2-3-5-16,4-2-1 16,-12 3-5-16,2 6-44 15,-19 5-139-15,1 10-410 16,-13 8 47-16</inkml:trace>
          <inkml:trace contextRef="#ctx1" brushRef="#br1" timeOffset="2885.6281">-2328-3886 1120 0,'-11'-36'383'0,"-7"7"87"15,-11 8-274-15,-1 12-62 16,-12 3-11-16,2 16-52 16,-5 14-27-16,10 13-28 15,1 11-6-15,15 10-8 16,5 4 1-16,9 2-2 0,8-2 0 16,11-12-1-16,6-12-1 15,3-15 2-15,11-28 3 16,-2-22 4-16,8-29 2 15,-10-15 2-15,-3-19-1 16,-8 13-2-16,-7-2-2 16,-12 29-2-16,0 13-1 15,-3 24-3-15,1 16-6 16,4 16-6-16,1 18 0 16,1 11 0-16,9 16 4 15,-1-5 8-15,4 1 5 16,7-15 0-16,0-18 2 15,0-27 1-15,4-30 2 16,-6-22 1-16,3-23 2 16,-4-12 0-16,-8-9-2 0,-12 19-5 15,-1 15 0-15,-7 24-2 16,-1 26-2-16,3 28-4 16,6 25-2-16,2 10 0 15,7 15 0-15,3-5 3 16,8 0 6-16,-2-20 2 15,6-14-2-15,-4-24 3 16,4-21 4-16,-7-19-3 0,-1-22 1 16,-5-5 2-16,-5-7-2 15,-10 10-4-15,2 11-2 16,-1 23-3-16,0 15-6 16,4 24-2-16,9 21-3 15,-3 10 0-15,10 16 3 16,-2-3 5-16,6-1 6 15,-3-17 2-15,4-8 0 16,-9-21-2-16,4-7 5 16,-6-11-2-16,-2-5 1 15,-3-7 1-15,0-7-29 16,-6 4-75-16,1 0 194 16,4-5-669-16,6 3 218 15</inkml:trace>
          <inkml:trace contextRef="#ctx1" brushRef="#br1" timeOffset="-175236.9101">2957-7620 1251 0,'-20'3'442'16,"19"-10"38"-16,20-7-362 16,15-10-30-16,16-9-78 15,23-15-5-15,9 0-5 0,21-10 11 16,3 4-93-16,17-6-395 15,-21 15 109-15</inkml:trace>
          <inkml:trace contextRef="#ctx0" brushRef="#br1" timeOffset="-39007.254">-2959-3066 0,'0'0'0,"53"23"16,-4 7 0,39 16-1,25 37 16</inkml:trace>
          <inkml:trace contextRef="#ctx0" brushRef="#br1" timeOffset="-290329.4359">-2713-1959 0,'190'-114'0,"23"-11"16,82-57-16,-63 38 15,-118 68-15,-39 23 16</inkml:trace>
          <inkml:trace contextRef="#ctx0" brushRef="#br0" timeOffset="-8485.4417">2701-4211 0,'147'-61'0</inkml:trace>
          <inkml:trace contextRef="#ctx1" brushRef="#br1" timeOffset="1618.3219">-2718-4053 1027 0,'-3'-1'302'0,"0"1"62"16,0 3-288-16,-5 3-35 0,5 0-28 16,2 2-2-16,-1-2-6 15,4-3-2-15,2-2-2 16,1-1 2-16,-2-7 2 16,-1-3 9-1,2 0 7-15,-5-1 15 0,1 2 3 16,0 3 7-16,3 1-6 15,-2 5-4-15,4-1-13 16,-2-1-2-16,1 2-5 16,2 2 6-16,-9-2 3 0,2 0 8 15,2 3 0-15,1-3 10 16,-2-2-5-16,3-2-1 16,1 2-9-16,-7-4-5 15,5 5-11-15,-5-4-7 16,3 4-4-16,1-1-1 15,4 1 0-15,-5-1-2 16,0 2 3-16,1 0 0 16,-4 0-1-16,3 0 2 15,2 2 1-15,-1-2-1 16,-4-3 1-16,5 1 0 16,-5 1-2-16,3-2 0 15,1 3-1-15,4 0-1 0,-4 0-1 16,-1 0-7-1,0 0-29-15,2-3-95 0,-2 0-353 16,-5-8-4-16,-5-1-203 16</inkml:trace>
          <inkml:trace contextRef="#ctx1" brushRef="#br1" timeOffset="-175461.9181">3444-8202 1241 0,'-9'-56'359'16,"-2"27"77"-16,1 18-337 16,-2 13-66-16,-10 20-12 15,-2 18-19-15,-9 24 2 16,-1 4 1-16,4 24 10 15,6 1 1-15,2 6 10 16,24-54 23 15,-1-22-16-31,1 1-25 0,15 57 7 0,10-31-10 16,15-17 6-16,7-22-4 16,-7-25 10-16,-7 2-48 15,-9 0-96-15,-20-2-353 16,-21 2 41-1</inkml:trace>
          <inkml:trace contextRef="#ctx1" brushRef="#br1" timeOffset="4454.3176">-1275-4657 1230 0,'-23'3'495'0,"-2"3"26"15,3 8-332-15,0 18-73 16,6 6-80-16,1 23-15 16,8-2-16-16,2-2 1 15,7-13-1-15,4-9 2 16,1-27-3-16,13-22 1 15,1-18-3-15,7-16-15 16,-6-14-12-16,1-2-7 16,-9 12-1-16,-4 13-1 15,-4 18 7-15,5 31 3 0,-2 10 3 16,2 18-1-16,1 10 4 16,5 19 12-16,-2-8 17 15,3 10 24-15,0-10 6 16,6-1 5-16,-2-17-2 15,3 7-7-15,0-13-21 16,1 3-6-16,-2-5-6 16,0 8-1-16,-9-10-2 15,0 10 2-15,-10-4 0 0,-7 4 6 16,-5-10 5-16,-7-5 24 16,-10-19 6-16,-12-17 1 15,-5-18-7-15,-8-23-10 16,4-21-25-16,11-31-9 15,20-5-4-15,16-16-1 16,13 15 3-16,11 6 0 16,-2 30 1-16,2 6 2 15,-8 23 1-15,-1 5 0 16,-8 11 2-16,-7 7 2 16,-5 15-2-16,-5 3-2 15,-1 4 0-15,-2 12-1 16,4 5-2-16,4 15-1 15,6 5 3-15,7 8 0 16,8-7 1-16,10 11 0 16,2-10 3-16,8-9-2 0,-5-6 2 15,7-15 3-15,-11-25 5 16,1-21 3-16,-10-13 3 16,-1-24 1-16,-14 2-3 15,-5-9-1-15,-12 13-3 16,-2 6-2-16,-2 28-5 15,3 13-4-15,1 25-6 0,5 20 0 16,1 18-2-16,1 19 2 16,5 0 8-16,8 5 6 15,4-14 1-15,6-9 2 16,3-20 1-16,2-13-4 16,-5-14 0-16,5-18 2 15,-2-19 1-15,-1-22 3 16,-3-3 1-16,-1-3-2 15,-10 8-4-15,-3 16-1 16,-3 25-6-16,0 17-6 16,0 17-1-16,8 20-2 15,4 14 0-15,8 10 4 16,1 2 7-16,6-7-1 16,-2-14 3-16,4-14-2 15,-2-16 0-15,6-16 3 0,-5-8 2 16,2-14 2-16,-4-7 2 15,-5-12 1 1,-10 0 0-16,-7-3 5 0,-8 7 3 16,-12 1 4-16,-5 11 0 15,-6 7-2-15,-4 10-7 16,-2 8-5-16,9 6-8 16,1 6-3-16,9 2 1 15,5 3 0-15,5-4-1 16,-1 2 3-16,5-3-10 0,8 2-73 15,5-2-84-15,13 2 394 16,6-5-820-16,8 0 332 16</inkml:trace>
          <inkml:trace contextRef="#ctx1" brushRef="#br1" timeOffset="5699.2873">-204-5077 1260 0,'-18'2'431'0,"-6"11"52"15,-6 16-340-15,5 15-56 16,2 5-38-16,11 7-4 16,6-8-8-16,14-5-2 15,1-16-14-15,9-10-10 16,-3-14-8-16,8-21 7 16,-3-16 2-16,1-20 0 15,-6-9 1-15,-6-6-2 0,-7 11-5 31,-7 5-2-31,-2 23-1 0,-2 13-6 0,6 11-2 16,3 21-6-16,3 15-2 16,4 20 1-16,4 5 8 15,4 15 13-15,-3-13 7 16,5-3 4-16,-4-26 1 0,1-8-3 16,-2-14-8-16,3-19 0 15,2-15 1-15,9-19 0 16,-2-10 0-16,4-18-1 15,-6 5-5-15,-5-10-1 16,-11 4-1-16,-3-10 0 16,-3 10 1-16,-4-12 0 15,-6 12-2-15,3 6 0 16,-4 20-2-16,-1 8 0 16,1 17-2-16,-1 12-2 15,-1 11 1-15,-4 13-3 16,3 7 0-16,-1 15 1 15,8 10-1-15,0 14 1 16,7 4 3-16,5 16 3 16,3-7 2-16,1 6 2 15,1-12 1-15,9 0-1 16,-4-17-3-16,6-5 1 0,0-10-1 16,5-8-1-16,-3-12 0 15,3-9 3-15,-7-6-2 16,0-10 4-16,-4-4 0 15,-2-9 2-15,-4-3 0 16,2-9-1-16,-3-1-2 16,-5-17-1-16,-3 1-3 0,-6-1-2 15,1 8 0-15,-3 10-4 16,4 19-2-16,-4 15-2 16,5 11-1-16,-1 13 0 15,1 1 2-15,0 5 3 16,4 0 4-16,2 0 1 15,0-9 0-15,0-4 1 16,-1-4 1-16,-1-4 1 16,-2-5 0-16,2 4-1 15,-1-1-2-15,5 5-1 16,1 3 0-16,5 7-2 16,-1 0 0-16,2 6 2 15,0 1 0-15,2 0 0 16,-2-5 2-16,0 0-1 15,-2-5-1-15,2 0 2 16,-3-4-2-16,1 1 1 0,1-1-1 16,0-2 2-16,-1-2-2 15,-2-4 0-15,1 2 1 16,-5-5 0-16,0 0 0 16,-1-2 2-16,-3 2 0 15,-2-4 2-15,2 2 1 16,-3-2-1-16,1-1 0 15,1-1-3-15,-1 5-5 16,1-4-16-16,-2 2-19 0,0 0-73 16,0 0-44-16,-3-8-61 15,0 1-1 1,3-6-304-16,-2 0 110 0</inkml:trace>
          <inkml:trace contextRef="#ctx0" brushRef="#br1" timeOffset="-40500.2498">-1946-3551 0,'0'0'0,"0"0"15,0 0 16</inkml:trace>
        </inkml:traceGroup>
      </inkml:traceGroup>
    </inkml:traceGroup>
    <inkml:traceGroup>
      <inkml:annotationXML>
        <emma:emma xmlns:emma="http://www.w3.org/2003/04/emma" version="1.0">
          <emma:interpretation id="{C8D08C1D-7A8C-4E93-8832-35E78BBD9C88}" emma:medium="tactile" emma:mode="ink">
            <msink:context xmlns:msink="http://schemas.microsoft.com/ink/2010/main" type="paragraph" rotatedBoundingBox="17077,14802 22424,12769 23174,14743 17828,16776" alignmentLevel="1"/>
          </emma:interpretation>
        </emma:emma>
      </inkml:annotationXML>
      <inkml:traceGroup>
        <inkml:annotationXML>
          <emma:emma xmlns:emma="http://www.w3.org/2003/04/emma" version="1.0">
            <emma:interpretation id="{04997152-AF5C-4319-BCBB-F2384667DE8C}" emma:medium="tactile" emma:mode="ink">
              <msink:context xmlns:msink="http://schemas.microsoft.com/ink/2010/main" type="line" rotatedBoundingBox="17077,14802 22424,12769 23174,14743 17828,16776"/>
            </emma:interpretation>
          </emma:emma>
        </inkml:annotationXML>
        <inkml:traceGroup>
          <inkml:annotationXML>
            <emma:emma xmlns:emma="http://www.w3.org/2003/04/emma" version="1.0">
              <emma:interpretation id="{68FB1FD1-87BE-4A6D-B18A-817D22DADACF}" emma:medium="tactile" emma:mode="ink">
                <msink:context xmlns:msink="http://schemas.microsoft.com/ink/2010/main" type="inkWord" rotatedBoundingBox="17687,15425 22708,13516 23174,14743 18153,16652">
                  <msink:destinationLink direction="with" ref="{E19741DB-3527-4C94-ADE9-C527889E04B6}"/>
                </msink:context>
              </emma:interpretation>
              <emma:one-of disjunction-type="recognition" id="oneOf0">
                <emma:interpretation id="interp0" emma:lang="" emma:confidence="0">
                  <emma:literal>gewallt</emma:literal>
                </emma:interpretation>
                <emma:interpretation id="interp1" emma:lang="" emma:confidence="0">
                  <emma:literal>gewalkt</emma:literal>
                </emma:interpretation>
                <emma:interpretation id="interp2" emma:lang="" emma:confidence="0">
                  <emma:literal>gewalzt</emma:literal>
                </emma:interpretation>
                <emma:interpretation id="interp3" emma:lang="" emma:confidence="0">
                  <emma:literal>gewatet</emma:literal>
                </emma:interpretation>
                <emma:interpretation id="interp4" emma:lang="" emma:confidence="0">
                  <emma:literal>gewalmt</emma:literal>
                </emma:interpretation>
              </emma:one-of>
            </emma:emma>
          </inkml:annotationXML>
          <inkml:trace contextRef="#ctx1" brushRef="#br1" timeOffset="-189894.1688">-2419-3159 1091 0,'-1'-21'363'15,"-1"7"69"-15,2 20-297 0,-3-1-38 16,3 3-40-16,2 8-10 15,-1 9-25-15,5 5-7 16,3 8-8-16,2 4-1 16,-1-8-3-16,0-4 2 15,-3-9 5-15,-4-10 34 16,-4-8 20-16,-4-8 16 16,-1-10-1-16,-5-11-4 15,2-5-34-15,2-10-22 16,-2 4-16-16,3-5 1 15,1 8-2-15,-3 4 0 16,1 7-1 0,-1-1 1-16,-1 10-1 0,-2-1 0 15,4 0 0-15,1 0-1 0,0 3 0 16,1-4-1-16,2 6 0 16,0 2-3-16,3 8-2 15,2 17-9-15,1 15 0 16,0 36 0-16,4 17 2 15,5 36 4-15,2-1 9 16,3 17 1-16,1-25 0 16,3-4 1-16,-4-35-1 15,1-14 0-15,-6-30 0 0,2-23 3 16,-2-33 5-16,3-33 5 16,3-25 1-16,16-50 1 15,1-13-1-15,7-6-6 16,-5 25-5-16,1 20-1 15,-17 47-1-15,-4 24 1 16,-13 24-11-16,-1 8-121 16,-4 14-66-16,-16 13-351 15,-7 2-27-15</inkml:trace>
          <inkml:trace contextRef="#ctx0" brushRef="#br1" timeOffset="-276427.8792">-2796-3044 0,'46'-19'16,"-5"0"15,24-11-31,-8 3 16,-19 8-16,-8 8 31,-11 3-15,-4 1-1</inkml:trace>
          <inkml:trace contextRef="#ctx1" brushRef="#br1" timeOffset="-189661.2696">-2143-2860 1253 0,'-10'72'264'0,"11"3"146"15,10-12-371-15,11-4-3 0,3-23-1 16,-4-15-6-16,6-16-23 16,5-16-13-16,-9-16-28 15,6-11-48-15,3-1-18 16,-2-10-314-16,-3 5 61 15</inkml:trace>
          <inkml:trace contextRef="#ctx1" brushRef="#br1" timeOffset="-192571.1542">-4968-1913 1219 0,'17'61'269'0,"4"10"121"16,3 5-364-16,2-11-1 15,1-18-9-15,4-10 1 16,-1-24-47-16,-7-29-359 15,-7-18 106-15</inkml:trace>
          <inkml:trace contextRef="#ctx1" brushRef="#br1" timeOffset="-191746.3339">-4483-2178 969 0,'-1'-4'340'15,"-1"3"98"-15,-4 2-239 16,-4 12-54-16,-5 6-32 15,-2 15-2-15,-1 11-71 16,-1 24-10-16,10 0-23 16,9 6 5-16,0-13-13 0,11-7 9 15,4-24-10-15,5-18 8 16,0-26-7-16,7-31 11 16,-3-19-7-16,-4-24 9 15,-6-1-8-15,-5-6 5 16,-8 29-7-16,-2 18 5 15,1 26-10 1,1 34-2-16,2 24-8 0,2 28 8 16,2 9-6-16,4 17 11 15,3-16 2-15,5-1 9 16,3-27-8-16,0-17 4 16,1-24-8-16,-2-27 10 15,-5-26-22-15,-1-23-50 16,-3-7-33-16,0-20-64 15,-1 15 22-15,-1 8-340 16,-1 22 58-16,2 16 167 16,-2 28 126-16,3 16 71 0,2 13 374 15,0 12 31-15,-1 4-119 16,2-3-20-16,-2-3-89 16,-3-13-1-16,-4-10-39 15,5-11-9-15,-4-2-47 16,6-6-1-16,0 7-19 15,4-2 6-15,-5 3-11 0,5 1 8 16,-8 7-13-16,3 4 10 16,-1 2-7-16,-2-2 7 15,0 0-6-15,7-6 7 16,0-11-13-16,8-12 5 16,0-8-7-16,7-13 8 15,-7-2-3-15,2 5 8 16,-8 17-1-16,2 18-3 15,-7 24-4-15,4 22 19 16,-2 8-1-16,5 5 18 16,-3-4 1-16,4-14 6 15,-2-21-22-15,4-19 9 16,-2-9-15-16,4-33 12 16,-2-10-4-16,-2-17 7 15,-3 4-11-15,-3 2 4 0,-6 24-15 16,2 18-2-16,-5 26-12 15,6 18 6-15,-3 9-6 16,5 10 11-16,-1-5-3 16,6-2 11-16,-10-15-8 15,6-15 8-15,0-13-9 16,0-24 10-16,-1-11-8 16,6-17 12-16,-1 1-10 15,6 5 6-15,-4 22-10 0,0 21-3 16,-3 25-10-16,5 23 9 15,-9 10-3-15,9 13 13 16,-5-3 4 0,6-7 7-16,-6-16-11 0,2-15 4 15,-3-22-8-15,-4-24-136 16,-5-10-381-16,-8-7 83 16</inkml:trace>
          <inkml:trace contextRef="#ctx0" brushRef="#br1" timeOffset="-267622.8387">-2857-1823 0,'0'0'0,"0"0"0,0 0 16,0 0-1,0 0-15,46-11 16</inkml:trace>
          <inkml:trace contextRef="#ctx0" brushRef="#br1" timeOffset="-288492.0594">-2739-2551 0</inkml:trace>
        </inkml:traceGroup>
        <inkml:traceGroup>
          <inkml:annotationXML>
            <emma:emma xmlns:emma="http://www.w3.org/2003/04/emma" version="1.0">
              <emma:interpretation id="{F021B6CC-140D-4CD2-AE3E-00476025927D}" emma:medium="tactile" emma:mode="ink">
                <msink:context xmlns:msink="http://schemas.microsoft.com/ink/2010/main" type="inkWord" rotatedBoundingBox="20922,13341 21245,13218 21414,13663 21091,13785">
                  <msink:destinationLink direction="with" ref="{E19741DB-3527-4C94-ADE9-C527889E04B6}"/>
                </msink:context>
              </emma:interpretation>
              <emma:one-of disjunction-type="recognition" id="oneOf1">
                <emma:interpretation id="interp5" emma:lang="" emma:confidence="1">
                  <emma:literal/>
                </emma:interpretation>
              </emma:one-of>
            </emma:emma>
          </inkml:annotationXML>
          <inkml:trace contextRef="#ctx1" brushRef="#br1" timeOffset="-189027.1693">-1801-2958 627 0,'-2'-34'454'0,"-9"5"-41"15,-2 16-98-15,-5 14-126 16,2 11-80-16,1 25-31 16,5 10-46-16,1 17-18 15,4-1-16-15,6 1 3 16,4-21 3-16,6-10 0 15,-1-18 0-15,7-10 0 16,1-13 3-16,6-15 4 16,2-12 0-16,12-15 0 15,-1-3 0-15,4-1-5 16,-5 13-4-16,3 18-3 16,-8 18-1-16,-1 17 0 15,-6 13 2-15,1 5 3 16,-9-6 2-16,3-1 2 0,-7-12 1 15,0-11 9-15,-6-12 7 16,5-20 3-16,-4-6-2 16,2-9-1-16,-1 6-10 15,4 6-18-15,-7 20-23 16,8 9-34-16,-2 12-38 16,-1 4-46-16,-4 2-5 15,8-2 0-15,-12-12 24 16,-1-13 38-16,-1-9 47 15,-3-13 30-15,-6 2 37 0,4 2 55 16,-1 13 21-16,2 11 19 16,-5 11-10-16,3 13-13 15,0 6-47-15,0 6-19 16,1 2-20-16,11 3-7 16,-3-11-4-16,5-1-1 15,1-8-1-15,9-4 1 16,0-5-1-16,13-3-1 15,2-3 2-15,5-3-1 16,-3-5 0-16,1 3 1 16,-8 4 1-16,-3 5-6 15,-6 10 0-15,-7 16 2 16,-9 8 4-16,-6 9 9 16,-8 5 15-16,-4 5 20 15,-2-10 2-15,-4-4 0 16,1-17-6-16,-1-10-6 0,1-16-48 15,5-9-74-15,4-15-41 16,8-13-40-16,11-10-12 16,7-9-284-16,3-3 134 15</inkml:trace>
        </inkml:traceGroup>
        <inkml:traceGroup>
          <inkml:annotationXML>
            <emma:emma xmlns:emma="http://www.w3.org/2003/04/emma" version="1.0">
              <emma:interpretation id="{9D327D96-1ED7-4CCA-8D87-D8718896EB93}" emma:medium="tactile" emma:mode="ink">
                <msink:context xmlns:msink="http://schemas.microsoft.com/ink/2010/main" type="inkWord" rotatedBoundingBox="17303,15395 17855,15185 18208,16114 17656,16324">
                  <msink:destinationLink direction="with" ref="{168D8218-EB29-4E82-81D0-4442D7BFADA8}"/>
                </msink:context>
              </emma:interpretation>
            </emma:emma>
          </inkml:annotationXML>
          <inkml:trace contextRef="#ctx1" brushRef="#br1" timeOffset="-188207.1287">-1081-3203 683 0,'9'-29'422'0,"-6"11"-26"15,1 11-144-15,-3 11-101 16,4 16-71-16,-1 19-6 15,4 5-25 1,-1 14 3-16,4-3-8 0,4-4-4 16,2-16-17-16,4-9-11 15,2-17-8-15,7-23 6 16,-4-17-1-16,3-27 2 16,-5-9 0-16,-4-7-1 15,-10 12-6-15,-2 5 1 16,-3 26 1-16,-2 15-7 15,-3 12-3-15,1 18 0 16,4 8-3-16,-4 18 4 16,2 1 9-16,3 7 23 15,0-7 5-15,2-4 5 16,3-22-7-16,2-15 3 0,4-20-14 16,4-21-4-16,3-9-4 15,4-12 2-15,-3 4-7 16,3 10-8-16,-5 17-5 15,-5 18-7-15,-5 16-2 16,-2 19-1-16,-2 10 3 16,-4 8 6-16,4-4 9 15,-2-2 4-15,1-12 1 0,3-8-2 16,1-19 3-16,1-17 4 16,6-6-2-1,3-28 1-15,0-5 1 0,-3 4-5 16,-5 8-10-16,0 8-6 15,-7 26-4-15,2 17-5 16,0 16-1-16,2 14 6 16,-3 1 5-16,1 7 5 15,0-7 9-15,-2-7 6 16,1-13-1-16,4-11 2 16,0-16 2-16,3-21-3 15,1-10-5-15,-1-16-9 16,-3 7-24-16,-1 3-29 15,-5 21-6-15,0 13-8 16,0 22 9-16,-6 18 17 16,4 10 29-16,1 11 7 0,-4-3 8 15,1 3 5-15,2-17 3 16,3-8 0-16,-4-16-2 16,4-16 5-16,-1-14-2 15,5-11 1-15,-2 0-8 16,3 2-3-1,2 13-24-15,1 8-15 0,-6 15-4 16,0 12 3-16,2 8 2 0,-1 13 17 16,-4 5 14-16,8 3 6 15,-5-8 2-15,0-11-5 16,2-19 5-16,0-20 4 16,-2-16-7-16,3-22-59 15,-5-6-25-15,-4-13-205 16,-6 7-146-16,-1-4-45 15</inkml:trace>
        </inkml:traceGroup>
        <inkml:traceGroup>
          <inkml:annotationXML>
            <emma:emma xmlns:emma="http://www.w3.org/2003/04/emma" version="1.0">
              <emma:interpretation id="{9C3D4517-9FCA-4C5D-98DA-444F19B1141F}" emma:medium="tactile" emma:mode="ink">
                <msink:context xmlns:msink="http://schemas.microsoft.com/ink/2010/main" type="inkWord" rotatedBoundingBox="20030,14700 20735,14432 21008,15151 20304,15419">
                  <msink:destinationLink direction="with" ref="{E19741DB-3527-4C94-ADE9-C527889E04B6}"/>
                </msink:context>
              </emma:interpretation>
            </emma:emma>
          </inkml:annotationXML>
          <inkml:trace contextRef="#ctx1" brushRef="#br1" timeOffset="-187554.9676">-337-4156 1375 0,'7'2'469'0,"-7"-5"40"16,5-2-343-16,3 2-261 16,-7-3-414-16,-7 5 88 15</inkml:trace>
          <inkml:trace contextRef="#ctx1" brushRef="#br1" timeOffset="3283.5641">-1630-4523 1041 0,'-3'-5'581'0,"-15"19"-72"16,-11 16-138-16,-1 7-335 15,-7 16-6-15,5-5-8 16,7-2-4-16,8-14-5 0,11-9-4 15,9-17-8 1,4-2-4-16,6-5-3 0,3-5 1 16,4-3 2-1,10-2 2-15,4 0 2 0,7 1 1 16,0 4-3-16,1 4 0 16,-7 4-3-16,-5 5 0 15,-10 5-2-15,-2 7 1 16,-12 2 1-16,-4 6 0 15,-7 0 10-15,-4 5 38 16,-12-1 15-16,-11 2 23 16,0-7 4-16,-10 0-6 15,1-10-36-15,6-7-17 16,6-4-29-16,5-1-35 16,13-8-38-16,7-5-168 15,8-2-37-15,11-16-318 0,5-5-40 16</inkml:trace>
        </inkml:traceGroup>
        <inkml:traceGroup>
          <inkml:annotationXML>
            <emma:emma xmlns:emma="http://www.w3.org/2003/04/emma" version="1.0">
              <emma:interpretation id="{6EAB2064-695F-478F-BC63-CDF9665BA989}" emma:medium="tactile" emma:mode="ink">
                <msink:context xmlns:msink="http://schemas.microsoft.com/ink/2010/main" type="inkWord" rotatedBoundingBox="20141,14498 20715,14280 21056,15178 20482,15396">
                  <msink:destinationLink direction="with" ref="{E19741DB-3527-4C94-ADE9-C527889E04B6}"/>
                </msink:context>
              </emma:interpretation>
            </emma:emma>
          </inkml:annotationXML>
          <inkml:trace contextRef="#ctx1" brushRef="#br1" timeOffset="-192829.9824">-5344-2412 1078 0,'13'-24'369'16,"-16"18"40"-16,0 15-266 16,3 16-113-16,3 33-10 15,3 21-18-15,6 33 6 16,8 13-5-16,4 23 10 0,1-19-7 16,-1-7 8-1,-7-36-9-15,-2-19 21 0,-6-35-4 16,0-22 29-16,-3-25 3 15,5-41 17-15,2-33-19 16,10-48 4-16,-2-25-29 16,14-26-7-16,-1 30-18 15,-4 26 4-15,-10 47-10 16,0 35-15-16,-16 44-18 16,-4 27-111-16,-7 17 60 0,-1 13-408 15,-4 3 66-15</inkml:trace>
        </inkml:traceGroup>
      </inkml:traceGroup>
    </inkml:traceGroup>
  </inkml:traceGroup>
</inkml:ink>
</file>

<file path=ppt/ink/ink3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7:19.746"/>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9:35:35.912"/>
    </inkml:context>
    <inkml:brush xml:id="br1">
      <inkml:brushProperty name="width" value="0.09333" units="cm"/>
      <inkml:brushProperty name="height" value="0.09333" units="cm"/>
      <inkml:brushProperty name="color" value="#3165BB"/>
      <inkml:brushProperty name="fitToCurve" value="1"/>
    </inkml:brush>
    <inkml:brush xml:id="br2">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F6D5ED4-5117-4C07-8DD0-A1FE0C725A80}" emma:medium="tactile" emma:mode="ink">
          <msink:context xmlns:msink="http://schemas.microsoft.com/ink/2010/main" type="writingRegion" rotatedBoundingBox="12234,12553 24165,2888 25994,5147 14063,14811"/>
        </emma:interpretation>
      </emma:emma>
    </inkml:annotationXML>
    <inkml:traceGroup>
      <inkml:annotationXML>
        <emma:emma xmlns:emma="http://www.w3.org/2003/04/emma" version="1.0">
          <emma:interpretation id="{0C54CD56-71AD-4F19-B36C-0A30559486B9}" emma:medium="tactile" emma:mode="ink">
            <msink:context xmlns:msink="http://schemas.microsoft.com/ink/2010/main" type="paragraph" rotatedBoundingBox="12234,12553 24165,2888 25994,5147 14063,14811" alignmentLevel="1"/>
          </emma:interpretation>
        </emma:emma>
      </inkml:annotationXML>
      <inkml:traceGroup>
        <inkml:annotationXML>
          <emma:emma xmlns:emma="http://www.w3.org/2003/04/emma" version="1.0">
            <emma:interpretation id="{A691A80F-9750-4FE5-9666-977101B2916F}" emma:medium="tactile" emma:mode="ink">
              <msink:context xmlns:msink="http://schemas.microsoft.com/ink/2010/main" type="line" rotatedBoundingBox="12234,12553 24165,2888 25994,5147 14063,14811"/>
            </emma:interpretation>
          </emma:emma>
        </inkml:annotationXML>
        <inkml:traceGroup>
          <inkml:annotationXML>
            <emma:emma xmlns:emma="http://www.w3.org/2003/04/emma" version="1.0">
              <emma:interpretation id="{95D7D1A8-FD3F-4BD3-B306-B735B84892A0}" emma:medium="tactile" emma:mode="ink">
                <msink:context xmlns:msink="http://schemas.microsoft.com/ink/2010/main" type="inkWord" rotatedBoundingBox="12813,13268 13277,12893 13745,13471 13282,13847"/>
              </emma:interpretation>
            </emma:emma>
          </inkml:annotationXML>
          <inkml:trace contextRef="#ctx0" brushRef="#br0">-14034-3735 1125 0,'-5'-16'287'0,"-1"11"103"16,1 14-331-16,2 17-7 15,0 10-18-15,3 25 2 16,5 9-12-16,-4 24 13 16,6 0-8-16,-3 20 2 15,1-14-12-15,-4 6-1 16,2-26-14-16,-3-11 9 15,-3-25-1-15,0-14 10 16,2-15-4-16,-1-10 9 16,2-5-9-16,0-8 10 0,0-4-10 15,-4-18 5-15,2-14-10 16,1-28 3-16,1-16-16 16,3-22 5-16,-2 5-5 15,-1-9 6-15,-1 23-5 16,-1 14 4-16,-4 28-3 15,6 17 5-15,0 22-5 16,-3 16 3-16,3 12-3 16,0 15 5-16,-3 7-6 0,-2 21 7 15,2 2-2-15,-1 13 5 16,2-6-7-16,2 9 4 16,0-14-7-16,0 2 4 15,2-13-5-15,-2-11 15 16,0-25-80-16,6-35-421 15,-2-27 125-15</inkml:trace>
        </inkml:traceGroup>
        <inkml:traceGroup>
          <inkml:annotationXML>
            <emma:emma xmlns:emma="http://www.w3.org/2003/04/emma" version="1.0">
              <emma:interpretation id="{94E5F595-05F0-4AB2-BDC1-1EB6A0E787BF}" emma:medium="tactile" emma:mode="ink">
                <msink:context xmlns:msink="http://schemas.microsoft.com/ink/2010/main" type="inkWord" rotatedBoundingBox="14785,11713 14797,11703 14807,11716 14795,11726"/>
              </emma:interpretation>
            </emma:emma>
          </inkml:annotationXML>
          <inkml:trace contextRef="#ctx1" brushRef="#br0">-12533-4939 0</inkml:trace>
        </inkml:traceGroup>
        <inkml:traceGroup>
          <inkml:annotationXML>
            <emma:emma xmlns:emma="http://www.w3.org/2003/04/emma" version="1.0">
              <emma:interpretation id="{13444E6B-FC59-416B-8DB7-EA02A100A406}" emma:medium="tactile" emma:mode="ink">
                <msink:context xmlns:msink="http://schemas.microsoft.com/ink/2010/main" type="inkWord" rotatedBoundingBox="16462,11619 16474,11609 16484,11622 16472,11632"/>
              </emma:interpretation>
              <emma:one-of disjunction-type="recognition" id="oneOf0">
                <emma:interpretation id="interp0" emma:lang="" emma:confidence="1">
                  <emma:literal/>
                </emma:interpretation>
              </emma:one-of>
            </emma:emma>
          </inkml:annotationXML>
          <inkml:trace contextRef="#ctx1" brushRef="#br1" timeOffset="173171.2414">-10856-5033 0,'0'0'0,"0"0"31,0 0-15</inkml:trace>
        </inkml:traceGroup>
        <inkml:traceGroup>
          <inkml:annotationXML>
            <emma:emma xmlns:emma="http://www.w3.org/2003/04/emma" version="1.0">
              <emma:interpretation id="{C6BFB7DE-E327-4512-80E9-4CB2612CD40A}" emma:medium="tactile" emma:mode="ink">
                <msink:context xmlns:msink="http://schemas.microsoft.com/ink/2010/main" type="inkWord" rotatedBoundingBox="16922,9849 18827,8306 19583,9239 17678,10782"/>
              </emma:interpretation>
            </emma:emma>
          </inkml:annotationXML>
          <inkml:trace contextRef="#ctx0" brushRef="#br0" timeOffset="-36788.8958">-9939-6367 1224 0,'-18'41'292'0,"9"-3"131"0,12-13-350 16,19-20 4-16,12-14 0 16,14-25 15-16,10-16-23 15,19-15 6-15,2-5-30 16,15-22-4-16,0 14-24 16,7 6 4-16,-19 14-22 15,-8 17-126-15,-18 33-378 0,-7 5 76 16</inkml:trace>
          <inkml:trace contextRef="#ctx0" brushRef="#br0" timeOffset="-36859.2328">-10012-6543 1323 0,'-4'7'421'0,"4"-8"85"16,9-8-371-16,15-14-23 15,11-17-40-15,16-28-9 16,9-6-25-16,18-13 1 16,0-1-27-16,7 8 0 15,-6 22-15-15,0 7 10 16,-20 19-8-16,-6 14-47 15,-20 14-71-15,-11 17-72 16,-18 3-359-16,-18 27 29 16</inkml:trace>
          <inkml:trace contextRef="#ctx0" brushRef="#br0" timeOffset="-35774.6493">-8666-7111 1079 0,'6'40'301'16,"0"-5"109"-16,2-5-295 15,1-7-2-15,-2-11-6 16,-1-15 18-16,1-12-26 0,-1-26 9 16,-2-9-25-16,4-40-10 15,-2-16-31-15,-5-37-5 16,-1 7-27-16,-1-12 3 16,-5 35-11-16,-3 15 5 15,6 51-7-15,-2 14 6 16,0 22-7-16,7 13 5 15,4 10-6-15,3 2 5 16,2 4-7-16,2 6 9 16,3 1-6-16,5 6 6 15,-1 4-8-15,1 12 8 16,3 3-9-16,-6 13 9 16,-1-6-7-16,-2 10 13 15,-3-11-8-15,-3-1 11 0,2-14-9 16,0-9 9-1,-7-13-11-15,1-5 10 0,-4-11-6 16,1-4 29-16,-5-4-1 16,0-9 14-16,-5-4-10 15,-2-5 5-15,2 4-31 16,2-4 2-16,1 12-18 16,7 8 6-16,-2 5-11 15,-3 4-1-15,3 9-18 16,0-3-37-16,0-4-94 0,7-4-445 15,-1-8 82-15</inkml:trace>
          <inkml:trace contextRef="#ctx0" brushRef="#br0" timeOffset="-33831.5708">-8631-8049 1147 0,'0'-50'396'0,"-6"-3"86"16,-2 20-289-16,5 10-33 15,2 14-45-15,-2 17-6 16,4 16-49-16,4 29-21 0,1 12-30 16,6 25 3-1,5 4-2-15,10 26 2 0,-1-16-1 16,7 25 0-16,0-7-5 15,-2 4-1-15,-5-26-3 16,-4-5 5-16,-5-29 2 16,-2-18 3-16,-1-19 3 15,-5-11 6-15,2-12-2 16,4-15 8-16,1-9 0 16,12-21 3-16,7-10-4 0,10-9-1 15,4 1-11-15,14-9-5 16,-6 12-6-16,5 2 0 15,-12-1-3-15,-5 14 2 16,-14 13-2-16,-5 8 0 16,-8 9-4-16,0 12-26 15,-12-5-15-15,-6 2-175 16,-1 0-385-16,-28-4 59 16</inkml:trace>
        </inkml:traceGroup>
        <inkml:traceGroup>
          <inkml:annotationXML>
            <emma:emma xmlns:emma="http://www.w3.org/2003/04/emma" version="1.0">
              <emma:interpretation id="{01F97F05-1F19-456D-BB66-D6A638E5A8C8}" emma:medium="tactile" emma:mode="ink">
                <msink:context xmlns:msink="http://schemas.microsoft.com/ink/2010/main" type="inkWord" rotatedBoundingBox="19255,7617 22086,5324 23393,6937 20562,9230"/>
              </emma:interpretation>
            </emma:emma>
          </inkml:annotationXML>
          <inkml:trace contextRef="#ctx1" brushRef="#br2" timeOffset="602624.9854">-5568-8405 0</inkml:trace>
          <inkml:trace contextRef="#ctx0" brushRef="#br0" timeOffset="-32166.2155">-7291-8960 673 0,'1'-69'618'0,"-14"13"-105"16,-4 21-20-16,-3 17-309 15,5 18-71-15,0 23-21 16,1 16-58-16,7 33-22 16,7 14-10-16,9 25 0 15,13 0 0-15,16 7 0 16,3-23-1-16,8-2-1 16,-1-22 2-16,12 4 0 15,-6-15-1-15,8 6 0 16,-2-12 0-16,6 4 1 15,-11-13-2-15,-3-1 1 16,-13-7 0-16,-9-5 0 16,-16-11-1-16,-14-4 3 0,-11-10 3 15,-20-5 2-15,-7-5-1 16,-26-11-14-16,-9-7-10 16,-17-20-19-16,9-6-3 15,-12-14 2-15,22 3 10 16,13 5 15-16,23 17 20 15,9 6 6-15,19 14-2 16,17 0 2-16,9 4-7 0,11-4-5 16,6 1-4-16,16-11 0 15,0-5 1-15,10-9 1 16,-6-2 2-16,6-11 5 16,-15 1-50-16,-10-3 331 15,-16 2-820-15,-15-4 334 16</inkml:trace>
          <inkml:trace contextRef="#ctx0" brushRef="#br0" timeOffset="-127979.4221">-5748-10315 943 0,'-21'-29'358'0,"-5"26"27"15,-14 15-238-15,-5 19-91 0,-13 23-29 16,0 13-21-16,-2 19-3 16,13 1 3-16,10 13-3 15,21-24 5-15,14 1-5 16,14-25 2-16,16-10-4 16,5-20 4-16,15-7-4 15,6-23 6-15,15-8-3 16,-2-13 4-16,9-9-3 15,-9-2 3-15,-3 7-31 16,-22 6 446-16,-15-1-821 16,-21 7 394-16</inkml:trace>
          <inkml:trace contextRef="#ctx1" brushRef="#br0" timeOffset="49524.2352">-7279-8989 0,'0'0'31,"0"0"-31,45-23 32</inkml:trace>
          <inkml:trace contextRef="#ctx0" brushRef="#br0" timeOffset="-31427.9597">-7194-9669 1326 0,'-5'-36'461'15,"1"19"66"-15,8 5-337 16,-1 9-117-16,8 22-24 15,-1 13-31-15,6 30-13 0,-4 14-3 16,3 29 2-16,-6-2 0 16,5 5 2-16,-10-26-2 15,1-12 3-15,-2-34-1 16,-2-19 4-16,-4-22 5 16,-3-33 2-16,0-24-3 15,-3-40 0-15,2-13-6 16,0-11-9-16,7 25-6 0,0 9-2 15,2 47-3-15,1 19-5 16,-3 25-1-16,0 19 1 16,5 18 4-16,2 22 0 15,4 9 10-15,13 13 1 16,2-3 4-16,9 2-1 16,-3-18 0-16,2-8 1 15,-9-21-1-15,-4-9 0 16,-7-11 0-16,-5-11 0 15,-6 6 1-15,-8-11 7 16,-7-3-1-16,-17-11 2 16,-6 1-1-16,-21-15 1 15,-1 3-7-15,-22-6-1 16,6 10 0-16,-6-3-1 16,17 9 0-16,7 6-1 15,25 6 1-15,15 2-4 0,18 2-1 16,16-3-1-1,13-7 0-15,23-3-1 0,4-5 4 16,31 0 0-16,-1 1 16 16,14 2-79-16,-9 1 347 15,3 13-820-15,-33-2 309 16</inkml:trace>
          <inkml:trace contextRef="#ctx0" brushRef="#br0" timeOffset="-130426.4124">-5314-9206 958 0,'-12'2'308'0,"7"-2"42"15,10 0-261-15,10-2-50 16,1 1-27-16,7-10-11 16,8-6 4-16,14-25-3 15,8-22 8-15,18-45 4 16,11-25 5-16,9-52-5 16,-9 2 4-16,-3-15-6 15,-24 35-2-15,-20 25-3 16,-20 60 0-16,-13 33-3 0,-9 49 2 15,6 55-8-15,-1 27 5 16,7 39-6-16,7 8 4 16,28 23-6-16,7-24 8 15,27-8-19-15,6-41 34 16,-1-48-396-16</inkml:trace>
          <inkml:trace contextRef="#ctx1" brushRef="#br0" timeOffset="5125.9196">-5940-9973 0,'0'0'16,"0"0"15,0 0 0,0 0-15</inkml:trace>
        </inkml:traceGroup>
        <inkml:traceGroup>
          <inkml:annotationXML>
            <emma:emma xmlns:emma="http://www.w3.org/2003/04/emma" version="1.0">
              <emma:interpretation id="{1819F8D0-8485-4251-9FA2-DB714657F7EA}" emma:medium="tactile" emma:mode="ink">
                <msink:context xmlns:msink="http://schemas.microsoft.com/ink/2010/main" type="inkWord" rotatedBoundingBox="22075,4581 24165,2888 25994,5147 23904,6840"/>
              </emma:interpretation>
              <emma:one-of disjunction-type="recognition" id="oneOf1">
                <emma:interpretation id="interp1" emma:lang="" emma:confidence="1">
                  <emma:literal/>
                </emma:interpretation>
              </emma:one-of>
            </emma:emma>
          </inkml:annotationXML>
          <inkml:trace contextRef="#ctx0" brushRef="#br0" timeOffset="-167909.5195">-3003-12608 1059 0,'25'-4'272'15,"4"4"97"-15,17-8-274 16,4 2-38-16,4-3 3 16,0 1-17-16,6 2-11 15,-13 5-39-15,3 7-388 16,-7 9 121-16</inkml:trace>
          <inkml:trace contextRef="#ctx0" brushRef="#br0" timeOffset="-464235.8015">-2557-12714 1183 0,'-6'-5'291'0,"-8"13"91"0,0 10-338 16,-5 14-17-16,-4 12-7 15,2 15 14 1,2-3 8-16,4 14 25 0,3-8-4 16,11 23 7-16,-1-3-13 15,7 33-1-15,-4-16-27 16,7-4 7-16,-5-31-14 16,0-14 7-16,0-41-11 0,3-6 9 15,-11-3-6-15,1-4 6 16,-7-5-9-16,-6-45-12 15,-7-2-25-15,-9-39-45 16,-1-1-9-16,-5-4 5 16,4 39 13-16,3 8 36 15,16 37 48-15,5 5 13 16,12 11-7-16,12 8 4 16,8 4-16-16,17-2-5 15,7 3-12-15,22-9 9 16,1-7-6-16,14-3-70 15,-4-8-80-15,4-5-355 16,-25-4 20-16</inkml:trace>
          <inkml:trace contextRef="#ctx0" brushRef="#br0" timeOffset="-168597.7787">-3883-12555 1325 0,'1'-1'334'0,"1"4"103"16,5-2-379-16,11-5-32 16,10-4-18-16,14-5 7 15,10-7-6-15,15-6 2 16,-2 5-7-16,6 0-39 15,-12 13-43-15,-1 10-338 16,-8 16-32-16</inkml:trace>
          <inkml:trace contextRef="#ctx0" brushRef="#br0" timeOffset="-168100.7724">-2732-12876 1161 0,'-4'10'363'0,"-2"1"57"15,-4 6-273-15,7 11-114 16,-1 12 0-16,-1 1-8 16,4 9-5-16,5-5-21 15,1-7 9-15,3 3 2 16,-2-12-5-16,1-11-1 15,-7 7-4-15,-3-16-26 0,-7-9-74 16,-3-9-18-16,-12-2-326 16,-16-4 43-16</inkml:trace>
          <inkml:trace contextRef="#ctx0" brushRef="#br0" timeOffset="-273826.2268">-3873-11071 964 0,'-20'17'325'0,"5"-2"76"15,6-4-266-15,6-4-14 16,0-5-40-16,6-8-13 15,8-11-35-15,13-15 0 16,5-10-21-16,16-20 4 0,1-5-8 16,6-5 10-16,-8 16-44 15,-4 2-413-15,-14 34 132 16</inkml:trace>
          <inkml:trace contextRef="#ctx0" brushRef="#br0" timeOffset="-465814.875">-4897-12289 935 0,'8'-25'381'16,"-4"2"51"-16,-2 11-216 0,-1 4-46 16,-1 4-42-16,-7 8-14 15,-6 13-47-15,-5 0-21 16,-1 11-36-16,-9 36-3 16,4 6-3-16,3 27 2 15,9-6-5-15,4-3 7 16,12-31-4-16,10-11 7 15,4-34-4-15,13-6 5 16,2-10-6-16,16-45 7 16,4-1-7-16,4-26 8 15,-2-4-5-15,-5-14 4 16,-12 35-8-16,-12-2 4 16,-9 28-10-16,-8 8 5 0,-2 18-11 15,-8 14-2 1,2 12-6-16,-4 11 9 0,-1 12-5 15,-4 16 12-15,5-3 0 16,5-5 6-16,7-9-6 16,9-10-44-16,5-17-100 15,13-12-376-15,-1 2 44 16</inkml:trace>
          <inkml:trace contextRef="#ctx0" brushRef="#br0" timeOffset="-271786.2747">-3399-11584 517 0,'12'-12'364'0,"-9"-7"-14"16,1 0-114-16,-2 9 14 15,-2 10-80-15,-3 3-10 16,-2 12-45-16,-13 14-16 16,-6 7-55-16,-11 36-11 15,-3 5-24-15,-8 12-42 16,10-14-79-16,-5-18-356 0,8-37 51 16</inkml:trace>
          <inkml:trace contextRef="#ctx0" brushRef="#br0" timeOffset="-273301.4878">-3351-10916 1038 0,'-3'8'322'16,"3"-1"100"-16,0 4-283 15,-3-8-18-15,2-2-33 16,2-4-5-16,4-7-50 16,7-16-3-16,3-17-21 0,8-19 4 15,-1-9-9 1,1-11 8-16,-8 15-10 0,-2 16 5 15,-6 23-8-15,-4 24 2 16,-1 20-8-16,-1 19 3 16,5 8-4-16,2 13 8 15,2-3-3-15,4 6 5 16,4-9-4-16,-1-7-39 16,1-11-62-16,2-11-357 15,-6-16 55-15</inkml:trace>
          <inkml:trace contextRef="#ctx0" brushRef="#br0" timeOffset="-465455.7107">-4029-12578 1169 0,'6'3'393'0,"-17"22"84"0,-4 3-303 16,-17 13-44-1,0 8-33-15,1 4-6 0,5-14-41 16,6 19-12-16,14-6-28 15,9 16-3-15,9-7-10 16,5 1 1-16,4 9-3 16,8-12-5-16,-3-50-20 15,6-3-85-15,-2-7-53 0,9-33-357 16,-2 6 24 0</inkml:trace>
          <inkml:trace contextRef="#ctx0" brushRef="#br0" timeOffset="-465168.3408">-3462-12434 988 0,'13'-3'441'0,"-15"3"53"15,-6 3-255-15,-13 0-37 16,-6 8-62-16,-19 6-28 15,2 7-56-15,-7 0-4 16,8 7-30-16,4 2-4 16,11-3-16-16,6 17 3 0,11-6-8 15,8 12 3-15,12-12-5 16,12-4 4-16,8-30-5 16,14-13-43-16,2-21-83 15,8 6-419-15,-7-5 67 16</inkml:trace>
          <inkml:trace contextRef="#ctx0" brushRef="#br0" timeOffset="-274020.312">-3827-11533 605 0,'-8'-19'485'0,"7"15"-109"16,5 7-22-16,7 1-316 15,7 15-12-15,6 15-19 16,11 9 0-16,2-1-3 16,8 13 4-16,-2-9-4 0,2-9 5 15,-7-8-5-15,-2-1 6 16,-7-10-5-16,-4-3 6 16,-10-6-6-16,-3 6 4 15,-8-7-34-15,-13-5-75 16,-7-3-294-16,-19 0 42 15</inkml:trace>
          <inkml:trace contextRef="#ctx0" brushRef="#br0" timeOffset="-272751.7305">-2996-11171 1063 0,'8'-15'315'16,"5"0"77"-16,12-8-279 16,5-3-55-16,14-9-6 0,-1 0-27 15,8-12-4-15,-8 3-15 16,5-1-16-16,-14 8 128 16,7 16-525-16,-16 8 199 15</inkml:trace>
          <inkml:trace contextRef="#ctx0" brushRef="#br0" timeOffset="-464844.6831">-3170-12277 1059 0,'6'0'400'0,"-6"10"77"15,-2 11-270-15,-10 39-29 16,-6 0-53-16,-8 36-21 15,0-4-46-15,5-5-139 0,9-34 156 16,21-12-599-16</inkml:trace>
          <inkml:trace contextRef="#ctx0" brushRef="#br0" timeOffset="-272935.9071">-2894-11571 1178 0,'1'16'274'16,"2"25"114"-16,0 5-342 16,8 8-11-16,1-4-11 0,6 8 3 15,7-23-16-15,2-5 2 16,-1-11-9-16,6-6 4 15,-11-8-8-15,-4-1-26 16,-4-2-26-16,-10 2-202 16,-9 5-152-16,-15 4-35 15</inkml:trace>
          <inkml:trace contextRef="#ctx0" brushRef="#br0" timeOffset="-272438.9735">-2610-11109 1082 0,'9'-4'257'0,"10"-14"118"15,10-8-310-15,14-24-1 16,1-3-8-16,12-5-1 16,-8 12-27-16,3 13-8 15,-15 29-15-15,-9 23 17 16,-13 12 1-16,-11 26 17 16,-12 5-1-16,-9 14 8 15,-4-6-21-15,-8 4-2 16,6-22-16-16,-4-2 4 15,9-16-8-15,5-9 5 16,8-13-8-16,11 1 4 0,10-12-5 16,14-2 2-16,2-10-1 15,19-1 4-15,1-5-2 16,11-7-47-16,0-8 174 16,12 2-585-16,-11-8 204 15</inkml:trace>
          <inkml:trace contextRef="#ctx0" brushRef="#br0" timeOffset="-463955.0145">-2245-12637 1194 0,'8'14'297'15,"2"4"112"-15,6 5-344 16,6 13-1-16,1-1-3 16,0 12 14-16,-3 5-13 0,-4 8 10 15,-8 7-18-15,-10 29 0 16,-14 17-23-16,-30 13 0 16,-13-3-15-1,-27 11-12-15,-13-10 244 0,-9-18-746 16</inkml:trace>
          <inkml:trace contextRef="#ctx0" brushRef="#br0" timeOffset="-168774.2948">-3669-12725 1269 0,'-7'-1'314'0,"3"8"121"0,-2 3-361 16,-2 9-18-1,1 6-14-15,2 6-6 0,1-3-21 16,2 2-3-16,5 0-9 15,2-5 1-15,-2-7-1 16,1 0 2-16,-2-4-1 16,-1-10 1-16,-1 1-1 15,0-2 2-15,-1 0-1 0,-5 0-108 16,-3 3 177 0,-10-4-531-16,0-5 126 0</inkml:trace>
        </inkml:traceGroup>
      </inkml:traceGroup>
    </inkml:traceGroup>
  </inkml:traceGroup>
</inkml:ink>
</file>

<file path=ppt/ink/ink3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3:52.6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68EDD6-3DB2-48B2-B20D-81B2CC1B0061}" emma:medium="tactile" emma:mode="ink">
          <msink:context xmlns:msink="http://schemas.microsoft.com/ink/2010/main" type="inkDrawing" rotatedBoundingBox="12001,15932 19002,17649 18449,19904 11448,18187" semanticType="callout" shapeName="Other"/>
        </emma:interpretation>
      </emma:emma>
    </inkml:annotationXML>
    <inkml:trace contextRef="#ctx0" brushRef="#br0">2 2050 457 0,'-4'6'194'0,"2"-4"5"16,2-2-84-16,3 3-49 16,0-12-3-16,3 1 1 15,2-4 11-15,-1 0-20 16,6-5-7-16,-3 2-13 16,2-5-7-16,-1 2-17 15,3-8-1-15,-1-1-4 16,3-11 1-16,-4 0-2 15,3-6 0-15,-5 2 3 16,1-2 14-16,-2 10 2 0,2-4 4 16,-2 13 0-16,0-7-2 15,-1 7-15-15,1-2-2 16,-3 3-6-16,4-8 0 16,-1 5-1-16,5-14 0 15,-3 3-1-15,7-9 1 16,-4 1-2-16,5-1 2 15,-2 5-2-15,3-7 0 16,-4 8 0-16,6-3 1 16,-7 6-2-16,2-1 2 15,-5 7-1-15,3-5 0 16,-1 4 1-16,2-6 1 16,-2 2 3-16,7-7 5 15,-6 6 0-15,5-1 1 0,-2 7-2 16,6-4-2-16,-4 4-4 15,6-6 0-15,-2 3-2 16,7-6 1-16,-4 3-1 16,5-1-1-16,-3 7-1 15,-2 4 1-15,-3 6 0 16,1 0 0-16,-4 7 2 0,5-2 2 16,-1-5 0-1,6-4 0-15,-4 0 1 0,3-4-2 16,-2-1-1-16,-7 4-1 15,-3 9-1 1,0 3 2-16,-6 6-1 16,-1 4 2-16,-2 4 2 0,-1-1-2 15,-2 5 1-15,3-1 0 16,0-1-1-16,5-2-2 16,2-1 2-16,1-4-1 15,0 3-1-15,2-3 2 16,-3 3-1-16,-1-2-1 15,-3 2-2-15,0 2 1 16,-1 2-2-16,1 2 2 16,-3-1 0-16,3 5 1 15,0-2 0-15,5 3 1 16,-3-4-1-16,4 2 1 0,-3-1-2 16,0 2 0-1,-3-1-1-15,3 2-1 0,-4 3 0 16,1 1 0-16,-1 0 2 15,-4 2 3-15,1 1 2 16,3 1 1-16,-4-3 0 16,5 0 0-16,1-1-2 15,2-1-1-15,-2 1-1 16,3-4 0-16,-3-1 0 0,1 2-1 16,-4 2-1-16,0-3 0 15,-1 1 0-15,-2 3 1 16,1-2 2-16,2 10 0 15,0-8 0-15,0 7 0 16,4-3-1-16,-1 1 1 16,4-10-2-16,0 9 1 15,-2-3 0-15,0-1 0 16,0 2-1-16,-1 4 0 16,3 1-1-16,1 2 1 15,-1 0 0-15,2 3 1 16,3-4-1-16,0 4 0 15,0-2-1-15,3 2 1 16,-2 0-2-16,3 2 1 16,-2-3-1-16,4 1 1 15,-4-6 0-15,5 0 0 0,-2-1 1 16,2 1-1-16,-2-3 0 16,5 5 1-16,-5-6-1 15,-1 2 0-15,1-3-1 16,4 0 1-16,-7-1 0 15,6 5 0-15,1-6 1 16,1 4 0-16,-5-3-1 16,5 5 1-16,-5-2-1 0,6 5 0 15,-4-7 0-15,6 7 0 16,-3-3 0 0,4-1 1-16,-1 1-1 0,6 3 1 15,-7-3-1-15,5 1 1 16,-5-2-1-16,-1 6 6 15,-4-7 1-15,7 6 2 16,-1-1-1-16,9 3 1 16,-3-7-5-16,3 4-1 15,-1-2-2-15,-1-3 2 16,-6-1-2-16,4 4 0 16,-4-1-1-16,5 1 2 15,-4-3-2-15,8 2 2 16,-7-3 1-16,8-1 0 15,-7 1 0-15,5-2-1 0,-6 0 0 16,8 2 0-16,-9 0-2 16,12-2 1-16,-3 4-1 15,5 0 1-15,-1 0 1 16,12 2-1-16,-8 1 0 16,2 2 1-16,-8-3-1 15,7-3-4-15,-10-3 3 16,8 2-1-16,-1-6 1 15,7 1 1-15,-4 0 3 16,7 8-2-16,-6 1 0 0,6 8-1 16,-5 2 0-16,2 6 0 15,-8-7 0-15,5 0 0 16,-5-5 1-16,5-1 0 16,-6-4-1-16,7 4 0 15,-10-3 0-15,4 6-1 16,-6-1 1-1,2 1 0-15,-9-7-1 0,6 0 2 16,-5-11 0-16,2 3 1 16,-1-8-1-16,5 2 0 15,1 3-1-15,4 4 1 16,-3-7-2-16,9 3 1 16,-7 0 0-16,5-2 0 15,-4-1 0-15,5-1 1 0,-6 2 1 16,4-2 0-16,-8-1 0 15,10-4-1-15,-7 6 1 16,7-3-3-16,-3 0 0 16,10 2 0-16,-9 4 0 15,17 0-1-15,-5 0 1 16,11-6 1-16,-6-1 0 0,12-10 1 16,-14-3-1-16,6 1 1 15,-7 4 0-15,1 7-2 16,-10 7 2-16,1 13-52 15,-7 5 131-15,5 13-473 16,-1-12 148-16</inkml:trace>
  </inkml:traceGroup>
</inkml:ink>
</file>

<file path=ppt/ink/ink3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4:04.1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57714B-359A-43FE-A380-1E37760E34A2}" emma:medium="tactile" emma:mode="ink">
          <msink:context xmlns:msink="http://schemas.microsoft.com/ink/2010/main" type="inkDrawing" rotatedBoundingBox="14402,16269 19411,15008 19944,17124 14935,18385" semanticType="enclosure" shapeName="Other">
            <msink:sourceLink direction="with" ref="{4AD11700-6C29-4AD4-A917-51902F36AB50}"/>
            <msink:sourceLink direction="with" ref="{0A5B3431-332B-417B-94A5-6F1BEAA47493}"/>
          </msink:context>
        </emma:interpretation>
      </emma:emma>
    </inkml:annotationXML>
    <inkml:trace contextRef="#ctx0" brushRef="#br0">4133 501 1058 0,'-105'-31'272'15,"-3"9"82"-15,-21 0-305 16,6 5-17-16,-34-4-19 15,0 1-7 1,-38-6-1-16,0 8 0 0,-35-3-3 16,14 10 14-16,-36 11-6 15,25 12 5-15,-37 19-6 16,32 14 3-16,-29 17-12 16,39 8 2-16,-4 18-4 15,47-8 4-15,0 18-8 16,50-4 6-16,5 18-5 15,31-3 3-15,20 29-6 16,31-1 8-16,27 16-9 16,36-12 5-16,40 19-7 0,28-28 3 15,45 7-7-15,14-22 9 16,50 4-3-16,0-30 10 16,48-10-1-16,-9-37 7 15,48-32-5-15,-19-39 5 16,37-40-7-16,-30-23 5 15,35-34-5-15,-35-5 6 0,28-27 0 16,-45 16 11-16,14-19 1 16,-47 19 6-16,5-12-6 15,-45 23 1-15,-5-13-10 16,-44 17 2-16,-15-11-8 16,-46 22 16-16,-29-10 29 15,-38 19 18-15,-35 0 11 16,-37 20 9-16,-62-3-20 15,-28 21-28-15,-56 2-22 16,-27 18-14-16,-66 17-11 16,11 24 7-16,-76 26-7 15,15 24 8-15,-58 51-93 16,25 28-14-16,-74 89-357 16</inkml:trace>
  </inkml:traceGroup>
</inkml:ink>
</file>

<file path=ppt/ink/ink3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2:34.7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2A55C7-66C0-43CE-B8B3-7711556A9D66}" emma:medium="tactile" emma:mode="ink">
          <msink:context xmlns:msink="http://schemas.microsoft.com/ink/2010/main" type="writingRegion" rotatedBoundingBox="23983,18549 12208,19472 11899,15526 23673,14602"/>
        </emma:interpretation>
      </emma:emma>
    </inkml:annotationXML>
    <inkml:traceGroup>
      <inkml:annotationXML>
        <emma:emma xmlns:emma="http://www.w3.org/2003/04/emma" version="1.0">
          <emma:interpretation id="{F8F39F29-6BD8-4294-BD0A-658522A73870}" emma:medium="tactile" emma:mode="ink">
            <msink:context xmlns:msink="http://schemas.microsoft.com/ink/2010/main" type="paragraph" rotatedBoundingBox="23604,18579 12208,19472 11899,15526 23295,14632" alignmentLevel="1"/>
          </emma:interpretation>
        </emma:emma>
      </inkml:annotationXML>
      <inkml:traceGroup>
        <inkml:annotationXML>
          <emma:emma xmlns:emma="http://www.w3.org/2003/04/emma" version="1.0">
            <emma:interpretation id="{31357883-591F-4445-948C-7365B68113F5}" emma:medium="tactile" emma:mode="ink">
              <msink:context xmlns:msink="http://schemas.microsoft.com/ink/2010/main" type="line" rotatedBoundingBox="23604,18579 12208,19472 11899,15526 23295,14632"/>
            </emma:interpretation>
          </emma:emma>
        </inkml:annotationXML>
        <inkml:traceGroup>
          <inkml:annotationXML>
            <emma:emma xmlns:emma="http://www.w3.org/2003/04/emma" version="1.0">
              <emma:interpretation id="{4438AE2B-5266-4624-B920-109AC1A5658F}" emma:medium="tactile" emma:mode="ink">
                <msink:context xmlns:msink="http://schemas.microsoft.com/ink/2010/main" type="inkWord" rotatedBoundingBox="21089,15272 24263,16729 22994,19494 19820,18037"/>
              </emma:interpretation>
              <emma:one-of disjunction-type="recognition" id="oneOf0">
                <emma:interpretation id="interp0" emma:lang="" emma:confidence="1">
                  <emma:literal/>
                </emma:interpretation>
              </emma:one-of>
            </emma:emma>
          </inkml:annotationXML>
          <inkml:trace contextRef="#ctx0" brushRef="#br0">-7616 750 1416 0,'-4'-2'349'0,"1"4"108"15,6 1-401-15,1 4-50 16,2 1-8-16,8 9-38 15,0-1-62-15,4 2-354 16,2-4 57-16</inkml:trace>
          <inkml:trace contextRef="#ctx0" brushRef="#br0" timeOffset="282.2059">-7280 850 1242 0,'-3'0'265'16,"-7"4"134"-16,0 5-366 15,-4 8 7-15,-3 7 11 0,2 8 12 32,3 3-8-32,6 9 0 0,6-9-13 0,8-2-11 15,5-11-21-15,9-9-3 16,2-13 0-16,8-7 0 16,-2-11 3-16,11-13 3 15,-11-1 0-15,2-1-2 16,-11 6-3-16,-4 7-4 15,-6 18-4-15,-4 5-1 16,-2 10 3-16,2 6 10 16,-2-4 5-16,1 2 2 15,5 1 2-15,5-15-3 16,0-3-8-16,8-9 0 16,2-6-2-16,1-12 0 15,0 6-1-15,1-2-2 16,-7 11-5-16,-3 4-2 15,-7 10-2-15,-4 11 1 0,-5 2 1 16,-1 11 3-16,-4 2 2 16,3-1-56-16,-1 3 75 15,-5-30-521-15,1-10 140 16</inkml:trace>
          <inkml:trace contextRef="#ctx0" brushRef="#br0" timeOffset="-7270.0587">-6300 278 988 0,'-9'3'254'0,"0"6"87"15,-1 1-282-15,0 7-9 16,-1 1-11-16,1 10 0 15,7 10 9 17,1-20-27-32,0 2-21 0,1 63 4 15,2-6-4-15,1-1 6 16,4-9-2-16,-4-52 13 16,-4-12 1-16,1-1 12 15,2-2-1-15,1-8 9 16,4-5-8-16,6-13 1 0,1-9-12 15,6-18 2-15,-3-3-12 16,1-13 2 0,-3 6-5-16,-2-4-1 0,-3 14-3 15,-4 7 0-15,-2 17-2 16,-5 16 2-16,-4 13 0 16,-5 12 1-16,-2 9-1 15,-3 14 1-15,1 0-4 0,0 12 2 16,5-6-3-1,-1 4 3-15,5-7-3 0,0 9 4 16,0-10-5-16,3-1 6 16,3-10-3-16,-2-8 8 15,4-12-3-15,2-6 12 16,-1-10-2-16,5-9 9 16,2-5-8-16,3-15 5 15,-1-5-10-15,0-9 2 16,-2 4-9-16,0-10 4 15,-4 9-5-15,0-2 2 16,-2 17-4-16,-4 3-1 16,0 19-6-16,-4 11-3 15,-2 13-1-15,-6 13 0 16,-1 13 2-16,1 14 4 16,0 1 1-16,3 2 4 15,1-5-4-15,4-1 4 0,1-13-2 16,1-3 4-16,2-7-4 15,2-9 6-15,1-10-3 16,1-7 6-16,1-7-3 16,4-12 6-16,2-4-3 15,2-14 3-15,3-4-7 16,2-16-1-16,-6 7-8 0,-1 0 0 16,-5 15-6-16,-5 10-12 15,-4 25-2-15,-5 25-3 16,-2 14-2-16,-5 24 5 15,-1 6 14-15,3 14 19 16,7-13-64-16,10-6-366 16,2-26 112-16</inkml:trace>
          <inkml:trace contextRef="#ctx0" brushRef="#br0" timeOffset="-37503.3522">-6252 88 1406 0,'-7'-14'362'0,"-2"13"100"15,-1 4-385-15,4 3-69 16,-3 11 3-16,2 5 3 0,-4 18 13 15,5 8 1-15,0 25 6 16,1-29 21 0,2 2-35-16,-3 48 2 15,3-14-6 1,-1-7 4-16,-1-24-3 0,5-30 2 16,0-11-1-16,0-5 0 15,-1-4-2-15,1-3 1 16,0 1-4-16,0-1-2 15,1-7-3-15,4-4-3 16,2-8-5-16,5-12 0 16,4-1-3-16,2-11 1 15,-3-8-1-15,2-11 2 0,-7 3 2 16,-1 3 3 0,-6 10 0-16,-3 13 2 0,-4 24-4 15,-7 14-1-15,-4 14-4 16,-9 29 3-1,0 15-1-15,-5 13 2 0,4 1 1 16,7 4 3-16,6-21-2 16,5-9 2-16,7-12-2 15,0-11 1-15,-4-13-2 16,6-5 3-16,3-6 0 0,1-15-1 16,1-11-1-16,11-21-9 15,-4-6-7-15,1-20 1 16,-1 11 0-16,-2 10 1 15,-7 19 6-15,-1 15-1 16,-2 24-4 0,-7 20-3-16,-1 8-1 0,-2 24 4 15,-2 4 5-15,2 11 4 16,4-12 23-16,5 7 272 16,7-22-821-16,-2-16 383 15</inkml:trace>
          <inkml:trace contextRef="#ctx0" brushRef="#br0" timeOffset="80381.969">-6246-592 1251 0,'-66'-22'674'15,"-1"0"-645"-15,-76-19-30 16,-5 11-7-16,-12 4 7 16,-14-1-3-16,46 21 2 78,-19 13-1-78,15 13 9 0,-3 20-7 0,18 11 7 0,-7 22-4 15,30 0-1-15,0 30-2 0,18-7 0 0,3 23-2 0,29-6 3 0,12 23-3 0,20-11 4 0,18 22-4 16,21-14 3 0,23 24-1-16,16-25 2 0,26-3-6 15,7-34 4-15,24-13-6 16,-10-35 0-16,23-15-3 16,-14-23 6-16,21-13-2 15,-14-13 7-15,32-38-2 16,-15-17 4-16,23-38-2 15,-14-8 3-15,15-32-3 0,-33 15 3 16,1-17-2 0,-33 26 3-16,-8-4-2 0,-31 29 0 15,-11 4 11-15,-25 30 13 16,-8 5 24-16,-21 23 19 16,-12 1 21-16,-14 14-2 15,-21-2-5-15,-16 9-22 16,-31-1-16-16,-7 3-20 15,-29 1-9-15,5 2-6 16,-23 1-21-16,13 4-51 0,-22 2-87 16,10 2-355-16,-53 0 38 15</inkml:trace>
          <inkml:trace contextRef="#ctx0" brushRef="#br0" timeOffset="-21124.0577">370 448 1306 0,'17'13'309'16,"-4"-5"109"-16,7-1-355 16,3 0-54-16,10 3 8 15,-4-5-4-15,13 1 2 16,-2-3-4-16,8 1-78 15,-4-4-13-15,-3-21-350 16,-18-8 32-16</inkml:trace>
          <inkml:trace contextRef="#ctx0" brushRef="#br0" timeOffset="-21698.6145">640 263 755 0,'8'-22'340'0,"-2"3"27"0,-6 16-180 16,-11 18-55-16,-7 17-42 15,-10 22-12-15,4 4 9 32,12-29-38-32,0 1-30 15,-41 91 6-15,12-13-9 0,1-11 3 16,10-22-8-16,22-66-6 16,2-9-37-16,-7-17 171 15,-1-13-577-15,-6-20 215 16</inkml:trace>
          <inkml:trace contextRef="#ctx0" brushRef="#br0" timeOffset="-40172.5476">-4951 1167 1151 0,'-2'-2'310'15,"7"4"79"-15,10 5-287 16,2-4-53 0,13-1 21-16,0 0 6 0,16-6 6 15,-2-6-20-15,3 2-18 16,-5-5-24-16,2-4-9 15,-12 6-6-15,-5-2-4 16,-2-3 2-16,1 10-4 16,-10-1-45-16,5-1-329 15,-2 2-101-15,-12-6-121 16</inkml:trace>
        </inkml:traceGroup>
        <inkml:traceGroup>
          <inkml:annotationXML>
            <emma:emma xmlns:emma="http://www.w3.org/2003/04/emma" version="1.0">
              <emma:interpretation id="{4AD11700-6C29-4AD4-A917-51902F36AB50}" emma:medium="tactile" emma:mode="ink">
                <msink:context xmlns:msink="http://schemas.microsoft.com/ink/2010/main" type="inkWord" rotatedBoundingBox="18381,18912 12591,19366 12425,17249 18215,16795">
                  <msink:destinationLink direction="with" ref="{4BB0AE5A-119F-41AD-B622-78916EC5C07A}"/>
                  <msink:destinationLink direction="with" ref="{7E57714B-359A-43FE-A380-1E37760E34A2}"/>
                </msink:context>
              </emma:interpretation>
              <emma:one-of disjunction-type="recognition" id="oneOf1">
                <emma:interpretation id="interp1" emma:lang="" emma:confidence="1">
                  <emma:literal/>
                </emma:interpretation>
              </emma:one-of>
            </emma:emma>
          </inkml:annotationXML>
          <inkml:trace contextRef="#ctx0" brushRef="#br0" timeOffset="-40760.6296">-4963 889 1326 0,'4'-1'323'0,"11"-5"102"15,8-2-383-15,12-4-21 16,3-3-16-16,7-3 8 16,1-1 0-16,2-3-1 15,-7 0-5-15,6 0 0 16,-9-3-5-16,-6 4 1 0,-9 6 0 15,-3 6-55-15,-13 6-42 16,-7 9-239 0,-1 12-108-16,-4 3-86 0</inkml:trace>
          <inkml:trace contextRef="#ctx0" brushRef="#br0" timeOffset="-50306.1164">-5306 62 1297 0,'-10'-7'277'16,"6"-1"123"-16,2 2-384 15,8 3-11-15,1 1-3 16,2-1-1-16,3 2-3 15,4 4 1-15,1-2 1 16,10 3 1-16,4-1-1 16,11 3 0-16,4-5 1 0,8 2-1 15,-3 2 1-15,3 1-2 16,-10-2 2 0,2 4-2-16,-11 1 2 0,-5 3-2 15,-9 0 6-15,-7 5 9 16,-8 1 6-16,-9 5 13 15,-3 3 6-15,-11 7 11 16,-1 2-4-16,-9 6 4 16,-4-2-9-16,-8 7 4 15,-1-11-6-15,-8 3 11 16,-1-5-2-16,-4-1 5 16,3-5-12-16,0 5-5 15,7-1-20-15,1 2-5 16,9-6-11-16,1 4 3 15,4-3-3-15,3-2 1 0,6-6-1 16,4 0-13 0,6-10-44-16,2-7-471 0,-1-10 129 15</inkml:trace>
          <inkml:trace contextRef="#ctx0" brushRef="#br0" timeOffset="-1.0532E6">-1123-1769 1115 0,'-11'6'366'16,"-5"5"56"-16,-13 13-291 15,-3 8-73-15,-2 17-11 16,9 1-16-16,2 16 12 15,14-6 5-15,10 11 9 16,7-16-10-16,7-1-7 16,8-19-16-16,7-14-9 15,1-25-8-15,3-31 3 16,0-15 1-16,-2-44 4 16,-10-16-2-16,-6-34-2 0,-10 14-6 15,-17-17 1-15,-4 40 0 16,-2 19 2-16,1 47-4 15,5 22-5-15,9 40-4 16,5 29-1-16,3 20-5 16,8 30 10-16,-2 8 16 15,6 6 18-15,2-13 1 16,9-13 1-16,-2-30-8 0,7-17-9 16,-2-18-12-16,1-17-51 15,-9-8-55-15,1-16 40 16,-16-15-476-16,-15-19 112 15</inkml:trace>
          <inkml:trace contextRef="#ctx0" brushRef="#br0" timeOffset="-23614.5591">-1405-360 942 0,'-17'10'350'16,"12"-9"30"-16,1 1-183 15,2-2-115-15,5-6 11 16,8-8-12-16,12-20-1 16,9-8-36-16,19-29-8 15,2-2-21-15,5-15 2 16,-11 6-13-16,-3-15 7 16,-18 18-7-16,-6-3 2 15,-11 20-4-15,-5 16 1 16,-5 28-8-16,-1 17 3 15,2 17-6-15,3 21-3 0,3 10 1 16,8 15 5-16,4 3-4 16,9 6 7-1,7-34 6 1,-18-19-473 0,3 0 160-16</inkml:trace>
          <inkml:trace contextRef="#ctx0" brushRef="#br0" timeOffset="-41378.9766">-4921 624 1161 0,'2'-8'338'0,"-4"5"88"15,2 3-314-15,-2 6-11 16,1 2-29-16,-5 8 6 0,-2 7-22 16,-1 15-13-16,0 5-25 15,0 16-4-15,3-2-10 16,1 7 1-16,5-12-4 16,2-11 6-16,1-16 1 15,0-8 3-15,0-6 0 16,-1-4 0-16,-1-2-3 15,2-8-1-15,0 4-3 16,2-5 0-16,-1-2-6 0,1-3-64 16,-5-5-60-16,-3-15-373 15,-2-4 41-15</inkml:trace>
          <inkml:trace contextRef="#ctx0" brushRef="#br0" timeOffset="-40775.6088">-5027 731 1180 0,'-20'0'373'16,"8"0"47"-16,3 0-284 16,9 0-138-16,1-1 6 15,2-4 2-15,8 2 15 16,3-1 0-16,7-4 5 15,6 1-5-15,13-7 4 16,1 2-8-16,10-3 8 0,-1-2-1 16,9 0 0-16,-25 5 8 47,-17 6-24-47,-1 0-4 0,45-15-3 0,-14 9 2 15,-9-2 0-15,-12 5-1 16,-23 13-26-16,-3-2-45 0,-3-5 151 15,3 15-558 1,-5 6 192-16</inkml:trace>
          <inkml:trace contextRef="#ctx0" brushRef="#br0" timeOffset="-26520.9141">-1078-589 1036 0,'-7'-7'285'15,"-5"8"67"-15,1 16-273 16,8 6-78-16,0 18 6 0,3 6 3 16,8 27 6-16,1 3 1 15,1 19 4-15,1-6-7 16,3 10 0-16,-7-18-5 16,1 1 6-16,-1-16 1 15,-1-3 8-15,2-14-3 16,3 0 4-16,-4-15-10 15,1-7-1 1,-4-14-8-16,-2-5 4 0,-1-10-5 16,-1-4-26-16,-3-1 438 0,-7-20-819 15,-5-9 389-15</inkml:trace>
          <inkml:trace contextRef="#ctx0" brushRef="#br0" timeOffset="-25942.5506">-2322 527 807 0,'-12'-2'293'15,"9"2"27"-15,9 2-219 16,14 2-31-16,9-4-34 16,21 6 6-16,13-12 39 31,1 2-21-31,76-10-46 0,22-7 1 15,2-5-11-15,18-9 3 16,-65 14-4-16,13-2 0 16,-17 9-4-16,10 8 5 15,-23 11-7-15,12 4 4 16,-19 5-1-16,14-4 2 16,-7-1-2-16,1-13 6 15,-20-7-5-15,1-10 16 16,-21-2 2-16,-5-10 6 15,-12 10-4-15,-7 0 3 16,-12 11-13-16,-11 0-9 16,-9 10-4-16,-8 5-13 15,-2 2-34-15,1-2-350 16,4-6 97-16</inkml:trace>
          <inkml:trace contextRef="#ctx0" brushRef="#br0" timeOffset="-24643.1491">-2973 187 481 0,'0'18'347'0,"2"0"-63"15,5 5-4-15,7 1-237 16,12 5 11-16,4-2 4 15,17-2-5-15,2-7-18 16,10-6 6-16,20-20 34 16,0-7-31-16,0-17 16 15,0-3-7-15,2-10 4 16,-24 7-16-16,3-8-4 16,-10 10-19-16,-3-8-4 15,-12 9-8-15,2-4 9 16,-8 4-6-16,1-3 8 15,-3 6-7-15,5-11 6 16,-3 1-11-16,4-16 4 16,2-4-5-16,8-20 7 15,-1 3-8-15,13-9 4 16,-4 14-8-16,9 7 4 16,-12 20-8-16,8 5 8 15,-10 16-5-15,5 2 7 16,-5-1-6-16,10 3 5 0,-7 5-5 15,8 0 5-15,-8 8-6 16,7 4 2-16,-6 10-4 16,11 9 2-16,-5 4-2 15,0 2 5-15,-1 4-3 16,1-4 7-16,-9-7-5 16,0-1 5-16,-3 2-9 15,-2 0 7-15,-7-4-7 0,2 13 8 16,-7 1-5-16,2 10 9 15,-8-2-3-15,3 15 8 16,-5-6-4-16,6 10 4 16,3-2-4-16,8 7 4 15,-2-6-10-15,7 9 5 16,-6-7-5-16,3-7 4 16,-7-5-8-16,4-1 8 15,-4-8-7-15,1-3 6 16,-7 3-6-16,6-4 6 15,-5-1-7-15,9-2 6 16,4-9-3-16,19-4-6 16,7-11-68-16,23-17-388 15,-9-19 97-15</inkml:trace>
          <inkml:trace contextRef="#ctx0" brushRef="#br0" timeOffset="-4.9874">-7878 904 1073 0,'-2'5'431'0,"-11"-7"17"16,-6 10-233-16,1 0-168 16,-2 11-16-16,1 9-19 15,4 10-7-15,4-4-5 0,9 7 2 16,5-1 0-16,11-7 1 15,3-13-2-15,6-5 2 16,2-13 4-16,7-22 6 16,-3-12 1-16,3-21 5 15,-6-9-3-15,-8-16-1 16,-12 3-5-16,-6 3 2 16,-8 21-3-16,-7 13 5 15,-3 23-1-15,-2 15 0 16,1 16-2-16,-4 18 5 15,6 2-4-15,2 11 2 16,12 0-1-16,9 2-2 16,8-11-5-16,7 3-1 15,5-10-4-15,1-2 3 0,-3-8-3 16,4-7 1-16,-4-8 1 16,-1-4 1-16,-5-4-1 15,1-4 4-15,-5 2-1 16,-5-4 0-16,-3-1-1 15,0 1 2-15,-4 1-2 16,-1 2 2-16,2 1-1 16,0 5 0-16,2-2-4 0,1 7-2 15,2-2-4-15,2 10 2 16,2-7 0-16,4 4 1 16,-1-3 2-16,1-5 5 15,1-12-35-15,-2-11-126 16,-2-14 435-16,-6-19-799 15,-8-1 283-15</inkml:trace>
          <inkml:trace contextRef="#ctx0" brushRef="#br0" timeOffset="-25402.9169">0 36 972 0,'-6'-9'460'16,"10"6"-39"-16,10 3-191 15,10 0-202-15,8 2-35 16,7-5 6-16,4-3 3 0,8-2 2 16,-3 4-1-16,3-2 1 15,-8 9-4-15,1 7-1 16,-13 11-5-16,-5 10 9 15,-17 8-1-15,-12 20 11 16,-9 7 0 0,-12 6 10-16,-3-3-9 0,-4-7 4 15,5-17-11-15,-1-7 6 16,4-15-7-16,4-6-68 16,0-10-188-16,-5-48-193 15,4-19-71-15</inkml:trace>
          <inkml:trace contextRef="#ctx0" brushRef="#br0" timeOffset="-3784.5627">-9476 624 443 0,'1'-11'489'0,"-2"0"-117"0,-1 11-17 15,1 6-225-15,2 4-74 16,2 5-20-16,7 5-26 15,2 2-2-15,4 3-1 16,13 3 0-16,5 0-4 0,10 4 2 16,1-4-3-16,7 0 2 15,-8-9-2-15,-2 1 3 16,-10-8-1-16,-9-3 4 16,-9-3-4-16,-5 1 5 15,-6-4-4-15,-8-2 6 16,1 4-4-16,-10 1-3 15,-7-3-25-15,-16 3-58 16,-1 0-20-16,-16-6-300 16,2 0 40-16</inkml:trace>
          <inkml:trace contextRef="#ctx0" brushRef="#br0" timeOffset="-1957.4542">-9449 622 1093 0,'-6'-14'385'0,"2"8"57"15,5 0-292-15,8 6-73 0,8-4-22 16,9 2-41-16,16-8-6 16,10 1 1-16,13-8 1 15,19-1 5 1,-4-4-11-16,-6 4 1 16,-5 2-1-16,-15 5 1 15,-23 6-1-15,-6-1 1 16,-8 8-1-16,-5 2-1 15,-4-1-3-15,-5 2-1 16,-5 4-45-16,-8 0-82 16,-10 11-331-16,-7 6 41 15</inkml:trace>
          <inkml:trace contextRef="#ctx0" brushRef="#br0" timeOffset="-1831.7961">-9350 1105 1206 0,'-8'3'311'0,"4"-3"95"15,7 4-335-15,10-8-33 16,10-1-4-16,18-9 14 16,9-1-7-16,11-4-4 15,-3-4-8-15,4 2-7 0,-12 8-13 16,-3 6 2-16,-14 1-2 16,1 12-70-1,-12 3-48-15,-5 0-345 0,-6-7 27 16</inkml:trace>
          <inkml:trace contextRef="#ctx0" brushRef="#br0" timeOffset="-1945.4914">-9358 791 1261 0,'-6'1'270'16,"8"-1"132"-16,8-4-366 16,15-1 9-16,8-4 4 15,17-8 4-15,8 1-13 16,9-4-5-16,-8 2-18 16,3 2-4-16,-12 9-6 15,-4 2 4-15,-12 1-16 0,-6 4-87 16,-12-3-11-16,-13 10-345 15,-9 4 21-15</inkml:trace>
          <inkml:trace contextRef="#ctx0" brushRef="#br0" timeOffset="-5007.4787">-9097 99 782 0,'6'-19'302'0,"-4"10"35"15,-4 3-181-15,2 6-66 16,-1 6-15-16,-2 10-25 16,-3 11-11-1,-2 12-15-15,-4 19-4 0,3 3-2 16,3 11-5-16,3-34 9 31,1 2-2-31,-1 27-7 16,3-20-3-16,2-11 10 0,1-22 14 15,-2-29 4-15,8-10 0 16,1-10 4 0,2-24-10-16,-2-8-16 0,2-7-8 15,-9 1-1-15,-1 3-6 16,-5 23 5-16,0 11 0 15,-5 16 4 1,2 11-4-16,-3 11 2 0,-3 11-7 16,-2 6-1-16,1 17-7 15,-2 6 2-15,1 16-3 16,2-5 5-16,1 9-2 16,5-13 7-16,3-5-2 15,2-20 5-15,1-4-1 16,3-14 4-16,-2-4 0 0,4-10 6 15,4-10-2 1,3-8 3-16,5-13 0 0,-2-8-2 16,3-14-6-16,-3 3 1 15,-4 2-5-15,-8 12 1 16,3 11-6-16,-8 19-1 16,-1 16-6-16,0 10 3 15,-3 18-4-15,-1 9 5 16,2 15 0-16,4 0 7 0,2 8-62 15,4-9-15-15,-11-4-385 16,-8-14 64 0</inkml:trace>
          <inkml:trace contextRef="#ctx0" brushRef="#br0" timeOffset="-1225.8343">-8693 879 1038 0,'9'-10'403'0,"-7"4"32"16,-1 9-272-16,-2 11-75 15,-2 9-52-15,-1 16 0 16,0 11-16-16,1 2 2 16,6-2 0-16,3 2-2 15,3-14-8-15,0-11-2 16,0-6-3-16,-3-13 10 15,-3-14 9-15,-1-17 9 16,-5-11-2-16,-2-13 1 0,-4-9-9 16,-3-7-11-16,-3 8-9 15,1 8-1-15,1 17-1 16,4 10 3-16,4 14-1 16,3 7-4-16,2 4-2 15,7 5-2-15,2 3-4 16,6 3-1-1,1-1 2-15,10 2 3 0,-1-6 1 16,8-2 1-16,-3-6 1 16,4-9 2-16,-7-6 0 0,0-11 4 15,-9-4 1-15,-1-11 2 16,-8 4-2-16,2 4 0 16,-7 12-3-16,-1 6-7 15,-4 16-3-15,-1 20-3 16,-1 16 0-16,0 15 3 15,0 5 7-15,6 12 3 16,0-18 3-16,2-4 1 16,4-15-2-16,2-6 0 15,-4-17-1-15,4-10 3 16,-2-11 4-16,2-13-136 16,-7-14 291-16,-16-19-677 15,-12 2 184-15</inkml:trace>
          <inkml:trace contextRef="#ctx0" brushRef="#br0" timeOffset="-610.6971">-8220 1005 900 0,'15'-7'255'0,"-4"4"73"15,1 2-217-15,-3-2-43 0,-3 3 16 16,2 0-13-16,-2-2-2 16,0 2-20-16,2-9 1 15,-2-4-14-15,0-9 9 16,1-3-4-16,-5-9 1 16,-4 7-7-16,-4 3 17 15,-1 11-7-15,-10 10-1 16,-1 14-9-16,-5 15-5 15,-3 9-21-15,1 15-6 16,3-2-4-16,9 5 1 16,4-12 1-16,9 0 1 15,6-12 0-15,7-1-1 16,4-13-1-16,13-8 6 16,2-16-22-16,14-8-114 0,-4-8-6 15,4-22-345-15,-11 0-7 16</inkml:trace>
          <inkml:trace contextRef="#ctx0" brushRef="#br0" timeOffset="-2499.2225">-9305 554 1123 0,'3'-8'335'15,"-4"5"88"-15,-2 6-280 16,3-6-59-16,-2 12-8 15,-2 10-26-15,-1 12-18 16,1 13-25-16,1 28-5 16,0 4-2-16,3 12 0 15,1-16 2-15,4-3 0 16,-4-24 3-16,-1-14 11 16,0-18 7-16,0-1 12 15,0-7 7-15,0-7 6 16,0 1-7-16,0 1-4 15,0 0-14-15,0-3-4 0,2-5-11 16,-2 2-18-16,-2-18-39 16,-1-9-104-16,-3-10-35 15,-9-13-329-15,0-5 13 16</inkml:trace>
          <inkml:trace contextRef="#ctx0" brushRef="#br0" timeOffset="-3298.3161">-9485 929 501 0,'-32'-3'450'16,"8"1"-81"-16,7-1-12 15,11 0-221-15,7 3-39 0,7-6-45 16,19-5-11-1,5-4-23-15,17-14 2 0,4-6-1 16,11-9 2-16,-7 0-9 16,7-3 0-16,-49 32 0 31,-7 8-470-15,-1 1 145-16</inkml:trace>
          <inkml:trace contextRef="#ctx0" brushRef="#br0" timeOffset="51955.9704">-9975 897 1404 0,'0'9'400'0,"4"-17"80"16,21-5-366-16,8-9-110 0,20-8-8 16,5-6 10-16,9-4-3 15,-10 8 2-15,7 2-4 16,-16 13 4-16,-1 7-6 16,-12 8 4-16,-6 5-3 15,-12 5-24-15,-13 7-90 16,-7 8-35-16,-12 9-335 15,-8 2 9-15</inkml:trace>
          <inkml:trace contextRef="#ctx0" brushRef="#br0" timeOffset="49827.035">-9616 203 661 0,'-7'6'253'0,"2"7"30"16,-4 0-146-16,2 7-49 15,0-2-16-15,3 6 10 16,-4-1-22-16,5 5-13 15,0-9-24-15,-1 10-7 16,2-8-9-16,2-2 1 0,-3-4 4 16,3 1 5-16,-1-10 4 15,2-1 1-15,-1-5 0 16,3 0-5-16,2-2-3 16,-1-8-4-16,4-8-2 15,6-8-2-15,1-12 0 0,-2-12-3 16,3 1 1-1,-1-1-2-15,-5 8 0 0,-5-1-1 16,-4 16 0-16,-1 7 1 16,-3 10-2-16,-3 5 5 15,-4 10 3-15,-1 10 3 16,-3 3 3-16,-1 14 8 16,3 1 1-16,1 7-2 15,5-7 0-15,-1 3-5 16,7-8-4-16,0 1-7 15,3-13 2-15,0 3-6 16,3-12 4-16,-1 1-5 16,-2-5 5-16,0 0-3 15,-2-6 5-15,4-3-1 16,-5-6 4-16,4-13-4 16,1-4 2-16,5-13-5 15,1-4 0-15,6-2-1 0,-1 5 0 16,0 1-2-1,-4 15 3-15,-5 7-3 0,-1 8-1 16,-4 6-1-16,-4 6-1 16,-2 9 1-16,-4 6 4 15,-7 12-1-15,1 10 4 16,-1 14 1-16,2-2 1 0,-3 10-5 16,6-15 2-1,5 3-4-15,-1-17 2 0,3 5-9 16,5-15-53-16,11 10-373 15,-2-4 100-15</inkml:trace>
          <inkml:trace contextRef="#ctx0" brushRef="#br0" timeOffset="53072.6006">-9972 662 1015 0,'-21'-8'297'0,"1"0"115"15,3 4-265-15,-1-1 37 16,3 1-11-16,1 1 4 16,7 3-42-16,0-3-31 15,7 3-51-15,8 1-25 16,6 1-21-16,16-5-12 16,11-2 0-16,18-4-2 0,6-8 8 15,11-5-4-15,-7 5 6 16,2-3-2-16,-20-1 3 15,-5 7-6-15,-16 7 6 16,-10-5-6-16,-11 7 6 16,-4 8-2-16,-5-4 6 15,-9 1-4-15,-8 6 5 0,-10-6-5 16,-7-2 5 0,-16 5-7-1,0 3 6-15,-20-4-4 0,2 4 5 0,-18 6-7 16,5-3 5-16,-7 2-6 15,15-2 4-15,5 0-5 16,26-3 7-16,7-2-6 16,16-2 6-16,10-2-8 15,8-5 2-15,7-2-7 16,6-5 5-16,18-7-10 16,10 7 10-16,17-6-6 15,6 1 7-15,17 8-5 16,-7 0 7-16,10 0-6 15,-13 8 7-15,-3-10-8 16,-15 5 7-16,-13 1-8 16,-15-2 7-16,-9-2-6 15,-15 9 9-15,-10-3-4 0,-10 6 6 16,-19 4-7-16,-11 5 7 16,-19 4-7-16,-5 2 6 15,-13 2-3-15,12-5 8 16,0 1-6-16,21-2 6 15,8-3-7-15,20-7 4 16,4 1-10-16,17-8 3 16,13-3-10-16,8-3 7 15,19-4-8-15,14 0 8 0,17 1-5 16,0-2 6-16,17 11-10 16,-10 3 3-16,-2 0-9 15,-21 1 6-15,-6 7-3 16,-18-9 11-16,-12 4-4 15,-7-5 10-15,-8 5-4 16,-4-6 9-16,-13 5-5 16,-9-4 6-16,-17 5-3 15,-6-6 6-15,-17 2-5 16,-3-4 6-16,-1 5-7 16,12 3 5-16,1-1-10 15,20 2 2-15,12 1-15 16,19-1-97-16,23-5-447 15,10-15 106-15</inkml:trace>
          <inkml:trace contextRef="#ctx0" brushRef="#br0" timeOffset="51946.9968">-10045 748 1030 0,'-18'-1'449'0,"3"-5"33"15,4 1-267-15,6-4-59 16,8 0-72-16,8-8-25 15,6-3-35-15,15-8-10 16,6-3-4-16,15 4-6 16,-2 6 0-16,8-1-5 15,-7 16 3-15,1 6-5 16,-15 0 7-16,0 6-7 16,-11 0 7-16,-2-1-4 15,-10 0 4-15,3-1-3 16,-7 1-5-16,-4-1-88 15,-2 2-49-15,-4 3-368 0,-4 3 19 16</inkml:trace>
          <inkml:trace contextRef="#ctx0" brushRef="#br0" timeOffset="52543.0172">-10043 1218 1247 0,'-29'11'431'15,"9"-3"40"-15,11-4-305 16,13-1-138-16,18-7-11 15,6-8 0-15,21-10 5 16,6-3 3-16,14-6-2 0,-3 5-2 16,2-1-10-16,-16 7-4 15,-5 2-2-15,-14 9-7 16,-7 0-83-16,-11 3-49 16,0-5-365-16,-4-5 21 15</inkml:trace>
        </inkml:traceGroup>
        <inkml:traceGroup>
          <inkml:annotationXML>
            <emma:emma xmlns:emma="http://www.w3.org/2003/04/emma" version="1.0">
              <emma:interpretation id="{885FBC7F-9B2A-44E8-9101-EADBC0CA0EF6}" emma:medium="tactile" emma:mode="ink">
                <msink:context xmlns:msink="http://schemas.microsoft.com/ink/2010/main" type="inkWord" rotatedBoundingBox="13196,18504 12139,18587 11899,15526 12956,15443">
                  <msink:destinationLink direction="with" ref="{4BB0AE5A-119F-41AD-B622-78916EC5C07A}"/>
                </msink:context>
              </emma:interpretation>
              <emma:one-of disjunction-type="recognition" id="oneOf2">
                <emma:interpretation id="interp2" emma:lang="" emma:confidence="0">
                  <emma:literal>0</emma:literal>
                </emma:interpretation>
                <emma:interpretation id="interp3" emma:lang="" emma:confidence="0">
                  <emma:literal>8</emma:literal>
                </emma:interpretation>
                <emma:interpretation id="interp4" emma:lang="" emma:confidence="0">
                  <emma:literal>.</emma:literal>
                </emma:interpretation>
                <emma:interpretation id="interp5" emma:lang="" emma:confidence="0">
                  <emma:literal>9</emma:literal>
                </emma:interpretation>
                <emma:interpretation id="interp6" emma:lang="" emma:confidence="0">
                  <emma:literal>,</emma:literal>
                </emma:interpretation>
              </emma:one-of>
            </emma:emma>
          </inkml:annotationXML>
          <inkml:trace contextRef="#ctx0" brushRef="#br0" timeOffset="92666.5149">-10025-1560 537 0,'12'-98'354'0,"-8"-6"-45"16,-2-9-41-16,-5 9-178 15,-15-2 3-15,-13 27-12 16,-13 13-2-16,-7 25-20 0,-11 21-10 15,-4 23-17-15,-19 39-17 16,3 25-11-16,-15 48-8 16,6 30 2-1,3 55-5-15,61-6 5 32,13-97 2-32,2 2 4 0,-17 326-5 15,37-28 5-15,24 5-6 16,24-44 5-16,12-191-5 15,0-44 4-15,10-7-7 16,-11-42 6-16,1-24-7 16,-12-39 7-16,8-45-4 15,-11-33 10-15,11-57-5 16,-2-32 7-16,5-63-4 0,-10-11 3 16,-5-51-7-16,-16-51 6 15,-8 8-2 1,-19 30 2-16,-15 29 13 15,-7 51 7-15,-3 97 9 16,-9 18-1-16,1 40 0 16,-6 1-5-16,-7 23-8 15,-11 14-9-15,-8 14-1 0,-20 25-8 16,-12 29-35 0,-34 42-275-16,1 10-141 0,-37 66-72 15</inkml:trace>
        </inkml:traceGroup>
        <inkml:traceGroup>
          <inkml:annotationXML>
            <emma:emma xmlns:emma="http://www.w3.org/2003/04/emma" version="1.0">
              <emma:interpretation id="{FAA052E3-2FFF-4043-982E-D185FDAB5C36}" emma:medium="tactile" emma:mode="ink">
                <msink:context xmlns:msink="http://schemas.microsoft.com/ink/2010/main" type="inkWord" rotatedBoundingBox="13218,18905 12555,18957 12503,18304 13167,18252">
                  <msink:destinationLink direction="with" ref="{4BB0AE5A-119F-41AD-B622-78916EC5C07A}"/>
                </msink:context>
              </emma:interpretation>
              <emma:one-of disjunction-type="recognition" id="oneOf3">
                <emma:interpretation id="interp7" emma:lang="" emma:confidence="1">
                  <emma:literal/>
                </emma:interpretation>
              </emma:one-of>
            </emma:emma>
          </inkml:annotationXML>
          <inkml:trace contextRef="#ctx0" brushRef="#br0" timeOffset="50976.7756">-10128 781 1288 0,'-8'0'365'0,"2"0"86"16,6 2-370-16,6-4-27 15,6 2-29-15,12 0-10 16,8 0-4-16,18 4-3 16,5 3 0-16,12 5-6 15,-7 2 0-15,-2 9-2 16,-12-4 3-16,-7 1-3 16,-18-3 4-16,-1-1-4 15,-9-5 5-15,-4 1-4 16,-4-4-14-16,-3-2-76 0,-3-5-31 15,2-7-346 1,-11-16 32-16</inkml:trace>
          <inkml:trace contextRef="#ctx0" brushRef="#br0" timeOffset="50472.9586">-9877 590 1060 0,'2'-1'269'0,"-4"-2"108"16,-1 9-291-16,-4 9-1 15,-1 9-9-15,-12 14 8 16,-1 12-20-16,-6 14-5 0,3 1-14 16,-2 8-1-16,5-14-6 15,-1-3 0-15,6-13-7 16,-1-7-4-16,3-10-1 16,5-6-8-16,3-7-7 15,2-5-7-15,4-11-1 16,1-6-8-16,2-2-13 15,2-11-83-15,1-12-41 16,0-17-347-16,1-10 26 16</inkml:trace>
          <inkml:trace contextRef="#ctx0" brushRef="#br0" timeOffset="51457.1468">-9922 586 907 0,'7'-29'344'0,"-2"6"62"0,-3 9-219 0,-1 5-20 16,-2 6-22-16,-4 12-1 16,-1 7-38-16,-2 11-27 15,1 9-33-15,-1 14-23 16,5-1-17-16,3 10-5 15,2-4 3-15,2-1-5 16,1-5 4-16,-2 4-2 16,0-12 4-16,-6-2 4 15,-2-11 6-15,1 2-1 16,-2-10 5-16,1-3-4 0,2-8-1 16,2 0-8-16,-1-5 1 15,2-4-6-15,-2-1 2 16,6-10-18-16,-4-10-46 15,-2-29-127-15,0-9-306 16,-1-13-42 0,-3 10-199-16</inkml:trace>
          <inkml:trace contextRef="#ctx0" brushRef="#br0" timeOffset="50997.7196">-10286 633 844 0,'-18'-6'326'0,"4"0"23"16,8 4-210-16,7-2-67 16,-2 2-34-16,1 1-11 15,4-4-11-15,4 0-7 16,-2 1-7-16,9-5-2 15,-1 4 4-15,1-2-3 16,-3 4 0-16,0 0-18 16,-6-2 242-16,11 3-592 15,-5 7 261-15</inkml:trace>
        </inkml:traceGroup>
      </inkml:traceGroup>
    </inkml:traceGroup>
    <inkml:traceGroup>
      <inkml:annotationXML>
        <emma:emma xmlns:emma="http://www.w3.org/2003/04/emma" version="1.0">
          <emma:interpretation id="{3496C4E6-4D11-444B-BFBD-9CC8E2B7C81F}" emma:medium="tactile" emma:mode="ink">
            <msink:context xmlns:msink="http://schemas.microsoft.com/ink/2010/main" type="paragraph" rotatedBoundingBox="23868,17298 15845,17761 15731,15779 23754,15316" alignmentLevel="1"/>
          </emma:interpretation>
        </emma:emma>
      </inkml:annotationXML>
      <inkml:traceGroup>
        <inkml:annotationXML>
          <emma:emma xmlns:emma="http://www.w3.org/2003/04/emma" version="1.0">
            <emma:interpretation id="{1A1C6AA1-0A34-49E5-9E1E-3779679A54BA}" emma:medium="tactile" emma:mode="ink">
              <msink:context xmlns:msink="http://schemas.microsoft.com/ink/2010/main" type="inkBullet" rotatedBoundingBox="23868,17298 22090,17400 21976,15418 23754,15316"/>
            </emma:interpretation>
            <emma:one-of disjunction-type="recognition" id="oneOf4">
              <emma:interpretation id="interp8" emma:lang="" emma:confidence="0">
                <emma:literal>•</emma:literal>
              </emma:interpretation>
            </emma:one-of>
          </emma:emma>
        </inkml:annotationXML>
        <inkml:trace contextRef="#ctx0" brushRef="#br0" timeOffset="83654.331">-6385-725 1090 0,'-18'9'298'0,"11"0"66"16,20-11-302-16,17 2-44 15,8-13-12-15,21-10-4 0,8-13 9 16,15-7-5-16,-6 1-35 16,10-2-342-16,-13 6 99 15</inkml:trace>
        <inkml:trace contextRef="#ctx0" brushRef="#br0" timeOffset="86445.4478">-5645-1347 714 0,'-18'-20'462'0,"0"6"-45"0,7 7-93 15,1 1-203-15,5 6-35 16,3-3-22-16,4 3-33 16,6 3-24-16,7 3-11 15,18 12-13-15,13 6 5 16,19 7-3-16,2 3 14 0,12 3-4 16,-11-10 10-16,-3-3-5 15,-18-8 8-15,-1-1-8 16,-16-6 7-16,-3 6-7 15,-8-1 4-15,-4 7-6 16,-5-1 8-16,-4 7-8 16,-3-6 8-16,-4 7-4 15,-7-4 7-15,-7-1-4 16,-9-1 16-16,-11 1 11 16,-3-6 15-16,-17 3 2 15,-4 1 7-15,-15-3-12 31,0-1-8-31,-16 2-15 0,8-2 0 0,-3-2-9 16,18-1 7-16,4 1-8 0,19-7 6 16,3-2-11-16,13-3 6 15,7-2-11-15,7-1 5 16,7 3-12-16,7 2 9 16,4-7-10-16,2 4 9 15,5-5-34-15,1 6-86 16,3-8-408-16,-2 5 79 15</inkml:trace>
        <inkml:trace contextRef="#ctx0" brushRef="#br0" timeOffset="87491.226">-4402-1356 1301 0,'-21'4'479'0,"-8"14"16"15,5 16-302-15,1 16-172 0,8-5-19 16,2 13-8-16,6-8 9 16,4 5-9-16,7-13 10 15,4 4-9-15,0-8 9 16,1-5-7-16,-5-9 9 0,-4-4-6 16,-1-3 8-1,-7-7-12-15,2 5-6 0,-8-5-40 16,-1-3-28-16,-3-5-78 15,0-7-8-15,-9-15-322 16,1-10 68-16</inkml:trace>
        <inkml:trace contextRef="#ctx0" brushRef="#br0" timeOffset="-1.05825E6">-4807-960 974 0,'-9'21'438'16,"3"-6"-11"-16,7-7-226 16,17-4-133-16,17-5-49 0,18-11 14 15,16-11-4-15,31-18 14 16,14-12-6-16,34-23 3 15,9-3-22-15,35-12 0 16,-11-1-17-16,13-16 7 16,-27 20-8-16,-2 1 7 15,-31 19-7-15,-8 15 9 16,-29 24-9-16,-14 5 14 16,-22 18-27-16,-5 7-196 15,-27 4-268-15,-31 7 1 16</inkml:trace>
        <inkml:trace contextRef="#ctx0" brushRef="#br0" timeOffset="87801.9675">-4646-607 1300 0,'1'2'321'0,"2"-2"92"16,11 6-363-16,13-6-46 0,7-3-4 15,22-11-1-15,4-6 11 16,16-7-4-16,0 4 6 16,6 3-21-16,-15 5-42 15,-2 5 87-15,-18 13-460 16,-1-9 135-16</inkml:trace>
        <inkml:trace contextRef="#ctx0" brushRef="#br0" timeOffset="83307.2167">-6472-1337 1039 0,'8'-4'424'0,"9"-1"-8"16,8 4-236-16,18-1-148 16,4-5-31-16,11-4-2 15,-2-1 9-15,6-6-6 16,-12-4 6-16,2 3-6 16,-8 5 5-16,-14 2-24 0,-12 10-21 15,-6 13-48-15,-13 9-13 16,-21 7-327-16,-2 12 78 15</inkml:trace>
        <inkml:trace contextRef="#ctx0" brushRef="#br0" timeOffset="87445.3456">-4795-1261 1624 0,'68'-89'536'0,"-92"67"-508"0,-34 33-27 16,-15 10 7-16,-19 20-1 15,48-3 5-15,0 3-7 0,20-6 5 16,5 8-10-16,18-9 1 16,8 6-10-16,15-8 8 15,14 0-4-15,8-10 7 16,12 0-5-16,-1-7 10 16,7-3-6-1,-12-1 6-15,-6-4-7 0,-15 4 5 16,-8 2-8-16,-16 6 6 15,-10 5-7-15,-5 0 7 0,-10 11-7 16,-9 1 9-16,-9 5-8 16,-3 0 10-16,-10 6 9 15,-3-7 16-15,-3-4 7 16,8-8 13-16,2-9-4 16,6-10-8-16,6-4-14 15,14-5-8-15,9-8-29 16,20-7-47-16,25-15-57 15,9-5-388-15,10-50 64 16</inkml:trace>
        <inkml:trace contextRef="#ctx0" brushRef="#br0" timeOffset="87599.9328">-4608-1030 1117 0,'-2'3'266'16,"8"0"88"-16,9-2-317 16,16-4-20-16,10-4 4 0,18-8 5 15,6-7 6-15,17 0-5 16,-14 2-2-16,-3 5-11 15,-14 9-3-15,-14 7-40 16,-23 8-21-16,-18 8-340 16,-19 3 67-16</inkml:trace>
        <inkml:trace contextRef="#ctx0" brushRef="#br0" timeOffset="85256.3805">-5282-1352 987 0,'3'-11'284'0,"-5"8"65"16,-13 10-274-16,0 6-51 15,-12 10-16-15,-10 10-2 16,-16 14-7-16,2 0 8 16,-10 13-2-16,6-6 6 0,1 4-5 15,14-11 4-15,2-5-4 16,14-14 5-16,7-9-5 16,10-6 4-16,7-6-11 15,7-5 5-15,16-5-5 16,10-3 5-16,19-10-5 15,7-2 9 1,14-2-6-16,-6 2 4 0,3 0-7 16,-17 9 6-16,-2 6-4 15,-16 10 5-15,0 12 361 16,-18 3-731-16,-20 7 367 16</inkml:trace>
        <inkml:trace contextRef="#ctx0" brushRef="#br0" timeOffset="83476.7631">-6340-1155 1119 0,'-1'2'259'15,"5"-1"93"-15,11 1-323 0,14-7-27 16,6-1-2-16,15-9 1 15,3-2 4-15,14 1 1 16,-6 2-10-16,4 10-37 16,-22 4-314-16,-16 10 80 15</inkml:trace>
      </inkml:traceGroup>
      <inkml:traceGroup>
        <inkml:annotationXML>
          <emma:emma xmlns:emma="http://www.w3.org/2003/04/emma" version="1.0">
            <emma:interpretation id="{B2716B4E-8C56-4D46-A6A7-F36769E49D28}" emma:medium="tactile" emma:mode="ink">
              <msink:context xmlns:msink="http://schemas.microsoft.com/ink/2010/main" type="line" rotatedBoundingBox="21441,17273 15836,17597 15753,16171 21358,15847"/>
            </emma:interpretation>
          </emma:emma>
        </inkml:annotationXML>
        <inkml:traceGroup>
          <inkml:annotationXML>
            <emma:emma xmlns:emma="http://www.w3.org/2003/04/emma" version="1.0">
              <emma:interpretation id="{0A5B3431-332B-417B-94A5-6F1BEAA47493}" emma:medium="tactile" emma:mode="ink">
                <msink:context xmlns:msink="http://schemas.microsoft.com/ink/2010/main" type="inkWord" rotatedBoundingBox="21441,17273 15836,17597 15753,16171 21358,15847">
                  <msink:destinationLink direction="with" ref="{7E57714B-359A-43FE-A380-1E37760E34A2}"/>
                </msink:context>
              </emma:interpretation>
              <emma:one-of disjunction-type="recognition" id="oneOf5">
                <emma:interpretation id="interp9" emma:lang="" emma:confidence="0">
                  <emma:literal>ES</emma:literal>
                </emma:interpretation>
                <emma:interpretation id="interp10" emma:lang="" emma:confidence="0">
                  <emma:literal>Eses</emma:literal>
                </emma:interpretation>
                <emma:interpretation id="interp11" emma:lang="" emma:confidence="0">
                  <emma:literal>% 55</emma:literal>
                </emma:interpretation>
                <emma:interpretation id="interp12" emma:lang="" emma:confidence="0">
                  <emma:literal>% 59</emma:literal>
                </emma:interpretation>
                <emma:interpretation id="interp13" emma:lang="" emma:confidence="0">
                  <emma:literal>Es</emma:literal>
                </emma:interpretation>
              </emma:one-of>
            </emma:emma>
          </inkml:annotationXML>
          <inkml:trace contextRef="#ctx0" brushRef="#br0" timeOffset="-1.05358E6">-2865-915 1302 0,'-15'20'280'16,"1"18"120"-16,8 6-384 15,11 15-13-15,5 5-5 16,15 9 3-16,0-8 1 16,13-1 1-16,-6-19 1 15,5-17 1-15,-7-27 4 0,6-27 5 16,-8-25 1-16,6-31 1 16,-5-15-2-16,-3-20-2 15,-8 9-5-15,-3 3-2 16,-10 30-1-16,-3 15 0 15,-4 36-6-15,5 30-12 16,2 32-3-16,11 33-1 16,6 14 0-16,8 22 7 15,3-7 13-15,11-3 10 16,-4-30 2-16,5-14 2 16,-5-27 1-16,-5-26 15 15,-10-26 4-15,-3-30 16 16,-12-10 0-16,-5-26 1 15,-7 1-16-15,-14-6-11 16,-9 18-13-16,3 11-3 16,3 30-3-16,4 22-7 0,11 24-2 15,11 28-3-15,7 11-1 16,7 11 2-16,-1-9 7 16,10-4-1-16,1-24 2 15,-3-21 6-15,-5-21 2 16,6-27 2-16,-5-19 1 15,1-27 0-15,-4 7-4 0,-8 1-3 16,-7 22-2 0,-7 19 2-16,-5 28 1 0,-5 14-7 15,1 9-2-15,-2 26-3 16,2 10-3-16,0 22-1 16,2 1 8-16,4 13 5 15,7-19 3-15,3-11 0 16,-2-22-2-16,11-14 0 15,4-18-5-15,8-17 0 16,8-2 2-16,15-6 1 16,2 4-2-16,16 7-1 15,-4 17-3-15,1 8 0 16,-12 11-2-16,-1 12 0 16,-21-2 2-16,-5-4 3 15,-14-3-1-15,-3-12 8 16,-7-14 13-16,-7-24 10 0,-4-14 3 15,-12-25 2-15,-9-7-4 16,-13-4-12-16,-1 23-11 16,0 11-3-16,11 25-3 15,7 9-6-15,12 10-5 16,13 6-2-16,7 4-1 16,9 2 7-16,6 3-13 15,16 1-98-15,-1-6-53 16,13-20-377-16,-1-12 0 15</inkml:trace>
          <inkml:trace contextRef="#ctx0" brushRef="#br0" timeOffset="-1.05269E6">-826-1799 911 0,'20'-2'452'16,"-11"13"-25"-16,2 4-139 16,2-3-219-16,7-4-6 15,0-13-8-15,4-16-9 16,2-14-19-16,-2-16-5 15,-9-3-10-15,-7-8-1 16,-13 18-2-16,-8 6 7 16,-7 19 3-16,-3 17-2 15,3 25-4-15,1 22-2 0,5 18-8 16,7 23-2-16,5-2 9 16,4 0 15-16,10-18 5 15,1-13-2-15,1-27-4 16,6-25 0-16,2-21-12 15,3-31-2-15,1-13 1 16,7-19 3-16,-1 7-8 16,6 11-4-16,-2 24-4 0,8 22-4 15,-3 31-2-15,6 25 1 16,-9 8 2-16,2 16 2 16,-10-5 7-16,-1-6 5 15,-8-22 0-15,-6-21 7 16,-1-20 1-16,-2-30-1 15,-5-18-2-15,1-14-1 16,4 2-8-16,2 9-3 16,-4 25-5-16,7 19-8 15,1 23-1-15,2 21-2 16,-5 6 1-16,0 24 3 16,-4 2 9-16,1 6 16 15,-6-14-13-15,9-8-536 16,-1-26 187-16</inkml:trace>
          <inkml:trace contextRef="#ctx0" brushRef="#br0" timeOffset="-19497.1096">-387-669 763 0,'21'-9'295'0,"3"1"25"15,14 4-156-15,2 5-93 16,8 2 9 0,1-6-15-16,13 3 4 0,-6-1-20 15,9-8-1-15,1-1-22 16,3 0 0-16,-9-10-13 0,5-7 1 15,-9-2-7-15,-4-3 4 16,-15 5-6-16,-6 7 1 16,-19 9-14-1,-14 10-55-15,-5 9-7 0,-28-4-336 16,-6-4 54-16</inkml:trace>
          <inkml:trace contextRef="#ctx0" brushRef="#br0" timeOffset="-18386.7731">-293-388 1090 0,'6'-11'286'16,"14"-10"82"-16,24-20-293 16,21-9-49-16,35-19 5 0,14 0-7 15,24-27 1-15,-6 8-10 16,18-6 1-16,-19 12-9 16,-1-4-20-1,-27 25 438-15,-15 6-817 0,-27 11 401 16</inkml:trace>
          <inkml:trace contextRef="#ctx0" brushRef="#br0" timeOffset="-19339.8367">-604-1687 1007 0,'-20'-9'255'0,"11"3"76"15,6 7-283 1,6 7-50-16,12 16-5 0,6 12-1 15,16 30-1-15,8 14 5 16,14 35 2-16,-5 2 4 16,3 23 1-16,-4-20-1 15,-4-13 5-15,-17-31-2 16,-3-14 4 0,-14-33-2-16,-14-14 6 0,-11-10-5 0,-19-22-336 15,-12-24 114-15</inkml:trace>
          <inkml:trace contextRef="#ctx0" brushRef="#br0" timeOffset="-18948.7964">-516-1599 797 0,'38'-26'312'16,"13"-10"6"-16,28-11-163 15,0 1-147-15,18-9 0 16,-4 4-1-16,14-7-1 15,-11 5-3-15,19-12 1 16,-22 4-3-16,1-10 3 16,-21 3-3-16,-2-1 1 15,-24 16-1-15,0 9 1 0,-18 20 0 16,-3 15 2-16,-16 15-1 16,-6 21 13-16,-8 16 6 15,3 22 9-15,-4 8 2 16,5 13 2-16,6-1-14 15,8 9-3-15,3-16-11 16,7 11 0-16,0-8-4 16,2 10 3-16,-5-16-4 15,-4 10 2-15,-8-12-3 0,-4 3 3 16,-5-18 0-16,-5 4 1 16,-2-15 0-16,-2-1-36 15,-2-19-19-15,-6-4-323 16,-6-17 64-16</inkml:trace>
          <inkml:trace contextRef="#ctx0" brushRef="#br0" timeOffset="-20956.2758">-81-1516 1135 0,'-13'-16'264'0,"-6"6"102"15,4 9-336-15,3 5 0 16,-2 1-14-16,7 4-4 16,-2 3-9-16,7 19-2 15,4 2-9-15,4 22 4 16,-3 5-1-16,9 22 8 15,-1-4-3-15,2 16 7 0,5-14-6 16,-1-1 7-16,0-23-6 16,-4-12 8-16,-3-23-2 15,-9-11 29-15,-1-7 15 16,-12-14 16-16,-3-7-6 16,-9-22 2-16,-4-5-29 15,-8-17-22-15,2 4-19 16,0-3 1-16,9 20-4 15,2 8 2-15,8 15 2 0,6 6-1 16,8 10-3-16,5 0-4 16,10 1-2-16,10-1 2 15,7 1 3-15,8-5 8 16,-3-3 2-16,7-5-4 16,-8-3-25-16,6-7-44 15,-12-6 16-15,2-23-365 16,-6-8 88-16</inkml:trace>
          <inkml:trace contextRef="#ctx0" brushRef="#br0" timeOffset="-20398.6714">86-1658 1039 0,'-4'6'266'0,"-1"10"76"16,-3 9-292-16,2 19-26 16,0 1-11-16,5 7 4 15,4-2-3-15,7 4 0 0,4-13-7 16,10-1 2-16,-1-11-3 15,6-10 4-15,0-16-1 16,4-16-13-16,-2-16-16 16,3-15-343-16,-2-21 92 15</inkml:trace>
          <inkml:trace contextRef="#ctx0" brushRef="#br0" timeOffset="-20374.1884">110-1443 587 0,'16'0'388'15,"6"-1"-57"-15,10-2-29 16,5 3-246-16,8 1 2 16,-2 2-16-16,5 3-10 0,-5 0-23 15,5 2 0-15,-13-10-30 16,5 5-340-16,-15-32 107 15</inkml:trace>
          <inkml:trace contextRef="#ctx0" brushRef="#br0" timeOffset="-20384.161">409-1730 1029 0,'-12'20'251'0,"-9"21"96"16,-6 11-290-16,2 11-14 15,1 0-7 1,6-1 5-16,9-15-17 0,1-3-2 16,5-14-14-16,2-3 2 15,-4-7-7-15,1-3 5 16,-3-7-2-16,-5 0-19 16,-4-7-29-16,-4-6-335 15,-1-5 81-15</inkml:trace>
          <inkml:trace contextRef="#ctx0" brushRef="#br0" timeOffset="-20227.0596">502-1915 986 0,'-2'3'326'0,"2"8"32"0,3 9-229 16,2 7-132-16,9 9 4 15,7 2-3-15,5 14 5 16,2 1-4-16,4 11 3 16,-7-5-4-16,-9 11 3 15,-11-10-3-15,-17 3 4 16,-10-9 1-16,-9 8-13 16,-6-13 174-16,-14-5-522 15,1-14 216-15</inkml:trace>
          <inkml:trace contextRef="#ctx0" brushRef="#br0" timeOffset="87515.1582">-4645-1190 992 0,'8'-34'325'0,"8"-3"58"15,7 8-274-15,14 5-30 16,4 3-31-16,18 3-22 15,1 4-8-15,13 3-11 16,-6 2 1-16,7-1-8 16,-16 4 7-16,-3-1-5 15,-17 0 9-15,-8-5-6 16,-16 1 8-16,-2 4-54 0,-20-1 86 16,-27 16-453-1,-9 1 130-15</inkml:trace>
          <inkml:trace contextRef="#ctx0" brushRef="#br0" timeOffset="83288.2681">-6419-1417 1217 0,'-22'38'279'16,"6"-3"107"-16,7 10-354 0,6 1-29 16,6 5-7-16,5-13 7 15,7-3-6-15,-1-9 9 0,5 1-7 16,-3-10 9-16,-1-3-5 15,-5-7 4-15,1-4-16 16,-8-6-20-16,2-10-359 16,-4-6 100-16</inkml:trace>
          <inkml:trace contextRef="#ctx0" brushRef="#br0" timeOffset="83271.3133">-6975-1133 1001 0,'-8'-2'330'16,"16"-1"32"-16,7-1-258 16,14-3-78-16,10-3-25 15,17-8 2-15,-1 1 6 16,10-3-3-16,-6 5 1 0,-4 4-29 15,-19 8-13-15,-28 14-336 16,-28 10 80-16</inkml:trace>
          <inkml:trace contextRef="#ctx0" brushRef="#br0" timeOffset="83252.3692">-7009-1387 678 0,'-3'0'413'0,"6"5"-73"16,3-1-93-16,11 2-218 15,4-3-25-15,9-1-3 16,5 1 6-16,9-5-5 16,-3-1 8-16,5-1-7 15,-5-1 5-15,0 2-4 16,-12 6 4-16,-11 2-28 16,-14 2-7-16,-14 15-164 15,-16 8-160-15,-15 6-10 16</inkml:trace>
          <inkml:trace contextRef="#ctx0" brushRef="#br0" timeOffset="83280.288">-7030-759 1182 0,'1'9'260'15,"16"-12"107"-15,20-1-339 16,8-10-26-16,14-10-13 16,3-14-24-16,1-12-332 15,-16-3 86-15</inkml:trace>
          <inkml:trace contextRef="#ctx0" brushRef="#br0" timeOffset="82347.7413">-6974-1356 1065 0,'-11'-8'306'15,"2"13"68"-15,3 7-300 0,-3 12-47 16,-5 17-19-16,5 12-4 16,0 18-5-16,2-1 7 15,8 1-4-15,5-17 5 16,5-10-8-16,-2-19 4 15,5-14 2-15,-8-19 8 16,-2-19-2-16,1-11-7 16,-2-26-320-16,0-4-64 15,0-6-102-15</inkml:trace>
        </inkml:traceGroup>
      </inkml:traceGroup>
    </inkml:traceGroup>
  </inkml:traceGroup>
</inkml:ink>
</file>

<file path=ppt/ink/ink3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4:24.5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6EB977-716C-45E1-BEEC-CCC3E3254595}" emma:medium="tactile" emma:mode="ink">
          <msink:context xmlns:msink="http://schemas.microsoft.com/ink/2010/main" type="inkDrawing" rotatedBoundingBox="9876,7382 14844,6229 14903,6482 9935,7636" semanticType="callout" shapeName="Other">
            <msink:sourceLink direction="with" ref="{76F71B49-2C08-4488-B7EF-94F1AE3010F8}"/>
            <msink:sourceLink direction="with" ref="{46B7FA04-AE89-4682-86AE-C277C31E4C61}"/>
          </msink:context>
        </emma:interpretation>
      </emma:emma>
    </inkml:annotationXML>
    <inkml:trace contextRef="#ctx0" brushRef="#br0">4946 0 937 0,'-68'24'278'0,"-11"5"53"16,9-6-260-16,-4 1-42 15,10-5-21-15,-9-6-3 16,4-7-3-16,-21 0 2 15,1-4-3-15,-22 2 1 16,-1 2 1-16,-16 7 6 0,4 2 1 16,-23 9 7-16,13 0-2 15,-24 2 0-15,13-2-5 16,-25 5-1-16,24-5-6 16,-30 4 14-16,18 4 10 15,-22 4 22-15,26 2 8 16,-26 1 9-16,22 2-9 0,-18 0-11 15,29 0-19 1,-23 6-11-16,26-1-9 0,-19 6 1 16,30-1 5-16,-11 4 2 15,19-5 6-15,-7 6-3 16,29-8-5-16,-5 6-11 16,20-13-14-16,11 1-64 15,21-10-28-15,-8 0-341 16,5-22 49-16</inkml:trace>
  </inkml:traceGroup>
</inkml:ink>
</file>

<file path=ppt/ink/ink3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40:54.92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523A336-887B-45E2-9A69-4BE0ACDC8FB8}" emma:medium="tactile" emma:mode="ink">
          <msink:context xmlns:msink="http://schemas.microsoft.com/ink/2010/main" type="inkDrawing" rotatedBoundingBox="6311,7274 9442,9377 9122,9853 5991,7750" semanticType="callout" shapeName="Other">
            <msink:sourceLink direction="with" ref="{FC3B49F9-C87B-406F-A09A-DF24D502C095}"/>
            <msink:sourceLink direction="with" ref="{956091DD-537C-4C94-9B8F-803D3CC82F7E}"/>
          </msink:context>
        </emma:interpretation>
      </emma:emma>
    </inkml:annotationXML>
    <inkml:trace contextRef="#ctx0" brushRef="#br0">-1141-2642 815 0,'-6'-31'293'16,"9"0"32"-16,4-7-190 16,2 6-87-16,4-7-5 15,5 6-23-15,13 4-3 16,2 12-15-16,8 6 3 16,3 10-8-16,2 7 5 0,-8 8-3 15,6 1 9-15,-9 2-5 16,6 4 8-16,-7 0-3 15,9 2 6-15,-8 4-6 16,6 13 7-16,-5 8-6 16,2 16 7-16,-8 10-7 15,11 20 10-15,-7-6-6 0,5 5 10 16,1-2-5 0,7 3 11-16,-6-17-8 15,12 2 7-15,1-14-11 0,15-11 2 16,-7-24-9-16,6-13 3 15,-10-23-10 1,7-8 5-16,-12-9-5 0,3-3 3 16,-6 4-5-16,2 5 6 15,-13 5-6-15,1 3 5 16,-8 6-4-16,-3 6 6 16,-7 1-2-16,0 1 13 15,-9-2-1-15,-2 0 20 16,-8-5 17-16,-6-4 29 15,-5-1-10-15,-2-1 6 16,-4 2-19-16,-1 6-15 16,4 8-33-16,4 10 3 0,1 3-10 15,1 15 1-15,2 2-9 16,5 8 7-16,-1-7-5 16,4 2 4-16,-1-13-5 15,-1-4 7-15,0-12-7 16,-3-6 10-16,0-3-6 15,0 2 5-15,5 1-7 16,2 1 5-16,9 7-11 0,8 0 6 16,3-2-7-16,11 1 7 15,0-3-8-15,7-4 10 16,-4-3-8 0,13-3 7-16,-9-3-6 0,16 4 8 15,-4-2-8 1,15-1 7-16,-9 10-6 0,13 2 8 15,-13 1-8-15,3 10 8 16,-11 5-8-16,3-2 8 16,-13 1-8-16,8 2 6 15,-1-1-8-15,5 4 8 16,-2 2-7-16,9 12 6 16,-7 4-6-16,1 16 7 15,-8 1-7-15,-9 2 8 16,-15-11-2-16,-9 6 26 15,-11-16-2-15,-12 1 14 16,-11-4-6-16,-21 5 4 0,-14-13-23 16,-20-5-27-16,-4-16-64 15,-3-23-52-15,15-17-434 16,-1-27 73-16</inkml:trace>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4:44.8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EA4360-232C-4407-95BE-908DBD0D3800}" emma:medium="tactile" emma:mode="ink">
          <msink:context xmlns:msink="http://schemas.microsoft.com/ink/2010/main" type="inkDrawing" rotatedBoundingBox="1857,10620 18343,10622 18342,10981 1856,10980" shapeName="Other"/>
        </emma:interpretation>
      </emma:emma>
    </inkml:annotationXML>
    <inkml:trace contextRef="#ctx0" brushRef="#br0">0 29 1120 0,'-6'-2'251'0,"3"1"96"16,4 1-328-16,7-7-15 15,4 4-3-15,12-3-8 16,2 0 9-16,11-1-8 16,-1 4-3-16,10-3-1 15,-4 4 6-15,5 2-8 16,-9-3 8-16,5 5 3 15,-19-1-1 1,0 2 5-16,23 2-5 16,-6-1 7-16,8 7-7 15,-7-1 7-15,-5-3-7 0,-3 0 7 16,12 4-6-16,-2-5 7 16,9 4-6-16,-3 1 6 15,11-3-6-15,-8-1 5 16,8-1-4-16,-7 0 2 15,10 3-5-15,-5-1 5 16,12 0-5-16,-5-1 3 16,11 2-3-16,-3-1 6 15,8 3-5-15,-7-4 4 16,16 1-5-16,-11-2 5 0,11-5-5 16,-3 5 4-16,14 0-4 15,-11 5 4-15,15 0-5 16,-10 1 5-16,13-2-4 15,-7 0 4-15,13 3-3 16,-10-2 3-16,16 1-4 16,-12-3 5-16,19 0-5 15,-14-4 6-15,15 2-4 16,-16-1 4-16,19 2-4 16,-16-3 7-16,22 2-6 15,-14-4 3-15,23-1-4 16,-18-2 4-16,22-2-6 15,-24-2 5-15,25-2-5 16,-19-2 5-16,24-3-5 16,-21 1 5-16,23-7-5 0,-22 3 5 15,21-2-6-15,-17 5 6 16,15-4-5-16,-18 0 3 16,22-4-3-16,-22 3 5 15,15-5-5-15,-18 5 3 16,17 4-2-16,-19 3 4 15,19 5-5-15,-22 1 4 0,22-1-3 16,-15 1 3-16,19-3-4 16,-21-1 3-1,18-4-3-15,-22-2 5 0,24-1-5 16,-22 2 4-16,14-3-4 16,-16 1 5-16,16 8-5 15,-24 3 5-15,10 1-5 16,-11 8 3-16,11 6-3 15,-16-2 4-15,17 0-4 16,-13 1 5-16,9-5-5 16,-14 1 4-16,16-2-5 15,-18-3 5-15,16-1-4 16,-13-1 4-16,15 3-4 16,-15-6 5-16,16 11-5 15,-14-5 4-15,16 4-5 16,-17-4 5-16,17 6-4 0,-17-6 4 15,17 4-3-15,-16-1 3 16,17-3-5-16,-17-5 6 16,17 2-6-16,-16-1 6 15,14-5-5-15,-14 4 5 16,13 0-6-16,-18 2 5 16,13 8-4-16,-14 4 4 15,10-1-5-15,-9 1 5 0,14 0-4 16,-12 3 5-16,18-6-4 15,-15-3 3-15,11 4-4 16,-12-6 5-16,18-4-5 16,-22-1 4-16,17-2-4 15,-18-5 5-15,9 2-6 16,-20-8 6-16,17 4-5 16,-18 2 4-16,12 3-4 15,-19-2 5-15,14 2-6 16,-18-1 6-16,11 3-5 15,-12-7 4-15,5 1-4 16,-13-1 5-16,8 4 0 16,-16-1 9-16,9 7-1 15,-8-3 4-15,5 0-3 16,-11 0-2-16,0 1-5 16,-19-2 0-16,2 8-3 0,-16-2 3 15,2 1-5-15,-7 3 3 16,-1-2-3-16,-6-2-7 15,-1 2-364-15,-12-17 119 16</inkml:trace>
  </inkml:traceGroup>
</inkml:ink>
</file>

<file path=ppt/ink/ink3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4:23.9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70DF20-C04E-4987-81AB-65FC056D4087}" emma:medium="tactile" emma:mode="ink">
          <msink:context xmlns:msink="http://schemas.microsoft.com/ink/2010/main" type="inkDrawing" rotatedBoundingBox="9830,7777 15015,5817 16133,8773 10947,10733" shapeName="Other">
            <msink:destinationLink direction="with" ref="{2F2DDC76-A2F3-4C4F-943D-89BBE38363F4}"/>
          </msink:context>
        </emma:interpretation>
      </emma:emma>
    </inkml:annotationXML>
    <inkml:trace contextRef="#ctx0" brushRef="#br0">5 1316 1127 0,'-12'15'329'0,"4"3"65"0,14-1-327 0,10 13-24 15,3 4-37-15,7 10-8 16,-3 3 2-16,4 15-1 16,-9-18 2-1,2 0 1-15,26 62-2 16,-1 2 1-16,5 16-1 0,-1-4 1 15,-13-18 1-15,1-13 6 16,7 18 13-16,1-16 4 16,13 19 8-16,-2-3 0 15,5 14-7-15,-13-16-10 16,13 19-7-16,-14-19-6 16,6 21-1-16,-8-12 0 15,1-4-2-15,-13-19 3 0,-1 0 0 16,-10-31-2-16,2-6 1 15,-3-7-1-15,2-12 1 16,-3-12-4-16,2-11-1 16,-2-13-2-16,3-9 3 15,-7 1 0-15,7-7 7 16,-8 0 3-16,4 6 1 16,-4 4 0-16,11 1-3 15,1 11-1-15,17 3-5 16,9 0 1-16,23 4-2 15,3-7 1-15,22-14-24 16,1-10-15-16,13-12-17 16,-11-8-7-16,11-9-1 15,-18 3 20-15,17-22 17 16,-17 6 17-16,8-7 6 0,-13 12 3 16,10 4 5-16,-17 28 4 15,19 12 4-15,-2 10-1 16,24-2 0-16,0-5-5 15,27-12-2-15,-6-18-7 16,26-22-9-16,-22-7-2 16,19-21-3-16,-26-2-4 15,4-5 1-15,-26 18 7 0,5 1 5 16,-30 23 1-16,0 13 4 16,-16 22 2-16,7 6 3 15,-17 10 1-15,13-1 2 16,-8-1-2-16,5-8 3 15,-12-10-6-15,8-13 1 16,-15-4-2-16,-7-10 0 16,-16 4-3-16,-7 1 0 15,-15 6-2-15,-8 6 6 16,-10 5 1-16,-9-5 7 16,1-3 2-16,-1-3 2 15,1-4-6-15,3-16-1 16,4 2-8-16,2-17 1 15,3 0-4-15,2-21-5 16,-1 6-8-16,-2-23-10 16,-4 10-9-16,-5-15-6 0,-4 15 1 15,-4-12-3-15,1 22 10 16,-3-4 14-16,4 17 5 16,-4-4 16-16,8 16 8 15,1-10 6-15,7 14-4 16,-5-13 3-16,0 5-11 15,-2-10 2-15,1 7-3 0,-4-7 1 16,2 18 3-16,-3 7 28 16,-2 22 14-16,-7 8 25 15,0 15 6-15,-4 4 0 16,6 4-28-16,-3 2-16 16,12 0-29-16,4 0-40 15,3 0-24-15,3-9-55 16,1-8-279-16,-5-12 60 15</inkml:trace>
  </inkml:traceGroup>
</inkml:ink>
</file>

<file path=ppt/ink/ink3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36:37.9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D4E816-297F-4008-BB81-28D83237E7A1}" emma:medium="tactile" emma:mode="ink">
          <msink:context xmlns:msink="http://schemas.microsoft.com/ink/2010/main" type="writingRegion" rotatedBoundingBox="15551,7548 18948,6133 19954,8547 16557,9962"/>
        </emma:interpretation>
      </emma:emma>
    </inkml:annotationXML>
    <inkml:traceGroup>
      <inkml:annotationXML>
        <emma:emma xmlns:emma="http://www.w3.org/2003/04/emma" version="1.0">
          <emma:interpretation id="{D78B2C20-B74E-4B37-8F24-E71440DC10FB}" emma:medium="tactile" emma:mode="ink">
            <msink:context xmlns:msink="http://schemas.microsoft.com/ink/2010/main" type="paragraph" rotatedBoundingBox="15551,7548 18802,6193 19445,7737 16194,9092" alignmentLevel="1"/>
          </emma:interpretation>
        </emma:emma>
      </inkml:annotationXML>
      <inkml:traceGroup>
        <inkml:annotationXML>
          <emma:emma xmlns:emma="http://www.w3.org/2003/04/emma" version="1.0">
            <emma:interpretation id="{ADB6F253-9DBE-4299-B4AB-133EB436AD19}" emma:medium="tactile" emma:mode="ink">
              <msink:context xmlns:msink="http://schemas.microsoft.com/ink/2010/main" type="inkBullet" rotatedBoundingBox="15782,8102 16556,7780 16968,8769 16194,9092"/>
            </emma:interpretation>
            <emma:one-of disjunction-type="recognition" id="oneOf0">
              <emma:interpretation id="interp0" emma:lang="" emma:confidence="0">
                <emma:literal>↳</emma:literal>
              </emma:interpretation>
            </emma:one-of>
          </emma:emma>
        </inkml:annotationXML>
        <inkml:trace contextRef="#ctx0" brushRef="#br0">-11192-8593 1141 0,'-3'-56'384'15,"-2"27"83"-15,0 21-295 16,2 19-52-16,-3 25-21 16,-1 14-42-16,-5 19-10 15,0 5-15-15,-2 22 3 16,5-12-3-16,6 23-5 0,7-6-14 16,8 9-4-16,7-21-6 15,6 4 3-15,0-28-1 16,7-7 0-16,-1-25 1 15,6-10 2-15,-2-25-2 16,18-21 0-16,3-16 0 16,12-16 2-16,8-8-1 15,15-21 0-15,-13 10 1 16,-7 3-32-16,-21 8-57 16,-18 10 357-16,-16 29-820 0,-26 9 334 15</inkml:trace>
      </inkml:traceGroup>
      <inkml:traceGroup>
        <inkml:annotationXML>
          <emma:emma xmlns:emma="http://www.w3.org/2003/04/emma" version="1.0">
            <emma:interpretation id="{8C2BA8F6-2578-4C2F-935E-4FBBD1838023}" emma:medium="tactile" emma:mode="ink">
              <msink:context xmlns:msink="http://schemas.microsoft.com/ink/2010/main" type="line" rotatedBoundingBox="16212,7272 18802,6193 19420,7677 16830,8756"/>
            </emma:interpretation>
          </emma:emma>
        </inkml:annotationXML>
        <inkml:traceGroup>
          <inkml:annotationXML>
            <emma:emma xmlns:emma="http://www.w3.org/2003/04/emma" version="1.0">
              <emma:interpretation id="{4CCE13A6-6D8F-4045-B9BB-604CC9FE622A}" emma:medium="tactile" emma:mode="ink">
                <msink:context xmlns:msink="http://schemas.microsoft.com/ink/2010/main" type="inkWord" rotatedBoundingBox="16212,7272 18802,6193 19420,7677 16830,8756"/>
              </emma:interpretation>
            </emma:emma>
          </inkml:annotationXML>
          <inkml:trace contextRef="#ctx0" brushRef="#br0" timeOffset="1558.6217">-9834-9903 1301 0,'-5'-3'396'0,"-4"14"100"15,0 9-375-15,-17 21-22 16,0 13-37-16,-6 37-23 15,1 14-23-15,0 42 0 16,13 0-7-16,10 31-3 16,14-23-4-16,16 10 0 15,13-42 1-15,15-9 0 16,0-42 0-16,9-17 1 16,0-35-1-16,14-13 5 15,-8-13-28-15,19-12-119 16,-5-17-377-16,-5-9 58 15</inkml:trace>
          <inkml:trace contextRef="#ctx0" brushRef="#br0" timeOffset="3764.7153">-9648-9221 988 0,'-13'-32'425'16,"5"10"27"-16,8 7-193 16,-2 12-139-16,2 8-16 15,2 11-43-15,9 18-17 16,-8 7-36-16,13 13 4 15,7 6-10-15,6 5 6 16,-2-12-7-16,8-9 5 16,-5-15-5-16,7-23 9 15,-7-26-2-15,2-22 10 16,-3-17-5-16,-2-22 6 16,-10-1-6-16,-9 0 2 15,-10 17-8-15,-6 13 13 16,-7 28-5-16,3 26 0 15,3 22-6-15,8 26 3 0,4 6-14 16,9 14 6-16,6-5-5 16,9-9 5-16,4-19-5 15,5-15 3-15,0-15-6 16,2-23 12-16,-7-9-3 16,-1-29 17-16,-13-5-4 0,-2-15 12 15,-12 7-12 1,-6 2 14-16,-11 22-13 0,2 15 7 15,-11 20-13-15,4 10 8 16,0 10-18-16,3 9 4 16,1 0-8-16,10 5 6 15,-3-8-8-15,7-6 5 16,2-4-9-16,-1-7-59 16,2-10-110-16,9-4-401 15,-2 4 35-15</inkml:trace>
          <inkml:trace contextRef="#ctx0" brushRef="#br0" timeOffset="4122.3843">-8787-9048 1196 0,'-5'4'442'15,"5"-4"62"-15,0-1-307 16,6-6-51-16,2-2-49 16,5-19-1-16,3-10-37 15,5-28-10-15,-2-6-32 16,0-18 0-16,-4 11-16 16,-5 14 4-16,-8 28-7 0,3 22 0 15,-5 26-5-15,1 28 6 16,-1 13-6-16,8 21 9 15,-2 0-1-15,9 4 6 16,3-16-6-16,2-11 4 16,0-21-7-16,-1-11-7 15,-7-20-24-15,-2-22-144 16,2-18-75-16,-8-30-310 16,-7-8-58-16</inkml:trace>
          <inkml:trace contextRef="#ctx0" brushRef="#br0" timeOffset="4439.5409">-8661-10218 1551 0,'3'-3'386'0,"1"15"115"0,5 11-444 16,11 5-41-16,6 9-21 16,12 8 11-1,4-4-4-15,14 6 6 0,-6-3-9 16,13 9 7-16,-10 1-9 15,0 11 5-15,-14 3-8 16,-7 26 9-16,-18 5 1 0,-17 28 15 16,-14-2 1-1,-15 17 9-15,-4-23-8 0,-8-13 12 16,7-38-74-16,5-25-483 16,10-37 150-16</inkml:trace>
          <inkml:trace contextRef="#ctx0" brushRef="#br0" timeOffset="1104.7301">-10552-9495 964 0,'12'-22'418'0,"-7"11"12"16,-5 16-229-16,-5 19-96 16,-4 15-47-16,-8 36 3 15,-1 17-16-15,-8 25 0 16,-1 0-4-16,-2 12-4 16,3-23-14-16,-1-7 6 15,6-26-5-15,6-19 5 16,4-30 2-16,2-27 9 15,7-25-11-15,10-39-4 0,1-23-8 16,8-33-12-16,2-4-19 16,6-10-3-16,-7 31-2 15,-1 20-1-15,-5 37 5 16,-2 31-1-16,-5 27-1 16,-4 27 1-16,1 16 3 15,1 19 1-15,2-4 10 0,8 18 2 16,7-17 0-16,15-1-1 15,1-15 0-15,8-2 1 16,-7-20 1-16,1-3-1 16,-17-11 2-16,-3-6 0 15,-10-4 0-15,-4-3 9 16,-7-6 16-16,-15-6 4 16,-2-9 1-16,-22-9 0 15,-8-7-10-15,-17-8-14 16,3-1-5-16,-16 2-2 15,13 6 1-15,3 5-3 16,22 15 1-16,10 7-2 16,27 7-3-16,21 8-1 15,11 1 0-15,18-3 0 16,12 2 0-16,12-5 3 16,3-5 1-16,8 0 3 15,-10-8 0-15,6-6-14 0,-14-1-92 16,5-11-422-1,-16-6 94-15</inkml:trace>
        </inkml:traceGroup>
      </inkml:traceGroup>
    </inkml:traceGroup>
    <inkml:traceGroup>
      <inkml:annotationXML>
        <emma:emma xmlns:emma="http://www.w3.org/2003/04/emma" version="1.0">
          <emma:interpretation id="{8ED08C83-888B-4225-9536-91ED17CC6291}" emma:medium="tactile" emma:mode="ink">
            <msink:context xmlns:msink="http://schemas.microsoft.com/ink/2010/main" type="paragraph" rotatedBoundingBox="17937,8202 19837,8000 19917,8756 18018,8958" alignmentLevel="2"/>
          </emma:interpretation>
        </emma:emma>
      </inkml:annotationXML>
      <inkml:traceGroup>
        <inkml:annotationXML>
          <emma:emma xmlns:emma="http://www.w3.org/2003/04/emma" version="1.0">
            <emma:interpretation id="{20A7F1F3-1BE0-4F8D-B916-1EAD80D799F6}" emma:medium="tactile" emma:mode="ink">
              <msink:context xmlns:msink="http://schemas.microsoft.com/ink/2010/main" type="line" rotatedBoundingBox="17937,8202 19837,8000 19917,8756 18018,8958"/>
            </emma:interpretation>
          </emma:emma>
        </inkml:annotationXML>
        <inkml:traceGroup>
          <inkml:annotationXML>
            <emma:emma xmlns:emma="http://www.w3.org/2003/04/emma" version="1.0">
              <emma:interpretation id="{9BEFDBE8-125C-467C-AF15-3F645AA7ED21}" emma:medium="tactile" emma:mode="ink">
                <msink:context xmlns:msink="http://schemas.microsoft.com/ink/2010/main" type="inkWord" rotatedBoundingBox="17937,8202 19837,8000 19917,8756 18018,8958"/>
              </emma:interpretation>
            </emma:emma>
          </inkml:annotationXML>
          <inkml:trace contextRef="#ctx0" brushRef="#br0" timeOffset="8629.0837">-9303-7859 1502 0,'-12'-7'416'16,"4"-7"122"-16,8 0-428 16,17-7-30-16,10-3-34 0,17-16-3 15,9-8-23 1,31-21-3-16,2-3-4 0,22-12-2 16,-4 11-6-16,7 0-1 15,-26 22-2-15,-9 7 0 16,-27 17 1-16,-19 4-3 15,-15 18 0-15,-10 4 2 16,-11 8 0-16,-13 13 2 16,-9 7 2-16,-26 7 0 15,-8 5 0-15,-18 22-1 16,-2-3 0-16,-9 4-1 16,15-5-1-16,2-2 0 15,16-17 0-15,2-9-1 16,19-9 0-16,12-7-1 15,9-10-2-15,13-6-2 0,16-9-2 16,17-14 0 0,11-4 1-16,32-19 0 0,3-2 4 15,24-10-1-15,-3 9 2 16,1-1 0-16,-26 18-9 16,-10 13-12-16,-27 10-1 15,-23 5-1-15,-15 7 0 16,-18 2 8-16,-17 4 13 15,-20 3-1-15,-1 8 3 0,-20 13 2 16,8 7 0-16,-1 11-2 16,15 7 0-16,7 13-1 15,13-4-1-15,11 9-42 16,8-11-81-16,14-9-424 16,1-27 71-16</inkml:trace>
          <inkml:trace contextRef="#ctx0" brushRef="#br0" timeOffset="9144.9805">-8039-7827 1413 0,'3'1'371'0,"10"-4"112"16,9-7-393-16,17-11-21 15,3-11-12-15,18-21 12 16,0-7-10-16,12-15-6 16,-12 0-22-16,6 5-9 15,-19 20-13-15,-5 15 2 0,-16 25-12 16,-3 11-144 0,-10 13 41-16,-7 6-443 0,-9-4 12 15</inkml:trace>
        </inkml:traceGroup>
      </inkml:traceGroup>
    </inkml:traceGroup>
  </inkml:traceGroup>
</inkml:ink>
</file>

<file path=ppt/ink/ink3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4:39.867"/>
    </inkml:context>
    <inkml:brush xml:id="br0">
      <inkml:brushProperty name="width" value="0.09333" units="cm"/>
      <inkml:brushProperty name="height" value="0.09333" units="cm"/>
      <inkml:brushProperty name="fitToCurve" value="1"/>
    </inkml:brush>
  </inkml:definitions>
  <inkml:trace contextRef="#ctx0" brushRef="#br0">80 2396 949 0,'-79'-39'274'0,"71"58"57"15,2 15-258-15,2 1-51 16,7-1-16-16,13-20-3 16,10-14-5-16,-3-11-5 15,-2-7-1-15,0-3 1 16,-7 1 1-16,-11 5 28 0,0 9 34 16,-3 6 56-1,-1 9 13-15,-1 5 13 0,4 4-26 16,10 8-30-16,10-2-57 15,19-6-14-15,10-9-13 16,18-13-3-16,4-16 0 16,14-22-12-16,-11-11-5 15,4-11-3-15,-7-1 3 0,3-2 2 16,-13 9 13-16,10 4 6 16,-5 8 3-16,17 2-1 15,0 3-2-15,17-6 0 16,-5 0-1-16,15-14 1 15,-4 2 0-15,20-9 0 16,-12 1 0-16,13-16 2 16,-7 4-2-16,10-18 3 15,-20 1-2-15,19-1 1 16,-13 20-2-16,8-1 1 16,-14 23 0-16,13-1 1 15,-12 14 0-15,10-4 0 16,-9 2 0-16,14-10 0 15,-15 4 0-15,15-19 0 16,-17 0-1-16,2-9 0 16,-23 8-2-16,-5-1 2 0,-29 13 1 15,-4 5 2-15,-21 12 2 16,-8 8 15-16,-12 10 6 16,-8 7 22-16,-6 5 8 15,-8-1 10-15,1 3-13 16,-4-2-8-16,0 2-18 15,1 0-95-15,5-8-375 16</inkml:trace>
</inkml:ink>
</file>

<file path=ppt/ink/ink3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4:46.1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AF9F86-3D6A-4A6B-912D-61DEB40B378A}" emma:medium="tactile" emma:mode="ink">
          <msink:context xmlns:msink="http://schemas.microsoft.com/ink/2010/main" type="inkDrawing" rotatedBoundingBox="8362,2905 20519,1152 21656,9037 9500,10790" hotPoints="21335,5242 15177,9649 8197,6712 14355,2305" semanticType="9" shapeName="Ellipse">
            <msink:sourceLink direction="with" ref="{411835DC-64BA-4811-8204-7127BD74A7D2}"/>
          </msink:context>
        </emma:interpretation>
      </emma:emma>
    </inkml:annotationXML>
    <inkml:trace contextRef="#ctx0" brushRef="#br0">3216 813 725 0,'-440'76'425'16,"4"39"-19"-16,192-4-140 16,-15 35-107-16,43 6-57 15,-19 31-25-15,50-17-35 16,-11 29-16-16,40-7-17 15,-8 40-18-15,38-16-15 0,-3 34-31 16,33-12-6-16,-2 25-9 16,30-28 10-16,-2 27 12 15,18-32 33-15,10 12 5 16,23-19 13-16,15 24 9 16,25-36 12-16,26 39 15 15,20-15 11-15,24 18 7 16,18-26-7-16,31 26-9 15,1-39-18-15,36 15-7 16,-4-38-14-16,35 7-2 16,-9-39-1-16,39 7 0 15,-16-39-1-15,45-12-16 16,-17-31-9-16,39-16-13 16,-21-32 1-16,37-5-2 0,-15-6 21 15,44 7 7-15,-25 3 15 16,43 19 0-16,-21 2 8 15,27 12 5 1,-33-10 4-16,45-8 0 0,-38-23-1 16,48-31-7-16,-39-33-8 15,51-41-13-15,-50-22-5 16,47-60-12-16,-49-3-3 0,38-44-4 16,-55 6 11-16,33-33 4 15,-61 44 12-15,19-20 5 16,-53 28 8-16,12-14 1 15,-52 27 3-15,18-45-1 16,-45 20 1 0,5-38-3-16,-42 10-4 0,1-50-3 15,-38 18-2 1,-8-50-3-16,-37 10 0 0,-18-22-5 16,-35 17 4-16,-33-19-2 15,-30 44 4-15,-38-1 1 16,-20 27 9-16,-49 6-2 15,-16 23 6-15,-49-33-4 16,-7 36 1-16,-63-14 1 16,1 34 4-16,-61 3 3 15,4 57 3-15,-75-3-3 16,-3 43-3-16,-101 8-4 0,28 36-4 16,-144 34-34-16,7 42-28 15,-146 76-356-15,38 63 77 16</inkml:trace>
  </inkml:traceGroup>
</inkml:ink>
</file>

<file path=ppt/ink/ink3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4:45.5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03C177-310F-4542-BCC1-173B9C1844DD}" emma:medium="tactile" emma:mode="ink">
          <msink:context xmlns:msink="http://schemas.microsoft.com/ink/2010/main" type="inkDrawing" rotatedBoundingBox="13285,2207 16832,2394 16816,2682 13269,2494" shapeName="Other"/>
        </emma:interpretation>
      </emma:emma>
    </inkml:annotationXML>
    <inkml:trace contextRef="#ctx0" brushRef="#br0">3549 343 364 0,'-144'-33'310'0,"-29"-7"-136"16,53 11-79-1,0 2-139-15,-147-34 76 16,15 5 87-16,-25 3 53 16,16 17 19-16,39 28-8 15,21 13-69-15,-39 10-33 16,11 6-36-16,-43 14-49 0,20 6-35 15,-39 6-195 1,63-17-546 0</inkml:trace>
  </inkml:traceGroup>
</inkml:ink>
</file>

<file path=ppt/ink/ink3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4:49.4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140800-288F-4765-BE48-035A13F1AA77}" emma:medium="tactile" emma:mode="ink">
          <msink:context xmlns:msink="http://schemas.microsoft.com/ink/2010/main" type="inkDrawing" rotatedBoundingBox="13808,8219 15044,7111 16072,8258 14836,9366" hotPoints="15689,8333 14899,9122 14110,8333 14899,7543" semanticType="enclosure" shapeName="Circle"/>
        </emma:interpretation>
      </emma:emma>
    </inkml:annotationXML>
    <inkml:trace contextRef="#ctx0" brushRef="#br0">373 276 492 0,'-34'-23'449'0,"-4"11"-101"16,2 12-4-16,-2 15-275 15,-9 20-18-15,1 17-30 16,-1 27-7-16,9 9-2 15,8 32 11-15,13 1 9 16,16 14 13-16,16-14 2 16,17 7-5-16,6-37-10 0,20-2-14 15,2-22-11 1,18-1-8-16,-3-19 3 0,27 1-6 16,-2-21 7-16,19-14-5 15,-7-20 6-15,15-17-1 16,-13-18 2-16,6-13-3 15,-14-7 9-15,-6-26 9 16,-24 1 9-16,-12-29 13 16,-25-3 13-16,-19-11 4 15,-20 8-2-15,-17-26-8 16,-14 20-11-16,-33-8-14 16,-6 17-10-16,-24 18-7 15,-5 38 4-15,-19 30-41 16,13 36-16-16,-18 49-87 0,16 25-43 15,-6 35-323-15,21 1 45 16</inkml:trace>
  </inkml:traceGroup>
</inkml:ink>
</file>

<file path=ppt/ink/ink3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4:50.3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1835DC-64BA-4811-8204-7127BD74A7D2}" emma:medium="tactile" emma:mode="ink">
          <msink:context xmlns:msink="http://schemas.microsoft.com/ink/2010/main" type="writingRegion" rotatedBoundingBox="10428,4966 11657,4966 11657,6915 10428,6915">
            <msink:destinationLink direction="with" ref="{67AF9F86-3D6A-4A6B-912D-61DEB40B378A}"/>
          </msink:context>
        </emma:interpretation>
      </emma:emma>
    </inkml:annotationXML>
    <inkml:traceGroup>
      <inkml:annotationXML>
        <emma:emma xmlns:emma="http://www.w3.org/2003/04/emma" version="1.0">
          <emma:interpretation id="{0023F1D6-281C-463A-B24A-1F9728E633E3}" emma:medium="tactile" emma:mode="ink">
            <msink:context xmlns:msink="http://schemas.microsoft.com/ink/2010/main" type="paragraph" rotatedBoundingBox="10428,4966 11657,4966 11657,6915 10428,6915" alignmentLevel="1"/>
          </emma:interpretation>
        </emma:emma>
      </inkml:annotationXML>
      <inkml:traceGroup>
        <inkml:annotationXML>
          <emma:emma xmlns:emma="http://www.w3.org/2003/04/emma" version="1.0">
            <emma:interpretation id="{F5F545F4-ACA4-46B2-85EE-6ED724D3B867}" emma:medium="tactile" emma:mode="ink">
              <msink:context xmlns:msink="http://schemas.microsoft.com/ink/2010/main" type="line" rotatedBoundingBox="10428,4966 11657,4966 11657,6915 10428,6915"/>
            </emma:interpretation>
          </emma:emma>
        </inkml:annotationXML>
        <inkml:traceGroup>
          <inkml:annotationXML>
            <emma:emma xmlns:emma="http://www.w3.org/2003/04/emma" version="1.0">
              <emma:interpretation id="{445238D3-B6BA-4559-9BCC-30E1631BBB25}" emma:medium="tactile" emma:mode="ink">
                <msink:context xmlns:msink="http://schemas.microsoft.com/ink/2010/main" type="inkWord" rotatedBoundingBox="10428,4966 11657,4966 11657,6915 10428,6915"/>
              </emma:interpretation>
              <emma:one-of disjunction-type="recognition" id="oneOf0">
                <emma:interpretation id="interp0" emma:lang="" emma:confidence="0">
                  <emma:literal>0</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629 264 1055 0,'-42'13'301'0,"-15"24"66"0,-22 28-285 16,5 11-63-16,-14 30-9 15,8 9-2-15,-7 35-5 16,22-4 4-16,22 24 0 16,28-14 2-16,30 16-6 15,29-30 4-15,35 1-7 16,9-43 1-16,29-30-9 15,3-43 1-15,12-56 0 16,-12-49 12-16,9-56 13 16,-26-12 14-16,-4-40 3 15,-26 10 5-15,-14-9-8 16,-26 37-8-16,-15-12 6 16,-22 23 8-16,-19-4 7 0,-12 20 2 15,-16 7 2-15,-6 35-8 16,-22 9-16-16,2 37-9 15,-32 21-55-15,-2 12-53 16,-24 24-28-16,17 43-348 16,-40 30 60-16</inkml:trace>
        </inkml:traceGroup>
      </inkml:traceGroup>
    </inkml:traceGroup>
  </inkml:traceGroup>
</inkml:ink>
</file>

<file path=ppt/ink/ink3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6:01.8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FEA0A12-2F17-49D9-8F7D-4327494D43B9}" emma:medium="tactile" emma:mode="ink">
          <msink:context xmlns:msink="http://schemas.microsoft.com/ink/2010/main" type="inkDrawing" rotatedBoundingBox="18016,1148 29658,1012 29674,2363 18031,2499" hotPoints="30173,1770 23396,2388 16615,1832 23391,1215" semanticType="enclosure" shapeName="Ellipse">
            <msink:destinationLink direction="with" ref="{D035F71E-633B-4199-9A25-FC1B879D89BB}"/>
          </msink:context>
        </emma:interpretation>
      </emma:emma>
    </inkml:annotationXML>
    <inkml:trace contextRef="#ctx0" brushRef="#br0">10741 484 1128 0,'-14'-6'342'0,"-9"3"54"15,-1 2-313-15,-2-2-72 16,3 1-33-16,-4 1-23 15,-2 2 1-15,-7 2 1 16,-4 2 12-16,-7 4 10 16,0 0 13-16,-6 1 5 15,-3 1 5-15,-12 1 10 16,4-4 5-16,-15 1 7 16,3-1 4-16,-6-1 5 15,8-1-7-15,-3 3-2 16,8-1-6-16,-16-2-4 0,10-3-7 15,-13-2-12-15,-2-2-9 16,-15-5-9-16,17 1-2 16,-13 2 0-16,5-1 9 15,-16 4 8-15,7 3 7 16,-16 1 3-16,8-1-1 16,-13 2 2-16,13-2-1 0,-16 0 4 15,12-3-2-15,-6 0 1 16,15 0-3-16,-13 0 8 15,18 2-3-15,-16 1 3 16,12 0 1-16,-9-2-1 16,18-4-6-16,-16-3-1 15,14-5-3-15,-19-2 1 16,19-4-3-16,-11-4 1 16,10 0-1-16,-18 1 2 15,13 2 0-15,-20-4 1 16,14 6 0-16,-15-10-2 15,20 0-2-15,-14-6 2 16,10 0 0-16,-10 2 2 16,40 15 4-1,2 0-3-15,-104-16 0 16,18 6-2-16,-19 0 0 0,-36-5 0 31,51 7-1-31,7-1 1 0,-8 0 1 16,-6 2 2-16,41 7-3 15,-9-3 2-15,12 3-2 16,-20 4 0-16,22 2-1 16,-17 3 1-16,15 6-1 15,-20 5 1-15,29 1 1 0,-27 4 3 16,19 2 2-16,-14 7 7 16,19-3 1-16,-15 6 4 15,27-1-4-15,-9-2-2 16,18-6-6-16,-6 3-1 15,17-5-5-15,-12 3 1 16,15 1-1-16,-15 5 0 16,18 2-1-16,-5 3 4 15,20 2-2-15,-9 8 1 16,14 3-1-16,-11 6-3 16,10 3-3-16,-9 6 3 15,11-9 1-15,2 4 6 16,12-7 4-16,4 0 6 15,15-10-3-15,2 1 1 16,7-13-5-16,0 7-3 16,-1-5-4-16,0-1-1 15,6-2-2-15,4 2 0 0,10-8 3 16,9 2 4-16,7 4 1 16,11 0 3-16,10 8 0 15,14 6-6-15,7 0-7 16,19-2-18-16,2-1-11 15,18-6-10-15,-1-8 1 16,5-6 5-16,-13-5 17 16,15-2 10-16,-13-2 10 0,10 5 2 15,-6-1 0-15,24 4 0 16,-13 1 1 0,22 4 4-16,-4 1 0 0,32-2 1 15,-17-4 0-15,35 1-1 16,-14-8-5-16,32 1 1 15,-26-5-4-15,29-5 1 16,-24 2 1-16,23-1-2 16,-31 1-2-16,20 6 4 15,-23 9-1-15,20-3-2 16,-25 6 1-16,17 5 3 16,-13 2-2-16,21-4 1 15,-19 5-2-15,36-5 3 16,-11-7-2-16,18-8-2 15,-18-2 1-15,28-5 3 16,-36-2-3-16,17 1 0 0,-19 4 3 16,17-2-1-16,-34 4-2 15,32 2-4-15,-26 3 0 16,24 0-1-16,-25 2 0 16,29 2 1-16,-23-2 4 15,27-4 1-15,-20-2 0 16,27-2 2-16,-16-8-2 15,15-1 0-15,-20 1-4 0,22-10-14 16,-25-3-7-16,19-3-4 16,-21-4 1-16,20-5 4 15,-33 5 13-15,16 0 7 16,-25 3 4-16,15 4 1 16,-30 7-1-16,22-2 2 15,-23 3 0-15,18-3 1 16,-18-1-1-16,13-6 0 15,-20 6-1-15,10-14-3 16,-22-1-4-16,4-8-1 16,-24 2 1-16,-4-7 0 15,-29 13 2-15,-7 3 2 16,-26 6 2-16,-12 3 0 16,-5 5-2-16,-10-5-2 15,-10 2-2-15,-12-11 2 0,-17 3 3 16,-26-7 6-16,-8 4 4 15,-35 3 9-15,-3 10 0 16,-19-7 7-16,-5 6 2 16,-37 2 15-16,17-3 3 15,-40-4 15-15,0 9-4 16,-32-7-7-16,20 2-17 16,-65 10-12-16,15 6-26 15,-58 15-57-15,-2 9 430 16,-81-7-797-16,14-9 359 0</inkml:trace>
  </inkml:traceGroup>
</inkml:ink>
</file>

<file path=ppt/ink/ink3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9:21.5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BB023E-80E6-4159-B243-0C7C3B347F8A}" emma:medium="tactile" emma:mode="ink">
          <msink:context xmlns:msink="http://schemas.microsoft.com/ink/2010/main" type="inkDrawing" rotatedBoundingBox="26529,1816 26582,1850 26569,1869 26516,1835" shapeName="Other"/>
        </emma:interpretation>
      </emma:emma>
    </inkml:annotationXML>
    <inkml:trace contextRef="#ctx0" brushRef="#br0">52 35 2380 0,'-12'11'407'0,"2"-15"259"0,1 0-741 15,-1 1 45-15,7 0-3 16,-2 0-28-16,1-2-7 16,5 5-41-1,-1 0-25-15,0-1-37 0,0-2-33 16,0 1-58-16,-1 2 102 16,4-9-362-16,-6 0 121 15</inkml:trace>
  </inkml:traceGroup>
</inkml:ink>
</file>

<file path=ppt/ink/ink3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9:59:23.8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23BC8F-6992-498E-A62A-2F939FC63E9A}" emma:medium="tactile" emma:mode="ink">
          <msink:context xmlns:msink="http://schemas.microsoft.com/ink/2010/main" type="inkDrawing" rotatedBoundingBox="25816,2309 29035,2228 29043,2559 25825,2640" shapeName="Other">
            <msink:destinationLink direction="with" ref="{CF70B0D7-AB64-4BCA-B4A0-2F1541213B62}"/>
          </msink:context>
        </emma:interpretation>
      </emma:emma>
    </inkml:annotationXML>
    <inkml:trace contextRef="#ctx0" brushRef="#br0">55 0 1659 0,'-32'0'410'0,"16"-5"126"16,8 11-475-16,16 3-53 15,10 0-14-15,33 7-2 16,15 8-5-16,37 14-19 16,6-5-13-16,31 7-42 15,-8-9-21-15,27-14-7 16,-19-20 19-16,17-9 19 16,-20-12 43-16,10-13 22 15,-22 5 16-15,10 4 15 16,-25 8 10-16,15 6 11 15,-21 17 0-15,15 6-1 16,-14 7-12-16,17 6-10 16,-15 0-13-16,19-4 0 0,-13-8-3 15,13-10-2-15,-19-12-5 16,0-9-5-16,-28-3-5 16,-11-2-2-16,-27 5 2 15,-13 12 8-15,-21 3 9 16,-13-1 21-16,-6 7 12 15,-15 3 2-15,-8-6 0 0,-14 6 0 16,1 8-20-16,-24-2-11 16,-2 0-6-16,-20 5-7 15,3-2-6-15,-21 2-6 16,2-1 2-16,-23 1 5 16,7-5 4-16,-21 2 11 15,9-2 8-15,-23 12 7 16,17 2-1-16,-10-3 0 15,59-5 1 1,-1 1-17-16,-102 7 0 16,29-8-1-16,1-7 1 15,16 12-2-15,50-29-3 16,20-5-9-16,-7-13-51 16,18-5-41-16,4-33-366 15,30 7 61-15</inkml:trace>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7:40.8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A77F663-D357-4641-AF4B-44BB31B9D6A6}" emma:medium="tactile" emma:mode="ink">
          <msink:context xmlns:msink="http://schemas.microsoft.com/ink/2010/main" type="inkDrawing" rotatedBoundingBox="2518,12952 21885,13187 21881,13536 2514,13301" shapeName="Other"/>
        </emma:interpretation>
      </emma:emma>
    </inkml:annotationXML>
    <inkml:trace contextRef="#ctx0" brushRef="#br0">0 287 1849 0,'80'-3'-2'16,"-2"2"1"-16,13 1-3 15,-2-6 2-15,18 2 4 0,-9 0-4 16,19 2 4-16,-9-4-3 16,19 6 3-16,-13-7-4 15,19 5 4-15,-11-4-5 16,16 2 4-1,-8 1-3-15,22-2 3 0,-14 2-3 16,19-2 3-16,-12-4-2 16,16-3 1-16,-14 0-3 15,22-8 4-15,-22 2-3 0,17 1 2 16,-16-2-2-16,19-3 5 16,-23 4-4-16,22 0 3 15,-17 3-3-15,17-2 4 16,-23 8-4-16,19 0 4 15,-16 4-5-15,19 7 5 16,-20 4-2-16,25 3 2 16,-19-4-5-16,25 2 6 15,-19-2-5-15,29-4 2 16,-17-4-3-16,19 0 4 16,-18-3-4-16,21 0 4 15,-18 3-5-15,15 2 4 16,-17 1-2-16,19 3 3 15,-23 3-5-15,14 0 5 0,-21 3-2 16,26 1 2-16,-24-2-4 16,25 3 5-16,-14-1-4 15,21-2 3-15,-20 4-4 16,28 6 4-16,-20-1-5 16,21 3 4-16,-27-2-2 15,35-4 3-15,-21 1-4 0,24-3 4 16,-20-8-3-16,40-1 2 15,-35 3-3-15,28-7 3 16,-23-2-1-16,28 3 1 16,-23 0-1-16,29 4 0 15,-27-2-2-15,32 3 2 16,-28-4-3-16,27 5 4 16,-28-9-4-16,31 0 4 15,-25-1-2-15,29 0 1 16,-29-3-3-16,35-1 4 15,-30 4-2-15,28-5 3 16,-30 3-3-16,23 4 4 16,-31 7-3-16,19-1 1 15,-34 5-1-15,30 8 2 16,-35-6-3-16,24-2 3 16,-30 4-2-16,18-5 2 15,-28-5-3-15,21 12 3 0,-28-1-3 16,19-1 2-16,-24 4-2 15,16-2 2 1,-19-9-3-16,5 2 3 0,-27 1-1 16,14 2 1-16,-28-2-2 15,4 6 3-15,-21-4-2 16,9-5 1-16,-26-6-1 16,1 1 5-16,-17-4-3 0,2 2 9 15,-21 1-3-15,3-2 4 16,-15 1-5-16,-4-1 3 15,-16 2-8-15,-7 0-12 16,-12 5 446-16,-28 8-817 16,-15-4 408-16</inkml:trace>
  </inkml:traceGroup>
</inkml:ink>
</file>

<file path=ppt/ink/ink3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0:05.6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35F71E-633B-4199-9A25-FC1B879D89BB}" emma:medium="tactile" emma:mode="ink">
          <msink:context xmlns:msink="http://schemas.microsoft.com/ink/2010/main" type="inkDrawing" rotatedBoundingBox="20171,3129 24734,2804 24787,3545 20224,3871" semanticType="callout" shapeName="Other">
            <msink:sourceLink direction="with" ref="{1FEA0A12-2F17-49D9-8F7D-4327494D43B9}"/>
            <msink:sourceLink direction="with" ref="{CF1EC747-36DF-4F78-BDC8-BFB97AA5714D}"/>
          </msink:context>
        </emma:interpretation>
      </emma:emma>
    </inkml:annotationXML>
    <inkml:trace contextRef="#ctx0" brushRef="#br0">0 287 1283 0,'38'3'318'0,"-4"-20"100"16,3 10-368-16,17-11-32 15,5 4-12-15,18-4-5 16,7 3 0-16,19-14-2 16,-9 9 3-16,11-7-2 15,-10-22 1-15,13 10 0 16,-16 5-1-16,16 33 0 16,-11 5 0-16,0 40-1 15,-15 5 2-15,3 19 2 0,-13-19 3 16,10 5 0-16,-5-13 2 15,14-6 0-15,-8-15 2 16,4-18-1-16,-16-1 5 16,1-2 8-16,-18 1 7 15,-2-4 6-15,-10 8 6 16,-4-4 8-16,-11 1-1 16,-5-1 4-16,-13-3 1 0,-2 1-1 15,-2-5-11-15,-4 1-9 16,-1 7-10-16,2-1-11 15,-4-1-3-15,2 5-35 16,-3 1-56-16,-3-37 72 16,-4-15-520-16</inkml:trace>
    <inkml:trace contextRef="#ctx0" brushRef="#br0" timeOffset="2699.3083">-1637 672 1171 0,'-5'-1'282'0,"1"4"96"15,7 0-335-15,5 5-34 16,11 4-7-16,15 4-1 16,8 1-4-16,19 0 0 15,6-7 0-15,12-3 0 16,-1-7-1-16,13-5 3 16,-10-1-1-16,11 1 3 0,-5-1 0 15,21-3 1 1,-11 9-2-16,18-3 1 0,-12 5 2 15,20 4 0-15,-11 3 1 16,20 1 0-16,-9 0-2 16,25-3-1-16,-13-2-1 15,18-5 1-15,-12-6 0 16,21-2 4-16,-19-3-1 16,22-7 1-16,-24 0-2 15,20-9 1-15,-23-2-1 0,17 0 0 16,-26 3 1-16,6 2 4 15,-29 12 5-15,4 3 6 16,-30 3 2-16,-3 7 5 16,-16 7-2-16,-3-4-3 15,-19 5-6-15,-2 5-2 16,-10-9-7-16,-3 8-30 16,-4-8-43-16</inkml:trace>
    <inkml:trace contextRef="#ctx0" brushRef="#br0" timeOffset="-42855.2279">-161 113 1400 0,'-4'3'450'16,"1"-3"69"-16,1-3-395 0,1 3-45 16,4 9-60-16,4-3-7 15,6-2-12-15,9 8-3 16,4 1-5-16,11-10 1 16,-3 6 1-16,4-2 0 15,-6-8 2-15,5-1 2 16,-10-1 3-16,6-3 1 15,1 5 4-15,7 1 4 16,1 3 4-16,17 3 0 16,0 3 0-16,23-3-5 15,-3 5-4-15,15-8-6 16,0-3 1-16,19-10-4 16,-12-3-1-16,18-11 1 15,-15 4 2-15,1-32-2 16,-18 7 5-16,4 5 2 0,-18 37 1 15,11 2 7-15,-3 34 2 16,16 4-1-16,-12 0 0 16,15-24-3-1,-9 0-6-15,12 4-2 0,-15-9-1 16,16 1-2-16,-16 0 3 16,-2-5-1-16,-19-4-2 0,-3-1 2 15,-20-2 1 1,-2-6 0-16,-10 3 2 0,-5-1 2 15,-7 6-1-15,-5-1 0 16,-4 4 1-16,-2-4 0 16,3 7-8-16,6 16-127 15,6 17 89-15</inkml:trace>
  </inkml:traceGroup>
</inkml:ink>
</file>

<file path=ppt/ink/ink3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0:06.6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70B0D7-AB64-4BCA-B4A0-2F1541213B62}" emma:medium="tactile" emma:mode="ink">
          <msink:context xmlns:msink="http://schemas.microsoft.com/ink/2010/main" type="inkDrawing" rotatedBoundingBox="26069,3014 29332,2632 29368,2941 26105,3323" semanticType="callout" shapeName="Other">
            <msink:sourceLink direction="with" ref="{B823BC8F-6992-498E-A62A-2F939FC63E9A}"/>
          </msink:context>
        </emma:interpretation>
      </emma:emma>
    </inkml:annotationXML>
    <inkml:trace contextRef="#ctx0" brushRef="#br0">0 330 1205 0,'29'22'243'16,"9"-6"120"-16,26 14-363 15,5-10-2-15,21-5 1 0,4-14-1 16,30-10 1-16,-7-17 1 16,26-9 2-1,-7-40-2-15,24-3 3 0,-21 7-1 16,13 9-1-16,-21 15 1 16,8 48 1-16,-28-1 1 15,12 44 9-15,-15-38 7 16,2 44 17-16,-14-6-1 0,19 2 4 15,-19-40-8 1,15-8-1-16,-2-46-14 0,3-7 11 16,-19 5 1-16,5-1 9 15,-23 45 1-15,-4-1 9 16,-15 4-6-16,-4 0 6 16,-14 0-5-16,-10 5 4 15,-9 1-8-15,-4-2 1 16,-9-1-13-16,-3 2-5 15,-3-2-8-15,-2 1-2 16,1-1-16-16,-4 2-59 16,-5-2-69-16,-18 6-381 15</inkml:trace>
  </inkml:traceGroup>
</inkml:ink>
</file>

<file path=ppt/ink/ink3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0:15.3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C3F5B8A-B340-4539-A29A-6E02CCCF1EBB}" emma:medium="tactile" emma:mode="ink">
          <msink:context xmlns:msink="http://schemas.microsoft.com/ink/2010/main" type="inkDrawing" rotatedBoundingBox="23066,4406 28273,4288 28280,4612 23074,4731" shapeName="Other"/>
        </emma:interpretation>
      </emma:emma>
    </inkml:annotationXML>
    <inkml:trace contextRef="#ctx0" brushRef="#br0">0 346 981 0,'13'-44'301'16,"3"18"58"-16,0 8-272 15,10 0-40-15,1 7-28 16,11-4-4-16,2 6-10 16,8-8 0-16,1-7-5 15,8-4 3-15,-3 1-3 0,2 6 3 16,-6 7-4-1,4 2 4-15,-5 4-2 0,7-2 16 16,-1-2 3 0,2 0 14-16,-4 5 7 31,10-2 15-15,-6 5-13-16,16 4 4 0,3 0-12 0,17 1-8 0,-7 5-15 15,10 0-2-15,-10-7-8 0,14-2-1 16,-10 0-1-16,13-2 0 15,-6-1 0-15,2 3-1 16,-13-1 2-16,8 4 1 16,-16-3-2-16,8 1 2 15,-1 7-1-15,11 2-2 0,-10-1 2 16,19 2-2-16,-9-7 0 16,17 6 1-16,-13-9 1 15,22 10-2-15,-16-5 1 16,20 1 0-16,-18-8 0 15,13-2 0-15,-19-2 2 16,10 3-2-16,-21 7 2 16,6-2-1-16,-13 8 1 0,8-5-2 15,-10 0 0-15,17 7-1 16,-10 7 0-16,10-6-1 16,-10-8 3-16,7 0 0 15,-17-16 1-15,4-2-1 16,-16 0 2-16,0 6-1 15,-15 6 1-15,-1 3 6 16,-14 3 11-16,-6-1 14 16,-8 1 2-16,-6 1-1 15,-10 2-5-15,-1 2-84 16,4 11 342-16</inkml:trace>
  </inkml:traceGroup>
</inkml:ink>
</file>

<file path=ppt/ink/ink3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0:38.6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CE55C05-636B-49D8-A556-46A7959B0486}" emma:medium="tactile" emma:mode="ink">
          <msink:context xmlns:msink="http://schemas.microsoft.com/ink/2010/main" type="inkDrawing" rotatedBoundingBox="21466,5009 32867,4205 33164,8410 21763,9214" semanticType="enclosure" shapeName="Other"/>
        </emma:interpretation>
      </emma:emma>
    </inkml:annotationXML>
    <inkml:trace contextRef="#ctx0" brushRef="#br0">509 309 645 0,'-9'0'291'0,"-3"12"-13"15,0 9-131-15,-2 15-124 16,-2 16-22-16,-9 30 6 16,1 3-7-16,-3 29 7 15,-2 7-1-15,3 32 5 16,5-4-1-16,-8 42 4 15,5-3-5-15,-5 42 1 16,-1-23-2-16,-1 27 5 16,7-31-3-16,-6 13 1 15,10-34-3-15,-3 21 2 16,4-28-6-16,5 5 3 0,6-23 0 16,2 2 4-16,5-35 1 15,4-4 3-15,3-23-3 16,6-15-1-16,3-29-5 15,12-13-7-15,7-24-2 16,13-16-1-16,6-13-2 16,15-15 4-16,-3-9 6 15,14-4 4-15,-1 4 1 16,19 5 1-16,-6 14-5 0,15 14 0 16,-7 7-4-16,13 10 2 15,-15 1-2-15,26 3 1 16,-2-5-2-16,22-9 0 15,-3-9-2-15,33-9 0 16,-13-8-1-16,29-9 1 16,-10 0 0-16,32-6 0 15,-22 5 1-15,37-1 3 16,-21 9-1-16,32 5 1 16,-19 6 0-16,33 7 0 15,-27 1-3-15,39-1 2 16,-25 0-2-16,31-1 1 15,-21 1 0-15,30 4 1 16,-32-2-1-16,27 2 2 16,-30 3-2-16,19 0 1 15,-25-6-1-15,28-2 0 0,-29-1-1 16,26-7 1-16,-27-4-1 16,17 3 2-16,-33 5 0 15,17-2 0-15,-40 8-1 16,21 8 3-16,-36-5-3 15,2-2 2-15,-29 7-1 16,6 4 1-16,-37 0-2 0,3 8 0 16,-18-1 0-16,3-4 1 15,-13-1-1-15,13-7 1 16,-9 2-1-16,4-3 1 16,-17 2-2-16,3-2 2 15,-24 5-2-15,0 1 2 16,-12 9 0-16,9 3 2 15,-7 0-1-15,10 0 0 16,-4-5-2-16,1-7 1 16,-13-6-2-16,1-6 0 15,-13-4 0-15,-4-5 3 16,-7 2 0-16,0-4 2 16,-11 2 0-16,-3 1 8 15,-4 2 6-15,-4 4 14 16,-5 2 2-16,-1 0 3 15,-1-1-7-15,3-5-6 0,0-13-15 16,5-11-3-16,-1-11-4 16,7-23 1-16,0-9-2 15,1-18 1-15,-3 1-2 16,-3-10 0-16,-4 9 0 16,-11-20 1-16,-2 11 0 15,-7-21 1-15,-8 2-1 16,-6-30 2-16,8 8-1 15,-5-20-1-15,4 9-1 0,0-18 1 16,12 31-1-16,-9-1 0 16,3 31 0-16,-7 4 0 15,3 32 0-15,-9 2 1 16,4 12 1-16,-9 5 0 16,8 4 0-16,-8-4 0 15,5 9 0-15,-3 4 0 16,9-1-1-16,0 5-1 15,10 12 0-15,-4-1 0 16,6 13-2-16,-2 1 2 16,-1 9 1-16,-6-1 2 15,2 5 1-15,-3-4 2 16,1 6 0-16,-4 1 2 16,1 2-3-16,-3-1 1 15,-2-1-3-15,-10 1 1 0,-2-8-4 16,-8-2 2-16,-4 3-2 15,-24-7 2-15,-1-1-4 16,-25 6-4-16,-6 0-4 16,-21-4 2-16,5 7 0 15,-31 1 6-15,13-5 6 16,-22-1 2-16,4 1 0 16,-20 1 1-16,17-3-6 15,-26-3 1-15,10 2-1 16,-26 6-2-16,17-4-3 0,-35 2 6 15,22 11 1-15,-35-4 2 16,20 0 5-16,-23 3 5 16,28-1-1-16,-31-2 7 15,42 4-1-15,-28-37 2 16,27-4-1-16,-9-11-2 16,28-12-8-16,-35 4 0 15,35 49-8-15,-27 46-14 16,16 31-6-16,-19 41-25 15,34 21-39-15,-15 30-341 16,48-42 91-16</inkml:trace>
  </inkml:traceGroup>
</inkml:ink>
</file>

<file path=ppt/ink/ink3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0:32.7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F3551D-8057-482D-A729-9D4BA6601B52}" emma:medium="tactile" emma:mode="ink">
          <msink:context xmlns:msink="http://schemas.microsoft.com/ink/2010/main" type="inkDrawing" rotatedBoundingBox="21995,6621 26751,6406 26757,6532 22001,6747" shapeName="Other"/>
        </emma:interpretation>
      </emma:emma>
    </inkml:annotationXML>
    <inkml:trace contextRef="#ctx0" brushRef="#br0">44 258 1198 0,'-18'5'342'0,"2"-4"74"16,6-2-346-16,10 1-32 15,6-3-34-15,7-6-5 16,3 3-4-16,7-2 3 16,0-3 1-16,9 1 2 15,-2 5-2-15,3-1 2 16,1 2-2-16,4 4 1 0,-3 0 0 15,7 0-1-15,-1 1 0 16,12 2 1-16,-4-1-1 16,8-1-1-16,-3-1 1 15,8-3 1-15,-8-1-2 16,13-4 3-16,-5-3-1 16,11-1 1-16,-8 0-1 0,16 1 0 15,-14 2-1-15,1 6 0 16,-10 3-1-16,7 3 1 15,-12 2 0-15,12 2 1 16,-4 1-1-16,16 1 1 16,-5-1 0-16,16-1-1 15,-11-2 0-15,11-5 1 16,-12-3-1-16,10 0 2 16,-11-6 0-16,16-3 0 15,-9 2-1-15,7 1 0 16,-12 3 0-16,11 2 0 15,-12 5-1-15,12 2 1 16,-4 3 0-16,17 2-1 16,-11 1-1-16,12-3 2 15,-8-1-1-15,15-8 1 16,-13-3 0-16,19-8 1 0,-12-3-2 16,11-4 0-16,-17 3 0 15,6 0 2-15,-24 5 0 16,8-2 1-16,-18 6-2 15,12-1 2-15,-18 8-2 16,6-7 0-16,-12 7-1 16,1 1 2-16,-15-2-2 0,1-5 2 15,-7 10 0 1,0-4 0-16,-13 4 0 0,2-4 2 16,-8 7-2-16,-4-4 0 15,-4-1 0-15,-2 0 2 16,-5 2-3-16,2-2 3 15,-5-2-1-15,1 4 4 16,-2-2 2-16,2 1 7 16,-1-1-1-16,3-1 15 15,-4 2 2-15,1-1 1 16,0-1-6-16,-2 2 0 16,1 2-20-16,2 2-106 15,1 10-353-15,-11 15 77 16</inkml:trace>
  </inkml:traceGroup>
</inkml:ink>
</file>

<file path=ppt/ink/ink3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0:45.1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1EC747-36DF-4F78-BDC8-BFB97AA5714D}" emma:medium="tactile" emma:mode="ink">
          <msink:context xmlns:msink="http://schemas.microsoft.com/ink/2010/main" type="inkDrawing" rotatedBoundingBox="20038,396 31856,-298 32366,8380 20548,9074" hotPoints="31835,181 32187,8265 20609,8769 20257,685" semanticType="enclosure" shapeName="Rectangle">
            <msink:destinationLink direction="with" ref="{D035F71E-633B-4199-9A25-FC1B879D89BB}"/>
          </msink:context>
        </emma:interpretation>
      </emma:emma>
    </inkml:annotationXML>
    <inkml:trace contextRef="#ctx0" brushRef="#br0">95 486 651 0,'-23'5'247'0,"2"4"16"0,6-9-177 16,7 11-31-16,5 5-38 16,-3 10-3-16,2 4-6 15,-1 14 3-15,5 3-1 16,-3 14 4-16,4-3-5 16,7 22-2-16,0 5-3 15,-4 31-2-15,5 3-4 16,2 42 2-16,-4-3 0 15,4 24 7-15,4-7 4 16,8 20 6-16,-8-31 1 0,5 23 5 16,1-7-8-16,-1 18 0 15,-6-25-5-15,8 47 2 16,-5-25-4-16,3 19 5 16,-1-16-5-16,7 46 3 15,-4-23-6-15,6 15 2 16,1-18-5-16,0 26 2 15,-2-42-3-15,8 21 3 16,-4-15-2-16,0 12 3 16,1-32 2-16,-1 26 4 15,-12-35-1-15,3 17 1 16,-7-25-3-16,-2 18-3 16,-2-33-2-16,-2 11 4 15,-3-28 1-15,0 2 3 0,3-27-1 16,-1 0 0-16,3-27-4 15,7-9 0-15,2-20-4 16,5-5 0-16,7-16-1 16,12-4 2-16,3-7 1 15,17 4 1-15,1-4-1 16,13 6 1-16,-9 3-3 16,19 3 0-16,-7-8-3 0,14 5 2 15,-2-9-1-15,25-4-2 16,-5-3 1-16,23-4 1 15,5-9-3-15,35-3 4 16,-4-2 0-16,37 7 2 16,-3 0-3-16,30 11 3 15,-13 7-2-15,33 3-1 16,-24-5 1-16,35 1 0 16,-22-18-1-16,31-5 0 15,-24-15 1-15,36-15-1 16,-24-13-1-16,41-12 2 15,-32-10-1-15,38-5 1 16,-27 13-2-16,34 13 4 16,-37 18-1-16,38 19 0 15,-37 16-3-15,29 7 3 16,-33 2-3-16,27-4-2 0,-37-10 2 16,27-7 2-16,-43-8-2 15,19-11 3-15,-39 0-1 16,19-5 1-1,-39-1-1-15,16 3 1 0,-40 8-2 16,15 4 2-16,-36 8-1 16,1 5 1-16,-28 5-1 15,7 2 1-15,-33-7-1 0,3-2 1 16,-26-5 0 0,-6-13 3-16,-26-3 0 0,-4-6 6 15,-20-1 3-15,-4-20 5 16,-11-2 0-16,-3-29 4 15,-10-11-6-15,-7-30-1 16,-7 2-6-16,-10-44-2 16,-1 2-6-16,-6-40 1 15,-2-2-2-15,-4-45 0 16,7 18-3-16,-1-41 2 16,2 19-1-16,-5-43 2 15,10 42-2-15,-4-60 3 16,-2 34-1-16,2 6 1 15,6 49 0-15,-6-18 0 16,2 62-1-16,1-11 1 16,0 23-1-16,3-92-1 0,4 25 0 15,2-30 1-15,5 12-2 16,-1-31 2 0,2 87-1-16,-3-39 1 0,3 51-3 15,-8 1 3-15,-1 32-2 16,-12 19 7-16,-2 46 6 15,-9 10 19-15,2 26 3 16,-4 6 7-16,7 14-6 0,4 1-9 16,11 6-15-16,3-3-8 15,9 3-5-15,3-4-2 16,0-6 0-16,-5 1 0 16,-1 2 4-16,-9-2 0 15,-6 6-1-15,-16 9-3 16,-5 5-2-16,-20 7 7 15,-8 7 0-15,-15 3 3 16,3 4 4-16,-12-6 2 16,10-6-7-16,-19-5 0 15,5-3 0-15,-30-8-1 16,5 0-1-16,-27-3-1 16,6 4 1-16,-31-8 0 15,21 3-1-15,-36-1 1 16,8 1 1-16,-23-1-1 15,18 1 0-15,-40 0 3 16,24 5-3-16,-31-2 0 0,17 5 0 16,-30 3-1-16,27 1-1 15,-38 5 3-15,30 0 0 16,-39-3-1-16,33-3 1 16,-36-5-1-16,29-1 0 15,-37-2-1-15,36 2 5 16,-44 7-4-16,36 7-1 15,-26 13 4-15,27 9 2 0,-30 13-3 16,44-1 5-16,-29 8-1 16,36-12 0-16,-9-2 5 15,41-17 3-15,-22-5 5 16,47-13 0-16,-18-5 0 16,26-6-9-16,-18 0-2 15,31 0-21-15,-20 4-67 16,24 6-33-16,-7 15-350 15,22 6 38-15</inkml:trace>
  </inkml:traceGroup>
</inkml:ink>
</file>

<file path=ppt/ink/ink3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0:51.1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CE33F5-35DC-4E0B-9F17-887B7AAF0974}" emma:medium="tactile" emma:mode="ink">
          <msink:context xmlns:msink="http://schemas.microsoft.com/ink/2010/main" type="writingRegion" rotatedBoundingBox="4530,163 14975,90 14983,1130 4537,1203">
            <msink:destinationLink direction="with" ref="{0F2DF2BA-3588-4016-8815-705A1A90F737}"/>
          </msink:context>
        </emma:interpretation>
      </emma:emma>
    </inkml:annotationXML>
    <inkml:traceGroup>
      <inkml:annotationXML>
        <emma:emma xmlns:emma="http://www.w3.org/2003/04/emma" version="1.0">
          <emma:interpretation id="{BB67F4E6-D1A4-4181-ABB8-D1F354BD209D}" emma:medium="tactile" emma:mode="ink">
            <msink:context xmlns:msink="http://schemas.microsoft.com/ink/2010/main" type="paragraph" rotatedBoundingBox="4530,163 14975,90 14983,1130 4537,1203" alignmentLevel="1"/>
          </emma:interpretation>
        </emma:emma>
      </inkml:annotationXML>
      <inkml:traceGroup>
        <inkml:annotationXML>
          <emma:emma xmlns:emma="http://www.w3.org/2003/04/emma" version="1.0">
            <emma:interpretation id="{253A5F3A-E9E1-47D5-BB89-3D0919823500}" emma:medium="tactile" emma:mode="ink">
              <msink:context xmlns:msink="http://schemas.microsoft.com/ink/2010/main" type="line" rotatedBoundingBox="4530,163 14975,90 14983,1130 4537,1203"/>
            </emma:interpretation>
          </emma:emma>
        </inkml:annotationXML>
        <inkml:traceGroup>
          <inkml:annotationXML>
            <emma:emma xmlns:emma="http://www.w3.org/2003/04/emma" version="1.0">
              <emma:interpretation id="{E056FCAB-8AC5-4A62-9395-53125DC528EA}" emma:medium="tactile" emma:mode="ink">
                <msink:context xmlns:msink="http://schemas.microsoft.com/ink/2010/main" type="inkWord" rotatedBoundingBox="4530,163 7965,139 7972,1176 4537,1200"/>
              </emma:interpretation>
              <emma:one-of disjunction-type="recognition" id="oneOf0">
                <emma:interpretation id="interp0" emma:lang="" emma:confidence="1">
                  <emma:literal/>
                </emma:interpretation>
              </emma:one-of>
            </emma:emma>
          </inkml:annotationXML>
          <inkml:trace contextRef="#ctx0" brushRef="#br0">1808 235 964 0,'4'0'322'0,"-2"14"80"15,1 9-249-15,-2 12-28 16,-4 4-28-16,3 14 16 15,-4-6-39-15,-2 8-11 16,9-10-24-16,1 2-6 16,-2-13-23-16,5-4-2 15,-1-15-8-15,2-6 6 16,-3-10 1-16,5-13 11 16,-8-9-2-16,2-8 7 15,-7-9-7-15,5-2 1 16,-8 5-12-1,4 2 3-15,-4 13-8 0,3 9 2 16,0 6-5-16,6 8-1 16,0 7-1-16,12-2 5 15,2 3 0-15,9-1-45 0,1-10-33 16,11-5-73-16,0-4-23 16,5-15-330-16,-5 6 80 15</inkml:trace>
          <inkml:trace contextRef="#ctx0" brushRef="#br0" timeOffset="299.8734">2237 343 953 0,'-6'12'343'16,"-7"5"51"-16,-2 4-258 15,-3 15-29-15,1 4-36 16,7 7-5-16,5 0-18 0,11 2-2 16,6-13-15-16,10-7-11 15,0-20-13-15,10-12-4 16,-4-21 2-16,7-22 3 15,-3-7 1-15,-7-6 6 16,-9 6-5-16,-7 9 1 16,-8 19-4-16,-5 15 5 15,2 19-6-15,-5 23 3 16,4 9-5-16,0 12 1 16,6 0-6-16,3-3 4 15,7-18-5-15,9-11-48 16,5-19-36-16,10-27-51 15,-7-13-3-15,10-21-324 0,-10-6 105 16</inkml:trace>
          <inkml:trace contextRef="#ctx0" brushRef="#br0" timeOffset="597.673">2646 302 773 0,'0'2'336'0,"-3"17"15"16,-5 15-151-16,-2 7-113 16,-3 10 18-16,4-7-20 15,2-1-6-15,5-14-15 16,4-10-13-16,4-13-29 15,1-3-11-15,4-7-5 0,3-7 1 16,2 1 2-16,6-1-3 16,1 2 3-16,2 7-7 15,1 5-2-15,-1 9-2 16,-7 4 1-16,-3 5 11 16,-10 0 9-1,-7 5 18-15,-5 0 15 0,-10 1 26 16,-6-4-2-16,-4-5 1 15,-2-6-17-15,-3-6-15 16,6-6-26-16,2-6-37 16,10-1-47-16,11-4-110 15,10-1-31-15,13-3-332 16,6 1 22-16</inkml:trace>
          <inkml:trace contextRef="#ctx0" brushRef="#br0" timeOffset="919.8146">2935 17 1183 0,'0'18'298'0,"-2"18"92"16,2 4-339-16,5 5-31 16,4-5-10-16,9-7-47 15,4-15-353-15,10-22 104 16</inkml:trace>
          <inkml:trace contextRef="#ctx0" brushRef="#br0" timeOffset="778.1834">2940 490 974 0,'16'-21'443'0,"-8"15"11"16,1 7-206-16,-1 10-117 16,5 15-15-16,-8 12-53 15,-4 6-6-15,2-2-19 16,0-2-13-16,-4-15-20 16,4-12-62-16,8-19-68 0,-10-29-386 15,1-14 42-15</inkml:trace>
          <inkml:trace contextRef="#ctx0" brushRef="#br0" timeOffset="-1088.3146">20 59 1068 0,'-6'-12'309'0,"0"6"89"16,1 8-305-16,4 10-18 15,-2 7-32-15,6 18-10 16,0 8-24-16,6 22-4 16,0-3-4-16,8 19 2 0,-3-8-2 15,2 5 2 1,-2-21 6-16,3-6 18 0,-7-24 0 16,7-18 10-16,-3-23 5 15,9-29-2-15,2-18-14 16,13-20 3-16,2-9-11 15,4-14-5-15,-9 25-5 16,-1 11-3-16,-15 25-9 16,1 25 0-16,-11 28-3 15,3 26 10-15,-7 7 0 0,0 20 9 16,-5-1-1-16,6 6 3 16,3-18-10-16,4-5 4 15,3-25-9-15,0-9 8 16,3-20-5-16,-3-15 7 15,4-9-5-15,5-5 9 16,3-5-5-16,-6-8 4 16,-1 10-5-16,-6-5 2 15,-6 3-5-15,-3-3 1 16,1 6-2-16,-3-7-10 16,2 5-47-16,2 8-81 15,1 16-355-15,-3 14 45 16</inkml:trace>
          <inkml:trace contextRef="#ctx0" brushRef="#br0" timeOffset="-706.2474">1176 363 1118 0,'-13'1'244'0,"-10"-2"104"16,0 2-326-16,-6-1-1 16,3 2 2-16,-7 1 12 15,5 3 0-15,7 6-4 16,7 3-7-16,2 12 5 16,6 5-3-16,5 14 20 15,2-4 4-15,5-1 4 16,5-6-11-16,7-7-10 15,-1-15-22-15,6-7-1 16,-5-7-3-16,8-16 5 16,-5-3-1-16,6-1 4 15,-10 0-5-15,0 6-1 16,-8 12-8-16,0 7 1 16,-4 11-3-16,2 11 6 15,-2 0-1-15,-2-2 8 16,6-7-18-16,2-20-109 0,1-21-344 15,15-25 60-15</inkml:trace>
          <inkml:trace contextRef="#ctx0" brushRef="#br0" timeOffset="-401.9321">1452 20 1000 0,'4'-20'346'0,"1"6"69"16,-4 10-273-16,4 16-14 16,-4 11-26-16,-2 27-9 15,-5 11-26-15,-3 20 4 16,-5-2-28-16,2 8-12 16,7-17-14-16,5-7-3 15,6-20-8-15,8-11-49 16,1-19-74-16,0-11-379 15,-5-13 53-15</inkml:trace>
          <inkml:trace contextRef="#ctx0" brushRef="#br0" timeOffset="6533.419">37-138 793 0,'-23'-27'338'0,"-1"12"10"16,4 4-195-16,3-1-58 16,7 3-39-16,-6 6-3 15,1 6-10-15,3 6-9 16,-3 12-11-16,1 17-12 0,2 9-10 16,3 20-5-16,-6 10 2 15,-2 22 2-15,2-4 4 16,-2 19-1-16,-1-11 4 15,1 5-2-15,2-23-1 16,-1-6-1-16,2-29 2 16,-1-17-1-16,6-22-7 15,-10-19-56-15,3-13-11 0,-15-12-327 16,3 1 49-16</inkml:trace>
        </inkml:traceGroup>
        <inkml:traceGroup>
          <inkml:annotationXML>
            <emma:emma xmlns:emma="http://www.w3.org/2003/04/emma" version="1.0">
              <emma:interpretation id="{753F9764-6FB9-42B8-B910-2F9F88BCFA04}" emma:medium="tactile" emma:mode="ink">
                <msink:context xmlns:msink="http://schemas.microsoft.com/ink/2010/main" type="inkWord" rotatedBoundingBox="8274,564 11422,542 11426,1155 8278,1177"/>
              </emma:interpretation>
              <emma:one-of disjunction-type="recognition" id="oneOf1">
                <emma:interpretation id="interp1" emma:lang="" emma:confidence="1">
                  <emma:literal/>
                </emma:interpretation>
              </emma:one-of>
            </emma:emma>
          </inkml:annotationXML>
          <inkml:trace contextRef="#ctx0" brushRef="#br0" timeOffset="1486.3598">3393 384 1194 0,'-8'29'270'0,"-7"1"105"0,2 2-347 15,-1 0-18-15,6-3 7 16,2-4 23-16,5-5 8 15,4 1 2-15,4-2 3 16,4-4-11-16,4-6-24 16,5-9-7-16,3-6-2 15,2-12 0-15,1-8 2 16,8-8-1-16,-1 3 0 0,2 0-3 16,-11 12-3-1,7 12 1-15,-10 15 15 16,-3 15 33-16,-1 9 6 0,2 6 11 15,-2-3-4-15,1-7-12 16,5-11-35-16,3-18-6 16,0-16-9-16,2-12 2 15,0-9-2-15,-5-7 1 16,-4 10 2-16,-2 7-4 16,-8 15-3-16,-1 14-5 15,-2 13 3-15,-2 12 12 16,2 4 6-16,3 8 15 15,1-5 8-15,6 1 1 16,4-15-12-16,6-9-7 16,1-18-13-16,9-18-2 15,-2-10-4-15,2-16 1 0,-2 1 0 16,1 4-4-16,-13 10-5 16,-3 17-6-16,-6 19-5 15,-4 15 3-15,0 11 1 16,2 18 8-16,0-1 6 15,1 5 12-15,-3-9-3 16,1-7 6-16,4-15-8 16,1-14 3-16,-4-19-9 0,3-18-81 15,-7-12-99-15,1-23-380 16,-7-5 11-16</inkml:trace>
          <inkml:trace contextRef="#ctx0" brushRef="#br0" timeOffset="1627.5675">4347 181 1022 0,'-9'30'448'16,"11"-1"12"-16,4-2-214 16,0-7-170-16,5-2-20 15,4-7-32-15,4-11-109 16,0-6 103-16,16-5-485 16,1-6 103-16</inkml:trace>
          <inkml:trace contextRef="#ctx0" brushRef="#br0" timeOffset="1920.3001">4722 266 936 0,'9'19'472'0,"-7"-2"-6"0,-7 4-213 16,-1-1-125-16,-1-2-69 15,-1-6-17-15,5-4-31 16,1-7-5-16,4-1-3 16,1 3-1-16,5 4-1 15,2-3-3-15,5 11 1 16,8 0-1-16,1 4 0 0,1 2 1 15,-3 0 0-15,0 0-2 16,-7 2 9-16,-6 3 39 16,-9-2 11-16,-8 7 27 15,-11-1 8-15,-15 5-1 16,-4-5-38-16,-3-4-12 16,3-11-23-16,4-12-24 15,12-9-34-15,7-12-154 16,11-2-14-16,13-1-364 15,7 4-20-15</inkml:trace>
          <inkml:trace contextRef="#ctx0" brushRef="#br0" timeOffset="2577.3087">5200 379 1118 0,'6'-18'487'0,"-4"9"-13"15,-7 11-278-15,-2-1-113 0,-3 5-71 16,-2 3-2-16,0 3-4 16,-3 4 5-16,1 3-4 15,-1 10-1-15,0 2 0 16,-2 16 12-16,10 0 1 16,2 9 9-16,8-9 1 0,8 3-1 15,7-18-12-15,9-7-7 16,2-17-6-1,11-19 2-15,-1-14 2 0,8-28 2 16,-6-10 2-16,0-16 1 16,-12 5-3-1,-8-6-2-15,-15 19-2 0,-7 11 2 16,-10 18-5-16,-1 17 0 16,-2 19-1-16,2 24 2 15,2 4-2-15,-1 19 17 16,3 2 6-1,7 5 7-15,4-11-2 0,3 0 1 16,3-18-15-16,12-11-8 16,0-12-9-16,11-10 1 15,3-9-1-15,2-8 3 0,-5 1 0 16,1 2 5 0,-13 9-6-16,1 9 2 0,-6 8-5 15,0 2 8 1,-1 3-5-16,7-3 5 15,-4-5-2-15,10-8 2 16,-1-9-4-16,-2-13 1 0,-6-7-3 16,-1-6 1-16,-8 4-3 15,-6 3 2-15,-4 15-5 0,-2 14 0 16,-3 16 2-16,-2 18 8 16,0 7 2-16,5 11 13 15,3-4 2-15,9-4 3 16,2-13-9-16,6-11-3 15,0-15-10-15,1-14-27 16,0-11-55-16,2-16 152 16,-1 4-652-16,-3-4 214 15</inkml:trace>
          <inkml:trace contextRef="#ctx0" brushRef="#br0" timeOffset="3023.2021">6473 299 997 0,'-7'-9'413'15,"-6"1"89"-15,3 2-250 16,-7 6-15-1,2 6-58-15,-5 6-36 0,2 5-73 16,-6 3-20-16,7 3-26 16,-1-2 0-16,6-6-10 0,3-1 0 15,9-4-10-15,-3-2-3 16,7-7-11-16,1 2-6 16,8 2-8-16,2 0-6 15,7-4-3-15,2 4 6 16,2 2 9-16,0 1 6 15,-5 2 8-15,-4 10 2 16,-5 1 0-16,-11 7-2 16,-10 4 6-16,-12 5 17 15,-8-3 8-15,-12 1 6 16,-1-9 0-16,-2-11 7 16,4-15-98-16,-2-11-517 15,10-12 150-15</inkml:trace>
        </inkml:traceGroup>
        <inkml:traceGroup>
          <inkml:annotationXML>
            <emma:emma xmlns:emma="http://www.w3.org/2003/04/emma" version="1.0">
              <emma:interpretation id="{04C4CC80-D83A-4C27-BD1B-98F0C905667E}" emma:medium="tactile" emma:mode="ink">
                <msink:context xmlns:msink="http://schemas.microsoft.com/ink/2010/main" type="inkWord" rotatedBoundingBox="12213,257 14976,237 14982,1050 12218,1069"/>
              </emma:interpretation>
              <emma:one-of disjunction-type="recognition" id="oneOf2">
                <emma:interpretation id="interp2" emma:lang="" emma:confidence="1">
                  <emma:literal/>
                </emma:interpretation>
              </emma:one-of>
            </emma:emma>
          </inkml:annotationXML>
          <inkml:trace contextRef="#ctx0" brushRef="#br0" timeOffset="3906.9016">7664-71 1003 0,'-4'-25'386'16,"-10"7"85"-16,-6 11-272 16,-10 7-24-16,-2 10-53 0,-7 13-27 15,-4 6-58-15,-5 13-6 16,7 4-13-16,-3 10 4 15,9-3-10-15,7 5 2 16,13-11-4-16,11 1-2 16,11-11-8-1,8-5 2-15,10-5-4 0,11 2 3 16,4-11-5-16,5 2 5 16,4-4-3-16,10-9 4 15,-6-6-3-15,5-7 6 16,-8-6-3-16,-2-8 5 15,-16 0-2-15,-8-5 5 16,-13 2-2-16,-9-3 3 16,-12 11-1-16,-9 9 2 15,-6 12-6-15,-6 12 1 16,5 15-3-16,3 11 0 0,12 3-3 16,14 8 1-16,11-5-1 15,15-7-2-15,4-16-2 16,10-19-1-16,-2-21 2 15,1-17 1-15,-7-8 3 16,-6-4 1-16,-11 14 0 16,-6 13-8-16,-9 17-3 15,-4 19 0-15,-4 11-2 0,-1 4 3 16,2 4 8-16,1-5-4 16,4-11-15-16,7-15-123 15,1-15-45-15,6-24-346 16,-7-7-17-16</inkml:trace>
          <inkml:trace contextRef="#ctx0" brushRef="#br0" timeOffset="4184.1933">8156 319 615 0,'6'18'582'0,"8"-1"-148"16,-4-8-16-16,8-2-302 15,2-1-69-15,4-10 7 16,1-19-9-16,7-13-1 15,-1-8-13-15,1-11 1 16,-7 6-10-16,-9 16-7 16,-11 13-3-16,-11 14 7 0,-8 20 2 15,-6 22-1-15,-1 10 0 16,-3 15 2 0,4 2-6-16,0 7 10 0,10-14 1 15,7 0 0-15,4-16-7 16,5-10-5-1,8-16-29-15,7-19-95 0,2-17-71 16,13-18-361-16,1-13 5 0</inkml:trace>
          <inkml:trace contextRef="#ctx0" brushRef="#br0" timeOffset="4511.3842">8795 193 1446 0,'-9'13'402'0,"-8"12"109"16,3 5-400-16,1-3-52 15,0-1-23-15,3-3-2 16,5-12-19-16,1-5-1 16,5-3-14-16,5 1-6 15,5-5-6-15,4 2 1 16,2-1-3-16,9 5-1 16,-1-2 6-16,9 6 2 15,-2 2 0-15,-4 7-1 16,-9 1 2-16,-7 10-1 15,-14-1 2-15,-13 6 18 0,-5-2 14 16,-12 2 33-16,1-10 10 16,-7 0 10-16,3-10-19 15,-6-10-11-15,4-7-37 16,4-4-40-16,9-7-34 16,12-4-131-16,16 4-42 15,13 4-343-15,7 4 0 16</inkml:trace>
          <inkml:trace contextRef="#ctx0" brushRef="#br0" timeOffset="4924.69">9153 385 1274 0,'-8'4'452'0,"2"-4"85"15,5 1-357-15,7-1-49 16,6-5-48-16,12-4-51 16,5-3-31-16,9-11 3 0,-2-8 0 15,5-15 4-15,-12 4-3 16,-8-7 5-16,-10 11-6 15,-11 6 3-15,-9 16-6 16,-11 16 3 0,0 15-5-16,-8 24 2 0,5 11-4 15,2 15 12-15,7-2 0 16,11 5 9-16,7-19-1 16,7-4 2-16,4-16-10 0,8-12-5 15,3-19-10-15,0-21-40 16,-1-12-86-16,3-28 11 15,-1-9-441-15,-1-16 69 16</inkml:trace>
          <inkml:trace contextRef="#ctx0" brushRef="#br0" timeOffset="5538.8476">9267 47 1274 0,'-7'-4'426'15,"9"2"59"-15,16 2-322 16,10 2-70-16,17-2-8 0,11-3-28 16,22-10 2-1,-6-2-21-15,19-9-5 0,-12-5-78 16,-4 5-495-16,-22 0 149 16</inkml:trace>
          <inkml:trace contextRef="#ctx0" brushRef="#br0" timeOffset="5292.7891">9517-102 1320 0,'-3'34'383'0,"3"16"120"15,1 1-361-15,7 10-29 16,1-12-31-16,8-4-13 15,1-14-41-15,3-3-14 16,0-12-14-16,8-3-3 16,-3-7-4-16,9-6 3 15,-2 0-7-15,4 2 0 0,-10-1 5 16,0 8-1-16,-8 8-3 16,-6 4 15-16,-4 4 6 15,-1 8 12-15,-7-1 6 16,-1-2 7-16,0-4-8 15,-3-6-3-15,2-11-14 16,1-3-1-16,-2-8-7 16,2 2-1-16,2-4-2 0,1 2 0 15,3 2-2-15,9-1-2 16,2-2 2-16,6 0-15 16,-4-3-26-16,1-6-61 15,-3-5-40-15,-1-9-68 16,-5-6 14-16,0-7-313 15,-7-2 104-15</inkml:trace>
        </inkml:traceGroup>
      </inkml:traceGroup>
    </inkml:traceGroup>
  </inkml:traceGroup>
</inkml:ink>
</file>

<file path=ppt/ink/ink3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0:59.5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2DF2BA-3588-4016-8815-705A1A90F737}" emma:medium="tactile" emma:mode="ink">
          <msink:context xmlns:msink="http://schemas.microsoft.com/ink/2010/main" type="inkDrawing" rotatedBoundingBox="4142,27 15141,-133 15161,1252 4162,1413" hotPoints="17181,307 10691,1250 4140,933 10631,-9" semanticType="enclosure" shapeName="Ellipse">
            <msink:sourceLink direction="with" ref="{29CE33F5-35DC-4E0B-9F17-887B7AAF0974}"/>
          </msink:context>
        </emma:interpretation>
      </emma:emma>
    </inkml:annotationXML>
    <inkml:trace contextRef="#ctx0" brushRef="#br0">201 773 658 0,'4'-56'165'0,"2"-8"118"16,6 6-177-16,6 1 16 15,5 22-1-15,10 13-11 16,4 19-59-16,19 6-15 16,9 0-22-16,14-4-3 15,4-8-5-15,19-14-1 16,-16-7-2-16,13-11 1 15,-2 0-1-15,9-2-3 16,-16 10 1-16,16 0-1 16,-13 16-1-16,13 6-1 0,-11 1 3 15,22 2-2-15,-9 11 2 16,16-7 0-16,-7 1 1 16,21 1-2-16,-13-3 2 15,20-8-4-15,-14-1 3 16,19-3-2-16,-15-8 2 15,15-6-3-15,-18 4 3 16,17 6-1-16,-20 3 0 0,9 13-1 16,-13 11 5-16,13 8 1 15,-12 4 0-15,18-1 3 16,-15-4 1-16,19-5-4 16,-16-5-1-16,19-9-1 15,-18 1 0-15,16-5-2 16,-19 4 1-16,17-2-1 15,-14 3 0-15,11 2-1 16,-11 5 2-16,19-2-2 16,-13 3 0-16,16 0 0 15,-9-3 3-15,19-5-3 16,-14 1 1-16,14-8-1 16,-19 0 2-16,10 2-3 15,-23 9 1-15,18 6 0 16,-25 11 2-16,15 5 0 15,-15 1 5-15,15-6-1 0,-17-6 3 16,23-14-4-16,-16-6 4 16,16-11-6-16,-17 4 0 15,10-4-1-15,-22 10 2 16,13 11-5-16,-22 14 2 16,5-4 0-16,-21 5 1 15,11 2-3-15,-22-9 3 16,6-13-2-16,-15 5 3 15,7-3-2-15,-16-7 2 0,7-3-1 16,-11 3 2-16,5 1 1 16,-15-5 2-16,2 9-1 15,-8 1 3-15,3 4-4 16,-11 1 1-16,13 12-4 16,-9-4 1-16,8 4-3 15,-9 1 2-15,3 1-1 16,-8-7 4-16,1 2 1 15,-12 0 5-15,5 2 2 16,-2-2 2-16,0-2-4 16,-2 2-1-16,7 4-2 15,-7-8-5-15,0 0-2 16,-4 3 1-16,3-7-1 16,-2 1 2-16,3 8 2 15,0-1 4-15,2 2-4 0,-9 2 4 16,1-5-6-16,-3 2 1 15,-6 1-9-15,2 3 6 16,0 11-3-16,-1 6 7 16,1 7 2-16,4 7 11 15,2 11-4-15,-2-4 2 16,5 14-4-16,-7-8-4 16,-2-1-6-16,-2-11 3 0,-1 5-2 15,-7-16 1-15,2 2-1 16,-3-6 1-16,0 0-2 15,-1-11 1-15,-1-3 2 16,2-4 10-16,-1-4 2 16,1-5 2-16,1 0-1 15,2-2-2-15,2 0-9 16,-4-2-2-16,4 2-3 16,-2 0 1-16,-2-3 0 15,-1 0 0-15,2-1 8 16,-2-1 7-16,-3-1 12 15,-3-1 3-15,-9-3 3 16,-2 6-6-16,-12-4-5 16,3 5-10-16,-12 3-5 15,3 4-2-15,-21-1-3 16,6 1 0-16,-18 2-3 0,1 3 1 16,-13 2-1-16,5 1 1 15,-14 0-2-15,7-2 5 16,-23-7-1-16,10-6-1 15,-22-5 1-15,9 1 0 16,-19-4-5-16,16 2 2 16,-26 6-3-16,16 1-1 15,-17 5 0-15,13 1 5 16,-19 0-3-16,21-4 1 0,-13-4 2 16,16-4 0-16,-15 1-4 15,21-1 2-15,-16 6-1 16,16 6-1-16,-14 3-2 15,21 5 4-15,-13 4-3 16,23-6 3-16,-14-2 0 16,15-7 0-16,-14-5-2 15,12-8 5-15,-8-2-4 16,11 1 3-16,-18 3-1 16,13 6 0-16,-18 10-1 15,13 5 1-15,-19 1-2 16,16 0 1-16,-18-4 1 15,15-5-1-15,-21-5-1 16,18-4 2-16,-24 2 0 16,12 2-1-16,-19 1-1 0,14 4 3 15,-28 7-4-15,18 3 1 16,-20 3-1-16,23 0 3 16,-30 3-4-16,19-2 4 15,-15-5-3-15,20-3 5 16,-26-1-5-16,21-6 4 15,-16-2-4-15,21 4 4 16,-26-1-6-16,19 5 4 16,-18-7-3-16,24-1 3 0,-23-6-5 15,25 0 4-15,-17-6-2 16,23-1 4-16,-19-6-3 16,19-2 2-16,-18-5 0 15,23-2 2-15,-7 2-3 16,10 3 3-16,-8 2-2 15,14 1 1-15,-13 7-1 16,14 1 3-16,-4-4-3 16,14 1 2-16,0-7 2 15,18-3-12-15,-14-10-110 16,22-1-7-16,-25-5-382 16,14 2 14-16</inkml:trace>
  </inkml:traceGroup>
</inkml:ink>
</file>

<file path=ppt/ink/ink3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2:46.4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0824F9-6A7D-437A-8072-FBE403E662D0}" emma:medium="tactile" emma:mode="ink">
          <msink:context xmlns:msink="http://schemas.microsoft.com/ink/2010/main" type="inkDrawing" rotatedBoundingBox="2506,3714 5571,3748 5569,3848 2505,3813" shapeName="Other"/>
        </emma:interpretation>
      </emma:emma>
    </inkml:annotationXML>
    <inkml:trace contextRef="#ctx0" brushRef="#br0">-8 18 1399 0,'-2'7'440'0,"5"-4"64"16,3 0-402-16,11-1-40 16,3-4-58-16,15 1-4 15,1-2-2-15,14 0 1 16,14 3-3 0,0 1 0-16,1 8 3 15,6 2-1-15,1-2 2 16,-12-6 1-16,16 3 1 15,-1-10-1-15,13-4 0 16,-11 2 2-16,11 3 5 0,-8-5 0 16,13 2 9-16,-10 0 1 15,28 5 4-15,-6 1-1 16,12 0 1-16,-11 9-6 16,15 3-2-16,-16-1-6 15,18-2-3-15,-17 0-4 16,9-11 0-16,-15 2-1 0,10-6 1 15,-22-4-1-15,7-6 2 16,-16 4-2-16,-3-3 2 16,-21 6-1-16,-5 11 0 15,-17 4 6-15,1 7 15 16,-12 4 4-16,3-3 10 16,-6-2 3-16,-2-3-2 15,-8 0-12-15,2-8-5 16,-8 4-9-16,1 0-3 15,-2-1-5-15,-5-7-1 16,0 11-6-16,-2-10-15 16,-4-4-13-16,-8 3-35 15,4 0-84-15,-7-27-426 16,0 1 94-16</inkml:trace>
  </inkml:traceGroup>
</inkml:ink>
</file>

<file path=ppt/ink/ink3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2:49.8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830010-878D-429E-810A-5059E91CAE35}" emma:medium="tactile" emma:mode="ink">
          <msink:context xmlns:msink="http://schemas.microsoft.com/ink/2010/main" type="writingRegion" rotatedBoundingBox="6055,3678 7268,3678 7268,3951 6055,3951"/>
        </emma:interpretation>
      </emma:emma>
    </inkml:annotationXML>
    <inkml:traceGroup>
      <inkml:annotationXML>
        <emma:emma xmlns:emma="http://www.w3.org/2003/04/emma" version="1.0">
          <emma:interpretation id="{54050220-B23C-4B41-844C-774034E77B62}" emma:medium="tactile" emma:mode="ink">
            <msink:context xmlns:msink="http://schemas.microsoft.com/ink/2010/main" type="paragraph" rotatedBoundingBox="6055,3678 7268,3678 7268,3951 6055,3951" alignmentLevel="1"/>
          </emma:interpretation>
        </emma:emma>
      </inkml:annotationXML>
      <inkml:traceGroup>
        <inkml:annotationXML>
          <emma:emma xmlns:emma="http://www.w3.org/2003/04/emma" version="1.0">
            <emma:interpretation id="{D4B2A55D-150B-4BEE-9395-97DBA8E862A5}" emma:medium="tactile" emma:mode="ink">
              <msink:context xmlns:msink="http://schemas.microsoft.com/ink/2010/main" type="line" rotatedBoundingBox="6055,3678 7268,3678 7268,3951 6055,3951"/>
            </emma:interpretation>
          </emma:emma>
        </inkml:annotationXML>
        <inkml:traceGroup>
          <inkml:annotationXML>
            <emma:emma xmlns:emma="http://www.w3.org/2003/04/emma" version="1.0">
              <emma:interpretation id="{932357F8-C3A1-4084-A801-650621537A38}" emma:medium="tactile" emma:mode="ink">
                <msink:context xmlns:msink="http://schemas.microsoft.com/ink/2010/main" type="inkWord" rotatedBoundingBox="6055,3678 7268,3678 7268,3951 6055,3951"/>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emma:literal>
                </emma:interpretation>
                <emma:interpretation id="interp4" emma:lang="" emma:confidence="0">
                  <emma:literal>e</emma:literal>
                </emma:interpretation>
              </emma:one-of>
            </emma:emma>
          </inkml:annotationXML>
          <inkml:trace contextRef="#ctx0" brushRef="#br0">26 36 1360 0,'12'12'897'62,"-6"-6"-730"-62,-3-3-134 0,2 2-38 0,34 25 1 0,23 4 2 16,14 2-1-16,27 4 4 0,-30-19-3 15,6-3 0-15,-12-3-1 16,0-6 2-16,-16-4-2 16,1-2 3-16,-13-6 0 15,4-2 1-15,-10 4 1 16,2-7 0-16,-8 1-1 16,4-4 3-16,-9-1 0 0,6 3 2 15,-7 6-1 1,3 0 0-16,-3 1-2 0,2 5 0 15,-5-1-3-15,-1-4 0 16,-6 2 0-16,-2 0-3 16,-9-3-4-16,-5 5-2 15,-5-4-3-15,-13-1-2 16,-9 0 2-16,-12-1 4 16,-6-6 4-16,-11 6 2 15,4-5 1-15,-9 4 4 16,7 4-2-16,-8 1 4 15,5-5 0-15,-8 8 4 16,7-3-3-16,-9 3 3 16,12-3-4-16,0 0 1 15,12 2-5-15,4 1 1 16,12-3-2-16,5 4 0 16,13 1-1-16,5-8 0 15,9 1-2-15,11-1 1 0,7-3-3 16,12 3 1-1,14 2-1-15,17 1 2 0,3 0-1 16,19-2 3-16,-4-2-1 16,6 2-1-16,-8-1-3 15,8-8 1-15,-18 2-2 16,7-3 1-16,-7 2 2 16,-3-6 3-16,-13 4-1 15,0-1 3-15,-15 0 0 16,-6 0 1-16,-10 7-1 0,-6 3 1 15,-11 6-1-15,-8-2 4 16,-4 5-1-16,-15 2 2 16,-2-2-1-16,-21 0 2 15,-6 2-5-15,-18-1 1 16,1-7 0-16,-15 3 1 16,7-1-3-16,-16 5 1 15,6-2-1-15,-12 15 0 16,9-4-2-16,-6 6 2 15,18-13 1-15,8 3 2 16,25-9-2-16,2-2 4 16,20-5-5-16,13 5 1 15,14 1-5-15,25-16-4 0,29 1-13 16,48-22-84-16,23-17-25 16,46-16-358-16</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2:36.6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99A5A8-33CA-4774-AEE3-BBE04B28E875}" emma:medium="tactile" emma:mode="ink">
          <msink:context xmlns:msink="http://schemas.microsoft.com/ink/2010/main" type="inkDrawing" rotatedBoundingBox="544,4725 23722,6198 23131,15493 -46,14020" hotPoints="21672,5803 21783,14168 1822,14433 1711,6068" semanticType="enclosure" shapeName="Rectangle"/>
        </emma:interpretation>
      </emma:emma>
    </inkml:annotationXML>
    <inkml:trace contextRef="#ctx0" brushRef="#br0">1205 315 1288 0,'-9'23'402'16,"-2"13"62"-16,1 22-341 0,8 9-76 31,2 1-42-31,2 78-5 16,8 25-2-16,13 13-3 15,1 30 2-15,-2-55-1 0,2 37 0 16,-9-11 2-16,3 46 3 16,-2-19-1-16,-4 38 1 15,-3-13 2-15,3 41-1 16,-5-25 0-16,-2 32-1 15,0-12 1-15,-10 26-2 16,2-33-1-16,-11 37 1 16,2-28 1-16,-3 10 2 15,0-25 3-15,4 31 10 16,1-44 2-16,8 31 1 16,2-32-2-16,3 19-2 15,3-40-10-15,5 10-4 16,-5-44 0-16,5 5 1 15,5-43-1-15,-1-7 0 16,5-37 1-16,3-10-2 0,-5-32-1 16,2-16-5-16,-2-22-6 15,2-6-6-15,-2-19 0 16,5-7 0-16,3-4 4 16,1-4 10-16,3 2 5 15,4 1 1-15,0 4-2 16,7 7 1-16,2 4-3 15,7 6 2-15,3 3-1 0,15 7 2 16,5-5 0-16,23 0 1 16,4-5-2-16,12-4 0 15,-3-3-1-15,22 0 1 16,-11-2 0-16,22 7-2 16,-2 1 2-16,27 5 2 15,-6 0-2-15,30 5-2 16,-14 1 2-16,45 3 1 15,-17-3-4-15,38-1 3 16,-16-8 1-16,45-5-1 16,-23-6-1-16,34-9 1 15,-14-3-1-15,41-6 1 16,-31-2-1-16,35-4 1 16,-21 4 0-16,27-3 0 15,-33 7 0-15,40 1 0 16,-35 1 1-16,37-1-1 15,-38 0 0-15,38-2 0 0,-39 0 0 16,43-1 0-16,-41 2 0 16,41-4-1-16,-40 2 1 15,39-2-1-15,-44 3 0 16,40-1 2-16,-40 6-1 16,37 5-2-16,-44 7-1 15,33 7 2-15,-43 7-4 0,33 7 3 16,-45-1 0-16,28 3-7 15,-37-8-6-15,17-3-2 16,-28-6-3-16,25-3 1 16,-35-4 7-16,24 1 6 15,-25-2 2-15,11 10 3 16,-28 1 2-16,23 6-1 16,-35 2 0-16,24 7 2 15,-32-4-3-15,17 3 1 16,-29-6 0-16,17-2-1 15,-32-4 0-15,16-2 1 16,-27-6 0-16,11 3-1 16,-27-2 2-16,15 1 0 15,-24 1-1-15,15-1 1 16,-20-1-2-16,15 1 2 16,-23-1-2-16,13 1 2 15,-17 1-1-15,13 2 1 0,-18-1-2 16,14-1 2-16,-17 5-2 15,11-3 2-15,-17-1-1 16,14-1 1-16,-17 2-2 16,8-8 1-16,-17 0-1 15,7-4-3-15,-14-4-2 16,8-1 1-16,-10 1-1 0,7-1 1 16,-13 0 2-1,8 5 3-15,-12-1 0 0,7 4 1 16,-11 1 0-16,8 1 1 15,-9-4-2-15,4-3 0 16,-7 2-1-16,3-10-2 16,-16-2 0-16,5-3 0 15,-10 1 0-15,-4-4 2 16,-4 6 1-16,4-2 1 16,-5 6 0-16,3-3 1 15,-2-2-1-15,3-2 1 16,-1-1-2-16,7-7 1 15,-3-1-1-15,9 1 0 16,-5 1 0-16,7-2 1 16,-8 3-1-16,6 1 0 15,-8 1-1-15,5-1 2 0,-4 3-9 16,5-8-2-16,-6 2 0 16,5-10-1-1,-6 3-1-15,6-7 7 0,-7 3 0 16,5-8-4-16,-8 4-5 15,7-17-3-15,-8 0 1 16,3-17-1-16,-5-3 5 16,4-15 4-16,-6 9 3 15,-2-17 2-15,-7 8 2 0,-2-12 1 16,-5 9-1-16,-2-17 1 16,1 14-1-16,-1-15 0 15,-7 7-1-15,-2-19 0 16,-2 8-4-16,-5-25-3 15,-1 9-2-15,2-23-1 16,7 8-1-16,-6-12-2 16,-2 10 3-16,-1-22 3 15,6 15 1-15,-12-19 3 16,3 10 4-16,4-20 3 16,-1 28-2-16,-17-1 1 15,10 22 0-15,-7-11 0 16,-10 24-2-16,-5-17 2 15,6 5 0-15,-13-20 0 16,2 8 0-16,1-24-2 0,4 5 1 16,-2-22 0-16,9 21 0 15,-6 2-1-15,4 22 2 16,-5-5 0-16,5 29 0 16,-10-8 1-16,7 16 2 15,-1-3 1-15,2 19-1 16,-7-10 2-16,1 18-3 15,-7-11 0-15,-2 13-1 0,-7-3 0 16,1 14-2-16,-6-8-2 16,0 10-3-16,-9-5-2 15,4 7-2-15,-13-6 0 16,1 12 3-16,-18-1 2 16,1 12 2-16,-22-3 1 15,7 12-1-15,-24 0 3 16,12 3-2-16,-29-3 3 15,13 6 1-15,-26-4-2 16,7 4 1-16,-29 0 0 16,20 4-2-16,-33-1 2 15,13 5 1-15,-20-3-3 16,14 5 1-16,-39-2 1 16,27 1-3-16,-38 0 1 15,19 8 0-15,-39-6-2 16,27 1 1-16,-42 5-2 15,25 9 1-15,-36-7 0 0,27 13 1 16,-35 2 1-16,23-7 0 16,-34-1-1-16,23 5 1 15,-32-3 0-15,24 7-1 16,-34 0 3-16,28 2-3 16,-35 1 2-16,29 1-1 0,-32-1 1 15,35 2-1-15,-39 5 2 16,35 4-1-16,-37 3 1 15,30 1-2-15,-36 11 2 16,35-7-1-16,-35 1 1 16,32-3-3-16,-33 4 2 15,34-6-1-15,-30 8 0 16,37 1 0-16,-36 1 2 16,30-3 0-16,-31-5 1 15,32-8-4-15,-38-7-7 16,38-7-8-16,-29-6-4 15,32 1-3-15,-31-1 6 16,34 5 6-16,-25-3 14 16,34 4 8-16,-24 2 6 15,33 2 0-15,-29-1 5 16,34 5-4-16,-29 5 4 16,29 3-4-16,-32 7 7 15,42 0-5-15,-34 9 6 0,45-1-8 16,-40 3 2-16,45-3-9 15,-40 3-9-15,42-7-22 16,-44-2-38-16,37-6 2 16,-49-16-364-16,38-8 94 15</inkml:trace>
  </inkml:traceGroup>
</inkml:ink>
</file>

<file path=ppt/ink/ink3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2:52.1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5FE56C-165A-4F92-80A0-E963D255E881}" emma:medium="tactile" emma:mode="ink">
          <msink:context xmlns:msink="http://schemas.microsoft.com/ink/2010/main" type="inkDrawing" rotatedBoundingBox="15239,4367 15487,1847 17343,2029 17095,4550" hotPoints="17417,3331 16328,4420 15239,3331 16328,2242" semanticType="enclosure" shapeName="Circle"/>
        </emma:interpretation>
      </emma:emma>
    </inkml:annotationXML>
    <inkml:trace contextRef="#ctx0" brushRef="#br0">1319 773 918 0,'3'-40'192'0,"6"2"90"16,-2-3-272-1,1 1-8-15,7-62 10 16,-6 3 6-16,-6-5 13 15,-9-1 1-15,-21 46 2 0,-5 21-11 16,-18 6-4-16,-5 18-12 16,-24 13 13-16,14 17 65 31,1 3-11-31,-92 34 33 16,-18 29 102-16,1 9-126 15,13 18-16-15,54-26-30 16,23-5-13-16,36-21-11 0,4 19-11 15,14 0-2-15,10 49-6 16,16 8 3-16,18 34-3 16,8-5 4-16,24 20-3 15,9-30 5-15,21 20-5 16,1-28 2 0,23-2-2-16,-5-32-2 0,22-7-5 15,-13-36 3-15,16-22 1 16,-15-21 1-16,17-24 4 15,-12-24 4-15,10-35 1 16,-17-22 4-16,14-49-5 16,-28-28 0-16,-6-54-3 15,-20-11-2-15,-12-53-2 16,-32 28 5-16,-28-29 1 16,-27 40 2-16,-38 11 3 0,-22 73 1 15,-50 16 15-15,-8 76 3 16,-44 36-3-16,3 44-1 15,-40 56-7-15,17 40-15 16,-30 58-89-16,27 41 340 16</inkml:trace>
  </inkml:traceGroup>
</inkml:ink>
</file>

<file path=ppt/ink/ink3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3:52.3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2D2252-EB6A-49E5-A901-A6E9B063410F}" emma:medium="tactile" emma:mode="ink">
          <msink:context xmlns:msink="http://schemas.microsoft.com/ink/2010/main" type="inkDrawing" rotatedBoundingBox="5516,16795 9490,13160 9622,13304 5649,16939" semanticType="underline" shapeName="Other">
            <msink:sourceLink direction="with" ref="{35C17A63-C8F7-4581-B8D2-2D99EE433643}"/>
          </msink:context>
        </emma:interpretation>
      </emma:emma>
    </inkml:annotationXML>
    <inkml:trace contextRef="#ctx0" brushRef="#br0">-6 3555 1143 0,'-10'9'261'16,"4"2"98"-16,10 0-333 0,7 1-18 15,6-2-6 1,7-4-1-16,2-3 2 0,12-6 3 15,3-9 1-15,16-17 13 16,9-7 7-16,15-25 13 16,4-10-3-16,19-18 0 15,-7-3-11-15,21-21-7 16,-4 6-13-16,22-20-3 16,-8 7-1-16,30-16-1 15,-16 10-1-15,27-25-1 16,-18 19 1-16,30-27 0 15,-22 12 1-15,23-25 0 16,-22 24 0-16,23-21 1 16,-25 21-1-16,14-22 0 15,-25 26 0-15,15-11 3 16,-30 18 2-16,5-7 3 16,-27 27-1-16,1-1 2 0,-32 24-3 15,-6 15-1-15,-28 32-4 16,-10 12 2-16,-18 17-2 15,-6 7 2-15,-10 11-3 16,1 3-2-16,-4 2-10 16,-7 4 409-16,-1 9-820 15,-6 5 402-15</inkml:trace>
  </inkml:traceGroup>
</inkml:ink>
</file>

<file path=ppt/ink/ink3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3:54.5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92F579-9F87-46C1-91EE-CE36C681EABA}" emma:medium="tactile" emma:mode="ink">
          <msink:context xmlns:msink="http://schemas.microsoft.com/ink/2010/main" type="inkDrawing" rotatedBoundingBox="6442,12715 9092,16379 8846,16556 6197,12893" semanticType="underline" shapeName="Other">
            <msink:sourceLink direction="with" ref="{35C17A63-C8F7-4581-B8D2-2D99EE433643}"/>
          </msink:context>
        </emma:interpretation>
      </emma:emma>
    </inkml:annotationXML>
    <inkml:trace contextRef="#ctx0" brushRef="#br0">88 280 696 0,'-27'-90'370'0,"6"25"-38"16,2 9-90-16,9 24-203 16,4 7 10-16,1 13 0 15,8 14-5-15,6 10-10 16,17 30 9-16,13 22-9 0,34 52 16 15,11 23 4-15,40 66 3 16,10 15-18-16,36 52-5 16,-14-18-21-1,24 32-2-15,-22-43-7 0,12 7 4 16,-35-51-6-16,18 15 11 16,-27-46 1-16,14 10 9 15,-23-37 3-15,12 0 6 16,-23-35-9-16,11 0-4 15,-25-33-7-15,6-2-21 16,-21-22-59-16,-3-16-232 16,-28-19-175-16,-23-28-73 15</inkml:trace>
  </inkml:traceGroup>
</inkml:ink>
</file>

<file path=ppt/ink/ink3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3:59.0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15B95C-44EB-4738-A952-A54C88844F6D}" emma:medium="tactile" emma:mode="ink">
          <msink:context xmlns:msink="http://schemas.microsoft.com/ink/2010/main" type="inkDrawing" rotatedBoundingBox="3980,15043 5691,15059 5689,15264 3978,15249" shapeName="Other"/>
        </emma:interpretation>
      </emma:emma>
    </inkml:annotationXML>
    <inkml:trace contextRef="#ctx0" brushRef="#br0">1702 0 1058 0,'-159'47'281'0,"-19"2"86"0,28-10-305 16,-11-8-6-16,22-9-24 15,-11-13-6-15,24-18-35 16,-8-13-52-16,20-10-37 16,-1-8-50-16,30 8-4 15,8 7 81-15,23 11 61 16,14 14 41-16,18 6 48 16,15 15 8-16,16-3-55 0,15 10-12 15,6-5-8-15,8 4 3 16,2-12-4-16,16-7-331 15,-3-27 110-15</inkml:trace>
  </inkml:traceGroup>
</inkml:ink>
</file>

<file path=ppt/ink/ink3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4:04.2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11746C-6A2C-4B1F-8BEF-0B93462C75B5}" emma:medium="tactile" emma:mode="ink">
          <msink:context xmlns:msink="http://schemas.microsoft.com/ink/2010/main" type="writingRegion" rotatedBoundingBox="7002,10793 17644,10547 17679,12090 7037,12336">
            <msink:destinationLink direction="with" ref="{9F54ABF0-FDFA-42B8-8EBF-7B8FFF079439}"/>
          </msink:context>
        </emma:interpretation>
      </emma:emma>
    </inkml:annotationXML>
    <inkml:traceGroup>
      <inkml:annotationXML>
        <emma:emma xmlns:emma="http://www.w3.org/2003/04/emma" version="1.0">
          <emma:interpretation id="{EF4969F5-D8CF-4DB2-8A30-2FEEBA1A6C0B}" emma:medium="tactile" emma:mode="ink">
            <msink:context xmlns:msink="http://schemas.microsoft.com/ink/2010/main" type="paragraph" rotatedBoundingBox="7002,10793 17644,10547 17679,12090 7037,12336" alignmentLevel="1"/>
          </emma:interpretation>
        </emma:emma>
      </inkml:annotationXML>
      <inkml:traceGroup>
        <inkml:annotationXML>
          <emma:emma xmlns:emma="http://www.w3.org/2003/04/emma" version="1.0">
            <emma:interpretation id="{91E07444-BFFA-4D1D-A755-AE74A4535855}" emma:medium="tactile" emma:mode="ink">
              <msink:context xmlns:msink="http://schemas.microsoft.com/ink/2010/main" type="line" rotatedBoundingBox="7002,10793 17644,10547 17679,12090 7037,12336"/>
            </emma:interpretation>
          </emma:emma>
        </inkml:annotationXML>
        <inkml:traceGroup>
          <inkml:annotationXML>
            <emma:emma xmlns:emma="http://www.w3.org/2003/04/emma" version="1.0">
              <emma:interpretation id="{0DB79DDF-996B-4B52-B5E0-E3C51D3D232C}" emma:medium="tactile" emma:mode="ink">
                <msink:context xmlns:msink="http://schemas.microsoft.com/ink/2010/main" type="inkWord" rotatedBoundingBox="7002,10822 9021,10775 9056,12289 7037,12336"/>
              </emma:interpretation>
              <emma:one-of disjunction-type="recognition" id="oneOf0">
                <emma:interpretation id="interp0" emma:lang="" emma:confidence="1">
                  <emma:literal/>
                </emma:interpretation>
              </emma:one-of>
            </emma:emma>
          </inkml:annotationXML>
          <inkml:trace contextRef="#ctx0" brushRef="#br0">277-1 1084 0,'0'-3'317'0,"-6"19"66"16,-2 33-279-16,-7 16-51 16,-3 31-1-16,-6-4-7 15,2 7 17-15,0-23-18 16,5-10 7-16,8-26-17 16,4-8 1-16,-2-20-14 15,1-20 12-15,-1-14-9 0,1-19 3 16,2-10-5-16,-1-32-4 15,4 12-12 1,-1-2 0-16,2 17-2 0,-3 9-2 16,2 35-7-16,4 10-6 15,-2 14-5-15,5 19 3 16,6 5-1-16,10 14 7 16,3 2 4-16,9 1 5 15,-5-12-6-15,7-6 7 16,-9-14-4-16,-2-9 6 15,-4-6-6-15,0-3 11 16,-9-1-7-16,-6-4 9 16,-4 4 5-16,-13-2 11 15,-5 1-8-15,-10 1 7 16,-3-2-10-16,-3-2-3 16,-7-9-9-16,-10-5 7 0,4-7-7 15,-1-1 6-15,5 3-5 16,14 5 3-16,16 4-10 15,17 8 1-15,15 7-7 16,22 1 3-16,6 7-4 16,13-2 13-16,1 5-33 15,9 2-115-15,-15-8 225 16,6-4-588-16,-12 16 146 16</inkml:trace>
          <inkml:trace contextRef="#ctx0" brushRef="#br0" timeOffset="764.6237">592 489 1279 0,'16'-17'337'0,"-1"8"126"16,-6 3-368-16,-8 6-5 15,-13 12-19-15,-24 33-4 16,-13 24-34-16,-22 34 3 0,-2 18-22 16,-13 19 4-16,17-22-10 15,4-7 12-15,23-31-8 16,4-8 6-16,21-22-8 16,11-9-1-16,12-15-14 15,20-7 8-15,10-10-6 16,17-10 6-16,11-8-4 15,24-11 7-15,0-9-8 0,26-13 9 16,-8 1-27-16,11-11-107 16,-15 7 429-16,1-19-818 15,-27 11 301-15</inkml:trace>
          <inkml:trace contextRef="#ctx0" brushRef="#br0" timeOffset="306.1819">416 977 1256 0,'22'2'291'0,"25"-14"112"15,13-7-355-15,25-14-28 16,5-9-3-16,9-24 5 0,-11 1-8 16,6-6-2-16,-19 9-8 15,0 8 3-15,-19 24-2 16,-7 15-64-16,-22 18-12 15,-20 26-348-15,-20 16 46 16</inkml:trace>
          <inkml:trace contextRef="#ctx0" brushRef="#br0" timeOffset="-1476.8498">-181 534 912 0,'1'14'379'16,"-1"13"38"-16,-1 26-188 16,-2 13-86-16,-5 37-12 15,-1 14-50-15,-11 21-17 16,3-9-38-16,4 7-2 16,8-34-25-16,8-28 338 15,22-45-818-15,2-35 373 16</inkml:trace>
          <inkml:trace contextRef="#ctx0" brushRef="#br0" timeOffset="-1587.6045">-722 601 885 0,'-6'-15'407'16,"5"15"-11"-16,5 12-159 16,4 15-153-16,9 17 4 15,1 8-14-15,11 15 12 16,3-5-20-16,12-2-9 15,0-16-24-15,7-10-9 0,-7-22-15 16,5-15 0-16,-11-17-2 16,-2-15 7-16,-7-10-10 15,-2-13-81-15,-15-6-54 16,-3-13-365-16,-1 12 15 16</inkml:trace>
        </inkml:traceGroup>
        <inkml:traceGroup>
          <inkml:annotationXML>
            <emma:emma xmlns:emma="http://www.w3.org/2003/04/emma" version="1.0">
              <emma:interpretation id="{3E376B5F-B573-41CF-8416-E7AF32D88DF2}" emma:medium="tactile" emma:mode="ink">
                <msink:context xmlns:msink="http://schemas.microsoft.com/ink/2010/main" type="inkWord" rotatedBoundingBox="9477,10808 13769,10709 13797,11943 9506,12042"/>
              </emma:interpretation>
              <emma:one-of disjunction-type="recognition" id="oneOf1">
                <emma:interpretation id="interp1" emma:lang="" emma:confidence="1">
                  <emma:literal/>
                </emma:interpretation>
              </emma:one-of>
            </emma:emma>
          </inkml:annotationXML>
          <inkml:trace contextRef="#ctx0" brushRef="#br0" timeOffset="3895.3253">4228 169 1073 0,'-2'18'317'0,"1"11"81"15,5 2-303-15,7-6-26 16,6-7-29-16,9-7-12 16,2-13-18-16,10-12-3 15,-1-1-2-15,7-3 0 16,-8 4 0-16,7 2-2 15,-13 12-1-15,-4 11 8 16,-14 9 26-16,-9 17 30 16,-11 7 15-16,-4 10 14 15,0-9-3-15,-2-2-26 16,8-13-29-16,2-9-15 0,1-9-13 16,3-7-7-16,1-4 6 15,2-5-5-15,-1 4 4 16,2-5-4-16,-4 8-1 15,2 8-6-15,-5 6 2 16,0 13-4-16,-3 5 6 16,1 6-2-16,-2-6 3 0,5-8 0 15,2-15-2-15,6-19-25 16,3-18-9-16,8-22-52 16,4-6-29-16,8-23-41 15,0 0 14-15,1-13 11 16,-2 13 51-16,-4-7 50 15,-9 22 66-15,-1 15 51 16,-5 24 22-16,-6 9 23 16,-2 18-14-16,-2 16-17 15,-4 7-23-15,1 19-2 16,2 0-14-16,4 18-5 16,5-9 0-16,7 0-21 15,6-16-17-15,5-2-14 16,1-17 2-16,3-6-8 15,-5-4 7-15,-4-5-7 16,-9-3 7-16,-5-3-2 16,-3-6 9-16,-3-8-4 0,-5 0 9 15,-5-10-8-15,-3-3 4 16,-8-5-9-16,2 6 1 16,3 3-5-16,4 11 5 15,6 6-6-15,8 12 4 16,11 6-5-16,2 5 4 15,10 3-6-15,2 2 5 0,8-2-5 16,-2-8 4-16,8-12-5 16,-3-3 5-16,5-12-3 15,-7-8 6-15,-2-7-1 16,-12 0 4-16,-3-2-4 16,-12 8 2-16,-4 7-4 15,-4 14 4-15,1 23-5 16,0 8 5-16,3 13-3 15,1 5 8-15,7 8-6 16,2-13 5-16,9-4-8 16,-1-10 4-16,3-9-8 15,-3-18 6-15,7-12-6 16,-4-11 6-16,-3-11-10 16,-1-7 5-16,-3 10-8 15,-11 7 6-15,-3 9-9 16,1 18 8-16,-1 18-2 15,-1 2 7-15,1 24-6 0,-3 1 10 16,1 13-1-16,3-11 3 16,2 6-5-16,1-19 6 15,1 1-5-15,-1-17 1 16,-7 3-2-16,-1-1 2 16,-11 7-4-16,-3-2 4 15,-5 5-5-15,0-4 4 0,-6-6-2 16,8-10 5-1,0-7-5-15,6-7 6 0,3-16-8 16,6-10 4-16,10-22-7 16,7-8 4-16,18-28-8 15,3 3 9-15,12-3-6 16,-3 13 5-16,1-2-1 16,-11 27 5-16,-3-2-3 15,-9 10 2-15,-7 6-2 16,-8 19 0-16,-7 9-3 15,-9 16 3-15,-3 19-3 16,2 10 3-16,-3 2 0 16,9-4 3-16,4 2 1 15,4-21-30-15,13-12-101 16,3-11-38-16,15-17-60 16,3-14 354-16,15-19-655 15,-5-4 389-15</inkml:trace>
          <inkml:trace contextRef="#ctx0" brushRef="#br0" timeOffset="4164.2591">6021 115 965 0,'8'-6'394'16,"-13"20"53"-16,-8 16-246 16,-5 14-17-16,1 6-39 15,0 8-25-15,5-11-37 16,8-7-20-16,2-16-31 0,4-9-25 16,2-9-4-16,4-6-5 15,2-1 6-15,1-1-6 16,1 4 10-16,0 1-9 15,0 1 5-15,-6 10-6 16,-7 2 6-16,-8 15 1 16,-5 5 9-16,-7 11-5 15,-8-4 9-15,2-8-77 16,1-10-441-16,-12-20-43 16</inkml:trace>
          <inkml:trace contextRef="#ctx0" brushRef="#br0" timeOffset="1249.4769">1743 5 1395 0,'0'16'321'0,"1"28"121"0,1 22-394 15,-2 31-29 1,0 7 6-16,-2 30-1 0,4-14 3 15,5 0-4-15,5-22-7 16,8-10-7 0,3-38 2-16,6-19-3 15,-4-24 0-15,7-23-51 0,-1-19-49 16,4-21-384-16,-10-2 59 16</inkml:trace>
          <inkml:trace contextRef="#ctx0" brushRef="#br0" timeOffset="2669.3314">2439 527 904 0,'3'-37'397'0,"-11"1"38"16,-5 4-209-16,-15 8-79 16,-5 13-33-16,-12 16-38 15,4 11-40-15,1 18-12 16,10 5-12-16,6 25-17 15,14 1 19-15,6 14-9 16,5-6 3-16,5-2-9 16,7-25 4-16,2-15-5 15,8-20 10-15,7-29-4 0,2-22 9 16,4-31-3 0,-1-8 5-16,-5-3-8 0,-8 23 1 15,-7 12-7-15,-9 32-3 16,2 18-2-16,-4 15 8 15,7 25-1-15,-1 8 9 16,9 10 4-16,3-8 2 16,13-10-6-16,3-30 2 15,9-25 0-15,2-20-1 0,-2-21-4 16,-5-2 4-16,1-7-7 16,-8 18 1-16,-5 11-8 15,-6 21 1-15,0 7-10 16,-7 20 8-16,1 2-6 15,2 6 7-15,6 3-2 16,-2-13 7-16,10-11-3 16,-4-10 6-16,9-10-4 15,-4-6 5-15,2-2-4 16,-8 2 3-16,-5 4-7 16,-6 6 0-16,-4 10-10 15,-7 16 3-15,-2 15-3 16,1 10 6-16,1 20-1 15,-2 4 11-15,4 6-5 16,2-10 6-16,-1-5-8 16,-2-20 6-16,7-6-5 0,-4-8 6 15,2 3-8-15,-4 0 6 16,-7 17-8-16,-11 3 5 16,-9 9-6-16,-2-4 9 15,-7-1-6-15,5-17 9 16,-2-10-5-16,9-12 6 15,-2-15-5-15,5-22 7 16,6-29-10-16,5-19-3 16,10-44-13-16,12 0 1 0,11-7-5 15,3 23 6-15,3 6 4 16,-5 40 12-16,-1 2-5 16,-8 19 6-16,-7 7-5 15,-7 13 4-15,-5 10-3 16,-11 7 5-16,-8 6-9 15,-1 4 7-15,-2 11-6 16,4 4 6-16,-5 14-6 16,10 8 9-16,5 12-7 15,4 0 6-15,-2 17-8 16,7 1 6-16,-1 4-7 16,4-8 7-16,3 1-6 15,4-21 5-15,7-7-4 16,-2-10 6-16,5-3-34 15,-5-8-56-15,1-6-18 0,-9-7-6 16,-2-15-36-16,-3-13 18 16,1-22 45-16,3-11 3 15,5-21-3-15,2 9 31 16,6-7 20-16,-1 20 33 16,2 2 50-16,-4 22 29 15,3 5 23 1,-7 15 3-16,0 13-8 0,-7 17-28 15,-4 19-6-15,-8 5-12 0,-1 12-7 16,-2-6-9-16,4-10-9 16,3-19-14-16,7-15 0 15,7-21 2-15,1-21 3 16,3-17 3 0,1-17-1-16,-7 2-2 0,-1 1-3 15,-4 20 5-15,-7 17 6 16,0 16 3-16,0 14-5 15,0 9 4-15,0 17-5 16,3 7-1-16,8 16-2 16,-2 1 7-16,6-1-9 15,1-13-1-15,3-16-10 16,-2-26 4-16,10-35-7 16,-2-14 8-16,4-14-5 0,-7-3 4 15,-2 0-7-15,-8 28 1 16,-4 6-6-16,-5 18 0 15,2 20-5-15,-7 11 4 16,4 13 0-16,-2 8 9 16,0 9-1-1,-2-5 6-15,5-2-5 0,-1-13 1 16,1-12-9-16,0-18 6 16,0-18-16-16,-4-3-19 0,-5-21-120 15,-2-5-44-15,-6-16-268 16,-1 0-77-16,0 0-85 15</inkml:trace>
        </inkml:traceGroup>
        <inkml:traceGroup>
          <inkml:annotationXML>
            <emma:emma xmlns:emma="http://www.w3.org/2003/04/emma" version="1.0">
              <emma:interpretation id="{9FA7A610-5E34-4E7B-B374-0005F9A37716}" emma:medium="tactile" emma:mode="ink">
                <msink:context xmlns:msink="http://schemas.microsoft.com/ink/2010/main" type="inkWord" rotatedBoundingBox="14533,10619 17644,10547 17676,11940 14565,12012"/>
              </emma:interpretation>
              <emma:one-of disjunction-type="recognition" id="oneOf2">
                <emma:interpretation id="interp2" emma:lang="" emma:confidence="0">
                  <emma:literal>Angebet</emma:literal>
                </emma:interpretation>
                <emma:interpretation id="interp3" emma:lang="" emma:confidence="0">
                  <emma:literal>Angebot</emma:literal>
                </emma:interpretation>
                <emma:interpretation id="interp4" emma:lang="" emma:confidence="0">
                  <emma:literal>Argebst</emma:literal>
                </emma:interpretation>
                <emma:interpretation id="interp5" emma:lang="" emma:confidence="0">
                  <emma:literal>Argbit</emma:literal>
                </emma:interpretation>
                <emma:interpretation id="interp6" emma:lang="" emma:confidence="0">
                  <emma:literal>Angabst</emma:literal>
                </emma:interpretation>
              </emma:one-of>
            </emma:emma>
          </inkml:annotationXML>
          <inkml:trace contextRef="#ctx0" brushRef="#br0" timeOffset="6394.8611">7149-149 1233 0,'29'-31'310'16,"-13"18"120"-16,-10 32-354 15,-13 32 9-15,-13 25-12 16,-25 36-4-16,-7 8-18 15,-13 26-2-15,6-8-12 16,1 8 5-16,23-31-11 0,9-6-2 16,14-36-6-16,6-26-15 15,9-35-3-15,11-39 4 16,5-43 0-16,19-36 0 16,8-14 4-16,12-38-6 15,-7 14-4-15,1 7 0 16,-19 36-1-16,-4 16-1 15,-15 47-3-15,-7 35-6 16,-8 38-1-16,-12 39 1 16,-5 22 2-16,-4 25 4 15,3 5 7-15,7 21 4 16,9-24-1-16,11 2 0 16,8-22-1-16,0-18 0 15,-3-34-3-15,-2-14 0 16,-7-22-2-16,-10-14 6 0,-1-14-3 15,-11-19 4-15,-4-12 0 16,-10-26 2-16,4-3-7 16,-3-13 2-16,12 11-4 15,9 4-2-15,18 19-2 16,18 13-2-16,15 18-1 16,12 0 0-16,3 7 0 15,14 5 1-15,-9 0 2 16,-1 1 2-16,-8 7-1 0,-1 2 0 15,-16 5-2-15,0 11 1 16,-14 0 1-16,2 16 7 16,-8 5 3-16,2 1 2 15,-2-5-1-15,5-5 0 16,0-20-5-16,10-17-2 16,3-10 0-16,-1-14 1 15,-3-1-1-15,3 1 1 16,-11 1-7-16,0 3-34 15,1 11-20-15,2-3-17 16,-4 5-2-16,2 10 5 16,1 7 31-16,3-4 22 15,-3 8 16-15,-2-6 3 16,-3 2 0-16,-3-10 3 16,-4 8 0-16,-2 0-1 0,0 2-2 15,5 7-3-15,0 8-1 16,5 19 3-16,-1 11 0 15,7 28 7-15,-7-3 1 16,2 15 3-16,-7-10-5 16,-4 1 1-16,-7-24-4 15,-8 4 3-15,-5-19-1 16,-8-7 9-16,-3-17 5 16,-8-2 11-16,3-15-3 0,-7-16 0 15,5-14-7 1,7-11-8-16,11-7-10 0,13-4 0 15,13 10-2-15,17 0-2 16,7 7 0-16,19-11 0 16,2-1-1-16,16-14 0 15,-9-3 1-15,0 1 1 16,-20 6 1-16,-6 0 2 16,-25 12 1-16,-6 4 1 15,-13 11 5-15,-11 13-2 16,-9 20 1-16,-1 19 2 15,0 16 1-15,-1 19-3 16,9 6 6-16,2 17 7 16,9-6-1-16,5 2-1 15,11-18-4-15,6-10-8 0,5-31-8 16,10-29-19-16,0-30-32 16,12-27-90-16,-3-9-32 15,11-33-33-15,-7 4 39 16,7-17-320-16,-13 14 184 15,1 7-248-15,-11 37 482 16,-7 28 629-16,-9 42-224 16,-10 40 108-16,-11 21-287 0,-10 29 21 15,-5 5-16-15,2 6-7 16,4-25-50-16,8-8-22 16,10-31-46-16,12-16-22 15,2-14-16-15,6-11 0 16,3-11-5-16,7-12-8 15,1 3 0-15,1-9 0 16,-9 12-2-16,-3 8 2 16,-4 19 7-16,-12 5 6 15,-1 18 2-15,-2 13 10 16,-2 4 9-16,-9 8 17 16,3-6 2-16,-11-6 2 15,-1-13-7-15,-5-13-2 16,-3-17-18-16,-6-7-5 15,3-9-7-15,-1-12-14 16,6 0-14-16,4-1-11 0,9 7-5 16,10 9-22-1,9 12 7-15,7 11 4 0,6 2 7 16,15 4-14-16,5-8 12 16,12-3-27-16,4-23-13 15,8-13-32-15,-9-9 17 16,2-18 16-16,-11-6 32 15,-5-6 37-15,-12 7 45 16,-10 3 30-16,-11 17 11 16,-10 17 33-16,-11 28-8 0,-7 29 3 15,1 18-19-15,0 17 12 16,3 7-22-16,7 4 2 16,7-15-14-16,11-6-9 15,7-16-24-15,10-23-12 16,4-26-6-16,8-30 2 15,-1-12 1-15,6-27 2 16,-6-5-2-16,1-27 0 16,-11 1-5-16,1-17-6 15,-11 24-2-15,-3 14-1 16,-4 43-2-16,2 32 4 16,-8 35 4-16,-5 32 2 15,3 16 5-15,-5 15 15 16,-2 2 1-16,4 3 0 15,7-24-1-15,1-8-4 0,6-19-14 16,-1-7-1-16,1-10 0 16,-2-2-2-16,2-7-1 15,-4-1-5-15,-2-2-1 16,-10-9-1-16,-1-4 3 16,-19-7 2-16,-10-5 4 15,-12-7 3-15,-2 3 1 16,-16-2-1-16,7 5 0 15,-7-6 1-15,6 6-2 16,1-10 0 0,16 7-2-16,15-2-2 0,25 8-2 0,45-6 0 15,28 3 3-15,54-20-18 16,26-9-73-16,65-43-467 16</inkml:trace>
        </inkml:traceGroup>
      </inkml:traceGroup>
    </inkml:traceGroup>
  </inkml:traceGroup>
</inkml:ink>
</file>

<file path=ppt/ink/ink3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3:53.2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6B7CD7-8EFC-445E-8FEC-8C763CAF0388}" emma:medium="tactile" emma:mode="ink">
          <msink:context xmlns:msink="http://schemas.microsoft.com/ink/2010/main" type="writingRegion" rotatedBoundingBox="11262,12100 11931,18574 7318,19050 6649,12577"/>
        </emma:interpretation>
      </emma:emma>
    </inkml:annotationXML>
    <inkml:traceGroup>
      <inkml:annotationXML>
        <emma:emma xmlns:emma="http://www.w3.org/2003/04/emma" version="1.0">
          <emma:interpretation id="{0156FE00-37F6-4996-B619-7044FB8986BD}" emma:medium="tactile" emma:mode="ink">
            <msink:context xmlns:msink="http://schemas.microsoft.com/ink/2010/main" type="paragraph" rotatedBoundingBox="11452,12135 11668,16703 10171,16774 9955,12206" alignmentLevel="1"/>
          </emma:interpretation>
        </emma:emma>
      </inkml:annotationXML>
      <inkml:traceGroup>
        <inkml:annotationXML>
          <emma:emma xmlns:emma="http://www.w3.org/2003/04/emma" version="1.0">
            <emma:interpretation id="{A177AD9E-5080-4E9F-9D5D-AD03C8B1D132}" emma:medium="tactile" emma:mode="ink">
              <msink:context xmlns:msink="http://schemas.microsoft.com/ink/2010/main" type="line" rotatedBoundingBox="11452,12135 11668,16703 10171,16774 9955,12206"/>
            </emma:interpretation>
          </emma:emma>
        </inkml:annotationXML>
        <inkml:traceGroup>
          <inkml:annotationXML>
            <emma:emma xmlns:emma="http://www.w3.org/2003/04/emma" version="1.0">
              <emma:interpretation id="{973AEAF1-4B6D-4644-80B5-D7B3BC316963}" emma:medium="tactile" emma:mode="ink">
                <msink:context xmlns:msink="http://schemas.microsoft.com/ink/2010/main" type="inkWord" rotatedBoundingBox="11183,12148 11233,13211 10009,13269 9959,12205"/>
              </emma:interpretation>
              <emma:one-of disjunction-type="recognition" id="oneOf0">
                <emma:interpretation id="interp0" emma:lang="" emma:confidence="1">
                  <emma:literal/>
                </emma:interpretation>
              </emma:one-of>
            </emma:emma>
          </inkml:annotationXML>
          <inkml:trace contextRef="#ctx0" brushRef="#br0">4430-686 1249 0,'6'12'303'0,"4"8"121"15,4 6-357-15,7 23-13 16,7 5-11-16,0 7-10 16,0-8-18-16,5-3-7 15,2-27-3-15,9-17-1 16,-2-23-1-16,12-24-11 16,-6-19-33-16,1-25-61 15,-17-11 1-15,-8-21-341 16,-14 15 66-16,-4 7-191 15,-7 33 99-15,1 30 908 0,3 44-5 16,0 38-53-16,5 33-44 16,1 34-173-16,0 8-40 15,1 26-8-15,3-9-39 16,5-6-18-16,-3-34-26 16,8-22-17-16,-2-37-9 15,2-25-16-15,-10-20-44 16,0-23 408-16,-3-25-815 15,-1-23 365-15</inkml:trace>
          <inkml:trace contextRef="#ctx0" brushRef="#br0" timeOffset="500.1851">5548-848 546 0,'29'-58'391'0,"-10"5"-23"16,-14 21-43-16,-2 19-144 16,-8 20-21-16,-13 30-5 15,2 19-47-15,-7 24-20 16,-1 5-27-16,4 2-11 16,11-22-11-16,6-13-10 15,9-28-9-15,4-12-9 0,4-10-6 16,3-18-3-1,-1 0 5-15,6-15-2 0,-4 2 3 16,2 1-5-16,-5 8 2 16,-2 0-6-16,-3 20 2 15,-3-1-7-15,-4 8 6 16,-1 5 2-16,-4 8 8 16,-1 1-2-16,0 5 10 0,0-2-3 15,-3-2 3 1,3-4-6-16,-2-11 10 0,1 3 5 15,-1-6 7-15,2 2-5 16,-3-3 6-16,0 6-12 16,-3 3-7-16,-6 11-11 15,1 9 2-15,-15 15-7 16,1 5 5-16,-9 5-5 16,7-7 4-16,1-4-4 15,11-22 6-15,4-15-64 16,13-18-96-16,-1-33-417 15,-3-14 46-15</inkml:trace>
        </inkml:traceGroup>
        <inkml:traceGroup>
          <inkml:annotationXML>
            <emma:emma xmlns:emma="http://www.w3.org/2003/04/emma" version="1.0">
              <emma:interpretation id="{0E765A53-9BB2-496C-A11C-456BFADB2488}" emma:medium="tactile" emma:mode="ink">
                <msink:context xmlns:msink="http://schemas.microsoft.com/ink/2010/main" type="inkWord" rotatedBoundingBox="11596,15176 11668,16703 10171,16774 10099,15247"/>
              </emma:interpretation>
              <emma:one-of disjunction-type="recognition" id="oneOf1">
                <emma:interpretation id="interp1" emma:lang="" emma:confidence="0">
                  <emma:literal>a</emma:literal>
                </emma:interpretation>
                <emma:interpretation id="interp2" emma:lang="" emma:confidence="0">
                  <emma:literal>A</emma:literal>
                </emma:interpretation>
                <emma:interpretation id="interp3" emma:lang="" emma:confidence="0">
                  <emma:literal>*</emma:literal>
                </emma:interpretation>
                <emma:interpretation id="interp4" emma:lang="" emma:confidence="0">
                  <emma:literal>r</emma:literal>
                </emma:interpretation>
                <emma:interpretation id="interp5" emma:lang="" emma:confidence="0">
                  <emma:literal>Ä</emma:literal>
                </emma:interpretation>
              </emma:one-of>
            </emma:emma>
          </inkml:annotationXML>
          <inkml:trace contextRef="#ctx0" brushRef="#br0" timeOffset="3012.9948">5489 2209 1128 0,'13'8'278'0,"0"28"114"16,-3 25-322-16,4 36-9 15,-4 15-8-15,0 27 0 16,2-13-23-16,3 4-2 16,2-37-15-16,4-22-2 15,5-33-11-15,-11-23-26 16,-5-26-22-16,-11-27 79 15,-4-21-455-15,-31-24 161 16</inkml:trace>
          <inkml:trace contextRef="#ctx0" brushRef="#br0" timeOffset="2735.1495">4587 2712 941 0,'2'1'276'0,"2"8"91"0,9 8-244 15,3 18 4-15,3 1-9 16,8 26 5-16,-3-1-29 15,6 7-16-15,1-10-36 0,7-5-10 16,0-21-19-16,3-14-1 16,-5-13-7-16,5-13 6 15,-11-7-4-15,1-24-16 16,-10-7-31-16,-4-22-43 16,-8 1-12-16,-3-7-1 15,-5 21 17-15,5 12 27 16,-4 22 39-16,1 16 8 15,2 20 9-15,2 23 19 16,-2 17 8-16,8 30 17 16,-2 7 2-16,4 23-3 15,2-13-20-15,3-4-4 16,-2-25-13-16,3-16-5 16,-3-29-5-16,2-19-39 15,-6-23-31-15,-2-32-365 0,-5-11 76 16</inkml:trace>
          <inkml:trace contextRef="#ctx0" brushRef="#br0" timeOffset="3809.6669">5125 2530 1191 0,'-13'0'296'0,"15"-3"111"0,4-10-348 16,20-23-11-16,7-14-15 15,17-29-10-15,5-9-15 16,15-8-2-16,-7 24-4 16,10 11-1-16,-12 24-4 15,4 19-2-15,-9 21 2 0,-3 17 11 16,-13 9-1-16,-2 18 12 16,-17 1 8-16,-7 7 28 15,-8-11 3-15,-6-8 31 16,-3-13 1-16,0-6 2 15,0-11-29-15,-2 3-11 16,2-1-31-16,-1 2-8 16,-1-1-12-16,0 2 2 15,1-2-4-15,1 2 4 16,-3-2-4-16,-2 6 3 16,-1-3-2-16,-6 3 4 15,3-1-5-15,0 1 4 16,1-1-5-16,3 1 6 15,2-4-6-15,-1-4 5 16,1 1-5-16,-2-8 5 16,2 0-8-16,5 3 8 15,1-3-6-15,0-2 8 16,3 5-4-16,-3-3 8 0,-3-3-6 16,4 3 6-16,-2-1-9 15,4-2 7-15,-5 0-10 16,5 6 5-16,-4-8-7 15,-1 7 7-15,1-2-8 16,2 3 8-16,-2-2-6 0,1 4 5 16,1-4-4-16,-1 1 4 15,2-4-5-15,4 4 8 16,-3-2-7-16,-3-5 8 16,1 5-5-16,-1 2 7 15,-4-2-7-15,-4-3 6 16,5 6-6-16,-2-3 6 15,-5 3-7-15,1-2 7 16,6 8-8-16,-6-1 6 16,-1 3-6-16,6 4 7 15,-4 2-8-15,1 1 7 16,2-2-7-16,-8 4 8 16,2-6-9-16,-9 1 9 15,-3-4-6-15,-11 1 7 16,3-6-4-16,-8-2 5 15,8-4-5-15,3 0 3 0,12-3-5 16,4 2 3-16,9-1-12 16,6 1-83-16,5-2-63 15,10-12-393-15,0-5 25 16</inkml:trace>
          <inkml:trace contextRef="#ctx0" brushRef="#br0" timeOffset="4420.9102">5296 2337 1156 0,'-9'-5'359'0,"0"2"106"16,1 0-321-16,8-3-5 15,6-3-40-15,11-15-22 16,12-5-41-16,21-17-9 15,9-2-18-15,9-4 4 0,-1 11-5 16,10 2 2-16,-14 18-7 16,6 12 3-1,-9 7-6-15,3 16 6 0,-16 10-5 16,2 14 11-16,-16 4-4 16,-5 21 24-16,-18 0-2 15,-7 19 18-15,-15-9-8 0,-9 4 18 16,-3-8-18-16,-5 5 7 15,-3-16-13-15,-6 10 1 16,0-6-17-16,-20 8 2 16,2-11-14-16,-10 2 5 15,-1-14-7-15,-11-11 6 16,16-13-8-16,-6-5 7 16,9-12-10-16,3-1 7 15,16 1-9-15,8-3 5 16,11-1-9-16,10 1 4 15,10-3-10-15,5 4-19 16,7 1-28-16,9-7-168 16,9-11-371-16,3-35 45 15</inkml:trace>
        </inkml:traceGroup>
      </inkml:traceGroup>
    </inkml:traceGroup>
    <inkml:traceGroup>
      <inkml:annotationXML>
        <emma:emma xmlns:emma="http://www.w3.org/2003/04/emma" version="1.0">
          <emma:interpretation id="{CB22AEDD-9B51-4828-B5C0-B6288D57BA68}" emma:medium="tactile" emma:mode="ink">
            <msink:context xmlns:msink="http://schemas.microsoft.com/ink/2010/main" type="paragraph" rotatedBoundingBox="7862,12513 8525,18926 7318,19050 6656,12638" alignmentLevel="1"/>
          </emma:interpretation>
        </emma:emma>
      </inkml:annotationXML>
      <inkml:traceGroup>
        <inkml:annotationXML>
          <emma:emma xmlns:emma="http://www.w3.org/2003/04/emma" version="1.0">
            <emma:interpretation id="{35C17A63-C8F7-4581-B8D2-2D99EE433643}" emma:medium="tactile" emma:mode="ink">
              <msink:context xmlns:msink="http://schemas.microsoft.com/ink/2010/main" type="line" rotatedBoundingBox="7862,12513 8525,18926 7318,19050 6656,12638">
                <msink:destinationLink direction="with" ref="{992D2252-EB6A-49E5-A901-A6E9B063410F}"/>
                <msink:destinationLink direction="with" ref="{E592F579-9F87-46C1-91EE-CE36C681EABA}"/>
              </msink:context>
            </emma:interpretation>
          </emma:emma>
        </inkml:annotationXML>
        <inkml:traceGroup>
          <inkml:annotationXML>
            <emma:emma xmlns:emma="http://www.w3.org/2003/04/emma" version="1.0">
              <emma:interpretation id="{43B0B1EF-E0DE-4F79-918B-B0532A008195}" emma:medium="tactile" emma:mode="ink">
                <msink:context xmlns:msink="http://schemas.microsoft.com/ink/2010/main" type="inkWord" rotatedBoundingBox="7441,12557 7544,13554 7424,13567 7320,12569"/>
              </emma:interpretation>
              <emma:one-of disjunction-type="recognition" id="oneOf2">
                <emma:interpretation id="interp6" emma:lang="" emma:confidence="0">
                  <emma:literal>T</emma:literal>
                </emma:interpretation>
                <emma:interpretation id="interp7" emma:lang="" emma:confidence="0">
                  <emma:literal>t</emma:literal>
                </emma:interpretation>
                <emma:interpretation id="interp8" emma:lang="" emma:confidence="0">
                  <emma:literal>e</emma:literal>
                </emma:interpretation>
                <emma:interpretation id="interp9" emma:lang="" emma:confidence="0">
                  <emma:literal>+</emma:literal>
                </emma:interpretation>
                <emma:interpretation id="interp10" emma:lang="" emma:confidence="0">
                  <emma:literal>f</emma:literal>
                </emma:interpretation>
              </emma:one-of>
            </emma:emma>
          </inkml:annotationXML>
          <inkml:trace contextRef="#ctx0" brushRef="#br0" timeOffset="6927.9185">1896-663 1137 0,'-17'24'276'0,"8"-5"90"0,1 23-323 16,5 11-39-16,-4 20-2 15,1 12-2-15,6 26 2 16,-2-10 0-16,4 18 3 16,4-12-18-16,4 4-27 15,4-24-328-15,9-11 83 16</inkml:trace>
        </inkml:traceGroup>
        <inkml:traceGroup>
          <inkml:annotationXML>
            <emma:emma xmlns:emma="http://www.w3.org/2003/04/emma" version="1.0">
              <emma:interpretation id="{E2D7DB6A-4A25-496B-84E1-DE70BFC7276B}" emma:medium="tactile" emma:mode="ink">
                <msink:context xmlns:msink="http://schemas.microsoft.com/ink/2010/main" type="inkWord" rotatedBoundingBox="7768,14325 7855,15166 7119,15242 7032,14401"/>
              </emma:interpretation>
            </emma:emma>
          </inkml:annotationXML>
          <inkml:trace contextRef="#ctx0" brushRef="#br0" timeOffset="7096.4654">2050 1123 997 0,'-7'127'236'16,"-4"18"85"-16,4-7-291 16,4 9-11-16,4-30-4 15,7-11-335 1,1-35 114-16</inkml:trace>
          <inkml:trace contextRef="#ctx0" brushRef="#br0" timeOffset="5527.0507">2308 1918 1312 0,'-19'-18'277'0,"-10"1"126"16,6 8-389-16,-10 5-14 16,2 2-4-16,-16 4 2 15,-3 4-1-15,-18 0 0 16,4 6 2-16,-27 1-33 15,5-6-30-15,-19-9-336 16,5-9 68-16</inkml:trace>
        </inkml:traceGroup>
        <inkml:traceGroup>
          <inkml:annotationXML>
            <emma:emma xmlns:emma="http://www.w3.org/2003/04/emma" version="1.0">
              <emma:interpretation id="{025A51D8-55BF-4B1C-909B-7E9D2A35CA3D}" emma:medium="tactile" emma:mode="ink">
                <msink:context xmlns:msink="http://schemas.microsoft.com/ink/2010/main" type="inkWord" rotatedBoundingBox="8189,15676 8525,18926 7318,19050 6982,15801"/>
              </emma:interpretation>
            </emma:emma>
          </inkml:annotationXML>
          <inkml:trace contextRef="#ctx0" brushRef="#br0" timeOffset="7190.2178">2122 2574 1061 0,'0'138'284'0,"0"15"87"16,3-12-312-16,4 3-7 16,1-35-25-16,1-10-26 15,2-32-27-15,-4-25-347 16,-1-28 94-16</inkml:trace>
          <inkml:trace contextRef="#ctx0" brushRef="#br0" timeOffset="5253.6049">2158 3986 789 0,'-4'75'297'0,"-4"17"11"16,2-11-182-16,0 2-107 15,3-16-15-15,3-14 1 16,1-30-13-16,4-14 4 16,1-15-10-16,-1-22-71 15,-1-10-150-15,-4-31-66 16,-4-6-99-16</inkml:trace>
          <inkml:trace contextRef="#ctx0" brushRef="#br0" timeOffset="7960.6438">1700 5085 1178 0,'8'32'369'0,"-10"10"57"16,7 22-278-16,7 7-118 16,-2 10 5-16,1-15 0 15,9 0 2-15,-1-21-13 16,13-9-5-16,5-20-8 15,11-18 2-15,-2-19-15 0,10-23-57 16,-8-12-29-16,7-9-32 16,-11 2-22-16,2 1-68 15,-10 20-100-15,-3 1-67 16,-8 10-66-16,-6 15 25 16,-11 0 553-16,-3 21 303 15,-7 7-81-15,-6 18 12 16,-4 4-156-16,-1 22-59 15,-3 0-44-15,0 11 5 16,4-6-34-16,3 2-15 16,4-17-29-16,5-5-8 15,3-21-19-15,2-7-13 16,-1-7-40-16,2 2-37 16,-1-7-376-16,-4 1 76 15</inkml:trace>
          <inkml:trace contextRef="#ctx0" brushRef="#br0" timeOffset="8670.2673">2629 5558 1121 0,'-5'-12'337'16,"2"4"111"-16,3 10-318 15,0 6-2-15,0 2-34 16,1 8-18-16,1 5-43 0,3 4-7 16,-2 1-15-16,3-6-1 15,0-3-4-15,1-4 1 16,1-18-1-16,6-9 2 15,-1-10 0-15,5-12 1 16,-1-9-1-16,3 5-2 16,-5 8-3-16,2 9-6 15,-4 18-4-15,1 15 6 16,-2 10 5-16,6 13 11 16,-7 0 14-16,6 3 11 15,-4-4-5-15,3-12-6 16,-4-13-10-16,3-7-5 15,-3-13-9-15,3-13 0 16,-4-8-26-16,-4-3-132 0,1-1 157 16,-14 10-537-1,-8 9 99-15</inkml:trace>
          <inkml:trace contextRef="#ctx0" brushRef="#br0" timeOffset="5070.4888">2129 2510 1505 0,'-6'39'375'16,"-3"2"112"-16,11 8-424 15,4 18-55-15,3 2-9 16,5 15 1-16,-2-4 1 16,4 5-14-16,0-3-47 0,0 11-92 15,-4-14 147 1,-7-2-483-16,-11-10 132 0</inkml:trace>
          <inkml:trace contextRef="#ctx0" brushRef="#br0" timeOffset="7345.8">2228 3915 1067 0,'5'139'325'0,"-2"21"87"16,3-19-307-16,-2 2-11 16,5-34-38-16,-1-17 379 15,-5-48-846-15,-12-36 400 16</inkml:trace>
        </inkml:traceGroup>
      </inkml:traceGroup>
    </inkml:traceGroup>
  </inkml:traceGroup>
</inkml:ink>
</file>

<file path=ppt/ink/ink3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4:11.6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F54ABF0-FDFA-42B8-8EBF-7B8FFF079439}" emma:medium="tactile" emma:mode="ink">
          <msink:context xmlns:msink="http://schemas.microsoft.com/ink/2010/main" type="inkDrawing" rotatedBoundingBox="7999,12580 18756,11144 18774,11283 8017,12718" semanticType="underline" shapeName="Other">
            <msink:sourceLink direction="with" ref="{C811746C-6A2C-4B1F-8BEF-0B93462C75B5}"/>
          </msink:context>
        </emma:interpretation>
      </emma:emma>
    </inkml:annotationXML>
    <inkml:trace contextRef="#ctx0" brushRef="#br0">293 1462 1272 0,'-294'21'353'0,"533"-95"-246"15,30 10-85-15,65 8-2 16,18 19-12-16,-44 36-2 16,-8-4-2-16,57-19-1 15,-23-11 1-15,54-27-1 16,-30-12-4-16,55-16 24 16,-55 10 17-16,62-4 39 15,-42 25 22-15,55 0 33 16,-47 13-17-16,74 1-8 15,-56 7-40-15,62-5-22 16,-49 10-27-16,47-11-9 0,-59 0-8 16,34-6 3-16,-75-6-4 15,9-3 2-15,-77 13 0 16,-11-4-1-16,-74 12-1 16,-23 9 4-16,-63 11 3 15,-26 3-73-15,-43 13-63 16,-5-4-390-16,-30-7 35 15</inkml:trace>
  </inkml:traceGroup>
</inkml:ink>
</file>

<file path=ppt/ink/ink3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5:01.5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665F689-C55B-45B7-825E-AEBA6DECA95E}" emma:medium="tactile" emma:mode="ink">
          <msink:context xmlns:msink="http://schemas.microsoft.com/ink/2010/main" type="writingRegion" rotatedBoundingBox="8740,350 28094,245 28102,1775 8748,1880"/>
        </emma:interpretation>
      </emma:emma>
    </inkml:annotationXML>
    <inkml:traceGroup>
      <inkml:annotationXML>
        <emma:emma xmlns:emma="http://www.w3.org/2003/04/emma" version="1.0">
          <emma:interpretation id="{39AB166E-FD3E-4185-A028-23C65455A51C}" emma:medium="tactile" emma:mode="ink">
            <msink:context xmlns:msink="http://schemas.microsoft.com/ink/2010/main" type="paragraph" rotatedBoundingBox="8740,350 28094,245 28102,1775 8748,1880" alignmentLevel="1"/>
          </emma:interpretation>
        </emma:emma>
      </inkml:annotationXML>
      <inkml:traceGroup>
        <inkml:annotationXML>
          <emma:emma xmlns:emma="http://www.w3.org/2003/04/emma" version="1.0">
            <emma:interpretation id="{09AACF7C-0E17-42FB-88D9-5AC1C6EA8B2E}" emma:medium="tactile" emma:mode="ink">
              <msink:context xmlns:msink="http://schemas.microsoft.com/ink/2010/main" type="line" rotatedBoundingBox="8740,350 28094,245 28102,1775 8748,1880"/>
            </emma:interpretation>
          </emma:emma>
        </inkml:annotationXML>
        <inkml:traceGroup>
          <inkml:annotationXML>
            <emma:emma xmlns:emma="http://www.w3.org/2003/04/emma" version="1.0">
              <emma:interpretation id="{EF2ED092-D7CA-42E2-82C6-1A050DEE0EDB}" emma:medium="tactile" emma:mode="ink">
                <msink:context xmlns:msink="http://schemas.microsoft.com/ink/2010/main" type="inkWord" rotatedBoundingBox="8741,428 14228,398 14236,1850 8748,1880">
                  <msink:destinationLink direction="with" ref="{85F06F57-18DD-4C79-82B5-C61D37B3EAF1}"/>
                </msink:context>
              </emma:interpretation>
              <emma:one-of disjunction-type="recognition" id="oneOf0">
                <emma:interpretation id="interp0" emma:lang="" emma:confidence="1">
                  <emma:literal/>
                </emma:interpretation>
              </emma:one-of>
            </emma:emma>
          </inkml:annotationXML>
          <inkml:trace contextRef="#ctx0" brushRef="#br0">1095 730 476 0,'5'9'562'16,"-5"-6"-184"-16,1-2-282 16,4 5 284-16,4-1-368 15,4 0-12-15,10-10 10 16,6-6-5-16,9-19 8 15,1 1-5-15,5-15 8 16,-7 5-4-16,-4-1 20 0,-15 10 1 16,-7 3 39-16,-12 8 16 15,-9 4 10-15,-5 12-19 16,-8 5-6-16,-2 10-41 16,-9 15-18-16,2 10-18 15,-2 13 6-15,6 7-6 16,4 5 10-16,6-4-8 15,4 0 7-15,10-13-9 0,8-5 4 16,4-8-2-16,14-10 4 16,7-8-8-16,14-17 9 15,-1-12-5-15,14-22 5 16,1-8-1-16,11-35 9 16,-6-7-7-16,2-28 8 15,-8 2-9-15,-9-13 8 16,-15 28-10-16,-8 7 9 15,-12 33-10-15,-4 16 18 16,-8 22-5-16,-8 18 6 16,-10 22-10-16,-15 24 6 15,-5 15-19-15,-9 28 3 16,3 4-3-16,4 18 6 16,19-9-2-16,9-3 6 15,12-21-7-15,12-12 4 0,9-29-11 16,14-20 5-16,3-13-12 15,11-12-71-15,-4-8-41 16,2 2-57-16,-10 5 127 16,7-12-452-16,-5 2 204 15</inkml:trace>
          <inkml:trace contextRef="#ctx0" brushRef="#br0" timeOffset="388.4803">2148 467 765 0,'5'-26'483'0,"-14"10"-27"0,-13 11-124 15,-7 11-182-15,-13 22-36 16,-1 11-78-16,1 20-16 16,4 5-19-16,12 1 5 15,16-9-5-15,16-6 6 16,6-24-12-16,24-12 10 16,8-20-6-16,23-40 12 15,6-27-4-15,16-31 10 16,-11-18-8-16,-5-19 8 15,-23 23-12-15,-15 6 6 16,-20 36-8-16,-9 18 17 16,-6 35-10-16,-8 29 7 15,-2 32-13-15,-9 26 10 16,0 13-14-16,-4 24 20 16,5-9-6-16,9 2 14 0,12-16-11 15,12-9 3-15,9-25-21 16,14-15-5-16,-3-18-74 15,13-25-442-15,-4-10 115 16</inkml:trace>
          <inkml:trace contextRef="#ctx0" brushRef="#br0" timeOffset="-661.96">801 182 1059 0,'3'-40'361'16,"-8"10"82"-16,-8-3-243 16,-6 8-54-16,-10-2-3 15,-2 10-45 1,-15 7-13-16,4 11-45 0,-11 11-8 16,-2 11-17-16,-18 12 0 15,3 6-15-15,-16 17 3 16,8 2-5-16,4 19 5 15,22 3-9-15,13 21 7 16,16-8-6-16,10 0 6 16,13-16-8-16,6 1 10 15,3-22-7-15,17-5 5 16,4-12-6-16,11-9 9 16,3-17-6-16,14-10 6 0,-1-11-3 15,2-14 7-15,-9-4-5 16,-1-11-1-16,-19 3 4 15,-14-4 6-15,-10 8-6 16,-9 4 10-16,-17 10 0 16,-9-1-2-16,-4 17-10 15,-7 2 5-15,4 8-11 0,7 7 4 16,14 0-6-16,12 1 2 16,12-2-8-16,20-7 7 15,10-13-6-15,14-10 8 16,-3-14-2-16,12-13 9 15,-13 1-7-15,-2 2 7 16,-17 13-9-16,-1 11 0 16,-14 21-11-16,-12 14 0 15,-9 18-8-15,-13 30 10 16,-7 9 1-16,-4 17 13 16,4-7 1-16,9-10 12 15,12-31-11-15,15-17 7 16,8-37-3-16,11-31-127 15,2-22-416-15,0-10 102 16</inkml:trace>
          <inkml:trace contextRef="#ctx0" brushRef="#br0" timeOffset="1420.1343">2822 369 1037 0,'-18'6'243'16,"1"7"98"-16,2 7-282 16,4 0-19-16,0 9 14 0,8 1 8 15,3 14 11-15,3 3-11 16,1 9 4-16,2-4-13 16,3-7-8-16,1-16-20 15,7-12-4-15,6-19-5 16,15-27 7-16,10-10-2 0,11-32 3 15,1-10-2-15,8-5-4 16,-18 19-11-16,-6 14-5 16,-17 30-5-16,-2 23-3 15,-18 21 1-15,-1 22 9 16,-7 11 10-16,-2 18 9 16,-5-6 8-16,3-3 7 15,7-22-10-15,7-22-1 16,8-32-5-16,15-30 0 15,4-16-10-15,8-15 4 16,-4 7-4-16,-3 20-40 16,-12 35-27-16,-18 38-57 15,-17 33-35-15,-16 27-366 16,-4 7 90-16</inkml:trace>
          <inkml:trace contextRef="#ctx0" brushRef="#br0" timeOffset="2607.2485">3844 672 585 0,'13'-6'362'0,"-3"-12"-22"16,1-8-149-16,4-14 12 15,-7 0-77-15,-5-6 24 16,-5 8-9-16,-9 6 5 0,-8 12-25 16,-10 17-22-16,-4 16-47 15,-2 20-24-15,3 8-17 16,3 17-12-16,9-1 2 16,8 4-5-16,9-14 6 15,8-9-8-15,-1-15 6 16,14-14-5-16,7-20 10 15,7-18 0-15,7-6 2 16,10-10-6-16,-7 5 4 0,2 15-9 16,-11 19-4-16,-4 19 1 15,-11 18 5-15,-5 16-4 16,-7 1 8-16,0 4-4 16,-3-17 9-1,4-11-6-15,4-18 7 0,4-15 0 16,2-15 13-16,0-20 0 15,-7-11 9-15,-10-18-1 16,-7-1-2-16,-9 1-10 16,-3 24 1-16,0 13-7 15,10 25-1-15,5 19-9 16,7 13 2-16,9 7-7 16,8 0 4-16,13-2-6 0,8-12 8 15,14-22-5-15,-5-16 8 16,13-28-14-16,-9-10-17 15,-1-15-93-15,-18-1-63 16,-4-14-370-16,-14 14 22 16</inkml:trace>
          <inkml:trace contextRef="#ctx0" brushRef="#br0" timeOffset="3213.7441">4504-61 581 0,'-12'11'408'0,"0"2"-62"15,6 3-58-15,-1 3-177 16,4 6-13-16,-1 13 12 16,3 1-12-16,-5 19 0 15,4 2-24-15,-4 13-22 16,3-11-19-16,2 10-11 15,2-18-5-15,2-4-13 16,0-18 5-16,3-4-6 16,-1-18 5-16,3-5-3 15,-1-10 11-15,1-4 3 16,1-2 2-16,0-5-1 0,3-7 1 16,8-10-10-1,3-5-5-15,11-18-3 0,4-11 1 16,9-8-4-16,-6 3 5 15,2-6-4-15,-14 18 5 16,-5 12-5-16,-12 15 3 16,-4 13-11-16,-10 20 4 15,-1 8-4-15,0 4 5 0,-3 5-5 16,2-5 11-16,5 0-5 16,1-9 2-16,5 3-5 15,2-9 6-15,3-3-3 16,-3-3 6-16,4-6-2 15,-3-5 3-15,1-3-4 16,-1 2 3-16,3 0-5 16,-6 6 4-16,-2-4-5 15,1 10 5-15,-3 2-16 16,4 4-7-16,0-2-22 16,3 7-1-16,-1-4-28 15,3 1-5-15,-7-1-32 16,1 4 1-16,-4-5-116 15,-7 3-210-15,-19 4 37 16</inkml:trace>
          <inkml:trace contextRef="#ctx0" brushRef="#br0" timeOffset="3406.3331">4718 376 1192 0,'8'21'298'15,"6"4"120"-15,4-7-336 16,5 2-7-16,-2-2-13 0,2 2-13 16,-5-2-22-16,5 6-10 15,-10 0-26-15,4 5 385 16,-9-9-819-16,5-10 381 16</inkml:trace>
          <inkml:trace contextRef="#ctx0" brushRef="#br0" timeOffset="3976.4199">4811 355 1141 0,'-6'6'318'0,"10"5"76"0,18 1-289 15,10-5-60-15,18-7 11 16,10-7 7-16,24-7-7 15,1-6-12-15,15 4-3 16,-6 5-89-16,-3 13-403 16,-30 1 120-16</inkml:trace>
          <inkml:trace contextRef="#ctx0" brushRef="#br0" timeOffset="3710.0605">5237-175 1176 0,'5'11'311'0,"-1"19"79"0,-2 13-311 16,-4 27-48-16,-4 5 10 16,-1 26 11-16,-1-6 7 15,8 13-3-15,6-16-21 16,8 10-15-16,6-29-8 31,7-8-8-31,-3-27-1 0,2-15 12 0,-5-23-36 16,-4-15-74-16,-17-16 101 0,-18-28-464 15,-14 0 106-15</inkml:trace>
        </inkml:traceGroup>
        <inkml:traceGroup>
          <inkml:annotationXML>
            <emma:emma xmlns:emma="http://www.w3.org/2003/04/emma" version="1.0">
              <emma:interpretation id="{E2A8BECD-DC9A-4F05-9516-DAC288C2D9D3}" emma:medium="tactile" emma:mode="ink">
                <msink:context xmlns:msink="http://schemas.microsoft.com/ink/2010/main" type="inkWord" rotatedBoundingBox="16122,476 16788,472 16793,1364 16127,1368">
                  <msink:destinationLink direction="with" ref="{A24E338E-D7EB-4C35-A3BA-34E46F60C35C}"/>
                </msink:context>
              </emma:interpretation>
              <emma:one-of disjunction-type="recognition" id="oneOf1">
                <emma:interpretation id="interp1" emma:lang="" emma:confidence="1">
                  <emma:literal/>
                </emma:interpretation>
              </emma:one-of>
            </emma:emma>
          </inkml:annotationXML>
          <inkml:trace contextRef="#ctx0" brushRef="#br0" timeOffset="9698.4916">7560-47 1216 0,'9'-31'330'16,"-2"12"141"-16,-3 16-352 0,-5 15-9 15,-2 17-13 1,-5 30-27-16,-1 14-39 0,-14 33-6 16,-3 6 2-16,-10 22-10 15,6-22-2-15,1-7-7 16,11-34 8-1,5-19-3-15,16-33 4 0,0-10 1 16,7-15 10-16,6-30-7 16,5-19 3-16,4-37-8 15,2-14 0-15,8-19-13 16,-6 19 0-16,-5 6-5 16,-7 39 5-16,-5 16-9 0,-9 29 0 15,-5 24-7-15,-5 22 5 16,-2 16-4-16,3 11 8 15,-2 12 2-15,10-7 6 16,11 12-6-16,7-10 5 16,7 3-8-16,8-17 5 15,5-12-5-15,-4-23 6 16,11-17-3-16,-4-17 8 16,7-19 0-16,-5-9 7 15,-1-15 0-15,-13-4 8 16,-10-8 3-16,-9 15 5 0,-11-17-6 15,-4 12 3-15,-3 2-12 16,2 12-4-16,-2 4-12 16,3 27 2-16,3 14-10 15,0 14 7-15,1 9-17 16,5 5-54-16,5 1-286 16,-5-13-201-16,-9-9-89 15</inkml:trace>
        </inkml:traceGroup>
        <inkml:traceGroup>
          <inkml:annotationXML>
            <emma:emma xmlns:emma="http://www.w3.org/2003/04/emma" version="1.0">
              <emma:interpretation id="{003D5F46-245E-4798-BC12-35AD5FAD156B}" emma:medium="tactile" emma:mode="ink">
                <msink:context xmlns:msink="http://schemas.microsoft.com/ink/2010/main" type="inkWord" rotatedBoundingBox="17146,360 21985,334 21991,1340 17151,1366">
                  <msink:destinationLink direction="with" ref="{A24E338E-D7EB-4C35-A3BA-34E46F60C35C}"/>
                </msink:context>
              </emma:interpretation>
              <emma:one-of disjunction-type="recognition" id="oneOf2">
                <emma:interpretation id="interp2" emma:lang="" emma:confidence="1">
                  <emma:literal/>
                </emma:interpretation>
              </emma:one-of>
            </emma:emma>
          </inkml:annotationXML>
          <inkml:trace contextRef="#ctx0" brushRef="#br0" timeOffset="10235.5752">8407 432 1080 0,'0'9'284'0,"5"-1"110"16,4 0-293-16,7 2-12 15,7-4 1-15,9-4 3 16,4-1-25-16,10-11-6 16,-1-10-20-16,3-10-5 15,-9-5-5-15,-7-12 0 16,-11 3 0-16,-9 4 12 15,-9 10 6-15,-18 7-2 16,-8 17-1-16,-16 15-10 0,-8 9-13 16,-12 23-15-1,9 6-3-15,0 14-5 0,13-5 3 16,10 5-6-16,18-13 4 16,10 1-5-16,10-14 4 15,12-5-3-15,5-10 4 16,15-9 1-16,1-13-11 15,12-6-119-15,-6-5-62 0,15-10-353 16,-5 2-25-16</inkml:trace>
          <inkml:trace contextRef="#ctx0" brushRef="#br0" timeOffset="10527.316">9160 285 992 0,'-6'-17'469'0,"-16"16"2"16,-6 10-245-16,-20 23-83 15,1 15-74-15,-4 23-10 16,11 3-16-16,12 7-10 16,17-13 1-16,17-5-12 15,14-23-5-15,12-14-12 16,4-19 6-16,16-24-2 16,-1-22 8-16,4-19-8 15,-10-3 8-15,-7-10-8 16,-16 12 2-16,-16 4-5 15,-12 19 2-15,-8 7-9 0,2 15-1 16,-3 9-9-16,5 10 5 16,3 2-50-16,5 2-39 15,8-7-88-15,8-11-132 16,7-10-215-16,5-15-17 16</inkml:trace>
          <inkml:trace contextRef="#ctx0" brushRef="#br0" timeOffset="10828.0955">9456-62 1268 0,'-16'35'362'0,"4"15"98"16,3 1-315-16,-3 13-58 15,3-3 1-15,1-2-5 16,7-12-20-16,1 7-26 16,7-7-22-16,1 5-14 15,1-5 5-15,2 2-9 16,-4-11 7-16,1-8-7 15,-1-13 8-15,1-8-5 16,4-14 14-16,17-27-4 16,10-15 6-16,21-32-5 15,9-10 2-15,16-19-10 16,-7 16 3-16,-8-1-5 16,-20 31 1-16,-17 12-26 0,-21 25-6 15,-18 22-120-15,-15 22-50 16,-23 8-339-16,-2 8 3 15</inkml:trace>
          <inkml:trace contextRef="#ctx0" brushRef="#br0" timeOffset="10997.641">9727 423 810 0,'8'38'435'15,"2"9"-33"-15,-1-4-133 0,8 4-212 16,1-14-23-16,13-13-11 15,4-22-52-15,22-30-377 16,-1-24 110-16</inkml:trace>
          <inkml:trace contextRef="#ctx0" brushRef="#br0" timeOffset="11185.2655">10213-40 1020 0,'-32'64'411'0,"6"12"44"16,5-14-224-16,9 10-132 16,9-21-27-16,9 4-14 0,7-11-35 15,13 7-17-15,-2-11 3 16,-1 4-98-16,0-14-26 16,3-9-363-16,-11-13 18 15</inkml:trace>
          <inkml:trace contextRef="#ctx0" brushRef="#br0" timeOffset="11584.7765">10539 267 894 0,'-40'39'412'0,"-2"8"-7"16,6 14-112-16,11-6-209 0,12 4 6 15,13-11-3-15,12-8-17 16,9-19-41-16,17-16-5 16,1-22-5-16,19-29 0 15,1-11 2-15,11-21-23 16,-14 4-22-16,-3-2-54 16,-22 17-4-1,-10 18-9-15,-21 24 24 0,-12 19 17 16,-10 25 57-16,-2 25 28 15,0 5 22-15,1 21 19 16,8-4 6-16,9-1-8 0,10-20-22 16,7-12-26-16,10-30-80 15,22-37-442-15,4-17 118 16</inkml:trace>
          <inkml:trace contextRef="#ctx0" brushRef="#br0" timeOffset="12247.3794">11316 253 1207 0,'3'-9'399'0,"-3"6"115"16,-6 3-330-1,-16 3-38-15,-5 9-33 16,-14 8-37-16,-6 3-49 0,2 6-12 16,8-2 0-16,8 0-8 15,16-7-2 1,8-3-11-16,8-8-6 0,15-9-42 16,14-9-23-16,17-2-42 15,-2 0-6-15,11 4-19 16,-8 10 31-16,0 6 17 15,-14 6 41-15,-3 5 6 16,-13 0 26-16,-6 5 10 16,-16 1 14-16,-11 6 26 15,-9-2 27-15,-8 10 46 16,-3-5 22-16,-14 6 34 16,1-8-9-16,-4-4-13 0,5-12-42 15,4-7-25-15,15-8-37 16,6-7-39-16,16-4-40 15,10-5-120-15,6 1-37 16,15-10-348 0,2-1 9-16</inkml:trace>
          <inkml:trace contextRef="#ctx0" brushRef="#br0" timeOffset="12642.4235">11959 168 1501 0,'-15'-1'373'0,"-15"5"124"16,-4 7-435-16,-13 10-18 15,0 3-7-15,-3 5-11 16,11-4-1-16,7 2-3 16,11-7-6-16,8-1-12 15,7-7-3-15,9-1-3 16,8-6 1-16,13-4-1 15,8-2 3-15,15-4-2 16,2 1 2-16,5-3-14 16,-5 3-2-16,4 2-11 15,-20 2 2-15,-1 5-4 0,-18 4 11 16,-7 9-4-16,-14 5 16 16,-10 12 6-16,-7 3 26 15,-6 13 27-15,-11-5 25 16,-11 9 13-16,6-16 0 15,-4-1-24-15,9-23-22 16,7-9-22-16,15-12-25 16,6-9-74-16,11-12-101 15,13-10-416-15,2 1 38 0</inkml:trace>
          <inkml:trace contextRef="#ctx0" brushRef="#br0" timeOffset="12958.6358">12367 126 1045 0,'5'4'381'0,"-1"4"54"16,1 1-253-16,-1 8-51 15,0 9-36-15,-9 16 1 16,-9 8-29-16,-7 18-24 0,-3 4-19 16,0 5-11-1,4-9-2-15,3-5-6 0,10-21 1 16,0-10-3-16,3-20-15 16,4-9-61-16,3-15-40 15,-2-12-47-15,9-10-348 16,-1-4 76-16</inkml:trace>
          <inkml:trace contextRef="#ctx0" brushRef="#br0" timeOffset="13311.7332">12727-237 1353 0,'-3'-1'420'15,"1"13"60"-15,-2 17-332 16,-2 15-134-16,-8 28 1 16,-4 7 17-16,1 12 6 15,-1-4 4-15,3 10-12 16,7-20-4-16,2 7-12 16,2-14-4-16,2-4-9 15,-1-22 8-15,8-13-3 0,1-19 12 16,1-21 1-16,7-17 8 15,25-30-5 1,5-11 0-16,25-22-11 0,8 7-1 16,14-8-9-16,-20 23 4 15,2 4-6-15,-20 14 5 16,-6 3-4-16,-24 16-17 16,-6 4-114-16,-16 16-79 0,-20 13-347 15,-19 4-23-15</inkml:trace>
          <inkml:trace contextRef="#ctx0" brushRef="#br0" timeOffset="13493.764">12854 250 1079 0,'-6'29'363'16,"8"-3"66"-16,7 9-249 16,6 0-67-16,5 6 7 15,3-3-20-15,2 2-20 16,1-3-27-16,1-2-24 15,-4-8-7-15,1-6-158 16,-5-15-374-16,-15-10 88 16</inkml:trace>
        </inkml:traceGroup>
        <inkml:traceGroup>
          <inkml:annotationXML>
            <emma:emma xmlns:emma="http://www.w3.org/2003/04/emma" version="1.0">
              <emma:interpretation id="{2782BCB9-8790-4E95-A38D-454D0BABAA1E}" emma:medium="tactile" emma:mode="ink">
                <msink:context xmlns:msink="http://schemas.microsoft.com/ink/2010/main" type="inkWord" rotatedBoundingBox="24119,267 28094,245 28101,1479 24125,1500">
                  <msink:destinationLink direction="with" ref="{6940D186-E074-4FED-8850-43BB5D4C0C7F}"/>
                </msink:context>
              </emma:interpretation>
              <emma:one-of disjunction-type="recognition" id="oneOf3">
                <emma:interpretation id="interp3" emma:lang="" emma:confidence="1">
                  <emma:literal/>
                </emma:interpretation>
              </emma:one-of>
            </emma:emma>
          </inkml:annotationXML>
          <inkml:trace contextRef="#ctx0" brushRef="#br0" timeOffset="22877.7847">15388 226 1036 0,'-9'-26'387'0,"11"14"30"16,5 7-267-16,18 1-38 16,8-4-38-16,25 2 0 15,11-6-6-15,24-9-13 16,4-3-21-16,23-13-15 0,-11 4-11 15,8 4-1-15,-18 9-1 16,-13 7-99 0,-28 10-42-16,-8-1 25 0,-21 3-383 15,-11-5 95-15</inkml:trace>
          <inkml:trace contextRef="#ctx0" brushRef="#br0" timeOffset="22701.2619">15947 158 1260 0,'-5'-9'371'15,"1"10"90"-15,-1 7-338 0,-3 16-35 16,-1 8-29-16,2 21-2 15,-2 8-21 1,4 22-13-16,4-4-12 0,2 3-6 16,2-14 2-16,2-1-2 15,-2-22 1-15,0-7-13 16,-6-12-23-16,-6-8-71 16,-7-9-46-16,-12-10 38 15,-4-11-385-15,-23-25 121 16</inkml:trace>
          <inkml:trace contextRef="#ctx0" brushRef="#br0" timeOffset="23200.446">16450-163 792 0,'-6'-16'362'0,"3"7"19"16,2 13-191-16,-2 19-31 15,-5 12-43-15,5 27-2 16,-11 12-22-16,-2 22-10 16,-4 1-22-16,3 22-13 15,-2-12-14-15,6 7-11 16,13-21-4 0,7-10-9-16,6-33-2 15,5-20-2-15,7-22 6 0,2-28-1 16,6-24 4-16,13-24-2 15,1-5-2-15,0-4-5 16,-6 22 0-16,-11 22-14 16,-16 33 1-16,-11 30-2 15,-11 23-1-15,-5 20 2 0,-4 3 12 16,-3 4-2-16,8-13 3 16,3-11 3-16,11-22-4 15,10-21-97-15,6-20-56 16,8-33-355-16,4-20 2 15</inkml:trace>
          <inkml:trace contextRef="#ctx0" brushRef="#br0" timeOffset="23520.1178">16895 575 760 0,'24'6'349'15,"-4"-9"16"-15,15-8-144 16,-3-4-121-16,3-11-1 15,-7 2-31-15,1 3-14 16,-15 4-11-16,-2 3 13 16,-7 7 7-16,-8-2 11 15,-13 0 5-15,3 1-2 16,-2 5-17-16,-11 11-20 16,0 10-12-16,-3 24 1 15,-3 11 3-15,-9 19 2 16,11-5 4-16,7 2-11 15,13-16-8-15,11-10-14 16,17-23-2-16,17-19-13 0,6-11-13 16,15-22-86-16,0-15-68 15,5-13-369-15,-11 6 23 16</inkml:trace>
          <inkml:trace contextRef="#ctx0" brushRef="#br0" timeOffset="24506.5732">17355 447 774 0,'0'0'402'15,"-3"3"-14"-15,0 2-167 0,-2-2-94 16,1-1-53-16,-1-1 1 16,0-1-27-16,-1-1-6 15,2 4-20-15,-5 1-8 16,0 5-12-16,-5 5 5 16,2 1 2-16,-3 5 14 15,1-2 5-15,0-1 10 16,7-5 1-16,-1 2-1 15,4-1-9-15,-2 5-2 16,-2 2-4-16,-4 10 1 16,3 2-1-16,-3 3-3 15,-2-3 1-15,11 5-10 16,1-12-4-16,4 3-6 16,5-7 2-16,9-1-6 15,-1-11 3-15,11-6 0 16,1-17 5-16,9-12-2 15,7-7 7-15,13-23-3 0,-3-8 3 16,8-3-5-16,-13 8 1 16,-1 4-5-16,-19 24 3 15,-7 18-9-15,-9 16 4 16,0 17-7-16,-7 11 5 16,2 13-2-16,-2 3 9 15,-2 1-4-15,-3-4 7 0,1-3-4 16,-7-15 2-16,5-8-5 15,-4-9 8-15,4-6 0 16,-1-10 10-16,4-10-5 16,4-1 4-16,1-19-8 15,1-5-2-15,0-16-7 16,-1 4 5-16,-2-1-6 16,-2 19 6-16,-2 10-5 15,4 18 2-15,-2 17-6 16,-2 8 5-16,4 7-4 15,1 1 5-15,5 2-5 16,2-10 5-16,18-10-5 16,4-13 4-16,15-18-2 15,3-13 4-15,7-11 1 16,-10 1 1-16,-6 1-1 0,-19 17 0 16,-12 11-3-1,-13 18-4-15,-10 18-2 0,-4 13 2 16,-7 19 4-16,1 1 6 15,2 13 10-15,7-12 5 16,7-1-1-16,10-20-4 16,11-9-7-16,5-16-4 15,16-18-4-15,2-10 2 16,11-13-2-16,-5-9 6 16,5-11-6-16,-17 7-3 0,4-1-11 15,-16 14-6-15,-6 9 2 16,-13 17 0-16,-5 15-1 15,-8 11 11 1,-6 13 6-16,4 7-2 16,0 5 1-1,6-7 8-15,3 5-3 0,3-15 4 0,11 0-4 16,1-7 1-16,10-2-8 16,4-8 5-16,12 0-3 15,-1-4 4-15,5-4-2 16,-9-1 5-16,-4 4-8 15,-13-6-8-15,-12-5-44 16,-10-3-75-16,-8-5-94 16,-5-12-34-16,-7-12-284 0,5-6 33 15</inkml:trace>
          <inkml:trace contextRef="#ctx0" brushRef="#br0" timeOffset="24671.1354">18280 47 1252 0,'-3'0'509'0,"-6"0"53"16,5 4-275-16,1-2-126 16,-2-2-33-16,3 0-58 0,1 0-35 15,-4-3-52-15,13 0-127 16,6-3-92-16,21 1-369 16,2-4-18-16</inkml:trace>
          <inkml:trace contextRef="#ctx0" brushRef="#br0" timeOffset="24995.8082">18849-50 1026 0,'52'-50'377'0,"10"-16"72"16,-3 10-250-16,16 5-52 15,-15 17-28-15,6 13-5 16,-19 20-45-16,-5 10-13 15,-16 12-22-15,-12 14-1 0,-22 4-7 16,-16 22-1-16,-14 3-2 16,-15 18 9-1,-2-7 0-15,-1 4 7 16,10-19 3-16,8-9-1 0,20-20-11 16,5-7-12-16,13-11-9 15,12 0-9-15,7-9 2 16,12-4-4-16,10-6-8 0,7-2-41 15,2-1-35 1,5 5 7-16,-10 7-510 16,-7 12 145-16</inkml:trace>
          <inkml:trace contextRef="#ctx0" brushRef="#br0" timeOffset="25194.2764">19031 812 1240 0,'-33'27'559'0,"18"-4"2"16,10-17-304-16,10-3-127 15,5-6-82-15,18-9-26 16,2-11-143-16,11-12-446 16,-5-1 103-16</inkml:trace>
        </inkml:traceGroup>
      </inkml:traceGroup>
    </inkml:traceGroup>
  </inkml:traceGroup>
</inkml:ink>
</file>

<file path=ppt/ink/ink3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5:07.3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F06F57-18DD-4C79-82B5-C61D37B3EAF1}" emma:medium="tactile" emma:mode="ink">
          <msink:context xmlns:msink="http://schemas.microsoft.com/ink/2010/main" type="inkDrawing" rotatedBoundingBox="8145,2193 14303,1681 14314,1806 8155,2317" semanticType="underline" shapeName="Other">
            <msink:sourceLink direction="with" ref="{EF2ED092-D7CA-42E2-82C6-1A050DEE0EDB}"/>
          </msink:context>
        </emma:interpretation>
      </emma:emma>
    </inkml:annotationXML>
    <inkml:trace contextRef="#ctx0" brushRef="#br0">0 505 932 0,'38'-9'261'0,"20"2"84"16,10 2-267-16,23 7 10 15,8-4-24-15,31 2-4 0,-1-3-21 16,35 2-6 46,0-5-18-62,36-1-2 0,-10 4-7 0,36-3 10 0,-21-1 6 0,41-2 9 0,-23-2 6 0,36-4 17 0,-21-5-6 0,36-6 0 16,-35-5-8 0,27-4-3-16,-30-3-14 0,19 0 10 15,-39 4-4 1,19 7 4-16,-44 9-4 0,10 1-3 15,-36 8-13-15,17-3-4 16,-36-3-6-16,16-3 2 16,-30 1-2-16,14-1 11 15,-26 5-33-15,22-2-475 16,-19 0 159-16</inkml:trace>
  </inkml:traceGroup>
</inkml:ink>
</file>

<file path=ppt/ink/ink3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5:15.7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24E338E-D7EB-4C35-A3BA-34E46F60C35C}" emma:medium="tactile" emma:mode="ink">
          <msink:context xmlns:msink="http://schemas.microsoft.com/ink/2010/main" type="inkDrawing" rotatedBoundingBox="15488,2016 22886,1716 22896,1955 15497,2255" semanticType="underline" shapeName="Other">
            <msink:sourceLink direction="with" ref="{E2A8BECD-DC9A-4F05-9516-DAC288C2D9D3}"/>
            <msink:sourceLink direction="with" ref="{003D5F46-245E-4798-BC12-35AD5FAD156B}"/>
          </msink:context>
        </emma:interpretation>
      </emma:emma>
    </inkml:annotationXML>
    <inkml:trace contextRef="#ctx0" brushRef="#br0">-9 232 1809 0,'-44'24'578'0,"141"-27"-589"0,51 6 7 0,25 8 2 15,50 7 6-15,-16 2-6 16,51 8 5-16,-16-3-3 16,45-6 4-16,-24-6-6 15,37-19 2 1,-28-14-2-16,46-14 4 0,-29 0-2 15,48-4 14-15,-35 9 2 16,42-8 12-16,-39 9-3 16,36-4 5-16,-42 7-14 15,26 7 3-15,-41 9-16 0,21 3 4 16,-50 9-9-16,15-1 6 16,-44-4-4-16,3-3 16 15,-47-4-63-15,3-21-458 16,-51-3 143-16</inkml:trace>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8:07.6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B2B5AA-8567-4FFB-9EF4-B3C2E6408720}" emma:medium="tactile" emma:mode="ink">
          <msink:context xmlns:msink="http://schemas.microsoft.com/ink/2010/main" type="inkDrawing" rotatedBoundingBox="28237,1020 28602,6315 28531,6320 28166,1025" semanticType="callout" shapeName="Other"/>
        </emma:interpretation>
      </emma:emma>
    </inkml:annotationXML>
    <inkml:trace contextRef="#ctx0" brushRef="#br0">3 0 583 0,'2'22'368'0,"-5"10"-43"0,1 18-86 16,4 5-160-16,-2 9-28 0,3-7-15 15,-2 13-6-15,2-11 1 16,-3 11 3-16,5-3 4 16,-5 18 2-16,3-5-1 15,3 7-3-15,-5-5-7 16,2 13-4-16,2-7-4 16,-1 20-3-16,2 3 0 0,11 9-4 15,-2-13-2-15,1 48-5 16,-1-11-3-16,-8 11-2 15,-2-9 0-15,-5 7-1 16,0-44 3-16,3 2 4 16,1-17 5-16,-2 14 4 15,7-10 3-15,3 15-1 16,-6-15-4-16,5 2-4 16,-1-15-5-16,-2 35-1 15,0 18 2-15,4 9-1 16,-3-11 5-16,8 6-2 15,-2-40 0-15,-3-23-4 16,2-6 2-16,2 16-7 16,-7-4 5-16,3 14-4 15,-1-16 6-15,-3-1 3 16,-2-11 8-16,-6 8 0 16,-3-9 6-16,0 4-6 0,-2-7-3 15,4 6-7-15,1-17 0 16,1 0-5-16,1-13 3 15,1-2-2-15,-3-11 3 16,1-1-4-16,-1-11 3 16,0-1-4-16,-1-8 3 15,2-3-5-15,-1-3-8 0,2 0-87 16,4-6-82-16,9-21-309 16,0-8-7-16</inkml:trace>
  </inkml:traceGroup>
</inkml:ink>
</file>

<file path=ppt/ink/ink3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5:27.4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40D186-E074-4FED-8850-43BB5D4C0C7F}" emma:medium="tactile" emma:mode="ink">
          <msink:context xmlns:msink="http://schemas.microsoft.com/ink/2010/main" type="inkDrawing" rotatedBoundingBox="23743,2136 28560,1690 28567,1766 23750,2212" semanticType="underline" shapeName="Other">
            <msink:sourceLink direction="with" ref="{2782BCB9-8790-4E95-A38D-454D0BABAA1E}"/>
          </msink:context>
        </emma:interpretation>
      </emma:emma>
    </inkml:annotationXML>
    <inkml:trace contextRef="#ctx0" brushRef="#br0">-6 427 1168 0,'-16'10'299'0,"21"7"83"15,25 0-335-15,39-8-9 16,22-8-15-16,68-10 4 15,18-17 5-15,72-10 0 16,8-2-9-16,60-1-6 16,-23 5-4-16,49-1-2 15,-38 13-7-15,36-4 2 0,-42 6-4 16,31-4 2 0,-57 7-3-16,12-13 14 0,-48 7 16 15,-8-3 33-15,-67 5 3 16,-9 6 6-16,-55 7-13 15,-30 5-16-15,-36 5-32 16,-14 1 2 0,-23-2-2-16,-10-4 0 15,-5-3-93-15,-5-6-421 16,-4-2 105-16</inkml:trace>
  </inkml:traceGroup>
</inkml:ink>
</file>

<file path=ppt/ink/ink3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9:36.2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B1D374-4D0C-4F6D-AB81-9E66B0A521BA}" emma:medium="tactile" emma:mode="ink">
          <msink:context xmlns:msink="http://schemas.microsoft.com/ink/2010/main" type="writingRegion" rotatedBoundingBox="24068,5919 29766,4078 30430,6135 24732,7976">
            <msink:destinationLink direction="with" ref="{D2441077-2504-4FD9-B2B1-9993282922DC}"/>
          </msink:context>
        </emma:interpretation>
      </emma:emma>
    </inkml:annotationXML>
    <inkml:traceGroup>
      <inkml:annotationXML>
        <emma:emma xmlns:emma="http://www.w3.org/2003/04/emma" version="1.0">
          <emma:interpretation id="{5DDC09F7-0A1E-42C6-A4C7-8DF4C2709E15}" emma:medium="tactile" emma:mode="ink">
            <msink:context xmlns:msink="http://schemas.microsoft.com/ink/2010/main" type="paragraph" rotatedBoundingBox="24068,5919 29766,4078 30430,6135 24732,7976" alignmentLevel="1"/>
          </emma:interpretation>
        </emma:emma>
      </inkml:annotationXML>
      <inkml:traceGroup>
        <inkml:annotationXML>
          <emma:emma xmlns:emma="http://www.w3.org/2003/04/emma" version="1.0">
            <emma:interpretation id="{BD9E5EC0-2015-49F4-8B37-74450C4DF269}" emma:medium="tactile" emma:mode="ink">
              <msink:context xmlns:msink="http://schemas.microsoft.com/ink/2010/main" type="line" rotatedBoundingBox="24068,5919 29766,4078 30430,6135 24732,7976"/>
            </emma:interpretation>
          </emma:emma>
        </inkml:annotationXML>
        <inkml:traceGroup>
          <inkml:annotationXML>
            <emma:emma xmlns:emma="http://www.w3.org/2003/04/emma" version="1.0">
              <emma:interpretation id="{8BBAFCF9-DD0A-4680-9834-CCB464CC8AB6}" emma:medium="tactile" emma:mode="ink">
                <msink:context xmlns:msink="http://schemas.microsoft.com/ink/2010/main" type="inkWord" rotatedBoundingBox="24068,5919 29766,4078 30430,6135 24732,7976"/>
              </emma:interpretation>
              <emma:one-of disjunction-type="recognition" id="oneOf0">
                <emma:interpretation id="interp0" emma:lang="" emma:confidence="1">
                  <emma:literal/>
                </emma:interpretation>
              </emma:one-of>
            </emma:emma>
          </inkml:annotationXML>
          <inkml:trace contextRef="#ctx0" brushRef="#br0">-4354-1923 1262 0,'16'-15'344'16,"-7"13"91"-16,-7 20-359 16,-20 35-26-16,-13 19-26 15,-25 42 10-15,-6 11-5 16,-26 20 14-16,9-21-9 0,0-4 4 15,23-40-11 1,6-19-2-16,27-34-15 16,8-25 1-16,11-28-40 0,7-27-84 15,0-21-25-15,1-37-96 16,-1-6-256-16,0-9 64 16</inkml:trace>
          <inkml:trace contextRef="#ctx0" brushRef="#br0" timeOffset="156.1014">-4847-1732 761 0,'13'27'376'0,"5"20"-8"15,5 11-174-15,12 13-83 16,3-5-48-16,14-1 0 16,7-15-21-16,20-12 0 15,0-19-16-15,18-15 0 16,-3-18-40-16,4-23 70 16,-10-11-471-16,-1-16 154 15</inkml:trace>
          <inkml:trace contextRef="#ctx0" brushRef="#br0" timeOffset="372.6886">-3963-2199 1375 0,'6'13'276'16,"8"12"139"-16,6 5-413 16,7 12-2-16,6 1-2 15,7 15 5-15,-1-1-4 16,2 25 3-16,-9-1-1 0,-11 19 1 15,-19-5-2-15,-17 10 6 16,-14-25-2-16,-12-7 6 16,0-23 0-16,-2-21 10 15,10-20-34-15,7-33-405 16,20-26 130-16</inkml:trace>
          <inkml:trace contextRef="#ctx0" brushRef="#br0" timeOffset="-582.0782">-5112-2031 1293 0,'-16'21'307'0,"-12"19"114"15,0 14-368-15,-9 30-11 16,1 10-3-1,1 30 21-15,11-4-7 16,12 18 4-16,13-16-21 0,14 4-1 16,6-29-22-16,10-6 5 15,-1-29-13-15,8-17 6 16,0-23-8-16,15-15 10 16,2-14-9-16,16-19-50 15,-1-9-46-15,12-18 38 16,-9-8-443-16,13-7 117 15</inkml:trace>
          <inkml:trace contextRef="#ctx0" brushRef="#br0" timeOffset="726.2659">-3496-1614 1239 0,'-1'11'355'0,"25"-8"95"16,16-9-347-16,36-15-28 15,18-8-31-15,35-18-6 16,-3-5-21-16,22-4-5 16,-23 9-68-16,2-2-409 15,-30 10 115-15</inkml:trace>
          <inkml:trace contextRef="#ctx0" brushRef="#br0" timeOffset="601.5998">-3315-1988 1356 0,'44'-2'353'0,"14"-13"115"16,-2-2-395-16,20-12-21 16,-5-1-25-16,5-6-8 0,-11 10-14 15,-3 3-29-15,-18 12-47 16,-9 10-400-16,-26 4 90 15</inkml:trace>
          <inkml:trace contextRef="#ctx0" brushRef="#br0" timeOffset="2216.1307">-1767-2256 1134 0,'-40'32'329'0,"10"-6"107"15,18-8-318-15,16-13-15 16,16-5-26-16,32-18-9 16,22-7-32-16,37-22-2 15,15-9-13-15,34-12 2 16,-8 7-13-16,18-7 1 15,-21 10-7-15,4 5-54 16,-28 8-61-16,-10 5-368 16,-41 14 44-16</inkml:trace>
          <inkml:trace contextRef="#ctx0" brushRef="#br0" timeOffset="2475.4974">-1018-2137 1121 0,'-7'1'368'0,"-2"10"60"15,2 16-302-15,-11 29-35 16,-9 14-39-16,-19 32 10 16,-4 6-13-16,-10 18-4 15,7-14-15-15,-1 3 1 16,15-28-21-1,4-7 0-15,9-30-7 0,2-16 8 16,4-18-46-16,-1-22-5 16,9-20-448-16,-5-42 106 15</inkml:trace>
          <inkml:trace contextRef="#ctx0" brushRef="#br0" timeOffset="1966.6969">-1385-3120 1072 0,'-12'-49'295'0,"-12"7"111"16,-7 19-312-16,-17 23-3 15,1 32-25-15,-12 60-18 16,1 4-36-16,6 21 2 16,17-13-9-16,14-7 8 15,18-65-1-15,24-1 8 16,16-19 0-16,23-18 9 15,7-19-8-15,15 0 10 16,-6-63-10-16,1-40 1 16,-22 11-12-16,-11 1 6 15,-20 8-7-15,-10 55 17 16,-14 44-10-16,-11 10 8 0,-1 22-9 16,-3 41 2-16,3 43-19 15,12 12 7-15,9 2-8 16,17-6 5-1,9-42-5-15,13-36 4 0,1-13-3 16,4-15-43-16,-12-9-72 16,-8-3-368-16,-24-6 54 15</inkml:trace>
          <inkml:trace contextRef="#ctx0" brushRef="#br0" timeOffset="2654.0193">-1515-1928 1239 0,'13'2'379'15,"-4"13"56"-15,10 20-299 0,5 12-115 16,9 12 9-16,11 6-2 16,18 11 8-1,8-11-12-15,23 2 2 0,4-9-16 16,12 1-27-16,3-12 189 16,2 2-645-1</inkml:trace>
          <inkml:trace contextRef="#ctx0" brushRef="#br0" timeOffset="-818.0467">-5369-1907 1116 0,'-11'-62'308'0,"-9"17"111"0,-3 27-321 16,-13 27-14-16,-5 35-26 16,-12 36-11-16,0 19-33 15,3 36 3-15,12 1-1 16,7 31 19-16,19-14 1 0,15 28 6 15,5-29-6-15,7 12 8 16,5-32-17-16,4-5 12 16,-9-40-5-16,2-9 6 15,-5-24-12-15,-4-10 4 16,-4-20-16-16,-8-12 13 16,-8-15-1-16,-14-24 4 15,-8-17-6-15,-16-28-13 16,0-11-37-16,-15-25-43 15,10 5-5-15,1 0 6 16,14 27 20-16,4 12 35 16,21 31 41-16,9 16 5 15,12 13-8-15,17 4-5 16,10 3-19-16,12-3 1 16,10-2-8-16,21-10 7 0,-5-9-4 15,13-17 1-15,-4-11-56 16,2-24 149-16,-15-9-604 15,-8-31 197-15</inkml:trace>
        </inkml:traceGroup>
      </inkml:traceGroup>
    </inkml:traceGroup>
  </inkml:traceGroup>
</inkml:ink>
</file>

<file path=ppt/ink/ink3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8:36.6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653CF8D-C90A-464C-BFEC-99D29F44D41C}" emma:medium="tactile" emma:mode="ink">
          <msink:context xmlns:msink="http://schemas.microsoft.com/ink/2010/main" type="writingRegion" rotatedBoundingBox="5777,2649 11909,2686 11900,4140 5768,4102"/>
        </emma:interpretation>
      </emma:emma>
    </inkml:annotationXML>
    <inkml:traceGroup>
      <inkml:annotationXML>
        <emma:emma xmlns:emma="http://www.w3.org/2003/04/emma" version="1.0">
          <emma:interpretation id="{7D392747-DB4D-4D40-9DA7-EC98407140B6}" emma:medium="tactile" emma:mode="ink">
            <msink:context xmlns:msink="http://schemas.microsoft.com/ink/2010/main" type="paragraph" rotatedBoundingBox="5777,2649 11909,2686 11900,4140 5768,4102" alignmentLevel="1"/>
          </emma:interpretation>
        </emma:emma>
      </inkml:annotationXML>
      <inkml:traceGroup>
        <inkml:annotationXML>
          <emma:emma xmlns:emma="http://www.w3.org/2003/04/emma" version="1.0">
            <emma:interpretation id="{EB90FACA-385A-416C-91FB-B478F85B59C1}" emma:medium="tactile" emma:mode="ink">
              <msink:context xmlns:msink="http://schemas.microsoft.com/ink/2010/main" type="line" rotatedBoundingBox="5777,2649 11909,2687 11900,4140 5768,4102"/>
            </emma:interpretation>
          </emma:emma>
        </inkml:annotationXML>
        <inkml:traceGroup>
          <inkml:annotationXML>
            <emma:emma xmlns:emma="http://www.w3.org/2003/04/emma" version="1.0">
              <emma:interpretation id="{57A95378-C411-4E65-ADFB-B6AA8D2722B4}" emma:medium="tactile" emma:mode="ink">
                <msink:context xmlns:msink="http://schemas.microsoft.com/ink/2010/main" type="inkWord" rotatedBoundingBox="5776,2787 8672,2805 8666,3878 5769,3860">
                  <msink:destinationLink direction="with" ref="{C888C3EF-CAF0-46FC-8C82-5A61314C5D5A}"/>
                  <msink:destinationLink direction="with" ref="{F1A7AD12-372D-4B1F-9971-96C734E1B55D}"/>
                </msink:context>
              </emma:interpretation>
              <emma:one-of disjunction-type="recognition" id="oneOf0">
                <emma:interpretation id="interp0" emma:lang="" emma:confidence="1">
                  <emma:literal/>
                </emma:interpretation>
              </emma:one-of>
            </emma:emma>
          </inkml:annotationXML>
          <inkml:trace contextRef="#ctx0" brushRef="#br0">205 56 1095 0,'0'-7'339'0,"-5"19"57"0,-10 26-279 15,-6 19-59-15,-5 39-16 16,-3 4-11-16,-4 22 5 16,8-9-18-16,4 12-1 15,6-30-6 1,4 4 13-16,5-28 0 0,3-16 13 15,3-29-2-15,6-16 24 16,0-23-7-16,6-43 2 16,1-17-15-16,5-38 3 15,-2-13-28-15,1-33-4 16,-6 30-7-16,-2 2 1 16,-5 42-5-16,-5 15 2 15,-1 51-6-15,2 28 0 16,2 27-3-16,2 16 5 0,9 17-3 15,11 1 8-15,6-15-5 16,11-10 6 0,5-24-7-16,8-32 8 0,-1-30-6 15,11-31 7-15,-5-20-4 16,2-11 7-16,-12 17-8 16,-10 19 5-16,-18 35-9 15,-13 30 1-15,-14 28-3 0,-9 35 5 16,1 20-4-16,-4 19 10 15,9-5 0-15,4 3 4 16,7-24-3-16,5-11 5 16,4-21-1-16,4-10 3 15,-1-19-3-15,5-12-154 16,0-12-373-16,-7-3 70 16</inkml:trace>
          <inkml:trace contextRef="#ctx0" brushRef="#br0" timeOffset="461.8643">1075 357 1178 0,'-4'32'395'0,"5"-14"61"15,2 24-264-15,2 2-113 16,-5 17 5-16,-2 0-19 16,1 12-7-16,1-5-32 0,6 6-3 15,5-18-17-15,4-3 2 16,5-18-7-16,7-20 11 15,0-19-4-15,10-25 22 16,-1-19-2-16,7-19 8 16,-6-8-9-16,4-8 3 15,-9 13-21-15,-3 6 3 16,-8 19-12-16,-4 16 6 16,-8 18-10-16,-1 8 5 15,-7 5-4-15,2 4-29 16,-4-1-90-16,13-5-429 15,-3-8 80-15</inkml:trace>
          <inkml:trace contextRef="#ctx0" brushRef="#br0" timeOffset="909.2781">2203 569 1129 0,'-11'0'380'0,"10"5"47"15,8-4-308-15,13-1-29 0,12 3-45 16,19-7 14-16,12-2-11 16,19-14 0-16,0 0-26 15,16-6 0-15,-17 4-6 16,-6 6-82-16,-21 12-48 16,-10 24-364-16,-37 8 22 15</inkml:trace>
          <inkml:trace contextRef="#ctx0" brushRef="#br0" timeOffset="1131.6873">2301 842 1259 0,'-6'20'296'0,"11"1"109"16,6-4-367-16,20-5-17 15,10-9-11-15,23-10 3 16,7-7-5-16,22-12 2 15,-5 2-5-15,14-8 404 16,-10 9-822-16</inkml:trace>
        </inkml:traceGroup>
        <inkml:traceGroup>
          <inkml:annotationXML>
            <emma:emma xmlns:emma="http://www.w3.org/2003/04/emma" version="1.0">
              <emma:interpretation id="{19B2BB98-0F87-428B-BB0E-0BEDE5F86CD6}" emma:medium="tactile" emma:mode="ink">
                <msink:context xmlns:msink="http://schemas.microsoft.com/ink/2010/main" type="inkWord" rotatedBoundingBox="9657,2673 11909,2687 11900,4140 9648,4126">
                  <msink:destinationLink direction="with" ref="{6192F93F-7C0C-474F-9073-EFBB634624D5}"/>
                </msink:context>
              </emma:interpretation>
              <emma:one-of disjunction-type="recognition" id="oneOf1">
                <emma:interpretation id="interp1" emma:lang="" emma:confidence="1">
                  <emma:literal/>
                </emma:interpretation>
              </emma:one-of>
            </emma:emma>
          </inkml:annotationXML>
          <inkml:trace contextRef="#ctx0" brushRef="#br0" timeOffset="2220.3141">4964 475 1563 0,'2'24'456'16,"1"-19"96"-16,1 4-409 16,-1-6-112-16,-1-11 1 15,-4 10-24-15,-1-8 3 16,-1-8-51-16,8 7-515 15,4-21 153-15</inkml:trace>
          <inkml:trace contextRef="#ctx0" brushRef="#br0" timeOffset="2605.4471">5479 12 1363 0,'-14'3'416'15,"13"13"65"-15,-6 6-322 16,4 16-131-16,3 20 11 16,8 9-7-16,3 10 10 15,5-1-21-15,7-5 1 16,1-13-16-16,2-10 5 15,0-13-10-15,1-7 14 16,-5-12-1-16,3-7 24 16,-5-7 3-16,6-11 20 15,-3-8-11-15,10-12 4 16,0-13-23-16,13-39-3 16,-4-14-20-16,7-19 2 0,-10 6-13 15,-1 5 6-15,-9 38-9 16,-3 21-11-16,-9 21-64 15,8 12-512-15,1 10 135 16</inkml:trace>
          <inkml:trace contextRef="#ctx0" brushRef="#br0" timeOffset="1741.9923">3948 246 1261 0,'1'23'285'16,"1"16"107"-16,-4 19-359 15,2 12-32-15,3 22 14 16,-1 2 3-16,-4 11 12 15,4 1 0-15,-1 8 7 16,-1-17-10-16,0 0 20 16,-3-29 3-16,-4-10 24 15,-1-21-4-15,-4-10 16 16,-2-24-9-16,1-23-7 16,4-19-29-16,-2-34 0 0,8-27-24 15,9-40-12-15,11 5-8 16,18-15 3-16,9 22-5 15,7 16 4-15,1 45-2 16,7 16 1-16,-7 28-3 16,2 14 4-16,-4 17-5 15,2 14 5-15,-13 7-4 16,-2 1 6-16,-10 2-4 0,-7 3 4 16,-10-9-3-16,-17 1 10 15,-11 2 3-15,-28 3 21 16,-12-5 0-16,-18 10 15 15,-2-4-12-15,-16-3 1 16,19-7-22-16,10-6-1 16,21-13-11-16,21-7-32 15,29-7-99-15,31-10-451 16,23-4 83-16</inkml:trace>
          <inkml:trace contextRef="#ctx0" brushRef="#br0" timeOffset="3957.3786">5744 593 1178 0,'-12'13'382'16,"0"11"61"-16,-3 21-289 0,1 10-86 15,-3 18-2-15,4 6-12 16,2 0-4-16,4-11-12 16,2 6-13-16,4-19-11 15,2-8 8-15,-1-8-56 16,8-8-462-16,-2-19 152 16</inkml:trace>
        </inkml:traceGroup>
      </inkml:traceGroup>
    </inkml:traceGroup>
  </inkml:traceGroup>
</inkml:ink>
</file>

<file path=ppt/ink/ink3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9:05.1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F0CF65A-4D51-4431-9FCF-1CD7C856D79E}" emma:medium="tactile" emma:mode="ink">
          <msink:context xmlns:msink="http://schemas.microsoft.com/ink/2010/main" type="writingRegion" rotatedBoundingBox="8936,4676 29427,-470 30488,3754 9997,8901"/>
        </emma:interpretation>
      </emma:emma>
    </inkml:annotationXML>
    <inkml:traceGroup>
      <inkml:annotationXML>
        <emma:emma xmlns:emma="http://www.w3.org/2003/04/emma" version="1.0">
          <emma:interpretation id="{503288D5-4BAC-45CA-8AFC-8D77EC4FB3BF}" emma:medium="tactile" emma:mode="ink">
            <msink:context xmlns:msink="http://schemas.microsoft.com/ink/2010/main" type="paragraph" rotatedBoundingBox="8939,4693 22357,1299 23003,3855 9585,7249" alignmentLevel="1"/>
          </emma:interpretation>
        </emma:emma>
      </inkml:annotationXML>
      <inkml:traceGroup>
        <inkml:annotationXML>
          <emma:emma xmlns:emma="http://www.w3.org/2003/04/emma" version="1.0">
            <emma:interpretation id="{6102B018-267B-4B39-981A-11ACD684D266}" emma:medium="tactile" emma:mode="ink">
              <msink:context xmlns:msink="http://schemas.microsoft.com/ink/2010/main" type="inkBullet" rotatedBoundingBox="9202,5735 10359,5442 10429,5718 9272,6010"/>
            </emma:interpretation>
            <emma:one-of disjunction-type="recognition" id="oneOf0">
              <emma:interpretation id="interp0" emma:lang="" emma:confidence="0">
                <emma:literal>-</emma:literal>
              </emma:interpretation>
            </emma:one-of>
          </emma:emma>
        </inkml:annotationXML>
        <inkml:trace contextRef="#ctx0" brushRef="#br0">-5599-468 1289 0,'-12'-10'446'16,"7"6"42"-16,8 1-355 15,14 3-71-15,9-11-60 16,28 1-3-16,10-6-6 16,27-8 4-16,6-8 2 15,22 2 4-15,-13 0-4 16,8 1 5-16,-23 6-2 15,-6 6-1-15,-22 10 2 0,-9 4-25 16,-24 6-31-16,-12 4-63 16,-15 4-23-16,-15 3-348 15,-11 2 72-15</inkml:trace>
        <inkml:trace contextRef="#ctx0" brushRef="#br0" timeOffset="202.0375">-5276-359 1093 0,'-29'16'410'0,"11"6"32"16,11-9-294-16,13 1-62 15,13-9-54-15,22-10-8 0,17-4-12 16,22-11 1-16,8-6-3 16,20-8 0-16,-11 5-6 15,6-5 2-15,-19 7 2 16,-2-3-71-16,-20 5-45 15,-7-7-350-15,-20 2 28 16</inkml:trace>
      </inkml:traceGroup>
      <inkml:traceGroup>
        <inkml:annotationXML>
          <emma:emma xmlns:emma="http://www.w3.org/2003/04/emma" version="1.0">
            <emma:interpretation id="{45C7EFCC-75D7-4AA9-A584-0175814DE8ED}" emma:medium="tactile" emma:mode="ink">
              <msink:context xmlns:msink="http://schemas.microsoft.com/ink/2010/main" type="line" rotatedBoundingBox="10332,4341 22357,1299 23003,3855 10978,6896"/>
            </emma:interpretation>
          </emma:emma>
        </inkml:annotationXML>
        <inkml:traceGroup>
          <inkml:annotationXML>
            <emma:emma xmlns:emma="http://www.w3.org/2003/04/emma" version="1.0">
              <emma:interpretation id="{C241F5D6-1D87-4A96-BFAB-BDE14A534170}" emma:medium="tactile" emma:mode="ink">
                <msink:context xmlns:msink="http://schemas.microsoft.com/ink/2010/main" type="inkWord" rotatedBoundingBox="10516,5069 11014,4943 11258,5910 10761,6036"/>
              </emma:interpretation>
              <emma:one-of disjunction-type="recognition" id="oneOf1">
                <emma:interpretation id="interp1" emma:lang="" emma:confidence="1">
                  <emma:literal/>
                </emma:interpretation>
              </emma:one-of>
            </emma:emma>
          </inkml:annotationXML>
          <inkml:trace contextRef="#ctx0" brushRef="#br0" timeOffset="564.6561">-4236-1174 1174 0,'-6'1'384'0,"2"1"61"16,8-4-335-16,8 2-32 16,9 2-51-16,20 0-6 15,6 2-15-15,11 1 4 16,1 4-5-16,9 3 0 0,-9-2-5 15,0 18 2-15,-13 10-4 16,-10 21 2-16,-25 8 4 16,-19 25 30-16,-14-1 13 15,-22 12 26-15,-11-12 0 16,-4 11 0-16,4-24-31 16,7-4-8-16,16-21-107 15,17-11-454-15,18-22 124 16</inkml:trace>
        </inkml:traceGroup>
        <inkml:traceGroup>
          <inkml:annotationXML>
            <emma:emma xmlns:emma="http://www.w3.org/2003/04/emma" version="1.0">
              <emma:interpretation id="{74ECB4BA-A516-4A81-B1A1-38DCF9EE2212}" emma:medium="tactile" emma:mode="ink">
                <msink:context xmlns:msink="http://schemas.microsoft.com/ink/2010/main" type="inkWord" rotatedBoundingBox="12723,4461 14846,3924 15225,5422 13102,5959"/>
              </emma:interpretation>
              <emma:one-of disjunction-type="recognition" id="oneOf2">
                <emma:interpretation id="interp2" emma:lang="" emma:confidence="1">
                  <emma:literal/>
                </emma:interpretation>
              </emma:one-of>
            </emma:emma>
          </inkml:annotationXML>
          <inkml:trace contextRef="#ctx0" brushRef="#br0" timeOffset="2592.2531">-637-1318 1325 0,'22'10'444'0,"3"-7"47"15,16 2-316-15,7-2-158 16,25-11-7-16,4-4 1 0,16-9-2 16,1-2 0-16,15-12 7 15,-19 5-37-15,-5 26-126 31,-14 16-352-31,-10-3 39 0</inkml:trace>
          <inkml:trace contextRef="#ctx0" brushRef="#br0" timeOffset="2347.1014">-663-1719 1599 0,'11'2'413'0,"5"1"109"16,7-8-450-16,16 4-58 16,10-11-17-16,18-8-3 15,-1-1 7-15,21-1-5 16,-7 1 6-16,14-2-13 15,-10 8-10-15,-8 2-72 16,-19 8-52-16,-17 5-260 16,-28 14-108-16,-33 13-87 15</inkml:trace>
          <inkml:trace contextRef="#ctx0" brushRef="#br0" timeOffset="2030.8399">-2024-1784 994 0,'18'6'345'0,"-1"43"30"16,-4 13-242-16,6 30-86 0,0 9-12 15,7 15 12 1,1-9 7-16,5 29-1 0,0-10-12 16,6 23-9-16,-6-14-12 15,-8 7-10-15,-10-38 11 16,-8-15 23-16,-5-34 19 16,-5-17 33-16,-1-29 27 15,-2-27-12-15,-1-25-25 16,-18-42-21-16,5-32-33 15,-3-63-33-15,18-1-5 0,18-25-4 16,23 24 7-16,18 24-8 16,5 56 8-16,7 22-5 15,-12 37 3-15,6 24-6 16,-10 11 3-16,7 16-1 16,-12 7 5-16,3 20-5 15,-15 3 4-15,0 25-1 16,-17-6 5-16,-11 9-3 15,-11-10 9-15,-19 4 2 16,-17-24 10-16,-14 10 3 16,-7-15 7-16,-16-6-4 15,10-9-2-15,2-3-9 16,16-17-11-16,17-11-69 16,24-6-85-16,18-12-44 15,15-4-375-15,21 1 28 16</inkml:trace>
        </inkml:traceGroup>
        <inkml:traceGroup>
          <inkml:annotationXML>
            <emma:emma xmlns:emma="http://www.w3.org/2003/04/emma" version="1.0">
              <emma:interpretation id="{B1D752B7-9A7C-47AD-9E37-36C1896381D3}" emma:medium="tactile" emma:mode="ink">
                <msink:context xmlns:msink="http://schemas.microsoft.com/ink/2010/main" type="inkWord" rotatedBoundingBox="15528,3547 17744,2986 17999,3993 15783,4554"/>
              </emma:interpretation>
              <emma:one-of disjunction-type="recognition" id="oneOf3">
                <emma:interpretation id="interp3" emma:lang="" emma:confidence="1">
                  <emma:literal/>
                </emma:interpretation>
              </emma:one-of>
            </emma:emma>
          </inkml:annotationXML>
          <inkml:trace contextRef="#ctx0" brushRef="#br0" timeOffset="5590.5432">789-2491 885 0,'6'-59'333'16,"-3"12"47"-16,0 21-220 0,-1 12-65 16,1 17-34-16,1 23-6 15,5 15-29-15,0 23-5 16,5 13-1-1,3 29 6-15,4-1-3 0,2 12 0 16,1-11-5-16,-3-1-1 16,-3-28-9-16,-5-13 19 47,-7-26 6-47,-5-17 27 0,1-13 29 0,-10-23 14 0,-2-13-18 0,-12-28-6 15,-4-14-28-15,-7-45-28 16,7 1-17-16,-6-16-1 15,13 17-3-15,2 12 0 16,3 42-2-16,7 10 1 16,-1 25-2-16,4 9-4 0,4 13-4 15,6 7-3-15,1 2-2 16,16 5 2-16,1 0 4 16,11-10 4-16,3-10 2 15,11-13 4-15,-5-14-1 16,4-13 2-16,-8 1-1 15,-2 1 1-15,-13 13-2 16,-2 10-2-16,-5 17-5 16,2 20-7-16,-3 19-1 0,3 28 1 15,-1 10 3-15,4 12 5 16,-3 1 8-16,4-5 0 16,-4-19 2-16,3-6 1 15,-5-20-3-15,0-14 5 16,-4-12-1-16,-1-8 5 15,-2-3-10-15,0-2-102 16,-8 5-61-16,0 11-369 16,-2 9-3-16</inkml:trace>
          <inkml:trace contextRef="#ctx0" brushRef="#br0" timeOffset="5904.01">1821-2447 1764 0,'3'17'420'0,"-8"-14"141"0,4 0-497 15,2-2-63-15,4 10-4 16,1-14-26-16,4-6-166 16,-3-13-367-16</inkml:trace>
          <inkml:trace contextRef="#ctx0" brushRef="#br0" timeOffset="6581.907">2062-2896 1197 0,'11'4'348'0,"-11"10"72"15,1 7-315-15,4 13-30 16,1 4-12-16,7 18 14 16,6 0-3-16,8 6-13 15,6-12-30-15,8-4-10 0,2-21-11 16,8-15 3 0,-7-24 0-16,8-12 16 0,-11-12 6 15,-3-13 9-15,-12-1-1 16,-8 0 9-1,-14 5-9-15,-7 2-1 0,-4 10-8 16,-4 15 0-16,2 4-10 16,-2 0-2-16,7 10-8 15,1 5-4-15,1-7-6 16,1 8-3-16,2 5-2 0,-1-5 1 16,2 6-8-16,-1-11-35 15,-1 5-88-15,2-1-456 16,-5-4 86-16</inkml:trace>
          <inkml:trace contextRef="#ctx0" brushRef="#br0" timeOffset="7702.6734">3018-2807 1485 0,'4'-10'433'0,"-4"8"105"16,5 2-349-16,-3 2-104 15,-1-5 18-15,-2 4-5 0,1-1-17 16,0 2-37-16,-2-4-15 16,2 2-22-16,2 0-3 15,-2 2-9-15,0-5-28 16,1 4-42-16,-4-1-544 16,0 0 138-16</inkml:trace>
        </inkml:traceGroup>
        <inkml:traceGroup>
          <inkml:annotationXML>
            <emma:emma xmlns:emma="http://www.w3.org/2003/04/emma" version="1.0">
              <emma:interpretation id="{2F95BA7C-DD77-4416-B11F-2CB677C4DF87}" emma:medium="tactile" emma:mode="ink">
                <msink:context xmlns:msink="http://schemas.microsoft.com/ink/2010/main" type="inkWord" rotatedBoundingBox="18154,2362 22357,1299 23003,3855 18801,4918"/>
              </emma:interpretation>
              <emma:one-of disjunction-type="recognition" id="oneOf4">
                <emma:interpretation id="interp4" emma:lang="" emma:confidence="1">
                  <emma:literal/>
                </emma:interpretation>
              </emma:one-of>
            </emma:emma>
          </inkml:annotationXML>
          <inkml:trace contextRef="#ctx0" brushRef="#br0" timeOffset="21794.1889">5125-3048 992 0,'-13'-3'229'0,"-7"12"85"15,0 12-289-15,1 2-8 16,2 6-6-16,6-12-1 16,5-13 2-16,2-4 3 15,4-4-4-15,-3-7 15 16,1 7 8-16,-4-9 19 0,0 0 3 16,-3-5 16-16,0 5-6 15,-2-9 9-15,5 6-9 16,0 6 11-16,3 2-9 15,-2-4 4-15,4 15-11 16,1 2-13-16,3 10-21 16,0 27-12-16,5 2-11 15,-2 19-7-15,-2 8 6 16,-2 17 2-16,-1-11 5 0,-1 13 0 16,3-23 6-16,3-8 0 15,2-26 6-15,6-19 6 16,4-22 10-16,11-27 0 15,3-24 2-15,10-24-10 16,-1-8-3-16,1-29-15 16,-11 15-4-16,-8 2-7 15,-13 19 6-15,-4 19-10 16,-6 44-12-16,-3 12-124 16,-4 18-59-16,-12 24-356 15,-8 1-19-15</inkml:trace>
          <inkml:trace contextRef="#ctx0" brushRef="#br0" timeOffset="21800.1737">5217-2754 604 0,'9'17'505'0,"-3"15"-104"0,-3-2-19 16,0 2-316-16,1-8-26 15,4-2-12-15,10-16-19 16,12-15-69-16,5-17 338 15,17-14-687-15,-4-13 278 16</inkml:trace>
          <inkml:trace contextRef="#ctx0" brushRef="#br0" timeOffset="21811.1442">5491-3069 1060 0,'-29'65'285'15,"2"-4"95"-15,0-1-271 16,8-20-39-16,9-11-2 15,8-13-14-15,13-11-11 16,9-10-17-16,16-8-4 16,5-15-1-16,17-31 0 15,2-9-5-15,4-6-7 16,-14 8-4-16,-4 13-5 16,-20 34 0-16,-13 23-3 15,-11 23 4-15,-8 17 4 0,-2 13 6 16,-4-1 0-1,7-11 3-15,5-10-5 0,13-24-3 16,5-28-3-16,11-21 2 16,5-24-37-16,1-31-42 15,3-4-20-15,-9 5-357 16,1 13 67-16</inkml:trace>
          <inkml:trace contextRef="#ctx0" brushRef="#br0" timeOffset="21818.1263">6019-3505 988 0,'-6'3'363'0,"-3"-4"45"0,-6 10-236 16,1 0-96-16,-3 5-18 16,4-2-28-16,1 6-17 15,7-4-9-15,5 4-8 16,12-3 3-16,6 2-6 16,13-7 3-16,13-3 1 15,1-3-4-15,2-10-23 16,-4 3-1-16,-7 4 0 15,-14 3-4-15,-13 23 9 16,-14 11 24-16,-16 13 11 16,-9 15 1-16,-16 9 10 15,3-18 12-15,-1-1 28 16,10-20 4-16,9-10 0 16,18-20-11-16,11-29-21 15,14-21-70-15,17-39-79 0,8-16-24 16,5-15-317-16,-1 10 38 15</inkml:trace>
          <inkml:trace contextRef="#ctx0" brushRef="#br0" timeOffset="21840.0662">6327-3843 1104 0,'-4'-12'431'0,"-5"19"34"16,-4 19-278-16,0 11-96 16,4 14-30-16,3 1-39 0,9 1-8 15,9-8-1-15,11-2-6 16,4-11 1-16,8-3-5 15,-6-4 3-15,-2-2-3 16,-9-6 4-16,-6-3-3 16,-7-5 5-16,-8-11 0 15,-5-7 3-15,-10-3-2 16,-2-8 1-16,-10-4-4 16,4 3-1-16,-3-1-2 15,8 3 5-15,4 10-3 16,10-1 1-16,8 9-5 15,10 4-1-15,12 0-6 16,5-6 3-16,18 5-24 16,-4 5-18-16,12-7-66 15,-4 5-18-15,6-4-26 16,-15 1 21-16,0-10 24 16,-14 7 62-16,-10-5 50 0,-14-1 55 15,-3 9 49-15,-5-2 7 16,-5 3 3-16,0 3-24 15,0 12-20-15,2-1-39 16,10 1-4-16,4-4-1 16,14-5-2-16,4-12-7 15,8-9-8-15,3-6 1 0,3-7-2 16,-8-1 0-16,-1-1-7 16,-11 7 0-16,-6 10-14 15,-9 7 1-15,-4 13-7 16,-2 9 5-16,1 2-1 15,1-3 13-15,8-4-5 16,5-1 4-16,9-14-3 16,5-7 5-16,14-16-3 15,-4-14-2-15,1-29-19 16,-9 2-13-16,-6-24-30 16,-15 11-18-16,-8 7-10 15,-8 22 21-15,-5 10 35 16,5 33 39-16,-2 18 25 15,2 21 25-15,5 22 17 16,1 15-2-16,6 15 0 16,1-9 1-16,13-11-8 0,3-20-14 15,14-13-24-15,6-15-9 16,14-10-7-16,-6-5 2 16,5-5-12-16,-15-3-2 15,-10-2-11-15,-15 2 1 16,-9 6-14-16,-10 8 9 15,-8 2 7-15,-1 0 8 0,0 2 0 16,1-6 11 0,4-6 0-16,2-2 0 0,1-8-4 15,-3-1 2-15,-3-6 0 16,-4 4 2-16,-1-4-3 16,3 3 3-16,1 1-5 15,5 5 2-15,3 3-3 16,1 2 4-16,2 2-4 15,3 4 5-15,-1-2-5 16,1 6 5-16,0-7-3 16,0 3 7-16,0-6-5 15,-2 1 5-15,2-4-4 16,-1 3 1-16,-1 1-6 16,1 2 5-16,1 2-5 15,-3-2 4-15,6 8-4 16,-3-7 5-16,6 2-8 0,3 6 5 15,11 5-6-15,1-2 4 16,9 2-6-16,1-4 5 16,5-2-4-16,-1-2 6 15,3-8-2-15,-6-4 7 16,-2-3 5-16,-7-3 9 16,-3-18-1-16,-10 1 6 15,-4-15-1-15,-4-3-3 16,-4-8-7-16,-1 14-1 15,-1 6 0-15,-1 19-1 0,-1 19-2 16,-2 12 2-16,-4 26-4 16,2 13 1-16,2 6-7 15,7-7 3-15,11 6-5 16,14-33 3-16,17-10-7 16,6-2 16-16,19-18-99 15,5-19-78-15,0-26-373 16</inkml:trace>
          <inkml:trace contextRef="#ctx0" brushRef="#br0" timeOffset="8505.836">3591-2848 1155 0,'0'0'332'0,"11"6"92"16,15-7-304-16,25-4-41 15,15-7-9-15,23-11 14 16,8-16-24-16,22-20-10 0,-10-8-21 15,12-25-8-15,-16 11-14 16,-6 5 5-16,-33 22-24 16,-8 1-81-16,-20 34-42 15,-11 4-353-15,-8 9 15 16</inkml:trace>
          <inkml:trace contextRef="#ctx0" brushRef="#br0" timeOffset="8273.4577">3752-3303 1111 0,'-1'35'496'16,"-8"-5"1"-16,3-2-194 15,4-21-189-15,8-7-12 16,6-7-16-16,13-37-15 15,9-9-38-15,10-19-9 16,2-7-15-16,1-33-3 16,-12 17-2-16,-6-15-1 0,-11 16 1 15,-6 5 0-15,-6 40-1 16,-1 17-2-16,-7 25-3 16,4 13-4-16,-5 10-2 15,0 19 0-15,1 11 1 16,4 24 3-16,-1 9 4 15,8 12 1-15,0-19-1 16,0 1 2-16,4-18-1 0,-1-10 0 16,-2-19 0-1,4 9-2-15,0 12-27 0,2-7-118 16,-3-7-63-16,-4 3-360 16,-5-10-16-16</inkml:trace>
          <inkml:trace contextRef="#ctx0" brushRef="#br0" timeOffset="9096.6564">3918-2611 1401 0,'9'9'353'0,"4"9"136"15,1 13-394 1,7 8-15-16,4 1-6 0,10 4-7 16,1-9-25-16,12-8-10 15,1-13-16-15,6-10-5 16,-7-12-3-16,4-11-6 16,-14-16-43-16,0-14-140 15,-14 1-355-15,-13-14 25 16</inkml:trace>
          <inkml:trace contextRef="#ctx0" brushRef="#br0" timeOffset="9258.226">4591-2907 1216 0,'14'-6'409'16,"-9"18"57"-16,-4 23-270 0,-2 14-82 15,-9 45-3-15,-9 18-5 16,-7 43-3-16,-4-2-36 15,-1 23-33-15,9-38-17 16,11 18-3-16,3-36-10 16,7 2-59-16,1-31-119 15,-9-17-118-15</inkml:trace>
        </inkml:traceGroup>
      </inkml:traceGroup>
    </inkml:traceGroup>
    <inkml:traceGroup>
      <inkml:annotationXML>
        <emma:emma xmlns:emma="http://www.w3.org/2003/04/emma" version="1.0">
          <emma:interpretation id="{4E57E617-842B-4E7E-95C4-F02AAF8A4D0F}" emma:medium="tactile" emma:mode="ink">
            <msink:context xmlns:msink="http://schemas.microsoft.com/ink/2010/main" type="paragraph" rotatedBoundingBox="14503,4962 29825,1113 30488,3754 15166,7603" alignmentLevel="2"/>
          </emma:interpretation>
        </emma:emma>
      </inkml:annotationXML>
      <inkml:traceGroup>
        <inkml:annotationXML>
          <emma:emma xmlns:emma="http://www.w3.org/2003/04/emma" version="1.0">
            <emma:interpretation id="{6CE81546-9BB9-487E-A59E-C01DCE422FAF}" emma:medium="tactile" emma:mode="ink">
              <msink:context xmlns:msink="http://schemas.microsoft.com/ink/2010/main" type="line" rotatedBoundingBox="14503,4962 29825,1113 30488,3754 15166,7603"/>
            </emma:interpretation>
          </emma:emma>
        </inkml:annotationXML>
        <inkml:traceGroup>
          <inkml:annotationXML>
            <emma:emma xmlns:emma="http://www.w3.org/2003/04/emma" version="1.0">
              <emma:interpretation id="{6796E5FB-CBCC-4B12-B235-18D32255955A}" emma:medium="tactile" emma:mode="ink">
                <msink:context xmlns:msink="http://schemas.microsoft.com/ink/2010/main" type="inkWord" rotatedBoundingBox="14728,5858 17318,5208 17756,6952 15166,7603"/>
              </emma:interpretation>
              <emma:one-of disjunction-type="recognition" id="oneOf5">
                <emma:interpretation id="interp5" emma:lang="" emma:confidence="1">
                  <emma:literal/>
                </emma:interpretation>
              </emma:one-of>
            </emma:emma>
          </inkml:annotationXML>
          <inkml:trace contextRef="#ctx0" brushRef="#br0" timeOffset="11227.3423">0 0 962 0,'30'23'312'0,"2"18"55"16,-3 20-227-16,3 30-62 15,3 11 1-15,3 28 15 16,-3-4-9-16,6 21-9 16,3-21-19-16,-5 3-7 15,-7-30-8-15,0-2 8 16,-11-32 2-16,-7-9 10 15,-5-24 2-15,-6-11 12 16,-8-22 3-16,-7-21-6 0,-8-23-12 16,-5-40-15-16,-4-29-22 15,-8-50-31-15,12-12-14 16,14-19-3-16,11 34 4 16,12 18-4-16,15 58 16 15,2 23 4-15,-2 36 0 16,7 9-5-16,-1 7 6 15,11 8-6-15,-1 8 4 0,5 7-1 16,-2 0 5-16,-4 8-6 16,-7 2 7-16,-9 9-4 15,-15 0 8 1,-13 16 6-16,-10 4 15 0,-31 9 4 16,-5-7 6-16,-19 6-3 15,-4-18-5-15,-3-13-14 16,17-20-5-16,9-21-27 15,24-19-109-15,24-17-465 16,21 1 98-16</inkml:trace>
          <inkml:trace contextRef="#ctx0" brushRef="#br0" timeOffset="11476.1995">1176-687 1148 0,'-9'36'328'0,"-11"10"85"15,-7 34-285-15,-2 13-60 16,3 22 40-16,5-5-1 16,9 17-3-16,13-25-18 15,13-2-20-15,4-26-41 0,11-10-16 16,0-26-10-16,10-15-4 15,4-23 4-15,11-14-18 16,1-9-42-16,6-12-105 16,-5-1-349-16,3-16 35 15</inkml:trace>
          <inkml:trace contextRef="#ctx0" brushRef="#br0" timeOffset="11757.0615">1499-321 1148 0,'-8'1'488'15,"13"10"20"-15,6 10-219 0,1 6-179 16,12 4-22-16,0-4-17 15,8 2-25-15,6-12-32 16,14-11-4-16,-4-11-5 16,11-18-84-16,-5-12-68 15,-4-19 219-15,-15-1-632 16,-11-16 217-16</inkml:trace>
          <inkml:trace contextRef="#ctx0" brushRef="#br0" timeOffset="11903.2511">2006-569 982 0,'9'35'434'15,"-9"5"26"-15,0 20-181 16,0 6-140-16,0 23-2 16,0 2-33-16,3 17-27 15,2-14-31-15,4 9-21 16,-3-24-8-16,4-9-59 16,-2-26-70-16,3-14-428 15,-13-27 68-15</inkml:trace>
          <inkml:trace contextRef="#ctx0" brushRef="#br0" timeOffset="12288.8743">2206-937 1356 0,'21'-8'329'16,"5"13"131"-16,9 8-375 0,15 18-20 16,0-1 0-16,11 23 4 15,-5 5-17-15,-1 24-12 16,-16-3-14-16,-5 37-6 16,-22-3-4-16,-20 25 6 15,-10-12 5 1,-12 6-3-16,-10-29 2 0,-4-3-3 15,3-39 5-15,-3-16-205 16,8-23-364-16,2-35 68 16</inkml:trace>
        </inkml:traceGroup>
        <inkml:traceGroup>
          <inkml:annotationXML>
            <emma:emma xmlns:emma="http://www.w3.org/2003/04/emma" version="1.0">
              <emma:interpretation id="{1925EBCE-CCDD-4F05-81A3-80EC473738F3}" emma:medium="tactile" emma:mode="ink">
                <msink:context xmlns:msink="http://schemas.microsoft.com/ink/2010/main" type="inkWord" rotatedBoundingBox="17605,4183 21839,3119 22430,5474 18197,6538">
                  <msink:destinationLink direction="with" ref="{195676AE-C6BB-42DE-AEF7-D16B8859315B}"/>
                </msink:context>
              </emma:interpretation>
              <emma:one-of disjunction-type="recognition" id="oneOf6">
                <emma:interpretation id="interp6" emma:lang="" emma:confidence="1">
                  <emma:literal/>
                </emma:interpretation>
              </emma:one-of>
            </emma:emma>
          </inkml:annotationXML>
          <inkml:trace contextRef="#ctx0" brushRef="#br0" timeOffset="12958.961">3235-315 1271 0,'3'15'345'0,"14"0"88"16,7-3-355-16,21-6-35 15,12-9-13-15,20-18 3 16,5-9-4-16,23-17 0 16,-7 7-74-16,7-11-411 15,-14 10 114-15</inkml:trace>
          <inkml:trace contextRef="#ctx0" brushRef="#br0" timeOffset="12734.226">3161-570 1136 0,'-3'0'532'0,"-1"-3"-39"16,3-2-224-16,18-1-232 15,7-3-31-15,17-12 2 16,4-3 6-16,16-10-4 0,4-1 5 15,14-1-6-15,-3 6-4 16,8 5-17-16,-16 13-53 16,-12 6-33-16,-26 18-409 15,-33 8 72-15</inkml:trace>
          <inkml:trace contextRef="#ctx0" brushRef="#br0" timeOffset="13772.0922">4054-1180 1039 0,'-4'-9'415'0,"8"10"-3"15,4 7-265-15,10 13-78 16,0 14-47-16,5 26 20 16,0 13 9-16,3 16 11 15,-5 2-10-15,5-2-7 16,-4-25-19-16,-2-12-1 15,-6-20-9-15,-4-17 9 16,-8-21 18-16,-5-24 21 16,-3-15-3-16,-8-30 0 15,-4-13-13-15,-14-20-20 16,-4 14-22-16,-4 8-2 16,5 30-3-16,5 22-3 15,12 24-2-15,10 6-3 16,5 17 0-16,8-2-2 15,2 9 3-15,10 17-1 16,3 6 3-16,13-5 1 16,2-2-1-16,6-20 3 0,1-24-1 15,2-24 4-15,-7-16 0 16,-5-7 5-16,-8 1-1 16,-10-6 4-16,-14 17-2 15,-3 10 0-15,-5 6-5 16,2 20-7-16,3 23-4 15,10 18-3-15,4 9 2 16,6 33 3-16,7 3 6 0,6 5 0 16,1-6 3-16,7-9-3 15,-5-35 1-15,-1-26-55 16,1-24-66 15,5-23-424-31,-9-12 66 0</inkml:trace>
          <inkml:trace contextRef="#ctx0" brushRef="#br0" timeOffset="14105.0645">4825-1162 860 0,'3'-1'658'0,"-6"2"-123"15,-5 19-42-15,-1 1-413 16,-1 6-22-16,-1-7-17 16,5-8-34-16,8-16-108 15,13-21-445-15,3-17 103 16</inkml:trace>
          <inkml:trace contextRef="#ctx0" brushRef="#br0" timeOffset="14774.7886">4824-1376 1337 0,'4'0'336'0,"5"2"115"0,3 8-377 16,8 18-13-16,4 7 0 15,7 7 21-15,1 2-13 16,7 11 2-16,5-11-22 16,8-3-12-16,-7-8-26 15,4-12 4-15,-11-25-4 16,0-22 20-16,-13-11-3 0,-3-28 14 16,-7 1-4-16,-14-31 8 15,-7 5-21-15,-9-7 7 16,-2 29-13-16,-4 9 0 15,12 38-16-15,-5 16 2 16,7 20-11-16,-1 3-6 16,4 10-26-16,1 4-142 15,1-5-63-15,-6 15-344 16,1-2-42-16</inkml:trace>
          <inkml:trace contextRef="#ctx0" brushRef="#br0" timeOffset="15309.2558">5811-1623 1015 0,'14'10'671'0,"-5"0"-112"16,-4 6-161-16,1-4-232 0,-3 4-90 16,-3-10 17-16,3-5-20 15,-2-7-10-15,2-3-36 16,2-24-18-16,-1-4-51 16,-1-7-166-16,0 5-403 15</inkml:trace>
          <inkml:trace contextRef="#ctx0" brushRef="#br0" timeOffset="16020.9557">6147-1981 1291 0,'9'3'346'0,"21"-6"96"0,13-6-357 15,32-10-38-15,13-12-8 16,37-21 5-16,-4-10-8 16,20-8-2-16,-19 5-9 15,-5-8-83-15,-37 14-68 16,-1 4-351-16</inkml:trace>
          <inkml:trace contextRef="#ctx0" brushRef="#br0" timeOffset="15778.6033">6259-2326 1140 0,'0'6'604'0,"-2"-3"-60"0,-1 0-229 15,3-3-209-15,6-4-85 16,8-1 14-16,7-14-14 16,22-33 1-16,5-13-10 15,10-31 9-15,-3-7-16 16,-11-6 4-16,-20 24-8 0,-7 7 4 16,-17 36-8-16,-9 18 1 15,-2 27-9-15,-4 24 5 16,-2 19-7-16,6 22 9 15,5 6 5 1,5 23 0-16,10-3-6 0,11 5 7 16,4-22-7-16,9-13-3 15,5-27 2-15,9-21 6 16,-1-16 3-16,1-7-97 16,-11-9-83-16,-8-2-380 15,-22 8-4-15</inkml:trace>
          <inkml:trace contextRef="#ctx0" brushRef="#br0" timeOffset="17613.8438">4770-1923 731 0,'16'-47'337'0,"-4"0"-1"16,-14 15-143-16,-22 10-124 16,-16 8-20-16,-29 14 3 15,-16 15-16-15,-25 20 2 16,3 6-6-16,-16 30 3 15,15 7 7-15,-4 49 25 16,15 7 6-16,3 34 8 16,25 11-3-16,22 41-9 15,31-32-26-15,41 31-19 16,26-23-13-16,35-13-11 16,17-52-1-16,31-24-3 15,-7-56 6-15,32-50-2 16,-5-45 8-16,20-52-1 15,-17-17 3-15,2-42-3 16,-30-4 5-16,-12-37-5 16,-46 30 3-16,-24-46 0 0,-27 10 4 15,-37-3-4-15,-27 42 5 16,-35-4-3-16,-13 59-2 16,-33 40-6-16,8 39 1 15,-13 33-6-15,24 27 2 16,-7 32-4-16,28-8 14 15,13 12-67-15,26 1-55 16,19 32-397-16,27-16 50 0</inkml:trace>
          <inkml:trace contextRef="#ctx0" brushRef="#br0" timeOffset="16904.1577">6612-1827 1089 0,'-7'12'470'0,"10"8"16"15,1 10-245-15,12 23-114 0,0 0-49 16,16 8-7-16,-1-14-26 15,13-6-18-15,0-24-11 16,6-26-5-16,-3-11-2 16,4-27-7-16,-5-14-49 15,-4-19 333-15,-16 7-822 16</inkml:trace>
          <inkml:trace contextRef="#ctx0" brushRef="#br0" timeOffset="17055.1018">7087-1923 1159 0,'6'43'415'0,"-6"28"69"16,-1 14-306-16,-2 32-48 16,-3-2-50-16,1 8-18 15,-5-29-35-15,2-10-41 16,4-42-88-16,-6-1-409 16,-5-9 82-16</inkml:trace>
        </inkml:traceGroup>
        <inkml:traceGroup>
          <inkml:annotationXML>
            <emma:emma xmlns:emma="http://www.w3.org/2003/04/emma" version="1.0">
              <emma:interpretation id="{C19E6598-0D1A-4536-BD99-A360B4D67121}" emma:medium="tactile" emma:mode="ink">
                <msink:context xmlns:msink="http://schemas.microsoft.com/ink/2010/main" type="inkWord" rotatedBoundingBox="23319,2999 29885,1350 30343,3177 23778,4826">
                  <msink:destinationLink direction="with" ref="{8551EFCD-F3F0-4F5E-A8E6-113D1C5C6617}"/>
                </msink:context>
              </emma:interpretation>
              <emma:one-of disjunction-type="recognition" id="oneOf7">
                <emma:interpretation id="interp7" emma:lang="" emma:confidence="1">
                  <emma:literal/>
                </emma:interpretation>
              </emma:one-of>
            </emma:emma>
          </inkml:annotationXML>
          <inkml:trace contextRef="#ctx0" brushRef="#br0" timeOffset="-38834.06">8996-2900 898 0,'61'-104'305'0,"-7"13"54"0,-49 54-201 16,-19 22-68-16,-8 10-8 16,-6 19-21-16,-14 24-14 15,-5 12-29-15,-9 14 2 0,1-4 3 16,-6 4 17-16,14-11 8 15,5 5 10-15,11-8-8 16,16 8-6-16,18-5-18 16,16-9-5-16,14-15-11 15,28-17 1-15,8-24 10 16,18-28 12-16,-4-11 8 16,10-19 7-16,-20 6 3 0,-5 2-8 15,-19-3-8-15,-15-22-4 16,-20 11-8-1,-17-24-2-15,-15 5-2 0,-14 22-6 16,-3 23-8-16,-6 15-2 16,5 33-3-16,1 2-5 15,9 5-21-15,9 7-129 16,4-12-52-16,16 42-344 16,13-1-31-16</inkml:trace>
          <inkml:trace contextRef="#ctx0" brushRef="#br0" timeOffset="-37877.1907">9102-2713 1404 0,'-4'3'346'16,"5"5"120"-16,1-4-392 0,7 16-44 15,2 0-7-15,10 1-5 16,5 0-9-16,16 14-23 15,4-14-84-15,8 6-377 16,-7-10 82-16</inkml:trace>
          <inkml:trace contextRef="#ctx0" brushRef="#br0" timeOffset="-38223.6626">9532-3014 553 0,'12'-33'331'0,"-1"0"4"16,-8 7-118-16,-3 18 12 15,-8 1-65-15,-9 25-18 16,-4 15-48-16,-8 17-16 15,-3 7-47-15,-1 5 0 16,6-18 5-16,7-3 1 16,12-14-9-16,8 2-8 15,11-5-10-15,9-1-8 16,2-2 1-16,12-10-2 16,2-1 1-16,10-17 0 15,-2-5 5-15,6-17 2 16,-11 2 6-16,5-16-1 15,-7 10 2-15,-7-13-6 0,-6 2-1 16,1-6-7-16,-15 11 2 16,-2 4-5-16,-4 26 3 15,-5 21-3-15,-4 20 2 16,2 10 1-16,-6 2 6 16,5-1-2-16,2-13 7 15,5 5-6-15,2-11 1 16,7 3-4-16,1-7 3 15,6-5-1-15,-4-10 5 16,11-7-1-16,-2-7 2 16,6-4-3-16,-4-4-2 0,3 0-4 15,-9 4-1-15,-7-1-8 16,-8 6-30-16,-7 2-167 16,-7 5-346-16,-6-1 30 15</inkml:trace>
          <inkml:trace contextRef="#ctx0" brushRef="#br0" timeOffset="-37054.0349">10453-2977 1186 0,'-18'-2'326'0,"-10"11"83"16,1 8-333-16,-14 6-22 15,2 10-11-15,-5 2 11 16,6-3 0-16,6 1-4 16,17-5-13-16,9 1-13 15,12-11-16-15,10-3-6 0,6-9 2 16,9-11-1-16,4-14 6 16,9-7-3-16,-6 2 4 15,-3-8-2-15,-11 5 2 16,-8 7-4-16,-12 6 4 15,-1 7-12-15,-3 11 3 16,-4 13 1-16,1 7 10 0,-2 9 6 16,2-1 14-16,6 0 0 15,9-12 2-15,12-8-8 16,8-13-7 0,12-15-4-16,2-6 0 0,2-6-4 15,-7 2 1-15,-1 1-4 16,-13 8 0-16,-6 8-8 15,-10 9 0-15,-5 1-1 16,-6 10 14-16,0 6 3 16,-1-4 8-16,5 6-1 15,2-3 0-15,11-5-14 16,1-7-2-16,8-5-5 16,1-7 5-16,3-7-4 15,-4-2-9-15,2-2-82 16,-9-1-56-16,1-16 403 15,-2-19-812-15,7-18 361 16</inkml:trace>
          <inkml:trace contextRef="#ctx0" brushRef="#br0" timeOffset="-36567.1463">11170-3498 1216 0,'-1'2'379'16,"-8"13"85"-16,-3 8-325 15,-3 53-21-15,-2 7-34 16,5 31-4-16,9-3-25 15,7 1-19-15,5-44-21 0,10-1-10 16,-6-27 0-16,-1-4-2 16,-3-9 2-1,-2-5-2-15,-4-13 3 0,0-11 5 16,-5-13 2-16,2-12-1 16,-4-7 2-16,-6-14-4 15,0-4-4-15,-1 7-4 16,-1 8 0-16,3 13-12 15,9 27 3-15,3 17-4 16,3 5 6-16,6 10 0 16,2-3 12-16,9-8-2 15,4-7 5-15,11-5-5 16,0-4 1-16,6-8 0 16,-5-8 4-16,1-4-2 15,-15-5 4-15,-2-1-3 16,-6 3 1-16,-8-3-5 0,-7 13-4 15,-2 10-10-15,-2 4 8 16,-3 11 0-16,4 4 8 16,7 0 4-16,5 1 8 15,10-4-9-15,3-6-2 16,7-6-6-16,-1-10 2 16,12-16-12-16,-8-6-2 15,4-16-57-15,-11-16-73 16,-7-65-56-16,-13 5-356 0,1-13 37 15</inkml:trace>
          <inkml:trace contextRef="#ctx0" brushRef="#br0" timeOffset="-35505.902">11272-3639 1334 0,'3'-25'458'0,"6"-9"62"0,6-2-457 15,2 7-554-15,-2 3 94 16</inkml:trace>
          <inkml:trace contextRef="#ctx0" brushRef="#br0" timeOffset="-35646.0412">11726-3481 1170 0,'-11'21'365'0,"4"8"105"16,4 41-325-16,4 1-26 16,2 2-35-16,3 27-22 15,5 2-37-15,7-31-13 16,-1-10-1-16,1 0-4 15,-3-28-2-15,-3-1-1 16,-9-8 1-16,2-6 12 16,-8-9 14-16,-5-13 17 15,-1-10 0-15,-3-8 1 16,-6-9-10-16,-5-5-15 16,0-1-13-16,-1-8-3 0,3 5 1 15,6 13 3-15,4 6 2 16,9 19-8-16,10 16 5 15,9 10-8-15,4-1-4 16,12 6-4-16,4-12 5 16,5-4-18-16,-1-2-37 15,9-10-104-15,-7-2-38 0,2-5-43 16,-8-20 21-16,-1-24-221 16,-7-5 64-16,-8-1 269 15,-9 6 94-15,-4 24 49 16,-13 43 275-16,-8 19 63 15,-2 19-198-15,-5 4 26 16,0-1-28-16,8-17-1 16,10-9-22-16,8-14-32 15,10-3-79-15,8-7-29 16,3-5-12-16,7-9-2 16,-1-5 6-16,-1-9-1 15,-6-3 7-15,-10-4-5 16,-7 1 2-16,-7 2-9 15,-5 10-1-15,-5 16-7 16,1 16 8-16,-5 12-6 16,1 2 8-16,5 6 4 15,3-6 7-15,9-8-5 0,3-2 4 16,2-3-6-16,-1-13-6 16,16-10-61-16,-2-8-34 15,13-11-84-15,2-7-23 16,4-4-14-16,-11-29 53 15,-2-16 42-15,-7 10 101 16,-8 6 91-16,-9 5 48 0,-6 44 34 16,-5 39-2-16,-5 6-4 15,4 9-52-15,0 4-11 16,3-5-28-16,7-14-4 16,5-10-10-16,3 3-16 15,2-6-16-15,4-4-5 16,-1-1 2-16,7 2-3 15,2-4 1-15,10 4-3 16,1-1 2-16,5 5-2 16,-5 1 3-16,-8 0-4 15,-11 4 2-15,-14 3-3 16,-14-4 15-16,-18 9 24 16,-10-4 21-16,-18 4 8 15,0-2 3-15,-14-16-10 16,8-6-24-16,-8-7-41 15,10-15-21-15,-6-10-209 0,-5 12-365 16,-6-7 38-16</inkml:trace>
          <inkml:trace contextRef="#ctx0" brushRef="#br0" timeOffset="-34605.2086">13011-3672 1167 0,'0'-15'368'0,"0"3"95"16,3 15-332-16,-3 19-20 16,2 10-18-16,-5 18 9 15,-2 3-24-15,-1 51 5 16,4 6-1-16,4 27-23 15,4-11-30-15,5 0-12 16,2-49-6-16,-1-18-6 16,-3-33 3-16,-4-11-3 15,0-4 6-15,-8-14 13 16,-2-8 7-16,-3-10-5 0,-2-5 4 16,-7-34-10-16,6-9-14 15,-1 0-8-15,5 5 2 16,7 14-8-16,6 32 4 15,7 14-7-15,6 8 2 16,11 12-3-16,5-2 6 16,14-2 0-16,-2-14 7 15,10-5 0-15,-4-52 5 0,5-14-3 16,-11-1 5-16,-3-8-3 16,-17-2 3-16,-7 23-5 15,-11 1 0-15,-10-7-9 16,-7 17 1-16,-4 17-15 15,-9 23 4-15,-11 36-3 16,-2 21 6-16,-8 9 9 16,4 4 24-16,3 6 3 15,14-22 5-15,6 43-1 16,12 8-7-16,9 4-15 16,4-5-2-16,9 3-9 15,3-51 1-15,13-19-5 16,2-21 1-16,5-7-3 15,-2-5 11-15,-3 7-3 16,-11 2 6-16,-4 12-6 16,-9-1 5-16,-4 3-4 0,-4-8 6 15,1 1-10-15,-2-8-20 16,6-4-157-16,3 1-54 16,8-34-352-16,2-20-47 15</inkml:trace>
          <inkml:trace contextRef="#ctx0" brushRef="#br0" timeOffset="-34246.4023">13864-3381 914 0,'19'2'302'0,"4"-1"65"16,-3-2-229-16,0-1-2 16,-4 43 9-16,1-42 27 15,-8-4-19-15,-1 4-5 16,-5-5-50-16,-8-44-25 15,-8 39-37-15,-12 3-7 16,-2 1-10-16,-9 13-10 16,-2 4-6-16,-5 54 0 15,7 14 7-15,-1 29 15 16,15-4 11-16,11 5-1 16,9-49 1-16,10-13-9 15,7-34-16-15,6-3-11 16,2-12 5-16,14-3-32 15,-1-3-30-15,11-17 38 16,-9-27-565-16,-5-5 166 0</inkml:trace>
          <inkml:trace contextRef="#ctx0" brushRef="#br0" timeOffset="-33360.6475">14413-3340 607 0,'14'-51'478'16,"-14"39"-59"-16,-12 5-6 15,-8 1-270-15,-18 3-8 16,-2 8-45-16,-10 4-18 15,8 53-23-15,2 32 23 16,15 8 2-16,5 0-5 16,11 7-8-16,6-62-20 15,3-30-25-15,6-8-16 16,4-5 3-16,13-11-5 16,5-1 6-16,11-7-2 0,5-8 7 15,5-3-5-15,-9 7 2 16,-3 14-6-16,-14 5-1 15,-8 14-2-15,-9 5 1 16,-5-2-1-16,1-11 6 16,-1 5-1-16,-1-19 3 15,4-1-1-15,2-11 2 16,7-25-1-16,-2-13 1 16,4-31 0-16,-4-8 0 15,-5 1-3-15,-9 25 1 0,-3 7-5 16,-2 46-1-16,2 12-2 15,1 15 0-15,4 4 2 16,4 10 10-16,8 49 4 16,7 0 3-16,6 9-2 15,6 19-2-15,10-18-8 16,1-37-1-16,-2-37-2 16,-1-20 6-16,3-84-4 15,-11 10 4-15,1-20-12 16,-5 27 2-16,-8-3-4 15,-6 65 0-15,-4-1-8 16,-13 10 13-16,-4 14-5 16,-3 11 3-16,-3 1 6 15,2 55 14-15,6 18-2 16,10-3 5-16,4 14-4 0,9-14-2 16,2-40-11-16,3-25 2 15,3-3-3-15,4-26 3 16,7-22-2-16,-2-22 4 15,9-45-5-15,-5-8 1 16,-1-4-1-16,-8 27-4 16,-7 7-2-16,-12 50 2 0,-3 5-1 15,-6 14-1-15,-1 4 2 16,1 12 2-16,-4 4 3 16,1 6 5-16,3-1 1 15,0 49 5-15,7 2-2 16,8 6-2-16,7 4-5 15,1-3 1-15,8-57-5 16,-3-17 5-16,0-20-2 16,-6-9 3-16,3-57-21 15,-15 4 9-15,1-7-62 16,-5 8-79-16,-7-13-441 16,-19 40 81-16</inkml:trace>
          <inkml:trace contextRef="#ctx0" brushRef="#br0" timeOffset="-33190.0672">14999-3922 1481 0,'-14'7'490'15,"11"7"69"-15,3 4-380 0,6 2-128 16,6-5-14-16,0-4-32 16,2-4-193-16,0-7-372 15,-8-9 52-15</inkml:trace>
        </inkml:traceGroup>
      </inkml:traceGroup>
    </inkml:traceGroup>
  </inkml:traceGroup>
</inkml:ink>
</file>

<file path=ppt/ink/ink3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9:27.5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2669EA-C88B-4340-ABF2-1EC98691F6E6}" emma:medium="tactile" emma:mode="ink">
          <msink:context xmlns:msink="http://schemas.microsoft.com/ink/2010/main" type="inkDrawing" rotatedBoundingBox="4369,13849 16419,14108 16409,14554 4359,14295" semanticType="callout" shapeName="Other"/>
        </emma:interpretation>
      </emma:emma>
    </inkml:annotationXML>
    <inkml:trace contextRef="#ctx0" brushRef="#br0">-5 186 1239 0,'-8'1'288'16,"20"4"101"-16,15 1-358 15,31 3-31-15,20-3-6 16,29 0 2-16,13-3 3 16,33-1 0-16,2-4 4 15,35 4-2-15,-8-1 0 16,41-8-1-16,-12-8 1 15,42-14 0-15,-15-8 1 0,42-7-2 16,-24 5 2-16,41 5-3 16,-31 12 3-16,45 10 1 15,-29 15 4-15,40 7 1 16,-28 13 2-16,43 7 0 16,-33-1 2-16,52-2-2 15,-28-7 0-15,47-12 0 16,-29-14 0-16,47-12-5 15,-49-7 1-15,45-2-5 16,-53 6 2-16,36 6-4 16,-53 13 3-16,30 11-3 15,-56 14 3-15,25 10-2 16,-52 5 4-16,21 6-4 16,-51-7 3-16,16-3-2 0,-41-9 1 15,8-2-3-15,-48-10 4 16,6 4-3-16,-34-2 2 15,-5 8 2-15,-32 4 4 16,-7 6-3-16,-28-4 6 16,-4 6-1-16,-24-9-1 15,-9-8-3-15,-9-9 3 16,-6 2-3-16,-12-14 4 16,-4 3-12-16,-6-2-54 0,-8-11-374 15,-3-7 95-15</inkml:trace>
  </inkml:traceGroup>
</inkml:ink>
</file>

<file path=ppt/ink/ink3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9:27.0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A19414C-2C83-4B8E-AA7B-62B5FF7CF74C}" emma:medium="tactile" emma:mode="ink">
          <msink:context xmlns:msink="http://schemas.microsoft.com/ink/2010/main" type="inkDrawing" rotatedBoundingBox="6048,14659 6652,8514 6692,8518 6089,14663" semanticType="callout" shapeName="Other">
            <msink:sourceLink direction="with" ref="{12D50345-E80F-4D41-8D06-5AFB9CD9588F}"/>
            <msink:sourceLink direction="with" ref="{926814E3-8135-4332-9493-451D826CBECB}"/>
          </msink:context>
        </emma:interpretation>
      </emma:emma>
    </inkml:annotationXML>
    <inkml:trace contextRef="#ctx0" brushRef="#br0">605 0 1211 0,'5'19'319'16,"-16"18"84"-16,-3 32-338 16,2 12-52-16,-2 36-7 15,1 9 12-15,-7 41 19 16,9 1 13-16,-7 63 5 16,0-10-1-16,-5 58-11 15,4-10-18-15,-12 50-12 16,2-46-7-16,-1 53-5 15,3-42 6-15,-4 33 21 16,7-38 9-16,-9 43 7 0,5-46 7 16,-10 24-9-1,8-34-18-15,-9 16-11 0,13-54-5 16,-3 1-6-16,12-47 8 16,7-31-6-16,4-47 9 15,4-19-7-15,1-43 5 16,-2-12-11-16,3-14 6 15,-3-10-21-15,3-6-18 16,3 4-130-16,3 2 458 16,-2 11-821-16,1 1 313 0</inkml:trace>
  </inkml:traceGroup>
</inkml:ink>
</file>

<file path=ppt/ink/ink3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3:56.6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55FD1F-C786-45F2-98BB-2842AD7789D2}" emma:medium="tactile" emma:mode="ink">
          <msink:context xmlns:msink="http://schemas.microsoft.com/ink/2010/main" type="writingRegion" rotatedBoundingBox="14848,8961 20329,6744 21501,9642 16021,11859">
            <msink:destinationLink direction="with" ref="{2847F2AF-FE6B-434B-B695-4EE2D660E0A6}"/>
            <msink:destinationLink direction="with" ref="{56C1D0C8-5861-4541-85BC-97A42371AAAF}"/>
          </msink:context>
        </emma:interpretation>
      </emma:emma>
    </inkml:annotationXML>
    <inkml:traceGroup>
      <inkml:annotationXML>
        <emma:emma xmlns:emma="http://www.w3.org/2003/04/emma" version="1.0">
          <emma:interpretation id="{6754E38D-F8EF-4392-8740-E75FA53BF7DE}" emma:medium="tactile" emma:mode="ink">
            <msink:context xmlns:msink="http://schemas.microsoft.com/ink/2010/main" type="paragraph" rotatedBoundingBox="14848,8961 20058,6854 20640,8293 15431,10401" alignmentLevel="1"/>
          </emma:interpretation>
        </emma:emma>
      </inkml:annotationXML>
      <inkml:traceGroup>
        <inkml:annotationXML>
          <emma:emma xmlns:emma="http://www.w3.org/2003/04/emma" version="1.0">
            <emma:interpretation id="{4AD41C14-1DE0-4A83-BDEF-4CE4F4ACA6CC}" emma:medium="tactile" emma:mode="ink">
              <msink:context xmlns:msink="http://schemas.microsoft.com/ink/2010/main" type="line" rotatedBoundingBox="14848,8961 20058,6854 20640,8293 15431,10401"/>
            </emma:interpretation>
          </emma:emma>
        </inkml:annotationXML>
        <inkml:traceGroup>
          <inkml:annotationXML>
            <emma:emma xmlns:emma="http://www.w3.org/2003/04/emma" version="1.0">
              <emma:interpretation id="{B9548C12-806C-4F1E-BB26-818806D7C8E4}" emma:medium="tactile" emma:mode="ink">
                <msink:context xmlns:msink="http://schemas.microsoft.com/ink/2010/main" type="inkWord" rotatedBoundingBox="14848,8961 20058,6854 20640,8293 15431,10401"/>
              </emma:interpretation>
              <emma:one-of disjunction-type="recognition" id="oneOf0">
                <emma:interpretation id="interp0" emma:lang="" emma:confidence="0">
                  <emma:literal>denkt</emma:literal>
                </emma:interpretation>
                <emma:interpretation id="interp1" emma:lang="" emma:confidence="0">
                  <emma:literal>"denkt</emma:literal>
                </emma:interpretation>
                <emma:interpretation id="interp2" emma:lang="" emma:confidence="0">
                  <emma:literal>Idavalet</emma:literal>
                </emma:interpretation>
                <emma:interpretation id="interp3" emma:lang="" emma:confidence="0">
                  <emma:literal>denket</emma:literal>
                </emma:interpretation>
                <emma:interpretation id="interp4" emma:lang="" emma:confidence="0">
                  <emma:literal>Lohnvalet</emma:literal>
                </emma:interpretation>
              </emma:one-of>
            </emma:emma>
          </inkml:annotationXML>
          <inkml:trace contextRef="#ctx0" brushRef="#br0">314-7583 1142 0,'12'15'421'0,"0"21"21"15,0 2-277-15,9 34-131 16,3 13-27-16,11 36 5 0,2-1-6 15,5 19 9-15,-1-22-11 16,6 9 6 0,-6-29-10-16,0-6 7 0,-4-21-7 15,-3-3-4-15,-6-32-34 16,-2-14-65-16,-7-20-4 16,4-34-347-16,-5-18 59 15</inkml:trace>
          <inkml:trace contextRef="#ctx0" brushRef="#br0" timeOffset="362.0324">1131-7183 1167 0,'-7'-6'352'15,"-10"15"81"-15,-9 25-315 16,-3 11-56-16,-8 23-15 16,9 5-22-16,1 21 10 15,15-12-5-15,9 9 2 16,12-24 1-16,8-8-10 15,5-33-15-15,12-30 8 16,-1-40-4-16,14-43 9 16,-3-30-4-16,0-50 3 15,-8-1-12-15,-19-20 4 16,-17 25-10-16,-15 18 5 16,-6 55 4-16,-10 33 15 0,12 50-8 15,-7 45 3 1,11 26-5-16,0 38-5 0,5 12-14 15,9 24 12-15,9-12-4 16,11 1 10-16,9-31-9 16,13-14 7-16,4-38-12 15,10-26-22-15,-7-21-42 16,1-31 357-16,-14-26-822 16,-10-24 357-16</inkml:trace>
          <inkml:trace contextRef="#ctx0" brushRef="#br0" timeOffset="809.3519">1465-7204 1168 0,'-1'44'337'0,"2"9"98"15,4-3-321-15,5-4-47 16,2-16-24-16,8-7-1 16,1-19-31-16,10-5 8 15,2-11-7-15,8-28 11 16,-3-7-7-16,6-12 6 15,-11-3-14-15,-2 7 3 16,-15 28-12-16,0 12 9 16,-3 22-6-16,-1 27 18 15,1 10-2-15,8 15 22 16,-1 2-7-16,1-5 12 0,-1-18-20 16,8-16 6-16,0-26-16 15,8-33 7-15,1-20-11 16,8-28 8-16,-10-2-8 15,0-1 1-15,-9 29-9 16,-10 17-2-16,-10 31-7 16,-1 25 3-16,-5 21-4 15,1 18 8-15,1 4 3 0,6 12 9 16,2-13-3-16,8-6 5 16,4-20-10-16,3-19 6 15,4-25-7-15,3-24 9 16,-6-13-19-16,3-16-78 15,-3 5-78-15,-1 1-11 16,-5 17-375-16,0 11 60 16</inkml:trace>
          <inkml:trace contextRef="#ctx0" brushRef="#br0" timeOffset="1542.0585">2577-7427 854 0,'3'0'294'0,"-6"0"64"15,0 3-224-15,0 3-38 16,-4 3-28-16,-5 6 0 15,1 8-32-15,-3 6 13 16,4 3-4-16,4 7 11 0,0-4-14 16,9-9-2-16,1-6-21 15,16-13-1-15,1-14-14 16,14-15 4-16,0-6 0 16,9-9-1-16,-12 5-4 15,-2 4 0-15,-12 11-5 16,-3 12-4-16,-10 10 0 15,-3 5 4-15,-2 7 1 16,0-3 3-16,1-5 3 16,10-18 6-16,5-17-5 0,7-24 1 15,6-6-15-15,-2-29-33 16,-7-5-28-16,-11-20-2 16,-10 6-290-16,-4 0-73 15,-6 29-36-15,5 19-157 16,3 36 957-16,2 28 173 15,-2 21-201-15,4 13 71 16,-1 7-273-16,5 10 2 16,2-6-32-16,6 0-5 15,-1-12-21-15,9 6-9 16,0-9-21-16,5 3-2 16,-5-4-12-16,2 16 6 15,-9-6-5-15,-7 9 8 0,-2-5 0 16,-1 1 15-16,-2-19-6 15,10-11 8-15,3-21-8 16,8-28 5-16,3-19-15 16,9-17 6-16,-5-12-6 15,-3-23-3-15,-7 7-21 16,-8-2-13-16,-10 16-5 16,-5 13-1-16,-3 32 3 15,-5 23 15-15,3 20 13 0,-2 19 4 16,2 6 2-1,2 13 6-15,5-4-4 0,4 2 2 16,4-13-5-16,4-2 2 16,1-13-13-16,5 1-39 15,-2-5-11-15,1 8 2 16,0-8-2-16,0 8 11 16,0-6 38-16,-1 1 10 15,-2-6-25-15,4-1-8 16,-2-14-11-16,5-9-293 15,-2-20-26-15,3-29-73 16</inkml:trace>
          <inkml:trace contextRef="#ctx0" brushRef="#br0" timeOffset="2005.008">3447-8439 667 0,'-8'-38'387'0,"5"24"-47"0,3 31-150 15,0 22-67 1,5 10-74-16,4 12 15 0,3-7 5 15,14 15 9-15,6-4-13 16,12 14 1-16,1-3-32 16,7 19-5-16,-7-11-22 15,7-4 2-15,-8-19-8 0,-2-10 6 16,-7-20-6 0,-9-16 8-16,-12-12 6 0,-19-9 29 15,-12-8-5-15,-16-16 6 16,-9-2-7-16,-22-7-25 15,-4-2-31-15,-22 3 3 16,7 13-4 0,-10 3 5-16,17 8 19 0,6 5 17 15,28 3 6-15,12 1 21 16,19 5-11-16,20-3 1 16,20-1-16-16,30-13-4 15,17-9-23-15,39-21 12 16,8-6 4-16,20-20-120 15,-13-4-402-15,-11-17 102 16</inkml:trace>
          <inkml:trace contextRef="#ctx0" brushRef="#br0" timeOffset="-1426.7353">-608-7095 1212 0,'-40'17'332'0,"-11"16"85"15,-5 14-348-15,-20 28-16 16,2 5-31-16,-12 19 14 16,8-4-1-16,11 22 11 15,26-18-14-15,16 15 4 16,23-11-16-16,17 11-4 15,13-17-16-15,14 7 6 16,4-23-5-16,8-11 3 0,-2-31-4 16,10-15 9-16,-7-31-5 15,4-21 10-15,-8-13-1 16,0-13 8-16,-17-4-9 16,-5 7 7-16,-15 10 6 15,-14 1 32-15,-17 16-3 16,-6 4 11-16,-8 8-7 15,-9 8-10-15,5 11-34 16,3 7 0-16,4 13-12 16,9 5 3-16,19-3-9 0,9-3 4 15,11-8-7-15,17-27 5 16,4-16-6-16,10-23 8 16,-2-11-3-16,4-10 7 15,-11 10-5-15,-1 11 4 16,-16 25-9-16,-4 30 2 15,-11 33-6-15,0 34 6 16,-9 19-1-16,1 28 10 16,-4-21-3-16,5-3 7 15,5-33-8-15,5-26-15 16,7-44-101-16,0-53-432 16,-11-26 92-16</inkml:trace>
          <inkml:trace contextRef="#ctx0" brushRef="#br0" timeOffset="-575.1127">-81-6344 1333 0,'-5'9'298'0,"5"4"133"16,5-4-394-16,3 1-7 15,4-10-9-15,7 0 13 16,4-12-15-16,9-5 11 16,4-11-10-16,8-13 6 15,-6-9-13-15,2-5 3 16,-11 5-8-16,-5-6 3 15,-9 12-5-15,-6 1 9 16,-6 7 0-16,-7 3 11 16,-7 11 0-16,-10 6 6 15,-3 10-7-15,-11 6-1 16,0 13-13-16,-5 19 0 16,4 11-11-16,1 23 4 0,9 10-7 15,3 18 8-15,14-12-7 16,6 6 10-16,12-17-7 15,13-8 7-15,5-21-9 16,12-5 8-16,8-21-10 16,8-19 9-16,1-10-6 0,11-13 7 15,-11-9-8-15,6-5 9 16,-16 9 0-16,-5-6-60 16,-17-7-89-16,-15-27-370 15,-18 9 29-15</inkml:trace>
        </inkml:traceGroup>
      </inkml:traceGroup>
    </inkml:traceGroup>
    <inkml:traceGroup>
      <inkml:annotationXML>
        <emma:emma xmlns:emma="http://www.w3.org/2003/04/emma" version="1.0">
          <emma:interpretation id="{437375E9-201C-4B1B-9E1D-549CF73CB405}" emma:medium="tactile" emma:mode="ink">
            <msink:context xmlns:msink="http://schemas.microsoft.com/ink/2010/main" type="paragraph" rotatedBoundingBox="16971,9854 20864,8152 21468,9531 17575,11234" alignmentLevel="2"/>
          </emma:interpretation>
        </emma:emma>
      </inkml:annotationXML>
      <inkml:traceGroup>
        <inkml:annotationXML>
          <emma:emma xmlns:emma="http://www.w3.org/2003/04/emma" version="1.0">
            <emma:interpretation id="{5F683FF4-2BFA-44CD-8E27-8F630F202B34}" emma:medium="tactile" emma:mode="ink">
              <msink:context xmlns:msink="http://schemas.microsoft.com/ink/2010/main" type="line" rotatedBoundingBox="16971,9854 20864,8152 21468,9531 17575,11234">
                <msink:destinationLink direction="with" ref="{169A2930-E247-4897-AC15-768BBF6D63D4}"/>
              </msink:context>
            </emma:interpretation>
          </emma:emma>
        </inkml:annotationXML>
        <inkml:traceGroup>
          <inkml:annotationXML>
            <emma:emma xmlns:emma="http://www.w3.org/2003/04/emma" version="1.0">
              <emma:interpretation id="{A7FF65E4-05E5-4705-B59A-66BBCBF8AAF3}" emma:medium="tactile" emma:mode="ink">
                <msink:context xmlns:msink="http://schemas.microsoft.com/ink/2010/main" type="inkWord" rotatedBoundingBox="16971,9854 20864,8152 21468,9531 17575,11234"/>
              </emma:interpretation>
              <emma:one-of disjunction-type="recognition" id="oneOf1">
                <emma:interpretation id="interp5" emma:lang="" emma:confidence="0">
                  <emma:literal>furkhktim</emma:literal>
                </emma:interpretation>
                <emma:interpretation id="interp6" emma:lang="" emma:confidence="0">
                  <emma:literal>furkkktim</emma:literal>
                </emma:interpretation>
                <emma:interpretation id="interp7" emma:lang="" emma:confidence="0">
                  <emma:literal>funken Krim</emma:literal>
                </emma:interpretation>
                <emma:interpretation id="interp8" emma:lang="" emma:confidence="0">
                  <emma:literal>funken Kliem</emma:literal>
                </emma:interpretation>
                <emma:interpretation id="interp9" emma:lang="" emma:confidence="0">
                  <emma:literal>funken Klum</emma:literal>
                </emma:interpretation>
              </emma:one-of>
            </emma:emma>
          </inkml:annotationXML>
          <inkml:trace contextRef="#ctx0" brushRef="#br0" timeOffset="3596.1637">925-5828 1125 0,'-29'-91'351'0,"-4"14"107"16,7 39-314-16,0 33-22 16,13 37-40-16,5 49-29 15,3 13-40-15,13 27-12 0,10-6 6 16,16 20 0-16,4-30 8 15,22 13-7-15,2-16 5 16,10 9-9-16,-9-31 6 16,1 1-8-16,-18-22 6 15,-10 3-7-15,-13-19 8 16,-8-2-14-16,-12-14 31 16,-12-12 37-16,-9-18 8 0,-11-27-4 15,-3-25 13-15,-23-41-32 16,4-19-36-16,-7-17-9 15,10 21 3-15,2 16-9 16,25 45 6-16,6 24-11 16,16 32 1-16,13 26-6 15,9 13 6-15,10 12-5 16,10 5 11-16,5-2-6 16,-1-19 9-16,8-19-9 15,-5-24 8-15,-2-31-5 16,-5-25 12-16,-5-33-6 15,-14-2 9-15,-6 1-4 16,-7 24 4-16,-5 18-13 16,-3 34 1-16,3 26-8 15,2 17 3-15,7 20-5 16,2 4 11-16,10 9-2 0,0-15 7 16,8-11-9-16,0-25 7 15,7-31-4-15,-2-26 9 16,-1-27-6-16,-7-3 12 15,2 0-10-15,-10 21 6 16,2 23-15-16,-5 27 5 16,3 16-12-16,-4 13 8 15,1 18-9-15,-3 1 14 0,7 9-5 16,-7-5 11-16,2-8-8 16,-1-17 6-16,3-28-5 15,-4-18 6-15,1-24-29 16,-3-4-42-16,-4-19-130 15,-8-6-313-15,-7-12-50 16,-7 9-192-16</inkml:trace>
          <inkml:trace contextRef="#ctx0" brushRef="#br0" timeOffset="4329.7629">2030-6139 762 0,'-16'-27'609'16,"3"7"-104"-16,2 16-80 0,7 13-281 15,4 6-76-15,4 23-28 16,8 9-31-16,5 24-11 16,4 8 10-16,8 17-4 15,3-16 8-15,4 7-9 16,-2-21 5-16,1-6-4 16,-10-23 7-16,1-9-1 15,-9-24 13-15,4-20-2 16,-1-22 5-16,7-34-8 15,-1-11 1-15,-6-16-12 16,-4 13 1-16,0 11-10 16,-10 33 3-16,-5 24-16 15,5 36 7-15,0 31-13 16,0 14 9-16,3 19-4 16,1-1 18-16,8 7-7 15,-6-25 13-15,6-10-9 0,0-21 7 16,8-18-6-16,-8-29 9 15,11-23-4-15,-12-9 9 16,-4-31-35-16,-3 4-75 16,-6-12-447-16,-2 10 91 15</inkml:trace>
          <inkml:trace contextRef="#ctx0" brushRef="#br0" timeOffset="3863.4367">2040-6341 1283 0,'-7'2'380'0,"-1"12"83"15,2 10-349-15,1 29-35 16,5 15-12-16,6 28 5 16,8 9-5-16,10 5-8 0,11-23-16 15,11-7-20-15,-1-28-10 16,7-20-12-16,-10-19 6 16,-2-2-7-1,-16-16 11-15,-3-5-5 0,-10-4 10 16,-8-21-6-16,-11-18 7 31,-2-15-10-15,-8 1 2-1,-1 3-10-15,6 23-1 0,7 35-19 0,7 34 3 0,10 32-6 0,-2 2 7 0,3 11-1 16,2-10 20 0,1-7-5-16,2-32 9 0,-1-3-12 15,1-10-23-15,-3-13-89 16,-10-8-55-16,-5-13-359 15,-11-10 21-15</inkml:trace>
          <inkml:trace contextRef="#ctx0" brushRef="#br0" timeOffset="4695.3544">2627-6403 947 0,'-13'-47'364'0,"4"9"72"15,4 28-241-15,5 23-68 16,3 16-34-16,5 17-7 16,-1 7-39-16,5 26 19 15,1-7 15-15,5 18 2 16,0-7-9-16,8 22-17 15,1-24-24-15,5-1-17 16,-2-25-6-16,1-11-9 16,-7-31 5-16,3-26 0 15,-2-24 7-15,0-33-5 16,-2-15 8-16,4-24-6 0,-5 4 1 16,2-1-8-16,-4 27 4 15,-4 0-7-15,-7 25 8 16,1 2-35-16,-6 16-24 15,-1 4-89-15,-3 14-38 16,5 4-355-16,-5 10-1 16,-5 7-119-16</inkml:trace>
          <inkml:trace contextRef="#ctx0" brushRef="#br0" timeOffset="5020.0998">3057-6119 1024 0,'17'50'327'0,"-4"6"95"15,7-3-266-15,1 0-54 16,-1-12-20-16,6-6-22 16,-1-11-40-16,6-20-86 15,-4-21 365-15,6-23-739 16,-5-7 296-16</inkml:trace>
          <inkml:trace contextRef="#ctx0" brushRef="#br0" timeOffset="5416.2733">3193-6846 1657 0,'-3'26'324'15,"2"32"164"-15,5 11-485 16,10 36 4-16,3-3 17 15,9 1 7-15,7-21 10 16,12-3-11-16,1-26-5 0,6 1-15 16,-11-16 0-1,-7-9-8-15,-11-14 7 0,-14-15-1 16,-13-16 8-16,-13-21-5 16,-7-10 4-16,-16-23-14 15,-1 1-11-15,-1-7-9 16,10 20 4-16,8 10-6 15,18 29 5-15,10 20 1 16,8 22 6-16,8 17-5 16,6 5 8-16,9 6 6 15,1-9 12-15,14-7-5 16,0-16 6-16,3-18-9 16,-6-20 8-16,-3-27-7 15,-12-12 9-15,-6-21-8 16,-12 1 6-16,-7 2-9 15,-4 19 5-15,-4 16-11 0,-4 25 2 16,7 26-9-16,-2 17 4 16,13 26-9-16,3 7 11 15,9 11-3-15,1-11 14 16,11-9-7-16,-7-18 10 16,5-14-8-16,-2-21 6 15,2-15 5-15,-7-8-14 16,-9-22-46-16,-10-6-113 15,-18-18-375-15,-14 3 32 0</inkml:trace>
          <inkml:trace contextRef="#ctx0" brushRef="#br0" timeOffset="5786.2864">3694-6864 1275 0,'6'21'319'0,"-1"-4"96"16,5 1-360-16,6-6-42 15,5-6-9-15,20-4-68 16,3-4 469-16,12 4-824 16,0-7 371-16</inkml:trace>
          <inkml:trace contextRef="#ctx0" brushRef="#br0" timeOffset="5974.1506">4237-6925 1141 0,'-3'59'364'0,"-13"13"91"15,-3 4-289-15,6 12-72 0,5-13-17 16,11-18-16-16,12-29-37 16,13-22-8-16,0-25-1 15,6-31-7-15,-4-8 7 16,-2-13-5-16,-12 9-2 0,-1 8-7 16,-6 24 6-16,-4 19-12 15,-2 27 5-15,3 22-1 16,-1 10 17-1,11 13 6-15,1 1 16 0,13-7-5 16,1-25 1-16,13-22-13 16,-3-25-5-16,9-38-8 15,-8-15 6-15,2-13-7 16,-12 13 3-16,-6 11-21 16,-12 29 1-16,-5 24-14 15,-8 27 4-15,1 26 3 16,-1 11 25-16,7 22 4 15,2-4 18-15,12 1-4 16,2-24-3-16,5-16-10 16,-2-28-7-16,-1-29-112 15,-9-24-74-15,-5-15-364 16,-21-2-9-16</inkml:trace>
        </inkml:traceGroup>
      </inkml:traceGroup>
    </inkml:traceGroup>
  </inkml:traceGroup>
</inkml:ink>
</file>

<file path=ppt/ink/ink3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9:44.2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441077-2504-4FD9-B2B1-9993282922DC}" emma:medium="tactile" emma:mode="ink">
          <msink:context xmlns:msink="http://schemas.microsoft.com/ink/2010/main" type="inkDrawing" rotatedBoundingBox="22677,4969 30584,2212 31961,6162 24054,8920" semanticType="enclosure" shapeName="Other">
            <msink:sourceLink direction="with" ref="{31B1D374-4D0C-4F6D-AB81-9E66B0A521BA}"/>
          </msink:context>
        </emma:interpretation>
      </emma:emma>
    </inkml:annotationXML>
    <inkml:trace contextRef="#ctx0" brushRef="#br0">-6878-2479 967 0,'2'-50'274'16,"-10"52"55"-16,-1 45-285 0,2 44-14 15,2 30-33-15,7 49 2 16,10 6 2-16,20 41 4 16,13-6 0-16,22 37 1 15,6-24-5-15,9 34 4 16,-8-30-4-16,-4 14 4 15,-19-38-2-15,-1 2 3 16,-12-51-2-16,-9-25 1 16,-11-48-1-16,-1-30 1 15,-14-37-4-15,-14-38-69 16,-2-34-272-16,-13-34 65 16</inkml:trace>
    <inkml:trace contextRef="#ctx0" brushRef="#br0" timeOffset="1087.0523">-6327 1253 1466 0,'-23'0'318'16,"32"-20"129"-16,35 0-436 16,58-18-12-16,32-12-13 15,72-30 6-15,20-10 2 0,65-19-12 16,-7 1-4-16,61-22-3 15,-33 11 2-15,49-14 0 16,-30 10 13-16,53-14 7 16,-41 14 1-16,54-28 3 15,-28 14-4-15,50-28 4 16,-47 5-4-16,49-19 5 16,-49 28-3-16,27-24 4 15,-62 29-3-15,20 1 1 16,-78 33 0-16,-11 10-20 15,-69 38-48-15,-35 20-351 16,-76 27 82-16</inkml:trace>
    <inkml:trace contextRef="#ctx0" brushRef="#br0" timeOffset="-71761.4627">-7342-2815 1309 0,'-17'1'847'0,"1"1"-724"0,249-48-121 16,48 5-64-16,88-7-64 15,42-7-6-15,-61 6-2 16,-26-4 7-16,56-9 63 16,-40-3 89-16,58-6 64 15,-32 20 25-15,68-35 23 16,-43-1-2-16,64-17-12 16,-48-1-49-16,42-28-16 0,-70 40-23 15,23 3-2 1,-81 25-13-16,-10 15-9 0,-85 30-8 15,-17 10 1-15,-68 11-1 16,-16 4-2-16,-39 4 3 16,-4-3-60-16,-23-4-444 15</inkml:trace>
  </inkml:traceGroup>
</inkml:ink>
</file>

<file path=ppt/ink/ink3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0:22.6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EB34F6-12D5-4AFD-B71A-D251706D60E1}" emma:medium="tactile" emma:mode="ink">
          <msink:context xmlns:msink="http://schemas.microsoft.com/ink/2010/main" type="inkDrawing" rotatedBoundingBox="21248,14487 32087,9091 34309,13554 23470,18950" semanticType="callout" shapeName="Other">
            <msink:sourceLink direction="with" ref="{0B91FAFD-5DCC-4DD7-AC70-41EEA5E5A6B1}"/>
            <msink:sourceLink direction="with" ref="{48E98724-C9E2-415D-B3A1-E78B7FB48C4B}"/>
          </msink:context>
        </emma:interpretation>
      </emma:emma>
    </inkml:annotationXML>
    <inkml:trace contextRef="#ctx0" brushRef="#br0">27 6872 784 0,'-12'21'282'0,"3"-10"67"16,6-8-195-16,-2-14-48 16,5-9-25-16,0-12-3 15,2-16-42-15,4-23-8 16,3-4-11-16,3-25-2 16,2 1-9-16,-2-5-1 15,-3 8-3-15,0-19 0 16,-4 10 0-16,-1-21 0 15,4 6-4-15,2-39 3 16,2 1 0-16,4-28-2 16,0 0 1-16,1-40 4 15,-2 35-3-15,3-26 2 16,-7 28 1-16,0-3 2 0,-2 39-5 16,0-24 3-16,-3 34-3 15,3-15 1-15,5 20-4 16,4-38 5-16,-1 12-4 15,5-24 3-15,-3 68-1 16,-1 0-3 0,17-129 5-16,-19 128 0 15,3 0-4 1,17-107 10-16,-6 38-2 0,-12 72 9 16,-2 18-2-16,-3 41 6 15,1 9-11-15,7-6 2 16,0 9-10-16,7-7 3 15,-2 6-7-15,5-4 4 16,1 11-5-16,8 0 2 16,2 17 0-16,11 1-3 15,2 11-2-15,13 3 4 16,1 5-3-16,17-6 2 16,-3 1 3-16,24-12 2 15,2-2-3-15,26-12 5 16,-8-1-6-16,31-3 5 15,-6 2-4-15,29 1 4 16,-7 11-5-16,38 7 4 16,-13 8-5-16,33 4 4 15,-15 6-3-15,41-2 3 0,-20-6-3 16,36-1 6-16,-21-3-5 16,37-6 4-16,-26-3-4 15,38-10 4-15,-26 1-5 16,35-6 5-16,-36 4-5 15,34-3 5-15,-37 9-5 16,31 2 5-16,-39 4-5 0,26 0 6 16,-44 8-5-16,16-1 5 15,-43 2-3-15,16 3 4 16,-41 5-6-16,16-6 4 16,-33 2-4-16,8-4 5 15,-35-4-5-15,5-2 5 16,-33-1-4-16,-1-2 4 15,-27 7-6-15,-1-1 8 16,-28 6-6-16,-9 5 6 16,-26 2-7-16,-5-2 9 15,-15 4-10-15,-1-4 9 16,-6 3-8-16,3 2 11 16,-4-1-8-16,1-4-16 15,0-1-35-15,14-27-358 16,-8-14 83-16</inkml:trace>
  </inkml:traceGroup>
</inkml:ink>
</file>

<file path=ppt/ink/ink3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9:44.9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51EFCD-F3F0-4F5E-A8E6-113D1C5C6617}" emma:medium="tactile" emma:mode="ink">
          <msink:context xmlns:msink="http://schemas.microsoft.com/ink/2010/main" type="inkDrawing" rotatedBoundingBox="23328,4786 30643,3395 31131,5961 23816,7351" semanticType="underline" shapeName="Other">
            <msink:sourceLink direction="with" ref="{C19E6598-0D1A-4536-BD99-A360B4D67121}"/>
          </msink:context>
        </emma:interpretation>
      </emma:emma>
    </inkml:annotationXML>
    <inkml:trace contextRef="#ctx0" brushRef="#br0">-6853-1714 582 0,'3'-56'409'15,"4"6"-86"-15,5 23-36 16,19 2-282-16,11 7-7 16,33 6 5-16,6 4-3 15,32-2 6-15,11 1-2 0,42 6 5 16,-4-8-7-1,43-3 6-15,-2-8-5 16,34-25 6-16,-16-22-1 0,45-46 3 16,-26-3-4-16,40-31 3 15,-23-19-6-15,37-30 1 16,-33 42-5-16,36-17 2 16,-37 36-3-16,24 16 3 15,-45 38-3-15,22-10 4 16,-39 22-3-16,15-13 2 15,-37 22-3-15,18-6 3 16,-36 16-3-16,10-7 3 16,-38 12-2-16,7 6 1 15,-36 15-1-15,1 3 1 16,-29 16-3-16,-6 5 4 16,-26 4-5-16,2 12-2 0,-25 10-5 15,-5 26 9 1,-9 21 4-16,-5 40 6 15,-12 15 4-15,6 15 7 0,2-20-8 16,15 28-1-16,7 15-5 16,15-9 3-16,3-16-6 15,5 7 5-15,-5-40-7 16,3-31 4-16,-12-6-4 16,-3 16 5-16,-9-6-5 0,-1 21 4 15,-18-7-3-15,-13 24 3 16,-15-9-25-16,-4 17-339 15,-10-23 105-15</inkml:trace>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8:08.5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D2678F-320C-4BA3-A210-FC904385F16B}" emma:medium="tactile" emma:mode="ink">
          <msink:context xmlns:msink="http://schemas.microsoft.com/ink/2010/main" type="inkDrawing" rotatedBoundingBox="28260,6032 33074,5420 33081,5478 28268,6090" shapeName="Other"/>
        </emma:interpretation>
      </emma:emma>
    </inkml:annotationXML>
    <inkml:trace contextRef="#ctx0" brushRef="#br0">26 621 731 0,'-18'3'222'16,"10"-3"40"-16,6-2-181 15,5 1-44-15,1 4 12 16,9-2 18-16,4 2 9 16,4-1-8-16,11-2-9 15,10-3-20-15,12-5-17 16,5-3-11-16,18-5-5 16,-1 1 2-16,20-4-7 15,-7 6 4-15,13-1-6 16,-13 3 5-16,14 4-7 15,-10 1 8-15,21 0-7 16,-6-2 5-16,22-4-4 0,-12-2 5 16,23-7-8-16,-16-6 7 15,18-2-4-15,-16 3 4 16,16-3-5-16,-22 7 7 16,13 3-5-16,-21 9 3 15,13-2-3-15,-15 2 4 16,13 4 1-16,-8-1 5 15,11-10-4-15,-13-1 3 0,12 1-3 16,-24-1-1-16,5 1-7 16,-14 8 5-16,4 0-4 15,-18-2 4-15,7 1-4 16,-14-2 5-16,7 1-7 16,-10 4 7-16,13-1-7 15,-10 5 13-15,8-2-2 16,-13 2 8-16,-5 0 0 15,-13 3 9-15,-1-3-8 16,-13 3 4-16,3-4-1 16,-8-1 1-16,2 1-7 15,-8-2 0-15,1-2-8 16,-7 2 1-16,0 0-7 16,-7-5 5-16,-5 5-7 15,-5 0-2-15,-8 1-57 16,-7 2 119-16,-4 8-463 15,0 1 143-15</inkml:trace>
  </inkml:traceGroup>
</inkml:ink>
</file>

<file path=ppt/ink/ink3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2:33.5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5676AE-C6BB-42DE-AEF7-D16B8859315B}" emma:medium="tactile" emma:mode="ink">
          <msink:context xmlns:msink="http://schemas.microsoft.com/ink/2010/main" type="inkDrawing" rotatedBoundingBox="19402,6567 22847,5284 22885,5385 19440,6668" semanticType="underline" shapeName="Other">
            <msink:sourceLink direction="with" ref="{1925EBCE-CCDD-4F05-81A3-80EC473738F3}"/>
          </msink:context>
        </emma:interpretation>
      </emma:emma>
    </inkml:annotationXML>
    <inkml:trace contextRef="#ctx0" brushRef="#br0">-1 1276 1312 0,'2'-1'333'0,"4"-1"94"16,4 1-385-16,13-2-21 16,8 0-25-16,16-5 0 15,9-1 0-15,18-9 2 16,-1 3 1-16,13-10 0 15,-4-4-2 17,-41 16 1-32,0-1 3 0,146-56 0 15,-10-2-1-15,21-16 1 16,-7 3 0-16,-61 21 1 16,-8 9 0-16,17 4 0 15,-13 7-1-15,23 0 1 16,-12 6-3-16,14-2 1 15,-17 10-1-15,18-7 3 16,-23-2-2-16,13-5 1 16,-25 0 0-16,-3-14 1 0,-23 10-3 15,-5 1 4-15,-28 9-1 16,-6 1 26-16,-15 13 14 16,-8 6 32-16,-12 9 11 15,-8 4 24-15,-6 7-17 16,-3-5-5-16,0 3-29 15,-1 0-13-15,1-3-24 16,-2 1-8-16,2 2-9 0,0 2-1 16,0-2-2-16,-1 1 1 15,-2 1-8-15,1 4-53 16,-9 1-90-16,-20 15-410 16,-38 0 52-16</inkml:trace>
  </inkml:traceGroup>
</inkml:ink>
</file>

<file path=ppt/ink/ink3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2:41.5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D15AA4-B708-4BF2-BED3-906BDC2EF924}" emma:medium="tactile" emma:mode="ink">
          <msink:context xmlns:msink="http://schemas.microsoft.com/ink/2010/main" type="writingRegion" rotatedBoundingBox="5038,13472 6359,13275 6463,13971 5142,14169"/>
        </emma:interpretation>
      </emma:emma>
    </inkml:annotationXML>
    <inkml:traceGroup>
      <inkml:annotationXML>
        <emma:emma xmlns:emma="http://www.w3.org/2003/04/emma" version="1.0">
          <emma:interpretation id="{529D1528-AC8B-4545-B408-D7651FFC317C}" emma:medium="tactile" emma:mode="ink">
            <msink:context xmlns:msink="http://schemas.microsoft.com/ink/2010/main" type="paragraph" rotatedBoundingBox="5038,13472 6359,13275 6463,13971 5142,14169" alignmentLevel="1"/>
          </emma:interpretation>
        </emma:emma>
      </inkml:annotationXML>
      <inkml:traceGroup>
        <inkml:annotationXML>
          <emma:emma xmlns:emma="http://www.w3.org/2003/04/emma" version="1.0">
            <emma:interpretation id="{F5EE084F-5E69-468F-AA3C-4D4DE66DDBA9}" emma:medium="tactile" emma:mode="ink">
              <msink:context xmlns:msink="http://schemas.microsoft.com/ink/2010/main" type="line" rotatedBoundingBox="5038,13472 6359,13275 6463,13971 5142,14169"/>
            </emma:interpretation>
          </emma:emma>
        </inkml:annotationXML>
        <inkml:traceGroup>
          <inkml:annotationXML>
            <emma:emma xmlns:emma="http://www.w3.org/2003/04/emma" version="1.0">
              <emma:interpretation id="{CE315AB4-8CD9-4FA2-BDC8-FC02F6A96952}" emma:medium="tactile" emma:mode="ink">
                <msink:context xmlns:msink="http://schemas.microsoft.com/ink/2010/main" type="inkWord" rotatedBoundingBox="5038,13472 6358,13275 6463,13971 5142,14169"/>
              </emma:interpretation>
              <emma:one-of disjunction-type="recognition" id="oneOf0">
                <emma:interpretation id="interp0" emma:lang="" emma:confidence="1">
                  <emma:literal/>
                </emma:interpretation>
              </emma:one-of>
            </emma:emma>
          </inkml:annotationXML>
          <inkml:trace contextRef="#ctx0" brushRef="#br0">-804 15 719 0,'-4'-4'346'0,"1"2"-7"0,1 2-164 15,2 2-78-15,2 2-46 16,2 10-7-16,2 7-13 16,8 14-2-1,1 8-11-15,8 20 0 0,-2 2-7 16,5 8-1-16,-5-12-6 15,-3-5 8-15,-6-22 0 16,-2-10 13-16,-9-20 5 0,-1-2 14 16,-1-10-3-16,-4-14 2 15,3-13-14-15,-1-18-2 16,-1-8-16-16,2-15-2 16,2 8-8-16,2 7 4 15,-1 17-4 1,4 9-2-16,-2 18-3 0,5 11 1 15,-1 6-5-15,7 6 4 16,-2 0 0-16,5 5 3 16,-5 1 0-16,3 5 4 15,-7-3-4-15,-4 2 5 16,-4 1-3-16,-7 7 12 16,-6-1 0-1,-8 6 12 16,-2-5-2-31,-8 11 9 0,3-6-12 16,1-2 2-16,7-6-11 16,5-4-1-16,12-17-10 0,8-12-54 0,8-11-51 0,11-12-362 15,14-6 49-15</inkml:trace>
          <inkml:trace contextRef="#ctx0" brushRef="#br0" timeOffset="369.7202">-434 214 702 0,'-15'26'470'0,"3"-8"-90"16,8-10-86-16,7-10-255 15,4 1-40-15,1-7 3 16,7-4-6-16,2-11 8 16,-1-3-4-16,4-12 5 15,-5 3-3-15,-3 1 4 16,-3 11-7-16,-2 6 12 15,-7 17 4-15,0 9 13 16,1 9 7-16,2 13-6 16,2 8-12-16,2 7-4 15,5-1-12-15,0-2-6 16,5-10-19-16,9-7-382 16,-2-15 121-16</inkml:trace>
          <inkml:trace contextRef="#ctx0" brushRef="#br0" timeOffset="-816.5364">-340-247 64 0</inkml:trace>
          <inkml:trace contextRef="#ctx0" brushRef="#br0" timeOffset="-1350.4254">9 106 1170 0,'-6'6'332'16,"3"-4"74"-16,5 2-323 16,4 2-51-16,8-1-9 0,2 1-13 15,15-6 6 1,4-1-4-16,10-7 3 0,-2-1-8 15,8-5 1-15,-7 2-8 16,6-2 4-16,-9 1-5 16,5 1 4-16,-13 3-4 15,-1 1 3-15,-11 3-1 0,-4 2 2 16,-10 2-1-16,-2-1 7 16,-5 4 19-16,-8 1 15 15,-5 3 0-15,-11 0 3 16,-7 6-6-16,-8-1-18 15,-2-5-15-15,-8-5 6 16,4-1-4-16,1-6 6 16,13 2-2-16,-2 2 11 15,15 4-7-15,1 4 4 16,5 3-7-16,3 3 0 16,9 2-14-16,0-1 3 15,9 1-8-15,8-2 3 16,1-10-7-16,12-8 6 15,2-8-5-15,6-16 8 16,-5-4-3-16,4 2-79 16,-15 7-43-16,6 17-369 0,-15 22 23 15</inkml:trace>
        </inkml:traceGroup>
      </inkml:traceGroup>
    </inkml:traceGroup>
  </inkml:traceGroup>
</inkml:ink>
</file>

<file path=ppt/ink/ink36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12:37.4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E1AF20-3968-429F-B5A1-ACEE40C3FEED}" emma:medium="tactile" emma:mode="ink">
          <msink:context xmlns:msink="http://schemas.microsoft.com/ink/2010/main" type="inkDrawing" rotatedBoundingBox="23293,16286 23308,16286 23308,16301 23293,16301" shapeName="Other"/>
        </emma:interpretation>
      </emma:emma>
    </inkml:annotationXML>
    <inkml:trace contextRef="#ctx0" brushRef="#br0">6942 476 0,'0'0'31</inkml:trace>
  </inkml:traceGroup>
</inkml:ink>
</file>

<file path=ppt/ink/ink3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3:02.6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202BDB7-22CD-4DA6-B131-B22577D80FF3}" emma:medium="tactile" emma:mode="ink">
          <msink:context xmlns:msink="http://schemas.microsoft.com/ink/2010/main" type="writingRegion" rotatedBoundingBox="5473,15756 8073,15328 8243,16361 5643,16789"/>
        </emma:interpretation>
      </emma:emma>
    </inkml:annotationXML>
    <inkml:traceGroup>
      <inkml:annotationXML>
        <emma:emma xmlns:emma="http://www.w3.org/2003/04/emma" version="1.0">
          <emma:interpretation id="{4674A7C6-F4EA-4C3F-938E-5CEC4D997D55}" emma:medium="tactile" emma:mode="ink">
            <msink:context xmlns:msink="http://schemas.microsoft.com/ink/2010/main" type="paragraph" rotatedBoundingBox="5473,15756 8073,15328 8243,16361 5643,16789" alignmentLevel="1"/>
          </emma:interpretation>
        </emma:emma>
      </inkml:annotationXML>
      <inkml:traceGroup>
        <inkml:annotationXML>
          <emma:emma xmlns:emma="http://www.w3.org/2003/04/emma" version="1.0">
            <emma:interpretation id="{AC8122D6-C21B-46B9-8FC1-046A8F087F63}" emma:medium="tactile" emma:mode="ink">
              <msink:context xmlns:msink="http://schemas.microsoft.com/ink/2010/main" type="line" rotatedBoundingBox="5473,15756 8073,15328 8243,16361 5643,16789"/>
            </emma:interpretation>
          </emma:emma>
        </inkml:annotationXML>
        <inkml:traceGroup>
          <inkml:annotationXML>
            <emma:emma xmlns:emma="http://www.w3.org/2003/04/emma" version="1.0">
              <emma:interpretation id="{DC6E95F2-3B7F-44C9-A711-FBE9081B0B0B}" emma:medium="tactile" emma:mode="ink">
                <msink:context xmlns:msink="http://schemas.microsoft.com/ink/2010/main" type="inkWord" rotatedBoundingBox="5479,15791 5846,15730 5927,16224 5560,16284"/>
              </emma:interpretation>
            </emma:emma>
          </inkml:annotationXML>
          <inkml:trace contextRef="#ctx0" brushRef="#br0">-438-795 803 0,'-5'-19'330'0,"2"4"31"16,2 6-191-16,1 6-65 0,3-1-38 15,4 16-4-15,2-2-23 16,11 16 3-16,4 4-13 15,10 14 5-15,-1-6-9 16,5 0 0-16,-1-12-13 16,4-9 5-16,-7-14-6 0,4-12 6 15,-6-9-7 1,-1-14-32-16,-10-2-47 0,0-14-210 16,-6-2-161-16,6-7-57 15</inkml:trace>
        </inkml:traceGroup>
        <inkml:traceGroup>
          <inkml:annotationXML>
            <emma:emma xmlns:emma="http://www.w3.org/2003/04/emma" version="1.0">
              <emma:interpretation id="{CCCDF8E6-D3EC-49A6-B74B-61A55454F05A}" emma:medium="tactile" emma:mode="ink">
                <msink:context xmlns:msink="http://schemas.microsoft.com/ink/2010/main" type="inkWord" rotatedBoundingBox="6597,15571 8073,15328 8243,16361 6767,16604"/>
              </emma:interpretation>
              <emma:one-of disjunction-type="recognition" id="oneOf0">
                <emma:interpretation id="interp0" emma:lang="" emma:confidence="0">
                  <emma:literal>eine</emma:literal>
                </emma:interpretation>
                <emma:interpretation id="interp1" emma:lang="" emma:confidence="0">
                  <emma:literal>ein</emma:literal>
                </emma:interpretation>
                <emma:interpretation id="interp2" emma:lang="" emma:confidence="0">
                  <emma:literal>einst</emma:literal>
                </emma:interpretation>
                <emma:interpretation id="interp3" emma:lang="" emma:confidence="0">
                  <emma:literal>einn</emma:literal>
                </emma:interpretation>
                <emma:interpretation id="interp4" emma:lang="" emma:confidence="0">
                  <emma:literal>ein"</emma:literal>
                </emma:interpretation>
              </emma:one-of>
            </emma:emma>
          </inkml:annotationXML>
          <inkml:trace contextRef="#ctx0" brushRef="#br0" timeOffset="2483.3334">0 582 1056 0,'8'-9'258'15,"4"8"92"-15,6 5-305 16,10-1-11-16,2 3-12 16,5-3 2-16,-3-6-7 15,-3-12 12-15,-8-8 2 16,-3-7 13-16,-10-3 4 0,-11-13 11 15,-10 4-12-15,-6-1-4 16,-7 10-11-16,-3 7-1 16,6 23-12-16,4 17-1 15,9 13-9-15,10 17 2 16,7 5-8-16,9 10 3 16,2-9-1-16,8 0 3 15,2-17-2-15,8-15 1 16,0-22-3-16,8-23 7 15,-6-19-3-15,2-15 8 16,-11-2-4-16,-7-1 2 16,-10 18-8-16,-2 11 0 15,-6 23-14-15,8 23 4 16,2 18-1-16,4 9 16 0,6 6 2 16,-1 0 21-1,-5-12-4-15,2-14 8 0,-5-12-15 16,3-15 11-16,-5-12-10 15,5-28 11-15,2-4-9 16,1-11 6-16,-1 5-18 16,2 10-3-16,0 28-15 15,0 20-1-15,3 17-5 16,3 21 5-16,-2 2 1 16,2 8 6-16,-3-7 0 15,0-8 5-15,-6-23-5 0,4-20 7 16,-3-21-4-16,4-21 6 15,-1-12-4-15,3-10 6 16,-7 12-8-16,1 10 2 16,-6 22-8-16,5 21-3 15,-3 25-7-15,2 15 5 16,-3 11-4-16,0 8 10 16,-6-7 0-16,-3-7 9 15,0-15-7-15,-3-13 5 16,-3-16-7-16,0-18-36 15,-7-8-76-15,-7-12-422 16,-13 3 76-16</inkml:trace>
          <inkml:trace contextRef="#ctx0" brushRef="#br0" timeOffset="2816.4883">483-167 1107 0,'-23'4'358'0,"8"5"69"16,7-1-307-16,5 3-47 16,8-2-39-16,5 4-10 15,6-2-12-15,5-5 337 16,8-3-780-16,-2-14 382 15</inkml:trace>
          <inkml:trace contextRef="#ctx0" brushRef="#br0" timeOffset="3137.8633">1032-544 1132 0,'18'41'280'16,"2"19"118"-16,3 0-328 15,7 9-9-15,-6-16-14 16,4-9-7-16,-10-26-26 0,6-12 4 16,-13-20-7-16,1-25 5 15,-4-13-6-15,2-14-19 16,-10-1-25-16,-1 2-5 16,-5 19-7-16,0 11 6 15,-2 23 22-15,5 12 21 16,3 12 6-16,6 14 14 15,-1 9-3-15,4 7 11 16,0-5-8-16,4-4 5 16,1-9-12-16,3-13-3 15,-8-13-48-15,11-17-378 16,-5-7 108-16</inkml:trace>
        </inkml:traceGroup>
      </inkml:traceGroup>
    </inkml:traceGroup>
  </inkml:traceGroup>
</inkml:ink>
</file>

<file path=ppt/ink/ink3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8:46.2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92F93F-7C0C-474F-9073-EFBB634624D5}" emma:medium="tactile" emma:mode="ink">
          <msink:context xmlns:msink="http://schemas.microsoft.com/ink/2010/main" type="inkDrawing" rotatedBoundingBox="9427,4130 12079,3849 12098,4026 9445,4307" semanticType="underline" shapeName="Other">
            <msink:sourceLink direction="with" ref="{19B2BB98-0F87-428B-BB0E-0BEDE5F86CD6}"/>
          </msink:context>
        </emma:interpretation>
      </emma:emma>
    </inkml:annotationXML>
    <inkml:trace contextRef="#ctx0" brushRef="#br0">3666 1351 1226 0,'-13'-14'407'16,"12"14"44"-16,13 3-318 15,17 3-106-15,22-3-25 16,13 3-1-16,29-6 4 0,4-1 6 16,27-4-1-16,-1-1 1 15,29 1-4 1,-16 2 0-16,25-1-6 0,-20 2 2 16,22 1-2-16,-27-4 3 15,21 1-5-15,-28-5 4 16,15 0-2-16,-21-5 6 15,3-4 1-15,-29 2 5 16,6-3-1-16,-24-6 6 0,-8 6-5 16,-19-2 3-16,-2 5-3 15,-24 3 3-15,-8 5 2 16,-15 5 15-16,-11 5 2 16,-13-2 4-16,-19 12-4 15,-8 3-3-15,-14 3-18 16,-4 2-4-16,-11-2-6 15,7-7 2-15,-4-5-4 16,6-12 3-16,-8-3-4 16,9-2 2-16,-10-1-3 15,-4-5 2-15,-27 14-5 16,-2 9 4-16,-27 12-3 16,11 11 4-16,-19 12-5 0,22-3 6 15,-8 2-3-15,26-9 2 16,-10-2-4-16,26-5 6 15,-7-7-5-15,19-6 4 16,-7-8-3-16,16-2 4 16,-5-5-4-16,17 2 4 15,3-1-4-15,19 2 2 16,9 1-3-16,11 1 2 0,8 2-14 16,9 0-19-1,5 5-39-15,5-1-22 16,12 3-40-16,5-3 4 0,23-4-29 15,12-6 490-15,46-12-773 16</inkml:trace>
  </inkml:traceGroup>
</inkml:ink>
</file>

<file path=ppt/ink/ink3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3:43.0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52B1A2F-F7AA-4144-ACC6-201135382349}" emma:medium="tactile" emma:mode="ink">
          <msink:context xmlns:msink="http://schemas.microsoft.com/ink/2010/main" type="writingRegion" rotatedBoundingBox="5606,7757 7572,7412 7774,8563 5808,8908"/>
        </emma:interpretation>
      </emma:emma>
    </inkml:annotationXML>
    <inkml:traceGroup>
      <inkml:annotationXML>
        <emma:emma xmlns:emma="http://www.w3.org/2003/04/emma" version="1.0">
          <emma:interpretation id="{1DC8B2FA-DC26-46DF-BFAD-3BA0C3DCBDCF}" emma:medium="tactile" emma:mode="ink">
            <msink:context xmlns:msink="http://schemas.microsoft.com/ink/2010/main" type="paragraph" rotatedBoundingBox="5606,7757 7572,7412 7774,8563 5808,8908" alignmentLevel="1"/>
          </emma:interpretation>
        </emma:emma>
      </inkml:annotationXML>
      <inkml:traceGroup>
        <inkml:annotationXML>
          <emma:emma xmlns:emma="http://www.w3.org/2003/04/emma" version="1.0">
            <emma:interpretation id="{F1CF2F60-7990-446C-9E23-A412BB9E172F}" emma:medium="tactile" emma:mode="ink">
              <msink:context xmlns:msink="http://schemas.microsoft.com/ink/2010/main" type="line" rotatedBoundingBox="5606,7757 7572,7412 7774,8563 5808,8908"/>
            </emma:interpretation>
          </emma:emma>
        </inkml:annotationXML>
        <inkml:traceGroup>
          <inkml:annotationXML>
            <emma:emma xmlns:emma="http://www.w3.org/2003/04/emma" version="1.0">
              <emma:interpretation id="{12D50345-E80F-4D41-8D06-5AFB9CD9588F}" emma:medium="tactile" emma:mode="ink">
                <msink:context xmlns:msink="http://schemas.microsoft.com/ink/2010/main" type="inkWord" rotatedBoundingBox="5606,7757 7572,7412 7774,8563 5808,8908">
                  <msink:destinationLink direction="with" ref="{8A19414C-2C83-4B8E-AA7B-62B5FF7CF74C}"/>
                  <msink:destinationLink direction="with" ref="{4D70ACB5-D1A8-4C09-972A-50696C9AF05F}"/>
                  <msink:destinationLink direction="with" ref="{FA2A1C47-6419-4C7F-B484-86F9F8C29548}"/>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&amp;</emma:literal>
                </emma:interpretation>
                <emma:interpretation id="interp4" emma:lang="" emma:confidence="0">
                  <emma:literal>°</emma:literal>
                </emma:interpretation>
              </emma:one-of>
            </emma:emma>
          </inkml:annotationXML>
          <inkml:trace contextRef="#ctx0" brushRef="#br0">1648-5314 1696 0,'18'23'357'0,"-9"-2"161"16,-1-24-504-16,4-12-11 16,5 2-8-16,4-6 10 0,2-3-6 15,3 0 5 1,-4 7-6-16,-2 0 8 0,-9 0-7 15,-10 3 9-15,-5 1-4 16,-11 5 7-16,-4-5-8 16,-3 10 9-16,-1 5-9 15,0 7 4-15,5 1-9 0,0 9 9 16,7-4-11-16,2 4 9 16,6-1-9-16,1-5 8 15,8-7-11-15,1-5 8 16,0-15-7-1,4-6 11-15,-5-4-8 0,-5 1 12 16,-4 3-7-16,-4 9 8 16,-8 3-9-16,-4 10 8 15,0 11-11-15,-3 17 10 16,1 6-8-16,6 11 10 16,6-5-7-16,4-3 8 15,11-23-14-15,11-23 10 16,6-20-10-16,4-22 11 15,0-5-9-15,-4-12 12 16,-11 10-7-16,-7 13 7 16,-10 18-6-16,-7 23 7 0,-4 23-9 15,-7 33 8-15,-2 12-6 16,3 17 6-16,7-8-7 16,7-2 8-16,13-28-13 15,8-20 6-15,7-25-13 16,6-36-157-16,-7-10-183 15</inkml:trace>
          <inkml:trace contextRef="#ctx0" brushRef="#br0" timeOffset="-254201.5615">-18-4948 1043 0,'-15'47'266'0,"-11"-14"81"16,11 1-278-16,9-7-28 15,6-9 18-15,9-4 7 0,12-14 2 16,10-12-11-16,19-35-14 15,6-14-19-15,26-44-15 16,3-8-2-16,16-42-2 16,-5 9 0-16,12-27-3 15,-23 29 4-15,-5 0-3 16,-24 42 0-16,-7 25-4 16,-20 45-1-16,-5 32-5 15,-6 27 6-15,0 46-5 16,-4 18 8-16,6 38 0 15,-4 2 7-15,7 23-4 16,1-26 5-16,11-4-1 16,-1-39 3-16,10-21-68 15,-6-41-371-15</inkml:trace>
        </inkml:traceGroup>
      </inkml:traceGroup>
    </inkml:traceGroup>
  </inkml:traceGroup>
</inkml:ink>
</file>

<file path=ppt/ink/ink3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8:49.6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88C3EF-CAF0-46FC-8C82-5A61314C5D5A}" emma:medium="tactile" emma:mode="ink">
          <msink:context xmlns:msink="http://schemas.microsoft.com/ink/2010/main" type="inkDrawing" rotatedBoundingBox="5168,4465 5556,1936 6833,2132 6445,4661" semanticType="enclosure" shapeName="Other">
            <msink:sourceLink direction="with" ref="{57A95378-C411-4E65-ADFB-B6AA8D2722B4}"/>
          </msink:context>
        </emma:interpretation>
      </emma:emma>
    </inkml:annotationXML>
    <inkml:trace contextRef="#ctx0" brushRef="#br0">547-739 1096 0,'-60'0'315'16,"-6"17"66"-16,-22 21-299 16,-1 10-60-16,-23 31-14 0,9 12-5 15,-13 26-2-15,24-3-2 16,4 30-1-1,25 0-1-15,9 31-2 0,26 1 3 0,10 38 3 16,24-17-1-16,19 18 2 16,16-32 0-16,19-7 0 15,15-41-2-15,11-6 3 16,5-49-3-16,18-38 3 16,-13-54-2-16,16-33 6 15,-10-42 1-15,10-54 10 16,-19 2-1-16,8-43 7 15,-20-13-5-15,-10-43 0 16,-24 20-6-16,-21-30 5 16,-18 36 2-16,-28-23 11 15,-17 51 5-15,-29 23 4 16,-7 50-7-16,-36 46-4 16,2 67-30-16,-31 37-77 15,12 39 445-15,-6 37-818 16,28-13 350-16</inkml:trace>
  </inkml:traceGroup>
</inkml:ink>
</file>

<file path=ppt/ink/ink3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8:55.3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A7AD12-372D-4B1F-9971-96C734E1B55D}" emma:medium="tactile" emma:mode="ink">
          <msink:context xmlns:msink="http://schemas.microsoft.com/ink/2010/main" type="inkDrawing" rotatedBoundingBox="6267,4344 6660,2167 7815,2375 7421,4553" semanticType="scratchOut" shapeName="Other">
            <msink:sourceLink direction="with" ref="{57A95378-C411-4E65-ADFB-B6AA8D2722B4}"/>
          </msink:context>
        </emma:interpretation>
      </emma:emma>
    </inkml:annotationXML>
    <inkml:trace contextRef="#ctx0" brushRef="#br0">1637-490 976 0,'-85'17'260'0,"-3"18"70"15,-17 36-269-15,-3 6-27 16,-11 25-4-16,11 13-12 0,-9 43 4 15,21-15-9 17,11 27 6-32,29 1-5 0,31 14 6 0,34-30-4 0,27 18 1 15,19-17-12-15,21-9 2 16,-4-33-8-16,13-21 4 16,-6-39-7-16,15-29 4 15,-7-28-2-15,21-40 12 16,-11-14-4-16,10-60 19 15,-19-8 0-15,-4-46 5 16,-27-1-9-16,-11-37 9 16,-26 24-13-16,-19-25 3 15,-19 45-6-15,-27 13 2 16,-15 48-8-16,-25 34-14 0,-7 47-31 16,-22 32-35-16,11 31-344 15,-2 16 79-15</inkml:trace>
  </inkml:traceGroup>
</inkml:ink>
</file>

<file path=ppt/ink/ink3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9:29.6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D70ACB5-D1A8-4C09-972A-50696C9AF05F}" emma:medium="tactile" emma:mode="ink">
          <msink:context xmlns:msink="http://schemas.microsoft.com/ink/2010/main" type="inkDrawing" rotatedBoundingBox="4529,8686 4700,7109 5316,7176 5144,8753" semanticType="callout" shapeName="Other">
            <msink:sourceLink direction="with" ref="{12D50345-E80F-4D41-8D06-5AFB9CD9588F}"/>
          </msink:context>
        </emma:interpretation>
      </emma:emma>
    </inkml:annotationXML>
    <inkml:trace contextRef="#ctx0" brushRef="#br0">-1189-6436 1049 0,'7'-16'281'0,"-11"18"69"16,5 10-306-16,4 26-15 15,2 17-21-15,1 33 4 16,9 16 8-16,4 45 7 16,3 7-1-16,2 29 0 15,-3-19-8-15,0 4 0 16,-5-41 0-16,-3-15 18 15,-6-46 13-15,0-11 27 16,-10-28 12-16,-5-18 47 16,-5-20-17-16,-9-31-12 0,2-23-29 15,-6-39-18-15,3-21-53 16,4-45-10-16,12-4-12 16,13-14-7-16,12 20 2 15,14 4 0-15,7 45 3 16,10 18 8-16,-6 33 6 15,8 11-2-15,-10 26-3 16,2 15-4-16,-5 21 0 0,2 11-1 16,-9 15 2-16,-2 14 3 15,-10 5 3-15,-10 7 5 16,-16-3 1-16,-18 11 5 16,-13-6 3-1,-25-1 6-15,-2-14-2 16,-15-4 3-16,13-22 6 0,21-23-152 15,35-35-377-15</inkml:trace>
  </inkml:traceGroup>
</inkml:ink>
</file>

<file path=ppt/ink/ink3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3:51.1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A2A1C47-6419-4C7F-B484-86F9F8C29548}" emma:medium="tactile" emma:mode="ink">
          <msink:context xmlns:msink="http://schemas.microsoft.com/ink/2010/main" type="inkDrawing" rotatedBoundingBox="7442,7171 17404,13281 15800,15897 5838,9786" semanticType="callout" shapeName="Other">
            <msink:sourceLink direction="with" ref="{12D50345-E80F-4D41-8D06-5AFB9CD9588F}"/>
            <msink:sourceLink direction="with" ref="{356883E1-3609-4CB7-B32D-F5ED0772A071}"/>
          </msink:context>
        </emma:interpretation>
      </emma:emma>
    </inkml:annotationXML>
    <inkml:trace contextRef="#ctx0" brushRef="#br0">-4 0 888 0,'-15'21'267'16,"7"4"46"-16,3-1-229 15,2-4-72-15,8-2-7 16,1-1-2-16,0 7 3 15,0 2 2-15,3 12 8 16,-1 4 6-16,2 10 12 16,0-4 0-16,0 16 2 15,-2-3-7-15,-1 11-4 16,-2-2-11-16,-1 14 0 16,1-11 0-16,3 7 9 15,-2-13 0-15,1-2 3 16,2-10-4-16,-3 10-3 15,0-9-10-15,2 9-4 16,0 5-3-16,-2 1 1 0,3-7 1 16,0 7 4-16,-5-10-1 15,1 1 4-15,-2-7-2 16,-1 6 5-16,1-11 0 16,0 7 8-16,3-1-2 15,0 2 5-15,1-9-4 16,-1 10-2-16,5-9-7 15,0 5 2-15,-2-7-4 0,3 1 3 16,-1-8-3-16,1 7 5 16,-3-4-6-16,4 9 3 15,0-1-4-15,0 10 1 16,-1-12-4-16,7 9 2 16,-4-9-3-16,5 13 2 15,-4-15-3-15,7 10 4 16,-2-14-4-16,2 4 7 15,-6-11-4-15,4 2 5 16,-7-8-5-16,-1 5 6 16,-2-7-8-16,2 4 6 15,-5-5-7-15,9 6 4 16,1-2-6-16,5 15 7 16,-1-3-7-16,9 16 6 15,-8-7-6-15,2 6 5 16,0-15-6-16,-1 3 3 0,-3-8-5 15,5 4 6-15,-2-8-4 16,5 1 2-16,-5-6-1 16,4-5 3-16,-1-6-2 15,5 6 2-15,-3-3-2 16,6 9 4-16,-2 1-6 16,2 6 7-16,-6-5-3 15,6 5 6-15,-4-3-6 16,4 1 6-16,-3 4-9 0,5 2 5 15,-4 4-7-15,6 1 4 16,-4-3-5-16,8-3 5 16,-4-5-4-16,5-1 2 15,-4-3-1-15,7 4 2 16,-3-4-4-16,7 6 5 16,-7-3-4-16,8 1 4 15,-5-4-5-15,6 3 4 16,-7-8-6-16,8 1 6 15,-7-1-6-15,8 6 6 16,-3-4-5-16,7 5 6 16,0-1-5-16,2 5 6 15,-4-5-7-15,5 4 6 16,-7-4-6-16,6 2 2 16,-4-8-5-16,6 2 6 0,-4-3-3 15,9 4 5-15,-6-2-2 16,8 2 4-16,-11 0-5 15,13 5 4-15,-13-9-5 16,12 4 4-16,-12-10-7 16,14 3 7-16,-11-8-6 15,11 6 6-15,-11-7-5 16,10 10 8-16,-16-6-5 16,11 11 4-16,-10-1-5 0,10 10 3 15,-8-5-3-15,15 6 3 16,-8-5-4-16,7-2 4 15,-7-8-4-15,10 0 1 16,-12-6-3-16,7 2 3 16,-10-5-3-16,6 7 5 15,-10-4-3-15,13 1 5 16,-5 3-3-16,11 2 4 16,-9-9-5-16,6 6 5 15,-8-2-5-15,8-1 3 16,-6-2-5-16,9 13 5 15,-4-10-5-15,10 2 5 16,-6 2-5-16,2-7 5 16,-9-4-6-16,13 4 2 0,-10-6-2 15,10-4 5-15,-1 3-4 16,14 3 7-16,-15-1-5 16,13 4 5-16,-10 2-6 15,8 3 4-15,-14-2-4 16,16 3 4-16,-8-3-5 15,4-2 6-15,-8-3-5 16,8-2 4-16,-10-2-4 16,9 0 4-16,-7 0-5 0,11 0 6 15,-7-1-7-15,5 4 8 16,-11 2-6-16,9 1 5 16,-12 1-4-16,10 6 4 15,-7-4-6-15,15-4 7 16,-11-4-7-16,5-4 3 15,-10-6 1-15,8-3-3 16,-14 2-4-16,14-10 5 16,-7-1-3-16,11-6 1 15,-10 1 2-15,3-4 6 16,-10 7-6-16,11 5 5 16,-15 8-4-16,12 4 4 15,-7 1-5-15,11 2 5 16,-13 0-5-16,3-3 3 15,-12-4-4-15,2-2 4 16,-20-3-3-16,2 0 3 0,-6 1-4 16,-3 0-22-16,-10 4-61 15,2-1-401-15,-9-4 88 16</inkml:trace>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8:15.2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1701E3-90BC-476B-B71B-856F29930CB1}" emma:medium="tactile" emma:mode="ink">
          <msink:context xmlns:msink="http://schemas.microsoft.com/ink/2010/main" type="inkDrawing" rotatedBoundingBox="26910,3105 31301,-1010 33816,1671 29425,5788" semanticType="enclosure" shapeName="Other">
            <msink:sourceLink direction="with" ref="{65C6060F-F4EA-414D-B5ED-2480C3C908EE}"/>
          </msink:context>
        </emma:interpretation>
      </emma:emma>
    </inkml:annotationXML>
    <inkml:trace contextRef="#ctx0" brushRef="#br0">1 60 727 0,'3'7'274'0,"2"4"26"16,-1 12-178-16,7 11-51 15,-4-2-24-15,9 14-1 16,-1 1-11-16,5 11-3 16,-2-7-11-16,3 14 1 15,-1-4-2-15,-5 10 3 16,0-13 0-16,-3 9 1 16,2-11-2-16,-2 9-4 15,2-7-6-15,-2 12-4 16,3-8-4-16,2 6 0 15,-1-4 0-15,6-3 2 16,-4-20 0-16,1 3 3 0,-2-16 1 16,-2-2 12-1,1-5 4-15,2 17 9 16,-3-7 0-16,3 7 2 0,2 33-12 16,3 15-5-16,2 8-11 15,6 13 0-15,1-7-5 16,4-35 0-16,-3-18-3 15,4-17 2-15,-1-7-3 16,4 3 2-16,-8 17-1 0,7-16 1 16,-4 14-2-16,6 7 2 15,-3 1-1-15,13-5 1 16,-8 15-2-16,12-13 1 16,-10-8-1-16,10-1 0 15,-8-6 0-15,7 2 1 16,-4-2-3-16,5 5 2 15,-9-7-1-15,10-2 1 16,-6-9 0-16,6 4 2 16,-3-10 3-16,9 3-1 15,-7-1-2-15,6 2 1 16,-7-2-3-16,5-2-3 16,-7 0-1-16,-1-4 4 15,-3-8-1-15,3 1 2 16,-7-1 2-16,5-3 2 15,-2-9-2-15,-2 0 0 16,-5-5 0-16,1-4-1 0,-9-2-3 16,2 4-1-16,-5 0-1 15,3-10 1-15,-3-8-2 16,4 0 2-16,-7 5 3 16,9-6-1-16,-2 0-1 15,-4 0 3 1,-1-3-1-16,8-12 0 0,-7 6 0 15,10-3 3-15,2 6-2 0,5-1 0 16,-4 10-1 0,8-2 0-16,-7 13-2 0,13-9 1 15,-3 4-2-15,6-38 1 16,-6-53-2-16,5-4 1 16,-8 13 0-16,5-9 3 15,-10 38-1-15,7 46 1 16,-5 0 0-16,4-18 1 15,-5 4-3-15,12-21 0 16,-7 0 1-16,8-13 0 16,-7 8-3-16,1-6 2 15,-7 19 0-15,4-7 0 16,-8 9 0-16,2-9 3 16,-8 11 0-16,2-9 0 0,-6 12 0 15,2-2 0-15,-9 11 1 16,4 0-21-16,-4 6-5 15,6-1-10-15,1 8-5 16,12-2-25-16,2 6 7 16,-2-1 347-16,-3-1-689 15,-18 0 337-15</inkml:trace>
    <inkml:trace contextRef="#ctx0" brushRef="#br0" timeOffset="4009.1222">142 3994 503 0,'3'-1'156'0,"-1"-4"30"15,-1 6-91-15,-2-1-10 16,1 4 30-16,-3-1 16 15,4 4 5-15,4-1-30 16,-2-1-24-16,0-4-35 16,4 4-9-1,3-4-8-15,5 2-1 0,3-7-2 0,12-7 0 16,-1-4-2-16,6-6-6 16,-2-2-5-1,4 6-7-15,-8 4-3 0,6 2-3 16,-4 2 2-16,6-3-3 15,-2 3 3-15,6 3-2 16,-5-3 3-16,5 4 2 16,-3-1 7-1,3-2 6-15,-8-5 3 0,4-1 0 16,-7-1-4-16,2-2-5 16,-8 3-6-16,7 7-4 15,-9 1-1-15,6-2-1 16,-4 4 0-16,3-7-1 15,-4-4 2-15,3 1-3 16,0 2 4-16,1-5-2 0,-1 2 2 16,6-1-3-16,-2-3 5 15,2-2-6-15,-3 7 5 16,2 4-4-16,-6 5 3 16,1 2-4-16,-7-44 3 15,4-3-3-15,-9-1 3 16,4-12-3-16,-4-6 1 15,8 29-1-15,-3-1 1 16,11-10-1-16,-3 10 2 0,11 1 0 16,-8 14 1-16,1 5-1 15,-7 7 2-15,-3 1-3 16,-4 4 3-16,0-3-3 16,-1 1 3-16,4 0-4 15,-2 1 5-15,7-12-6 16,-3 6 4-16,6-4-3 15,-1-4 4-15,5-7-5 16,-5 7 4-16,5-5-4 16,-8-6 4-16,4 14-4 15,-10-3 3-15,5 3-1 16,-8 1 1-16,6 2-1 16,-6-4 0-16,12-2 0 15,-2-2 2-15,5-10-3 16,0 1 2-16,10-14-1 0,-8 5 1 15,3-9-3-15,1 5 4 16,4-2-5-16,-7 9 6 16,5-2-5-16,-2 10 5 15,4 7-4-15,-5 5 3 16,6-6-4-16,-5-1 2 16,-1-23-1-16,-5-10 2 15,-1-54-1-15,-3 8 3 16,-3 4-2-16,-1 23 3 0,3 6-4 15,-4 49 3-15,5-5-5 16,-2 1 4-16,6-4-3 16,-5-4 2-16,6-14-3 15,-3-5 5-15,2-10-4 16,-7 1-2-16,4-8 2 16,-6 16 4-16,1-3-5 15,-6 12 5-15,4 2 0 16,-5 10 0-16,2-2-5 15,-5 11 4-15,3-11-2 16,-7 3 2-16,9-11-3 16,-7 5 3-16,8-10-3 15,-2 7 1-15,5-6-1 16,-8 12 2-16,6-3-2 0,-6 7 2 16,2-1-2-16,-1 10 1 15,1-6 1-15,-3 3 0 16,-1 0-1-16,-2 2 3 15,-1 4-1-15,-1 6 0 16,2 1-1-16,-2 5 2 16,0 4-1-16,-2-2-10 15,-2-7-407-15,0 1 134 16</inkml:trace>
  </inkml:traceGroup>
</inkml:ink>
</file>

<file path=ppt/ink/ink37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08:36.1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2593AB-5E84-4A94-ACE8-3F44F09A1896}" emma:medium="tactile" emma:mode="ink">
          <msink:context xmlns:msink="http://schemas.microsoft.com/ink/2010/main" type="inkDrawing" rotatedBoundingBox="12410,6995 12425,6995 12425,7010 12410,7010" shapeName="Other"/>
        </emma:interpretation>
      </emma:emma>
    </inkml:annotationXML>
    <inkml:trace contextRef="#ctx0" brushRef="#br0">-2411 768 0,'0'0'31</inkml:trace>
  </inkml:traceGroup>
</inkml:ink>
</file>

<file path=ppt/ink/ink3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09:27.0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31EC7A3-0D2E-4374-9287-BC591878ACA3}" emma:medium="tactile" emma:mode="ink">
          <msink:context xmlns:msink="http://schemas.microsoft.com/ink/2010/main" type="inkDrawing" rotatedBoundingBox="5699,11134 5711,11047 5725,11049 5713,11136" shapeName="Other"/>
        </emma:interpretation>
      </emma:emma>
    </inkml:annotationXML>
    <inkml:trace contextRef="#ctx0" brushRef="#br0">-180-2511 1196 0,'12'-87'0'0</inkml:trace>
  </inkml:traceGroup>
</inkml:ink>
</file>

<file path=ppt/ink/ink3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3:01.3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5D27A67-80B9-47F3-B36F-4874DC8BC891}" emma:medium="tactile" emma:mode="ink">
          <msink:context xmlns:msink="http://schemas.microsoft.com/ink/2010/main" type="writingRegion" rotatedBoundingBox="7802,13932 6968,17237 5748,16929 6582,13624"/>
        </emma:interpretation>
      </emma:emma>
    </inkml:annotationXML>
    <inkml:traceGroup>
      <inkml:annotationXML>
        <emma:emma xmlns:emma="http://www.w3.org/2003/04/emma" version="1.0">
          <emma:interpretation id="{07D24FBE-7EEF-41EF-9E85-24A84F2F86B7}" emma:medium="tactile" emma:mode="ink">
            <msink:context xmlns:msink="http://schemas.microsoft.com/ink/2010/main" type="paragraph" rotatedBoundingBox="7802,13932 6968,17237 5748,16929 6582,13624" alignmentLevel="1"/>
          </emma:interpretation>
        </emma:emma>
      </inkml:annotationXML>
      <inkml:traceGroup>
        <inkml:annotationXML>
          <emma:emma xmlns:emma="http://www.w3.org/2003/04/emma" version="1.0">
            <emma:interpretation id="{54008AEA-B026-4A55-8C2D-D00EED836A83}" emma:medium="tactile" emma:mode="ink">
              <msink:context xmlns:msink="http://schemas.microsoft.com/ink/2010/main" type="line" rotatedBoundingBox="7802,13932 6968,17237 5748,16929 6582,13624"/>
            </emma:interpretation>
          </emma:emma>
        </inkml:annotationXML>
        <inkml:traceGroup>
          <inkml:annotationXML>
            <emma:emma xmlns:emma="http://www.w3.org/2003/04/emma" version="1.0">
              <emma:interpretation id="{C7AD28AB-26B3-4F44-8A03-E842DBC464EA}" emma:medium="tactile" emma:mode="ink">
                <msink:context xmlns:msink="http://schemas.microsoft.com/ink/2010/main" type="inkWord" rotatedBoundingBox="7076,13748 6940,14290 6801,14255 6938,13714"/>
              </emma:interpretation>
            </emma:emma>
          </inkml:annotationXML>
          <inkml:trace contextRef="#ctx0" brushRef="#br0">1034 170 786 0,'10'-35'330'0,"-2"2"24"15,-1 15-201-15,1 5-45 16,0 16-45-16,-2 20-2 16,-2 9-21-16,-2 12-2 15,-1 9-12-15,-5 20-5 16,-1-5-11-16,-2 7-2 16,2-9 1-16,-3-5 204 15,7-17-613-15,4-12 278 16</inkml:trace>
        </inkml:traceGroup>
        <inkml:traceGroup>
          <inkml:annotationXML>
            <emma:emma xmlns:emma="http://www.w3.org/2003/04/emma" version="1.0">
              <emma:interpretation id="{926814E3-8135-4332-9493-451D826CBECB}" emma:medium="tactile" emma:mode="ink">
                <msink:context xmlns:msink="http://schemas.microsoft.com/ink/2010/main" type="inkWord" rotatedBoundingBox="6380,14790 7513,15070 7351,15729 6217,15449">
                  <msink:destinationLink direction="with" ref="{8A19414C-2C83-4B8E-AA7B-62B5FF7CF74C}"/>
                </msink:context>
              </emma:interpretation>
              <emma:one-of disjunction-type="recognition" id="oneOf0">
                <emma:interpretation id="interp0" emma:lang="" emma:confidence="0">
                  <emma:literal>%</emma:literal>
                </emma:interpretation>
                <emma:interpretation id="interp1" emma:lang="" emma:confidence="0">
                  <emma:literal>&amp;</emma:literal>
                </emma:interpretation>
                <emma:interpretation id="interp2" emma:lang="" emma:confidence="0">
                  <emma:literal>*</emma:literal>
                </emma:interpretation>
                <emma:interpretation id="interp3" emma:lang="" emma:confidence="0">
                  <emma:literal>F</emma:literal>
                </emma:interpretation>
                <emma:interpretation id="interp4" emma:lang="" emma:confidence="0">
                  <emma:literal>t</emma:literal>
                </emma:interpretation>
              </emma:one-of>
            </emma:emma>
          </inkml:annotationXML>
          <inkml:trace contextRef="#ctx0" brushRef="#br0" timeOffset="2724.018">58 2661 1046 0,'-11'-15'287'0,"2"8"85"16,5-1-281-16,4 8-42 15,9 12-13-15,5 9-20 16,11 25-6-16,7 15-16 15,6 22 7-15,0 8 0 16,6 20 7-16,-11-14-6 16,-4-6 11-16,-6-20 1 15,-8-21 26-15,-7-24-1 16,-4-12 16-16,1-16-1 16,-2-20 19-16,1-15-20 0,9-43 6 15,2-23-15-15,6-29-3 16,0-3-23-16,5-11-4 15,-6 35-8-15,-5 16-2 16,-7 34 0-16,1 18-3 16,-8 28-2-16,-2 20-51 15,-4 13-56-15,-4 18 233 16,-2 10-615-16,-4 4 230 16</inkml:trace>
          <inkml:trace contextRef="#ctx0" brushRef="#br0" timeOffset="3236.4511">589 2513 1172 0,'-4'13'285'0,"5"28"98"16,5 11-332-16,12 22-15 15,4 4-7-15,8 10 9 16,3-11-6-16,8 4-2 16,-6-25-11-16,3-3 0 15,-8-20-11-15,-2-10-13 16,-7-12-23-16,-4-8 324 16,-5-13-720-16,-3-11 330 15</inkml:trace>
          <inkml:trace contextRef="#ctx0" brushRef="#br0" timeOffset="3021.9748">383 2957 1071 0,'12'46'275'0,"6"15"112"0,5-2-307 15,4 3 0-15,-4-7-18 16,4-4-8-16,1-13-30 16,5-3-4-16,-3-15-14 15,5-5-13-15,-8-12-26 16,-1-11 1-16,-11-19-216 15,-7-23-165-15,-13-11-3 16</inkml:trace>
        </inkml:traceGroup>
        <inkml:traceGroup>
          <inkml:annotationXML>
            <emma:emma xmlns:emma="http://www.w3.org/2003/04/emma" version="1.0">
              <emma:interpretation id="{268863F7-BEE4-4160-B450-546F58347B8B}" emma:medium="tactile" emma:mode="ink">
                <msink:context xmlns:msink="http://schemas.microsoft.com/ink/2010/main" type="inkWord" rotatedBoundingBox="6955,16211 6713,17173 5748,16929 5990,15968"/>
              </emma:interpretation>
            </emma:emma>
          </inkml:annotationXML>
          <inkml:trace contextRef="#ctx0" brushRef="#br0" timeOffset="1412.5877">932 1255 820 0,'3'-2'381'0,"-3"15"2"16,2 5-185-16,-1 14-85 15,1 10-45-15,-4 19 6 16,-1 6-27-16,-5 16-2 16,1-7-25-16,-4 12-2 15,4-15-15-15,-1-10 6 16,7-22-2-16,-1-10-79 15,17-30-365-15,6-19 99 16</inkml:trace>
          <inkml:trace contextRef="#ctx0" brushRef="#br0" timeOffset="2113.4781">1141 1601 725 0,'2'-32'432'0,"2"14"-38"0,7-3-83 16,4 2-214-16,8 0-6 15,1 6-36-15,4-2-14 16,-6 12-27-16,1 8-5 16,-6 5-13-16,-4 10 11 15,-6 12-3-15,-12 12 10 16,-6 5-3-16,-10 10 16 15,-5 0-5-15,-1-4 13 16,4-18-4-16,8-8 4 16,11-17-14-16,14-9-2 15,13-12-13-15,18-7 1 16,6-7-2-16,8-3-8 16,-8 3-49-16,4 4 201 0,-7 13-634 15,-7 10 232-15</inkml:trace>
          <inkml:trace contextRef="#ctx0" brushRef="#br0" timeOffset="5025.5572">-302 2504 1012 0,'-15'-3'329'0,"9"3"67"15,2 6-276-15,2 7-43 16,2 7-31-16,2 6-4 16,-1 0-25-16,8-4 2 15,0-2-9-15,5-18 3 16,1-16-5-16,2-28 6 0,1-18-6 16,2-35 4-16,-7-1-4 15,3 4-1 1,-4 23-5-16,-3 22-2 0,-3 34-15 15,5 23-3-15,-2 18-5 16,7 19 4-16,4 6 5 16,10 6 15-16,-1-14 20 15,8-25-427-15,-8-29 149 16</inkml:trace>
        </inkml:traceGroup>
      </inkml:traceGroup>
    </inkml:traceGroup>
  </inkml:traceGroup>
</inkml:ink>
</file>

<file path=ppt/ink/ink37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13:44.4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C4DBAB-EE43-4431-BA4D-F3699C4F7CA7}" emma:medium="tactile" emma:mode="ink">
          <msink:context xmlns:msink="http://schemas.microsoft.com/ink/2010/main" type="inkDrawing" rotatedBoundingBox="22565,14549 22597,14604 22590,14608 22558,14552" semanticType="callout" shapeName="Other">
            <msink:sourceLink direction="with" ref="{FE306605-0406-4A59-9E8C-213309B6339C}"/>
          </msink:context>
        </emma:interpretation>
      </emma:emma>
    </inkml:annotationXML>
    <inkml:trace contextRef="#ctx0" brushRef="#br0">6244-1204 0,'0'0'15,"0"0"1,0 0-1,0 0 1,0 0-16,0 0 16,-30-42-16,30 27 31</inkml:trace>
  </inkml:traceGroup>
</inkml:ink>
</file>

<file path=ppt/ink/ink3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2:43.128"/>
    </inkml:context>
    <inkml:brush xml:id="br0">
      <inkml:brushProperty name="width" value="0.09333" units="cm"/>
      <inkml:brushProperty name="height" value="0.09333" units="cm"/>
      <inkml:brushProperty name="fitToCurve" value="1"/>
    </inkml:brush>
    <inkml:context xml:id="ctx1">
      <inkml:inkSource xml:id="inkSrc8">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10:13:00.936"/>
    </inkml:context>
  </inkml:definitions>
  <inkml:traceGroup>
    <inkml:annotationXML>
      <emma:emma xmlns:emma="http://www.w3.org/2003/04/emma" version="1.0">
        <emma:interpretation id="{6D654B62-A4C5-4229-90C3-6147353E96C3}" emma:medium="tactile" emma:mode="ink">
          <msink:context xmlns:msink="http://schemas.microsoft.com/ink/2010/main" type="writingRegion" rotatedBoundingBox="12631,17674 15104,12977 17928,14464 15456,19161"/>
        </emma:interpretation>
      </emma:emma>
    </inkml:annotationXML>
    <inkml:traceGroup>
      <inkml:annotationXML>
        <emma:emma xmlns:emma="http://www.w3.org/2003/04/emma" version="1.0">
          <emma:interpretation id="{F6EFACD2-CD35-44E0-ABB5-C90273E53A51}" emma:medium="tactile" emma:mode="ink">
            <msink:context xmlns:msink="http://schemas.microsoft.com/ink/2010/main" type="paragraph" rotatedBoundingBox="12631,17674 15104,12977 17928,14464 15456,19161" alignmentLevel="1"/>
          </emma:interpretation>
        </emma:emma>
      </inkml:annotationXML>
      <inkml:traceGroup>
        <inkml:annotationXML>
          <emma:emma xmlns:emma="http://www.w3.org/2003/04/emma" version="1.0">
            <emma:interpretation id="{221E3C1C-0B19-4602-98BC-3DE4B5ED0163}" emma:medium="tactile" emma:mode="ink">
              <msink:context xmlns:msink="http://schemas.microsoft.com/ink/2010/main" type="line" rotatedBoundingBox="12631,17674 15104,12977 17928,14464 15456,19161"/>
            </emma:interpretation>
          </emma:emma>
        </inkml:annotationXML>
        <inkml:traceGroup>
          <inkml:annotationXML>
            <emma:emma xmlns:emma="http://www.w3.org/2003/04/emma" version="1.0">
              <emma:interpretation id="{570A8F65-D503-41D6-B4E5-CFBB4274EB7B}" emma:medium="tactile" emma:mode="ink">
                <msink:context xmlns:msink="http://schemas.microsoft.com/ink/2010/main" type="inkWord" rotatedBoundingBox="12802,18071 14719,381 17564,689 15647,18379"/>
              </emma:interpretation>
            </emma:emma>
          </inkml:annotationXML>
          <inkml:trace contextRef="#ctx0" brushRef="#br0">-1161-544 1178 0,'-3'18'282'0,"9"6"99"16,3-1-337-16,7 0-28 16,4-4-7-16,5-5-1 15,2-6-3-15,6-11 0 16,-2-8-1-16,3-9 1 16,-6 0-1-16,-5-1-19 15,-11 0-15-15,-3 4-18 0,-8 5-148 16,-2-2-193-16,-5 4 17 15</inkml:trace>
          <inkml:trace contextRef="#ctx0" brushRef="#br0" timeOffset="3252.9122">-1263-496 1137 0,'-11'-12'357'0,"11"7"48"0,3 5-303 15,8 7-65-15,4 2-23 16,6 7 5-16,2-1 8 0,11 10-2 16,-1-1-2-16,5 0-6 15,-5-5-6 1,4-3-5-16,-11-10 0 0,4-15 0 15,-7-9-25-15,4-15-69 16,-4-8-11-16,1-11-341 16,-4 6 43-1</inkml:trace>
          <inkml:trace contextRef="#ctx0" brushRef="#br0" timeOffset="3517.2037">-794-658 687 0,'0'6'334'0,"-2"6"10"15,-1 9-152-15,-3 10-50 16,-4 6-40-16,-3 20-11 15,1 9-26-15,-7 18-15 16,5-5-21-16,-1 4-12 16,4-16-7-16,-2-9-6 0,8-22 3 15,-4-10-65-15,3-16 245 16,-3 1-602-16,-2-15 219 16</inkml:trace>
          <inkml:trace contextRef="#ctx0" brushRef="#br0" timeOffset="3902.417">-720-83 903 0,'-3'21'417'16,"3"-12"-15"-16,6 2-155 16,-6-5-187-16,3-8 0 15,3-5 4-15,5-21-9 16,-6-11-11-16,13-23-17 15,0-6-11-15,3-8-9 0,-9 16 0 16,7 15-5-16,-10 25-1 16,-3 23-4-16,-3 25 4 15,4 22-4-15,2 10 4 16,-3 13 2 0,4-3 0-16,0-11-6 0,-2-19-75 15,4-15-386-15,-1-34 100 16</inkml:trace>
          <inkml:trace contextRef="#ctx0" brushRef="#br0" timeOffset="5813.5806">-3425 1319 1171 0,'-15'15'278'16,"3"24"100"-16,7 25-327 16,6 11-35-16,7 20 13 15,9-2 1-15,6 14 11 0,5-16-4 16,6-4 4-16,-1-28-15 15,-1-10 2-15,-6-33-17 16,6-22 4-16,-5-26-9 16,2-27 7-16,-2-12-6 15,-4-25 4-15,-10 1-21 16,0-13-22-16,-10 15-8 16,-2 1 0-16,1 27-3 15,-1 16 14-15,1 31 19 0,2 27 0 16,5 24-4-16,7 30 4 15,-1 12 5-15,6 23 13 16,-1-9 5-16,2 14 14 16,-2-13-1-16,0-2 6 15,-5-23-5-15,2 0 0 16,-8-25-7-16,0-4-1 16,-1-16-26-16,-7-8 19 15,-7-15-441-15,-9-11 135 16</inkml:trace>
          <inkml:trace contextRef="#ctx0" brushRef="#br0" timeOffset="7771.8361">-2284 1630 1086 0,'-26'-6'350'0,"-4"10"52"0,-2 10-277 15,3 1-88-15,0 9-9 16,8 7-11 0,3-1 3-16,7-9-3 15,10 5 0-15,8-8-5 0,8-10-2 16,7-10-6-16,5 1 1 16,-1-10 0-16,0-4 1 15,-5 3 0-15,3 7-2 16,-4 4-4-16,6 16-1 15,1 11-2-15,8 26-1 16,-3 7 4-16,1 18 2 16,-3-1 0-16,-1 10 6 0,-5-19 4 15,-2 1 15-15,-9-16 14 16,-1-9 17-16,-5-21-1 16,-12-5 15-16,0-20-16 15,-10-15-11-15,-9-13-16 16,-9-28-1-16,-4-17-22 15,-5-27-1-15,13 6-3 16,8-2-1-16,15 27-3 0,7 19 1 16,10 30 0-16,2 9-4 15,6 16-1-15,3 2-1 16,3 1 3-16,2 4-1 16,2 4 4-16,-3-3 3 15,-5 0 0-15,0 5 0 16,-3-4-1-16,-4-2 1 15,-2 3-3-15,-3-3 0 16,-1-3 0-16,-5-3 1 16,1-3-1-16,1-4 0 15,1-7 1-15,-2-8 2 16,3-7-1-16,-7-18 2 16,-2-3 2-16,-7 0 1 15,1 0-3-15,-1 13 0 16,3 19-6-16,0 15-17 15,9 12-12-15,3 16-63 16,5 0-36-16,10 0-46 0,2-9 98 16,3-8-407-16,-4-17 177 15</inkml:trace>
          <inkml:trace contextRef="#ctx0" brushRef="#br0" timeOffset="8563.3682">-1744 1519 863 0,'9'-12'335'0,"-4"17"28"16,-1 19-181-16,-1 9-99 15,0 17 0-15,2 3-14 0,-2 2-6 16,1-14-21-16,6-8-6 16,3-16-16-16,4-9-7 15,1-16-2-15,6-21 0 16,-4-15-2-16,1-18 0 16,-1-3 1-16,1 4-5 15,-2 22-4-15,0 17-6 16,1 27-1-16,3 27 4 15,-4 16 3-15,4 24 11 16,-8 5 11-16,4 11 16 16,-7-15 2-16,1-5 2 15,-7-22-7-15,8-13-7 16,-9-18-17-16,1-13-4 16,-5-13-2-16,-1-16 0 15,-4-11 0-15,-4-20 2 0,2-9-1 16,-6-24-3-1,0 0-1-15,-6-19 0 0,7 5-2 16,-4-4 0-16,9 19 0 16,7 1 0-16,8 31-2 15,0 11-1-15,7 23-4 16,-1 18-4-16,0 19-1 16,3 13 2-16,-1 9 1 15,1 7 6-15,-6-2 4 0,-4-2 3 16,-2-12-1-16,-2-7 1 15,-2-14-4-15,4-17 2 16,5-8-3-16,4-15 1 16,6-3 0-16,8 0 1 15,3 11-3-15,1 1-5 16,-3 26-4-16,1 9-2 16,-7 16-1-16,-1 5 2 15,-8 3 5-15,-1 8 5 16,-5-6 3-16,0-5 1 15,-6-5 0-15,1-6 13 16,-4-12 3-16,0-6 7 16,-6-6 1-16,3 7 9 15,-4 1-6-15,-4 15 0 16,-4 13-5-16,-6 14 5 0,-2 7-4 16,-6 11 4-16,3-6-6 15,-3-9 1-15,5-19-5 16,-5-21-33-16,5-33-152 15,-12-23-391-15,-25-16 53 16</inkml:trace>
          <inkml:trace contextRef="#ctx0" brushRef="#br0" timeOffset="4610.6261">-1759 1223 1128 0,'-9'11'284'0,"1"-13"117"16,8 2-324-16,6-10 9 15,6-16-7-15,11-29 1 16,7-13-28-16,16-38-5 15,3-8-25-15,8-16-7 16,-5 13-11-16,-1 6 1 16,-16 32-2-16,-6 18 0 15,-14 28-8-15,-6 19-4 16,-6 13-7-16,-1 8 6 0,-4 2 1 16,1 5 7-16,-2-3 3 15,0-2 3-15,1-5-19 16,-1-4-52-16,2-4-40 15,-8-7-183-15,0-2-157 16,-8-6-31-16</inkml:trace>
          <inkml:trace contextRef="#ctx1" brushRef="#br0">-1972 707 0</inkml:trace>
          <inkml:trace contextRef="#ctx0" brushRef="#br0" timeOffset="-192397.2145">470 0 1318 0,'-9'58'333'0,"-17"41"125"0,0 22-374 16,-15 43 8-16,-6 1-12 16,-12 31 5-16,1-20-24 15,-2 3-8-15,8-33-31 16,9-7-15-1,13-42-115-15,12-21-411 0,15-36 92 16</inkml:trace>
          <inkml:trace contextRef="#ctx0" brushRef="#br0" timeOffset="5060.4806">-1459 269 529 0,'-10'3'459'16,"-9"4"-90"-16,6 9-32 0,-2-3-223 16,4-1-50-16,6-1-7 15,4-6-25-15,1-8-6 16,6-7-10-16,6-14 0 15,3-8-5-15,4-13-1 16,-1-7-2-16,0 2 2 16,-3 9-3-16,-3 8 4 15,-6 13-3-15,0 8 0 16,2 7-5-16,-5 7 4 16,-3 1-7-16,3-2 6 15,-1 4-3-15,-2-3 8 16,1-2-6-16,5-4 9 15,-3 4-9-15,5 0 4 16,-4-1-8-16,2 1 6 0,-3 1-10 16,2 3 10-16,-4-4-7 15,6 6 12-15,-4 1-10 16,0 7 14-16,-2-1-6 16,1 12 14-16,-1 4-4 15,-1 7 24-15,0 2-6 16,3 11 14-16,-3-4-13 15,0 7 5-15,3-8-23 16,0-2 1-16,-3-15-18 0,6-2 6 16,-1-18-13-16,2-4 8 15,-2-3-5-15,1-6-25 16,-3 0-39-16,0 2-79 16,-7-2-36-16,10-5-328 15,-5 5 45-15</inkml:trace>
          <inkml:trace contextRef="#ctx0" brushRef="#br0" timeOffset="-192589.1058">-342 100 1207 0,'26'41'575'0,"3"20"-38"16,-4 9-258-16,13 7-202 15,0-19-62-15,8-13-4 16,-2-22-9-16,15-24 5 16,2-22-3-16,16-23-50 15,5-13-86-15,3-9-408 16,-18 16 53-16</inkml:trace>
        </inkml:traceGroup>
        <inkml:traceGroup>
          <inkml:annotationXML>
            <emma:emma xmlns:emma="http://www.w3.org/2003/04/emma" version="1.0">
              <emma:interpretation id="{356883E1-3609-4CB7-B32D-F5ED0772A071}" emma:medium="tactile" emma:mode="ink">
                <msink:context xmlns:msink="http://schemas.microsoft.com/ink/2010/main" type="inkWord" rotatedBoundingBox="14909,14454 15560,13218 17433,14203 16782,15440">
                  <msink:destinationLink direction="with" ref="{FA2A1C47-6419-4C7F-B484-86F9F8C29548}"/>
                </msink:context>
              </emma:interpretation>
            </emma:emma>
          </inkml:annotationXML>
          <inkml:trace contextRef="#ctx0" brushRef="#br0" timeOffset="-5086.472">-832-1786 1138 0,'-21'35'249'0,"-10"21"114"16,6 11-335-16,-4 17 5 16,4-5 0-16,4 1 8 15,6-16-3 1,6 4 7-16,4-19-9 0,4-12 0 16,1-12-4-16,6-10-1 15,-2-17-7-15,3-19 1 16,3-8-6-1,2-13-2-15,-1-11-5 0,0-22-2 16,-2 6-5-16,0-6 1 16,-3 12 0-16,-5 9 8 15,1 26 1-15,-1 11 5 16,-1 14 7-16,-1 6 0 16,1 4-7-16,-2 3 0 15,2 0-4-15,2 5-7 16,2 2-4-16,4 7-6 0,1 2-2 15,-1 14-2-15,-4 2 2 16,-4 11 4-16,-1-4 7 16,-2-1-2-16,0-11 2 15,0-5-2-15,3-16-13 16,3-16 66-16,-5-9-542 0,-7-42 192 16</inkml:trace>
          <inkml:trace contextRef="#ctx0" brushRef="#br0" timeOffset="-195178.3304">39-1780 1013 0,'6'-13'335'15,"5"10"42"-15,14 7-234 16,6 1-110-16,16 4-2 16,7-3 0-16,25 3-2 0,0-6-9 15,14 0-6-15,-8 0-5 16,4 2-1-16,-21-1-3 16,2 4-3-16,-17 1 3 15,1 8-3-15,-15 6 2 16,-1 8 3-16,-14 4 11 15,-6 11 43-15,-13-2 24 16,-11 10 36-16,-12 3 15 16,-19 17-1-16,-11 5-34 0,-24 22-25 15,-2 3-34-15,-14 12-19 16,6-12-9-16,-7-9-21 16,14-22-20-16,-1-11-196 15,17-18-352-15,2-9 31 16</inkml:trace>
          <inkml:trace contextRef="#ctx0" brushRef="#br0" timeOffset="61840.3094">-850-2308 1230 0,'6'13'603'0,"-11"11"-55"15,-10 8-236-15,0 13-262 16,10-4-44-16,5 0-6 16,2-12 4-16,4-5-7 15,-2-18 6-15,4-7-4 16,0-11 8-16,-7-17-5 16,-2-11 9-16,-1-5-6 15,-8-1 4-15,-7 2 2 16,0 19 11-16,-1 11 0 15,0 15 5-15,4 22-6 16,6 14-4-16,10 22-11 16,3 1 1-16,8 6-9 15,2-19 5-15,4-15-6 16,-3-26 7-16,6-28-5 16,-9-23 9-16,2-23-6 15,-9-8 9-15,-6-8-7 0,-10 19 5 16,-2 23-12-16,-7 26-1 15,1 36-26-15,2 21-28 16,3 26-179 0,3-5-350-16,-2-15 34 0</inkml:trace>
        </inkml:traceGroup>
      </inkml:traceGroup>
    </inkml:traceGroup>
  </inkml:traceGroup>
</inkml:ink>
</file>

<file path=ppt/ink/ink37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12:46.0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B91FAFD-5DCC-4DD7-AC70-41EEA5E5A6B1}" emma:medium="tactile" emma:mode="ink">
          <msink:context xmlns:msink="http://schemas.microsoft.com/ink/2010/main" type="inkDrawing" rotatedBoundingBox="21946,17234 22029,17188 22030,17189 21946,17234" semanticType="callout" shapeName="Other">
            <msink:destinationLink direction="with" ref="{A3EB34F6-12D5-4AFD-B71A-D251706D60E1}"/>
          </msink:context>
        </emma:interpretation>
      </emma:emma>
    </inkml:annotationXML>
    <inkml:trace contextRef="#ctx0" brushRef="#br0">5595 1424 0,'0'0'0,"0"0"32,42-22-1,0-1-15</inkml:trace>
  </inkml:traceGroup>
</inkml:ink>
</file>

<file path=ppt/ink/ink3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4:03.1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47F2AF-FE6B-434B-B695-4EE2D660E0A6}" emma:medium="tactile" emma:mode="ink">
          <msink:context xmlns:msink="http://schemas.microsoft.com/ink/2010/main" type="inkDrawing" rotatedBoundingBox="14426,8367 16120,11962 15735,12143 14040,8549" semanticType="verticalRange" shapeName="Other">
            <msink:sourceLink direction="with" ref="{B855FD1F-C786-45F2-98BB-2842AD7789D2}"/>
          </msink:context>
        </emma:interpretation>
      </emma:emma>
    </inkml:annotationXML>
    <inkml:trace contextRef="#ctx0" brushRef="#br0">38 18 882 0,'-28'-18'250'0,"12"15"59"15,16 23-261-15,7 33-7 16,3 21-21-16,10 47-6 15,1 23 15-15,20 57 13 16,5 2 9-16,26 70-1 16,18-16-5-16,39 61-14 0,-2-17-11 15,39 33-7-15,-8-57-2 16,8 13-5-16,-24-71 5 16,5-27-5-16,-35-57 3 15,-9-35-4-15,-24-42 0 16,-17-35-44-16,-27-40 84 15,-30-60-426-15,-33-22 130 16</inkml:trace>
  </inkml:traceGroup>
</inkml:ink>
</file>

<file path=ppt/ink/ink3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4:03.5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6C1D0C8-5861-4541-85BC-97A42371AAAF}" emma:medium="tactile" emma:mode="ink">
          <msink:context xmlns:msink="http://schemas.microsoft.com/ink/2010/main" type="inkDrawing" rotatedBoundingBox="14885,5347 22799,6128 22390,10273 14476,9492" semanticType="verticalRange" shapeName="Other">
            <msink:sourceLink direction="with" ref="{B855FD1F-C786-45F2-98BB-2842AD7789D2}"/>
          </msink:context>
        </emma:interpretation>
      </emma:emma>
    </inkml:annotationXML>
    <inkml:trace contextRef="#ctx0" brushRef="#br0">-12 3329 1098 0,'-18'-83'313'0,"15"-8"66"15,18 18-316-15,29-18-27 16,23 9-29-16,42-23-11 16,22 2 5-16,54-6-6 15,9 10 6-15,64-24-3 16,-3 6 4-16,48-22-4 16,-19-10 5-16,48-38-4 15,-33 5 3-15,41-42-4 16,-36 2 4-16,34-27-4 0,-48 34 3 15,18-14-3-15,-49 54 4 16,13 30-5-16,-55 52 8 16,3 49-8-16,-49 55 7 15,-2 40-5-15,-34 27 7 16,11 37-9-16,-21 2 6 16,20 36-5-16,-13 3 4 15,15 51-7-15,-9 4 7 16,18 68-4-16,-18 0 5 0,9 56-1 15,-19-24 7-15,5 22 7 16,-23-60 18-16,5 5 16 16,-19-72 11-16,5-9-3 15,-25-47-5-15,5-2-16 16,-16-35-18-16,-3 1-6 16,-15-24-20-16,-1-13-72 15,-19-22-31-15,-17-7-98 16,-26-17-247-16,-31 7 35 15</inkml:trace>
  </inkml:traceGroup>
</inkml:ink>
</file>

<file path=ppt/ink/ink3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4:03.9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9A2930-E247-4897-AC15-768BBF6D63D4}" emma:medium="tactile" emma:mode="ink">
          <msink:context xmlns:msink="http://schemas.microsoft.com/ink/2010/main" type="inkDrawing" rotatedBoundingBox="16603,11915 22157,9680 22292,10017 16738,12252" semanticType="underline" shapeName="Other">
            <msink:sourceLink direction="with" ref="{5F683FF4-2BFA-44CD-8E27-8F630F202B34}"/>
          </msink:context>
        </emma:interpretation>
      </emma:emma>
    </inkml:annotationXML>
    <inkml:trace contextRef="#ctx0" brushRef="#br0">391 2228 1126 0,'-155'45'427'16,"25"-10"31"-16,57-18-299 15,40-2-81-15,57-12-58 16,64-9-25-16,43-11-4 0,70-24-8 16,22-16 8-16,79-25-30 15,-9-15 0 1,67-25-6-16,-23 11 9 0,68-40 1 15,-35-4 40 1,75-48 37-16,-39-7 12 0,80-49-6 16,-34 5 11-16,74-51 346 15,-63 32-852-15</inkml:trace>
  </inkml:traceGroup>
</inkml:ink>
</file>

<file path=ppt/ink/ink37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13:54.564"/>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2-14T10:10:25.543"/>
    </inkml:context>
  </inkml:definitions>
  <inkml:traceGroup>
    <inkml:annotationXML>
      <emma:emma xmlns:emma="http://www.w3.org/2003/04/emma" version="1.0">
        <emma:interpretation id="{5CB91FD6-1FB1-44E5-8055-EBA37D6E0B6B}" emma:medium="tactile" emma:mode="ink">
          <msink:context xmlns:msink="http://schemas.microsoft.com/ink/2010/main" type="writingRegion" rotatedBoundingBox="21466,10450 29916,6464 31311,9420 22861,13406"/>
        </emma:interpretation>
      </emma:emma>
    </inkml:annotationXML>
    <inkml:traceGroup>
      <inkml:annotationXML>
        <emma:emma xmlns:emma="http://www.w3.org/2003/04/emma" version="1.0">
          <emma:interpretation id="{807FECEE-742B-484F-B93B-68E91A0E0A7E}" emma:medium="tactile" emma:mode="ink">
            <msink:context xmlns:msink="http://schemas.microsoft.com/ink/2010/main" type="paragraph" rotatedBoundingBox="21466,10450 29916,6464 31311,9420 22861,13406" alignmentLevel="1"/>
          </emma:interpretation>
        </emma:emma>
      </inkml:annotationXML>
      <inkml:traceGroup>
        <inkml:annotationXML>
          <emma:emma xmlns:emma="http://www.w3.org/2003/04/emma" version="1.0">
            <emma:interpretation id="{85BA0370-D3F6-4E7C-AC81-FF8C21FB6F39}" emma:medium="tactile" emma:mode="ink">
              <msink:context xmlns:msink="http://schemas.microsoft.com/ink/2010/main" type="line" rotatedBoundingBox="21466,10450 29916,6464 31311,9420 22861,13406"/>
            </emma:interpretation>
          </emma:emma>
        </inkml:annotationXML>
        <inkml:traceGroup>
          <inkml:annotationXML>
            <emma:emma xmlns:emma="http://www.w3.org/2003/04/emma" version="1.0">
              <emma:interpretation id="{FE306605-0406-4A59-9E8C-213309B6339C}" emma:medium="tactile" emma:mode="ink">
                <msink:context xmlns:msink="http://schemas.microsoft.com/ink/2010/main" type="inkWord" rotatedBoundingBox="22280,12174 22292,12168 22299,12183 22287,12189">
                  <msink:destinationLink direction="with" ref="{A9C4DBAB-EE43-4431-BA4D-F3699C4F7CA7}"/>
                </msink:context>
              </emma:interpretation>
              <emma:one-of disjunction-type="recognition" id="oneOf0">
                <emma:interpretation id="interp0" emma:lang="" emma:confidence="1">
                  <emma:literal/>
                </emma:interpretation>
              </emma:one-of>
            </emma:emma>
          </inkml:annotationXML>
          <inkml:trace contextRef="#ctx0" brushRef="#br0">-8122 4514 0</inkml:trace>
        </inkml:traceGroup>
        <inkml:traceGroup>
          <inkml:annotationXML>
            <emma:emma xmlns:emma="http://www.w3.org/2003/04/emma" version="1.0">
              <emma:interpretation id="{514B7658-3FEA-4761-94B0-A487774D4F8C}" emma:medium="tactile" emma:mode="ink">
                <msink:context xmlns:msink="http://schemas.microsoft.com/ink/2010/main" type="inkWord" rotatedBoundingBox="24503,12614 24515,12608 24522,12623 24510,12629"/>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0" brushRef="#br0" timeOffset="4820.1826">-5899 4954 0</inkml:trace>
        </inkml:traceGroup>
        <inkml:traceGroup>
          <inkml:annotationXML>
            <emma:emma xmlns:emma="http://www.w3.org/2003/04/emma" version="1.0">
              <emma:interpretation id="{48E98724-C9E2-415D-B3A1-E78B7FB48C4B}" emma:medium="tactile" emma:mode="ink">
                <msink:context xmlns:msink="http://schemas.microsoft.com/ink/2010/main" type="inkWord" rotatedBoundingBox="25173,8701 29916,6464 30729,8185 25985,10423">
                  <msink:destinationLink direction="with" ref="{A3EB34F6-12D5-4AFD-B71A-D251706D60E1}"/>
                </msink:context>
              </emma:interpretation>
              <emma:one-of disjunction-type="recognition" id="oneOf2">
                <emma:interpretation id="interp6" emma:lang="" emma:confidence="1">
                  <emma:literal/>
                </emma:interpretation>
              </emma:one-of>
            </emma:emma>
          </inkml:annotationXML>
          <inkml:trace contextRef="#ctx1" brushRef="#br0">-1804 325 1310 0,'-1'3'335'0,"19"-21"88"15,17-4-369-15,30-26-43 16,16-6-12-16,31-22 1 16,0-3 8-16,25-18-2 15,-17 12 1-15,7-6 5 16,-25 15-46-16,4 5-398 16,-32 31 126-16</inkml:trace>
          <inkml:trace contextRef="#ctx1" brushRef="#br0" timeOffset="285.2412">-919 156 1155 0,'3'3'273'15,"1"16"101"-15,-4 16-326 0,-10 35-22 16,-5 15 4 0,-11 26 4-16,-6-4-1 0,-7 13-4 15,8-23-9-15,-1 1-7 16,7-21-4-16,2-16-3 16,8-23 3-16,-1-22-16 15,1-25-16-15,9-36-388 16,-3-13 106-16</inkml:trace>
          <inkml:trace contextRef="#ctx1" brushRef="#br0" timeOffset="558.5521">-1247 459 1334 0,'5'9'299'16,"22"-9"116"-16,9 5-379 15,22 2-36-15,6 10 5 16,27 4-4-16,-5 3 4 15,28 2-6-15,-2-2 6 16,31 8-32-16,-9-1 429 16,17 8-823-16,-22-7 390 15</inkml:trace>
          <inkml:trace contextRef="#ctx1" brushRef="#br0" timeOffset="-124.6659">-1605-662 1318 0,'-14'1'317'0,"4"11"103"0,2 8-381 16,5 21-28-16,6 6-12 15,11 12-6-15,7 0 5 16,11 13-4-16,4-18 7 16,10 9-5-16,-4-10 8 15,7 1-5-15,-8-8 7 16,-3-2-44-16,-11-8-41 0,-6-1-341 15,-10-9 60-15</inkml:trace>
          <inkml:trace contextRef="#ctx1" brushRef="#br0" timeOffset="-5567.6567">-4550 1922 1915 0,'18'29'3'0,"6"4"8"16,-5-9 1-16,22 32 9 16,-13-13 2-16,-3-4 18 15,-10-14 0-15,-6-4 14 16,-9-8 6-16,-11-10 30 16,-10-9-15-16,-15-15-2 15,-10-15-19-15,-19-26-45 16,-3-7-47-16,-8-10 5 15,11 10-7-15,5 9 6 0,22 28 32 16,10 8 21-16,17 18-10 16,8 3 1-16,11 6-7 15,14-1-5-15,13-2-12 16,17-16 3-16,5-6 0 16,10-13 7-16,-3-6 2 15,-3-9-41-15,-16 1-41 16,-1-10 62-16,-12-8-451 15,-11-21 129-15</inkml:trace>
          <inkml:trace contextRef="#ctx1" brushRef="#br0" timeOffset="-5346.6379">-4386 791 1044 0,'-15'-7'354'0,"-1"17"55"16,1 12-287-16,0 20-47 15,4 14-44-15,11 29-5 16,11 3-22-16,12 15 2 15,9-12-5-15,18 6 4 16,0-28-6-16,11-7 5 16,-4-21-4-16,10-15 4 15,-17-25-1-15,3-14-9 16,-15-16-30-16,3-21-351 16,-12-5-32-16,-2-10-137 0</inkml:trace>
          <inkml:trace contextRef="#ctx1" brushRef="#br0" timeOffset="-1608.8646">-4826 1365 449 0,'10'-46'172'0,"1"-17"90"16,-3 2-96-1,-5-1 26-15,-8 10-7 0,-10 7 9 16,-6 19-62-16,-5 9-17 16,-1 13-38-16,-5 10-14 15,1 12-28-15,1 11-15 16,4 7-13-16,2 13-6 15,10 1 0-15,8 15-9 16,11 3 4-16,13 17-6 16,9 0 5-16,19 27-5 15,7-10 7-15,18 12-5 16,-27-56 2 0,2 1 8-16,46 51-6 15,-10-32 6-15,-7-11-3 16,-22-25 6-16,-28-28 0 15,-11-8 11-15,-6-2 13 16,-5-4 22-16,-5-3 27 0,-4 0 1 16,-4-6-7-16,-6-4-12 15,0-4-22-15,-3 3-25 16,3-2-72-16,1 2-36 16,4-4-160-16,16 2-238 15,5-6-12-15</inkml:trace>
          <inkml:trace contextRef="#ctx1" brushRef="#br0" timeOffset="-1272.2387">-3889 691 713 0,'-7'-29'392'15,"5"13"-22"-15,-2 14-129 0,-1 20-147 16,-2 14-32-16,-1 24-14 16,-1 19-14-16,3 26-8 0,0-2-2 15,3 4-8-15,6-19-1 16,0-10-8-16,3-33 5 15,-2-12-4-15,4-17 9 16,-6-17 2 0,-5-16 5-16,-10-12-24 0,-3-19-45 15,-13-28-380-15,-3-7 85 16</inkml:trace>
          <inkml:trace contextRef="#ctx1" brushRef="#br0" timeOffset="-1030.8488">-4107 843 972 0,'1'3'293'0,"6"4"53"16,0 4-270-16,13 4-33 15,3-1-21-15,8-2-3 16,13-6 3-16,16-1-4 16,0-5-2-16,15 3-6 15,-2 3-2-15,2 6 0 16,-12 2-20-16,-9-1 51 16,-19-4-409-16,-21-12 131 15</inkml:trace>
          <inkml:trace contextRef="#ctx1" brushRef="#br0" timeOffset="-755.5881">-3641 397 1113 0,'-11'3'353'0,"1"7"48"0,5 9-305 16,5 12-60 0,9 1-33-16,15 6-11 0,7-6 3 15,17 0-2-15,5-8 7 16,13 4-4-16,-10-9 9 15,4 10-5-15,-14 2 4 16,-10 6-8-16,-16 6 4 16,-14 13 4-16,-18 2 15 47,-12 13 4-47,-7-4 12 0,-7-5-5 0,11-12-2 0,-3-14-5 0,9-14-30 0,8-42-421 15,6-27 140-15</inkml:trace>
          <inkml:trace contextRef="#ctx1" brushRef="#br0" timeOffset="-457.7744">-2729 676 1255 0,'1'-14'281'0,"10"-5"115"15,9-6-361-15,5-10-20 16,7-3-1-16,20-6-8 16,1-3-1-16,23-4-7 0,0 4 4 15,6 0-2-15,-11 10 5 16,-6 9-59-16,-25 9 472 16,-21 12-820-16,-34 13 373 15</inkml:trace>
          <inkml:trace contextRef="#ctx1" brushRef="#br0" timeOffset="-428.849">-2690 809 1284 0,'-7'7'296'0,"16"-10"104"16,18-11-365-16,25-16-28 16,14-10 0-16,27-4-4 15,1-11 9-15,17-11-8 16,-11 8 4-16,11-3-59 15,-22-5-138-15,-7 9-223 16,-29 19-27-16</inkml:trace>
          <inkml:trace contextRef="#ctx0" brushRef="#br0" timeOffset="-328560.6115">79 0 0,'0'0'15,"0"0"16,0 0-15,-15 76 15,0-27 1,-8-3-17,-3-5 16</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8:17.164"/>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5C6060F-F4EA-414D-B5ED-2480C3C908EE}" emma:medium="tactile" emma:mode="ink">
          <msink:context xmlns:msink="http://schemas.microsoft.com/ink/2010/main" type="writingRegion" rotatedBoundingBox="33703,695 31504,4573 29927,3678 32126,-198">
            <msink:destinationLink direction="with" ref="{AB1701E3-90BC-476B-B71B-856F29930CB1}"/>
          </msink:context>
        </emma:interpretation>
      </emma:emma>
    </inkml:annotationXML>
    <inkml:traceGroup>
      <inkml:annotationXML>
        <emma:emma xmlns:emma="http://www.w3.org/2003/04/emma" version="1.0">
          <emma:interpretation id="{7C7521EE-E673-4766-9D86-37DD372C6927}" emma:medium="tactile" emma:mode="ink">
            <msink:context xmlns:msink="http://schemas.microsoft.com/ink/2010/main" type="paragraph" rotatedBoundingBox="33703,695 31504,4573 29927,3678 32126,-198" alignmentLevel="1"/>
          </emma:interpretation>
        </emma:emma>
      </inkml:annotationXML>
      <inkml:traceGroup>
        <inkml:annotationXML>
          <emma:emma xmlns:emma="http://www.w3.org/2003/04/emma" version="1.0">
            <emma:interpretation id="{83874A80-D048-49FA-AF9E-3F5154926105}" emma:medium="tactile" emma:mode="ink">
              <msink:context xmlns:msink="http://schemas.microsoft.com/ink/2010/main" type="line" rotatedBoundingBox="33703,695 31504,4573 29927,3678 32126,-198"/>
            </emma:interpretation>
          </emma:emma>
        </inkml:annotationXML>
        <inkml:traceGroup>
          <inkml:annotationXML>
            <emma:emma xmlns:emma="http://www.w3.org/2003/04/emma" version="1.0">
              <emma:interpretation id="{8C634683-A49B-44EE-9194-388A68D9EA48}" emma:medium="tactile" emma:mode="ink">
                <msink:context xmlns:msink="http://schemas.microsoft.com/ink/2010/main" type="inkWord" rotatedBoundingBox="33703,695 31536,4517 29958,3622 32126,-198"/>
              </emma:interpretation>
              <emma:one-of disjunction-type="recognition" id="oneOf0">
                <emma:interpretation id="interp0" emma:lang="" emma:confidence="1">
                  <emma:literal/>
                </emma:interpretation>
              </emma:one-of>
            </emma:emma>
          </inkml:annotationXML>
          <inkml:trace contextRef="#ctx0" brushRef="#br0">5141 118 1153 0,'-12'-15'281'0,"10"-6"94"0,14 2-338 16,14-5-18-16,12-3-15 15,14-4-1-15,-1 10-2 16,7 0-3-16,-13 13-2 16,2 11-4-16,-13 10-3 15,-4 8 9-15,-15 9 5 0,-10 10 4 16,-7 1 15-16,-11 7 21 16,-7-1 2-16,-6 0 19 15,2-9 7-15,-8 2-1 16,2-9-17-16,-5 1-8 15,0-6-22-15,-3-2-7 16,6-8-11-16,0-6-2 16,8-10-17-16,6-6-55 15,10-8-31-15,11-10 193 16,9-9-557-16,17-7 236 16</inkml:trace>
          <inkml:trace contextRef="#ctx0" brushRef="#br0" timeOffset="-299.2009">5425-44 1114 0,'-14'21'309'0,"-1"11"70"16,4 4-306-16,2 16-57 16,3 2-14-16,7 7 1 15,2-12-2-15,5-5 1 16,0-12-2-16,-2-5-24 15,-3-12-13-15,-8-7-343 16,-7-11 86-16</inkml:trace>
          <inkml:trace contextRef="#ctx0" brushRef="#br0" timeOffset="323.8099">5705-195 1227 0,'-18'11'307'0,"-6"16"97"16,-5 7-354-16,-8 20-23 0,9 7-12 16,0 10 3-16,7-7 0 15,6 3 1-15,10-16-5 16,4-2 0-16,2-13-9 15,4-5-1-15,-2-13 3 0,2-3 8 16,1-9 2 0,7-9 3-16,7-9 0 0,18-12-2 15,7-19-7-15,7-16-4 16,-5-5-1-16,2-5 0 16,-18 6-1-16,-8 13 0 15,-9 20 0-15,-5 9-4 16,-8 12-7-16,-10 12-59 15,0 7-15-15,-1 16-373 16,-2 6 61-16</inkml:trace>
          <inkml:trace contextRef="#ctx0" brushRef="#br0" timeOffset="469.0984">5641 286 1531 0,'-1'26'300'0,"10"11"156"0,15 2-509 16,-1 5-406-16,0-14 121 16</inkml:trace>
          <inkml:trace contextRef="#ctx0" brushRef="#br0" timeOffset="3397.1449">4264-195 1126 0,'-14'-28'253'0,"-9"6"122"0,-4 13-331 15,-14 18-3-15,-3 19-9 16,-15 22 2-16,0 10-19 16,-7 22 14-16,10-6 7 15,-1 11 24-15,16-11-1 16,4 1 1-16,18-12-18 0,9 2-12 15,10-18-23-15,11-1-8 16,10-14-3-16,4-9 3 16,-1-11 2-1,9-6 2-15,-4-10 5 0,-5-9 2 16,-1-2 1-16,1-8 0 16,-7-2-1-16,-5-6 0 15,-4 5-1-15,-7-2-1 16,-4 6-2-16,-3 5-2 15,0 7-3-15,0 10 0 16,3 4-2-16,6 5-1 16,2 1-2-16,11 4 3 15,6-7-3-15,14-7 2 16,2-10 3-16,9-10 5 16,-3-5-2-16,-5-2 5 15,-11 2-4-15,-10 8 3 16,-12 7-5-16,-11 8 7 0,-7 11-4 15,-10 18 5-15,0 9-3 16,-7 12 4-16,8 1-6 16,3-1 0-16,10-13-4 15,8-5-5-15,10-14-3 16,5-6-77-16,3-14-51 16,6-11-348-16,-10-10 27 0</inkml:trace>
          <inkml:trace contextRef="#ctx0" brushRef="#br0" timeOffset="3765.5967">4469-172 939 0,'-14'20'274'15,"3"1"52"-15,-5 16-231 16,0 2-72-16,1 13 14 16,-1 4 1-16,3 9 15 15,6-6-7-15,1 5 3 16,3-12-12-16,4-7 6 0,2-16-7 16,3-6 7-16,2-13-5 15,6-8 6-15,2-11-9 16,7-16-3-16,9-11-10 15,15-20-3-15,-2-3-8 16,12-14-3-16,-3 11-4 16,1-2 0-16,-13 15-1 15,-2-2 5-15,-14 13-17 0,-7-2-73 16,-14 10 448-16,-13 4-820 16,-10 17 346-16</inkml:trace>
          <inkml:trace contextRef="#ctx0" brushRef="#br0" timeOffset="3922.2182">4491 291 1333 0,'-3'35'284'0,"6"0"124"16,9 1-397-16,4 11-295 16,3-7-125-16,-8 17-55 15</inkml:trace>
          <inkml:trace contextRef="#ctx0" brushRef="#br1" timeOffset="11320.8837">3103 3312 268 0,'-8'-2'68'15,"-5"6"20"-15,4-4-74 16,-2 3 12-16,3-2 21 16,-1 5 70-16,3-4 39 15,5 2 53-15,-1-1-5 16,2 0 2-16,5-1-58 16,-4 1-16-16,-2-2-42 15,4 2-4-15,-2-1-24 0,2-2-6 16,3-8-23-16,4 5-8 15,-1 2-9-15,1-4-5 16,-1 5-4-16,2 2 2 16,-3-5-2-16,2-3 4 15,-1 0 5-15,0-2 6 16,1 0-3-16,3 2-1 16,-2-4-6-16,2-5-1 15,1 4-7-15,4-6 0 16,-3-3 0-16,5 2 0 15,-3 3-3-15,3-9 4 16,-10 13 8 0,2 2-6-16,11-12 1 15,-3 4-1-15,1-1-2 0,-4 3-3 16,-5 3 0-16,0 1-2 16,2-4 2-16,1 1-1 15,2-7 1-15,-4 0-1 16,4-4 1-16,-3 4-1 15,-1-2 2-15,-2 8-3 16,0-1 1-16,-1 3-1 16,2 3 1-16,0-10-1 0,2 0 1 15,0 2-1-15,2-3 0 16,-2-2 0-16,1 9 0 16,-1 1-1-16,-2-2 2 15,-1 1 0-15,1 3 1 16,-5 1-2-16,-1-1 1 15,1 4-1-15,0-1 0 16,-2 0-1-16,5 4 1 16,4-1-1-16,1-2 3 15,-3 5-2-15,5-8 1 16,-6-6-1-16,2-5 2 16,-1-5-2-16,2-13 2 15,-5 4-1-15,3-9 1 16,0 5-1-16,-1-48 0 15,0 11 0-15,-1 0 1 16,-1 17-2-16,-1-2 4 0,1 54 4 16,0-5 4-16,2 1 1 15,1-6 2-15,-3 5-2 16,3-3-5-16,-4 1-4 16,2-1-1-16,-1 3-2 15,2-5-1-15,0 7 1 16,-1 1-1-16,-2 0-2 15,1-5 3-15,-1 3-1 0,2-10 1 16,1-5-1 0,1-6 1-16,0 2 0 0,3-8 0 15,-4 6-1-15,0 2 2 16,-4 9-1-16,2-5 1 16,-4 6-2-16,1-4 2 15,1 0-2-15,3-4 1 16,-3 1-2-16,4-3 2 15,-1 4-2-15,4-8 1 16,0 10-1-16,1-3 1 16,-5 4-3-16,4 3 3 15,-5 4 0-15,0-4 1 16,-1 6-1-16,1-4 1 16,-1 0-1-16,-1-6 1 15,-1 4-1-15,3-7 3 0,-3 2-1 16,1-8 1-1,2 7 1-15,1-7-1 0,-1 7-3 16,3-1 0-16,-1 5-1 16,-3 1 1-16,-4 4-1 15,1-1 2-15,1 8-1 16,-3-4 0-16,1 0 0 16,3 1 1-16,-4-1-1 15,0-1 1-15,1 0-1 16,4 1 1-16,-2 0-1 0,-2 4 1 15,1 1-1-15,2 1 1 16,-5 2-1-16,1 0 2 16,0 0-1-16,0-2 1 15,-3 4 0-15,5-4 0 16,-4 4-2-16,5-1 2 16,-4-1-2-16,2-3 0 15,-1 3 0-15,0-3 1 16,-1-2-2-16,2 2-6 15,-5 3-23-15,-8 0-98 16,1 6-355-16,-11 23 63 16</inkml:trace>
        </inkml:traceGroup>
        <inkml:traceGroup>
          <inkml:annotationXML>
            <emma:emma xmlns:emma="http://www.w3.org/2003/04/emma" version="1.0">
              <emma:interpretation id="{48F5C69E-3B74-44DC-87F0-EB90FB7AD69D}" emma:medium="tactile" emma:mode="ink">
                <msink:context xmlns:msink="http://schemas.microsoft.com/ink/2010/main" type="inkWord" rotatedBoundingBox="32679,1802 32339,2401 32067,2246 32406,1647"/>
              </emma:interpretation>
              <emma:one-of disjunction-type="recognition" id="oneOf1">
                <emma:interpretation id="interp1" emma:lang="" emma:confidence="0">
                  <emma:literal>e</emma:literal>
                </emma:interpretation>
                <emma:interpretation id="interp2" emma:lang="" emma:confidence="0">
                  <emma:literal>*</emma:literal>
                </emma:interpretation>
                <emma:interpretation id="interp3" emma:lang="" emma:confidence="0">
                  <emma:literal>8</emma:literal>
                </emma:interpretation>
                <emma:interpretation id="interp4" emma:lang="" emma:confidence="0">
                  <emma:literal>f</emma:literal>
                </emma:interpretation>
                <emma:interpretation id="interp5" emma:lang="" emma:confidence="0">
                  <emma:literal>j</emma:literal>
                </emma:interpretation>
              </emma:one-of>
            </emma:emma>
          </inkml:annotationXML>
          <inkml:trace contextRef="#ctx0" brushRef="#br1" timeOffset="12117.3756">4649 1082 1156 0,'-9'6'285'15,"-5"9"111"-15,1 9-324 16,-7 12-4-16,-1 4-3 16,-2 15 10-16,-1-7-17 0,-4 8-4 15,6-7-21 1,8 1-4-16,3-14-12 0,-1-4-2 16,6-12-6-16,6-10 0 15,2-6-7-15,10-24-12 16,11-9-23-16,16-29-54 15,2-5-26-15,6-22-31 16,-6 7-43-16,-2-10-51 16,-10 20 53-16,-6 7 100 15,-8 22 62-15,-7 16 100 16,-5 25 95-16,-9 22 25 16,-6 17-65-16,-5 23-14 15,-3 8-38-15,0 10-11 16,5-10-23-16,6-4-8 15,9-15-17-15,5-4-6 16,4-16-15-16,3-7-3 0,0-13-11 16,-1-11-61-16,-4-14 3 15,-1-9-368-15,-6-2 67 16</inkml:trace>
          <inkml:trace contextRef="#ctx0" brushRef="#br1" timeOffset="12318.3575">4417 1434 1261 0,'-12'12'265'0,"7"-5"137"16,8-2-368-16,13-8-2 15,6-9-2-15,16-11 2 16,9-6-16-16,14-6-4 16,-3 6-6-16,10 7-46 15,-23 16-20-15,-7 19-358 16,-18 14 65-16</inkml:trace>
        </inkml:traceGroup>
        <inkml:traceGroup>
          <inkml:annotationXML>
            <emma:emma xmlns:emma="http://www.w3.org/2003/04/emma" version="1.0">
              <emma:interpretation id="{CF9CFB04-46DC-49EB-B9E1-CE04FDB1E98E}" emma:medium="tactile" emma:mode="ink">
                <msink:context xmlns:msink="http://schemas.microsoft.com/ink/2010/main" type="inkWord" rotatedBoundingBox="31046,3989 30907,4234 30768,4155 30906,3910"/>
              </emma:interpretation>
              <emma:one-of disjunction-type="recognition" id="oneOf2">
                <emma:interpretation id="interp6" emma:lang="" emma:confidence="1">
                  <emma:literal/>
                </emma:interpretation>
              </emma:one-of>
            </emma:emma>
          </inkml:annotationXML>
          <inkml:trace contextRef="#ctx0" brushRef="#br0" timeOffset="5418.5756">3215 3344 819 0,'2'0'255'0,"-1"-2"69"16,-2 1-225-16,-1 2-4 15,1-5-18-15,2 1 7 16,-4 3-19-16,0-2 1 16,5 2-16-16,-1 2-2 15,-1 19-17-15,5-19-6 16,1-1-9-16,-6-1-5 15,1 0-5-15,-2 0-2 16,-1 5 3-16,-1-7 1 16,3-2 0-16,-6 0 5 15,3-21 2-15,-6 14 6 16,0 3 2-16,-3 8 6 16,1 0-4-16,-4 10-2 0,3 12-8 15,-2 7-3 1,2-2-7-16,6-1-1 0,8-1-1 15,5-12-2-15,4-8 0 16,4-2-1-16,-1 0 2 16,-4-11 1-16,2-16 5 15,-3 9-1-15,-4 4 2 16,-2-15 0-16,-4 5 1 16,-2 15 6-16,-2-9 3 0,0 1 4 15,-2 17-3-15,1 12-3 16,-2 5-8-16,7 6-4 15,-5 0-5-15,13-2-1 16,-2-9 1-16,7-4-1 16,-5-10 1-16,10-7 0 15,-2-3 3-15,4-6 0 16,-4-9 3-16,-3-5 1 16,-6 0-1-16,-14 0 0 15,-5-1 0-15,-6 15-1 16,-2 7 3-16,-8 10 0 15,8 8 2-15,-2 19-2 16,4-3 0-16,3 3-4 16,12-2-1-16,5 0-5 15,12-19 3-15,6-4-3 16,9-5 2-16,-3-5-1 0,-2 3 4 16,0-23 0-16,-9-4 1 15,-8 1 1 1,-11-4 2-16,-7-8-2 0,0 25 0 15,-6 9-3-15,-4 8 0 16,7 8-1-16,2 7 0 16,-3 8-1-16,4 9 2 15,8 4-2-15,-1-12 2 16,8-6-6-16,3-7 4 0,12-12-5 16,-1-23 3-16,12-3-2 15,-2-7 5-15,-2-4-1 16,-9 0 4-16,-5 11-2 15,-10 9 1-15,-11 8-2 16,-4 6 1-16,-6 9-2 16,4 6 1-16,-9 15-3 15,10 16 1-15,-1-1 0 16,9-1 2-16,4-3-4 16,8-10 3-16,6-18-3 15,7-5 2-15,6-11-3 16,0-14 5-16,-1-9 0 15,-6 0 1-15,-5-6 2 16,-11 4 0-16,-7 5 0 0,-3 11-1 16,-6 2-2-1,0 9 1-15,-5 13-3 0,7 3-1 16,-1 23-2-16,6-5 4 16,4 4-3-16,4-8 14 15,26-11 218-15</inkml:trace>
        </inkml:traceGroup>
      </inkml:traceGroup>
    </inkml:traceGroup>
  </inkml:traceGroup>
</inkml:ink>
</file>

<file path=ppt/ink/ink3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6:29.6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CD70090-8774-4C7F-8A9E-705D11DC953A}" emma:medium="tactile" emma:mode="ink">
          <msink:context xmlns:msink="http://schemas.microsoft.com/ink/2010/main" type="inkDrawing" rotatedBoundingBox="8315,8399 8449,13229 8344,13232 8211,8402" semanticType="strikethrough" shapeName="Other">
            <msink:sourceLink direction="with" ref="{39A30288-3ED1-43BA-9815-A3635D58D0D4}"/>
          </msink:context>
        </emma:interpretation>
      </emma:emma>
    </inkml:annotationXML>
    <inkml:trace contextRef="#ctx0" brushRef="#br0">31-3 405 0,'-7'1'268'0,"1"1"-29"15,1 5-64-15,2 5-99 16,-1 8-16-16,4 4-30 16,0 11 2-16,1 2-3 15,4 13 4-15,1-2-8 16,-2 7-4-16,2-3-8 15,3 13-4-15,-2-6-6 16,0 14 1-16,2-5-3 16,-3 17 1-16,-3-6-1 0,2 10 0 15,-4-8-3-15,1 13 4 16,-2-9 0-16,1 4 6 16,-2-10 0-16,1 9 2 15,1-9-4-15,1 2 0 16,-1-13-5-16,2 12 1 15,-1-7-1-15,1 17 3 16,-1-2-1-16,-1 26 3 16,1-5-1-16,2 20 1 15,-1-15-1-15,0 4 0 16,-1-23-2-16,1-10 3 16,-2-24 4-16,1-2 8 15,-1-4 1-15,2 15 4 16,-1 9-1-16,-2 13-3 0,3 1-10 15,0 7-2-15,1-12-3 16,4 15-1-16,0-10-1 16,1 16 0-16,-2-12 0 15,-1 6 0-15,-3-19-1 16,0-5 4-16,-1-22 4 16,-2 4 9-16,0-16 2 15,-3 10 8-15,-2-8-4 16,1 8-1-16,-2-10-8 0,3 10-2 15,0-11-7-15,3 3 1 16,1-8-5-16,2 4 1 16,0-13-1-16,0 2 1 15,0-11 1-15,0 2 1 16,-1-6-1-16,-2-7 2 16,0 5 2-16,-2-5 9 15,-1-9-2-15,0 4 3 16,-1 4-1-16,-4-14 0 15,2 4-13-15,-3-1-28 16,-2-8-22-16,-1-12-68 16,2-3-280-16,-4-13 55 15</inkml:trace>
  </inkml:traceGroup>
</inkml:ink>
</file>

<file path=ppt/ink/ink3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6:32.0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02E0BC-2B66-497A-93D1-262B55FA32E2}" emma:medium="tactile" emma:mode="ink">
          <msink:context xmlns:msink="http://schemas.microsoft.com/ink/2010/main" type="inkDrawing" rotatedBoundingBox="859,8415 8279,8356 8281,8524 861,8583" semanticType="strikethrough" shapeName="Other">
            <msink:destinationLink direction="with" ref="{13A54EDB-B0CE-4098-B53E-A2F4EAD870AE}"/>
          </msink:context>
        </emma:interpretation>
      </emma:emma>
    </inkml:annotationXML>
    <inkml:trace contextRef="#ctx0" brushRef="#br0">7421 31 647 0,'-6'-11'321'16,"0"1"-2"-16,0 2-139 0,-2 5-71 15,0 6-44 1,2 3-5-16,-1 3-25 15,1 0-8-15,1-1-18 0,2-3 7 16,-1-4-3-16,-3-4 8 16,-2 0 0-16,-1-2 2 15,-2 1-8-15,-2-1-1 16,0 4-7-16,-5 4-1 16,0 1-1-16,-2 6-1 15,3-3 0-15,-5 5-1 16,5-4 1-16,-2-1-4 15,2-2 4-15,-8 0-4 16,2-2 3 0,-6 0-2-16,-4 0 1 0,-4 1-1 15,5 2 2-15,-4 0-2 16,3 3 1-16,-1 2-2 0,4-2 2 16,-2 2-1-16,4-4 0 15,-1 1 0-15,1-3-1 16,-3-4 0-16,2 1 1 15,-5-1-1-15,8-1 0 16,-5 2-2-16,6-2 2 16,-9-2-3-16,5 2 4 15,-14 3-1-15,3-1 2 0,-8-1-2 16,5-1 0-16,-6-6-2 16,6-5 1-16,-5 4-2 15,7-2-1-15,-5 3 0 16,6 1 1-16,-5 4-1 15,9-5 3-15,-6-1 0 16,5 0 3-16,-9-2-2 16,5 1 1-16,-10 2-1 15,3 0 1-15,-7 3-1 16,8 2 0-16,-7-3 0 16,7 1 1-16,-7-3-1 15,8 0 0-15,-6 0-1 16,4 0 3-16,-8 2-3 15,3-1 2-15,-8 2-2 16,5 2 2-16,-9 1-2 16,10 1 2-16,-8 1-2 15,8 1 1-15,-7 1-2 0,13 1 2 16,-17 4-3-16,6 3 3 16,-9 0-1-16,4 2 3 15,-15-1 0-15,14-2 1 16,-7-5-1-16,6-1 1 15,-2-4-1-15,5-1 1 16,-11 2 0-16,8 1 2 16,-10 4-2-16,4 2 2 15,-7 0-1-15,15 1 0 0,-10 0-3 16,11-4 6-16,-11-1-4 16,9-4 1-16,-14-2 1 15,13-7 2-15,-12-2-3 16,13 1 4-16,-7-2-2 15,11 0 0-15,-9 7-3 16,8-1 0-16,-17 4 0 16,9 1 3-16,-13 1-2 15,9-1 4-15,-11 0-4 16,18-1 2-16,-12-1-4 16,13-1 2-16,-16-4-3 15,7-3 0-15,-13 1-2 16,12 2 5-16,-12-2-3 15,17 4 6-15,0 5 3 16,7 2 0-16,-10 4 2 0,9 1 1 16,-7 4-5-16,1-2-1 15,-3 2-3-15,8-4-1 16,-2-1-3-16,11-3 4 16,-8-4 0-16,6-1 8 15,-9-7-1-15,2-1 3 0,-8-3-2 16,10 4 1-16,2 2-5 15,15 5 4-15,-1 10-4 16,12 4 4-16,5 6-6 16,6 2 2-16,1 1-9 15,9-4 8-15,2-7-8 16,-2-5 6-16,7-8-7 16,-4-8 4-16,-1-8-35 15,-3-7-15-15,5-3-43 16,0 3-13-16,4 5 81 15,4 12-401-15,2 10 172 16</inkml:trace>
  </inkml:traceGroup>
</inkml:ink>
</file>

<file path=ppt/ink/ink3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6:38.4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B0E712-3F1D-4B50-B6A5-1DA0BF87F14E}" emma:medium="tactile" emma:mode="ink">
          <msink:context xmlns:msink="http://schemas.microsoft.com/ink/2010/main" type="inkDrawing" rotatedBoundingBox="4673,12356 7622,8925 7728,9016 4779,12447" semanticType="strikethrough" shapeName="Other">
            <msink:sourceLink direction="with" ref="{3848C593-7E34-4BFF-8C56-AB9C356CE6D8}"/>
          </msink:context>
        </emma:interpretation>
      </emma:emma>
    </inkml:annotationXML>
    <inkml:trace contextRef="#ctx0" brushRef="#br0">2975 43 780 0,'1'-21'265'15,"-1"9"48"-15,-4 0-181 16,-5 9-41-16,-8 4-8 16,-4 13-26-16,-13 9-8 15,-4 10-27-15,-10 11-5 16,1 3-7-16,-5 14 7 16,5 0 1-16,-18 11 5 15,4-5-3-15,-18 21 3 16,-7-4-4-16,-22 28-3 15,11 0-6-15,-29 23 0 16,9-10 0-16,-24 29 2 0,12-12-1 16,-18 28 1-16,13-11-1 15,-10 18-3-15,21-29-4 16,-9 26-1-16,23-31-1 16,-15 14 1-16,22-20-2 15,-10 12 0-15,18-37 2 16,-8 6 1-16,25-30-2 15,4 2 1-15,18-23 0 16,5-10 4-16,18-20-3 16,13-5 2-16,5-20-2 0,6-2-1 15,8-8-4-15,2-2-4 16,1-2-22-16,6-2-51 16,6-8-340-16,-6-10 77 15</inkml:trace>
  </inkml:traceGroup>
</inkml:ink>
</file>

<file path=ppt/ink/ink3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6:32.6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DB4441-63E7-4AA6-86DF-B3E25C7759BC}" emma:medium="tactile" emma:mode="ink">
          <msink:context xmlns:msink="http://schemas.microsoft.com/ink/2010/main" type="writingRegion" rotatedBoundingBox="575,7815 1455,7815 1455,8776 575,8776"/>
        </emma:interpretation>
      </emma:emma>
    </inkml:annotationXML>
    <inkml:traceGroup>
      <inkml:annotationXML>
        <emma:emma xmlns:emma="http://www.w3.org/2003/04/emma" version="1.0">
          <emma:interpretation id="{1EB2D938-19B1-49A7-B6D4-EBCE05041E9B}" emma:medium="tactile" emma:mode="ink">
            <msink:context xmlns:msink="http://schemas.microsoft.com/ink/2010/main" type="paragraph" rotatedBoundingBox="575,7815 1455,7815 1455,8776 575,8776" alignmentLevel="1"/>
          </emma:interpretation>
        </emma:emma>
      </inkml:annotationXML>
      <inkml:traceGroup>
        <inkml:annotationXML>
          <emma:emma xmlns:emma="http://www.w3.org/2003/04/emma" version="1.0">
            <emma:interpretation id="{58AAFFD3-FE35-4F5B-BA05-5D784CFA04E3}" emma:medium="tactile" emma:mode="ink">
              <msink:context xmlns:msink="http://schemas.microsoft.com/ink/2010/main" type="line" rotatedBoundingBox="575,7815 1455,7815 1455,8776 575,8776"/>
            </emma:interpretation>
          </emma:emma>
        </inkml:annotationXML>
        <inkml:traceGroup>
          <inkml:annotationXML>
            <emma:emma xmlns:emma="http://www.w3.org/2003/04/emma" version="1.0">
              <emma:interpretation id="{633EA2FE-7517-4478-9DF1-DB1AE4CE220C}" emma:medium="tactile" emma:mode="ink">
                <msink:context xmlns:msink="http://schemas.microsoft.com/ink/2010/main" type="inkWord" rotatedBoundingBox="575,7815 1455,7815 1455,8776 575,8776">
                  <msink:destinationLink direction="with" ref="{BBCB5D38-6DCB-43A3-A2E5-745DE80BD5ED}"/>
                </msink:context>
              </emma:interpretation>
            </emma:emma>
          </inkml:annotationXML>
          <inkml:trace contextRef="#ctx0" brushRef="#br0">-3211-3544 490 0,'5'21'316'0,"-2"-3"-28"15,5-1-62-15,-1-4-112 0,5 0-13 16,-4-1-15-16,-1-6 2 16,-2-2-2-16,-5-2 36 15,-6-5 1-15,-3-11-5 16,-9-9-12-16,-10-19-17 16,-2-11-46-16,-6-18-19 15,-5-5-8-15,-3-5-8 16,7 15-2-16,-1 9 10 15,9 19 8-15,4 16 3 16,11 16 4-16,5 3-9 16,10 1-9-16,11 14-16 15,11-1 0-15,20-5-6 16,10 5 10-16,24-18-7 16,7-17 9-16,19-24-3 0,-8-10-9 15,18-26-118-15,-18 6-110 16,-1-4-277-16,-7 19-63 15</inkml:trace>
        </inkml:traceGroup>
      </inkml:traceGroup>
    </inkml:traceGroup>
  </inkml:traceGroup>
</inkml:ink>
</file>

<file path=ppt/ink/ink3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6:44.2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D6AB9A-9F12-4C21-81C3-425FB0A09753}" emma:medium="tactile" emma:mode="ink">
          <msink:context xmlns:msink="http://schemas.microsoft.com/ink/2010/main" type="inkDrawing" rotatedBoundingBox="4445,9159 7505,11833 7458,11887 4398,9213" semanticType="callout" shapeName="Other">
            <msink:sourceLink direction="with" ref="{696C4D0C-7F5E-4C09-BF3D-2F055F24B3A1}"/>
            <msink:sourceLink direction="with" ref="{B5EDA4C5-570D-44D0-B74B-D25151DE6EE5}"/>
          </msink:context>
        </emma:interpretation>
      </emma:emma>
    </inkml:annotationXML>
    <inkml:trace contextRef="#ctx0" brushRef="#br0">3058 2632 745 0,'0'0'325'0,"0"3"-3"0,1 0-190 16,-1 0-61-16,2 0-48 16,1 5 4-16,-2-5-1 15,-1 1 20-15,-1 1 5 16,-2-2 21-1,0-1 3-15,0-1 16 0,-2 1-10 16,2 1-1-16,-3-6-19 0,-3 1-10 16,1 5-17-16,-2-6-10 15,-1-3-5-15,-7-3-1 16,3-5 4-16,-8-12 1 16,3 1 8-16,-9-6 0 15,4 6-1-15,-13-4-5 16,3 4-3-16,-14-6-7 15,7 0-4-15,-10-13-5 16,4-1 0-16,-10-14-5 16,5 8 3-16,-8-3-4 15,10 11 4-15,-1 1-6 16,5 7 6-16,-9-12-6 16,3 0 4-16,-16-17-4 15,4 3 5-15,-8-11-5 16,8 3 4-16,-6-7-4 15,12 14 6-15,-4-11-6 0,4 10 6 16,-8-4-6-16,5 15 5 16,-12-14-5-16,3 9 5 15,-7-3-3-15,10 10 6 16,-5-8-4-16,11 13 5 16,-16-21-6-16,6 1 3 15,-13-14-6-15,6 5 5 0,-8-4 3 16,22 25 8-16,0 8-4 15,16 13 7-15,4 3-4 16,13 9-4-16,-2-1-7 16,12 3 5-16,-6-2-8 15,3-3 6-15,-10-4-9 16,-2-2 8-16,-5-10-7 16,4-1 6-16,0-2-6 15,6 4 6-15,6 3-8 16,8 14 5-16,4 7-8 15,7 8 6-15,1 3-2 16,4 5 6-16,2-1-2 16,-1 1 7-16,-2-2-5 15,1 1 4-15,1-4-6 16,-4 0 4-16,2 0-5 16,0-3 5-16,-3 1-31 0,0 2-70 15,0-4-448-15,0-8 98 16</inkml:trace>
  </inkml:traceGroup>
</inkml:ink>
</file>

<file path=ppt/ink/ink3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0:07.707"/>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9CF0B3C-4769-46A0-8432-ACE4C5C3C711}" emma:medium="tactile" emma:mode="ink">
          <msink:context xmlns:msink="http://schemas.microsoft.com/ink/2010/main" type="inkDrawing" rotatedBoundingBox="3735,10308 6660,1484 14539,4096 11613,12920" hotPoints="11595,4368 11957,10385 5940,10747 5578,4730" semanticType="enclosure" shapeName="Square">
            <msink:sourceLink direction="with" ref="{0CD30655-6FF8-4216-87A1-C4C5EC3597A9}"/>
            <msink:sourceLink direction="with" ref="{AC2C39D9-EDA3-4726-8699-A83C32735A41}"/>
            <msink:sourceLink direction="with" ref="{16285EAA-568F-411A-8731-945072B838C1}"/>
            <msink:sourceLink direction="with" ref="{B29E7E29-6D36-4668-A91D-E7468AD6C9ED}"/>
            <msink:sourceLink direction="with" ref="{3848C593-7E34-4BFF-8C56-AB9C356CE6D8}"/>
            <msink:sourceLink direction="with" ref="{7633A144-0849-415A-A3C6-6D8A9D6B502A}"/>
            <msink:sourceLink direction="with" ref="{A4A2B5E4-23B4-4CD3-B916-D3A655A66DF7}"/>
            <msink:destinationLink direction="with" ref="{51EE46CA-EA9B-49BF-9EFB-94DF867DA6DC}"/>
            <msink:destinationLink direction="with" ref="{C6A5E904-358B-42B5-B02D-C08975DB2806}"/>
          </msink:context>
        </emma:interpretation>
      </emma:emma>
    </inkml:annotationXML>
    <inkml:trace contextRef="#ctx0" brushRef="#br0">5 2731 794 0,'1'15'269'0,"-4"1"38"16,-1-7-174-16,4-6-88 15,0-6 1-15,-2-6 1 16,5-2-2-16,2-6-11 16,-5-1 0-16,1-5 1 0,2-1 1 15,-3 0-2-15,5-5-4 16,-2 0-3-16,-1-7-8 16,-2 10-4-16,-2-12-8 15,1 3 1-15,1-8-8 16,1 3 6-16,-1-18-6 15,0 11 6-15,-3-6-5 16,0 3 6-16,0-3-6 16,0 6 5-16,3-1-6 15,0 6 5-15,3-1-7 16,3 1 5-16,0-14-5 16,-1-3 6-16,1-10-7 15,0 1 6-15,-2-5-6 16,-1 14 7-16,0-8-7 15,2 13 7-15,-2-2-6 0,-2 13 5 16,3-7-6-16,2 12 7 16,-3-9-8-16,-2 0 6 15,2-5-4-15,2 5 5 16,-5-7-6-16,1 8 7 16,4-7-6-16,1 9 5 15,-2-4-5-15,-2 5 6 0,-1 1-7 16,1 7 7-16,-1-2-7 15,1 7 6-15,3 0-6 16,-4 2 7-16,1 7-7 16,-4 1 7-16,2 5-7 15,-1 2 8-15,1 0-6 16,0 1 7-16,1-3-7 16,-4-2 5-16,3-5-7 15,2-1 7-15,-1-4-8 16,4 5 10-16,-4-3-5 15,2 5 8-15,0 2-2 16,0 4 10-16,-7 3-4 16,5 7 8-16,7-2-7 15,-10 0 3-15,4-3-10 16,2-5 1-16,-2-9-8 16,-7 0 5-16,10-2-8 15,-7 2 8-15,7 0-8 16,-2 8 7-16,1 0-7 0,-5 3 8 15,2 7-34-15,-2 11-21 16,-25 29-381-16,-9 4 92 16</inkml:trace>
    <inkml:trace contextRef="#ctx0" brushRef="#br1" timeOffset="192490.1221">-5658-3167 941 0,'-4'-1'316'0,"-5"17"34"0,-1 22-263 15,1 29-39-15,0 14-41 16,2 34-3-16,2-4 4 0,4 22 11 16,1-10 5-16,1 14 9 15,1-14 5-15,1 10 9 16,-3-24-9-16,3 13-1 16,0-27-9-16,1 21-4 15,1-10-13-15,4 11-3 16,0-10-5-16,5 32-1 15,2-15-1-15,6 19 0 16,-3-5-1-16,3 10 2 16,-3-11-2-16,0 12 2 15,-7-22-1-15,-3 19 2 16,-3-13-2-16,-3 14 6 16,0-13 3-16,-3 28 8 15,-2-22 2-15,2 31 4 0,-1-19-4 16,-5 18-5-16,4-24-7 15,1 16-2-15,2-22-4 16,2-1-1-16,5-27 1 16,0 8 1-16,-1-23 0 15,5 2 1-15,2-11 1 16,1-1 0-16,-6-25 0 0,3-15 2 16,-12-23-1-1,-4-19 6-15,-4-10-15 0,1-6-95 16,-10-11-109-16,-21-19-248 15,-9 1-53-15</inkml:trace>
    <inkml:trace contextRef="#ctx0" brushRef="#br1" timeOffset="191607.9216">240-3318 1026 0,'8'-23'290'0,"-5"0"83"15,0 2-286-15,4 3-20 16,-1-7-16-16,-6 7 19 0,-1 3-10 16,-2 1 18-16,-6-1-11 15,-2 11 1-15,-3 1-27 16,-5 3-5-16,-4 1-24 16,-7 5 1-16,-11 9-9 15,-6-10 4-15,-3-2-5 0,-13-3 3 16,6-5-3-16,-12-11 3 15,6 5-4-15,-7 0 4 16,8 4-6-16,-14-1 2 16,9 5-3-16,-10 5 3 15,2 1-4-15,-11-5 5 16,8 2-3-16,-11-4 5 16,8-8-4-16,-13-10 5 15,8-3-2-15,-16-13 4 16,10 1-5-16,-15 5 7 15,12 8-8-15,-19-2 3 16,12 19-4-16,-19-2 4 16,12 7-8-16,-11-1 7 15,14 12-7-15,-19-3 7 16,19 6-6-16,-17-3 6 16,6-1-5-16,-3-2 6 15,11 2-7-15,-21-7 6 0,13 5-6 16,-14 15 5-16,13 2-9 15,-12 14 8-15,16 2-4 16,-9 4 12-16,14-5-3 16,-16 2 11-16,24-8-8 15,-16-1 4-15,12-9-10 16,-9-3 3-16,13-10-3 16,-12 0 11-16,24-9-6 0,-10 0 9 15,16-2-7-15,-8 2 1 16,12 2-11-1,-9 8 5-15,15 3-8 0,0 5 7 16,15 0-6-16,2-1 8 16,14-5-8-16,2 0 8 15,8-6-9-15,-2-3 7 16,8 0-9-16,-3-4 11 16,2-5-7-16,-5-2 8 15,3-3-7-15,-6 8 8 16,2 3-7-16,-2 6 4 15,3 8-7-15,-1 4 6 16,5-4-8-16,4 4 7 16,3-7-5-16,2-4 6 0,7-1-7 15,0-7 13 1,2-4-7-16,0 8 12 0,1-3-9 16,3-1 10-16,0 4-14 15,0-3 6-15,2-8-11 16,-1 7 2-16,2-5-37 15,2 3 281-15,7-2-787 16,4-4 325-16</inkml:trace>
    <inkml:trace contextRef="#ctx0" brushRef="#br1" timeOffset="164529.6515">258-4957 418 0,'11'24'246'0,"-2"10"-6"0,-1 2-95 16,-1 13-31-16,-1 1-43 15,-1 15-18-15,-4-1-14 16,-1 11-1-16,-1 0 6 15,-4 11 3-15,-2-2 4 16,1 19 0-16,-2-3-5 16,-4 18-11-16,7 7-9 0,-1 28-10 15,2-21-5-15,2 17-8 16,1-5 5-16,-7 20-6 16,4-23 8-16,-4 41-1 15,-6-8 10-15,-1 31-3 16,-8-20 7-16,-5 22 0 15,-3-25 4-15,-5 15-2 16,8-36 4-16,9 1-8 16,7-28 0-16,7 5-8 15,13-23-2-15,4 11-7 16,7-13 6-16,4 24-6 16,0-7 5-16,0 17-4 15,-4-7 6-15,-3 19-5 16,-9-27 6-16,4 8-6 15,-5-27 5-15,2 6-9 16,-7-26 4-16,4 9-6 16,-2-19 6-16,-2 13-7 0,-4-11 12 15,2 20 7-15,-5-5 11 16,-5 19-1-16,-7-5 8 16,-4 21-10-16,6-19-5 15,-2-9-11-15,2-28 2 16,7-14-7-16,6-33 3 15,0-6-5-15,0-8 4 0,2 0-5 16,1-1 3 0,0 10-3-16,1 1 2 0,-2 24-4 15,-1 4 4-15,4 12-4 16,-2-12 5-16,-3 5-5 16,3-25 3-16,1-8-7 15,-4-19 5-15,2-2-4 16,-4-13 5-16,0-4-3 15,1-10 6-15,-5-1-6 16,0-11 4-16,1-3-3 16,-1-3 3-16,-2-4-4 15,5-4 3-15,-1-8-4 16,1-2 1-16,-2-7-4 16,-1-2 5-16,0-38-9 15,1-7-1-15,-2-38-2 16,2-11 2-16,2-38-2 15,0 16 8-15,0-14 3 0,4 21 4 16,-2-26-2-16,1 26 2 16,1-17-3-16,1 5 2 15,1-29-4-15,1 14 4 16,4-47-3-16,2 22 2 16,6-28-1-16,0 25-1 15,8-3-3-15,2 48 1 16,3-7-2-16,-2 43 3 0,1 4-2 15,-6 20 5-15,4-10-3 16,-3 4 4-16,-4-30-4 16,6 8 5-16,-1-35-6 15,0-12 4-15,0-2-5 16,1 29 5-16,3-17-7 16,-5 40 5-16,-5 33-5 15,-3 18 6-15,-7 9-5 16,-11 30 6-16,-2-1-4 15,-4 14 6-15,-1 2-5 16,5 7 6-16,3-2-9 16,1 3 0-16,7-2-21 15,5 6 0-15,1 5-13 16,1 8 4-16,-1 13-9 0,0 19 16 16,-9 10 0-1,-1 12 13-15,-2 27-1 0,-6 12 15 16,-5 18-1-16,4 10 5 15,2 29-3-15,-6-7 4 16,8 25-5-16,2-3 5 16,4 25-5-16,1-19 5 15,2 39-6-15,0-12 6 16,2 35-6-16,-8-3 4 16,-6 54-5-16,-3-16 6 0,-14 46-6 15,-2-29 7-15,0 26-6 16,-3-49 6-16,7 17-5 15,4-47 4-15,2 15-5 16,7-28 4-16,1 28-3 16,1-37 2-16,7 30-2 15,1-28 2-15,-4 10-2 16,8-41 3-16,2 16-4 16,1-39 4-16,1-2-2 15,7-30 2-15,-3-3-3 16,-2-33 4-16,-3-15-5 15,0-27-3-15,-8-32-46 16,-2-46-338-16,-22-43 92 16</inkml:trace>
    <inkml:trace contextRef="#ctx0" brushRef="#br1" timeOffset="197106.2253">296 331 591 0,'-4'-149'196'0,"1"-32"22"0,4 13-155 16,1-22-198-16,-4 11-8 16,5-24 28-16,-1 29 31 0,-4-16 68 15,1 31 162-15,1-31 25 16,-2 26-24-16,-4-24-31 15,6 16-60-15,-1-31-22 16,-2 35-28-16,4-24 37 16,8 30 24-16,2-2 38 15,-1 46 12-15,4 10 12 16,-5 43-40-16,-1 16-22 16,-5 34-38-16,-2-1-9 15,-1 16-14-15,-1 10 3 16,-2 11-6-16,-6 23-39 15,3 26-352-15,-5 14 104 16</inkml:trace>
    <inkml:trace contextRef="#ctx0" brushRef="#br0" timeOffset="-14825.4896">-5332 2748 936 0,'16'-9'273'0,"8"1"70"0,2 1-263 16,15-4-28-16,0-1-21 16,15-3-10-16,1 1-12 15,9 0-3-15,-6 5-1 16,12 5-4-16,-12 2 3 0,6 4-2 15,-6-1 2-15,6 1-3 16,-12-2 1-16,7 3-4 16,-11-2-1-16,2 1-4 15,-7-1 1-15,4-2-8 16,-10-2 1-16,8-2 0 16,-4 1 2-16,7-5 0 15,-5 7 7-15,7-3 1 16,-7 2 3-16,8-1-2 15,-10 4 8-15,1-6 8 16,-3-2 6-16,10 2 8 16,-8-3 9-16,5-5 1 15,4 2-3-15,9 0-8 16,-13-5-6-16,11 2-9 16,-4 2-7-16,-5 2-10 15,-12-1-12-15,2 10-23 0,-16 14-5 16,-1 1-12-1,-10 2 5-15,-2 14 18 0,-7-16 21 16,3 2-11-16,-3-1 14 16,-4 6-317-16,-1-8 85 15</inkml:trace>
    <inkml:trace contextRef="#ctx0" brushRef="#br1" timeOffset="196600.0532">-5582 234 915 0,'9'-16'278'16,"-6"16"64"-16,0 11-216 16,5 6-52-16,-7 13 15 15,1 8-11-15,1 20 10 16,1 5-27-16,0 21 3 16,3 4-28-16,-2 33-2 15,1-1-25-15,3 32 4 16,-3-3-14-16,3 24 8 15,-4-14-8-15,-4 5 7 0,-2-26-7 16,2 12 7-16,-5-24-7 16,8 8 6-16,2-15-7 15,0 10 7-15,2-19-7 16,4-3 7-16,-3-25-7 16,6-1 6-16,0-24-6 15,5-11 4-15,-3-17-6 16,4-10 0-16,-1-16-5 15,6-12 7-15,-1-9-2 0,13-12 6 16,2-4 1-16,17-2 4 16,1 7-7-16,10 8 4 15,-10 12-6-15,10 7 5 16,-9 7-5-16,10-2 5 16,-4 1-5-16,20-1 4 15,0-1-4-15,12 0 4 16,-3-4-4-16,20 2 4 15,-8 0-3-15,17-2 2 16,-9-2-4-16,13 1 6 16,-17-2-5-16,14 4 4 15,-16-1-3-15,16 4 5 16,-12-2-6-16,19-5 5 16,-14-5-6-16,22-4 3 15,-10-7-3-15,21-11 4 16,-10-1-6-16,22-7 7 0,-13 2-5 15,23 0 6-15,-18 8-6 16,31-1 6-16,-18 7-6 16,18 4 7-16,-21 5-8 15,24 5 8-15,-33 1-6 16,14-1 7-16,-27-2-7 16,15-7 5-16,-28-3-5 0,6 1 6 15,-22 0-7 1,6-2 5-16,-27 5-3 0,2 0 3 15,-16 1-4-15,-2 3 6 16,-16 4-5-16,-4 5 2 16,-21 8-7-16,-6 6-4 15,-12 5-4-15,-6 6 4 16,-11 1-4-16,3 5 9 16,-5-5 2-16,-7 3 5 15,-2-4-5-15,1-2 7 16,-1-9-6-16,-1-1 6 15,4-5-8-15,-2-9-1 16,-1-8-5-16,-6-6 0 16,1-7-10-16,-2-17-41 15,-1 2-15-15,-2-17-25 16,4-2-3-16,-4-14-78 16,0 1-44-16,-6-38-127 0,-4-2-40 15</inkml:trace>
    <inkml:trace contextRef="#ctx0" brushRef="#br0" timeOffset="-3831.9541">-3266 2714 1135 0,'-10'-4'327'16,"3"1"80"-16,4 0-327 0,9 0-22 16,5 3-25-16,10 3 1 15,3 1 1-15,15 2 3 16,2 4 4-16,11-4-6 16,-2-6-4-16,12-3-8 15,-4 0 3-15,10-3-6 16,-3-2 5-16,14 0-8 15,-6 1 1-15,12-8-9 16,-9-1 6-16,9-6-7 16,-12-1 6-16,10 0-6 15,-13 6 6-15,11-1-8 16,-9 11 9-16,10 5-9 16,-10 5 6-16,5 0-7 15,-6 6 6-15,7-4-10 16,-13-7 6-16,14-1-7 0,-11 2 8 15,10-2 4-15,-10 3 14 16,5-5-4-16,-17 5 7 16,6-3-7-16,-12-1-3 15,5-4-10-15,-8 5 8 16,9-5-7-16,-9 5 9 16,8 0-8-16,-5 5 4 15,7 4-12-15,-5 1 6 16,4 1-9-16,-14-2 7 0,2 0-9 15,-12-9 10-15,2-1-10 16,-5-7 12-16,5 0-9 16,-3-2 10-16,1-2-5 15,-8 5 8-15,2 12-8 16,-10-4 10-16,0 7-3 16,-4-2 7-16,-5 0-3 15,-2-3 7-15,1 2-9 16,-2-5 3-16,3 4-11 15,-1-2 2-15,-2-10-10 16,4 8 5-16,-4 1-10 16,-2-2 10-16,-1 7-11 15,1 0 10-15,-8 4-45 16,-5 3-151-16,-6-13-411 0</inkml:trace>
  </inkml:traceGroup>
</inkml:ink>
</file>

<file path=ppt/ink/ink3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0:12.3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EE46CA-EA9B-49BF-9EFB-94DF867DA6DC}" emma:medium="tactile" emma:mode="ink">
          <msink:context xmlns:msink="http://schemas.microsoft.com/ink/2010/main" type="inkDrawing" rotatedBoundingBox="11683,8841 11868,3295 11930,3297 11745,8843" semanticType="callout" shapeName="Other">
            <msink:sourceLink direction="with" ref="{D9CF0B3C-4769-46A0-8432-ACE4C5C3C711}"/>
            <msink:sourceLink direction="with" ref="{AC2C39D9-EDA3-4726-8699-A83C32735A41}"/>
          </msink:context>
        </emma:interpretation>
      </emma:emma>
    </inkml:annotationXML>
    <inkml:trace contextRef="#ctx0" brushRef="#br0">0 5464 978 0,'5'23'232'0,"-1"0"80"15,-2-7-282-15,1-5-16 16,2-5-2-16,-5-1 12 16,3-5 13-16,-8-5 10 15,4-1 10-15,-4 1 4 16,3-5-6-16,-1-1-7 16,3 4-6-16,-1-5-11 15,-1-5-5-15,4-6-12 16,-4-1-1-16,2-14-6 15,2-2 5-15,-2-5-3 16,0-1 8-16,1-11-4 16,1 7 5-16,1-5-7 15,-2 5 4-15,1-3-9 16,1 13 4-16,0 1-9 16,0 6 8-16,3 1-9 15,2 3 6-15,-2-6-8 0,0 2 8 16,-3-4-9-16,0 2 8 15,-2-3-7-15,1 2 6 16,-2-7-7-16,0 7 7 16,3-11-7-16,2 6 8 15,-5-6-8-15,3 3 8 16,3 0-8-16,-6 11 8 16,6-5-9-16,-3 4 8 15,0 1-8-15,-2 3 8 0,4-7-7 16,-5 5 8-16,-2-7-8 15,1 4 8-15,1-12-8 16,0 4 8-16,-3-8-8 16,4 7 8-16,-1-5-9 15,3 5 9-15,-4-3-10 16,4 11 10-16,1-10-10 16,-1 2 10-16,-3-9-10 15,2-1 10-15,1-10-9 16,-1 3 8-16,-1-12-8 15,2 8 7-15,-3-8-7 16,0 6 8-16,2-11-8 16,2 11 9-16,-1-9-9 15,0 9 8-15,0-7-8 16,-4 10 7-16,-1-6-6 16,1 10 8-16,1-9-8 0,-5 7 8 15,5-12-9-15,0 5 8 16,5-17-8-16,1-5 8 15,-2-15-8-15,5 19 8 16,-7-13-8-16,-5 20 9 16,0-13-8-16,1 14 7 15,-4-28-8-15,8 11 8 0,-2-9-8 16,0 17 7-16,6-10 1 16,-5 14 1-16,5-8-10 15,4 5 9-15,2 2-8 16,-8 11 1-16,5-4-1 15,-4 12 9-15,1-3-9 16,-1 3 8-16,2 0-7 16,-2 13 7-16,-2 6-6 15,-2 12 10-15,-4 6-2 16,-1 7 8-16,2 2-5 16,1 12 6-16,1 5-8 15,1 2 1-15,1 4-7 16,-1 1 6-16,1-2-81 15,2 1 292-15,7-8-673 16</inkml:trace>
  </inkml:traceGroup>
</inkml:ink>
</file>

<file path=ppt/ink/ink3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0:18.8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68BDD92-631C-415A-B928-86568D4DF8D5}" emma:medium="tactile" emma:mode="ink">
          <msink:context xmlns:msink="http://schemas.microsoft.com/ink/2010/main" type="inkDrawing" rotatedBoundingBox="11264,2776 15267,2579 15280,2848 11278,3046" semanticType="underline" shapeName="Other">
            <msink:sourceLink direction="with" ref="{C5BC6AB2-0361-4533-962F-6B8705A07CDF}"/>
          </msink:context>
        </emma:interpretation>
      </emma:emma>
    </inkml:annotationXML>
    <inkml:trace contextRef="#ctx0" brushRef="#br0">4 342 1266 0,'-5'-2'364'0,"5"-1"89"16,0 5-352 0,2-1-22-16,5-1-26 0,5 2-11 15,2-4-7-15,7-8-3 16,5-2-1-16,6-8-3 15,0-4 5 1,7-1-5-16,-2 3-5 0,5-12-10 16,-1 12-1-16,5-3-10 15,-4 7 4-15,4 1-5 16,-7 10 7-16,-3-2-7 16,-2 4 9-16,1-6-6 15,0 11 6-15,2-1-8 16,3 2 7-16,5-5-10 15,1 4 7-15,7-9-8 16,-1-5 7-16,5 2-8 0,-5 3 8 16,4 1-8-16,-13 4 9 15,4 5-10-15,-11 1 8 16,6 1-8-16,-7 1 8 16,9 6-9-1,-4-4 11-15,7 0-10 0,0 0 8 0,9-5-7 16,-4-4 8-1,5-6-7-15,-2 2 8 0,-2-9-7 16,-9 4 7-16,6 2-9 16,-10 7 8-16,5 1-10 15,-2 5 9-15,10 5-9 16,-5-1 8-16,11 1-7 16,-2-1 8-16,14 1-7 15,-9-6 8-15,3-4-8 16,-7-1 8-16,7 1-9 15,-12-4 8-15,13 5-8 16,-1-2 7-16,11 0-6 16,-7-3 7-16,13 1-8 15,-13-1 9-15,7 3-9 16,-11 3 8-16,8 6-8 0,-13 2 7 16,10 4-8-16,-5-2 8 15,8 3-8-15,-9-6 8 16,4-1-6-16,-7-3-1 15,3-9 1-15,-16-1 9 16,-1-1-8-16,-6 2 7 16,0-2 1-16,-12 7-1 15,3-2-8 1,-9 4 9-16,-4-2-8 0,-7 2 7 16,-4 1-5-16,-3-2 6 0,-2 0-6 15,-3 0 7-15,-2 0-7 16,2 0 5-16,-3 3-21 15,-1 1-34-15,-7 10-493 16,-1-5 137-16</inkml:trace>
  </inkml:traceGroup>
</inkml:ink>
</file>

<file path=ppt/ink/ink3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0:28.6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81B754-5375-400D-B458-2160D5361F41}" emma:medium="tactile" emma:mode="ink">
          <msink:context xmlns:msink="http://schemas.microsoft.com/ink/2010/main" type="inkDrawing" rotatedBoundingBox="8746,2683 16252,7355 15600,8403 8094,3732" semanticType="callout" shapeName="Other">
            <msink:sourceLink direction="to" ref="{8215BC21-204B-4257-8F3B-C46B9E55AB9C}"/>
            <msink:sourceLink direction="to" ref="{4D600EE2-C8A3-4CD7-AF55-13AE31F7017F}"/>
          </msink:context>
        </emma:interpretation>
      </emma:emma>
    </inkml:annotationXML>
    <inkml:trace contextRef="#ctx0" brushRef="#br0">49 125 586 0,'-11'-27'344'0,"-1"3"-24"0,2-1-103 0,4 3-92 16,0 10-33-16,4 2 13 15,4 4-16-15,-1 5 3 16,1 5-23-16,4 7 6 16,-2 4-16-16,2 9 4 15,2 2-13-15,3 2-8 16,-2 0-18-16,3 0-6 0,-3-6-12 15,3 6-1 1,-1 1-4-16,4 4 3 63,-2 6-2-63,6 10 7 0,-1-2 4 0,2 3 6 0,-2 0 0 0,8 0 2 0,-1-1-4 0,4 2-3 0,-1-1-5 15,9 8-3 1,-5-8-2-16,9 8 0 15,-6-7-2-15,5 7 1 0,-10-11-1 16,6 9-1-16,-7-6 1 0,12 11 0 16,-4-6-1-16,8 11 1 15,-2-6 0-15,2 0-1 16,-5-7-1-16,10 5-1 16,-5-6 1-16,10 4 1 15,-5-2 1-15,8 10 1 16,-5-3 0-16,7 10 0 15,0-3 0-15,8 7 0 16,-4-8-3-16,7-2 2 16,-7-15-1-16,5 4-1 15,-9-5-1-15,2 9 2 16,-8-7-1-16,7 12 4 16,-8-7 6-16,8 3 5 0,-2-12 0 15,9 9 1-15,-2-9-4 16,11 9-4-16,-7-10-4 15,6 4-1-15,-8-11-2 16,14 11 1-16,-14-9 0 16,20 9 1-16,0-1 0 15,9 7-1-15,-16-9-1 16,17 6 0-16,-14-4 0 0,13 5-1 16,-5-2 1-16,24 1 0 15,-16-7 0-15,18 5-1 16,-12-4 1-16,16 2 1 15,-16-5-1-15,15 7 1 16,-16-8-1-16,16 1-1 16,-19-5 1-16,18 4-1 15,-11-5 0-15,11 1 1 16,-17-2-1-16,17 5 1 16,-18-7-1-16,10 1-1 15,-6-5 2-15,5 4-1 16,-17-5 0-16,11 6 1 15,-13 2 1 1,10 8-2-16,-5-7 1 0,5-1 0 16,-16-6-1-16,2-3 0 0,-16-8 0 15,0-3 0-15,-11-2 2 16,7-1 0-16,-7-3 0 16,9 5 0-16,-6-2 0 15,4 7-2-15,-12-2 1 16,2 3-1-16,-14-5 1 15,3 3 0-15,-6-10-1 16,4-2 1-16,-4-1 0 16,0-4 1-16,-7-4 0 0,-1 2 2 15,-4 1-2-15,1-5 1 16,-4 2 0-16,1 3 7 16,-2-3 2-16,-1 3 6 15,-6-1-3-15,3 1 7 16,-7-6-3-16,0 4 3 15,-8-1-3-15,-2 5 2 16,-4-5-5-16,-1 3-3 16,-1-2-6-16,2 1 1 15,-3-2-13-15,-6 0-158 16,-8-6-139-16,-11-6-282 16</inkml:trace>
  </inkml:traceGroup>
</inkml:ink>
</file>

<file path=ppt/ink/ink3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0:41.9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0E78C2-25A1-4BFE-9BC0-E383970DF1C5}" emma:medium="tactile" emma:mode="ink">
          <msink:context xmlns:msink="http://schemas.microsoft.com/ink/2010/main" type="inkDrawing" rotatedBoundingBox="23448,4834 24723,10140 19717,11343 18442,6037" semanticType="enclosure" shapeName="Other">
            <msink:sourceLink direction="with" ref="{42A06BC4-478A-42CC-A619-8DB4DED65B6B}"/>
            <msink:sourceLink direction="with" ref="{0350A00A-ABFB-4136-B7A5-436A3ECF52C8}"/>
          </msink:context>
        </emma:interpretation>
      </emma:emma>
    </inkml:annotationXML>
    <inkml:trace contextRef="#ctx0" brushRef="#br0">61 2485 1425 0,'-48'69'409'0,"28"-31"78"16,29-14-381-16,26-27-110 15,42-32 11-15,28-26 13 16,57-45 33-16,20-14 8 16,55-38 9-16,1 2-21 15,51-28-14-15,-21 25-30 0,43-34 4 16,-30 17-11-16,27-15 22 16,-46 24 1-1,33-27 14-15,-43 32-4 0,12-1 8 16,-52 31-20-16,1 17-67 15,-62 39 287-15,-28 11-819 16</inkml:trace>
    <inkml:trace contextRef="#ctx0" brushRef="#br0" timeOffset="13214.8246">1710 2510 1067 0,'51'-98'222'16,"23"-8"101"-16,15 15-318 15,34-20-4-15,8 2-2 16,30-21 0-16,-8 7 2 16,29-15 1-16,-15 18-1 15,13-11 0-15,-22 28 0 16,14-12 0 0,-30 16-4-16,2-8 24 15,-27 19 16-15,0-7 32 0,-27 35 8 0,-5 20 7 16,-19 37-24-16,9 49-14 15,-10 45-31-15,12 65-4 16,-1 17-5-16,24 46 5 16,-1-12-3-16,24 12-1 15,-6-42-4-15,9 16 1 16,-19-33-3-16,-6 17 2 16,-30-13 0-16,-9 42-1 15,-22-5-3-15,-18 46 5 16,-14-18-2-16,-10 21 1 15,-2-42 1-15,1-1 2 16,6-68-5-16,9-13 3 16,5-41-2-16,1-20 1 15,-8-31 1-15,-14-10-62 0,-16-10-365 16,-27-23 101-16</inkml:trace>
    <inkml:trace contextRef="#ctx0" brushRef="#br0" timeOffset="13571.402">2710 5934 1182 0,'-138'49'298'16,"37"-16"126"-16,20 2-314 15,36-12-10-15,42-22-11 16,41-22-29-16,50-31-24 15,28-25-36-15,63-47 2 16,14-20-1-16,56-31 1 16,-9 1 0-16,51-24-7 15,-24 25-24-15,31 8-28 16,-34 18-20-16,30-5-30 16,-44 23-10-16,34-26-315 15,-44-6 103-15</inkml:trace>
    <inkml:trace contextRef="#ctx0" brushRef="#br0" timeOffset="12805.7257">1604 1696 1376 0,'-101'-77'279'0,"64"129"133"0,20 64-407 0,17 77-12 15,16 53 4 1,47 22 0-16,4-16 2 0,26 23-1 16,-4-46 1-1,16 18 0-15,-14-37 0 32,8 14 3-17,-16-28 0-15,8 10 1 0,-21-40-2 16,1 1 2-16,-15-44-4 0,-7-5 3 15,-22-39 0-15,-10-23-32 0,-16-41-14 0,-28-51-19 16,-21-52-160-16,-31-72-192 16,-9-26 23-16</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8:09.8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1DD0A81-3AEB-42B4-8981-2682B0D6604D}" emma:medium="tactile" emma:mode="ink">
          <msink:context xmlns:msink="http://schemas.microsoft.com/ink/2010/main" type="writingRegion" rotatedBoundingBox="28649,831 27916,2749 26174,2083 26906,166"/>
        </emma:interpretation>
      </emma:emma>
    </inkml:annotationXML>
    <inkml:traceGroup>
      <inkml:annotationXML>
        <emma:emma xmlns:emma="http://www.w3.org/2003/04/emma" version="1.0">
          <emma:interpretation id="{AC502A09-C896-49B6-8CA0-AF1690030191}" emma:medium="tactile" emma:mode="ink">
            <msink:context xmlns:msink="http://schemas.microsoft.com/ink/2010/main" type="paragraph" rotatedBoundingBox="28649,831 27916,2749 26174,2083 26906,166" alignmentLevel="1"/>
          </emma:interpretation>
        </emma:emma>
      </inkml:annotationXML>
      <inkml:traceGroup>
        <inkml:annotationXML>
          <emma:emma xmlns:emma="http://www.w3.org/2003/04/emma" version="1.0">
            <emma:interpretation id="{6A67EFFE-9D81-45AD-ACDB-93CF72721AF1}" emma:medium="tactile" emma:mode="ink">
              <msink:context xmlns:msink="http://schemas.microsoft.com/ink/2010/main" type="line" rotatedBoundingBox="28649,831 27916,2749 26174,2083 26906,166"/>
            </emma:interpretation>
          </emma:emma>
        </inkml:annotationXML>
        <inkml:traceGroup>
          <inkml:annotationXML>
            <emma:emma xmlns:emma="http://www.w3.org/2003/04/emma" version="1.0">
              <emma:interpretation id="{95291BF2-C9EF-4F33-B5AE-7C2D4663E295}" emma:medium="tactile" emma:mode="ink">
                <msink:context xmlns:msink="http://schemas.microsoft.com/ink/2010/main" type="inkWord" rotatedBoundingBox="28649,831 27916,2749 26174,2083 26906,166"/>
              </emma:interpretation>
              <emma:one-of disjunction-type="recognition" id="oneOf0">
                <emma:interpretation id="interp0" emma:lang="" emma:confidence="1">
                  <emma:literal/>
                </emma:interpretation>
              </emma:one-of>
            </emma:emma>
          </inkml:annotationXML>
          <inkml:trace contextRef="#ctx0" brushRef="#br0">20 737 1037 0,'-11'11'289'16,"4"-10"76"-16,4 2-294 0,7-1-8 16,-5-1-23-16,8-1 8 15,-2-1-9-15,13-7-1 16,0-7-15-16,14-14-1 16,1-4-11-16,13-25 0 15,-4-7-5-15,15-19 3 16,-6 3-7-16,11-15 3 15,-6 20-4-15,4 3 2 16,-16 22-4-16,0 10 1 16,-17 16-2-16,0 10 1 15,-10 11-2-15,-2 4-2 16,-7 7-1-16,2 15-2 16,-5 6 2-16,-5 25 1 15,7 14 5-15,6 15-47 0,6-3 459 16,21-8-821-16,7-30 377 15</inkml:trace>
          <inkml:trace contextRef="#ctx0" brushRef="#br0" timeOffset="-2693.713">527 326 232 0,'-3'-18'-63'15,"0"6"114"-15</inkml:trace>
          <inkml:trace contextRef="#ctx0" brushRef="#br0" timeOffset="2818.5697">-218 121 1202 0,'0'9'258'0,"6"11"114"16,4 4-354-16,10 11-11 16,0 1-4-16,13 5 3 15,4-6-2-15,0 5-27 16,3-13-350-16,2-10 108 16</inkml:trace>
          <inkml:trace contextRef="#ctx0" brushRef="#br0" timeOffset="2666.4762">-411-141 1116 0,'-34'51'279'16,"4"-8"92"-16,7 10-294 15,7-8-42-15,10 7 2 16,7-8 0-16,13 1-4 15,2-4-18-15,9 2-5 16,-1-8-7-16,0 0 2 16,-4-11-3-16,-3-1 1 15,-7-11-2-15,-1-5 1 16,-1-5 3-16,7-11 6 16,0-11 2-16,14-21 4 15,5-12 2-15,11-24-3 16,-2 1-6-16,2-11-1 0,-4 22-5 15,-6 6-1 1,-17 22-3-16,-6 9-5 0,-7 25-14 16,-13 15-59-16,-1 14-24 15,-9 7-324-15,-6 6 46 16</inkml:trace>
          <inkml:trace contextRef="#ctx0" brushRef="#br0" timeOffset="2297.8593">-1089 247 1029 0,'-11'-11'268'16,"14"-4"73"-16,14-6-278 16,7-3-51-16,20-20-3 15,3 1-1-15,15-5 1 16,-3 10-5-16,8 6-3 15,-14 24-3-15,0 16-1 16,-15 19-2-16,-3 19 4 16,-14 8 2-16,-7 16 2 15,-9-6 4-15,-11 9 13 16,-7-13 5-16,-9 3 20 16,-4-12 10-16,-12-1 16 15,2-10-5-15,-13-10 4 16,4-6-17-16,-4-10-6 15,8-6-18-15,2-8-5 0,11-3-14 16,2-5-3-16,8 0-18 16,3 1-53-16,4-4-30 15,5 1 35-15,8-1-395 16,9-15 128-16</inkml:trace>
          <inkml:trace contextRef="#ctx0" brushRef="#br0" timeOffset="1967.4875">-815 74 697 0,'2'-9'341'0,"1"3"-20"15,3 4-150-15,0 10-93 16,2 10-41-16,1 14-3 16,0 7-7-16,1 18-5 15,-1-1-13-15,-1 9-4 16,-3-9-5-16,-2 2 2 0,-8-14-2 16,-4-6 1-16,-3-16-350 15,-11-18 118-15</inkml:trace>
          <inkml:trace contextRef="#ctx0" brushRef="#br0" timeOffset="3827.6956">-326 969 1155 0,'-2'21'293'16,"1"20"96"0,-1 6-318-16,-1 11-21 0,0-3-10 15,5-1 4-15,-1-13-11 16,2-1-8-16,2-4-18 16,2 5 0-16,-2-6-5 15,1-8 1-15,2-1-2 16,-1-5 1-16,-1-10-1 15,8-9 4-15,0 1-1 0,7-25 3 16,3-9 2-16,10-12-1 16,-4-6-2-16,2-5-1 15,-11 8-11-15,-3-2-26 16,-10 10-15-16,-5 1-32 16,-9 6-18-16,-2-4-329 15,-7 7 100-15</inkml:trace>
          <inkml:trace contextRef="#ctx0" brushRef="#br0" timeOffset="3549.9635">-617 974 745 0,'1'-24'338'0,"-4"13"6"16,-9 15-198-16,-11 19-47 15,-4 9-59-15,-11 20-12 16,3 2-16-16,-9 9 17 16,8-6 10-16,-4 7 17 15,11-14 1-15,0 6 3 16,13-10-17-16,10 2-11 16,10-10-21-16,13-1-7 15,7-12-5-15,14-2 1 16,2-17 1-16,10-7 1 15,-5-10 3-15,-2-12 2 16,-10-1-2-16,-7-8 2 16,-16 5 0-16,-7-4 3 15,-6 10-2-15,-15-2 2 0,0 8-3 16,-9 2 3-16,1 5 2 16,-7 8-1-16,10 6 4 15,2 5 2-15,8-1-4 16,6 7-6-16,8-6-2 15,11-5-6-15,8-3-4 16,15-14 1-16,2-7 2 16,10-12 2-16,-2-4 1 0,-2-4-8 15,-12 8-5-15,-3 6 0 16,-10 12 0-16,-10 4-6 16,-5 11 8-16,-5 15 4 15,-7 14-1-15,0 14 2 16,0 8 6-16,0 8 3 15,6-9-2-15,3-5 1 16,6-17-2-16,4-5-3 16,7-17-8-16,3-19-60 15,5-18-25-15,4-28-335 16,-4-8 45-16</inkml:trace>
          <inkml:trace contextRef="#ctx0" brushRef="#br0" timeOffset="4003.8845">-152 1235 530 0,'19'38'480'0,"-4"-2"-128"16,0 2-7-16,9 5-300 16,0-4-34-16,4 5-1 15,-5-9 457-15,19-15-821 0,-6-17 431 16</inkml:trace>
        </inkml:traceGroup>
      </inkml:traceGroup>
    </inkml:traceGroup>
  </inkml:traceGroup>
</inkml:ink>
</file>

<file path=ppt/ink/ink3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0:48.9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A06BC4-478A-42CC-A619-8DB4DED65B6B}" emma:medium="tactile" emma:mode="ink">
          <msink:context xmlns:msink="http://schemas.microsoft.com/ink/2010/main" type="writingRegion" rotatedBoundingBox="20634,7035 22577,6115 23194,7420 21251,8340">
            <msink:destinationLink direction="with" ref="{770E78C2-25A1-4BFE-9BC0-E383970DF1C5}"/>
          </msink:context>
        </emma:interpretation>
      </emma:emma>
    </inkml:annotationXML>
    <inkml:traceGroup>
      <inkml:annotationXML>
        <emma:emma xmlns:emma="http://www.w3.org/2003/04/emma" version="1.0">
          <emma:interpretation id="{3953698F-1357-4A49-A9AC-552F2214BED2}" emma:medium="tactile" emma:mode="ink">
            <msink:context xmlns:msink="http://schemas.microsoft.com/ink/2010/main" type="paragraph" rotatedBoundingBox="20634,7035 22577,6115 23194,7420 21251,8340" alignmentLevel="1"/>
          </emma:interpretation>
        </emma:emma>
      </inkml:annotationXML>
      <inkml:traceGroup>
        <inkml:annotationXML>
          <emma:emma xmlns:emma="http://www.w3.org/2003/04/emma" version="1.0">
            <emma:interpretation id="{A5F26DD2-D905-446E-A2CE-E6C13C2939E2}" emma:medium="tactile" emma:mode="ink">
              <msink:context xmlns:msink="http://schemas.microsoft.com/ink/2010/main" type="inkBullet" rotatedBoundingBox="21713,6524 22577,6115 23194,7420 22330,7829"/>
            </emma:interpretation>
          </emma:emma>
        </inkml:annotationXML>
        <inkml:trace contextRef="#ctx0" brushRef="#br0">-467-1451 1327 0,'7'23'285'0,"8"9"150"16,7-2-391-16,16 10-3 16,1-5 0-16,16 7 11 15,1-1-24-15,10 14 5 16,-8 3-10-16,0 25 3 15,-19-3-15-15,-17 30 4 0,-24 2-8 16,-22 32 3 0,-13-7-4-16,-23 22-17 0,-3-21 62 15,-25-3-527-15,11-51 178 16</inkml:trace>
        <inkml:trace contextRef="#ctx0" brushRef="#br0" timeOffset="-265.8078">-839-986 1332 0,'6'24'301'0,"-3"22"132"16,5 11-392-16,-1 21-1 15,1 1-6-15,4 16 11 16,5-4-16-16,4 14 6 16,3-10-15-16,2-2 0 15,-3-25-12-15,-8-10 10 16,-5-28-3-16,-2-12 15 16,-8-16 20-16,-8-17 17 15,-5-11-11-15,-12-39 2 16,-3-23-18-16,-1-38-21 15,5 1-20-15,5-20 5 16,13 31-6-16,9 14 4 16,11 38-4-16,13 8 1 0,5 29-6 15,9 11 0-15,0 16-4 16,5 11 4-16,-8 10 1 16,-2 13 2-16,-7 2 1 15,-8 9 5-15,-15-1-2 16,-15 7 4-16,-17-3 0 15,-22 12 13-15,-4-6-4 16,-12 2 10-16,7-15-6 0,5-13 7 16,19-23-11-1,5-19-92-15,18-18-98 0,23-23-374 16,12-11-1-16</inkml:trace>
      </inkml:traceGroup>
      <inkml:traceGroup>
        <inkml:annotationXML>
          <emma:emma xmlns:emma="http://www.w3.org/2003/04/emma" version="1.0">
            <emma:interpretation id="{1BB472F2-21D2-4BAB-980F-01F6E92EA724}" emma:medium="tactile" emma:mode="ink">
              <msink:context xmlns:msink="http://schemas.microsoft.com/ink/2010/main" type="line" rotatedBoundingBox="20667,7105 21621,6653 22099,7661 21144,8113"/>
            </emma:interpretation>
          </emma:emma>
        </inkml:annotationXML>
        <inkml:traceGroup>
          <inkml:annotationXML>
            <emma:emma xmlns:emma="http://www.w3.org/2003/04/emma" version="1.0">
              <emma:interpretation id="{5DC91E5A-9B40-496D-A33D-ADBFF55BC088}" emma:medium="tactile" emma:mode="ink">
                <msink:context xmlns:msink="http://schemas.microsoft.com/ink/2010/main" type="inkWord" rotatedBoundingBox="20667,7105 21621,6653 22099,7661 21144,8113"/>
              </emma:interpretation>
            </emma:emma>
          </inkml:annotationXML>
          <inkml:trace contextRef="#ctx0" brushRef="#br0" timeOffset="-1484.6452">-2153-426 1177 0,'-6'-29'446'0,"9"14"24"15,6 16-317-15,5 11-44 16,2 10-70-16,13 9 13 15,0 1-13-15,10 5 3 16,-1-4-19-16,17-3 3 16,0-8-18-16,8-7 4 15,-4-11-8-15,4-16 7 16,-16-11-2-16,0-17-43 16,-14-6-58-16,-10-13 36 15,-11 6-472-15,-6-3 110 16</inkml:trace>
          <inkml:trace contextRef="#ctx0" brushRef="#br0" timeOffset="-1234.314">-1566-696 1112 0,'3'34'358'0,"-3"17"69"15,0 27-259-15,-1 9-74 16,-1 19 14-16,-1-4-31 16,-2 15-4-16,4-14-35 15,-1 8-7 1,7-22-27-16,3-4 15 0,5-27-28 15,-1-22 221-15,10-31-713 0,3-33 291 16</inkml:trace>
          <inkml:trace contextRef="#ctx0" brushRef="#br0" timeOffset="-1071.7477">-1252-960 1072 0,'2'-26'396'15,"-5"18"42"-15,-8 23-266 16,-6 20-94-16,-4 24-17 16,-3 14-42-16,-4 30 0 15,10-1-7-15,15 18 1 16,11-11-6-16,13 2 6 16,9-28-7 15,4-11 4-31,-2-30-4 0,6-14 3 0,-4-24-6 0,10-10 1 0,5-9-50 15,12-23-421-15,4-18 122 16</inkml:trace>
        </inkml:traceGroup>
      </inkml:traceGroup>
    </inkml:traceGroup>
  </inkml:traceGroup>
</inkml:ink>
</file>

<file path=ppt/ink/ink3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1:25.2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A59E2D5-8ECF-4BDC-866D-9B25F3E93FA1}" emma:medium="tactile" emma:mode="ink">
          <msink:context xmlns:msink="http://schemas.microsoft.com/ink/2010/main" type="inkDrawing" rotatedBoundingBox="6120,8551 6197,10981 6075,10985 5998,8555" semanticType="verticalRange" shapeName="Other"/>
        </emma:interpretation>
      </emma:emma>
    </inkml:annotationXML>
    <inkml:trace contextRef="#ctx0" brushRef="#br0">136 2429 1109 0,'-8'-6'300'16,"2"-11"85"-16,3-16-292 0,2-16-33 15,1-14-3-15,-2-13-8 16,2-33-2-16,0-7-17 16,2-17-7-16,-5-7-9 15,0-37-2-15,-2 10-6 16,-6-17-1-16,-4 11-2 16,3-14-1-16,3 34 1 15,3 3-1-15,3 36-1 16,8 20 1-16,-2 32-1 0,-5 19 0 15,-1 24 3-15,3 5 13 16,-2 6 3-16,1 5 2 16,-1 3 1-16,1-1-3 15,-1-5-13-15,-5-6-2 16,1-3-2-16,4-11-1 16,1 0 1-16,-2 2-1 15,1 5-5-15,4 9 0 16,-7 16 2-16,5 14 1 15,-3 12 1-15,-1 18 4 16,-1 10 0-16,0 18-1 16,2 4-1-16,2 7 1 15,1-7 0-15,0 11-2 16,7-10 0-16,1 16-3 0,4 4-3 16,0 29 1-16,4 3 0 15,-7 17 1-15,-2-19 4 16,-2 16 1-16,-1-26-1 15,1 4 2-15,1-16-3 16,-3 3 1-16,0-31 0 16,-5-10 0-16,1-26 1 15,-7-18 1-15,1-21 3 0,-2-21-2 16,-2-15-23-16,0-29-53 16,-2-18-405-16,-16-15 92 15</inkml:trace>
  </inkml:traceGroup>
</inkml:ink>
</file>

<file path=ppt/ink/ink3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1:33.6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6C4D0C-7F5E-4C09-BF3D-2F055F24B3A1}" emma:medium="tactile" emma:mode="ink">
          <msink:context xmlns:msink="http://schemas.microsoft.com/ink/2010/main" type="inkDrawing" rotatedBoundingBox="421,8576 8139,8318 8147,8559 429,8817" semanticType="underline" shapeName="Other">
            <msink:destinationLink direction="with" ref="{32D6AB9A-9F12-4C21-81C3-425FB0A09753}"/>
          </msink:context>
        </emma:interpretation>
      </emma:emma>
    </inkml:annotationXML>
    <inkml:trace contextRef="#ctx0" brushRef="#br0">7679 0 661 0,'0'10'205'0,"-3"-4"49"15,0 5-172-15,-3 0-11 16,-1-2-8-16,1 3 5 15,2-2-9-15,2-2-1 16,2-5-12-16,-3-1-3 16,0-5-13-16,-1-2-5 15,-4-3-10-15,1 2-7 16,0-1-5-16,0 1 1 16,1 7-2-16,-6 1 1 15,-2 4 1-15,5 6 0 16,-5 2 0-16,1-2 3 0,-4 1-2 15,0 0 1 1,-9-9-1-16,-8 1-1 0,-1-7-1 16,0-2 0-16,-2-2 0 15,2 1 4-15,8 2 4 16,-5 3 2-16,5 6 3 16,-3 5-3-16,4 1-2 15,-8 3-5-15,7 3-2 16,-6-3-2-16,4-3 1 0,-3-2 0 15,5-6-1-15,-2-10 3 16,6-3-2-16,-3-3 1 16,4 1-2-16,-3-1 3 15,7 6-3-15,-8 4 2 16,5 4-1-16,-3 4 0 16,1 5 0-16,-4 2 0 15,2-2 0-15,3 0-2 16,0-4 3-16,1-8-4 15,0-7 4-15,0-1-3 16,-2-6 2-16,0-3-4 16,2 2 5-16,0 1-5 15,-2 5 4-15,-1 5-2 16,-1 4 2-16,-3 4-1 16,0 3 1-16,-1 1-1 15,-1-2-1-15,3-1 2 16,-1-1-2-16,-2-3 0 0,-2-3-1 15,-4-3 5-15,-5 0 0 16,-5-6 1-16,2 3 2 16,-6 3 2-16,6 4-1 15,-10 10 0-15,5 6 3 16,-10 2-1-16,6 2-3 16,-3 2 1-16,4-5-4 15,-10-2 3-15,9-4-1 0,-11-6 7 16,-1-5 2-1,-4-2 4-15,10 1-2 0,-6 3 9 16,10 6-6-16,-2 4 4 16,8 5-4-16,-11 4 0 15,8-4-9-15,-12 0 2 16,8-1-7-16,-9-8 0 16,9-3-3-16,-10-6 5 15,10-6-1-15,-9-5 3 16,10 3 1-16,-2 2 9 15,8 3-4-15,-10 2 4 16,7 4-4-16,-7 0 1 16,2-3-9-16,-7 1-1 15,9-1-6-15,-7 1 3 16,9 1 0-16,-5 4 8 0,8 0-1 16,-10 3 1-16,5 2-4 15,-12 1 1-15,8-2-11 16,-11-4 3-16,11-4-1 15,-9-4 3-15,7-1-4 16,-1 0 3-16,7 3-3 16,-10 8 1-16,6 4-2 15,-8 6 4-15,2 2-4 16,-10 4 5-16,10-1-4 0,-8-2 5 16,10-3-5-16,-6 0 4 15,7-1-5-15,-11-7 6 16,8-4-5-16,-14-3 5 15,5-3-4-15,-13-10 6 16,10 4-7-16,-5 3 7 16,11 1-6-16,-10 4 5 15,8 8-4-15,-10-2 4 16,4-2-6-16,-9 1 4 16,9-2-4-16,-1-8 4 15,7-3-5-15,-12-7 4 16,9 0-3-16,-9-5 3 15,6 4-5-15,-3 0 5 16,14 8-2-16,0 0 6 16,15 7-3-16,-2 4 5 0,11 2-4 15,-8 4 2-15,5 0-7 16,-6-2 3-16,6-5-4 16,-3-2 6-16,8-5-3 15,-2-5 5-15,7 2-2 16,-1 0 4-16,9 3-3 15,-1 3 4-15,9 6-3 0,0 1 3 16,5 2-6-16,0 2 2 16,7 0-8-1,3-1 5-15,4-1-6 0,5 2-5 16,6-4-75-16,12-11-446 16,1-14 115-16</inkml:trace>
  </inkml:traceGroup>
</inkml:ink>
</file>

<file path=ppt/ink/ink39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22:08.0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167539-2D2F-4FB8-8E5E-C762650DB9A7}" emma:medium="tactile" emma:mode="ink">
          <msink:context xmlns:msink="http://schemas.microsoft.com/ink/2010/main" type="writingRegion" rotatedBoundingBox="27124,15870 27139,15870 27139,15885 27124,15885"/>
        </emma:interpretation>
      </emma:emma>
    </inkml:annotationXML>
    <inkml:traceGroup>
      <inkml:annotationXML>
        <emma:emma xmlns:emma="http://www.w3.org/2003/04/emma" version="1.0">
          <emma:interpretation id="{3C399018-0ED1-4994-903D-183DB89A6748}" emma:medium="tactile" emma:mode="ink">
            <msink:context xmlns:msink="http://schemas.microsoft.com/ink/2010/main" type="paragraph" rotatedBoundingBox="27124,15870 27139,15870 27139,15885 27124,15885" alignmentLevel="1"/>
          </emma:interpretation>
        </emma:emma>
      </inkml:annotationXML>
      <inkml:traceGroup>
        <inkml:annotationXML>
          <emma:emma xmlns:emma="http://www.w3.org/2003/04/emma" version="1.0">
            <emma:interpretation id="{304D6163-BFCA-4922-8AC0-1FA5B9748631}" emma:medium="tactile" emma:mode="ink">
              <msink:context xmlns:msink="http://schemas.microsoft.com/ink/2010/main" type="line" rotatedBoundingBox="27124,15870 27139,15870 27139,15885 27124,15885"/>
            </emma:interpretation>
          </emma:emma>
        </inkml:annotationXML>
        <inkml:traceGroup>
          <inkml:annotationXML>
            <emma:emma xmlns:emma="http://www.w3.org/2003/04/emma" version="1.0">
              <emma:interpretation id="{3A45DD67-EDC5-4B54-81E3-C8D8ED739D2E}" emma:medium="tactile" emma:mode="ink">
                <msink:context xmlns:msink="http://schemas.microsoft.com/ink/2010/main" type="inkWord" rotatedBoundingBox="27124,15870 27139,15870 27139,15885 27124,15885"/>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3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3:41.066"/>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0CD30655-6FF8-4216-87A1-C4C5EC3597A9}" emma:medium="tactile" emma:mode="ink">
          <msink:context xmlns:msink="http://schemas.microsoft.com/ink/2010/main" type="writingRegion" rotatedBoundingBox="7996,2041 10384,5009 8849,6244 6461,3275">
            <msink:destinationLink direction="with" ref="{D9CF0B3C-4769-46A0-8432-ACE4C5C3C711}"/>
            <msink:destinationLink direction="with" ref="{9A6A7BD7-4881-41F0-A48E-739A092B69B4}"/>
            <msink:destinationLink direction="with" ref="{7C3861E9-B2D9-4D2E-9996-AB85BB58B687}"/>
          </msink:context>
        </emma:interpretation>
      </emma:emma>
    </inkml:annotationXML>
    <inkml:traceGroup>
      <inkml:annotationXML>
        <emma:emma xmlns:emma="http://www.w3.org/2003/04/emma" version="1.0">
          <emma:interpretation id="{304C6BC5-6997-4EE6-B5A0-A0553280DA3A}" emma:medium="tactile" emma:mode="ink">
            <msink:context xmlns:msink="http://schemas.microsoft.com/ink/2010/main" type="paragraph" rotatedBoundingBox="7996,2041 10384,5009 8849,6244 6461,3275" alignmentLevel="1"/>
          </emma:interpretation>
        </emma:emma>
      </inkml:annotationXML>
      <inkml:traceGroup>
        <inkml:annotationXML>
          <emma:emma xmlns:emma="http://www.w3.org/2003/04/emma" version="1.0">
            <emma:interpretation id="{207CDFB6-2654-467F-9222-8DC86F237C5B}" emma:medium="tactile" emma:mode="ink">
              <msink:context xmlns:msink="http://schemas.microsoft.com/ink/2010/main" type="line" rotatedBoundingBox="7996,2041 10384,5009 8849,6244 6461,3275"/>
            </emma:interpretation>
          </emma:emma>
        </inkml:annotationXML>
        <inkml:traceGroup>
          <inkml:annotationXML>
            <emma:emma xmlns:emma="http://www.w3.org/2003/04/emma" version="1.0">
              <emma:interpretation id="{8215BC21-204B-4257-8F3B-C46B9E55AB9C}" emma:medium="tactile" emma:mode="ink">
                <msink:context xmlns:msink="http://schemas.microsoft.com/ink/2010/main" type="inkWord" rotatedBoundingBox="7996,2041 10384,5009 8849,6244 6461,3275">
                  <msink:destinationLink direction="to" ref="{3881B754-5375-400D-B458-2160D5361F41}"/>
                  <msink:destinationLink direction="with" ref="{BBCB5D38-6DCB-43A3-A2E5-745DE80BD5ED}"/>
                </msink:context>
              </emma:interpretation>
              <emma:one-of disjunction-type="recognition" id="oneOf0">
                <emma:interpretation id="interp0" emma:lang="" emma:confidence="0">
                  <emma:literal>Hat*</emma:literal>
                </emma:interpretation>
                <emma:interpretation id="interp1" emma:lang="" emma:confidence="0">
                  <emma:literal>Bat*</emma:literal>
                </emma:interpretation>
                <emma:interpretation id="interp2" emma:lang="" emma:confidence="0">
                  <emma:literal>Tat*</emma:literal>
                </emma:interpretation>
                <emma:interpretation id="interp3" emma:lang="" emma:confidence="0">
                  <emma:literal>Ast*</emma:literal>
                </emma:interpretation>
                <emma:interpretation id="interp4" emma:lang="" emma:confidence="0">
                  <emma:literal>Kat*</emma:literal>
                </emma:interpretation>
              </emma:one-of>
            </emma:emma>
          </inkml:annotationXML>
          <inkml:trace contextRef="#ctx0" brushRef="#br0">-15215 162 1297 0,'0'29'274'0,"6"25"152"16,5-11-364-16,8 19 0 15,3-6 9-15,3 6-7 16,6-16-28-16,5 15-14 15,1-11-10-15,0 6-24 16,-8-11 114-16</inkml:trace>
          <inkml:trace contextRef="#ctx0" brushRef="#br0" timeOffset="-372.8173">-15180 647 821 0,'9'-38'411'0,"-2"10"34"16,-7 19-179-16,0 13-100 16,-1 14-50-16,-5 28-28 15,1 15-53-15,-4 25-19 16,-4 0 9-16,-1 19-10 16,0-14 6-16,1-9 3 0,5-23 13 15,2-13-2-15,3-28 10 16,0-19-8-16,4-25-3 15,1-30-16-15,2-14 0 16,-4-26-12-16,5 2 4 16,-7-1-24-16,-2 26 4 15,-7 12-9-15,4 31 5 16,-1 23-17-16,4 27 20 0,7 26-7 16,9 17 9-16,7 10-6 15,3-2 16-15,10 2-6 16,-4-22 9-16,4-4-8 15,-3-19 6-15,-2-11-8 16,-10-13 9-16,-5-10-1 16,-10-11 10-1,-13-1-2-15,-7-6 8 0,-14 1-6 16,-6-1 2-16,-10-4-8 16,-1 1 4-16,-4-1-8 15,6-2 4-15,4 2-8 16,15 8 5-16,6 7-10 15,16 5 2-15,20-1-11 16,9 10 7-16,10-5-8 16,10 4 12-16,11-4-5 15,-7 9 13-15,6-7-5 0,-9-1 19 16,-7-7-106-16,-11-3-36 16,-11-21-161-16,-11-14-229 15,-7-17-29-15</inkml:trace>
          <inkml:trace contextRef="#ctx0" brushRef="#br0" timeOffset="-898.4813">-15379 1042 1312 0,'-6'20'299'0,"3"13"135"31,6 8-373-31,3 11-14 0,3 8 8 0,3 12-10 16,2-9-10-16,1 10-10 15,3-8 1-15,-1 14-10 16,1-12 5-16,-6 3 1 16,-4-12 13-16,-5-7 0 15,-3-25 9-15,-8-8 12 16,-1-15 3-16,-3-13-15 16,-3-13-2-16,-6-33-12 15,-1-7-14-15,-3-31-14 0,-3-13 2 16,-4-38-7-16,8 21 6 15,6-11-9-15,9 24 9 16,12 17-8-16,12 46 5 16,9 11-9-16,-4 22 6 15,9 23-9 1,-5 11 9-16,0 19-9 0,-4 5 12 16,3 14-8-16,-11-3 11 15,-7 9-7-15,-5-10 10 0,-9 7-8 16,-10-9 15-16,-6-2-3 15,-1-14 9-15,-8-5-7 16,-1-16 6-16,2-13-19 16,9-13-47-16,13-21-152 15,13-16 461-15,11-15-822 16,15-7 289-16</inkml:trace>
          <inkml:trace contextRef="#ctx0" brushRef="#br0" timeOffset="-1379.9103">-16053 1963 1025 0,'-4'-11'337'0,"2"-4"67"15,10 6-278-15,4-2-13 16,8 4-28-16,12-5-13 15,4 3-17-15,16-4-14 16,5 3-11-16,15 1-17 16,-3 0-4-16,12 0-6 15,-11 2 3-15,7-5-7 0,-16 0 10 16,-7-9-6 0,-19-3 9-16,-8-13-8 0,-13 8 7 15,-6 1 0-15,-7 11 35 16,-7 8 8-16,-9 9 9 15,-17 7-7-15,-7 9-1 16,-24 8-36-16,-5 11-10 16,-20 12-8-16,0-6 7 0,-6 6-4 15,20-9 9 1,-2-8-6-16,29-12 6 0,7-3-7 16,24-9 4-16,4-6-15 15,19-4 7-15,11 1-10 16,13 1 7-16,19-13-9 15,7 5 11-15,19-3-8 16,3 0 9 0,12-2-7-16,-18 12 9 0,1-7-8 15,-27 6 11-15,-10-1-8 16,-20 2 9-16,-14-3-2 16,-22 3 10-16,-14-1-9 15,-11 2 7-15,-24 8-10 16,-1 0 3-16,-8 6-8 0,12-1 7 15,0 3-7-15,18-2 6 16,9 8-9-16,21-7-28 16,9 4-153-16,16-2 451 15,19-7-823-15,7-20 279 16</inkml:trace>
          <inkml:trace contextRef="#ctx0" brushRef="#br1" timeOffset="-81039.8957">-16394-298 1103 0,'0'-12'366'0,"0"13"78"15,-3 9-278-15,1 8-52 16,-1 11-15-16,0 6-32 0,-4 10-21 15,-1 7-17-15,1 1-8 16,-1 6-4-16,0 6 3 16,4-9 8-16,-2-9 3 15,-2-9 6-15,1-20-3 16,2-18-3-16,0-15-12 16,2-21-3-16,3-17-8 15,2-8 0-15,-8-9-6 16,-5 7 5-16,-7 8-6 15,0 12 7-15,-3 10-10 16,4 18 6-16,6 10-9 16,7 11 5-16,5 17-8 15,7 6 9-15,9 4-7 16,4-1 7-16,11 3-5 16,-1-11 5-16,7 2-5 0,-6-9 6 15,0 4-5 1,-2-6 4-16,-4 5-3 0,-6-2 4 15,-2 5-4-15,-6-2 5 16,-6 4-1-16,-3-10 4 16,-7-3-1-16,-2-11 5 15,-9-5-2-15,-2-10 0 16,-13-7-1-16,-1-3-1 16,-13-2-3-16,0-3 2 0,-3 6-4 15,-1 10 3-15,-1 2 4 16,13 8-5-16,2 9-7 15,15-3 7-15,11 3-11 16,17 0-3-16,9-3 0 16,11-6 6-16,14-3-7 15,7-8 10-15,15-7-4 16,2-5 10-16,13-1-6 16,-9 0 7-16,1 0-7 15,-22 5 6-15,-9 6-5 16,-20 0 7-16,-13 9-4 15,-16 10 16-15,-18 7-173 16,-13 10-76-16,-14 11-319 16</inkml:trace>
          <inkml:trace contextRef="#ctx0" brushRef="#br1" timeOffset="-79647.7129">-17244 520 425 0,'-10'-24'270'16,"2"2"24"-16,0-2-63 16,2 9-28-16,3-3 10 15,2 12-59-15,2-2 2 16,1 5-20-16,2 6 1 0,-5 5-25 15,2 1-7 1,2 9-25-16,2 12-16 0,3 4-12 16,11 16-17-16,1-9-10 15,3 10-13-15,-2-1-1 16,9 2-12-16,-5-14 8 16,0 7-7-16,-3-19 9 15,0 0-1-15,-9-14 8 16,2-1-3-16,-5-5 9 15,-1 1-5-15,-1-8 3 0,1 1-3 16,-3-6 6-16,0-9-4 16,0-11 2-16,2-15-5 15,-5-9 3-15,2-12-7 16,-5-1 3-16,-3 0-5 16,-2 5 5-16,-3 0-10 15,1 14 4-15,1-6-8 16,0 5 3-16,1 2-8 15,5 10 8-15,-1 4-8 16,1 12 8-16,3 11-9 16,1 8 7-16,1 12-8 15,2-1 7-15,2 15-6 16,1 0 9-16,3 12-6 16,1-7 6-16,3 10-7 15,-1-7 8-15,4 11-9 0,-3-6 9 16,-1 6-7-16,-1-12 8 15,2 4-7-15,-2-7 7 16,2-1-9-16,-2-7 8 16,2 5-8-16,-3-11 7 15,-2 0-6-15,-3-4 9 16,-3-8-8-16,-2-6 10 0,-1-12-3 16,-1-9 9-16,3-19-7 15,1-7 7-15,1-20-9 16,-1 1 2-16,5-7-9 15,1 1 7-15,-3-2-9 16,2 13 8-16,-4 2-8 16,1 5 9-16,-7 7-9 15,-1 9 8-15,5 6-7 16,-5 6 7-16,-2 3-9 16,2 11 9-16,5 1-9 15,-8 4 8-15,8 1-8 16,-5 6 7-16,3-2-8 15,-8 1 9-15,8-1-10 16,-4 4 9-16,2-5-9 16,-4 1 8-16,8 5-12 15,-4-1-6-15,-1-1-32 16,0 1-9-16,0 2-192 0,3 1-363 16,-4 1 56-1</inkml:trace>
          <inkml:trace contextRef="#ctx0" brushRef="#br1" timeOffset="-81787.0842">-17189 754 516 0,'-2'-46'389'16,"-2"-2"-47"-16,5-7-32 15,-1 11-138-15,2 0 3 16,2 14-21-16,5 5 2 16,-6 12-29-16,2 11-16 15,0 7-38-15,-1 7-22 16,-1 8-19-16,8 16-14 16,-2 2-2-16,11 18-6 15,1-3 2-15,3-1-7 16,-3-14 3-16,5-17-8 15,-6-18 7-15,4-21 0 16,-1-19 8-16,1-26-3 16,-1-4 5-16,-3-11-6 0,-8 9 2 15,-5-3-9 1,-7 25 4-16,-3 15-9 0,-3 23 4 16,2 21-8-16,2 28 7 15,7 8-7-15,1 4 8 16,9 7-4-16,3-7 6 15,8-13-6-15,1-10 3 16,4-17-4-16,-2-27 6 16,-1-21-3-16,-3-14 8 0,-9-26-4 15,-4-2 6-15,-12-5-5 16,-3 16 3-16,-6 17-9 16,2 24 3-16,-8 25-8 15,7 20 4-15,-3 15-27 16,5-1-54-16,5 2 338 15,1-20-815-15,0-24 325 16</inkml:trace>
          <inkml:trace contextRef="#ctx0" brushRef="#br1" timeOffset="-78429.5347">-17311 614 872 0,'-10'-15'310'0,"4"9"69"16,4 1-228-16,2 5-21 16,0 0-36-16,8 8-9 15,4 9-23-15,2-2 0 16,-1 4 0-16,7 15 2 15,-5 1-4-15,6 4-17 16,2 8-12-16,8 8-15 16,-6-13-3-16,7 1-7 15,-8-16 6-15,-2-9-2 16,-7-6 10-16,-1-2-3 16,-7-10 11-16,1-5 2 15,-2-1 4-15,-3-18-6 16,1-10 1-16,-2-16-9 0,-1-4-5 15,-2-24-8-15,-1 5 1 16,-2-10-7-16,-2 16 6 16,-2 5-7-16,-1 19 6 15,0 10-6-15,1 22 7 16,4 2-4-16,2 6 7 16,4 3-8-16,-1 6 7 15,4-6-8-15,1 11 4 16,2 1-8-16,1 5 8 0,1 4-9 15,2 5 6-15,2 1-7 16,-2 2 6-16,3 10-5 16,-1-2 5-16,0 7-3 15,-2 0 6 1,3 6-3-16,-1-8 6 0,1 5-6 16,2-10 6-16,1-7-4 15,-6-7 4-15,2-6-6 16,-7-10 7-16,-2-5-5 15,-5-5 9-15,1-9-1 16,-2-10 4-16,-2-11-4 16,-2-2 3-16,1-17-10 15,-1 1 1-15,-1-2-6 16,3 9 4-16,3 4-5 16,-3 18 5-16,3 6-5 15,1 7 5-15,1-1-5 0,2-1 5 16,2-4-6-16,2-5 5 15,1-4-5-15,0-2 6 16,2-7-6-16,-2 4 8 16,-1-3-8-16,-2 2 6 15,0 4-5-15,-3 9 4 16,0-1-7-16,0 6 6 16,1 9-6-16,2 1-1 15,-3 1-29-15,-1 5-29 0,-4 5-157 16,1-6-346-16,-16-18 35 15</inkml:trace>
          <inkml:trace contextRef="#ctx0" brushRef="#br1" timeOffset="-140729.6157">-14833 2174 1191 0,'-1'18'330'0,"-7"32"92"16,-4 18-329-16,-2 25-35 16,-1 3-17-16,2 13 0 15,3-33-15-15,6-17-3 16,4-26-7-16,3-12 3 0,-5-18 3 16,-4-18 1-16,-4-7 0 15,-10-25 0-15,-1-16-22 16,-8-25-39-16,0 6-16 15,-1-1-5-15,4 19-3 16,2 25 14-16,8 30 30 16,4 24 12-16,8 15 1 15,10 17-1-15,7 3 3 0,12 8 1 16,8-13 0-16,16-1 4 16,1-15 0-1,7-7 1-15,4-15-1 0,-5-4 3 16,-12-6-1-16,-1-6 2 15,-16 1-1-15,-10 4 1 16,-2-1-3-16,-11 7 5 16,-5 8 0-16,-7 1 16 15,-8 0 7-15,-12-4 12 16,-3-2 2-16,-20-13 3 16,1-4-14-16,-9-11-5 15,-1 1-12-15,-7-4-5 16,14 5-9-16,6 7 0 15,16 5-3-15,15 4-7 16,19 8-2-16,16 9 1 0,10 1 0 16,18 0-2-16,9 1 6 15,17-14-3-15,3-12-46 16,26-17-417-16,-5-8 121 16</inkml:trace>
          <inkml:trace contextRef="#ctx0" brushRef="#br1" timeOffset="-141327.5902">-15182 2778 1160 0,'-12'7'276'0,"5"10"95"15,0 7-335-15,4 8-15 16,3 6-6-16,5 11 8 16,1-4 3-16,8 14 6 15,1-6-5-15,6 8 12 16,-3-9 1-16,4 7 12 16,-7-12-3-16,0 0 6 15,-8-17-12-15,-2-2 9 16,-3-16-1-16,-5-12 34 15,-8-14-8-15,-3-27 1 16,1-21-19-16,-6-34-12 16,0-10-39-16,2-14-1 15,6 22-4-15,2 13 0 16,8 35-1-16,8 16-4 16,5 21-2-16,10 11-1 0,3 2-3 15,7 6 1 1,-1 5 3-16,8 4-1 0,-8 5 2 15,-3 1 3-15,-6-3-1 16,-7 2 1-16,-12-5 0 16,-12 9 3-16,-10-2-1 15,-18 11 1-15,-9 5 2 16,-12 10 2-16,2-8 2 16,-1 4 1-16,17-14 0 0,8-10 1 15,13-16-4-15,9-11-7 16,10-11-34-1,10-16-137-15,2-7 435 0,16-16-819 16,6-3 288-16</inkml:trace>
        </inkml:traceGroup>
      </inkml:traceGroup>
    </inkml:traceGroup>
  </inkml:traceGroup>
</inkml:ink>
</file>

<file path=ppt/ink/ink3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2:12.2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CD6117-2C31-4BBA-8DB6-8380026FF5F8}" emma:medium="tactile" emma:mode="ink">
          <msink:context xmlns:msink="http://schemas.microsoft.com/ink/2010/main" type="inkDrawing" rotatedBoundingBox="23618,9932 23809,13539 22025,13633 21835,10026" semanticType="enclosure" shapeName="Other"/>
        </emma:interpretation>
      </emma:emma>
    </inkml:annotationXML>
    <inkml:trace contextRef="#ctx0" brushRef="#br0">1242 100 1213 0,'-94'-48'302'0,"-11"10"98"16,7 17-350-16,-6 22-20 15,13 19-18-15,-12 15-5 16,5 15-3-16,-16 18 1 15,14 10-5-15,-2 44 8 16,23 23-4-16,9 56 7 16,26 7-2-16,17 64 2 15,22-4-5-15,21 48 8 16,20-31-11-16,28 34 4 16,9-60-4-16,25-10 3 0,5-59-4 15,16-13 2-15,-4-54-5 16,11-16 0-16,-18-41-3 15,6-23 0-15,-14-40 3 16,7-47 18-16,-14-38 18 16,7-68 41-16,-13-42 14 15,8-64 15-15,-17-22-14 16,-3-68-13-16,-21 25-41 16,-29-48-4-16,-35 46-15 0,-45-9 4 15,-30 69-3-15,-39 23 3 16,-17 87-21-16,-34 30-41 15,14 73-23-15,-33 46-93 16,15 35-60-16,-23 47-326 16,14 16 39-16</inkml:trace>
  </inkml:traceGroup>
</inkml:ink>
</file>

<file path=ppt/ink/ink3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0:20.291"/>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EF42811-A0F8-4BEE-A92B-71F86315C36B}" emma:medium="tactile" emma:mode="ink">
          <msink:context xmlns:msink="http://schemas.microsoft.com/ink/2010/main" type="writingRegion" rotatedBoundingBox="11393,1900 29785,-3212 31416,2655 13024,7767"/>
        </emma:interpretation>
      </emma:emma>
    </inkml:annotationXML>
    <inkml:traceGroup>
      <inkml:annotationXML>
        <emma:emma xmlns:emma="http://www.w3.org/2003/04/emma" version="1.0">
          <emma:interpretation id="{900685D1-21C9-4AA5-8DA7-25E4FCBED637}" emma:medium="tactile" emma:mode="ink">
            <msink:context xmlns:msink="http://schemas.microsoft.com/ink/2010/main" type="paragraph" rotatedBoundingBox="11458,1789 14999,1540 15056,2362 11516,2611" alignmentLevel="1"/>
          </emma:interpretation>
        </emma:emma>
      </inkml:annotationXML>
      <inkml:traceGroup>
        <inkml:annotationXML>
          <emma:emma xmlns:emma="http://www.w3.org/2003/04/emma" version="1.0">
            <emma:interpretation id="{C5BC6AB2-0361-4533-962F-6B8705A07CDF}" emma:medium="tactile" emma:mode="ink">
              <msink:context xmlns:msink="http://schemas.microsoft.com/ink/2010/main" type="line" rotatedBoundingBox="11458,1789 14999,1540 15056,2362 11516,2611">
                <msink:destinationLink direction="with" ref="{668BDD92-631C-415A-B928-86568D4DF8D5}"/>
              </msink:context>
            </emma:interpretation>
          </emma:emma>
        </inkml:annotationXML>
        <inkml:traceGroup>
          <inkml:annotationXML>
            <emma:emma xmlns:emma="http://www.w3.org/2003/04/emma" version="1.0">
              <emma:interpretation id="{F2700821-82A6-4378-91EC-648F83EE9B80}" emma:medium="tactile" emma:mode="ink">
                <msink:context xmlns:msink="http://schemas.microsoft.com/ink/2010/main" type="inkWord" rotatedBoundingBox="11458,1789 14999,1540 15056,2362 11516,2611">
                  <msink:destinationLink direction="to" ref="{02387C51-22E4-4F60-8C57-37036D486471}"/>
                </msink:context>
              </emma:interpretation>
            </emma:emma>
          </inkml:annotationXML>
          <inkml:trace contextRef="#ctx0" brushRef="#br0">-12068-774 984 0,'13'-49'323'15,"-2"8"79"-15,-3-3-218 16,-4 8-40-16,-2 4 25 16,-7 9-6-16,-8 8-25 15,-7 10-39-15,-8 14-30 16,-8 11-37-16,-14 15-29 16,0 6 3-16,-9 15-6 0,4 5 6 15,8 3-5-15,17-8 6 16,7 8-9-1,17-14 3-15,12-6-9 0,9-14 6 16,14-6-6-16,7-16 7 16,14-8-4-16,-1-11 11 15,0-9-7-15,-8-1 10 16,-8 6-6-16,-16 0 7 16,-7 4-6-16,-5 10 13 0,-8 4 0 15,-6 0 11-15,-5 4-9 16,-4 2 9-16,-10 2-13 15,3-3 0-15,0-5-11 16,9-2 8-16,2 1-12 16,13-4 6-16,5 1-14 15,4 1 7-15,4 3-9 16,6 0 10-16,3 1-9 16,1 2 14-16,2 0-9 15,-8 2 10-15,1 4-10 16,-6 0 8-16,4 11-11 15,-6 4 8-15,-3 13-9 16,-4-1 10-16,-1 5-8 16,-4-12 13-16,2-3-7 15,5-17 9-15,-2-4-61 0,2-10-79 16,4-11-446-16,2-18 66 16</inkml:trace>
          <inkml:trace contextRef="#ctx0" brushRef="#br0" timeOffset="541.2247">-11910-510 916 0,'0'3'380'16,"4"-6"-2"-16,4 1-202 0,5-1-106 16,6 0-13-16,6-3 15 15,3-5 5-15,2-4-6 16,-3-6-15-16,-1-5-14 15,-8 2-6-15,-2-3 10 16,-12 4 12-16,-7 5 17 16,-6 6 1-16,-8 4-16 15,-4 9-14-15,-6 12-21 16,1 11-18-16,-1 14-9 16,5 7 7-16,6 11-8 15,8-2 9-15,7-1-8 16,7-8 5-16,4-5-10 15,7-16 7-15,6-13-7 0,3-13 11 16,11-28-6 0,1-17 9-16,9-25-5 15,-6-10 8-15,5-19-10 0,-14 19 7 16,-2-8-7-16,-13 19 7 16,-4 6-9-16,-6 25 10 15,-4 2-7-15,-6 25 7 0,-5 13-10 16,-9 18 6-1,-10 18-12-15,0 10 9 0,-1 11-6 16,4 1 9-16,4 10-6 16,10-8 8-16,8 6-9 15,7-6 7-15,8 2-9 16,9-15 8-16,5-9-12 16,0-16-31-16,5-20-136 15,-5-17-33-15,11-17-345 16,-1-6-22-16</inkml:trace>
          <inkml:trace contextRef="#ctx0" brushRef="#br0" timeOffset="922.8591">-11234-708 850 0,'5'-12'406'16,"-5"8"9"-16,-2-1-147 16,-4 1-158-16,-1 4-21 15,-2 3-30-15,-5 12-32 0,-1 5-23 16,0 21-9-1,-1 4 7-15,3 17-3 16,4-4 12-16,3 4-3 0,6-16 5 16,4-8-10-16,5-26 11 15,9-34-4-15,7-22 6 16,10-33-6-16,1-17 8 16,7-11-12-16,-10 19 2 15,-6 2-7-15,-10 33 5 0,-8 13 8 16,-10 21 9-16,-6 16-6 15,-3 14 8-15,-8 13-6 16,1 8-4-16,2 16-11 16,4-3 5-16,4 10-5 15,7-5 7-15,4 2-9 16,7-11 6-16,2-4-6 16,4-11 2-16,4 4-45 15,2-16-81-15,-6-4-380 16,-4-10 59-16</inkml:trace>
          <inkml:trace contextRef="#ctx0" brushRef="#br0" timeOffset="1355.84">-10863-647 642 0,'7'-4'600'0,"-5"11"-173"0,-2 11-17 15,-2 16-297-15,-1 4-60 16,2 12-6-16,-1-3 8 15,7 4-20-15,-1-17-19 16,7-8-15-16,2-17 8 16,12-26-4-16,1-21 9 15,16-21-7-15,0-6 5 0,4-1-11 16,-10 21 3 0,-1 13-11-16,-12 27 5 15,-8 21-10-15,-9 11 9 0,-4 15 19 16,-7 4 22-16,2 7 12 15,0-18 12-15,6-6-11 16,6-23-14-16,8-17-14 16,1-21-9-16,7-10-7 15,2-5 9-15,5-2-10 16,-5 13 0-16,0 7-7 16,-4 23 1-16,-2 9-7 15,-9 15 6-15,-1 8-6 16,-3 4 10-16,-1 5-5 15,-2-4 10-15,-2-9-10 16,3-6 6-16,2-15-12 0,2-13-16 16,4-15-116-1,7-5-53-15,12-9-357 0,5 6-6 16</inkml:trace>
          <inkml:trace contextRef="#ctx0" brushRef="#br0" timeOffset="2507.0241">-10012-755 1225 0,'-12'5'367'0,"-10"13"94"0,0 2-327 16,-6 15-43-16,7 0-16 0,0 9-14 15,6-8-18-15,6 5-17 16,10-12-6-16,2-5-16 16,5-16 2-16,10-11-5 15,0-17 8-15,9-12-6 16,4-6 8-16,4-1-7 15,-5 11-1-15,-1 9-8 16,-11 13 1-16,-4 16-7 16,-13 12 6-16,-4 12 0 15,-6 7 9-15,-2 3 5 16,4-9 9-16,5-10-7 16,8-21 0-16,11-19-4 15,6-20 0-15,6-18-3 16,1-3-5-16,0-12-49 15,-5 8-53-15,-6 1-82 0,-3 14-76 16,0 4-31-16,-5 4 5 16,-5 7 60-16,-1 4 103 15,-4 3 109-15,-4 2 49 16,0 4 88-16,1 1 10 16,2 7 7-16,2 4-20 15,1 5 5-15,0 9-36 16,2 18-6-16,-5 8-21 15,0 15 2-15,-2 14-1 0,1 18 18 16,-2-8-3-16,7 10-10 16,4-14-11-16,5-10-18 15,-2-23-23-15,6-19-13 16,-2-24 9-16,6-24-4 16,-1-13 9-16,-1-19-32 15,1-2-16-15,-2-4-32 16,-2 18 4-16,-3 9-7 15,-1 17 32-15,-6 13 16 16,4 25 35-16,-9 7 7 16,-4 8 8-16,-3 10 0 15,9 1 6-15,-1-5-13 16,2-8-7-16,4-4-12 16,7-13 1-16,2-10-5 15,-1-12 7-15,10-14-3 16,0-7 8-16,4-14-5 0,-6-11 1 15,8-22-7 1,-6-2 1-16,4-9-4 0,-5 12 3 16,-3 11-5-16,-9 33 5 15,-4 15-4-15,-8 25 9 16,-7 20-1-16,-1 13 9 16,-1 20 9-16,2 3 10 15,4 10-7-15,7-10 3 16,7 5-8-16,6-11-8 0,8 9-12 15,-2-13 3-15,2 9-8 16,-3-20 8-16,-2-3-5 16,-12-19 7-16,-3-4-3 15,-7-14 13-15,-14-9-5 16,-7-7 4-16,-9-8-5 16,-7-9 3-16,-12-10-10 15,-1 2 1-15,-11-1-9 16,3 9 5-16,-2 1-6 15,14 12 5-15,6 5 6 16,17 7 18-16,10 1-6 16,11 7 2-16,16-3-12 15,12 0 0-15,27-7-18 16,12 3 8-16,30-11-2 0,1-1 21 16,15-3-157-16,-16-9-401 15,-2-5 93-15</inkml:trace>
        </inkml:traceGroup>
      </inkml:traceGroup>
    </inkml:traceGroup>
    <inkml:traceGroup>
      <inkml:annotationXML>
        <emma:emma xmlns:emma="http://www.w3.org/2003/04/emma" version="1.0">
          <emma:interpretation id="{222C61D7-5992-4228-AEB6-40EF33384AE8}" emma:medium="tactile" emma:mode="ink">
            <msink:context xmlns:msink="http://schemas.microsoft.com/ink/2010/main" type="paragraph" rotatedBoundingBox="12013,3010 21899,661 22343,2530 12457,4879" alignmentLevel="1"/>
          </emma:interpretation>
        </emma:emma>
      </inkml:annotationXML>
      <inkml:traceGroup>
        <inkml:annotationXML>
          <emma:emma xmlns:emma="http://www.w3.org/2003/04/emma" version="1.0">
            <emma:interpretation id="{647DA261-04BB-4FCA-9927-277AC931C673}" emma:medium="tactile" emma:mode="ink">
              <msink:context xmlns:msink="http://schemas.microsoft.com/ink/2010/main" type="line" rotatedBoundingBox="12013,3010 21899,661 22343,2530 12457,4879"/>
            </emma:interpretation>
          </emma:emma>
        </inkml:annotationXML>
        <inkml:traceGroup>
          <inkml:annotationXML>
            <emma:emma xmlns:emma="http://www.w3.org/2003/04/emma" version="1.0">
              <emma:interpretation id="{0D9A31B8-1467-4A1D-9192-922C774676E8}" emma:medium="tactile" emma:mode="ink">
                <msink:context xmlns:msink="http://schemas.microsoft.com/ink/2010/main" type="inkWord" rotatedBoundingBox="12013,3010 13870,2569 14233,4096 12376,4538">
                  <msink:destinationLink direction="to" ref="{CEBE7135-C8C3-403E-9F17-FC2EA25E5CF9}"/>
                </msink:context>
              </emma:interpretation>
              <emma:one-of disjunction-type="recognition" id="oneOf0">
                <emma:interpretation id="interp0" emma:lang="" emma:confidence="1">
                  <emma:literal/>
                </emma:interpretation>
              </emma:one-of>
            </emma:emma>
          </inkml:annotationXML>
          <inkml:trace contextRef="#ctx0" brushRef="#br0" timeOffset="-7105.7818">-11496 379 828 0,'-2'14'363'0,"-2"7"24"16,2 6-174-16,-4 9-78 15,9 2-24-15,-6 9-15 16,3-9-24-16,3 11-28 16,-4-7-19-16,2 13-18 15,7-14 2-15,-2 17-10 0,1-10 10 16,3-4-108-16,-3-18 54 15,-1-3-416-15,-3-32 53 16</inkml:trace>
          <inkml:trace contextRef="#ctx0" brushRef="#br0" timeOffset="-6683.8469">-11167 286 974 0,'9'-42'268'0,"-3"-8"110"16,0 1-254-16,-3 5 11 15,0 17 9-15,-6 3 11 16,-1 13-30-16,-8 25-22 16,-3 5-38-16,-8 18-25 15,-2 10-24-15,0 20-11 16,2-16 4-16,5 4-8 15,9-11 8-15,4-18-10 16,5-13 4-16,11-11-7 16,4-7 8-16,8-13-7 15,7-5 10-15,9-12-8 16,1 14 8-16,1-2-10 0,-8 11 6 16,-2 12-9-1,-10 9 8-15,-6 3-11 0,-7 11 10 16,-7 8-6-16,-4-3 10 15,-6 6-3-15,-2-5 19 16,-7-7 10-16,1-11 16 16,-5 1 5-16,-4-3 11 15,-6 3-11-15,6-4-11 0,-6 0-17 16,10 1-7-16,0-3-14 16,9-6 4-16,4 9-46 15,7 1-27-15,10 0-107 16,4-3-407-16</inkml:trace>
          <inkml:trace contextRef="#ctx0" brushRef="#br1" timeOffset="152953.1681">-11170 570 1134 0,'-12'-23'289'0,"0"7"90"16,4 11-316-16,8 10-45 0,-10 13-2 16,-6 15-8-16,-11 38 0 15,-9 19 0-15,-19 31-3 16,3 4 1-16,-5 11-2 16,5-28-1-16,7-8-1 15,16-27 0-15,6-6-1 16,14-22-1-16,14 8-1 15,7-12-1-15,17 0 1 16,8-15 1-16,23-17 2 16,8-9 0-16,23-15 1 15,2-3 1-15,19-6-1 16,-11 12 0-16,15-20-26 16,-10 0-139-16,-1-21-230 15</inkml:trace>
          <inkml:trace contextRef="#ctx0" brushRef="#br0" timeOffset="-7342.3">-11836 371 1128 0,'-3'2'341'0,"-2"-5"93"15,5-8-306-15,3 16-50 16,7 13-12-16,2 5-23 0,7 10-23 15,4 2-2-15,6 9-7 16,-2-11 2-16,8 1-10 16,-6-13 6-16,1-4-5 15,-2-16 6-15,-4-8-4 16,-6-10-23-16,3-12-94 16,-5-4-11-16,-7-10-344 15,1 5 21-15</inkml:trace>
          <inkml:trace contextRef="#ctx0" brushRef="#br1" timeOffset="152623.48">-11197 1131 1023 0,'1'-13'249'0,"16"-2"80"15,12-1-293-15,25-3-23 16,13-4-6-16,21-16 7 16,8-1 3-16,27-15 6 15,-6-2-5-15,18-7 0 16,-13 12-7-16,1 1 0 16,-27 17-4-16,-7 7-1 15,-25 14-1-15,-11 6 0 16,-19 6-2-16,-19 4-5 0,-18 8-5 15,-34 11-4-15,-16 1-349 16</inkml:trace>
        </inkml:traceGroup>
        <inkml:traceGroup>
          <inkml:annotationXML>
            <emma:emma xmlns:emma="http://www.w3.org/2003/04/emma" version="1.0">
              <emma:interpretation id="{3184FF89-6DFB-4378-91E1-2A4070B5976F}" emma:medium="tactile" emma:mode="ink">
                <msink:context xmlns:msink="http://schemas.microsoft.com/ink/2010/main" type="inkWord" rotatedBoundingBox="14438,2519 18762,1491 19187,3280 14862,4307"/>
              </emma:interpretation>
              <emma:one-of disjunction-type="recognition" id="oneOf1">
                <emma:interpretation id="interp1" emma:lang="" emma:confidence="1">
                  <emma:literal/>
                </emma:interpretation>
              </emma:one-of>
            </emma:emma>
          </inkml:annotationXML>
          <inkml:trace contextRef="#ctx0" brushRef="#br1" timeOffset="155279.6044">-8633 341 1133 0,'-11'4'338'0,"-7"-8"80"15,-3 5-317-15,-8 10-38 16,-3 1-29-16,-7 3-6 16,2 11-22-16,-2 9 3 15,12 1-10-15,2 18 3 16,15 3-8-16,2 15 5 15,5 2-6-15,11-3 6 0,1-10-7 16,6-19 8-16,8-22-6 16,9-24 12-16,-1-19-2 15,9-29 12 1,-4-12-5-16,2-20 8 0,-7 5-9 16,-10-6 6-16,-11 22-6 15,-5 15 15-15,-6 28-8 16,-3 14 1-16,3 21-8 15,-2 17 3-15,0 14-17 0,3 5 5 16,3-4-2-16,8 11 4 16,4-13-8-16,12-14 6 15,2-21-2-15,16-25 8 16,4-27-1-16,4-28 11 16,-3-9-7-16,-3-17 6 15,-18 24-11-15,-8 12 2 16,-12 26-18-16,-4 37 3 15,-2 27-7-15,-8 22 9 16,2 5-6-16,-1 16 16 16,4-17-5-16,-2-3 7 15,14-18-11-15,8-14 12 16,10-25-6-16,7-23 12 16,2-10-5-16,2-28 12 15,-6-9-9-15,-4-10 3 16,-15 13-10-16,-4 10-1 0,-4 28-13 15,-8 36-3-15,-3 33-5 16,0 23 4 0,3 2 2-16,6 9-30 0,5-25-21 15,10-16-40-15,5-27-8 16,9-21 1-16,-2-26 36 16,2-19 29-16,-8-1 38 0,-6 1 19 15,-9 19 17-15,-12 19 18 16,-7 32-2-16,-11 30 6 15,-1 16-13-15,-2 13-6 16,6 2-17-16,6-3 5 16,14-23-6-16,4-6 3 15,4-19-15-15,5-4 8 16,2-5-7-16,0-6 8 16,-5 1-9-16,5 14 6 15,-2 4-12-15,-6 32 6 16,-9 16-7-16,0 20 9 15,-9 0-4-15,-3 7 6 16,1-22-7-16,2-12 8 16,-1-22-5-16,-1-13 35 15,5-20 12-15,-3-22 15 16,-3-16-5-16,12-35 3 16,8-24-35-16,7-43-12 0,3-2-22 15,9-48-30-15,-5 4-11 16,1-1 7-16,-11 38-5 15,0 13 12-15,-4 54 29 16,-7 20 9-16,-7 27-3 16,-6 9 3-16,-5 10-2 15,-8 14 4-15,6 15-7 0,0 9 5 16,-3 7-8-16,6 23 3 16,7-9-5-16,-2 42 9 15,2 3-8-15,8 12 10 16,2-20-8-16,7 7 8 15,2-40-11-15,10-21 12 16,8-29-9-16,9-3 12 16,3-20-5-16,6-37 11 15,-7-1-7-15,-7 5 6 16,-15-3-7-16,-7 13 7 16,-10 31-4-16,-9 13 8 15,-1 12-7-15,-4 11 4 16,0 11-7-16,4 6 0 15,5-9-13-15,10-11 6 16,7-23-5-16,11-36 10 0,3-10-3 16,10-36 9-1,-2-5-3-15,-4-2 5 0,-10 26-11 16,-7 2 2-16,-8 38-6 16,-6 16 7-16,-10 16-8 15,-4 22 7-15,-3 10-3 16,-1 30 11-16,3 3-7 15,11 12 8-15,11-17-7 16,13-5 8-16,3-41-10 16,15-27 9-16,-4-26-7 0,1-38 12 15,2-12-9-15,-1-2 8 16,-11 8-12-16,-4 3 7 16,-8 30-13-16,-15 8 4 15,-6 14-15-15,-4 15 6 16,-4 17-8-16,-6 13 6 15,5 8 1-15,-3 3-54 16,4 1-51-16,4-12-107 16,10-13-288-16,6-22 9 15</inkml:trace>
          <inkml:trace contextRef="#ctx0" brushRef="#br1" timeOffset="155618.2078">-6976-589 1304 0,'-6'18'285'0,"-2"6"126"16,2 8-382-16,2 9-16 0,1 0-6 16,7-8 7-16,7-10-10 15,13-12-4-15,5-16-15 16,10-13-16-16,2 0-6 16,2-2-1-16,-13 13 5 15,-6 5 0-15,-13 11 15 16,-12 17 25-16,-12 13 10 15,-9 4 22-15,-3 4 11 16,-3 3 12-16,8-15-25 0,3-14-5 16,11-9-22-16,8-6 1 15,8-9-8-15,10-3 0 16,3-4-17-16,10-4-2 16,3 5-7-16,7 3-1 15,-5-3 1-15,3 12 11 16,-6 6 1-16,-9 0 5 15,-13 5-1-15,-8 8 20 16,-16 4 9-16,-16 4 29 16,-10 2 9-16,-10-1 20 15,2-6-16-15,1 13-3 16,12-27-25-16,11-9-22 16,12-10-48-16,13-15-73 15,10-28-31-15,15-19-346 16,7-20 44-16</inkml:trace>
          <inkml:trace contextRef="#ctx0" brushRef="#br1" timeOffset="156071.5333">-6439-861 1097 0,'-8'24'269'16,"-7"36"123"-16,-9 16-314 0,-5 33 23 16,3-2-14-1,10 7-4-15,8-32-34 0,11-6-8 16,14-33-30-16,3-10 0 15,-4-13-12-15,4-1 10 16,-2-9-3-16,2-18 31 16,-5-10 3-16,3-17 18 15,1-12-10-15,-4-23 3 16,-5 5-31-16,-1 1 0 16,-6 14-18-16,-4 12 4 15,-2 27-17-15,0 17 10 16,3 14-11-16,1 20 10 15,-1 7-5-15,6 9 13 16,7-9-11-16,8-8 9 16,5-14-11-16,12-15 12 15,-2-14-5-15,6-22 12 16,-5-18-6-16,4-27 10 16,-9-4-9-16,-5-2 4 0,-9 18-10 15,-6 16 10-15,-10 29-11 16,-7 22 5-16,-2 24-5 15,-7 33 6-15,-4 11-8 16,6 7 11-16,4-7-7 16,10-10 7-16,8-35-8 15,13-14 5-15,1-15-6 0,8-13-133 16,-1-30-386-16,-16-30 86 16</inkml:trace>
          <inkml:trace contextRef="#ctx0" brushRef="#br1" timeOffset="157344.5878">-5620-665 1201 0,'-10'-32'415'15,"1"14"44"-15,-2 13-313 16,-1 14-100-16,-6 16-20 16,1 5-34-16,-3 22 9 15,4 2-2-15,-4 15 8 16,12-9-7-16,4 10 7 15,1-17-10-15,7 0 7 0,7-12-8 16,6 11 8-16,-4-8-9 16,7 29 9-1,-2-2-8-15,-7 25 7 0,-13-8-7 16,-5-2 9-16,-7-31-7 16,-9-5 28-16,4-29 6 15,-1-15 27-15,2-1-2 16,-2-15 14-16,8-20-27 15,0-35-5-15,12-26-26 0,15-31-1 16,9 10-13-16,17 0 4 16,9 24-7-16,8 12 6 15,-10 20-6-15,10-9 5 16,-14 15-5-16,-6 1 6 16,-9 17-3-16,-8 0 3 15,-10 11-1-15,-10 0 4 16,-8 4-4-16,-7 3 2 15,-1 8-5-15,-5 5 0 16,0 7-3-16,2 12 2 16,3 5-2-16,-2 16 3 15,5 4-2-15,1 14 3 16,4-5-3-16,8 1 4 16,8-16-10-16,17-19-37 15,9-26-30-15,21-31-67 0,2-17-30 16,12-23-15-16,-7-2 37 15,-5-5 29-15,-21 18 69 16,-4 5 51-16,-16 21 42 16,-10 12 64-16,-10 16 9 15,-7 15 12-15,-10 21-26 16,-17 22-10-16,-2 7-64 16,0 13-6-16,5-3-15 0,7-4 6 15,16-19-9-15,13-9 0 16,7-14-6-16,12-7-1 15,0-11-5-15,8-8 6 16,1 2 0-16,5 3 4 16,-9-3-2-16,0 7 4 15,-12 2-9-15,-7 8 17 16,-8 0 2-16,-11 19 34 16,-5 3 4-16,-6 16 23 15,-1-2-14-15,-10 3 0 16,6-15-33-16,-4-4-19 15,6-15-148-15,-6-29-367 16,11-23 60-16</inkml:trace>
          <inkml:trace contextRef="#ctx0" brushRef="#br1" timeOffset="156331.5068">-5991-1090 1040 0,'10'-8'521'0,"-7"2"-50"16,-10 11-229-16,-7 16-189 16,-4 14-142-16,-8 9-382 15,2-6 78-15</inkml:trace>
          <inkml:trace contextRef="#ctx0" brushRef="#br1" timeOffset="153630.6706">-9322-10 872 0,'0'-9'276'0,"2"3"50"15,-2 8-238-15,-3 10-25 16,3-3-26-16,-2 26 3 16,2 10-10-16,2 42 3 0,1 7-12 15,3 26 3-15,1-11-10 16,12 20 0-16,-1-32-7 16,6-1 4-16,0-25-5 15,2-7 17-15,-8-35 0 16,1-14 13-16,-3-12-6 15,2-3 7-15,2-9-17 16,4-13 3-16,4-2-10 16,-1-15-62-16,-4-5 455 0,4-14-818 15,-6 11 359-15</inkml:trace>
        </inkml:traceGroup>
        <inkml:traceGroup>
          <inkml:annotationXML>
            <emma:emma xmlns:emma="http://www.w3.org/2003/04/emma" version="1.0">
              <emma:interpretation id="{92DC3BCE-912C-44CF-AB16-0A35FF0F86B1}" emma:medium="tactile" emma:mode="ink">
                <msink:context xmlns:msink="http://schemas.microsoft.com/ink/2010/main" type="inkWord" rotatedBoundingBox="18847,1608 21949,871 22268,2212 19166,2949"/>
              </emma:interpretation>
              <emma:one-of disjunction-type="recognition" id="oneOf2">
                <emma:interpretation id="interp2" emma:lang="" emma:confidence="0">
                  <emma:literal>Jetbelt</emma:literal>
                </emma:interpretation>
                <emma:interpretation id="interp3" emma:lang="" emma:confidence="0">
                  <emma:literal>Jetbeet</emma:literal>
                </emma:interpretation>
                <emma:interpretation id="interp4" emma:lang="" emma:confidence="0">
                  <emma:literal>Jetbett</emma:literal>
                </emma:interpretation>
                <emma:interpretation id="interp5" emma:lang="" emma:confidence="0">
                  <emma:literal>Jetbehr</emma:literal>
                </emma:interpretation>
                <emma:interpretation id="interp6" emma:lang="" emma:confidence="0">
                  <emma:literal>Jetbest</emma:literal>
                </emma:interpretation>
              </emma:one-of>
            </emma:emma>
          </inkml:annotationXML>
          <inkml:trace contextRef="#ctx0" brushRef="#br1" timeOffset="161888.0127">-3577-1064 1124 0,'-6'29'301'16,"-3"6"96"-16,3 3-312 0,2-8-18 15,3-9-14-15,4-7-4 16,2-7-19-16,4-5-4 15,4 5-22-15,9 6 1 16,0 3-3-16,10 9 0 16,0 8-6-16,7 9 9 15,-5 2-2-15,2 16 8 16,-7-6 0-16,1 16 10 16,-14 1-9-16,-4 7 7 15,-12-18 3-15,-8 1 35 16,-9-21 4-16,-5-13 27 15,-6-16 0-15,-8-5 6 16,0-9-36-16,-10-16-9 16,8-29-27-16,8-34-5 15,16-15-17-15,16-22 0 0,14 7-7 16,13 15 9-16,3 32-7 16,1 12 4-16,-5 16-1 15,4-2 6-15,-10 7-8 16,-2-1 8-16,-6-1-6 15,-2 8 6-15,-12 10-6 16,0 2 6-16,-5 6-2 0,-1 11-2 16,0 14-8-16,0 17 6 15,3 11-5-15,3 11 0 16,2-3 2-16,5-3 8 16,5-18-7-16,5-7 4 15,1-15-5-15,8-13 6 16,-5-15-6-16,7-14 7 15,-4-20-4-15,6-25 7 16,-6-11-6-16,1-21 7 16,-10 4-6-16,-6 8 6 15,-11 20-7-15,-4 13 4 16,-4 31-5-16,-4 8 2 16,0 12-5-16,2 6 6 15,2 12-4-15,-2-3 3 16,4 5-2-16,3 10 4 15,4-2-7-15,1 2 7 16,0 1-7-16,8 8 6 16,-1 3-6-16,1 16 4 0,4 11-5 15,6 20 5-15,-3 4-5 16,3 8 7-16,4-10-5 16,-3-10 5-1,-2-19-4-15,0-10 6 0,-7-19-6 16,-2-13 8-16,-5-3 1 15,-5-8 17-15,-2-5-4 0,-5-4 7 16,-3-1-9-16,-3-3 2 16,-1-2-18-16,1 2 2 15,5 3-14-15,-3 7-39 16,3 10-66-16,-1 6 355 16,4 5-806-16,4 2 335 15</inkml:trace>
          <inkml:trace contextRef="#ctx0" brushRef="#br1" timeOffset="163238.4139">-3143-1475 772 0,'-11'-40'374'0,"-1"7"26"0,3 12-167 15,3 2-32-15,3 12-63 16,6 25-17-16,-2 9-51 16,4 19-17-16,2 12-43 15,3 20 10-15,-4-5-4 16,7 14 12-16,2-11-12 16,2-1 8-16,1-14-14 15,2-9 12-15,-3-23-11 0,1-5 12 16,-1-20-6-1,1-23 14-15,2-18-10 0,10-16 3 16,0-12-11-16,5-2 0 16,-4 20-12-16,-1 11 3 15,-10 22-7-15,-1 16 1 16,-5 8-4-16,-5 13 2 16,-3 6-3-16,-4 9 6 15,-4 1-1-15,-5 10 4 16,-4-4-2-16,-9-2 7 15,-6-10-4-15,-15 2 13 16,-1-14-4-16,-10-6 10 16,7-2-9-16,-1-6 4 15,14-11-11-15,10-2-13 16,16-4-40-16,10-2-71 16,14 0-43-16,14 0-54 0,8-8 3 15,14-9-79-15,2-2 44 16,10-16 34-16,-9-4 58 15,6-8 17-15,-19 5 151 16,-5-6 110-16,-22 15 18 16,-7 9 39-16,-16 16 10 15,-10 17-23-15,-9 16-79 16,-7 19-13-16,1 11-37 16,5 17 0-16,8 1-11 0,12 6 12 15,15-14-2-15,6-9 6 16,8-21-20-16,11-22 6 15,1-23-11-15,8-32 6 16,2-11-9-16,8-23 6 16,-10 2-13-16,-5-11 2 15,-17 18-7-15,-13 0 6 16,-16 27-4-16,-4 10 10 16,-3 24-1-16,4 18 2 15,4 21-5-15,1 12 1 16,4 11-11-16,7 9 4 15,2-4-2-15,11-2 11 16,5-8-5-16,7-5 8 16,-1-13-6-16,8-7 3 15,-4-10-7-15,5-7 5 0,-5-4-6 16,4-4 4-16,-10-3-6 16,-3 1 3-16,-11 0 2 15,-7-3 24-15,-8 1-4 16,-4-10 5-16,-5-4-5 15,-1-5-2-15,2-1-26 16,-2-8 2-16,1 10-7 16,-3-2 0-16,1 6-6 15,-7 6 0-15,-3 11-2 0,-1 9 4 16,3 9 2 0,-4 9 3-16,10 10-1 0,8 7 2 15,7 4-5-15,7 16 4 16,11 2-4-16,11 10 3 15,2 0-1-15,8 5 5 16,-1-11-4-16,0-6 6 16,-11-17-2-16,-1-8 3 15,-8-17-3-15,-9-10 14 16,-9-12 3-16,-9-10 12 16,-12-6-5-16,-19-11 5 15,-10-2-13-15,-18-6-5 16,-2 4-11-16,-16-4 3 15,16 14-6-15,5 4 6 16,21 15-6-16,12 5 7 16,21 9-7-16,11 2 1 0,5-1-9 15,19-4 6-15,19-1-9 16,29-11 6-16,15-4-1 16,34-9 20-16,-11 0-98 15,17-22-443-15,-24 3 130 16</inkml:trace>
          <inkml:trace contextRef="#ctx0" brushRef="#br1" timeOffset="161058.5092">-4516-1216 891 0,'9'-24'344'0,"-3"6"55"16,-8 10-220-16,2 11-28 16,-3 8-32-16,-4 30-1 0,-1 18-40 15,-15 38-8-15,-9 15-42 16,-10 38-5-16,-7 1-18 16,-4 8 3-16,12-32-8 15,6-16 5-15,11-44-3 16,9-26 5-16,9-24-5 15,4-20 10-15,11-10-4 16,13-41 1-16,10-28-6 0,16-53 4 16,11-5-10-16,10-45 1 15,-12 26-3-15,2 6 5 16,-19 42-4-16,-13 11 5 16,-13 53-2-16,-7 13 4 15,-10 28-9-15,-6 21 8 16,-3 16-7-16,-2 19 6 15,-1 15-5-15,8 25 12 16,4-5-10-16,4 12 10 16,1-9-8-16,11 1 10 15,-4-14-8-15,7 6 7 16,0-14-9-16,6 0 8 16,-13-14-7-16,0-9 5 15,-6-17-5-15,-3-10 25 16,-8-14 10-16,-7-14 18 0,-3-17-8 15,-10-19 6-15,0-14-26 16,-1-19-9-16,5 1-18 16,4 3 8-16,15 20-8 15,5 12 5-15,6 22-11 16,13 6 6-16,8 11-9 16,5 1 7-16,6 7-5 15,13-2 9-15,-1 2-7 16,8-3 8-16,-6 2-6 0,-2-4 8 15,-14 5-8-15,-6 2 5 16,-14 1-7-16,-7 15 8 16,-8 9-7-16,-2 10 8 15,-2-1-4-15,0 2 6 16,3-12-6-16,3-9 4 16,6-17-8-16,10-21 7 15,9-13-5-15,10-22 8 16,1-1-5-16,1-4 8 15,-10 17-7-15,-1 8 6 16,-13 22-10-16,-5 9 2 16,-6 13-7-16,-5 19 9 15,-6 14-7-15,0 11 8 16,-2 4-3-16,8-4 8 16,0-19-9-16,9-15 5 0,5-25-10 15,13-28 5-15,0-12-46 16,8-18-117-16,-1-8 211 15,2-16-588-15,-10 13 147 16</inkml:trace>
          <inkml:trace contextRef="#ctx0" brushRef="#br1" timeOffset="158336.4592">-4617-817 944 0,'0'-16'325'0,"-3"5"63"16,-10 6-221-16,-9 11-71 16,-11 10-1-16,-3 11-45 15,-11 20-9-15,7 5-26 16,4 16 2-16,11-3-9 15,9 8 5-15,13-15-9 16,10-14 3-16,12-25-4 16,14-26 6-16,9-28-2 0,19-37 8 15,0-9-5 1,-1-9 4-16,-12 19-8 0,-8 10 4 16,-18 31-11-16,-15 18 0 15,-4 19-10-15,-4 11 11 16,-4 8-8-16,1 18 15 15,4 0 4-15,-2 0 16 16,5-12-10-16,6-9 14 16,8-20-12-16,12-21 9 15,9-14-12-15,7-15 8 16,1-6-12-16,-2-1 6 16,-12 15-13-16,-6 9 0 15,-13 18-14-15,-7 18 5 16,-3 6-7-16,-4 18 8 15,-2 10-1-15,1 10 11 0,4-8-5 16,4-4 5-16,4-12-7 16,12-17 9-16,3-20-6 15,12-21 9-15,-1-1-4 16,5-17 7-16,-7 3-34 16,-10 1-43-16,-9 21-17 15,-9 5-22-15,-4 18-33 16,-7 10 30-16,2 12 45 0,-1 4 11 15,2-4 24 1,-1-2 29-16,9-4-4 0,-3-14 0 16,9-7-4-16,3-14 3 15,1-8-3-15,-1-12 5 16,0 7-1-16,-11-4 8 16,3 13 8-16,-9 12 27 15,0 13-2-15,-2 9 11 16,4 10-8-16,-9 9 6 15,3-1-20-15,-3-6 18 16,1 4-12-16,0-12 9 16,8-5-20-16,-1-10 4 15,2-1-21-15,-1-7 11 16,5-4-11-16,-5-6 10 16,3 7-12-16,0-1 4 0,-1 3-11 15,-2 4 0-15,-2 10-14 16,-2 1-28-16,2 4-22 15,-4-3-27-15,-2 5-16 16,8-4-23-16,-3 0-308 16,-7-15 102-16</inkml:trace>
        </inkml:traceGroup>
      </inkml:traceGroup>
    </inkml:traceGroup>
    <inkml:traceGroup>
      <inkml:annotationXML>
        <emma:emma xmlns:emma="http://www.w3.org/2003/04/emma" version="1.0">
          <emma:interpretation id="{7EB0B6CA-8000-4E29-BCB5-B9D817C8EB0E}" emma:medium="tactile" emma:mode="ink">
            <msink:context xmlns:msink="http://schemas.microsoft.com/ink/2010/main" type="paragraph" rotatedBoundingBox="14837,4750 30767,322 31416,2655 15485,7083" alignmentLevel="2"/>
          </emma:interpretation>
        </emma:emma>
      </inkml:annotationXML>
      <inkml:traceGroup>
        <inkml:annotationXML>
          <emma:emma xmlns:emma="http://www.w3.org/2003/04/emma" version="1.0">
            <emma:interpretation id="{CF1E9628-1B1C-4724-ABFC-B6E301CE2E9A}" emma:medium="tactile" emma:mode="ink">
              <msink:context xmlns:msink="http://schemas.microsoft.com/ink/2010/main" type="line" rotatedBoundingBox="14837,4750 30767,322 31416,2655 15485,7083"/>
            </emma:interpretation>
          </emma:emma>
        </inkml:annotationXML>
        <inkml:traceGroup>
          <inkml:annotationXML>
            <emma:emma xmlns:emma="http://www.w3.org/2003/04/emma" version="1.0">
              <emma:interpretation id="{4D600EE2-C8A3-4CD7-AF55-13AE31F7017F}" emma:medium="tactile" emma:mode="ink">
                <msink:context xmlns:msink="http://schemas.microsoft.com/ink/2010/main" type="inkWord" rotatedBoundingBox="15217,6118 16264,5827 16441,6465 15394,6756">
                  <msink:destinationLink direction="to" ref="{3881B754-5375-400D-B458-2160D5361F41}"/>
                  <msink:destinationLink direction="to" ref="{02387C51-22E4-4F60-8C57-37036D486471}"/>
                </msink:context>
              </emma:interpretation>
            </emma:emma>
          </inkml:annotationXML>
          <inkml:trace contextRef="#ctx0" brushRef="#br0" timeOffset="11118.6094">-8550 3957 1052 0,'4'10'346'0,"-4"-7"40"15,13-10-254-15,14-13-102 16,24-27 2-16,11-17 7 16,32-30 2-16,0-7-2 15,17-27-10-15,-8 13-11 16,-1-1-10-16,-27 27 1 15,-9 13-7-15,-28 35 4 16,-14 17-43-16,-15 18-34 0,-14 16-364 16,-5 7 68-16</inkml:trace>
        </inkml:traceGroup>
        <inkml:traceGroup>
          <inkml:annotationXML>
            <emma:emma xmlns:emma="http://www.w3.org/2003/04/emma" version="1.0">
              <emma:interpretation id="{663A2EB5-37DC-43CC-9283-BEE731772106}" emma:medium="tactile" emma:mode="ink">
                <msink:context xmlns:msink="http://schemas.microsoft.com/ink/2010/main" type="inkWord" rotatedBoundingBox="16392,4321 21257,2969 21737,4694 16872,6046"/>
              </emma:interpretation>
              <emma:one-of disjunction-type="recognition" id="oneOf3">
                <emma:interpretation id="interp7" emma:lang="" emma:confidence="1">
                  <emma:literal/>
                </emma:interpretation>
              </emma:one-of>
            </emma:emma>
          </inkml:annotationXML>
          <inkml:trace contextRef="#ctx0" brushRef="#br0" timeOffset="11716.4082">-7006 2145 977 0,'10'-52'347'0,"-4"16"30"15,-7 15-227-15,-1 6-86 16,-5 13-10-16,-5 10-4 15,-7 14-4-15,-10 13-12 0,-2 6-15 16,-6 21-8-16,2 13 5 16,5 22-1-1,13 6 9-15,10 23-5 16,11-20 3 0,13 2-4-16,7-26 3 15,8-11-10-15,1-27 1 0,13-10-8 0,-7-25 5 16,7-17-5-16,-2-16 7 0,1-13-3 15,-13 0 8-15,-1-10-4 16,-15 2 4-16,-11 5 9 16,-11 8 14-16,-17 6 3 15,-7 15 4-15,-13 16-4 16,7 15-11-16,-5 7-15 16,12 6-2-16,11 1-8 15,15-4 6-15,3-10-9 16,12-10 2-16,14-13-9 15,1-12 8-15,12-26-5 16,7-10 7-16,6-13-4 16,-7 0 6-16,-2 5-7 15,-15 22 3-15,-5 16-9 16,-12 17 3-16,-7 22-10 16,-5 12 2-16,-2 20 4 0,0 8 11 15,1 10 1-15,4-10 11 16,2-2 0-16,4-21-1 15,4-8-6-15,0-18 1 16,-3-9-32-16,-1-4-110 16,-7-1-413-16,-7-1 71 15</inkml:trace>
          <inkml:trace contextRef="#ctx0" brushRef="#br0" timeOffset="12729.144">-6844 2048 912 0,'-2'-9'289'0,"-1"4"88"0,-1 1-240 16,-4 2 12-16,-4 4-10 0,-6 5-4 15,-2 1-37 1,-12 15-21-16,3 4-36 0,-2 9-22 16,5 8-11-16,-3 31-9 15,11 8 4-15,1 22-6 16,5 9 8-16,9 18-6 31,11-16 7-31,8 9-4 0,2-25 6 0,8-12-4 16,-3-29 7-16,7-18-8 15,-1-29 7-15,14-19 13 16,-1-18 14-16,8-31 7 16,-1-13 11-16,4-27 2 15,-11-9-13-15,1-33-14 16,-14 5-7-16,-11-5-5 16,-15 21 1-16,-9 18-6 15,-9 37 5-15,-10 24-6 0,-5 21 1 16,-6 13-13-1,1 5 3-15,-5 10-22 0,10 4-20 16,6 3-133-16,7-7-33 16,8 18-361-16,4 3-8 15</inkml:trace>
          <inkml:trace contextRef="#ctx0" brushRef="#br0" timeOffset="13348.9067">-6961 2448 1178 0,'5'26'293'0,"10"12"123"0,14 14-300 16,1 2-17-16,11 13 6 15,1-9-16-15,12 4-25 16,-4-16-33-16,6-12-17 16,-3-14-6-16,0-11-7 15,-11-19 7-15,-4-12-6 16,-12-9 8-16,-6-26-5 15,-8-3 9-15,-6-18-7 16,-6-1 6-16,-4-2-7 16,-1 18 5-16,-7 13-6 15,4 32 4-15,1 20-5 16,-5 25 4-16,4 23-8 16,3 9 4-16,5 9-6 15,3-7 4-15,11-2-7 0,-2-19 9 16,5-11-8-16,-2-17 7 15,12-17-6-15,-4-13 9 16,9-26-4-16,-5-6 8 16,-2-15-4-16,-15 1 6 15,-2 2-4-15,-10 21 8 16,-4 12 0-16,-1 21 0 16,1 30-4-16,4 12 2 0,5 21-11 15,3 1 1-15,9 5-3 16,4-16 4-16,6-11-5 15,3-21 5-15,8-20-1 16,4-20 7-16,4-24-2 16,-8-11 5-16,3-8-4 15,-10 5 2-15,-7 12-8 16,-10 21 2-16,0 22-11 16,-6 22 4-16,3 23-5 15,0 9 7-15,8 12-6 16,-2-6 12-16,3-6-7 15,0-15 5-15,5-20-6 16,0-11 6-16,9-24-13 16,-2-14-78-16,3-23-173 0,-5 12-284 15,-5-8-45-15</inkml:trace>
          <inkml:trace contextRef="#ctx0" brushRef="#br0" timeOffset="14052.9564">-5639 2245 1119 0,'-11'18'284'0,"5"8"93"16,4 1-312-16,2-5-48 16,5-1-1-16,3-1-3 0,2 1-8 15,4-3 2-15,3 3-9 16,1-4 1-16,2-2 4 16,-2-15 7-16,1-7 8 15,0-15 10-15,3-22 2 16,3-12-3-16,4-1-7 15,-2-10-9-15,-1-12-2 16,-8-8-4-16,-9-35 1 16,-6-4 0-16,-3 6 3 15,-8 20 14-15,1 28 35 16,-1 53 4-16,-4 17 5 16,0 19-1-16,-3 21-16 15,3 21-31-15,3 20 6 16,7 16 3-16,11 16 0 15,12-14 4-15,11-9-8 16,5-21-7-16,5-12-13 0,-5-21 1 16,-3-8-4-1,-8-12 7-15,-3-5 2 0,-14-20 14 16,-6-11 3-16,-10-6 5 16,-9-20-9-16,-9-5-2 15,-6-14-11-15,-1 5-5 16,7 6-7-16,3 22 2 0,12 30-6 15,10 25 3-15,6 17-5 16,9 9 4-16,11 1-2 16,3-19 6-16,7-1-4 15,3-16 7-15,12-20-4 16,-3-10 6-16,8-11-3 16,-6-27 5-16,-4-14-4 15,-17 6 4-15,-13-2-5 16,-13 13 3-16,-4 33-11 15,-7 27 3-15,1 22-5 16,2 29 6-16,4 15 5 16,4 0 18-16,7-1 0 15,5-15 8-15,8-18-9 16,1-18-3-16,8-12-9 16,-1-12-1-16,4-9-3 15,-7-11 2-15,-6-15-76 16,-16 2-127-16,-18-23-378 0,-16 10 7 15</inkml:trace>
          <inkml:trace contextRef="#ctx0" brushRef="#br0" timeOffset="14331.8743">-4997 1541 1111 0,'-4'-26'415'16,"-2"10"99"-16,3-1-299 0,-6 0-3 15,5 16-59-15,-4 2-48 16,4 7-57-16,-2 5-16 16,6 6-44-16,12-15-549 15</inkml:trace>
          <inkml:trace contextRef="#ctx0" brushRef="#br0" timeOffset="15172.7448">-4776 1062 937 0,'5'-17'363'0,"-2"17"12"16,9 27-218-16,6 17-124 0,8 29-15 16,3 15-13-16,6 43 14 15,-5 5 4-15,2 25 22 16,-6-21 3-16,-2-2 21 31,-1-44 0-31,-5-32 10 0,-8-35-22 0,-4-16 16 16,-3-23-3-16,-4-23 1 15,-5-2-18-15,-3-64 5 16,-6-19-26-16,-7 2-14 16,-5 19-16-16,6 9 3 15,1 59-10-15,11 26-5 16,11 16-7-16,8 17 7 15,7 3-6-15,9 10 8 16,5-3 4-16,10-26 8 16,2-20-8-16,9-21 11 15,-7-21-4-15,-1-29 8 0,-12 4-5 16,-12-21 7-16,-20 8-4 16,-17-5 4-16,-13 24-7 15,-10 16 3-15,-2 25-10 16,2 18 3-16,13 22-7 15,3 23 6-15,7 9-8 16,8 16 2-16,6 6 3 0,9 9 6 16,8-6-7-16,10-7 7 15,3-18 2-15,6-9-3 16,1-14-6-16,7-6 6 16,-5 5-5-16,5 4 6 15,-7 17-6-15,-1 15 5 16,-12-3-4-16,-3 17 4 15,-8-5 4-15,2-19-54 16,-3-17-109-16,0-29-381 16,-5-32 33-16</inkml:trace>
          <inkml:trace contextRef="#ctx0" brushRef="#br0" timeOffset="18428.1849">-4007 1282 394 0,'22'-38'405'0,"-10"7"-71"15,-5 4 53-15,-5 4-176 16,-16 4 31-16,-9 9-47 0,-16 14-15 16,-10 11-61-16,-16 24-28 15,3 10-54-15,1 14 7 16,14-2-9-16,11 10 5 16,18-14-15-16,10 17 1 15,13-6-16 1,8 2 2-16,8-15-10 0,13-13 6 15,4-34-7-15,13-45 9 16,4-20-5-16,9-33 8 16,-10-10-5-16,1-17 5 15,-25 22-8-15,-19-6 8 16,-22 26-8-16,-10 18 4 16,-9 26-10-16,-5 24 6 15,6 36-9-15,-4 32 7 16,5 15-3-16,7 21 12 15,12-8-9-15,14-4 7 0,16-25-11 16,18-4 8-16,8-30-10 16,11-26 10-16,-2-19-8 15,0-25 13-15,-9-27-9 16,-7-17 4-16,-19 9-21 16,-18-20-37-16,-15 15-50 15,-17-9-83-15,-4 16-4 0,-1 4 20 16,11 24 48-16,7 8 57 15,7 20 91-15,6 6 19 16,1 7-4-16,-1-1 6 16,3 2-15-16,-1 3-3 15,-1 4-19-15,5 11-7 16,3 7-15-16,8 34 3 16,1 4-6-16,6 35 16 15,2 5 6-15,6 19 18 16,1-19-4-16,11 7 9 15,-8-24-12-15,2-13 8 16,-7-17-14-16,-6-20 17 16,-14-16-3-16,-2-13 54 15,-10-9-1-15,-12-21 6 16,-8 0-19-16,-12-19 0 16,-7-2-53-16,-14-16-8 0,-4 8-10 15,-4-10 5-15,7 27-6 16,5 5 5-16,16 18-5 15,13 10 7-15,17 16-6 16,7-4 2-16,7 5-5 16,10 2 3-16,10 1-5 15,10-2 4-15,5-6-1 16,11-6 6-16,-4-12-43 16,4-9-146-16,-9-1 355 0,0 3-736 15,-11-10 213-15</inkml:trace>
          <inkml:trace contextRef="#ctx0" brushRef="#br0" timeOffset="19046.1777">-4441 735 1145 0,'-7'-6'518'0,"31"-7"-11"16,-12 1-271-16,19-4-141 16,5-6-72-16,14-1-1 15,6 2-4-15,17-5-149 16,-3 6-380-16</inkml:trace>
          <inkml:trace contextRef="#ctx0" brushRef="#br0" timeOffset="18775.3787">-3430 820 1112 0,'15'-13'405'15,"-15"5"78"-15,-9 19-275 16,-12 8-55-16,-14 22-5 15,-6 5-62-15,-5 6-4 16,11 1-28-16,10-3-5 16,16-17-22-16,10-6-7 15,14-5-23-15,14-21 3 0,9-8-4 16,15-6 0-16,0-6-4 16,11-2 1-1,-6 8-6-15,-10 9 1 0,-13 5-4 16,-6 19 4-1,-18 4-2-15,-13 14-1 0,-9 6 5 16,-13 12 14-16,-11-2 4 16,-15 3 13-16,-1-11 1 15,-10-11 4-15,2-16-8 16,-10-20-140-16,9-20-115 0</inkml:trace>
          <inkml:trace contextRef="#ctx0" brushRef="#br0" timeOffset="19192.38">-3039 974 845 0,'-12'16'782'0,"12"-10"-219"15,15-12-51 1,22-15-406-16,14-9-104 0,24-14 3 16,4-8-4-16,9-4-19 15,-6 7-120-15,1 7-425 16</inkml:trace>
          <inkml:trace contextRef="#ctx0" brushRef="#br0" timeOffset="12127.9952">-7264 2101 1014 0,'3'0'341'0,"-5"-2"48"0,1 2-239 15,1 0-87-15,0 2-17 16,1 4-1-16,2 2-15 15,2-4-15-15,-1 4-12 16,4-2-3-16,-1-5 2 16,-3 1-19-16,-1-2-22 15,-6-8-290-15,-8-4-90 0,-7 0-91 16</inkml:trace>
        </inkml:traceGroup>
        <inkml:traceGroup>
          <inkml:annotationXML>
            <emma:emma xmlns:emma="http://www.w3.org/2003/04/emma" version="1.0">
              <emma:interpretation id="{28CAA234-3002-4BEB-984F-86F33DA96362}" emma:medium="tactile" emma:mode="ink">
                <msink:context xmlns:msink="http://schemas.microsoft.com/ink/2010/main" type="inkWord" rotatedBoundingBox="23788,2262 28888,844 29537,3177 24437,4595"/>
              </emma:interpretation>
              <emma:one-of disjunction-type="recognition" id="oneOf4">
                <emma:interpretation id="interp8" emma:lang="" emma:confidence="0">
                  <emma:literal>äts</emma:literal>
                </emma:interpretation>
                <emma:interpretation id="interp9" emma:lang="" emma:confidence="0">
                  <emma:literal>äts-</emma:literal>
                </emma:interpretation>
                <emma:interpretation id="interp10" emma:lang="" emma:confidence="0">
                  <emma:literal>ätzt</emma:literal>
                </emma:interpretation>
                <emma:interpretation id="interp11" emma:lang="" emma:confidence="0">
                  <emma:literal>ätze</emma:literal>
                </emma:interpretation>
                <emma:interpretation id="interp12" emma:lang="" emma:confidence="0">
                  <emma:literal>ät5-</emma:literal>
                </emma:interpretation>
              </emma:one-of>
            </emma:emma>
          </inkml:annotationXML>
          <inkml:trace contextRef="#ctx0" brushRef="#br0" timeOffset="-187172.0082">615-163 925 0,'0'21'333'0,"-3"10"64"15,-6 37-251-15,-2 28-4 16,-5 19-36-16,-1 9-2 16,2-10-37-16,6-18-5 15,0-26-33-15,12-4-6 31,3-10-18-31,1 1 7 0,-2-19-1 0,5-8-66 16,-7-20-60-16,-3 0-356 0,-4-21 26 16</inkml:trace>
          <inkml:trace contextRef="#ctx0" brushRef="#br0" timeOffset="-186675.8737">966 312 1042 0,'-22'18'385'0,"18"-7"41"15,8-3-264-15,13-7-69 16,15-22-6-16,7 9-37 16,18-11 3-16,3-3-15 15,19-6-1-15,-6 5-25 16,12-32-48-16,-12 13-88 16,-3-13-351-16,-25 20 43 15</inkml:trace>
          <inkml:trace contextRef="#ctx0" brushRef="#br0" timeOffset="-186875.6553">908-104 677 0,'8'-6'581'0,"-7"8"-153"15,-1 8-33 1,6 4-327-16,5 3-52 0,10-5 3 16,8-11-1-16,21-1 3 15,0-3-10-15,9-4 6 16,-7-2-10-16,-1 4 6 15,-14-4-7-15,-4 3 5 16,-10 3-18-16,-6 9-88 16,-16 3-37-16,-13 8-326 15,-3-1 4-15</inkml:trace>
          <inkml:trace contextRef="#ctx0" brushRef="#br0" timeOffset="-186022.122">1539-208 998 0,'-17'15'405'0,"10"-9"21"16,11-5-259-16,15-5-54 0,8 1-52 16,23-5-2-1,8-4-19-15,15-9 4 0,-2 3-25 16,15-8 13-16,-11 9-72 15,8-10-427-15,-15-5 137 16</inkml:trace>
          <inkml:trace contextRef="#ctx0" brushRef="#br0" timeOffset="-186246.7229">1498-568 1300 0,'5'-9'335'0,"10"10"94"0,15 2-339 15,11-1-63-15,26-5 14 16,3-3-2-16,25-11 5 15,-1-4-18-15,16-8-2 16,-18 2-17-16,7-4 6 16,-31 10-1-1,-13 3-100-15,-25 6 326 16,-27 15-713 0,-23 14 242-16</inkml:trace>
          <inkml:trace contextRef="#ctx0" brushRef="#br0" timeOffset="-186436.8219">1950-544 1198 0,'3'-22'373'16,"-1"11"64"-16,2 20-318 15,-2 17-79-15,-5 30-11 16,0 14-26-16,1 12 8 16,-4-9-4-16,3 10 6 15,6-27-8-15,6 26 7 16,2-8-10-16,6 2 5 0,-2-18-3 16,-1-6 8-16,-8-39-16 15,-9-17-49-15,-10-46-54 16,-2-13-348-16,-7 3 44 15</inkml:trace>
          <inkml:trace contextRef="#ctx0" brushRef="#br0" timeOffset="-185542.3677">2877-1038 944 0,'13'-22'389'15,"-9"7"60"-15,-10 12-248 16,-12 17-56-16,-5 9-57 15,-15 28-23 1,-7 11-54-16,-10 25 1 0,9-1-4 0,-1 28 7 16,19-3-7-16,5 9 6 15,9-14-11-15,16 2 5 16,7-34-9-16,14 16 6 16,10-21-7-16,23-3 15 15,0-18-30-15,23-46-454 16,-6-42 151-16</inkml:trace>
          <inkml:trace contextRef="#ctx0" brushRef="#br0" timeOffset="-184638.4443">3284-796 1000 0,'0'-24'324'0,"-3"11"82"0,3 6-256 15,0 9-58-15,-5 22-12 16,-2 11-40-16,-4 33-22 15,1 17-15-15,-6 32 1 16,3-12 0-16,4 4 0 16,9-25-1-16,1-16 1 15,5-35 0-15,13-7 6 16,5-21 10-16,11-22 33 16,9-7 11-16,19-49 8 15,6-18-5-15,4-28-7 16,-10 3-34-16,-1-3-8 15,-27 42-9-15,-6 21-1 16,-18 30-3-16,-10 15-11 0,-7 13-11 16,-6 16-135-16,-11 5 72 15,-10 15-431-15,-5-5 44 16</inkml:trace>
          <inkml:trace contextRef="#ctx0" brushRef="#br0" timeOffset="-184397.5623">3489-296 1055 0,'-3'33'233'0,"6"-1"116"15,8-9-312-15,7-2 0 16,9-9-2-16,19-3-6 16,5-10-14-16,14-5 7 15,5-7-49-15,9-38-331 16</inkml:trace>
          <inkml:trace contextRef="#ctx0" brushRef="#br0" timeOffset="-183935.0712">5326-573 1267 0,'5'10'265'0,"1"18"123"16,-3 18-368-16,-4 30-16 15,-6 7 8-15,0 2-2 16,-1-7 1-16,7-9-1 16,7-31 4-16,15-15-412 15,2-6 141-15</inkml:trace>
          <inkml:trace contextRef="#ctx0" brushRef="#br0" timeOffset="-187352.5788">-2-10 871 0,'-7'2'339'15,"11"-2"15"-15,6-2-174 0,5 39-132 16,8 10-4-16,3-5-7 15,9 22-2-15,0 13-22 16,7-23 0-16,-4-7-8 16,2 1 4-16,-7-25-4 0,0-6 6 15,-7-16-4-15,0-11 8 16,-5-10-3-16,2-18-11 16,-3-14-35-16,5-40-364 15,-2 2 94-15</inkml:trace>
          <inkml:trace contextRef="#ctx0" brushRef="#br0" timeOffset="-150311.5145">4038-1043 545 0,'21'-97'121'16,"-2"11"64"-16,-13-6-90 15,-8 14 16-15,-14 2 41 16,-12 17 15-16,-19 7 26 16,-6 19-64-16,-24 25-26 15,-11 17-38-15,-32 34-20 16,-3 20-42-16,-15 33-4 16,18 6 4-16,2 30-5 15,33-8 2-15,16 31 0 16,27-7 0-16,22 31-4 0,31-25 4 15,28 43-4-15,22-18 7 16,34 15-4-16,1-41 5 16,25 1-4-16,-5-60 2 15,20-5-3-15,-17-39 4 16,25-4-3-16,-15-22 3 16,13-7-1-16,-19-38 4 15,14-14-1-15,-28-14 2 0,2-27 2 16,-17-37 5-16,-6-60-1 15,-26-6 2-15,-6-57 1 16,-27 4 3-16,-20 3 4 16,-21 50 4-16,-23-9 19 15,-15 59 12-15,-26 27-3 16,-13 43-7-16,-17 35-7 16,-7 34-17-16,-20 19-29 15,16 6-42-15,-3 6 249 16,28-11-672-16,17-14 265 15</inkml:trace>
          <inkml:trace contextRef="#ctx0" brushRef="#br0" timeOffset="-182484.3959">4091-1175 1056 0,'0'-23'299'0,"0"7"112"15,-1 8-287-15,-4 7-9 16,1 8-25-16,-10 19-19 16,-6 15-38-16,-5 33-22 15,-4 8-7-15,-3 30-4 16,12 4 3-16,12 20-5 15,13-14 4-15,18-1-5 16,7-33 7-16,19-14-4 16,4-37 4-16,27-13-28 15,11-16 44-15,15-20-466 16</inkml:trace>
          <inkml:trace contextRef="#ctx0" brushRef="#br0" timeOffset="-178769.2375">4238-829 1220 0,'0'-21'368'0,"2"12"95"0,0 3-329 16,-1 9-64-16,2 9-16 15,-3 14-30-15,0 18-17 16,0 4-4-16,-3 19 2 16,-5-5 3-16,7 6-1 15,-2-14-2-15,4-6 2 16,7-18-2-16,6-5 3 16,-1-12 4-16,9-4 6 15,0-12 2-15,3-4 4 0,-4-4-4 16,3-4-1-16,-6 1-7 15,2 8-3 1,-3 6-1-16,1 5-85 0,-4 2-77 16,2-7-351-16,-4-9 5 15</inkml:trace>
          <inkml:trace contextRef="#ctx0" brushRef="#br0" timeOffset="-178465.4247">4454-981 1139 0,'-23'-9'419'16,"13"-3"56"-16,5 11-276 15,3-2-104-15,6 7-24 16,9-1-45-16,8 11-18 16,1-2-13-16,13 12-1 15,1 4 1-15,2 6 3 16,-2 6 1-16,4 11 1 15,-14 6 0-15,-8 25 2 16,-9 13 1 0,-20 20 2-16,-10-5 1 0,-21 10 1 15,-7 22 0-15,-4 19-102 16,10-27-393-16</inkml:trace>
        </inkml:traceGroup>
        <inkml:traceGroup>
          <inkml:annotationXML>
            <emma:emma xmlns:emma="http://www.w3.org/2003/04/emma" version="1.0">
              <emma:interpretation id="{AFEBF99C-7CF0-4E50-A000-BB9B84C7ACA8}" emma:medium="tactile" emma:mode="ink">
                <msink:context xmlns:msink="http://schemas.microsoft.com/ink/2010/main" type="inkWord" rotatedBoundingBox="29858,1587 31028,1261 31370,2491 30200,2817">
                  <msink:destinationLink direction="with" ref="{FE2B716D-8829-4149-92B7-20306F7497FC}"/>
                </msink:context>
              </emma:interpretation>
            </emma:emma>
          </inkml:annotationXML>
          <inkml:trace contextRef="#ctx0" brushRef="#br0" timeOffset="-183602.5682">6193-1128 1460 0,'-18'14'303'16,"-7"13"138"-16,7 16-431 0,0 13-12 16,1 0 5-16,2 9-3 15,9-7 7 1,0 1-4-16,4-14 1 0,5 1-4 15,2-16 3-15,6-5-3 16,1-15 6-16,14-7 0 16,4-7 4-16,15-10-1 15,2 0 4-15,8-2-7 16,-5 2 2 0,3 0 0-16,-10 5 3 0,-1-1-104 15,-2 4-364-15,-5 3 88 16</inkml:trace>
          <inkml:trace contextRef="#ctx0" brushRef="#br0" timeOffset="-183279.0529">6835-1454 1342 0,'4'1'285'16,"10"13"124"-16,4 0-382 16,14 9-26-16,4 2 18 0,13 12 1 15,1-1 7-15,6 14-3 16,-6 3-4-16,-3 22-8 16,-18 2 0-16,-17 19-5 15,-18-2 2-15,-27 24-1 16,-13-7 3-16,-16 18-4 15,0-11 3-15,-11-3 0 16,6-36-22-16,-6-12-439 16</inkml:trace>
        </inkml:traceGroup>
      </inkml:traceGroup>
    </inkml:traceGroup>
  </inkml:traceGroup>
</inkml:ink>
</file>

<file path=ppt/ink/ink3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7:52.4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2B716D-8829-4149-92B7-20306F7497FC}" emma:medium="tactile" emma:mode="ink">
          <msink:context xmlns:msink="http://schemas.microsoft.com/ink/2010/main" type="inkDrawing" rotatedBoundingBox="29293,5326 30127,2701 31269,3064 30436,5689" semanticType="callout" shapeName="Other">
            <msink:sourceLink direction="with" ref="{AFEBF99C-7CF0-4E50-A000-BB9B84C7ACA8}"/>
            <msink:sourceLink direction="with" ref="{E308FB01-4FE5-4A72-B64A-502DC23F8EB0}"/>
          </msink:context>
        </emma:interpretation>
      </emma:emma>
    </inkml:annotationXML>
    <inkml:trace contextRef="#ctx0" brushRef="#br0">6565 36 1356 0,'-5'85'270'16,"8"21"134"-16,14 8-406 15,15 4-1-15,6-56 1 0,21-7 6 16,0-26 0-1,9 42 3-15,-4 10-8 16,-5 32 6 0,-47-23-3-16,0 1-2 15,-25 194 11-15,-47-24-6 0,-70 72 2 16,-37-4-58 0,-50-11-360-16,6-90 96 0</inkml:trace>
    <inkml:trace contextRef="#ctx0" brushRef="#br0" timeOffset="-257.8442">5955 649 1209 0,'-8'20'299'0,"-3"36"92"16,-4 21-343-16,-12 40-35 15,-3 9-11-15,-7 20 7 16,4-27-2-16,1 0 4 16,26-74 6-1,0 2-15-15,13 14 10 16,15-46-2-16,23-22 9 15,22-24-5-15,21-35 7 16,0 6-10-16,7 21 0 16,-13-2-10-16,-9 0 1 15,-24 20-44-15,-7 12-379 16,-14 7 111-16</inkml:trace>
  </inkml:traceGroup>
</inkml:ink>
</file>

<file path=ppt/ink/ink3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2:18.2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3A54EDB-B0CE-4098-B53E-A2F4EAD870AE}" emma:medium="tactile" emma:mode="ink">
          <msink:context xmlns:msink="http://schemas.microsoft.com/ink/2010/main" type="inkDrawing" rotatedBoundingBox="2662,7847 7539,3586 8388,4558 3511,8819" semanticType="callout" shapeName="Other">
            <msink:sourceLink direction="with" ref="{1702E0BC-2B66-497A-93D1-262B55FA32E2}"/>
            <msink:sourceLink direction="with" ref="{7C3861E9-B2D9-4D2E-9996-AB85BB58B687}"/>
          </msink:context>
        </emma:interpretation>
      </emma:emma>
    </inkml:annotationXML>
    <inkml:trace contextRef="#ctx0" brushRef="#br0">15 4201 886 0,'-9'7'258'0,"2"-1"57"15,7-4-250-15,4-1-23 16,4 1-23-16,8-2-1 16,6-2-6-16,8 2 1 15,3 0-2-15,7 0 6 16,-7 2 1-16,4 2 7 15,-4 2 0-15,3-2 6 16,-5 0-3-16,4-5 4 16,0-6-4-16,-2 0 4 15,-3-2-5-15,7 0 0 16,-2 3-7-16,3 1 1 0,-2 1-7 16,7 0 3-16,-6 3-2 15,4-2 0-15,-3-2-3 16,3-1 1-16,-6-3-3 15,2-4 0-15,-2-3-2 16,-1-2 1-16,0 5-1 16,4 0 1-16,-5 7-4 15,4 3 1-15,-4 2-2 16,3-4 0-16,-2-4-2 16,5-3 1-16,-2-2-2 15,5-8 1-15,-4 0 0 0,9 1 0 16,-11 3-1-16,10 1-1 15,-11 8 0-15,10 3 0 16,-7 4 0-16,8-2 2 16,-8 1 0-16,4-3-1 15,-5 3 1-15,1-8 0 16,-5-1-1-16,5-3 0 16,0 1 0-16,6-3-1 15,-3 2 0-15,6 2 2 16,-8 1 2-16,2-2 1 15,-6 6 0-15,3 1 1 16,-1 2-2-16,5-1-1 16,-1-2-1-16,6-4 1 15,-6-3-1-15,5-9 1 0,-7-2 0 16,6-7 2-16,-7-2-1 16,8-3 1-16,-5 0-2 15,6 2 4 1,-11 7-1-16,2-2 3 0,-10 7-2 15,3 3 1-15,-6 3-4 16,7 1 2-16,-2 6-3 16,8-4 0-16,-6 0-1 0,4-9 1 15,-2-4-1-15,5-13 2 16,-4 2-1-16,4-11 1 16,-5 6-1-16,5-2-1 15,-8 10-2-15,5 1 1 16,-4 11-1-16,1-2 0 15,-9 6 0-15,7-1 1 16,-7 3 0-16,0-8 0 16,-1 2 1-16,7-11 0 15,-2 6 0-15,2-6 0 16,-3 2-1-16,2-1 1 16,-8 9-1-16,4-3-1 15,-2 4 1-15,1-3 0 16,-1 4 0-16,5-7 1 15,-5-2-1-15,3-12 1 16,0 1-2-16,0-13 1 0,1 3-1 16,3-11 0-16,-1 8 0 15,0 3 0-15,-3 6 0 16,-1-6 0-16,-2 9 0 16,3-9 0-16,-3-5 1 15,6-13 0-15,1-1 0 16,3-20 0-16,-2 11 0 15,4-13 0-15,-7 19-1 0,4 0 1 16,-4 18 1-16,3-15 0 16,-5 13 0-16,5-15 0 15,-4 7-2-15,6-10 0 16,-4 7-2-16,9-9 2 16,-9 12 0-16,4-13 0 15,-7 11 0-15,0-3 1 16,-3 12-2-16,5 0 2 15,-6 14-1-15,-1 8 1 16,-3 5-1-16,-1-1 1 16,-5 10-1-16,-1-3 1 15,-2 1-1-15,3 2 1 16,-2 6 0-16,0-1 0 16,-3 9 0-16,-1-1-1 15,-3 8-23-15,-4 3-78 16,1 5-367-16,-5-8 74 15</inkml:trace>
  </inkml:traceGroup>
</inkml:ink>
</file>

<file path=ppt/ink/ink39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19:51.474"/>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context xml:id="ctx1">
      <inkml:inkSource xml:id="inkSrc1">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2-14T10:20:08.849"/>
    </inkml:context>
  </inkml:definitions>
  <inkml:traceGroup>
    <inkml:annotationXML>
      <emma:emma xmlns:emma="http://www.w3.org/2003/04/emma" version="1.0">
        <emma:interpretation id="{15AA0F5B-3712-404F-9920-08168E0FA773}" emma:medium="tactile" emma:mode="ink">
          <msink:context xmlns:msink="http://schemas.microsoft.com/ink/2010/main" type="writingRegion" rotatedBoundingBox="12089,10730 10667,8078 11925,7403 13347,10056"/>
        </emma:interpretation>
      </emma:emma>
    </inkml:annotationXML>
    <inkml:traceGroup>
      <inkml:annotationXML>
        <emma:emma xmlns:emma="http://www.w3.org/2003/04/emma" version="1.0">
          <emma:interpretation id="{1B190F20-3F6E-4397-8AC8-A9C85D0AA46B}" emma:medium="tactile" emma:mode="ink">
            <msink:context xmlns:msink="http://schemas.microsoft.com/ink/2010/main" type="paragraph" rotatedBoundingBox="12089,10730 10667,8078 11925,7403 13347,10056" alignmentLevel="1"/>
          </emma:interpretation>
        </emma:emma>
      </inkml:annotationXML>
      <inkml:traceGroup>
        <inkml:annotationXML>
          <emma:emma xmlns:emma="http://www.w3.org/2003/04/emma" version="1.0">
            <emma:interpretation id="{95D8E02E-253A-48D3-9F33-6DA2860C6F0E}" emma:medium="tactile" emma:mode="ink">
              <msink:context xmlns:msink="http://schemas.microsoft.com/ink/2010/main" type="line" rotatedBoundingBox="12089,10730 10667,8078 11925,7403 13347,10056"/>
            </emma:interpretation>
          </emma:emma>
        </inkml:annotationXML>
        <inkml:traceGroup>
          <inkml:annotationXML>
            <emma:emma xmlns:emma="http://www.w3.org/2003/04/emma" version="1.0">
              <emma:interpretation id="{86B24A3E-E2BD-43C2-9146-D9BD5E9DEF65}" emma:medium="tactile" emma:mode="ink">
                <msink:context xmlns:msink="http://schemas.microsoft.com/ink/2010/main" type="inkWord" rotatedBoundingBox="13046,10217 13036,10199 13086,10171 13096,10190"/>
              </emma:interpretation>
              <emma:one-of disjunction-type="recognition" id="oneOf0">
                <emma:interpretation id="interp0" emma:lang="" emma:confidence="1">
                  <emma:literal/>
                </emma:interpretation>
              </emma:one-of>
            </emma:emma>
          </inkml:annotationXML>
          <inkml:trace contextRef="#ctx0" brushRef="#br0">-10905 7413 0,'57'-15'31</inkml:trace>
        </inkml:traceGroup>
        <inkml:traceGroup>
          <inkml:annotationXML>
            <emma:emma xmlns:emma="http://www.w3.org/2003/04/emma" version="1.0">
              <emma:interpretation id="{AC2C39D9-EDA3-4726-8699-A83C32735A41}" emma:medium="tactile" emma:mode="ink">
                <msink:context xmlns:msink="http://schemas.microsoft.com/ink/2010/main" type="inkWord" rotatedBoundingBox="11844,10274 10667,8078 11925,7403 13103,9600">
                  <msink:destinationLink direction="with" ref="{D9CF0B3C-4769-46A0-8432-ACE4C5C3C711}"/>
                  <msink:destinationLink direction="with" ref="{51EE46CA-EA9B-49BF-9EFB-94DF867DA6DC}"/>
                </msink:context>
              </emma:interpretation>
              <emma:one-of disjunction-type="recognition" id="oneOf1">
                <emma:interpretation id="interp1" emma:lang="" emma:confidence="1">
                  <emma:literal/>
                </emma:interpretation>
              </emma:one-of>
            </emma:emma>
          </inkml:annotationXML>
          <inkml:trace contextRef="#ctx0" brushRef="#br1" timeOffset="226027.7169">-11099 6586 0,'0'0'15,"46"-60"17</inkml:trace>
          <inkml:trace contextRef="#ctx1" brushRef="#br0">-11706 6418 781 0,'2'35'377'0,"-1"4"3"0,-1 10-131 16,-1-1-118-16,1 17-11 16,0-1-28-16,-2 23-22 15,4 5-31-15,-2 22-21 16,1-15-6-16,-1-11-110 16,-3-26-346-16,-3-39-10 15,-1-51-218-15</inkml:trace>
          <inkml:trace contextRef="#ctx1" brushRef="#br0" timeOffset="403.4724">-11414 6089 878 0,'4'-46'372'0,"2"11"39"0,-6 20-185 16,0 9-90-16,-3 15-27 16,-9 20-19-16,-4 15-35 15,-4 23-25-15,0-1-1 16,3 4-8-16,7-15 6 16,10-7-10-16,4-29 4 0,5-6-16 15,4-14 6 1,8-16-7-16,0-7 8 15,12-7-8-15,1-1 6 0,4 4-12 16,-6 11 5-16,1 6-10 16,-12 13 5-16,0 13-6 15,-10 5 6-15,-5 12-3 16,-6 4 8-16,-6 8-2 16,-5-8 13-16,-4 8 10 15,-4-7 12-15,-6-5 10 16,-2-6 7-16,-8-2-11 15,3-9-7-15,-4-7-9 16,7-1-32-16,-3 10-539 16,8 6 175-16</inkml:trace>
          <inkml:trace contextRef="#ctx1" brushRef="#br0" timeOffset="-170.2513">-11953 6378 1003 0,'-11'-16'367'0,"5"0"60"16,0 9-241-16,3 7-71 16,3 11-31-16,2 16-18 15,2 8-29-15,9 19-19 16,-1 1-2-16,7 4-6 15,6-13 7-15,0-8-8 0,0-23 3 16,4-2-8-16,-7-16 8 16,1-4-4-16,-2-8 10 15,-2-14-100-15,-6-14-51 16,-2-8-349-16,-8-2 2 16</inkml:trace>
          <inkml:trace contextRef="#ctx1" brushRef="#br1" timeOffset="225282.6818">-12237 5260 546 0,'9'-74'290'0,"-12"-14"37"15,-7 6-142-15,-13 0 45 16,0 24-32-16,-16 16-4 16,-5 27-45-16,-18 37-7 15,-7 30-53-15,-14 42-31 16,1 20-39-16,-8 50-7 15,21 0-7-15,19 25 10 16,31-26-2-16,35 19 0 0,25-38 0 16,37-6-3-16,9-41-7 15,18-27-1-15,-2-51 0 16,20-44 1-16,-17-42 0 16,20-36 5-1,-15-16 0-15,-1-40 4 0,-23 6 1 16,-16-5 7-16,-31 15 5 15,-27-5 18-15,-31 34 3 16,-27 3 7-16,-13 25-8 16,-30 13-9-16,3 29-21 0,-21 21-7 15,7 26-12-15,-6 21-70 16,23 10-92-16,8 16-405 16,29-5 36-16</inkml:trace>
          <inkml:trace contextRef="#ctx0" brushRef="#br0" timeOffset="145404.1703">-11979 5600 0,'0'0'15,"0"0"1</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4:01.5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DD0845-1DD1-43A5-8D98-53F3918D018B}" emma:medium="tactile" emma:mode="ink">
          <msink:context xmlns:msink="http://schemas.microsoft.com/ink/2010/main" type="inkDrawing" rotatedBoundingBox="26866,1268 32616,841 32654,1353 26904,1780" semanticType="underline" shapeName="Other">
            <msink:sourceLink direction="with" ref="{7FAFA46D-F87A-416E-905A-014F1F645EC4}"/>
            <msink:sourceLink direction="with" ref="{8E8AA125-AB40-482B-8736-744EA7C0978E}"/>
            <msink:sourceLink direction="with" ref="{1748C694-7C32-43F6-96FA-9B8C8FCB5B34}"/>
          </msink:context>
        </emma:interpretation>
      </emma:emma>
    </inkml:annotationXML>
    <inkml:trace contextRef="#ctx0" brushRef="#br0">43 797 981 0,'-19'-13'271'15,"-1"-6"70"-15,9-10-272 16,14 2-37-16,11-13-7 16,10 1-21-16,13-11 1 15,-2 27-2 1,0 0-4-16,50-19 2 15,4 8-2-15,14 10 1 16,2 7 0-16,-11 14 1 16,-11-3-1-16,10 6 2 0,-13-1-3 15,7 1 3-15,-16-2-2 16,7 4 0-16,-10-1-1 16,6 4 1-16,-10 1 0 15,6-9-1-15,-8 1 1 16,3-5 1-16,-9-9-1 15,7-5 2-15,-9 0-1 16,5-5 1-16,-6 5-3 0,5 1 4 16,-6 11-5-16,2 11 3 15,-8 10-4-15,8 10 4 16,-6 4-3-16,6 0 2 16,-2-5-1-16,10-9 4 15,-6-12-3-15,14-9 2 16,-5-12-1-16,13-14 2 15,-15 0-3-15,1-4 3 16,-12 5-2-16,-1 12 0 16,-17 14-5-16,6 16 3 15,-8 11-3-15,8 6 2 16,-4-4-1-16,19-3 5 16,7-13-3-16,23-20 4 15,-3-13-2-15,21-14 2 16,-7-8-2-16,7-6 3 15,-14 13-3-15,10 8 0 0,-25 20-2 16,-2 20 0-16,-22 16-4 16,-5 17 4-16,-19 3-1 15,9 9 4-15,-3-8 2 16,13-2 5-16,4-16-1 16,21-10 3-16,1-22-1 15,20-15 1-15,-4-12-3 16,10-9 0-16,-14 2-6 15,-2 5 3-15,-21 13-6 0,-5 14 1 16,-22 10-2-16,-1 12 5 16,-11 6-3-16,2 5 8 15,0-1-3-15,9 1 7 16,4-8-4-16,11-6 4 16,-3-9-4-16,8-9 3 15,-7-6-5-15,7-8 1 16,-10 4-3-16,5 7-1 15,-9 7-3-15,-3 19-1 16,-14 13 0-16,-2 15 2 16,-6 1 0-16,6 9 3 15,2-13 1-15,11-3 0 16,4-11-2-16,14-19-35 16,-7-23-351-16,-10-19 105 0</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8:54.4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A350C51-00D1-4FD3-8DBE-CF72678B3CFB}" emma:medium="tactile" emma:mode="ink">
          <msink:context xmlns:msink="http://schemas.microsoft.com/ink/2010/main" type="inkDrawing" rotatedBoundingBox="5186,9462 13108,9429 13109,9624 5187,9658" shapeName="Other"/>
        </emma:interpretation>
      </emma:emma>
    </inkml:annotationXML>
    <inkml:trace contextRef="#ctx0" brushRef="#br0">-3 159 916 0,'-5'1'212'16,"1"1"80"-16,2-2-272 16,0 0-7-16,2 0-14 15,4-2 8-15,2-2-8 16,4 1 8-16,2-2-5 16,7 1 13-16,-3-1-6 15,9 2 10-15,-7 1 12 16,0 2-19-16,21 0 7 15,-2 0-7-15,7 0 6 16,-6 2-5-16,-5 0-1 16,0-2-8-16,7 0 4 15,-5 0-8-15,10 0 3 16,-8 0-4-16,10-2 5 16,-6 0-6-16,9 1 6 15,-6-4-5-15,10 1 3 16,-6-1-3-16,3 2 8 15,-5 2-3-15,7 1 15 16,-5 0-1-16,16 6 7 16,-3-5-6-16,12-2 2 15,-2-1-13-15,9-1 1 16,-10-4-7-16,9-12 2 0,-9 4-5 16,7-6 4-16,-10 0-4 15,10-2 2 1,-8 20 0-16,6-6 1 0,-8 3-3 15,8 10 3-15,-16 1-3 16,11-7 2-16,-11 10-2 16,9-2 2-16,-7-12-1 15,13 9 1-15,-9-1-1 16,11 4 2-16,-15 0-3 16,7 3 3-16,-10 0 1 0,10-6 1 15,-12-2-2-15,15-1 4 16,-5 4-4-16,11-4 0 15,-10 1-2-15,13-4 2 16,-11 5-3-16,9-4 2 16,-8 0-3-16,8-2 3 15,-9 4-2-15,15-2 2 16,-11 4-1-16,7 1 2 16,-9 6-3-16,5-4 4 15,-10-2-3-15,9 0 2 16,-11-2-3-16,14-2 3 15,-9 1-4-15,13 0 4 16,-10-3-4-16,5 1 4 16,-12-1-3-16,11-1 3 0,-11 1-4 15,10 1 4-15,-6-3-3 16,10 5 2-16,-7 2-3 16,8-4 4-16,-10 2-3 15,6-1 2-15,-9-1-2 16,5 4 4-16,-6-2-3 15,14 3 1-15,-9 0-2 16,8 3 3-16,-10-3-4 16,6-3 3-16,-11 3-2 15,10 3 3-15,-8-6-3 16,8 5 3-16,-6-5-3 0,10 6 1 16,-11 0-1-16,8 0 1 15,-8-1 0-15,6 5 6 16,-11-7-1-16,13 0 2 15,-9-1-2-15,10-1 2 16,-8 1-7-16,8-1 3 16,-12-2-3-16,3 1 2 15,-11-2-2-15,3-2 2 16,-12 1-4-16,8 0 4 16,-5-2-3-16,1-1 4 15,-5 1-3-15,6 4 6 16,-8-2-3-16,1-2 4 15,-9 5-2-15,1-3 8 0,-7 2-2 16,1 1 8 0,-9 0 4-16,0 3 6 0,-4 1-4 15,-5-4 0 1,-3 2-9-16,-1-1-5 0,-3-1-8 16,3 6-21-16,-3 5-49 15,-5 18-344-15,-19 4 79 16</inkml:trace>
  </inkml:traceGroup>
</inkml:ink>
</file>

<file path=ppt/ink/ink4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6:39.9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F812D8-44F8-4723-9065-9DC5498082DF}" emma:medium="tactile" emma:mode="ink">
          <msink:context xmlns:msink="http://schemas.microsoft.com/ink/2010/main" type="writingRegion" rotatedBoundingBox="4103,13109 3244,9161 3758,9049 4618,12997"/>
        </emma:interpretation>
      </emma:emma>
    </inkml:annotationXML>
    <inkml:traceGroup>
      <inkml:annotationXML>
        <emma:emma xmlns:emma="http://www.w3.org/2003/04/emma" version="1.0">
          <emma:interpretation id="{62906393-15BB-4978-8495-951E57492043}" emma:medium="tactile" emma:mode="ink">
            <msink:context xmlns:msink="http://schemas.microsoft.com/ink/2010/main" type="paragraph" rotatedBoundingBox="4103,13109 3244,9161 3758,9049 4618,12997" alignmentLevel="1"/>
          </emma:interpretation>
        </emma:emma>
      </inkml:annotationXML>
      <inkml:traceGroup>
        <inkml:annotationXML>
          <emma:emma xmlns:emma="http://www.w3.org/2003/04/emma" version="1.0">
            <emma:interpretation id="{F6159A5F-D432-4B0E-852E-FB19CEB4C619}" emma:medium="tactile" emma:mode="ink">
              <msink:context xmlns:msink="http://schemas.microsoft.com/ink/2010/main" type="line" rotatedBoundingBox="4103,13109 3244,9161 3758,9049 4618,12997"/>
            </emma:interpretation>
          </emma:emma>
        </inkml:annotationXML>
        <inkml:traceGroup>
          <inkml:annotationXML>
            <emma:emma xmlns:emma="http://www.w3.org/2003/04/emma" version="1.0">
              <emma:interpretation id="{7083DF02-4CC3-4BB7-BA95-2AE5550FE63D}" emma:medium="tactile" emma:mode="ink">
                <msink:context xmlns:msink="http://schemas.microsoft.com/ink/2010/main" type="inkWord" rotatedBoundingBox="4103,13109 3923,12282 4438,12170 4618,12997">
                  <msink:destinationLink direction="with" ref="{15606F26-B470-4F1C-B63D-1A6402F6D87B}"/>
                </msink:context>
              </emma:interpretation>
              <emma:one-of disjunction-type="recognition" id="oneOf0">
                <emma:interpretation id="interp0" emma:lang="" emma:confidence="0">
                  <emma:literal>A</emma:literal>
                </emma:interpretation>
                <emma:interpretation id="interp1" emma:lang="" emma:confidence="0">
                  <emma:literal>a</emma:literal>
                </emma:interpretation>
                <emma:interpretation id="interp2" emma:lang="" emma:confidence="0">
                  <emma:literal>h</emma:literal>
                </emma:interpretation>
                <emma:interpretation id="interp3" emma:lang="" emma:confidence="0">
                  <emma:literal>n</emma:literal>
                </emma:interpretation>
                <emma:interpretation id="interp4" emma:lang="" emma:confidence="0">
                  <emma:literal>H</emma:literal>
                </emma:interpretation>
              </emma:one-of>
            </emma:emma>
          </inkml:annotationXML>
          <inkml:trace contextRef="#ctx0" brushRef="#br0">-4077 3773 1093 0,'-17'29'264'0,"-5"18"100"16,7 15-316-16,-5 22 2 15,5-1-10-15,1 19 1 16,5-8-7 0,0 3-6-16,6-15-11 0,3-3-3 15,3-26-6-15,-6-11 0 0,1-19-2 32,-2-9 2-32,2-10 0 0,-2-7 3 0,2-7-4 15,-1-16-17-15,2-14-23 16,-1-25-36-16,2-12-19 15,0-20-16-15,5 4 14 0,4-8 21 16,1 16 36-16,1 3 17 16,0 19 26-16,-1 10 22 15,-1 23 9-15,-3 10 9 16,2 22 1-16,-1 11 2 16,-2 13-16-16,9 12-1 15,1 2-9-15,11 14-2 16,2-1-8-16,13 14-5 15,-4-3-7-15,8 9 1 16,-5-14-2-16,-1 2 6 16,-8-21 2-16,-1-5 1 15,-7-15-1-15,-4-5 3 16,-5-7-6-16,-5-5 1 16,-7-5 2-16,-10-7-14 15,-7-6-32-15,-14-6-57 0,-9-3 449 16,-15-4-771-16,0 7 363 15</inkml:trace>
          <inkml:trace contextRef="#ctx0" brushRef="#br0" timeOffset="229.9487">-4180 4382 993 0,'-2'10'248'16,"12"-2"84"-16,6-7-279 16,10-10-14-16,6-12-7 15,19-25 4-15,6-4-8 0,12-13 3 16,-5-4 114-16,-9 0-499 15</inkml:trace>
        </inkml:traceGroup>
        <inkml:traceGroup>
          <inkml:annotationXML>
            <emma:emma xmlns:emma="http://www.w3.org/2003/04/emma" version="1.0">
              <emma:interpretation id="{F5AAFB46-DB0B-4FFB-AE37-6D663593A9FD}" emma:medium="tactile" emma:mode="ink">
                <msink:context xmlns:msink="http://schemas.microsoft.com/ink/2010/main" type="inkWord" rotatedBoundingBox="3508,9987 3324,9143 3628,9078 3811,9921"/>
              </emma:interpretation>
              <emma:one-of disjunction-type="recognition" id="oneOf1">
                <emma:interpretation id="interp5" emma:lang="" emma:confidence="1">
                  <emma:literal/>
                </emma:interpretation>
              </emma:one-of>
            </emma:emma>
          </inkml:annotationXML>
          <inkml:trace contextRef="#ctx0" brushRef="#br0" timeOffset="11354.8595">-4810 1040 970 0,'-6'-37'371'0,"0"21"33"0,2 4-207 16,2 6-97-16,5 3-18 15,2 9-15-15,4 11-15 16,0 6-24-1,5 19-16-15,-4 7-2 0,4 16-10 16,-4 0 4-16,1 13-3 16,-6-12 6-16,1-3-5 15,-5-16 9 1,-5-14-2-16,-4-21-6 0,-4-20-92 16,-3-17-32-16,-8-38-58 15,-6-14-289-15,-7-26 49 16</inkml:trace>
          <inkml:trace contextRef="#ctx0" brushRef="#br0" timeOffset="11734.027">-4937 951 672 0,'3'-3'346'16,"0"12"-25"-16,4 6-104 0,4 9-159 15,9 13-6 1,0 4-10-16,10 9-5 0,0 2-10 16,11 4-10-16,-6-9-5 15,8-2-7-15,-10-14 8 16,-1-7 12-16,-11-15 10 15,-3-6 18-15,-9-8 17 16,-3-11 17-16,-4-7-5 0,-5-16 0 16,-2-13-14-16,-8-19-14 15,-2 2-20 1,-8-11-10-16,3 13-1 0,-3 2-2 16,5 19 4-16,4-1-1 15,4 19 2-15,1 3-11 16,9 9-1-16,-2-1-11 15,5 3 4-15,8-9-95 16,-1 1 356-16,6-7-788 16</inkml:trace>
        </inkml:traceGroup>
      </inkml:traceGroup>
    </inkml:traceGroup>
  </inkml:traceGroup>
</inkml:ink>
</file>

<file path=ppt/ink/ink4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0:40.3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EA661D-F1F8-4E5C-B685-6AE8071F0B05}" emma:medium="tactile" emma:mode="ink">
          <msink:context xmlns:msink="http://schemas.microsoft.com/ink/2010/main" type="writingRegion" rotatedBoundingBox="18729,5817 21165,4375 21704,5286 19269,6728"/>
        </emma:interpretation>
      </emma:emma>
    </inkml:annotationXML>
    <inkml:traceGroup>
      <inkml:annotationXML>
        <emma:emma xmlns:emma="http://www.w3.org/2003/04/emma" version="1.0">
          <emma:interpretation id="{A21C8E1F-3E94-4285-BB2D-D14D9CD673DC}" emma:medium="tactile" emma:mode="ink">
            <msink:context xmlns:msink="http://schemas.microsoft.com/ink/2010/main" type="paragraph" rotatedBoundingBox="18729,5817 21165,4375 21704,5286 19269,6728" alignmentLevel="1"/>
          </emma:interpretation>
        </emma:emma>
      </inkml:annotationXML>
      <inkml:traceGroup>
        <inkml:annotationXML>
          <emma:emma xmlns:emma="http://www.w3.org/2003/04/emma" version="1.0">
            <emma:interpretation id="{3D9CF6CD-C926-4352-9A47-29FF429AF85D}" emma:medium="tactile" emma:mode="ink">
              <msink:context xmlns:msink="http://schemas.microsoft.com/ink/2010/main" type="line" rotatedBoundingBox="18729,5817 21165,4375 21704,5286 19269,6728"/>
            </emma:interpretation>
          </emma:emma>
        </inkml:annotationXML>
        <inkml:traceGroup>
          <inkml:annotationXML>
            <emma:emma xmlns:emma="http://www.w3.org/2003/04/emma" version="1.0">
              <emma:interpretation id="{8440BD20-EFDD-469F-8250-FB53F107E0CD}" emma:medium="tactile" emma:mode="ink">
                <msink:context xmlns:msink="http://schemas.microsoft.com/ink/2010/main" type="inkWord" rotatedBoundingBox="18729,5817 21165,4375 21704,5286 19269,6728"/>
              </emma:interpretation>
              <emma:one-of disjunction-type="recognition" id="oneOf0">
                <emma:interpretation id="interp0" emma:lang="" emma:confidence="0">
                  <emma:literal>theri</emma:literal>
                </emma:interpretation>
                <emma:interpretation id="interp1" emma:lang="" emma:confidence="0">
                  <emma:literal>Feherie</emma:literal>
                </emma:interpretation>
                <emma:interpretation id="interp2" emma:lang="" emma:confidence="0">
                  <emma:literal>Feierei</emma:literal>
                </emma:interpretation>
                <emma:interpretation id="interp3" emma:lang="" emma:confidence="0">
                  <emma:literal>Feherin</emma:literal>
                </emma:interpretation>
                <emma:interpretation id="interp4" emma:lang="" emma:confidence="0">
                  <emma:literal>Feheris</emma:literal>
                </emma:interpretation>
              </emma:one-of>
            </emma:emma>
          </inkml:annotationXML>
          <inkml:trace contextRef="#ctx0" brushRef="#br0">-5142 3149 1377 0,'9'-44'391'16,"5"31"81"-16,4 16-347 15,5 18-105 1,14 26 17-16,-1 17 1 0,9 21 18 16,4-2-12-16,10 17 4 15,-10-12-21-15,7 2 1 16,-12-16-21-16,-5-4 12 15,-13-24-3-15,-6-15 15 16,-13-18-4-16,-8-19 24 16,-10-17-14-16,-11-24 0 15,-9-17-16-15,-11-18 2 16,-1 0-25-16,1 5 4 16,10 21-5-16,6 15 4 0,12 19-7 15,13 15-1-15,10 7-7 16,14 9 5-16,7 8-7 15,14-2 6-15,3-3 3 16,14-11 11-16,-11-19-7 16,6-30 11-16,-10-22-7 15,4-33 9-15,-18-5-9 16,-10-10 11-16,-13 16-8 16,-16 0 6-16,-19 33-8 0,-9 11 1 15,9 29-15-15,-9 26 1 16,13 30-7-16,-3 28 8 15,12 12-1-15,-4 25 16 16,11-4 3-16,1 9 9 16,10-15-6-16,7-3 6 15,5-29-13-15,4-13 3 16,0-27-7-16,8-26 7 16,-2-19-8-16,10-20 10 15,-2-1-8-15,6 6 4 16,-6 18-11-16,3 23 2 15,-10 27-8-15,1 25 3 16,-5 10 0-16,2 15 6 0,-8-9 1 16,1 0 7-1,-4-21-3-15,-3-13 1 16,-3-21-30-16,-4-25-153 0,-7-22 45 16,-10-13-446-16,-3-4 10 15</inkml:trace>
          <inkml:trace contextRef="#ctx0" brushRef="#br0" timeOffset="308.819">-4057 3034 979 0,'34'15'373'0,"-13"-1"54"0,11-11-184 16,-2-11-122-16,3-20 28 16,-5-7-37-16,-1-15-19 15,-12 4-47-15,-9-5-3 16,-7 17-27-16,-10-1 15 15,-5 20-10-15,-9 11 13 16,1 17-9-16,-3 13 7 16,5 10-16-16,3 24 8 15,7 6-7-15,10 15 11 16,5-5-14-16,9 6 5 16,5-23-11-16,9-14 3 15,-2-22-12-15,8-21-11 16,-2-24-15-16,4-19-172 15,-7-13 410-15,3-7-787 16,-6 6 240-16</inkml:trace>
          <inkml:trace contextRef="#ctx0" brushRef="#br0" timeOffset="1002.4338">-3690 2846 1111 0,'-3'12'439'16,"-3"3"50"-16,2 1-281 15,4 0-84-15,4-7-61 16,7-3-8-16,7-9-41 15,8-4-2-15,1-8-10 0,11 1 10 16,-4 0-9-16,7 10 3 16,-5 2-8-16,0 11 3 15,-7 2-6-15,-3 3 8 16,-8-1-4-16,-6 2 7 16,-1-7-3-16,-3-8 9 15,-2-11-6-15,3-20 4 16,1-9-5-16,-7-24 6 15,-4-1-8-15,-19-12 3 32,-4 8-4-32,-9 15-2 0,2 25-6 0,-2 21 0 15,16 28 8-15,3 24 18 16,11 3 9-16,8 11 14 16,9-11 2-16,16-6-9 15,2-20-19-15,10-18 0 16,4-20-14-16,1-24 8 15,-11-10-4-15,5-17 7 0,-16 5-9 16,-9-3 6-16,-7 17-10 16,-6 13 4-16,-10 20-10 15,2 18 1-15,1 21-6 16,2 24 7-16,8 4-4 16,3 15 19-16,6-7 1 15,13 1 6-15,2-19-5 0,10-15 5 16,4-20-13-16,10-21 2 15,-4-18-4-15,3-25 4 16,-7-6-4-16,-1-16-1 16,-19 4-8-16,-6 6-5 15,-11 25-5-15,-1 8 2 16,-13 18-5-16,1 19 9 16,-1 9-1-16,0 17 7 15,-2 11-1-15,11 12 20 16,4-7-4-16,12-5 6 15,-1-20-6-15,15-22 5 16,-4-16-16-16,11-25 7 16,-11-2-6-16,1-10-11 15,-11 6-17-15,-16-1-78 16,-13 11-71-16,-15-7 23 16,-14 13-421-16,-18 4 95 0</inkml:trace>
          <inkml:trace contextRef="#ctx0" brushRef="#br0" timeOffset="1259.9099">-2762 1987 740 0,'-17'2'353'15,"3"4"-23"-15,7-2-146 16,2 1-145-16,2-4-25 16,0-1-3-16,1-1-1 15,-2-7 2-15,-2 4 2 16,-3-1 7-16,1 4 20 0,-2-2 21 16,3 4-2-16,6-2 0 15,4 5-4-15,6 5-18 16,5 0-22-16,4 2-1 15,3 0-15-15,-7-8-414 16,-11-8 132-16</inkml:trace>
        </inkml:traceGroup>
      </inkml:traceGroup>
    </inkml:traceGroup>
  </inkml:traceGroup>
</inkml:ink>
</file>

<file path=ppt/ink/ink4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7:50.631"/>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10:22:59.849"/>
    </inkml:context>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242ABDF-602A-4D52-9D7F-693884D47C29}" emma:medium="tactile" emma:mode="ink">
          <msink:context xmlns:msink="http://schemas.microsoft.com/ink/2010/main" type="writingRegion" rotatedBoundingBox="25723,4488 29298,3364 29765,4851 26191,5976"/>
        </emma:interpretation>
      </emma:emma>
    </inkml:annotationXML>
    <inkml:traceGroup>
      <inkml:annotationXML>
        <emma:emma xmlns:emma="http://www.w3.org/2003/04/emma" version="1.0">
          <emma:interpretation id="{34787B13-1C2D-4CE1-9528-ABAEED1FE247}" emma:medium="tactile" emma:mode="ink">
            <msink:context xmlns:msink="http://schemas.microsoft.com/ink/2010/main" type="paragraph" rotatedBoundingBox="25723,4488 29298,3364 29765,4851 26191,5976" alignmentLevel="1"/>
          </emma:interpretation>
        </emma:emma>
      </inkml:annotationXML>
      <inkml:traceGroup>
        <inkml:annotationXML>
          <emma:emma xmlns:emma="http://www.w3.org/2003/04/emma" version="1.0">
            <emma:interpretation id="{BC72D105-BDBE-4720-BD38-12C44C51E562}" emma:medium="tactile" emma:mode="ink">
              <msink:context xmlns:msink="http://schemas.microsoft.com/ink/2010/main" type="line" rotatedBoundingBox="25723,4488 29298,3363 29765,4851 26191,5976"/>
            </emma:interpretation>
          </emma:emma>
        </inkml:annotationXML>
        <inkml:traceGroup>
          <inkml:annotationXML>
            <emma:emma xmlns:emma="http://www.w3.org/2003/04/emma" version="1.0">
              <emma:interpretation id="{A08A796B-FCB1-4740-9720-219352C109E7}" emma:medium="tactile" emma:mode="ink">
                <msink:context xmlns:msink="http://schemas.microsoft.com/ink/2010/main" type="inkWord" rotatedBoundingBox="25831,4831 26769,4536 26950,5112 26012,5407"/>
              </emma:interpretation>
              <emma:one-of disjunction-type="recognition" id="oneOf0">
                <emma:interpretation id="interp0" emma:lang="" emma:confidence="1">
                  <emma:literal/>
                </emma:interpretation>
              </emma:one-of>
            </emma:emma>
          </inkml:annotationXML>
          <inkml:trace contextRef="#ctx0" brushRef="#br0">2105 2590 1124 0,'3'13'274'0,"21"-14"91"16,16-14-318-16,30-20-8 15,9-12-9-15,24-22-2 16,-3 1 0-16,18 12-9 15,-12 18-27-15,16 24-382 16,-19 34 121-16</inkml:trace>
          <inkml:trace contextRef="#ctx0" brushRef="#br0" timeOffset="-196.1944">1975 2198 982 0,'-23'3'314'0,"12"3"45"15,16-13-252-15,19-6-78 16,16-15-15-16,32-16-2 16,13 4-2-16,25-30-5 0,-6 2 2 15,19 7-4-15,-21 11-2 16,1 12-1-16,-24 41-13 16,-17 46-356-16,-38 6 114 15</inkml:trace>
        </inkml:traceGroup>
        <inkml:traceGroup>
          <inkml:annotationXML>
            <emma:emma xmlns:emma="http://www.w3.org/2003/04/emma" version="1.0">
              <emma:interpretation id="{ADACA6A8-67ED-49B0-A6BB-9D394A4ECC02}" emma:medium="tactile" emma:mode="ink">
                <msink:context xmlns:msink="http://schemas.microsoft.com/ink/2010/main" type="inkWord" rotatedBoundingBox="26806,5518 26819,5513 26824,5529 26810,5533"/>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1" brushRef="#br1">2865 2732 0</inkml:trace>
        </inkml:traceGroup>
        <inkml:traceGroup>
          <inkml:annotationXML>
            <emma:emma xmlns:emma="http://www.w3.org/2003/04/emma" version="1.0">
              <emma:interpretation id="{E308FB01-4FE5-4A72-B64A-502DC23F8EB0}" emma:medium="tactile" emma:mode="ink">
                <msink:context xmlns:msink="http://schemas.microsoft.com/ink/2010/main" type="inkWord" rotatedBoundingBox="27618,3892 29298,3364 29765,4851 28086,5380">
                  <msink:destinationLink direction="with" ref="{FE2B716D-8829-4149-92B7-20306F7497FC}"/>
                </msink:context>
              </emma:interpretation>
              <emma:one-of disjunction-type="recognition" id="oneOf2">
                <emma:interpretation id="interp6" emma:lang="" emma:confidence="1">
                  <emma:literal/>
                </emma:interpretation>
              </emma:one-of>
            </emma:emma>
          </inkml:annotationXML>
          <inkml:trace contextRef="#ctx0" brushRef="#br0" timeOffset="760.1517">3794 1477 1149 0,'3'-13'256'16,"14"-4"108"-16,13-7-336 0,22-8 5 15,4-9-4-15,20-11 12 16,2-4-8-16,21-3 1 15,-3 4-21-15,11 16-1 16,-16 15-9-16,-3 10-9 16,-19 13-37-16,-19 14-355 15,-29 10 96-15</inkml:trace>
          <inkml:trace contextRef="#ctx0" brushRef="#br0" timeOffset="969.1109">3976 1831 1079 0,'6'1'273'0,"17"-13"81"0,27-33-285 16,17-17-63-16,28-5 15 16,1 5-5-16,19-8 4 0,-12 32-8 15,7 11-28-15,-19 4-357 16</inkml:trace>
          <inkml:trace contextRef="#ctx0" brushRef="#br0" timeOffset="585.1025">4281 1282 999 0,'23'21'307'15,"-23"26"48"-15,3 24-240 16,4 86-101 0,-4 2-8-16,10-4 3 15,2-2-6-15,1-1 5 16,0-83-6-16,-1-9 6 16,-9-22-5-16,-3-10 9 15,-8-26-13-15,-16-28 87 0,-5-16-455 16,-22-19 171-16</inkml:trace>
          <inkml:trace contextRef="#ctx0" brushRef="#br0" timeOffset="1241.9997">5357 578 892 0,'-11'6'434'15,"-12"16"-39"-15,-12 57-147 16,-6 26-244-16,-12 51 3 16,6 5-7-16,0 30 7 15,38-74 7 1,0 0-16-16,15 106 8 16,32-51-4-1,11-21-3-15,19-32 7 16,-6-109-14-16,9-19-34 15,-4-3-10-15,21-26-350 16,-1-47 73-16</inkml:trace>
        </inkml:traceGroup>
      </inkml:traceGroup>
    </inkml:traceGroup>
  </inkml:traceGroup>
</inkml:ink>
</file>

<file path=ppt/ink/ink4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1:44.362"/>
    </inkml:context>
    <inkml:brush xml:id="br0">
      <inkml:brushProperty name="width" value="0.09333" units="cm"/>
      <inkml:brushProperty name="height" value="0.09333" units="cm"/>
      <inkml:brushProperty name="fitToCurve" value="1"/>
    </inkml:brush>
    <inkml:context xml:id="ctx1">
      <inkml:inkSource xml:id="inkSrc6">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10:20:08.290"/>
    </inkml:context>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8FA78C5-4633-4AD6-BBE4-0D2F67DA8B6C}" emma:medium="tactile" emma:mode="ink">
          <msink:context xmlns:msink="http://schemas.microsoft.com/ink/2010/main" type="writingRegion" rotatedBoundingBox="14731,13679 21901,6630 24025,8791 16856,15839"/>
        </emma:interpretation>
      </emma:emma>
    </inkml:annotationXML>
    <inkml:traceGroup>
      <inkml:annotationXML>
        <emma:emma xmlns:emma="http://www.w3.org/2003/04/emma" version="1.0">
          <emma:interpretation id="{66B0AA52-9EF7-41DC-90B3-CC7D87781394}" emma:medium="tactile" emma:mode="ink">
            <msink:context xmlns:msink="http://schemas.microsoft.com/ink/2010/main" type="paragraph" rotatedBoundingBox="14731,13679 21901,6630 24025,8791 16856,15839" alignmentLevel="1"/>
          </emma:interpretation>
        </emma:emma>
      </inkml:annotationXML>
      <inkml:traceGroup>
        <inkml:annotationXML>
          <emma:emma xmlns:emma="http://www.w3.org/2003/04/emma" version="1.0">
            <emma:interpretation id="{842B4066-C1FD-4FF1-A7F9-F44DFD78DB7F}" emma:medium="tactile" emma:mode="ink">
              <msink:context xmlns:msink="http://schemas.microsoft.com/ink/2010/main" type="line" rotatedBoundingBox="14731,13679 21901,6630 24025,8791 16856,15839"/>
            </emma:interpretation>
          </emma:emma>
        </inkml:annotationXML>
        <inkml:traceGroup>
          <inkml:annotationXML>
            <emma:emma xmlns:emma="http://www.w3.org/2003/04/emma" version="1.0">
              <emma:interpretation id="{7C93E8CC-E184-48A4-B4A8-C0A0ED8A04BC}" emma:medium="tactile" emma:mode="ink">
                <msink:context xmlns:msink="http://schemas.microsoft.com/ink/2010/main" type="inkWord" rotatedBoundingBox="15229,14184 18424,11042 20051,12697 16856,15839">
                  <msink:destinationLink direction="from" ref="{CEBE7135-C8C3-403E-9F17-FC2EA25E5CF9}"/>
                </msink:context>
              </emma:interpretation>
              <emma:one-of disjunction-type="recognition" id="oneOf0">
                <emma:interpretation id="interp0" emma:lang="" emma:confidence="1">
                  <emma:literal/>
                </emma:interpretation>
              </emma:one-of>
            </emma:emma>
          </inkml:annotationXML>
          <inkml:trace contextRef="#ctx0" brushRef="#br0">-6644 6091 1082 0,'-32'-52'322'16,"-3"34"62"-16,-11 22-286 0,1 18-73 16,-5 23-11-16,6 16-6 15,0 24 14 1,13 1 2-16,13 27 21 0,15-6 6 15,17 18 0-15,12-12-11 16,11 7-2-16,3-20-20 16,8 4-5-16,-2-22-1 0,3-2-4 15,-10-22 3 1,0-8-3-16,-13-17 4 0,-3-6-6 16,-12-14 5-1,-2-4-4-15,-6-5 5 0,-9-4 17 16,-6-6 8-16,-20-4-7 15,-12-4 3-15,-12-15-7 16,-1-1-17-16,1-7-7 16,14 5 4-16,10 4-8 15,14 11 6-15,9 5-7 16,10 6 4-16,8-2-3 16,6 1 3-16,11-10-6 15,5-3 2-15,14-18-3 16,4-7-2-16,8-24-65 15,-7-6-47-15,-3-29 11 16,-16 0-384-16,2-19 84 0</inkml:trace>
          <inkml:trace contextRef="#ctx0" brushRef="#br0" timeOffset="241.4056">-6590 5889 1143 0,'-3'-11'292'15,"-1"25"92"-15,-1 24-323 16,0 33 0-16,2 14-2 15,8 32 21-15,1-3 3 16,15 10-6-16,8-19-19 0,12 2-17 16,0-32-21-16,12 2-11 15,-10-24 3-15,4-7-5 16,-8-22 0-16,4-1-34 16,-7-19-32-16,7-4-65 15,-13-9-20-15,-1 0 7 16,-7-4-179-16,-3-9-102 15,-10 1 43-15</inkml:trace>
          <inkml:trace contextRef="#ctx0" brushRef="#br0" timeOffset="723.8157">-6242 6182 1244 0,'-2'0'360'0,"5"0"65"16,8 10-346-16,13 19-23 0,0 4-13 15,11 21 14-15,3 9 12 16,5 13-5-16,-5-8-18 16,7 8-22-16,-5-12-12 15,1-8-9-15,-10-15 4 16,-5-9-5-16,-12-18 7 0,-7-10 11 15,-13-10 24-15,-10-20-1 16,-9-10 6-16,-10-26-7 16,-5-17-10-16,-8-27-28 15,11 7 0-15,5-7-6 16,17 33 5-16,7 5-8 16,19 39 8-1,4 1-10-15,0 19 5 0,9 5-11 16,-3 11 7-16,2-2-6 15,0 13 10-15,6 2-7 16,-10 0 11-16,7 15-7 16,-9 2 7-16,-11 15-6 15,-12 9 8-15,-11 13-5 16,-9-6 8-16,-2 4-5 0,0-19 5 16,0-12 1-1,8-25-28-15,0-22 298 16,6-25-817-16,10-27 340 0</inkml:trace>
          <inkml:trace contextRef="#ctx0" brushRef="#br0" timeOffset="1033.5073">-5893 5628 1314 0,'-13'3'291'0,"12"7"119"16,6 0-382-16,7-3-20 15,4 2 0-15,15 2 2 16,1 1 9-16,15 12 9 16,3 2 5-16,6 12 0 15,-8 4 0-15,-2 22-4 16,-14 3-4-16,-16 16-1 16,-19 7 3-16,-19 22-6 15,-12-6-4-15,-7 4-2 16,5-22-8-16,1-25-37 15,15-46-444-15,10-38 134 16</inkml:trace>
          <inkml:trace contextRef="#ctx0" brushRef="#br0" timeOffset="1463.4417">-5249 5959 1440 0,'8'4'348'0,"7"-11"113"16,10-10-405-16,14-12-41 15,6-9-5-15,10-12-15 0,-2-2-77 16,-1 14-384-16,-22 11 85 16</inkml:trace>
          <inkml:trace contextRef="#ctx0" brushRef="#br0" timeOffset="1371.1688">-5382 5708 1386 0,'5'-4'400'0,"2"-5"106"16,11-4-376-16,8-8-26 15,7-6-19-15,11-5-14 16,2-1-17-16,6-8-20 15,-7 6-17-15,5 4-12 16,-9 6-15-16,-4 9-178 16,-15 16 312-16,-17 26-684 15,-17 18 156-15</inkml:trace>
          <inkml:trace contextRef="#ctx1" brushRef="#br0">-5147 4081 0,'0'0'15,"0"0"-15,53-12 16,16-3 0,33-4-16,4 8 31</inkml:trace>
          <inkml:trace contextRef="#ctx0" brushRef="#br0" timeOffset="3513.0063">-4171 5385 955 0,'10'42'352'0,"7"19"40"15,-2 7-228-15,11 27-91 16,-3-4-28-16,7 16 13 16,-7-19-24-16,4-9 2 15,-4-23-7-15,-3-18 22 0,-10-20-11 16,-1-5 25-1,-9-7 7-15,-10-14 16 0,-2 2-22 16,-16-23 0-16,-2-12-30 16,-9-33-11-16,-2-11-26 15,-2-23 3-15,13 11-8 16,9-8 9-16,11 19-8 16,15 1 7-16,7 17-5 0,14-5 5 15,-2 17-7-15,8 7 5 16,4 17-7-16,16 10 1 15,-5 11-5-15,11 9 4 16,-5 7-1-16,0 9 4 16,-18 2 1-16,-6 7 5 15,-16 1-1-15,-11 11 8 16,-13 2 8-16,-19 14 14 16,-10-1-2-16,-20 9 4 15,-2-10-9-15,-11-5-3 16,11-21-17-16,-5-7-13 15,17-16-29-15,9-10-165 16,15-8-78-16,17-16-272 16,13-7-87-16</inkml:trace>
          <inkml:trace contextRef="#ctx0" brushRef="#br0" timeOffset="4020.4653">-3960 3944 1008 0,'-28'-43'354'0,"-10"11"62"15,-3 22-272-15,-24 23-45 16,-5 21-37-16,-19 31-4 16,-2 11-25-16,-15 22 2 15,21 1-9-15,-2 13 2 16,20-13-15-16,8 12 2 16,27-17-9-16,10 1 5 15,22-14-9-15,16-5 2 16,13-19-7-16,12-5 5 15,5-23-4-15,20-23 0 16,3-24 2-16,19-45 9 16,4-23-4-16,14-49 8 0,-22-8-1 15,2-16 17-15,-23 16-2 16,-15-1 10-16,-22 44-5 16,-11 9 10-16,-18 30-20 15,-14 17 4-15,-8 28-15 16,-21 20 3-16,-12 23-10 15,-19 30-36-15,0 11-63 16,-11 24-421-16,19 4 86 16</inkml:trace>
          <inkml:trace contextRef="#ctx0" brushRef="#br0" timeOffset="3016.7239">-4485 5261 758 0,'-2'4'464'0,"16"-13"-64"0,7-14-103 0,12-22-189 0,11-11-39 16,14-19 8-16,3 1-14 15,7-16-10-15,-12 15-31 0,3 0-2 16,-15 19-16-16,-7 14-49 15,-13 28-36-15,-6 14-135 16,-13 20-254-16,-10 4 9 16</inkml:trace>
          <inkml:trace contextRef="#ctx0" brushRef="#br0" timeOffset="2772.3769">-4623 4593 818 0,'0'1'338'0,"0"-1"20"15,-2 0-204-15,5 8-69 16,3 4-35 0,9 16 8-16,5 8-12 0,10 17 11 15,2 0-7-15,3 6-1 16,-9-6-20-16,-2-13 7 15,-7-23-13-15,1-11 25 16,-7-23 2-16,1-32 15 0,-1-17-14 16,-2-35 2-1,-5-9-27-15,-1-7-6 0,-4 29-14 16,-1 17 1-16,1 42-6 16,-1 20-3-16,7 24-5 15,1 20 4-15,3 13-2 16,5 18 4-16,-1 2 3 15,4 3 2-15,1-12-4 16,3-12 3-16,2-19-5 16,1-19 4-16,2-27-2 0,2-31 8 15,-4-15-3-15,-1-27 8 16,-7 5-5-16,-7-7 5 16,-6 28-9-16,-1 16 6 15,-7 28-7-15,1 15 3 16,-1 18-8-16,4 14 5 15,-2 7-48-15,-3 5-92 16,9-1-372-16,-14 5 52 16</inkml:trace>
        </inkml:traceGroup>
        <inkml:traceGroup>
          <inkml:annotationXML>
            <emma:emma xmlns:emma="http://www.w3.org/2003/04/emma" version="1.0">
              <emma:interpretation id="{A4B0EA57-04E0-4F3C-BB82-82F730594097}" emma:medium="tactile" emma:mode="ink">
                <msink:context xmlns:msink="http://schemas.microsoft.com/ink/2010/main" type="inkWord" rotatedBoundingBox="18403,10069 18414,10058 18425,10069 18414,10081"/>
              </emma:interpretation>
              <emma:one-of disjunction-type="recognition" id="oneOf1">
                <emma:interpretation id="interp1" emma:lang="" emma:confidence="1">
                  <emma:literal/>
                </emma:interpretation>
              </emma:one-of>
            </emma:emma>
          </inkml:annotationXML>
          <inkml:trace contextRef="#ctx1" brushRef="#br0" timeOffset="-1742.7184">-4468 2419 0</inkml:trace>
        </inkml:traceGroup>
        <inkml:traceGroup>
          <inkml:annotationXML>
            <emma:emma xmlns:emma="http://www.w3.org/2003/04/emma" version="1.0">
              <emma:interpretation id="{0350A00A-ABFB-4136-B7A5-436A3ECF52C8}" emma:medium="tactile" emma:mode="ink">
                <msink:context xmlns:msink="http://schemas.microsoft.com/ink/2010/main" type="inkWord" rotatedBoundingBox="20429,9054 22389,7126 23803,8565 21843,10492">
                  <msink:destinationLink direction="with" ref="{770E78C2-25A1-4BFE-9BC0-E383970DF1C5}"/>
                </msink:context>
              </emma:interpretation>
              <emma:one-of disjunction-type="recognition" id="oneOf2">
                <emma:interpretation id="interp2" emma:lang="" emma:confidence="1">
                  <emma:literal/>
                </emma:interpretation>
              </emma:one-of>
            </emma:emma>
          </inkml:annotationXML>
          <inkml:trace contextRef="#ctx0" brushRef="#br0" timeOffset="-53123.2578">11-9 1332 0,'-3'-8'425'0,"6"10"57"16,4 7-372-16,11 24-44 15,5 7-47-15,14 24 14 16,-1 5 1-16,11 24 14 15,-8-8-11-15,5 23 7 16,-12-7-16-16,-9 27 10 16,-18-2-14-1,-21 31 6-15,-15-9-15 0,-29 41 4 16,-6-22 8-16,-15 15-10 16,13-35-578-16</inkml:trace>
          <inkml:trace contextRef="#ctx0" brushRef="#br0" timeOffset="-54179.5905">-671 607 1160 0,'5'3'325'15,"7"24"91"-15,5 17-322 16,7 20-19-16,5 0-24 0,6 6-1 16,1-14-17-1,8-14-6-15,0-28-13 0,3-29 4 16,-4-23-6-16,1-34-12 16,-10-10-36-16,-9-16 77 15,-9 13-502-15,-8 3 160 16</inkml:trace>
          <inkml:trace contextRef="#ctx0" brushRef="#br0" timeOffset="-53525.1855">-214 525 1180 0,'-12'-15'377'0,"4"7"76"16,4 7-291-16,-1 2-78 16,7 7-9-16,-4 4-33 15,5 14-10-15,2 10-26 16,5 26 8-16,4 11-7 0,1 33 18 15,2 2 1-15,-10 18 22 16,3-8-9-16,-7 7 12 16,-3-23-16-16,-2 1 2 15,5-24-21-15,-3-19-3 16,0-20-8-16,-1-25 5 16,-1-23-6-16,-2-24-3 15,0-10-30-15,3-17-155 16,2 0-369-16,13 3 40 15</inkml:trace>
          <inkml:trace contextRef="#ctx0" brushRef="#br0" timeOffset="-54133.713">-228 534 1109 0,'2'68'369'0,"2"22"77"15,2-7-305-15,11 7-11 16,-3-16-49-16,1-13-12 16,2-28-35-16,7-27-6 15,-6-28-14-15,9-22-105 16,4-9 54-16,1-5-444 15,-3 23 60-15</inkml:trace>
          <inkml:trace contextRef="#ctx0" brushRef="#br0" timeOffset="-54034.9739">35 1056 591 0,'-12'62'457'0,"1"-12"-100"16,2-16-38-16,0-19-282 16,0-17-374-16,3-20 98 15</inkml:trace>
          <inkml:trace contextRef="#ctx1" brushRef="#br0" timeOffset="22789.722">-79 1570 0,'0'0'16,"0"0"0</inkml:trace>
          <inkml:trace contextRef="#ctx0" brushRef="#br0" timeOffset="-54453.8578">-941 496 1232 0,'9'3'313'0,"-9"35"111"16,0 27-347-16,-3 45-4 15,-3 8-13-15,3 35 19 16,3-9-20-16,6 10-2 16,3-34-28-16,14-11-2 15,-3-38-22-15,10-30 2 16,7-38-11-16,11-32 8 15,-4-18-22-15,6-24-107 16,-7-2 390-16,-7-13-751 16,-18 4 269-16</inkml:trace>
          <inkml:trace contextRef="#ctx0" brushRef="#br0" timeOffset="-54722.1393">-1531 1282 1213 0,'20'11'262'0,"1"25"137"16,9 26-350-16,7 31 8 15,-4 7 3 1,-3 11 17-16,-7-5-22 0,0-9 0 16,-9-30-17-16,-1-9 10 15,-4-23-14-15,-6-16 20 16,-6-14 17-16,-9-23 8 16,-8-20-20-16,-13-31-2 15,-3-26-24-15,-2-48-26 16,13-7-13-16,13-6 8 15,14 21-7-15,13 16 6 16,8 48-4-16,7 24 1 16,2 23-8-16,12 11 4 15,2 13-4-15,4 13 5 0,-6 3 1 16,-2 7 3-16,-13-2-2 16,-9 8 5-16,-16-3-4 15,-16 18 6-15,-15 8-4 16,-20 17 5-16,-8 1-4 15,-10 6 3-15,7-17-3 16,0-16 4-16,16-18-92 16,12-15-447-16,14-24 121 15</inkml:trace>
          <inkml:trace contextRef="#ctx1" brushRef="#br1" timeOffset="178928.0813">-2446 1407 0,'0'0'0,"83"-38"32,274-95-1,72 11-16</inkml:trace>
        </inkml:traceGroup>
      </inkml:traceGroup>
    </inkml:traceGroup>
  </inkml:traceGroup>
</inkml:ink>
</file>

<file path=ppt/ink/ink40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16:28.0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B825A5-60C6-4B8F-953B-04C6A9D3FFB9}" emma:medium="tactile" emma:mode="ink">
          <msink:context xmlns:msink="http://schemas.microsoft.com/ink/2010/main" type="writingRegion" rotatedBoundingBox="15964,10328 16006,10328 16006,10419 15964,10419"/>
        </emma:interpretation>
      </emma:emma>
    </inkml:annotationXML>
    <inkml:traceGroup>
      <inkml:annotationXML>
        <emma:emma xmlns:emma="http://www.w3.org/2003/04/emma" version="1.0">
          <emma:interpretation id="{EEF51E6E-C21B-4948-B930-962354978073}" emma:medium="tactile" emma:mode="ink">
            <msink:context xmlns:msink="http://schemas.microsoft.com/ink/2010/main" type="paragraph" rotatedBoundingBox="15964,10328 16006,10328 16006,10419 15964,10419" alignmentLevel="1"/>
          </emma:interpretation>
        </emma:emma>
      </inkml:annotationXML>
      <inkml:traceGroup>
        <inkml:annotationXML>
          <emma:emma xmlns:emma="http://www.w3.org/2003/04/emma" version="1.0">
            <emma:interpretation id="{B2D3DB7F-300D-4596-A97F-45759F00C14E}" emma:medium="tactile" emma:mode="ink">
              <msink:context xmlns:msink="http://schemas.microsoft.com/ink/2010/main" type="line" rotatedBoundingBox="15964,10328 16006,10328 16006,10419 15964,10419"/>
            </emma:interpretation>
          </emma:emma>
        </inkml:annotationXML>
        <inkml:traceGroup>
          <inkml:annotationXML>
            <emma:emma xmlns:emma="http://www.w3.org/2003/04/emma" version="1.0">
              <emma:interpretation id="{2D99A253-C5F9-42A8-8970-07C737316E13}" emma:medium="tactile" emma:mode="ink">
                <msink:context xmlns:msink="http://schemas.microsoft.com/ink/2010/main" type="inkWord" rotatedBoundingBox="15964,10328 16006,10328 16006,10419 15964,10419"/>
              </emma:interpretation>
              <emma:one-of disjunction-type="recognition" id="oneOf0">
                <emma:interpretation id="interp0" emma:lang="" emma:confidence="1">
                  <emma:literal/>
                </emma:interpretation>
              </emma:one-of>
            </emma:emma>
          </inkml:annotationXML>
          <inkml:trace contextRef="#ctx0" brushRef="#br0">-7977 7618 0,'0'0'0,"0"0"16</inkml:trace>
          <inkml:trace contextRef="#ctx0" brushRef="#br0" timeOffset="214902.1902">-7950 7542 0</inkml:trace>
        </inkml:traceGroup>
      </inkml:traceGroup>
    </inkml:traceGroup>
  </inkml:traceGroup>
</inkml:ink>
</file>

<file path=ppt/ink/ink4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3:07.85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EBE7135-C8C3-403E-9F17-FC2EA25E5CF9}" emma:medium="tactile" emma:mode="ink">
          <msink:context xmlns:msink="http://schemas.microsoft.com/ink/2010/main" type="inkDrawing" rotatedBoundingBox="14536,4779 15792,14548 14346,14734 13090,4964" semanticType="callout" shapeName="Other">
            <msink:sourceLink direction="from" ref="{7C93E8CC-E184-48A4-B4A8-C0A0ED8A04BC}"/>
            <msink:sourceLink direction="to" ref="{0D9A31B8-1467-4A1D-9192-922C774676E8}"/>
          </msink:context>
        </emma:interpretation>
      </emma:emma>
    </inkml:annotationXML>
    <inkml:trace contextRef="#ctx0" brushRef="#br0">0 0 987 0,'35'34'219'0,"16"31"98"0,3 17-294 16,11 35 5-16,-4 15-6 16,13 48 4-16,-12 4-6 15,15 57 12-15,-7-4 0 16,0 57 16-16,-14-9-5 16,2 61 6-1,-17-24-14-15,-8 69-4 0,-2-28-16 16,-12 66 9-16,-7-39-3 15,-2 75 11-15,-3-57-4 0,-2 44 6 16,5-70-18-16,-1 28 2 16,7-81-13-16,-3 20 3 15,-5-59-9-15,-4 21 7 16,-8-51-6-16,-4 16 4 16,-5-52-6-16,-1 5 8 15,0-48-7-15,1 0 7 16,-3-46-7-16,1-8 8 15,-1-33-13-15,-6-7-42 16,0-34-37-16,-19-17-122 16,-6-27-223-16,-17-44 6 15</inkml:trace>
    <inkml:trace contextRef="#ctx0" brushRef="#br0" timeOffset="395.1006">-909 562 1292 0,'-6'24'273'0,"15"2"123"16,14-2-384-16,13-4-8 15,4-14-2-15,17-26 16 16,1-26 5-16,18-34 12 15,-3-23-1-15,6-50 7 16,-16-2-12-16,-6 0 10 16,-26 19-3-16,-8 14 20 15,-11 51-8-15,2 33-7 16,3 27-20-16,18 36-3 0,7 26-25 16,25 58 4-1,6 20 4-15,24 43 6 0,0 4-7 16,23 30 33-16,-11-33-88 15,8 15-427-15,-25-39 140 16</inkml:trace>
  </inkml:traceGroup>
</inkml:ink>
</file>

<file path=ppt/ink/ink4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3:17.90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2387C51-22E4-4F60-8C57-37036D486471}" emma:medium="tactile" emma:mode="ink">
          <msink:context xmlns:msink="http://schemas.microsoft.com/ink/2010/main" type="inkDrawing" rotatedBoundingBox="9614,1490 16408,6688 15715,7594 8921,2396" semanticType="callout" shapeName="Other">
            <msink:sourceLink direction="to" ref="{4D600EE2-C8A3-4CD7-AF55-13AE31F7017F}"/>
            <msink:sourceLink direction="to" ref="{F2700821-82A6-4378-91EC-648F83EE9B80}"/>
          </msink:context>
        </emma:interpretation>
      </emma:emma>
    </inkml:annotationXML>
    <inkml:trace contextRef="#ctx0" brushRef="#br0">0 53 360 0,'4'-19'331'15,"-2"5"-45"-15,-2 3-17 0,-3 7-122 16,3 1-25-16,-3 1-62 16,3 2-16-16,3 3-27 15,4 9 1-15,1 10-3 16,5 16 15-16,3 12 5 16,6 22 13-16,6 4-3 0,14 34 0 15,4-4-13 1,10 35-2-16,1-3-10 0,7 14-4 15,-5-26-4-15,13 15-1 16,-6-32-5-16,25 18-1 16,-4-14-1-16,16 23-2 15,0-8-1-15,22 27 1 16,-10-25-2-16,22 29 2 16,-8-19 0-16,12 12 1 15,-11-31-3-15,19 32 2 16,-16-27 0-16,16 8 0 15,-15-20 5-15,20 1 15 16,-20-35 5-16,24 17 12 16,-14-12 3-16,30 20 2 15,-23-2-14-15,28 23-2 16,-20-18-12-16,23 16-3 16,-26-19-6-16,22 15 1 0,-16-20 0 15,25 11 2-15,-23-26-1 16,22 0 1-16,-17-23 0 15,5 0-1-15,-25-22-1 16,7-1 5-16,-22-9 0 16,10-1 2-16,-23-3-3 15,5 12 10-15,-18-2 0 0,3 10 9 16,-26-7-1-16,9 1 3 16,-15-10-8-1,-7-3-2-15,-14-10-9 0,-6-5 4 16,-16-4-2-16,-9-7 7 15,-8 1 2-15,-6-2 11 16,-5 3 0-16,-7-2 14 16,2 1-1-16,-1 1 5 15,-2 0-13-15,-3-1-5 16,-3-5-13-16,-3-2-16 16,-5-1-152-16,-28-17-463 15,-5-1 99-15</inkml:trace>
  </inkml:traceGroup>
</inkml:ink>
</file>

<file path=ppt/ink/ink4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3:33.020"/>
    </inkml:context>
    <inkml:brush xml:id="br0">
      <inkml:brushProperty name="width" value="0.09333" units="cm"/>
      <inkml:brushProperty name="height" value="0.09333" units="cm"/>
      <inkml:brushProperty name="color" value="#ED1C24"/>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10:23:26.409"/>
    </inkml:context>
  </inkml:definitions>
  <inkml:traceGroup>
    <inkml:annotationXML>
      <emma:emma xmlns:emma="http://www.w3.org/2003/04/emma" version="1.0">
        <emma:interpretation id="{A555828A-E8A4-487C-B2C0-0A646FF9CE97}" emma:medium="tactile" emma:mode="ink">
          <msink:context xmlns:msink="http://schemas.microsoft.com/ink/2010/main" type="writingRegion" rotatedBoundingBox="8097,17580 12136,13348 14075,15199 10036,19431"/>
        </emma:interpretation>
      </emma:emma>
    </inkml:annotationXML>
    <inkml:traceGroup>
      <inkml:annotationXML>
        <emma:emma xmlns:emma="http://www.w3.org/2003/04/emma" version="1.0">
          <emma:interpretation id="{53ECBB5F-15C5-4BBB-A779-C8961FF74EC1}" emma:medium="tactile" emma:mode="ink">
            <msink:context xmlns:msink="http://schemas.microsoft.com/ink/2010/main" type="paragraph" rotatedBoundingBox="8097,17580 12136,13348 14075,15199 10036,19431" alignmentLevel="1"/>
          </emma:interpretation>
        </emma:emma>
      </inkml:annotationXML>
      <inkml:traceGroup>
        <inkml:annotationXML>
          <emma:emma xmlns:emma="http://www.w3.org/2003/04/emma" version="1.0">
            <emma:interpretation id="{B2AF9079-8A8F-4CDD-B3CF-51A59CA8ED76}" emma:medium="tactile" emma:mode="ink">
              <msink:context xmlns:msink="http://schemas.microsoft.com/ink/2010/main" type="line" rotatedBoundingBox="8097,17580 12136,13348 13497,14647 9458,18879"/>
            </emma:interpretation>
          </emma:emma>
        </inkml:annotationXML>
        <inkml:traceGroup>
          <inkml:annotationXML>
            <emma:emma xmlns:emma="http://www.w3.org/2003/04/emma" version="1.0">
              <emma:interpretation id="{88909A00-2E9C-4452-B6CB-8AEAEC699EA3}" emma:medium="tactile" emma:mode="ink">
                <msink:context xmlns:msink="http://schemas.microsoft.com/ink/2010/main" type="inkWord" rotatedBoundingBox="8541,18004 10638,15807 11331,16469 9234,18666"/>
              </emma:interpretation>
              <emma:one-of disjunction-type="recognition" id="oneOf0">
                <emma:interpretation id="interp0" emma:lang="" emma:confidence="0">
                  <emma:literal>Sichturat</emma:literal>
                </emma:interpretation>
                <emma:interpretation id="interp1" emma:lang="" emma:confidence="0">
                  <emma:literal>Sickurat</emma:literal>
                </emma:interpretation>
                <emma:interpretation id="interp2" emma:lang="" emma:confidence="0">
                  <emma:literal>Sichthiat</emma:literal>
                </emma:interpretation>
                <emma:interpretation id="interp3" emma:lang="" emma:confidence="0">
                  <emma:literal>Michurat</emma:literal>
                </emma:interpretation>
                <emma:interpretation id="interp4" emma:lang="" emma:confidence="0">
                  <emma:literal>Eichurat</emma:literal>
                </emma:interpretation>
              </emma:one-of>
            </emma:emma>
          </inkml:annotationXML>
          <inkml:trace contextRef="#ctx0" brushRef="#br0">739 9369 1614 0,'-23'18'437'16,"-5"17"113"-16,0 8-470 15,1 13-21-15,4 1-38 16,0 0 0-16,10-13-9 16,1-8 5-16,7-18-13 15,5-3 2-15,3-6-10 16,8-5 4-16,2-1-7 0,10-5 6 16,3-1-7-16,13-3 6 15,-1 0-5-15,12 4 8 16,0 4-8-16,-3 2 9 15,-10 7-7-15,-5 7 8 16,-14 5-8 0,-12 9 14-16,-6 4-6 0,-6 11 4 15,-6 2 6-15,-8 2 11 16,-1-5-13-16,-5-10 7 16,-1-17-3-16,2-16-14 15,13-12-10-15,6-16 5 31,11-4-8-31,12-2-5 0,4 2-7 0,5-14-12 16,-1 7-14-16,-3-11-7 0,-6 0 0 16,-10-9 16-16,-7 9 13 15,-4-2 17-15,-2 14 5 16,2 12 33-16,2 16-1 16,8 16 12-16,4 14-3 15,9 15 15-15,0 0-27 16,13 6 4-16,-4-4-12 15,0-6 6-15,-6-13-15 16,-1-9 8-16,-11-19-10 0,-12-22-64 16,-7-18-131-16,-9-23-370 15,-13-4 9-15</inkml:trace>
          <inkml:trace contextRef="#ctx0" brushRef="#br0" timeOffset="364.3314">725 9140 775 0,'17'27'528'0,"3"17"-86"16,-2 5-100-16,11-1-255 16,1-14-72-16,4-13-88 15,-6-21 128-15,12-17-497 16,-4-12 118-16</inkml:trace>
          <inkml:trace contextRef="#ctx0" brushRef="#br0" timeOffset="572.2892">1217 9117 893 0,'6'11'344'0,"-7"18"38"0,2 10-217 16,4 19-45-16,1 4-12 16,7 26 32-16,7-8-16 15,4 1 6-15,1-24-40 16,1-16-23-16,-7-28-43 16,-2-30-9-16,-9-32-16 15,-12-33 5-15,-3-18-4 0,-11-23 8 16,-10 10-4-16,-7-4 3 15,-1 30-1-15,-8 16-4 16,8 30-10-16,5 21-1 16,13 29-9-1,12 29 2-15,11 20 1 0,7 21 9 16,3 1 8-16,3 11 30 16,2-15-2-16,0-12 7 15,-2-26-5-15,1-22-4 16,-3-29-26-16,-4-30 3 15,-5-11-5-15,7-7 4 16,-3 3-5-16,5 10-4 16,6 28-11-16,9 17 4 15,0 11-7-15,5 19 8 16,1 11 4-16,-4 9 14 0,-7-2-5 16,0 2 10-16,-11-15-9 15,-6-10 17-15,-5-24-29 16,-1-22-168-16,-12-11-364 15,-12-18 43-15</inkml:trace>
          <inkml:trace contextRef="#ctx0" brushRef="#br0" timeOffset="1109.0822">1545 8742 1118 0,'20'31'374'0,"-10"20"98"16,4 12-284-16,10 6-57 15,-1-6-11-15,4-7-5 16,0-17-56-16,2-12-3 16,-7-17-36-16,-3-15-7 15,-5-12-13-15,-8-24 9 16,-9-10-4-16,-5-14 4 16,-4-7-4-16,-4-5 5 15,-1 19-10-15,2 10 3 16,6 20-8-16,6 19 2 15,7 23-7-15,13 22 7 16,3 14-1-16,8 25 15 16,1 1 1-16,5 1 18 0,-3-21-7 15,1-13 5-15,-7-27-13 16,-3-16 4-16,-10-23-18 16,-7-27 9-16,-10-12-5 15,-7-27 5-15,-6-2-7 16,-2-6 6-16,1 24-9 15,2 15 2-15,6 23-9 16,10 26-1-16,5 24-5 16,13 23 6-16,4 11-3 15,10 24 13-15,1-4 6 0,5 4 16 16,-6-14-7-16,1-15 7 16,-11-24-10-16,-4-18 1 15,-11-24-17-15,-12-20-8 16,-10-13-22-16,-11-25-118 15,-8-4-79-15,-15-16-357 16,0 3-13-16</inkml:trace>
          <inkml:trace contextRef="#ctx0" brushRef="#br0" timeOffset="1907.1885">2114 8248 1278 0,'4'51'374'0,"-11"18"103"0,4 3-348 16,1 18-2-16,4-7-9 15,2 2-7-15,11-15-21 16,4-18-9-16,-6-23-48 0,9-23-13 16,-6-21-20-16,-7-29 3 15,-4-11-3-15,3-21-1 16,-8-1-8-16,-5-14-4 16,-4 10-9-16,-3-5-7 15,-8 16 2-15,5 6 4 16,3 25 7-16,4 16 6 15,13 26 7-15,8 27 3 16,6 25 4-16,12 25 13 16,6 4 7-16,1 11 12 15,1-17-3-15,4-18-1 16,-8-31-14-16,-5-33-3 16,-10-25-14-16,-11-45 5 15,-9-24-2-15,-8-35 2 16,-7-1-5-16,-14-23 5 0,-7 16-5 15,-11-4 3-15,4 39-11 16,2 20 1-16,17 39-6 16,16 41 3-16,16 44-3 15,9 34 10-15,4 18 2 16,9 27 18-16,5-2 4 16,6 6 15-16,-3-22-2 15,11-3 2-15,-7-31-17 0,-1-15-2 16,-6-23-17-16,-8-9 2 15,-7-13-4-15,-6-5-4 16,-11-2-2-16,-11-1-7 16,-7-3-5-16,-15-3-2 15,-5-6 0-15,-12-14-2 16,1-3 8-16,-10-10 4 16,7-2 3-16,-2 0 8 15,11 8-1-15,9 1 19 16,12 10 4-16,9 3 13 15,14 2-9-15,11-1 7 16,14-4-20-16,23-4-2 16,5 1-15-16,16-7 8 15,-1-2-9-15,5 1 1 16,-16 0-102-16,-19-5-502 16,-21 12 130-16</inkml:trace>
          <inkml:trace contextRef="#ctx0" brushRef="#br0" timeOffset="1498.6099">1669 8205 1354 0,'2'29'421'0,"5"4"79"0,12 4-349 16,2-11-110-16,3-5 2 15,2-15-55-15,3-12-112 16,-7-14 14-16,10-3-391 0,-1-5 22 16</inkml:trace>
        </inkml:traceGroup>
        <inkml:traceGroup>
          <inkml:annotationXML>
            <emma:emma xmlns:emma="http://www.w3.org/2003/04/emma" version="1.0">
              <emma:interpretation id="{FC6ED259-1C3B-4EB1-8C8C-F8F84BDA9C1E}" emma:medium="tactile" emma:mode="ink">
                <msink:context xmlns:msink="http://schemas.microsoft.com/ink/2010/main" type="inkWord" rotatedBoundingBox="10284,15288 12136,13348 13497,14647 11645,16588"/>
              </emma:interpretation>
              <emma:one-of disjunction-type="recognition" id="oneOf1">
                <emma:interpretation id="interp5" emma:lang="" emma:confidence="1">
                  <emma:literal/>
                </emma:interpretation>
              </emma:one-of>
            </emma:emma>
          </inkml:annotationXML>
          <inkml:trace contextRef="#ctx0" brushRef="#br0" timeOffset="-23855.8445">2800 6110 1191 0,'-66'1'283'0,"0"25"94"16,3 18-340-16,-5 31-34 16,15 16-5-16,1 31 19 15,15 6 11-15,12 22 21 16,22-12-1-16,14 2 3 16,16-23-20-16,14-7-6 15,3-32-22-15,8-13 1 16,-4-29-6-16,10-16 6 15,-11-23-2-15,5-18 8 0,-8-16-4 16,-3-11 10-16,-11-1-7 16,-4-8 8-16,-13 8-10 15,-8 1 9-15,-10 10 1 16,-4 3 17-16,-6 14-7 16,-2 5 12-16,2 13-8 15,2 14-6-15,-1 12-19 16,9 13 5-16,5 7-13 0,6-1 7 15,7-13-5-15,0-9 6 16,2-14-10-16,8-25 9 16,3-14-9-16,9-18 7 15,6-7-2-15,4-1 4 16,-8 19-8-16,-2 27 1 16,-11 28-4-16,-3 30 4 15,-7 17 2-15,-2 14 11 16,-6-1 0-16,2-1 6 15,-5-22-6-15,0-20 3 16,1-23-22-16,-2-29-132 16,-4-29-358-16,-7-39 60 15</inkml:trace>
          <inkml:trace contextRef="#ctx0" brushRef="#br0" timeOffset="-23411.9406">3279 6826 900 0,'27'21'358'0,"-8"4"15"16,2-9-175-16,3-8-166 16,3-20 41-16,-2-19 1 15,1-25 6-15,-5-5-12 16,-1-14 3-16,-11 5-42 16,-2 8-7-16,-7 25-15 15,2 10 23-15,-7 24-7 0,2 30 10 16,-1 11-5-16,-1 23 5 15,-4 12-25-15,7 18 9 16,1-5-9-16,8 13 8 16,7-16-10-16,10-7 7 15,4-24-12-15,10-23 4 16,-3-33-10-16,12-38 9 16,1-26-6-16,8-45 7 15,-4-3-3-15,6-39 7 16,-17 11-5-16,-14-8 2 15,-18 32 0-15,-14 3 2 16,-13 47-5-16,-5 20 4 16,-2 35-6-16,-6 35 2 15,5 27-3-15,-4 33 2 16,6 18-5-16,9 21 10 16,9-11-5-16,10 7 5 0,11-25-2 15,13-2 5-15,0-27-1 16,13-8-130-16,-3-27-48 15,6-20-348-15,-3-23-33 16</inkml:trace>
          <inkml:trace contextRef="#ctx0" brushRef="#br0" timeOffset="-23075.6676">4276 6366 1201 0,'-14'58'298'0,"-4"33"127"16,6 11-328-16,1 10 5 15,8-16-4-15,9-16 1 16,13-35-36-16,9-32-10 16,4-39-40-16,11-44 2 15,-4-23-9-15,2-40 7 16,-10-2-4-16,-12-24 1 16,-16 30-5-16,-13-2 2 15,-8 46-8-15,-1 20 1 16,6 47-9-16,1 19 1 15,8 37-3-15,3 35 12 16,2 12 5-16,9 29 22 16,5-2 1-16,9-4 8 0,3-28-12 15,10-9-2-15,1-28-11 16,0-11-41-16,-3-11-117 16,-8 3-381-16,-12-1 49 15</inkml:trace>
          <inkml:trace contextRef="#ctx0" brushRef="#br0" timeOffset="-22650.2816">4863 6224 1246 0,'11'-11'430'0,"10"6"59"15,9 4-286-15,2-4-155 16,8 2 3-16,-7 0-26 0,1-3 2 15,-7-4-27-15,-1-1-500 16,-13-1 173-16</inkml:trace>
        </inkml:traceGroup>
      </inkml:traceGroup>
      <inkml:traceGroup>
        <inkml:annotationXML>
          <emma:emma xmlns:emma="http://www.w3.org/2003/04/emma" version="1.0">
            <emma:interpretation id="{F76F0060-977A-4F35-BFEE-5D8B6E020DD6}" emma:medium="tactile" emma:mode="ink">
              <msink:context xmlns:msink="http://schemas.microsoft.com/ink/2010/main" type="line" rotatedBoundingBox="9399,17993 12406,15802 12971,16577 9963,18768"/>
            </emma:interpretation>
          </emma:emma>
        </inkml:annotationXML>
        <inkml:traceGroup>
          <inkml:annotationXML>
            <emma:emma xmlns:emma="http://www.w3.org/2003/04/emma" version="1.0">
              <emma:interpretation id="{97184D24-6759-4119-AC34-D888143BBEFE}" emma:medium="tactile" emma:mode="ink">
                <msink:context xmlns:msink="http://schemas.microsoft.com/ink/2010/main" type="inkWord" rotatedBoundingBox="9533,18178 11321,16875 11752,17466 9963,18768"/>
              </emma:interpretation>
              <emma:one-of disjunction-type="recognition" id="oneOf2">
                <emma:interpretation id="interp6" emma:lang="" emma:confidence="0">
                  <emma:literal>K.</emma:literal>
                </emma:interpretation>
                <emma:interpretation id="interp7" emma:lang="" emma:confidence="0">
                  <emma:literal>A.</emma:literal>
                </emma:interpretation>
                <emma:interpretation id="interp8" emma:lang="" emma:confidence="0">
                  <emma:literal>Se.</emma:literal>
                </emma:interpretation>
                <emma:interpretation id="interp9" emma:lang="" emma:confidence="0">
                  <emma:literal>a.</emma:literal>
                </emma:interpretation>
                <emma:interpretation id="interp10" emma:lang="" emma:confidence="0">
                  <emma:literal>d.</emma:literal>
                </emma:interpretation>
              </emma:one-of>
            </emma:emma>
          </inkml:annotationXML>
          <inkml:trace contextRef="#ctx0" brushRef="#br0" timeOffset="2742.3544">1709 9741 1223 0,'-5'9'498'15,"10"-2"36"-15,11 0-266 16,10-7-153-16,18-7-9 15,9-12-50-15,25-34-7 16,-1-19-24-16,20-28 1 16,-6-15-17-16,17-5 3 0,-16 15-11 15,18-15 3 1,-18 20-7-16,4-7 7 0,-25 3-7 16,4 3 7-16,-22 29-5 15,-6 7 3-15,-14 27-4 16,-3 12 3-16,-19 25-5 15,-20 12 5-15,-15 16-4 16,-20 29 6-16,-9 12-3 16,-32 28 4-16,-6 7-4 0,-28 17 4 15,-1-11-5-15,-27 22 8 16,9-15-12 0,-14 18-6-16,20-11-2 0,2 3 3 15,30-24-8-15,18 1 11 16,24-32 5-16,20-7 2 15,15-23-3-15,16-15 1 16,13-28-4-16,23-25 2 16,15-28-2-16,30-27 4 15,11-6-1-15,33-27 4 16,1 6 1-16,13-17-20 16,-14 12-9-16,7-8-10 15,-27 22-6-15,7-6-11 16,-22 26 22-16,-1-2 7 15,-21 15 10-15,-11 9 6 0,-17 26 8 16,-7 13-1-16,-12 17 0 16,-10 10 13-16,-2 8 4 15,-17 7 22-15,-8 0 5 16,-20 13 18-16,-10 4-8 16,-24 14 1-16,-6 3-20 15,-25 18-4-15,8 1-21 16,-20 23-2-16,14-5-8 15,-4 18-3-15,24-12-9 0,1 4-5 16,27-28-73-16,11 10-492 16,18-27 135-16</inkml:trace>
          <inkml:trace contextRef="#ctx1" brushRef="#br0">3146 9216 0,'0'0'31,"0"0"-15</inkml:trace>
        </inkml:traceGroup>
        <inkml:traceGroup>
          <inkml:annotationXML>
            <emma:emma xmlns:emma="http://www.w3.org/2003/04/emma" version="1.0">
              <emma:interpretation id="{000E5483-32EE-4994-9BDD-7158215CA2E8}" emma:medium="tactile" emma:mode="ink">
                <msink:context xmlns:msink="http://schemas.microsoft.com/ink/2010/main" type="inkWord" rotatedBoundingBox="10958,16858 12406,15802 12894,16472 11446,17528"/>
              </emma:interpretation>
              <emma:one-of disjunction-type="recognition" id="oneOf3">
                <emma:interpretation id="interp11" emma:lang="" emma:confidence="1">
                  <emma:literal/>
                </emma:interpretation>
              </emma:one-of>
            </emma:emma>
          </inkml:annotationXML>
          <inkml:trace contextRef="#ctx0" brushRef="#br0" timeOffset="-22029.5845">2680 8392 1354 0,'9'-9'372'15,"6"15"98"-15,3 17-380 16,8 22-13-16,1 13-28 16,4 15 11-16,-7-8-15 0,5-3-2 15,4-21-27-15,7-21 3 16,-1-34-14-16,8-37 7 15,-4-16-9-15,-7-36 9 16,-9-8-7-16,-4 2 3 16,-9 36-5-16,-1 15-6 15,-2 47-10-15,6 40-4 16,-1 24-6-16,6 20 8 16,0 3 7-16,10 9 7 15,-3-18 4-15,3-11 11 16,-2-24-8-16,-1-18 10 15,-8-33-6-15,1-26 9 16,-6-16-10-16,9-19 5 16,-3 7-11-16,4 6 3 15,0 29-11-15,3 21 0 16,-6 33-9-16,1 20 5 16,-4 10-3-16,4 10 9 0,-4-8-1 15,1-7 9-15,-3-20-12 16,0-19-37-16,-1-25-48 15,4-30-91-15,-4-12 438 16,0-22-771-16,-2 1 352 16</inkml:trace>
          <inkml:trace contextRef="#ctx0" brushRef="#br0" timeOffset="-21723.8103">3979 8016 688 0,'7'59'426'0,"-5"14"-41"0,1 4-44 16,3-13-245-16,7-8 8 15,0-23-26-15,6-24-14 16,4-27-39-16,3-35-1 16,-3-18-16-16,7-34 6 15,-7-6-10-15,-7-18 8 16,-2 14-10-16,-6 6 7 16,-10 25-6-16,-5 19 5 15,-1 33-7-15,-1 28 8 16,1 23-5-16,5 34 12 15,6 14 5-15,8 26 39 16,1 2 7-16,8 7 19 16,6-23-15-16,7-8-6 0,-1-27-38 15,7-15-7-15,-4-23-19 16,2-15-143-16,-10-5-405 16,-4 2 86-16</inkml:trace>
        </inkml:traceGroup>
      </inkml:traceGroup>
    </inkml:traceGroup>
  </inkml:traceGroup>
</inkml:ink>
</file>

<file path=ppt/ink/ink4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3:13.122"/>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FF1E4546-08CD-4C2A-98AF-50880A370872}" emma:medium="tactile" emma:mode="ink">
          <msink:context xmlns:msink="http://schemas.microsoft.com/ink/2010/main" type="writingRegion" rotatedBoundingBox="11502,16853 22987,10110 24840,13266 13355,20009"/>
        </emma:interpretation>
      </emma:emma>
    </inkml:annotationXML>
    <inkml:traceGroup>
      <inkml:annotationXML>
        <emma:emma xmlns:emma="http://www.w3.org/2003/04/emma" version="1.0">
          <emma:interpretation id="{5D51EBF7-1CF4-4EAF-B1F4-2ADD94B1EE51}" emma:medium="tactile" emma:mode="ink">
            <msink:context xmlns:msink="http://schemas.microsoft.com/ink/2010/main" type="paragraph" rotatedBoundingBox="11502,16853 22987,10110 24840,13266 13355,20009" alignmentLevel="1"/>
          </emma:interpretation>
        </emma:emma>
      </inkml:annotationXML>
      <inkml:traceGroup>
        <inkml:annotationXML>
          <emma:emma xmlns:emma="http://www.w3.org/2003/04/emma" version="1.0">
            <emma:interpretation id="{063C336F-8246-4912-BE63-B220AF6D3A70}" emma:medium="tactile" emma:mode="ink">
              <msink:context xmlns:msink="http://schemas.microsoft.com/ink/2010/main" type="line" rotatedBoundingBox="11502,16853 22987,10110 24840,13266 13355,20009"/>
            </emma:interpretation>
          </emma:emma>
        </inkml:annotationXML>
        <inkml:traceGroup>
          <inkml:annotationXML>
            <emma:emma xmlns:emma="http://www.w3.org/2003/04/emma" version="1.0">
              <emma:interpretation id="{E7EDB56A-445D-408C-8B2E-C9927BE96FFB}" emma:medium="tactile" emma:mode="ink">
                <msink:context xmlns:msink="http://schemas.microsoft.com/ink/2010/main" type="inkWord" rotatedBoundingBox="11872,17484 16302,14884 17165,16354 12736,18955"/>
              </emma:interpretation>
              <emma:one-of disjunction-type="recognition" id="oneOf0">
                <emma:interpretation id="interp0" emma:lang="" emma:confidence="1">
                  <emma:literal/>
                </emma:interpretation>
              </emma:one-of>
            </emma:emma>
          </inkml:annotationXML>
          <inkml:trace contextRef="#ctx0" brushRef="#br0">-9529 8973 1222 0,'15'13'309'0,"5"43"135"15,1 21-338-15,11 40-11 16,-3 3 11-16,6 26 7 16,0-18-36-16,9 1 0 15,-5-31-32-15,2-6-11 16,-3-36-26-16,-5-13 4 16,-11-19-10-16,-6-21 10 15,-3-20-6-15,-9-22 9 16,-5-23-7-16,-1-38 7 15,-4-17-10-15,-8-26 7 0,4 10-11 16,1 8 6-16,1 40-8 16,5 29 3-16,5 35-9 15,4 27-9-15,0 23-26 16,-3 18-99-16,-6 13-47 16,3 13-353-16,-8 0 14 15</inkml:trace>
          <inkml:trace contextRef="#ctx0" brushRef="#br0" timeOffset="75.7951">-9080 9802 1231 0,'29'41'362'15,"-2"-5"81"-15,2 7-327 16,-3-8-77-16,-2-11-2 16,-4-16-38-16,-5-24-25 15,-4-34-421-15,-4-27 118 16</inkml:trace>
          <inkml:trace contextRef="#ctx0" brushRef="#br0" timeOffset="-378.2422">-9632 9694 1082 0,'-8'44'368'0,"1"-9"48"0,-2-3-264 15,0-11-115-15,4-3-10 16,-1-8-33-16,4-3-27 16,8-2-4-16,10 2 1 15,0 1 3-15,12 1 11 16,4 0 21-16,7 5 0 15,-1-10 2-15,10 4-4 16,-5-7-6-16,2 1-5 16,-10 4-1-16,0 14 0 15,-15 1 14-15,-3 21 48 0,-8 10 30 16,-6 9 47-16,-12 1 16 16,-3 11 19-16,-5-13-39 15,-4 0-16-15,-4-24-48 16,-3-10-9-16,-6-19-44 15,-7-28-168-15,3-20 435 16,3-20-818-16,8-19 250 0</inkml:trace>
          <inkml:trace contextRef="#ctx0" brushRef="#br0" timeOffset="-723.481">-9973 9612 1175 0,'-7'8'323'0,"1"10"85"16,6 9-326-16,5 4-49 15,1-2-6-15,2-10-22 16,5-5-1-16,-1-13-13 16,-1-10-13-16,-2-6-390 15,-7-15 115-15</inkml:trace>
          <inkml:trace contextRef="#ctx0" brushRef="#br0" timeOffset="-1131.0983">-10738 10031 868 0,'-17'-8'398'0,"8"8"-1"16,11-4-204-16,14-10-76 15,12-5-20-15,20-16 27 16,5-14-10-16,15-19 14 16,-1-5-42-16,12-7-24 15,-11 11-43-15,7 13-5 16,-12 27-38-16,-5 23-142 15,-23 21-359-15,-11 22 46 16</inkml:trace>
          <inkml:trace contextRef="#ctx0" brushRef="#br0" timeOffset="-734.4508">-9969 9860 1097 0,'26'44'295'0,"3"33"123"15,0 2-306-15,1 12-2 16,-6-9-15-16,-1-2-13 16,-3-28-44-16,-5-16-9 15,-3-24-25-15,-4-24-61 16,-8-20-54-16,-5-21-345 15,-1 0 37-15</inkml:trace>
          <inkml:trace contextRef="#ctx0" brushRef="#br0" timeOffset="-1429.1872">-10382 9822 1339 0,'3'-31'323'0,"7"30"125"16,3 34-384-16,1 42-5 15,4 14-10-15,6 31 16 0,2-3-13 16,7 4 6-16,4-30-23 16,-2-9 1-16,-11-35-20 15,-4-17 2-15,-14-25-12 16,-14-23-10-16,-10-14-40 16,-23-26-94-16,-10-10-38 15,-25-17-342-15,-12 6 21 16</inkml:trace>
          <inkml:trace contextRef="#ctx0" brushRef="#br0" timeOffset="-1073.1445">-10677 10392 1261 0,'18'-4'282'16,"20"-10"136"-16,4-7-373 16,14-11-5-16,2-3-7 15,10-9-22-15,-12 6-77 16,7 3-353-16,-15 12 83 16</inkml:trace>
          <inkml:trace contextRef="#ctx0" brushRef="#br0" timeOffset="771.8742">-8860 9429 845 0,'3'48'375'0,"2"22"21"16,4-6-159-16,2-2-136 15,-1-15-17-15,1-3-1 0,-1-23-39 16,3-6-14-16,0-12-21 15,8-3-2-15,2 0-5 16,3 2 5-16,3 3-3 16,1 4 6-16,-4-3 0 15,0 4 14-15,-5 4-4 16,-6-11 10-16,0-6-8 16,-4-12 4-16,0-17-13 0,-1-24 15 15,-2-9-11-15,-8-39 7 16,-3-3-11-16,-2-36 3 15,-7 2-12-15,-5-20-6 16,-5 34-20-16,-10 4-3 16,-5 47-11-16,1 18-5 15,4 40 2-15,6 19 16 16,10 28 7-16,5 26 8 16,6 21 11-16,5 24 33 15,7 8 10-15,8 5 31 16,6-8 2-16,14 7 5 15,3-24-29-15,3-9-10 16,-3-21-34-16,9-14-1 16,-9-30-10-16,4-17-96 15,-1-13-86-15,2 1-358 16,-19-3-10-16</inkml:trace>
          <inkml:trace contextRef="#ctx0" brushRef="#br0" timeOffset="1318.9355">-8289 8996 1264 0,'-3'-13'409'0,"7"23"63"16,8 25-358-16,13 33-17 15,7 10-52-15,10 34 11 16,-2 3-8-16,4 20 9 16,-5-19-16-16,0 5 3 15,-7-34-21-15,-4-9 1 16,-12-38-13-16,-4-11 9 15,-12-26-7-15,-10-23 10 16,-8-30-8-16,-13-46 4 16,-7-33-12-16,-4-27 2 15,8 3-11-15,7 1 4 16,13 46-4-16,14 26 3 16,13 31-7-16,9 22 0 15,9 24-5-15,11 13 2 16,1 13-3-16,4 12 7 15,-9 1 0-15,-5 4 5 16,-13 1-5-16,-14 1 17 0,-9-2-4 16,-14 10 12-16,-12-3-6 15,-19 0 11-15,-2-8-15 16,-10-10-11-16,4-21-27 16,9-16-115-16,20-18-77 15,15-1-351-15,15 7-15 16</inkml:trace>
          <inkml:trace contextRef="#ctx0" brushRef="#br0" timeOffset="2267.1132">-7798 8752 1302 0,'-12'11'334'0,"-6"20"114"15,4 10-378-15,1 17-6 16,4 0-8-16,6 7 5 15,10-7-8-15,5-1 10 16,2-17-22-16,7-8 0 16,-3-17-27-16,5-14 0 15,-6-19-11-15,3-24 6 16,-5-19-6-16,-2-23 6 16,-8-2-4-16,-8-5 4 15,-6 18-7-15,-15 12 4 0,-2 25-5 16,-3 13 3-16,2 17-7 15,1 12 1-15,15 3-9 16,7 19 5-16,7 7-5 16,10 2 12-16,6-2 0 15,5 0 10-15,0-21-5 16,5-23 8-16,-2-22-8 0,-1-20 6 16,-3-11-7-16,-3-29 6 15,-10-2-7-15,-5-13 4 16,-8 6-8-16,-11-3 7 15,-1 33-5-15,-2 17 3 16,3 31-7-16,4 30-1 16,7 28-9-16,6 37 3 15,3 20-2-15,9 34 25 16,-1 4 10-16,10 19 21 16,0-26 0-16,7-8 3 15,-4-36-24-15,8-21-5 16,-6-37-18-16,1-32 1 15,-9-28-5-15,-6-28 7 16,-7-12-7-16,-5-7-4 16,-10 16-8-16,0 14 5 15,1 26-8-15,5 15 4 16,2 14 1-16,10 23 7 16,4 8-5-16,6 22 10 0,2 6 1 15,4 9 19-15,-4-15-5 16,-3-12 8-16,-2-24-9 15,0-31 7-15,-4-22-17 16,-6-31 8-16,1-3-10 16,-3-12 7-16,-3 14-17 0,1 9-19 15,-1 29-11-15,0 8-3 16,5 25-10-16,0 20 11 16,-2 12 21-16,6 6 9 15,-2 4 5-15,1-7 9 16,-2-15 1-16,0-20-46 15,-1-13-33-15,-8-37-59 16,0-20-44-16,-2-29-33 16,2-9 44-16,-12-30 115 15,0 16-337-15,-6-4 196 16</inkml:trace>
          <inkml:trace contextRef="#ctx0" brushRef="#br0" timeOffset="2565.3127">-7235 7911 1029 0,'12'64'316'0,"-2"27"129"15,8 2-266-15,6 11 11 16,-4-13-30-16,3-9-19 16,4-32-73-16,-3-9-23 0,-9-27-53 15,-1-12-59-15,-8-12-47 16,-1-3-61-16,-4-7-22 16,2 6 9-16,2 11 61 15,2 9 64-15,2 14 78 16,7 12 49-16,-3 1 13 15,4 2 19-15,-3-9-14 16,2-8-9-16,-4-12-29 0,2-18-4 16,-3-15-18-16,-4-26-2 15,-4-9-22-15,-9-22-69 16,-1-1-27-16,-9-7-337 16,3 17 32-16</inkml:trace>
          <inkml:trace contextRef="#ctx0" brushRef="#br0" timeOffset="2973.6653">-6933 8095 584 0,'15'50'457'0,"5"18"-61"16,-3 8-52-16,1 14-184 16,-1-16-49-16,4-10-14 15,-4-25-44-15,4-27-13 16,-4-33-27-16,1-29-5 16,-5-20-3-16,-3-18-13 15,-7 2-33-15,0 4-77 16,-8 18-15-16,2 16-77 15,2 23 27-15,2 25 104 16,8 17 103-16,6 27 47 0,2 8 91 16,1 8 30-16,-4-10-67 15,0-9-17-15,-4-26-34 16,2-33-7-16,-1-29-43 16,3-26-6-16,-7-16-8 15,-2-25 0-15,-5 3-1 16,-6-7-119-16,-8 13 37 0,3 20-247 15,2 37 66-15,-1 36 88 16,7 37 147-16,6 36-3 16,4 15 261-16,2 29-13 15,2-10-62-15,3 11 22 16,-2-18-36-16,6-12-9 16,-4-33-60-16,8-17-29 15,-2-32-49-15,4-25 2 16,-5-8-7-16,5-11-56 15,-6 1-35-15,5 5-83 16,-5 20-10-16,3 12 5 16,-4 24 59-1,3 20 71-15,-4 18 109 0,4 24 50 16,-2 3 17-16,2 5 18 16,-5-10-35-16,3-13-25 15,-5-29-40-15,-3-12-86 0,-8-22-59 16,-13-14-319-16,-12-10-77 15,-9-8-126 1</inkml:trace>
          <inkml:trace contextRef="#ctx0" brushRef="#br0" timeOffset="3267.4079">-6434 8285 1290 0,'26'35'535'0,"9"-4"21"15,15-6-279-15,5-12-208 16,7-10-11-16,-3-18-43 15,2-14-85-15,-17-7-112 0,-11-10-378 16,-19 1 11-16</inkml:trace>
        </inkml:traceGroup>
        <inkml:traceGroup>
          <inkml:annotationXML>
            <emma:emma xmlns:emma="http://www.w3.org/2003/04/emma" version="1.0">
              <emma:interpretation id="{FAE0B4BC-47D5-4672-8949-7171961CC026}" emma:medium="tactile" emma:mode="ink">
                <msink:context xmlns:msink="http://schemas.microsoft.com/ink/2010/main" type="inkWord" rotatedBoundingBox="17130,14672 21487,12114 22849,14435 18492,16993"/>
              </emma:interpretation>
            </emma:emma>
          </inkml:annotationXML>
          <inkml:trace contextRef="#ctx0" brushRef="#br1" timeOffset="-67072.4783">-3836 7728 1334 0,'-6'-6'358'0,"11"-6"97"0,16-14-359 15,12-12-51-15,26-20 1 16,14-16-9-16,18-31 2 16,5-7-13-16,12-25-4 15,-5 10-14-15,3-5 2 16,-10 23-7-16,-8 4 5 15,-19 34-5-15,-11 4 9 16,-25 24-3-16,-11 13 9 16,-15 18-7-16,-4 6 7 15,-3 6-10-15,-4 7-3 16,-4 2-12-16,-10 16-152 16,-12 11-358-16,-28 19 64 15</inkml:trace>
          <inkml:trace contextRef="#ctx0" brushRef="#br1" timeOffset="-79504.0065">-4687 7713 1546 0,'-18'3'454'0,"10"-3"76"16,11-3-398-16,11-3-130 16,12-8-5-16,10-7-5 0,25-17 10 15,1-5-5-15,24-13 6 16,-1-5-5-16,3-8 7 16,-13 3-4-16,-7-3 6 15,-24 8-5-15,-6 9-21 16,-18 14-19-16,-8 16-55 15,-11 15-76-15,-8 21-367 16,-11 10 67-16</inkml:trace>
          <inkml:trace contextRef="#ctx0" brushRef="#br1" timeOffset="-66484.1088">-3240 7256 1052 0,'-9'23'456'16,"11"7"-20"-16,5 2-231 15,9 15-161-15,3 3-36 16,9 17 7-16,2-2 10 15,11 20 11-15,-2-3-8 0,15 16 2 16,-3-13-11-16,-1 5-1 16,-7-17-15-16,-5 1 4 15,-13-18-5-15,-6 3 9 16,-10-13-3-16,-6-4 18 16,-2-14 4-16,-8-10 39 15,-2-15-1-15,-11-21 7 16,-15-25-21-16,-20-36-9 15,1-18-40-15,-2-45-5 16,12-5-7-16,19-8 9 16,27 24-1-16,16-2 6 15,12 42-3-15,16 6 0 16,2 21-6-16,13 3 3 16,-9 23-5-16,10 2 3 15,-11 15-4-15,3 6 3 0,-16 8-3 16,-5 9-1-16,-16 10-2 15,-14 15 6-15,-19 10 0 16,-20 25 7-16,-11 6 1 16,-21 17 8-16,-10 0-7 15,-14 2 4-15,8-23 0 16,-1-25-112-16,28-30-461 0</inkml:trace>
          <inkml:trace contextRef="#ctx0" brushRef="#br1" timeOffset="-79249.1741">-4535 8054 1446 0,'1'1'357'0,"17"-10"114"16,11-10-418-16,21-27-29 0,9-13-20 16,19-15 7-16,-5 1-7 15,16-6 10-15,-11 21-77 16,8 14-411-16,-21 18 119 16</inkml:trace>
          <inkml:trace contextRef="#ctx0" brushRef="#br1" timeOffset="-64512.1001">-2540 6544 1145 0,'-12'18'336'0,"6"-8"76"15,10-9-328-15,13-12-8 16,10-8-25-16,20-16-9 16,9-3-6-16,16-11-3 15,-1 2-16-15,9 2-34 16,-11 11-74-16,1 7-356 16,-17 7 68-16</inkml:trace>
          <inkml:trace contextRef="#ctx0" brushRef="#br1" timeOffset="-64742.6258">-2532 6264 1381 0,'3'-11'377'0,"1"3"87"0,14-5-396 16,22-7-34-16,13-4-34 16,20-28 2-1,4-9 2-15,13-16-1 0,-13 0 0 16,-6-10-4-16,-22 22-28 15,-13 15-71-15,-22 27-36 16,-20 28-333-16,-17 31 33 0</inkml:trace>
          <inkml:trace contextRef="#ctx0" brushRef="#br1" timeOffset="-63898.3132">-1918 5405 1233 0,'-6'-11'367'0,"1"17"69"16,7 15-357-16,1 23-27 16,5 13-41-16,4 21-1 15,0-3-3-15,12 8 11 16,5-16 4-16,7-8 0 16,1-24-3-16,5-14 0 15,-7-21-7-15,-1-22 16 16,-9-18 6-16,-2-30 7 0,-8-9 1 15,-10-12-1-15,-7 11-19 16,-2 7-4-16,-7 26-7 16,-1 18-1-16,4 22-4 15,5 22-2-15,5 15-4 16,8 16-2-16,9 11 1 16,-1 1 2-16,5-9-1 0,4-8 4 15,-1-17-1-15,6-20 1 16,4-13 4-16,2-20 12 15,-8-10 6-15,-7-7 9 16,-9 1 2-16,-14-10 7 16,-11 8-10-16,-12-4-1 15,-7 4-9-15,-8 3-4 16,11 16-11-16,1 10-8 16,9 12-4-16,13 11-2 15,4 7 0-15,-2 4-15 16,4 1-37-16,1 0-166 15,7-2-346-15,6-16 21 16</inkml:trace>
          <inkml:trace contextRef="#ctx0" brushRef="#br1" timeOffset="-79955.1599">-5547 7362 1017 0,'109'-33'0'16,"14"-10"-294"-16</inkml:trace>
          <inkml:trace contextRef="#ctx0" brushRef="#br1" timeOffset="-76863.5359">-3874 6456 965 0,'-1'34'244'15,"4"20"79"-15,4 10-265 0,4 13-30 16,0-10-2-16,2 1 5 15,-2-19-5-15,2-14 11 16,-2-21-5-16,7-27 27 16,-1-17 3-16,3-26 13 15,-2-17-13-15,0-21 3 16,-6 7-30-16,-1 1-2 16,-7 24-4-16,1 22-1 15,0 34-9-15,-2 28 9 16,3 20-8-16,3 25-10 15,3 7-5-15,8 11 8 16,2-14-12-16,6-10 3 16,1-26-7-16,-1-23 5 15,-2-21-3-15,-2-24 15 16,-4-25-1-16,0-27 16 0,-2-3-3 16,-4-11 8-16,-7 19-12 15,-4 18 10-15,0 28-14 16,-4 18 4-16,-4 16-13 15,1 6 5-15,2 1-10 16,-2 5-65-16,-1-7-87 16,1 0-359-16,7-11 23 0</inkml:trace>
          <inkml:trace contextRef="#ctx0" brushRef="#br1" timeOffset="-75793.6412">-3077 5563 848 0,'10'-29'321'15,"-7"18"31"-15,-4 11-201 16,-2 8-87-16,-3 27-9 15,-3 12-23-15,-3 22 6 16,-5 12-8-16,-3 14 8 0,0-7-4 16,-2-4 11-16,-1-23-8 15,2-8 8-15,5-28-5 16,-2-9 8-16,5-15-15 16,-3-21-3-16,4-19-13 15,2-26 0-15,8-13-14 16,5-10 2-16,5 19-4 0,1 8 2 15,0 34-5-15,-4 13-7 16,-2 17-7-16,6 12 0 16,0 5-2-16,9 10 5 15,3 7 6-15,8 7 6 16,1-6 1-16,7-1 3 16,-5-8-1-16,1-11 3 15,-4-10-1-15,-2-6 1 16,-7-5-2-16,-3-5 7 15,-7 2-4-15,-5 0 6 16,-4 3 3-16,-8 3 19 16,-5 1-7-16,-8 5 6 15,-4 5-7-15,-13-3-1 16,1 1-17-16,-14-2 1 0,1-5-4 16,-9-7 3-1,10-1-5-15,1-1 4 0,15-3-4 16,12 1 5-16,13 8-7 15,7 1-3-15,12 3-9 16,14 1 2-16,2 1-7 16,18-3 5-16,7-9 3 15,11-8 7-15,-2-6-2 16,9-12 6-16,-5-1-1 0,0-4-113 16,0 10-370-16</inkml:trace>
          <inkml:trace contextRef="#ctx0" brushRef="#br1" timeOffset="-62968.3354">-1384 4513 809 0,'-3'-29'502'15,"3"14"-75"-15,-3 15-145 16,-2 16-189-16,-1 13-67 15,-1 18-13-15,1 9-5 16,-3 13 0-16,1-1 0 16,4-3 1-16,0-13-2 0,-2-7 8 15,2-11 6-15,-4-10 19 16,1-8 11-16,-5-12 31 16,4-9-6-1,-4-16-11-15,1-1-17 0,-7-18-9 16,1 3-32-16,-7-4 1 15,6 11 1-15,0-2-3 16,9 18-5-16,2 7-4 16,9 7-5-16,4 16-4 15,6 10-2-15,8 12 1 16,4 5 4-16,13 11 3 16,1-8 5-16,10-1 2 15,-2-11-1-15,1-12-1 16,-12-11 1-16,-7-11 0 15,-11-9 1-15,-8-6 9 0,-9-5 6 16,-10-6 4-16,-10 0 3 16,-12-2 2-16,-6 0-10 15,-8 2-4-15,4 7-5 16,4 1-1-16,12 4-4 16,8 3 2-16,10 8-3 15,8 2-5-15,5 1-1 0,10 0-3 16,8 3-1-16,15-3 12 15,7-5-31-15,13 1-151 16,0-5-358-16,-7-14 35 16</inkml:trace>
        </inkml:traceGroup>
        <inkml:traceGroup>
          <inkml:annotationXML>
            <emma:emma xmlns:emma="http://www.w3.org/2003/04/emma" version="1.0">
              <emma:interpretation id="{3E222594-53E9-436E-8A91-F1D498B67FF7}" emma:medium="tactile" emma:mode="ink">
                <msink:context xmlns:msink="http://schemas.microsoft.com/ink/2010/main" type="inkWord" rotatedBoundingBox="21229,11142 22987,10110 24215,12202 22457,13234"/>
              </emma:interpretation>
              <emma:one-of disjunction-type="recognition" id="oneOf1">
                <emma:interpretation id="interp1" emma:lang="" emma:confidence="1">
                  <emma:literal/>
                </emma:interpretation>
              </emma:one-of>
            </emma:emma>
          </inkml:annotationXML>
          <inkml:trace contextRef="#ctx0" brushRef="#br1" timeOffset="-62658.6801">-775 4957 1370 0,'-10'-3'608'0,"10"6"-6"16,-3-3-305-16,2-4-209 15,1-1-55-15,-2-9-32 16,-1-4-94-16,11-27-511 15,6-5 126-15</inkml:trace>
          <inkml:trace contextRef="#ctx0" brushRef="#br1" timeOffset="-61885.582">-581 4397 1293 0,'15'-16'343'16,"20"-18"114"-16,16-17-357 0,34-47-37 15,17-20-14-15,29-26-1 16,1-2-26-16,10-2-3 15,-22 34-14 1,-6 9-2-16,-35 29-52 0,-12 13-90 16,-31 17-272-16,-10 28-69 15,-19 25-157-15</inkml:trace>
          <inkml:trace contextRef="#ctx0" brushRef="#br1" timeOffset="-62227.7829">-645 3977 1089 0,'0'12'380'16,"-1"3"100"-1,1 0-286-15,1-4-14 0,1-5-18 16,2-17-13-16,8-20-57 16,11-48-15-16,7-11-25 0,16-37-29 15,-4-16-13-15,-7-30 2 16,-12 21-9-16,-17-5 5 15,-17 35-4-15,-1 28 2 16,2 50-5-16,-1 34-3 16,7 26-6-16,4 30 0 15,7 5-3-15,8 24 3 16,10 1 1-16,8 7 7 16,5-10-2-16,3 0 4 15,-5-17-5-15,7-8 6 16,-5-14-6-16,4-7 7 15,-5-6-5-15,1 4-18 16,-10-1-22-16,-3 11-74 16,-10-5-77-16,-3 6-383 15,-6 1 49-15</inkml:trace>
          <inkml:trace contextRef="#ctx0" brushRef="#br1" timeOffset="-61456.0364">-44 4277 1137 0,'20'47'301'15,"4"14"121"-15,8 7-327 16,9 20 0-16,0-4-16 15,7 7-10-15,-2-18-36 0,2 6-3 16,-5-22-15-16,-7 2 1 16,-13-15-12-1,-3-3 11-15,-11-16 8 0,-9-6 44 16,-5-14 17-16,-7-11 32 16,-11-12-12-16,-16-19-7 15,-7-5-46-15,-17-28-20 16,-3-10-33-16,1-34-8 15,15-5-10-15,12-19 3 16,25 20-4-16,20-3 5 16,17 36 8-16,17 12 5 15,6 24 0-15,19 11 0 16,-4 20-5-16,6 14 3 16,-9 13-3-16,5 12 2 15,-20 3 1-15,-6 8 3 16,-15-5 0-16,-19 13 4 15,-16-2-2-15,-20 18 13 0,-12 3-1 16,-26 18 7-16,-8-7-3 16,-10-5 4-1,9-22-12-15,1-20 0 0,28-34-152 16,24-33-423 0,22-30 88-16</inkml:trace>
        </inkml:traceGroup>
      </inkml:traceGroup>
    </inkml:traceGroup>
  </inkml:traceGroup>
</inkml:ink>
</file>

<file path=ppt/ink/ink4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3:21.32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BCB5D38-6DCB-43A3-A2E5-745DE80BD5ED}" emma:medium="tactile" emma:mode="ink">
          <msink:context xmlns:msink="http://schemas.microsoft.com/ink/2010/main" type="inkDrawing" rotatedBoundingBox="2262,6453 6341,3318 6950,4111 2871,7245" semanticType="callout" shapeName="Other">
            <msink:sourceLink direction="with" ref="{633EA2FE-7517-4478-9DF1-DB1AE4CE220C}"/>
            <msink:sourceLink direction="with" ref="{8215BC21-204B-4257-8F3B-C46B9E55AB9C}"/>
          </msink:context>
        </emma:interpretation>
      </emma:emma>
    </inkml:annotationXML>
    <inkml:trace contextRef="#ctx0" brushRef="#br0">0 2913 685 0,'17'12'241'16,"7"5"32"-16,17 2-169 15,11 0-58-15,20 0-8 16,9-5-18-16,24-9-7 16,-1-10-6-16,22-13 8 15,-7-11-3-15,22-9 6 16,-15-3 4-16,19-9 1 16,-13 8-9-16,28-7-2 15,-18-3-5-15,21-13-5 16,-13 1 0-16,26-18 2 15,-26-6-2-15,20-6 6 16,-23 5 7-16,9-23 16 0,-27-1 4 16,11-26 8-16,-31 4-3 15,13-16-3-15,-24 18-8 16,8-22 5-16,-18 28-1 16,13-13 6-16,-19 14-2 15,2-13-6-15,-15 25-10 16,2-6-4-16,-18 20-10 0,3 7 3 15,-10 23 4-15,-1 5 15 16,-10 21 3-16,0 0 9 16,-9 12-2-16,-5 5-3 15,-6 12-16-15,-2 4-3 16,-7 8-8-16,-5 0-3 16,-4 5-9-16,-15 10-385 15,-8 1-66-15</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9:01.9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332629-FCAA-4E82-BACA-0B5F62A6C35F}" emma:medium="tactile" emma:mode="ink">
          <msink:context xmlns:msink="http://schemas.microsoft.com/ink/2010/main" type="writingRegion" rotatedBoundingBox="24209,7463 33241,5047 33747,6938 24715,9353"/>
        </emma:interpretation>
      </emma:emma>
    </inkml:annotationXML>
    <inkml:traceGroup>
      <inkml:annotationXML>
        <emma:emma xmlns:emma="http://www.w3.org/2003/04/emma" version="1.0">
          <emma:interpretation id="{8CE18A8B-AF0A-4DF7-8552-A53F0E739156}" emma:medium="tactile" emma:mode="ink">
            <msink:context xmlns:msink="http://schemas.microsoft.com/ink/2010/main" type="paragraph" rotatedBoundingBox="24209,7463 33241,5047 33747,6938 24715,9353" alignmentLevel="1"/>
          </emma:interpretation>
        </emma:emma>
      </inkml:annotationXML>
      <inkml:traceGroup>
        <inkml:annotationXML>
          <emma:emma xmlns:emma="http://www.w3.org/2003/04/emma" version="1.0">
            <emma:interpretation id="{EB6359FF-A177-492E-AC26-B90098AFDEC9}" emma:medium="tactile" emma:mode="ink">
              <msink:context xmlns:msink="http://schemas.microsoft.com/ink/2010/main" type="line" rotatedBoundingBox="24209,7463 33241,5047 33747,6938 24715,9353"/>
            </emma:interpretation>
          </emma:emma>
        </inkml:annotationXML>
        <inkml:traceGroup>
          <inkml:annotationXML>
            <emma:emma xmlns:emma="http://www.w3.org/2003/04/emma" version="1.0">
              <emma:interpretation id="{0390DA65-2F50-48DC-8855-EF388A0A025E}" emma:medium="tactile" emma:mode="ink">
                <msink:context xmlns:msink="http://schemas.microsoft.com/ink/2010/main" type="inkWord" rotatedBoundingBox="24209,7463 28441,6331 28947,8221 24715,9353"/>
              </emma:interpretation>
              <emma:one-of disjunction-type="recognition" id="oneOf0">
                <emma:interpretation id="interp0" emma:lang="" emma:confidence="1">
                  <emma:literal/>
                </emma:interpretation>
              </emma:one-of>
            </emma:emma>
          </inkml:annotationXML>
          <inkml:trace contextRef="#ctx0" brushRef="#br0">39 393 956 0,'-21'-3'294'0,"7"-3"70"0,10-2-264 15,13-4-34-15,14-2-24 16,15-18-9-16,10-1-18 15,28-11-3-15,1 0-5 16,15 0-1-16,2 14-3 16,10 4-1-16,-16 14 0 15,12 0-18-15,7-16-399 16,-15-17 126-16</inkml:trace>
          <inkml:trace contextRef="#ctx0" brushRef="#br0" timeOffset="-404.5018">479 373 1211 0,'-13'-11'280'0,"7"22"99"16,7 10-358-16,8 22-14 16,5 8-12-16,9 19 4 15,1-2 2-15,9 14 4 16,-4-13-1-16,5-3 0 0,-10-23-2 15,3-14-25-15,-10-23-16 16,-2-30-21-16,-3-27-322 16,-6-32 86-16</inkml:trace>
          <inkml:trace contextRef="#ctx0" brushRef="#br0" timeOffset="-222.4041">727 256 1018 0,'-5'49'217'16,"4"21"98"-16,8-7-288 31,-4-31-3-31,2 2-12 0,21 90 2 16,-2-19-3-16,3-17 3 15,-3-22-1-15,-22-69 6 16,-10-7-1-16,-10-16-350 16,-18-3 119-16</inkml:trace>
          <inkml:trace contextRef="#ctx0" brushRef="#br0" timeOffset="348.6167">1302 431 1188 0,'0'18'407'0,"-9"-14"39"16,9-4-324-16,13-6-64 15,10-7-51-15,10-13 4 0,10-6-3 16,15-10 2-16,-4 4 1 15,4 0-53-15,-7 10-41 16,-2 7-371-16,-17 17 58 0</inkml:trace>
          <inkml:trace contextRef="#ctx0" brushRef="#br0" timeOffset="529.6603">1356 643 953 0,'-4'5'344'0,"8"1"22"16,10-12-229-16,22-12-105 16,11-4-23-16,22-14 10 15,4-4-13-15,13-17-375 16,-12 2 122-16</inkml:trace>
          <inkml:trace contextRef="#ctx0" brushRef="#br0" timeOffset="71117.5874">1660 144 955 0,'-11'-11'283'15,"5"7"67"-15,2 1-248 16,4 3-63-16,7 9-8 16,5 0-22-16,7 5-2 15,2 2-10-15,8-1 8 16,-4-8 0-16,7-9 17 0,-4-15 4 15,5-25 12-15,-6-13-2 16,5-27 6-16,-11-7-13 16,-5-22 2-16,-12 12-11 15,-18-16 2-15,-7 23-7 16,-2 4 1-16,1 28-10 16,3 16-1-16,12 28-10 15,2 8 0-15,8 13-6 16,10 16-3-16,3 6 0 0,13 16 8 15,1 5 1-15,11 16 3 16,2-8-40-16,16 12-362 16,-4-12 104-1</inkml:trace>
          <inkml:trace contextRef="#ctx0" brushRef="#br0" timeOffset="70752.3859">1897-79 708 0,'15'-117'584'15,"1"-10"-447"-15,9 219-21 0,-1-17-35 16,6 143-9-16,-7 23-34 16,0-133-8-16,-6-23-17 15,-1-2 2-15,-4-20-3 16,-3-6 1-1,-1-13-2-15,-2-3 1 0,-6-12-3 16,-3-6 1-16,2-8-3 16,-4-6 3-16,-3-4-11 15,-4-14-53-15,-6-11 44 0,-26-24-366 16,-6-14 81-16</inkml:trace>
          <inkml:trace contextRef="#ctx0" brushRef="#br0" timeOffset="16680.9848">2214-572 336 0,'-6'-3'362'16,"3"1"-158"0,1 2-129-16,-12 0 5 15,1 0-19-15,-5 6 4 0,4 6-22 16,2 8 4-16,3 3-21 0,-2 15 5 16,5 1-8-16,-8 13 5 15,1 4-10-15,-3 11 3 16,4-7-9-16,-3 10 3 15,3-11-6-15,6 2 3 16,1-6-7-16,2 5 2 16,2-6-5-16,8 12 1 15,-2 0-2-15,1 8 2 16,3-1-4-16,2 0 4 16,-5-11-3-16,-2-1 3 15,1-14-3-15,-1 0 5 16,0-3 0-16,0-2 2 15,7-2-1-15,-1-3 3 16,2-6-4-16,5 2 1 16,1-6-3-16,-1 2 2 0,0-6-4 15,2 3 3-15,-2-6-4 16,3-1 3-16,0-5-4 16,2 4 5-16,-5-7-4 15,6-4 4-15,-8 1-5 16,2-7 5-16,-2 1-5 15,0-4 5-15,-1 1-5 16,2-5 6-16,-3 3-5 0,0-6 4 16,1 4-3-16,-2-2 2 15,-1 5-3 1,1-7 3-16,-2 7-6 0,-2-2 5 16,1 1-4-16,0-8 4 15,-1 7-4-15,1-10 5 16,3-6-4-16,0-1 4 15,3-3-4-15,3-8 5 16,-4 2-4-16,4-7 2 16,-4 1-4-16,3-11 5 15,-2 1-5-15,0-5 5 16,-1 7-2-16,1-5 1 16,-5 11-1-16,0-3 2 15,-4 6-3-15,1-9 2 16,-2 2-2-16,1-8 2 15,-3 3-1-15,4-9 0 0,-2 9-3 16,1-8 4 0,0 6-2-16,2-4 2 15,-4 5-1-15,-1-7 3 16,-3 5-4-16,-3-6 3 0,0 6-3 16,0-5 6-16,-1 8 0 15,-5-1 8-15,4 8 3 16,-4-1 15-16,-8 9 1 0,-2 0 7 15,-3 7-4-15,-13-4 5 16,-1 6-13-16,-2-1 1 16,-1 6-9-16,-7 4-2 15,8 11-10-15,-10 4 4 16,1 2-10-16,-8 5 1 16,6 3-23-16,-7 1 136 15,12 1-511-15,-21 7 194 16</inkml:trace>
          <inkml:trace contextRef="#ctx0" brushRef="#br0" timeOffset="70031.1224">2396 10 731 0,'-8'-6'263'0,"2"5"24"16,3 1-191-16,0 6-41 15,3 2-29-15,2 5 13 16,-1 4-7-16,1 9 8 0,2-1-13 15,1 13 2-15,-1 3-17 16,2 11 3-16,2 6-11 16,-2 13 3-16,-3-9-7 15,0 8 9-15,-1-12-8 16,-4 7 13-16,-3-11 0 16,-1 6 12-16,-1-7-5 15,-1 1 15-15,2-17-12 16,-1-5 6-16,4-13-12 0,3-5 4 15,-2-8-14-15,2-10 4 16,3-12-9-16,-1-17 8 16,-2-11-6-16,0-26 5 15,-2-3-5-15,1-12 3 16,-4 6-7-16,-1-6 4 16,1 20-5-16,1-5 4 15,2 17-5-15,5 8 4 16,3 11-6-16,7 4 4 15,2 9-4-15,-2 1 4 16,1 3-4-16,4 5 1 16,-1 8-5-16,7 5 3 15,0 4-3-15,11 13 4 16,-3 3 1-16,6 7 4 16,-6-4-2-16,-2 5 4 15,-8-10-3-15,-6-2 1 0,-10-8 0 16,-4 0 24-16,-2-4 14 15,-6 1 26-15,-3 2 8 16,-11 4 8-16,-4-2-20 16,-13 5-10-16,2-1-23 15,-6-3-4-15,10-4-11 16,0-4-3-16,10-7-45 16,4-22 298-16,7-15-749 0,5-20 311 15</inkml:trace>
          <inkml:trace contextRef="#ctx0" brushRef="#br0" timeOffset="-1324.3125">2382-114 988 0,'-3'-11'305'0,"3"7"52"16,6 14-283-16,5 34-16 0,-1 17-40 15,3 30-2-15,-6 17-7 16,1 16 2-16,-5-8-5 16,0 10 1-16,0-20-3 15,-2-5 5-15,1-20-2 16,-1-11 13-16,-2-31 9 0,-1-15 52 16,-2-21 12-16,-5-22 5 15,0-24-13-15,-1-31-7 16,1-14-52-16,0-30-15 15,6-1-7-15,2-5 3 16,1 22-5-16,4 0 2 16,5 30-2-16,7 3-1 15,3 22-4-15,10 6 0 16,3 12-3-16,6-1 1 16,-6 29-11 30,-16-1-6-46,1 2-11 0,42 2 18 0,-10 17 2 16,-8 10 9-16,-15 20 1 16,-39-10 11-16,-6 8-1 15,-4-6 6-15,-7-4 9 0,1-10 7 16,-5-6 1-16,9-10-1 16,-6-10-6-16,7-8-14 15,1-13-100-15,11-7-54 16,8-13-347-16,5 11 4 15</inkml:trace>
          <inkml:trace contextRef="#ctx0" brushRef="#br0" timeOffset="-1056.9741">3208-310 1026 0,'3'20'222'0,"-5"18"108"16,-1 7-304-16,-9 9 14 15,-2-6-1-15,-4 10 15 16,-3-14-7-16,0 3 5 16,2-6-12-16,-2 4-5 15,0-11-18-15,3 7 1 16,-1-8-45-16,0-3-360 15,5-14 113-15</inkml:trace>
          <inkml:trace contextRef="#ctx0" brushRef="#br0" timeOffset="-872.4673">3036-114 1357 0,'3'5'281'16,"9"2"130"-16,6 5-404 15,14 6-8-15,8-5 0 16,19 5-3-16,0-3-51 0,17 8-356 16,-9 1 100-16</inkml:trace>
          <inkml:trace contextRef="#ctx0" brushRef="#br0" timeOffset="77606.965">3060-487 600 0,'-12'-14'297'16,"5"3"-2"-16,1 5-134 15,6 3-85-15,6 2-26 16,3-1-42-16,7 4-4 15,1-4-8-15,7-2 5 0,-1-7-1 16,7-9 4-16,-2-7 1 16,-1-12 11-16,-3-7-2 15,-2-21 4-15,-10-1-3 16,-8-14-2-16,-2 6-8 16,-2 7 0-16,-3 26-2 15,1 19-10-15,8 28 1 16,6 31 0-16,4 15-1 0,5 20 7 15,11 1 10 1,7 2 139-16,10-21-460 0,7-40 201 16</inkml:trace>
          <inkml:trace contextRef="#ctx0" brushRef="#br0" timeOffset="77293.738">3373-522 388 0,'-6'-46'558'0,"0"1"-390"0,0 37-25 0,9 31-79 16,1 32-24-16,11 25-24 15,14 26-3-15,0-4 0 16,4 9 2-16,-1-16-2 15,-3 1 0-15,-6-23-3 0,3 3 0 16,-10-16-7 0,-2-5 4-16,-5-17-5 0,-6-8 19 15,-6-13 3 1,-6-11 13-16,-5-11-8 0,-8-10 5 16,-4-11-23-16,-8-21-27 15,0-6-59-15,-6-26-253 16,-2 0 46-16</inkml:trace>
          <inkml:trace contextRef="#ctx0" brushRef="#br0" timeOffset="1025.3296">3842-87 1446 0,'3'9'374'16,"-2"-6"102"-16,4-4-403 16,15-1-67-16,14-4-9 15,14-12 1-15,23-18 3 16,2-7-31-16,18-14 374 16,-9-1-817-16,-11 6 363 0</inkml:trace>
        </inkml:traceGroup>
        <inkml:traceGroup>
          <inkml:annotationXML>
            <emma:emma xmlns:emma="http://www.w3.org/2003/04/emma" version="1.0">
              <emma:interpretation id="{E0AA3AFD-51A7-4DB9-BC16-34E4D9410C98}" emma:medium="tactile" emma:mode="ink">
                <msink:context xmlns:msink="http://schemas.microsoft.com/ink/2010/main" type="inkWord" rotatedBoundingBox="29140,6955 30476,6597 30741,7588 29405,7946">
                  <msink:destinationLink direction="with" ref="{46D84962-D899-4C12-BF82-D974CB8222B1}"/>
                </msink:context>
              </emma:interpretation>
              <emma:one-of disjunction-type="recognition" id="oneOf1">
                <emma:interpretation id="interp1" emma:lang="" emma:confidence="1">
                  <emma:literal/>
                </emma:interpretation>
              </emma:one-of>
            </emma:emma>
          </inkml:annotationXML>
          <inkml:trace contextRef="#ctx0" brushRef="#br0" timeOffset="2197.4323">5087-651 767 0,'2'-12'357'0,"-5"9"-4"0,1 9-154 16,1 9-150-16,2 18-8 15,1 11-27-15,6 12-6 16,2 8-1-16,8 6 1 16,-1-9-3-16,4-5 3 15,-1-11-1-15,1-11 9 16,-6-16 6-16,5-12 7 15,-5-15 4-15,-1-18 3 16,4-11-4-16,2-20-6 16,-3-6-4-16,7-6-6 15,-4 11-4-15,-7 6-3 16,-7 21-2-16,-1 17-11 16,-5 17-2-16,-2 17 3 15,1 13 0-15,4 14-1 0,1 2 9 16,1 8 1-1,4-12-4-15,2-1 0 16,1-13-1-16,3-7 1 0,-1-15 0 16,8-11 7-16,-2-16 2 15,12-20 10-15,-3-11 3 16,4-17 6-16,-4 2-5 16,0-6-2-16,-12 14-7 0,-2 12-5 15,-9 18-3-15,-3 7-90 16,-6 8-284-16,-8 13-86 15,-4-1-156-15</inkml:trace>
          <inkml:trace contextRef="#ctx0" brushRef="#br0" timeOffset="2739.2719">5910-1000 1020 0,'6'-5'240'0,"3"8"105"15,-3 10-291-15,2 15-6 16,-2 12-6-16,-6 20-6 15,-3 4-15-15,0 14-9 16,-6-7-3-16,-2 3-2 16,3-15 6-16,-2 2 6 15,4-18 3-15,3-5 1 16,3-17 3-16,9-12-1 16,9-14-5-16,15-11-1 15,7-10-3-15,11-8-1 16,-1 3-8-16,5 0 2 15,-11 12-61-15,-4 3-357 16,-16 7 102-16</inkml:trace>
          <inkml:trace contextRef="#ctx0" brushRef="#br0" timeOffset="23201.5836">5033 220 1038 0,'1'-5'264'0,"-1"2"76"0,9-1-282 16,8-2-46-1,14-5 2-15,3-3-7 0,12-4 7 16,1-3-9-16,14-8 3 16,-5-1-5-16,11-7 3 15,-10 5-5-15,4 2 4 16,-16 9-4-16,-2 6 2 15,-14 7-3-15,-6 0 10 16,-11 7 3-16,-5-4 30 16,-8 7 13-16,-10-5 20 15,-4 3-3-15,-17 12 4 16,-9 0-28-16,-18 11-12 16,-5 9-19-16,-12 10-1 15,5-7-8-15,-6 9 0 16,17-7-5-16,3-9 5 15,19-8-5-15,11-6 0 16,17-7-7-16,15-7 2 0,13 0-7 16,16-10 1-16,7-2-2 15,13-8 7-15,-1-4-2 16,11-5 6-16,-9 5-3 16,1-2 5-16,-9 6-4 15,-3 2 4-15,-15 7-4 16,-4 1 3-16,-12 2-4 15,-6 2 6-15,-8 6-2 0,-16 4 3 16,-4 7-2-16,-19 7 5 16,-8 7-5-16,-13 5 8 15,5 0 3-15,-5 2 8 16,11-5-3-16,3-4 3 16,14-6-9-16,7-5-3 15,8-6-10-15,12-1-56 16,10-5-72-16,5-11-356 15,3-7 40-15</inkml:trace>
          <inkml:trace contextRef="#ctx0" brushRef="#br0" timeOffset="72771.9191">5110 268 1051 0,'-13'8'270'16,"0"-7"74"-16,16-4-300 15,16-4-49-15,16-13-7 16,9-6 4-16,24-16-1 16,3-2 13-16,13-11-4 15,-7 10 6-15,8 1-3 16,-18 15 2-16,-5 5-4 16,-59 25 5 15,-1 1 46-31,-1-1 78 0,-18 8-50 15,-46 25 9-15,-19 7-30 16,-29 13-8-16,24-10-9 16,-1 5-5-16,19-17-13 15,5-5-8-15,20-10-5 16,14-8-8-16,16-6-10 16,21-9-12-16,19-5 3 15,17-9-6-15,10-5 7 0,21-9 4 16,-1 4 12-16,7-8-10 15,-8 8-6-15,4 5-15 16,-23 6 3-16,-8-1-3 16,-16 11 9-16,-17 0 17 15,-15 3 17-15,-17 9 8 16,-10 6 13-16,-17-2 14 16,-6 5 3-16,-14 5-2 15,7-2-6-15,-6 0-11 16,7 4-18-16,1 0-10 15,13-2-10-15,2 4-81 16,19 1 10-16,9 2-400 16,12-6 60-16</inkml:trace>
        </inkml:traceGroup>
        <inkml:traceGroup>
          <inkml:annotationXML>
            <emma:emma xmlns:emma="http://www.w3.org/2003/04/emma" version="1.0">
              <emma:interpretation id="{74534709-9F9D-4426-BAE5-270CA5F453C1}" emma:medium="tactile" emma:mode="ink">
                <msink:context xmlns:msink="http://schemas.microsoft.com/ink/2010/main" type="inkWord" rotatedBoundingBox="30840,5696 33243,5053 33703,6776 31300,7419"/>
              </emma:interpretation>
              <emma:one-of disjunction-type="recognition" id="oneOf2">
                <emma:interpretation id="interp2" emma:lang="" emma:confidence="1">
                  <emma:literal/>
                </emma:interpretation>
              </emma:one-of>
            </emma:emma>
          </inkml:annotationXML>
          <inkml:trace contextRef="#ctx0" brushRef="#br0" timeOffset="6147.3432">7239-901 1149 0,'-55'45'252'0,"52"-40"125"16,8-10-333-16,3 2-10 16,8-2-4-16,7-2 0 15,3-4-18-15,9-4-15 16,4-2-32-16,5-11-351 16,-4 0 98-16</inkml:trace>
          <inkml:trace contextRef="#ctx0" brushRef="#br0" timeOffset="6755.4555">7808-1302 861 0,'0'-12'360'0,"3"7"15"16,-1 8-168-16,-2 9-155 15,-3 13-6-15,3 13-14 16,0 15-14-16,1 3-11 15,4 2-2-15,4-14-2 16,6-10-1-16,-6-15-1 16,5-16-6-16,-1-15-8 0,2-16-29 15,-7-5-15 1,1-16-337-16,-1 5 85 16</inkml:trace>
          <inkml:trace contextRef="#ctx0" brushRef="#br0" timeOffset="6910.0424">7759-1507 1102 0,'-7'-7'299'0,"2"0"95"15,5 3-318-15,-1-1-19 16,5 1-21-16,4-2-16 16,0-3-43-16,5-5-374 15,-2 2 113-15</inkml:trace>
          <inkml:trace contextRef="#ctx0" brushRef="#br0" timeOffset="7276.7396">8013-1725 1136 0,'-17'-8'348'0,"7"11"57"15,2 20-294-15,5 13-96 16,4 26-9-16,6 13-4 0,-1 14-1 16,3-4 3-1,3 3-3-15,-3-19 4 0,2-4-4 16,-2-18 2-16,0-8-2 16,-2-14 5-16,1-13 10 15,-2-12 14-15,3-15 14 16,3-13 6-16,8-17-1 15,3-4-11-15,6-10-11 16,-2 3-16-16,5-6-5 16,-5 10-2-16,0-6-2 15,-4 11-1-15,-3 8 7 16,-13 15-39-16,-2 7 384 16,-10 11-817-16,-14 4 362 15</inkml:trace>
          <inkml:trace contextRef="#ctx0" brushRef="#br0" timeOffset="7690.3273">8473-1772 1291 0,'-11'22'273'0,"6"6"125"15,8 0-383-15,11 12-9 16,4-5 0-16,13 7 2 16,1 1-2-16,4 8 1 15,-7-8-2-15,0 15 0 16,-14-1 0-16,-18 21 1 16,-15 4 2-16,-22 28-15 0,-11 1-19 15,-25 16-319 1,-9-13-64-16,-17-9-105 0</inkml:trace>
          <inkml:trace contextRef="#ctx0" brushRef="#br0" timeOffset="7442.3444">8240-1340 1345 0,'-7'26'273'16,"1"3"136"-16,3 1-401 16,6 3-5-16,6-11 2 15,12-6-20-15,5-13-30 16,13-22-364-16,7-12 92 0</inkml:trace>
          <inkml:trace contextRef="#ctx0" brushRef="#br0" timeOffset="5323.5737">6890-1423 514 0,'-3'-7'231'0,"-2"1"60"16,1 3-123-16,1 0 2 15,0 5-20-15,-2 8-21 16,1 7-45-16,-5 18-15 16,0 14-23-16,-2 25-10 0,3 5-11 15,-1 26-8 1,6-5-1-16,3 3-4 0,2-18-2 16,2 0-6-1,8-23 2-15,2-13-2 16,6-16 2-16,12-10-23 0,6-20-15 15,6-14-31-15,6-10-334 16,10-23 82-16</inkml:trace>
          <inkml:trace contextRef="#ctx0" brushRef="#br0" timeOffset="-52949.9336">8594-2508 1005 0,'-11'-12'310'0,"13"10"43"16,9-1-250-16,8-3-98 15,2 1-3-15,7 1-6 16,-1-1 7-16,0 8-5 16,1 2 6-16,5-1-4 15,-4 4 5-15,3 0-6 16,-8-5 6-16,-1 4-8 15,-8 1 8-15,-4 8 12 16,-8 10 19-16,-11 20 18 16,-7 5 20-16,-14 21 16 15,-6 4-3-15,-10 9-11 0,-1-10-9 16,-10 3-7-16,9-11-20 16,-6 2-13-16,12-16-3 15,0 2-59-15,14-12-81 16,4-18-375-16,3-20 55 15</inkml:trace>
        </inkml:traceGroup>
      </inkml:traceGroup>
    </inkml:traceGroup>
  </inkml:traceGroup>
</inkml:ink>
</file>

<file path=ppt/ink/ink4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2:14.375"/>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16285EAA-568F-411A-8731-945072B838C1}" emma:medium="tactile" emma:mode="ink">
          <msink:context xmlns:msink="http://schemas.microsoft.com/ink/2010/main" type="writingRegion" rotatedBoundingBox="8108,6602 6948,11015 4550,10385 5709,5972">
            <msink:destinationLink direction="with" ref="{D9CF0B3C-4769-46A0-8432-ACE4C5C3C711}"/>
          </msink:context>
        </emma:interpretation>
      </emma:emma>
    </inkml:annotationXML>
    <inkml:traceGroup>
      <inkml:annotationXML>
        <emma:emma xmlns:emma="http://www.w3.org/2003/04/emma" version="1.0">
          <emma:interpretation id="{9348E7C6-82A1-4629-B6C9-2C85D10609D4}" emma:medium="tactile" emma:mode="ink">
            <msink:context xmlns:msink="http://schemas.microsoft.com/ink/2010/main" type="paragraph" rotatedBoundingBox="8108,6602 6948,11015 4550,10385 5709,5972" alignmentLevel="1"/>
          </emma:interpretation>
        </emma:emma>
      </inkml:annotationXML>
      <inkml:traceGroup>
        <inkml:annotationXML>
          <emma:emma xmlns:emma="http://www.w3.org/2003/04/emma" version="1.0">
            <emma:interpretation id="{04712F05-04CF-44F5-BB6B-57C0CFC0E27A}" emma:medium="tactile" emma:mode="ink">
              <msink:context xmlns:msink="http://schemas.microsoft.com/ink/2010/main" type="line" rotatedBoundingBox="8108,6602 6948,11015 4550,10385 5709,5972"/>
            </emma:interpretation>
          </emma:emma>
        </inkml:annotationXML>
        <inkml:traceGroup>
          <inkml:annotationXML>
            <emma:emma xmlns:emma="http://www.w3.org/2003/04/emma" version="1.0">
              <emma:interpretation id="{D11DE19A-87B3-42C4-9AEB-2F2D127C4CF4}" emma:medium="tactile" emma:mode="ink">
                <msink:context xmlns:msink="http://schemas.microsoft.com/ink/2010/main" type="inkWord" rotatedBoundingBox="8108,6602 7240,9903 4842,9273 5709,5972"/>
              </emma:interpretation>
              <emma:one-of disjunction-type="recognition" id="oneOf0">
                <emma:interpretation id="interp0" emma:lang="" emma:confidence="1">
                  <emma:literal/>
                </emma:interpretation>
              </emma:one-of>
            </emma:emma>
          </inkml:annotationXML>
          <inkml:trace contextRef="#ctx0" brushRef="#br0">-17033 3822 717 0,'-50'-19'337'16,"3"4"-12"-16,3 8-151 16,-5 5-124-16,8 7-31 15,-1 8-7-15,1 6-14 16,-1 3-15-16,4-2-115 0,-2 0-195 15,8-5 12-15</inkml:trace>
          <inkml:trace contextRef="#ctx0" brushRef="#br0" timeOffset="496.8219">-17893 3834 762 0,'-6'-14'377'0,"-5"7"19"15,0 4-170-15,4 7-49 16,4 8-62-16,-3 16-17 16,3 6-44-16,9 16-23 15,1 7-25-15,4 6 0 0,3-3 0 16,-2 5-23-16,-8-11-37 15,1 3-79-15,-10-10 117 16,1 6-438-16,-5-6 131 16</inkml:trace>
          <inkml:trace contextRef="#ctx0" brushRef="#br0" timeOffset="1545.7102">-17930 3999 1010 0,'-7'-12'258'0,"-1"0"93"16,8 1-282-1,-7 1 14-15,7 7-6 0,-3 6 11 16,1 3-15-16,1 6-10 15,-1 3-29-15,2 5-9 16,0-5-16-16,0 6 0 16,0-10-4-16,-3-5 0 15,3-8 0-15,2-7 2 16,-6-15 0-16,1-22-1 16,2-10 0-16,-11-9-1 15,-5 6-3-15,-1 13 0 16,-3 36-7-16,-2 29-2 0,8 27-2 15,1 22 3-15,11 5 0 16,3 4 6-16,9-17 3 16,6-9 0-16,0-22-4 15,5-17 4-15,-2-16 1 16,1-19 4-16,-6-12 2 16,-1-7 4-16,-10-1-3 15,-2 1 0-15,-8 13-4 16,-7 4 1-16,2 15-3 0,0 7-2 15,3 6-4-15,5 10-1 16,2 1-1-16,2 4 1 16,4-1 0-16,0-5 0 15,-3-9 2-15,6-4 3 16,0-13-2-16,3-9 1 16,5-1 3-16,2-3-1 15,1 2-3-15,-2 9-1 16,-6 7-2-16,0 6 0 15,-7 4 0-15,-5 5 6 16,-3 2 3-16,-3-1 7 16,-8 1 5-16,0-5 12 15,-2-2-2-15,-3-2 3 16,1-1-6-16,6 2-5 16,6 7-14-16,9 9-7 0,10 12-5 15,15 6 1-15,2 3 24 16,16-8 49-16,-7-31-555 15</inkml:trace>
          <inkml:trace contextRef="#ctx0" brushRef="#br0" timeOffset="-261.3023">-15836 3828 1145 0,'-13'-9'299'0,"-4"3"91"15,3-1-331-15,-1 1-20 16,-5 2-23-16,-5-1-3 16,-4-1-7-16,-8-3-33 15,-2 2-27-15,-11-3-339 16,-3 3 72-16</inkml:trace>
          <inkml:trace contextRef="#ctx0" brushRef="#br0" timeOffset="68.8156">-17741 3822 795 0,'-19'1'315'0,"-5"8"16"15,6 8-212-15,-3 4-42 16,4-1-49-16,2-3-5 15,12-7-9-15,-2-8-26 16,2-5-199-16,-14-9-129 16,-4-4-49-16</inkml:trace>
          <inkml:trace contextRef="#ctx0" brushRef="#br1" timeOffset="101516.1354">-17616 4831 1197 0,'-54'-19'364'15,"-7"35"67"-15,-16 28-317 16,-4 18-74-16,-14 46-19 16,1 10 1-16,-5 35 3 15,23-1 3-15,20 24-2 16,24-27 2-16,23 30-10 16,27-29-10-16,20 6-8 15,8-37 3-15,19-9-9 16,6-51 7-16,10-24-5 15,-5-39 6-15,12-24-2 0,-8-26 9 16,16-36 2 0,-11-13 9-16,12-27 1 0,-18-13 5 15,-5-28-4-15,-33 16-1 16,-9-11-5-16,-29 24 8 16,-29 7 8-16,-21 42 4 15,-24 26-7-15,-17 40-1 16,-25 33-15-16,6 41-8 15,-21 34-38-15,16 25-66 0,1 29-427 16,35-15 89-16</inkml:trace>
          <inkml:trace contextRef="#ctx0" brushRef="#br0" timeOffset="766.63">-17907 5081 463 0,'11'108'175'15,"-7"-23"11"-15,1 7-108 16,-1-22-51-16,-10-6-5 15,-4-19-4-15,-2-7 8 16,-1-18-2-16,-2-12-47 16,5-11-10-16,7 0-10 15,3-2-20-15,3 5-8 16,1 6 43-16,7 9 37 16,-7 5 43-16,4 4 80 15,-2 0 24-15,0-1 23 16,-6-9-31-16,0-7-31 15,-1-3-66-15,-4-11-351 16,-13-5 95-16</inkml:trace>
          <inkml:trace contextRef="#ctx0" brushRef="#br0" timeOffset="-46540.0308">-18212 5600 690 0,'9'-32'343'0,"-3"8"2"0,-1 6-128 15,-2 5-88-15,0 13-18 16,-2 10-36 0,1 12-8-16,-2 10-27 0,0 17-3 15,-2 4-10-15,-1 9 9 16,-1-4 4-16,1-1 14 16,-2-13 0-16,-1-3 9 15,2-16-7-15,-2-9 3 16,-2-8-14-16,0-7-3 15,1-10-11-15,-2-7-8 16,1-10-12-16,1-15-2 16,2-6-6-16,2-5 1 15,1 5-1-15,4 2-1 16,1 16 1-16,0 9-2 16,0 11-7-16,2 9-1 15,1 8-1-15,4 7-2 0,2 5 3 16,7 10 5-16,2 2 1 15,6 4 0-15,-1-4 2 16,3 0-1-16,-6-12-2 16,-1-5 3-16,-9-6-1 15,-3-3 1-15,-5-3 1 16,-5-5 4-16,-5 2 6 16,-7-1 5-16,-8-4 0 15,-9-5 1-15,1 1-4 0,-15-10-7 16,1-2-4-16,-2-5 0 15,9 2-1-15,-3 3 0 16,15 4-1-16,8 4 0 16,9 6-3-16,9 4-5 15,6 5 0-15,14 3-1 16,6 2 0-16,13-1 1 16,5 0 4-16,15-9 1 15,-1-4 0-15,6-7 1 16,-7-3 0-16,-3-2 2 15,-21 5 13-15,-10 2-114 16,-8 4 76-16,-39 8-503 16</inkml:trace>
          <inkml:trace contextRef="#ctx0" brushRef="#br0" timeOffset="-47143.4916">-18890 6038 736 0,'-20'-10'306'0,"5"1"22"15,1 0-146-15,5 1-81 16,2 5-3-16,1 9-19 16,-4 5-13-16,3 2-27 15,-1 16-12-15,4 6-18 16,2 3-2-16,5 5-1 0,6 8 2 16,4-11 2-16,3 4 3 15,1-8 0-15,6-1 3 31,-5-9 0-31,5-2 1 0,-4-12-2 0,7-6 7 16,-3-9-2-16,4-11 8 16,-1-7 0-16,3-21 5 15,-6-10-5-15,-5-22 1 16,-5 1-10-16,-6-9-2 16,-7 17-6-16,-7 6-1 15,-2 28-3-15,-1 7 14 16,-2 19-4-16,1 18 3 15,5 11-4-15,6 20 0 16,4 10-15-16,10 18 2 16,3-4-2-16,9 0-1 15,-4-19 0-15,7-11-1 16,-3-25 0-16,4-14 3 16,-7-17 2-16,0-23 5 0,-6-8 2 15,-2-13 0-15,-8 6-2 16,-2 1 0-16,1 22-5 15,-6 6-1-15,1 17 2 16,-2 1-1-16,4 14-1 0,0 6 0 16,6 5-1-16,5 13-1 15,2 1 0-15,3-1-1 16,0-6 1-16,-2-9-1 16,-5-16 1-16,3-12 5 15,-6-11 3-15,-2-16 6 16,-6-3 4-16,-7-17 4 15,-5 2-5-15,-2-8 3 16,-5 14-2-16,-7 3 5 16,9 20 1-16,-6 7 3 15,3 17-4-15,2 4-3 16,6 5-11-16,-2 5-4 16,2 1-4-16,6 8-1 15,1-1 2-15,2 1-33 16,5-2-43-16,5-4-132 15,-2-7 465-15,17-10-822 16,1 3 331-16</inkml:trace>
          <inkml:trace contextRef="#ctx0" brushRef="#br0" timeOffset="-142401.1853">-17887 5840 1076 0,'-8'-12'317'16,"2"10"87"-16,-1 4-299 15,1-1-21-15,4 5-27 16,7 9-20-16,-7 0-19 16,4 10-13-16,5 5-2 15,4 8-6-15,-2 6 6 0,2 20-4 16,-2 4 6-16,-5 17-3 16,-4 0 6-16,-3 8-8 15,2-18 4-15,-1 10-15 16,1-21-35-16,-2 4-145 15,7-8-232-15,-5 2-7 16</inkml:trace>
          <inkml:trace contextRef="#ctx0" brushRef="#br0" timeOffset="-48454.2383">-18887 5990 1116 0,'-9'-2'312'0,"3"-1"98"15,4 8-322-15,4 12-15 16,5 8-27-16,4 21-10 16,4 9-25-16,8 10-1 15,0-5-4-15,6-2-1 16,-4-18-2-16,1-12 3 15,-5-20 3-15,4-22 13 16,-7-21 3-16,0-39 4 16,0-6-2-16,-3-20-2 15,-7 1-13-15,-3 5-2 16,-4 36-5-16,1 13-1 16,-2 28-7-16,-2 32 2 15,8 20-2-15,2 18 2 16,1 11 1-16,6 10 8 15,2-10-3-15,1-11 3 0,2-17-5 16,-7-17 5-16,-1-28 2 16,1-29 9-16,-3-5 0 15,1-22 5-15,-4-5-6 16,1-6-4-16,-7 19-7 16,1-1-2-16,-8 23 6 15,6 17 6-15,-6 15 1 16,7 13-2-16,-2 10 2 0,4 10-9 15,-2 1-5-15,10 1-1 16,-3-11 11-16,2-6-109 16,-1-21-45-16,8-20-367 15,-5-12 0-15</inkml:trace>
        </inkml:traceGroup>
        <inkml:traceGroup>
          <inkml:annotationXML>
            <emma:emma xmlns:emma="http://www.w3.org/2003/04/emma" version="1.0">
              <emma:interpretation id="{12269D1D-7627-40E0-9CD8-EE140A127834}" emma:medium="tactile" emma:mode="ink">
                <msink:context xmlns:msink="http://schemas.microsoft.com/ink/2010/main" type="inkWord" rotatedBoundingBox="6379,10066 6183,10814 5937,10749 6134,10002"/>
              </emma:interpretation>
            </emma:emma>
          </inkml:annotationXML>
          <inkml:trace contextRef="#ctx0" brushRef="#br0" timeOffset="-142194.633">-17807 7216 986 0,'3'33'272'0,"-3"14"74"15,-1-4-279-15,1 10-27 16,-2-1-17-16,7 11-11 16,3-8-5-16,0 1-6 0,0-17-1 15,1-2-28-15,-6-13-11 16,2-1-313-16,-5-5 75 16</inkml:trace>
          <inkml:trace contextRef="#ctx0" brushRef="#br0" timeOffset="-142059.9934">-17770 7949 890 0,'-2'23'287'16,"0"-4"45"-16,-1-7-243 0,5 1-40 15,-2-7 2-15,6-6-378 16,5 6 128-16</inkml:trace>
        </inkml:traceGroup>
      </inkml:traceGroup>
    </inkml:traceGroup>
  </inkml:traceGroup>
</inkml:ink>
</file>

<file path=ppt/ink/ink4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6:15.622"/>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10:21:05.239"/>
    </inkml:context>
  </inkml:definitions>
  <inkml:traceGroup>
    <inkml:annotationXML>
      <emma:emma xmlns:emma="http://www.w3.org/2003/04/emma" version="1.0">
        <emma:interpretation id="{EC7A978A-ED98-47EE-94D2-265365E65C39}" emma:medium="tactile" emma:mode="ink">
          <msink:context xmlns:msink="http://schemas.microsoft.com/ink/2010/main" type="writingRegion" rotatedBoundingBox="9634,7019 14780,11792 12300,14466 7154,9693"/>
        </emma:interpretation>
      </emma:emma>
    </inkml:annotationXML>
    <inkml:traceGroup>
      <inkml:annotationXML>
        <emma:emma xmlns:emma="http://www.w3.org/2003/04/emma" version="1.0">
          <emma:interpretation id="{D13B2A6E-4267-48CA-9B40-5E0693F816C8}" emma:medium="tactile" emma:mode="ink">
            <msink:context xmlns:msink="http://schemas.microsoft.com/ink/2010/main" type="paragraph" rotatedBoundingBox="9634,7019 14780,11792 12300,14466 7154,9693" alignmentLevel="1"/>
          </emma:interpretation>
        </emma:emma>
      </inkml:annotationXML>
      <inkml:traceGroup>
        <inkml:annotationXML>
          <emma:emma xmlns:emma="http://www.w3.org/2003/04/emma" version="1.0">
            <emma:interpretation id="{BED15947-CBBA-4948-9565-8070414A4014}" emma:medium="tactile" emma:mode="ink">
              <msink:context xmlns:msink="http://schemas.microsoft.com/ink/2010/main" type="line" rotatedBoundingBox="9634,7019 14780,11792 12300,14466 7154,9693"/>
            </emma:interpretation>
          </emma:emma>
        </inkml:annotationXML>
        <inkml:traceGroup>
          <inkml:annotationXML>
            <emma:emma xmlns:emma="http://www.w3.org/2003/04/emma" version="1.0">
              <emma:interpretation id="{B29E7E29-6D36-4668-A91D-E7468AD6C9ED}" emma:medium="tactile" emma:mode="ink">
                <msink:context xmlns:msink="http://schemas.microsoft.com/ink/2010/main" type="inkWord" rotatedBoundingBox="8805,7912 12959,11765 11307,13545 7154,9693">
                  <msink:destinationLink direction="with" ref="{D9CF0B3C-4769-46A0-8432-ACE4C5C3C711}"/>
                </msink:context>
              </emma:interpretation>
            </emma:emma>
          </inkml:annotationXML>
          <inkml:trace contextRef="#ctx0" brushRef="#br0">-7550-5213 485 0,'-3'-4'327'15,"-3"-1"-29"-15,1 2-68 16,2 2-109-16,2 2-29 15,1 2-43-15,3 2-12 16,0 1-18-16,1 3 0 16,1-5-4-16,-1 2 3 15,-1-2 0-15,2-3 7 16,-3-4 1-16,-1 1 14 16,-1-2 2-16,2-1 12 15,-2 2-8-15,0 2-2 16,0-1-16-16,3 1-8 15,-2 2-14-15,2 1-2 16,0-1-3-16,0 1 2 16,0-1 0-16,0-1 2 0,2 2 2 15,-1-5 8-15,-2 0 3 16,1 1 9-16,0 1-1 16,-2-1 1-16,4 5-8 15,0-1-1-15,2 1-10 16,2-2 0-16,0 4-4 15,0-4 0-15,2 2-3 16,1 1 1-16,-1-3-1 0,3 1 2 16,-1-4 0-16,2 4 2 15,-3-2 0-15,5-2 1 16,-5 4-2-16,2 1 0 16,0 0-2-16,1 0 1 15,0 1-1-15,3 2 0 16,-1 0 1-16,-2 0-1 15,2-1 0-15,-4 3 0 16,1-5 0-16,3 0-1 16,-1 0 0-16,4 1 1 15,-2-1 0-15,1 2 0 16,-1-1-1-16,3 4 2 16,-3 0-2-16,5 2 3 15,-2 1-2-15,0-1 2 0,-1 4-2 16,0 0 3-16,0-4-3 15,1 2 3-15,-3-1-3 16,5 0 1-16,-2-2-2 16,5 4 0-16,-3-3-1 15,2-3 1-15,0 2-1 16,4 6 0-16,-5-7-1 16,6 9 2-16,-7-1-1 15,7 3 1-15,-4-10 1 16,3 6 0-16,-2-1-1 0,10 4 0 15,-7-6-1-15,3 8 0 16,-2-4 0-16,2-1 0 16,-4-4 1-16,3 6 0 15,-3-2 0-15,6 3 0 16,-5 0 0-16,11 7-1 16,-9-1-1-16,7 0 1 15,-10 2-1-15,9 6 1 16,-6-6 1-16,9 6 1 15,-3-4-1-15,9 6 1 16,-8-8-1-16,4 4-1 16,-4-3 0-16,7 5 0 15,-7-8-1-15,10 4 0 16,-4-9 1-16,5 6 1 0,-4-3 0 16,1 9 1-1,-9-2-1-15,4 4 1 0,-5-3-2 16,2 4 2-16,0-7-1 15,4 2 1-15,-7 1-1 16,8 7 3-16,-6-7 0 16,6 14 2-16,-4-2-1 15,4 8 2-15,-6-9-3 16,1 3 0-16,-2-12-2 0,1 3 1 16,-10-15-2-16,1 6 1 15,-3-8-1-15,1 9 1 16,-2-2 1-16,3 5 1 15,3-1 0-15,2 9 1 16,-4-8-2-16,4 8 3 16,-1-5-3-16,3 10 1 15,0-1-1-15,4 10-1 16,-1-4-2-16,3 4 2 16,-6-13 0-16,6 10 0 15,-7-13 0-15,-1 7 2 16,-4-1 0-16,0 10 1 15,-10-13 0-15,9 8 3 16,-9-7-1-16,7 4 3 16,0-5 0-16,6 2-1 15,-6-1-2-15,7 1-2 0,-4-3-1 16,3 10-1-16,-5 4 0 16,3 10-1-16,-2 2 1 15,2 3 0-15,-6-13-2 16,2 4 0-16,-2-8-1 15,1-2 1-15,-7-1 0 16,0 4 0-16,0-12 1 16,-6-6-1-16,1-2 1 0,-4-1 0 15,4-1 0-15,-2 6-2 16,0-2 1-16,-4 1-2 16,5-3 1-16,-7-2 0 15,-2-3 2-15,-2-5 7 16,5-7 5-16,-6-5 7 15,3-3 2-15,-4-7 3 16,4-2-5-16,-6 3-2 16,3-2-8-16,-2 2-2 15,5 0-5-15,-3 3-1 16,4-1-2-16,-1 1-1 16,0 3 0-16,0 0 1 15,-2 0 2-15,2 1-23 16,-1-4-49-16,-2-3 339 15,3-6-819-15,-20-1 334 16</inkml:trace>
          <inkml:trace contextRef="#ctx0" brushRef="#br1" timeOffset="430177.3825">-6276-1699 1167 0,'79'-104'331'0,"2"7"98"16,-10 27-326-16,8 3-23 15,-14 14-20-15,3 1-11 0,-11 11-15 16,5-7-11-16,-6 7 4 15,9-2-1-15,-3 11 4 16,5 5-6-16,-9 12 6 16,1 1-11-16,-18 8 0 15,0 6-13-15,-9 8 4 16,-8 22 3-16,-15 25 13 0,-9 40 0 16,-10 19 11-16,-15 32-9 15,-2-2-5-15,0 2-34 16,13-33-132-16,-7-25-385 15</inkml:trace>
        </inkml:traceGroup>
        <inkml:traceGroup>
          <inkml:annotationXML>
            <emma:emma xmlns:emma="http://www.w3.org/2003/04/emma" version="1.0">
              <emma:interpretation id="{4646E645-900C-40B3-8A5D-FAAB025D7075}" emma:medium="tactile" emma:mode="ink">
                <msink:context xmlns:msink="http://schemas.microsoft.com/ink/2010/main" type="inkWord" rotatedBoundingBox="14768,11781 14780,11792 14769,11804 14757,11793"/>
              </emma:interpretation>
            </emma:emma>
          </inkml:annotationXML>
          <inkml:trace contextRef="#ctx1" brushRef="#br0">-1121-1878 0</inkml:trace>
        </inkml:traceGroup>
      </inkml:traceGroup>
    </inkml:traceGroup>
  </inkml:traceGroup>
</inkml:ink>
</file>

<file path=ppt/ink/ink4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3:25.42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6A5E904-358B-42B5-B02D-C08975DB2806}" emma:medium="tactile" emma:mode="ink">
          <msink:context xmlns:msink="http://schemas.microsoft.com/ink/2010/main" type="inkDrawing" rotatedBoundingBox="8031,15812 10191,11535 10396,11639 8237,15916" semanticType="callout" shapeName="Other">
            <msink:sourceLink direction="with" ref="{D9CF0B3C-4769-46A0-8432-ACE4C5C3C711}"/>
            <msink:sourceLink direction="with" ref="{F73B65E3-59C6-4D58-885F-E03DC02E9488}"/>
          </msink:context>
        </emma:interpretation>
      </emma:emma>
    </inkml:annotationXML>
    <inkml:trace contextRef="#ctx0" brushRef="#br0">2144 0 1093 0,'20'-42'320'0,"-20"26"87"15,-18 39-301-15,-16 26-38 16,-25 52-12-16,-14 25-32 16,-30 66 1-16,-6 15 16 15,-35 68 34 1,-3-6 16-16,-19 55 12 0,15-19-6 16,-19 35-22-16,27-36-34 0,-1 19-18 15,29-47-11-15,-7 3-10 16,27-62 3-16,4-20-4 15,22-52 5-15,-2-17-6 16,19-47 6-16,11-16-7 16,14-27-7-16,9-26-67 15,12-31-38-15,9-42-82 16,6-32 21-16,12-71-353 16,11-36 112-16</inkml:trace>
  </inkml:traceGroup>
</inkml:ink>
</file>

<file path=ppt/ink/ink4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1:18.7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48C593-7E34-4BFF-8C56-AB9C356CE6D8}" emma:medium="tactile" emma:mode="ink">
          <msink:context xmlns:msink="http://schemas.microsoft.com/ink/2010/main" type="writingRegion" rotatedBoundingBox="4934,9794 10268,4331 14229,8198 8894,13661">
            <msink:destinationLink direction="with" ref="{D9CF0B3C-4769-46A0-8432-ACE4C5C3C711}"/>
            <msink:destinationLink direction="with" ref="{DCB0E712-3F1D-4B50-B6A5-1DA0BF87F14E}"/>
          </msink:context>
        </emma:interpretation>
      </emma:emma>
    </inkml:annotationXML>
    <inkml:traceGroup>
      <inkml:annotationXML>
        <emma:emma xmlns:emma="http://www.w3.org/2003/04/emma" version="1.0">
          <emma:interpretation id="{25E1D223-31A6-4CC0-B15A-E0E3BB8AB0EA}" emma:medium="tactile" emma:mode="ink">
            <msink:context xmlns:msink="http://schemas.microsoft.com/ink/2010/main" type="paragraph" rotatedBoundingBox="4934,9794 10268,4331 14229,8198 8894,13661" alignmentLevel="1"/>
          </emma:interpretation>
        </emma:emma>
      </inkml:annotationXML>
      <inkml:traceGroup>
        <inkml:annotationXML>
          <emma:emma xmlns:emma="http://www.w3.org/2003/04/emma" version="1.0">
            <emma:interpretation id="{C111E74B-7958-4220-8427-E1C330D1C711}" emma:medium="tactile" emma:mode="ink">
              <msink:context xmlns:msink="http://schemas.microsoft.com/ink/2010/main" type="line" rotatedBoundingBox="4934,9794 10268,4331 14229,8198 8894,13661"/>
            </emma:interpretation>
          </emma:emma>
        </inkml:annotationXML>
        <inkml:traceGroup>
          <inkml:annotationXML>
            <emma:emma xmlns:emma="http://www.w3.org/2003/04/emma" version="1.0">
              <emma:interpretation id="{B5EDA4C5-570D-44D0-B74B-D25151DE6EE5}" emma:medium="tactile" emma:mode="ink">
                <msink:context xmlns:msink="http://schemas.microsoft.com/ink/2010/main" type="inkWord" rotatedBoundingBox="4934,9794 10268,4331 14229,8198 8894,13661">
                  <msink:destinationLink direction="with" ref="{32D6AB9A-9F12-4C21-81C3-425FB0A09753}"/>
                </msink:context>
              </emma:interpretation>
              <emma:one-of disjunction-type="recognition" id="oneOf0">
                <emma:interpretation id="interp0" emma:lang="" emma:confidence="1">
                  <emma:literal/>
                </emma:interpretation>
              </emma:one-of>
            </emma:emma>
          </inkml:annotationXML>
          <inkml:trace contextRef="#ctx0" brushRef="#br0">2206-1455 1577 0,'-29'3'363'0,"2"21"129"0,12-7-465 15,3-8-24-15,9-6-17 16,1-3-7-1,4-4 6-15,1 1 2 0,0 0 5 16,1 3 6-16,-1 1 8 16,-1 2 9-16,-1 3 1 15,-2-1 3-15,-2 2-1 16,-3-1 5-16,-3-3-5 0,-2 0 8 16,3 1 1-1,-1-8 1-15,-3 0-6 0,2-1-3 16,0-4-11-16,0 0-1 15,5 3-3-15,4 3 0 16,1 0 0-16,3 5 0 16,1 2-1-16,1-4-1 15,1 0-2-15,2-3-2 16,-2-1-2-16,-2-4 1 16,-2-3 1-16,-5-2 1 15,-5-1 3-15,-4 2 1 16,-2 1 0-16,-1 16-3 15,0-1-2-15,6 21 5 16,4 5 0-16,8 20 2 16,6-6 2-16,11 9 3 15,1-16-6-15,10-7-4 0,-2-18-7 16,-1-12-4-16,-9-11-2 16,0-2 4-16,-10-7 2 15,-10-3 8-15,-10 5 8 16,-8 0 6-16,-6 6 2 15,-5 4 10-15,3 7 1 16,1 5 2-16,12 7-6 0,5 1-4 16,9 0-10-16,2 2-2 15,8-2-7-15,2-5-3 16,1-4-1-16,0-4-4 16,4-5 0-16,-7-3 1 15,-3 0 3-15,-6 0 2 16,-4 6 5-16,-3-4 0 15,0 4 0-15,0 2-1 16,1 1-2-16,4 0 0 16,1 0-3-16,0 4 2 15,0 0 0-15,3-1 0 16,1 1-1-16,-4-2 0 16,5 1-2-16,2-5 2 15,0 1-1-15,-6-1 2 16,1 1 0-16,-4-4 1 15,1 5-1-15,2 0 2 0,4-1-2 16,7-1 0-16,1 0-1 16,9 2 0-16,-1-3-1 15,3 3-2-15,2-3-2 16,3 2-1-16,-2-2 0 16,2 0 0-16,-2-2 2 15,4 1 1-15,-3-1 2 16,4 1-1-16,-6-1-2 0,6 2-1 15,-6 2-1-15,4 1-1 16,-6 3 1-16,7 3 2 16,-4 0 1-16,8 0 2 15,-3-2 1-15,12 1 2 16,-3-2 0-16,4 1 0 16,-2-1-1-16,7 2 0 15,-6 0-1-15,9-4-3 16,-4 2-5-16,4-6-4 15,-6-1-1-15,4-4-1 16,-13 3 4-16,9 4 0 16,-4 7 5-16,7 6 1 15,-2 3 0-15,13 2 1 16,-2-5 3-16,13 0 1 16,-4-4-1-16,3-2-5 15,-9-6-2-15,8-2-5 0,-12 2 0 16,12-4-1-16,-5-2 5 15,14 6 3-15,-8-2 2 16,11 1 2-16,-9 1 0 16,6-2 0-16,-8-1 0 15,12 2 1-15,-10-1 1 16,15-4 1-16,-3 0-2 16,9-2 1-16,-7-2-1 0,11-4-3 15,-11 4-5-15,10-3-6 16,-10 1-4-16,13-3-3 15,-12 3 0-15,7-6 5 16,-10-2 7-16,9 2 4 16,-12 0 4-16,11-4 2 15,-8 3 0-15,12 2-2 16,-14-6 0-16,13 2 1 16,-11 1 0-16,9 2 0 15,-14-2 0-15,13 1-2 16,-13 5-2-16,5 0 0 15,-13 10-1-15,11 5 2 16,-15 10 1-16,5-1 1 16,-8 3 1-16,5 0 0 15,-17-5 0-15,4-2 2 16,-10 0-1-16,3-5 0 0,-12-1 1 16,-5 2-1-16,-9 1 0 15,-4-5 0-15,-12 1 0 16,-2-1 1-16,-2 5 0 15,-2-9 1-15,-1 8 1 16,-1 2 1-16,0-2-1 16,0-2 1-16,0 0-2 0,-1 0-2 15,1-6-3-15,-2 7 0 16,2-2 0-16,0 2 2 16,0-2 0-16,0 4 3 15,-1-5 0-15,-4 2 0 16,4-1 0-16,-2-2-1 15,-2 4-1-15,2-1-2 16,-3-1-8-16,0-1-14 16,1 10-5-16,-1-5-9 15,-1-3-5 1,1 6-17-16,-7 9 0 0,3-10-6 16,1 1 9-16,-5-3 9 15,0-3 28-15,5 0 24 16,-4-6 12-16,3 4 3 15,4 5-1-15,0 0-1 16,0-1-11-16,3 5 1 16,2-5-2-16,-2 3 1 0,3-7-3 15,1 5 2-15,4-1-1 16,-1-1 2-16,4-8-1 16,3 0-1-16,2-11-4 15,1-11 0-15,-4 1-2 16,1-3 0-16,-6 4 1 15,-2 3 2-15,-2 10 0 0,1 2 9 16,-2 9 7-16,3 1 16 16,-3 1 3-16,0 4 14 15,0 1-8-15,1 1-1 16,-1 1-15-16,-1-3-6 16,2 3-12-16,-1-4-2 15,3-1-5-15,-4 1 2 16,4-1-3-16,-2-1 3 15,-4-1-2-15,-1-1 1 16,1 1 1-16,1 1 7 16,1-2 0-16,1 5 7 15,0-1 0-15,1-1 1 16,-5-1-8-16,1 0-1 16,6 0-6-16,-5 0 0 15,2 2-2-15,-1-4 1 16,4 7 0-16,-5-5 0 15,2 0-1-15,-1 0 0 0,2 6-1 16,-2-6 0-16,4 1 0 16,-3-2 0-16,4 2 0 15,-5-2 0-15,1 1-1 16,-3 1 2-16,3 2-1 16,-3-1 1-16,7 1 1 15,-5-2 0-15,2 2 0 16,-2-3 0-16,1 2-2 15,-3-4 1-15,0 5-2 0,6-3 1 16,-2 2-3-16,1-7-2 16,-1 1 0-16,4-5 0 15,-7-2-2-15,4-9-4 16,2 1-1-16,-2-3-2 16,1 0 0-16,-3-4 3 15,-2 6 5-15,-4-4 1 16,5 3-3-16,-4 1-7 15,2 0-3-15,3-4-4 16,-1 4-2-16,-4-6 0 16,5-2 6-16,3-3 3 15,-1 1 3-15,7 0 5 16,-6-1 4-16,-5-2 1 16,1 6 0-16,-2-10-1 15,-5-2-2-15,7-7-1 0,1 8-2 16,-5-7 0-16,-1 7 2 15,3-2 2-15,-2 5-1 16,-4-7 2-16,-1-1-4 16,-1-8-3-16,0 2 0 15,-2-5 0-15,5-1 1 16,1-6 6-16,2 2 2 16,-3-8 2-16,1 2-1 0,-4-8 2 15,1 8-2-15,-4-9 0 16,2 9-1-16,0-11 1 15,3 3-1-15,1-12 2 16,3 9-1-16,-1-14 1 16,3 10-1-16,-3-3 0 15,0 17-1-15,-1 3 0 16,1 14 1-16,-2 7 0 16,3 7 0-16,-1-6 1 15,2 3 1-15,2-15-1 16,4-2-2-16,1-10 2 15,1 1-1-15,5-9-1 16,-1 13-1-16,1-3 2 16,-1 15-1-16,-2-10 1 0,-3 13 1 15,0-5 0-15,-3 7-1 16,0-6 1-16,1 13-1 16,4-9 1-16,-1 1-1 15,7-16 1-15,0 4-3 16,4-4 1-16,0 0 0 15,2-2 0-15,-5 12 0 16,-1-2 2-16,-2 10 0 16,-5 1-1-16,-1 11 0 15,-3 1 2-15,5 3-2 16,-4-4 1-16,4-1 0 0,5-10 0 16,1-3-3-16,4-7 2 15,2 1-2-15,3-3 1 16,-4 7 0-16,1-2 2 15,-6 5-2-15,1 1 2 16,-6 7 0-16,-2 4 6 16,-2 12 6-16,-2 2 17 15,-5 6 6-15,1-1 6 16,4 2-7-16,-3-1-7 16,7-4-16-16,-5-8-6 15,2 2-7-15,-1-5 1 16,2 0-1-16,-8 2 3 15,7 13-2-15,2 2 5 16,-3 5 0-16,-3 5 8 16,3 2-4-16,-1 8 0 0,-5 1-4 15,0 17-3-15,3 1-4 16,3 16 5-16,-2-7 3 16,5 7 1-16,2-12 1 15,-1-3 0-15,1-11-5 16,4-2 1-16,-6-5-2 15,5 1 0-15,-7 4-1 0,2 8 1 16,-4 0-7-16,5 12 1 16,-5 3 1-16,4 3 2 15,0-3 0-15,1-2 6 16,-4-15-1-16,3-7-4 16,-3-11-4-16,-3-4 1 15,2-5-2-15,1 1 0 16,0-2 4-16,0-10 5 15,0-1 0-15,-8-8 2 16,4-3 1-16,-6 0-1 16,0 1-3-16,-4-1 1 15,5 12-1-15,-3 2 0 16,3 1-1-16,1 10 0 16,8-1-2-16,-1-1 0 15,4 2-2-15,-2 2-4 16,2-2-1-16,-1-1-1 15,4 5 2-15,-3 5-2 0,1-3 4 16,6 5 3-16,-3 2 0 16,-1-6 2-16,3 3 3 15,-1-5 1-15,-2-4-3 16,3-10-5-16,-6-2 1 16,5-21-8-16,-4-10-13 15,1-16-5-15,-5-1 4 16,3-3 0-16,-9 15 8 0,0 13 15 15,3 23 12-15,-2 18 9 16,1 21 5 0,5 34 4-16,-2 18-3 0,1 31-3 15,6 6-8-15,10 10-4 16,4-20-6-16,10-18 3 16,1-35-16-16,2-26-41 15,-6-34-22-15,-2-25-26 16,-9-12-8-16,-3-21 12 15,-16 1 41-15,-10-9 21 16,-5 12 27-16,-2 11 12 16,-1 17 15-16,5 12 29 15,5 19-1-15,5 10 8 16,-3-2-8-16,6 14-11 16,0 2-25-16,0 3 0 15,1-4-4-15,2-4-2 16,2-11-18-16,-1-12-31 0,4-4 0 15,-5-8 1-15,0 0 4 16,-3-2 18-16,0 8 32 16,-5-1 6-16,3 6 0 15,-1 1 8-15,2 2 1 16,-5 1 7-16,4-2-6 0,1 5 5 16,2 3-8-16,-1 2-5 15,3-1-10 1,-1-4-2-16,1 0-7 0,-2 0 4 15,1-1-1-15,2-1 4 16,1 7 1-16,-4-7 0 16,5 5-2-16,-4-1-1 15,2-4-5-15,-2-1 0 16,2 5-2-16,-2-4 0 16,2-1 1-16,-1 6 0 15,0 0-2-15,2-3 1 16,-2-1-1-16,0 1 1 15,-3 0 0-15,3-2 1 16,-2 2 0-16,2 0 3 16,-4-1-2-16,4 1 1 15,0-2 1-15,-2 7-1 16,2-4-1-16,2 4 0 0,-2-7 0 16,-2 1-2-16,2-1 0 15,5 1-2-15,-5-2 2 16,1 4-1-16,1 4 0 15,1-5 1-15,-8-2 1 16,4 2 0-16,1 0 0 16,1-3-1-16,-2 0 0 15,4 3 1-15,-2 2-2 0,1-1 2 16,-4-2-1-16,1 1-1 16,-1 3 0-16,-1-5 0 15,-2-2-2-15,7 5 0 16,-2 1 2-16,0-4-1 15,3 4 0-15,-1 1 0 16,-5-3 0-16,3-3 0 16,-2 0 1-16,0 3-2 15,-2-2 2-15,5 2-1 16,1 0 0-16,-2 2 0 16,1-2 0-16,3-2-1 15,-1 5 2-15,-2-3-2 16,4 2 1-16,-8-2 1 15,3 1-1-15,-5-2 0 16,-1-1 0-16,0 1-1 0,6 1 0 16,1-2-1-16,1 4 2 15,-2 1-2-15,6 0 0 16,-8 0-2-16,1-3-2 16,1-2-10-16,0 2-7 15,0 0-8-15,0-1 0 16,1 2-4-16,-2-4 9 15,4 2 5-15,-6-2 7 16,3-2-2-16,0 4 3 0,1-1 1 16,-2 2 2-16,2-1 3 15,-1 1 6-15,-1 1 3 16,-1 4 0-16,5-7 0 16,-4 2-1-16,-2-1 0 15,3-2-1-15,1-3 1 16,-4 4-1-16,2 1 2 15,1-1-2-15,-5-2 1 16,2 7-1-16,-1-5 0 16,4 2-2-16,-3 0 2 15,4-1-2-15,-7-1-4 16,6 0-2-16,-3 2 0 16,0-3 0-16,0 2 3 15,3-2 2-15,-8 1 5 16,5-2 3-16,-4 4 1 15,1 0 1-15,-5 1 3 16,-1-1-1-16,-2 5 2 0,2-4-4 16,-6 1 0-16,6-1-1 15,1 2 0-15,-2-1-1 16,-1 0 4-16,3 1 0 16,-7 0 4-16,0-6-1 15,-2 0-3-15,0 6-2 0,-2-2 1 16,2-2-5-16,0 4 1 15,-1-3 0-15,-3 0-1 16,-1-2-2-16,-3 4 3 16,-1-1-2-16,-6-1 2 15,2-1-2 1,-8-2 1-16,1-2-2 0,-2 0 0 16,5 2 0-1,-8 2 0-15,5 1 0 0,-7 0 1 16,5-2-1-16,-11 1 0 15,7-1 0-15,-7 7 1 16,6-5-2-16,-12 1 0 16,6-7-1-16,-7-1 1 15,7-2 0-15,-13 0 2 16,5 4-2-16,-13 8 2 16,5 0 0-16,-10-1 1 15,8 2-1-15,-5 1 2 16,11-5-2-16,-6-2 1 0,2 5-1 15,-6-1 2-15,5-2-2 16,-6 4 1-16,8-1-1 16,-4-1-1-16,15 5-2 15,-6-4 2-15,12 2 0 16,-8 0-1-16,10-1 0 16,-9-4-1-16,7 6-2 0,-11-3 1 15,7 3 1-15,-4 2 4 16,9-1-1-16,-2 1 3 15,14 1-1-15,-4 0 0 16,10 0-2-16,-2-1 2 16,7-5-1-16,3 0 0 15,7 2 0-15,-1-4 1 16,7 4-2-16,-2 1 2 16,1 0-2-16,-7-2-1 15,3-4 1-15,-7 3-1 16,6 5-1-16,-2-5 1 15,6 0 1-15,0 2 0 16,4-4 0-16,3 1 0 16,1-1-1-16,2 1 1 0,0-4-2 15,0 5 3 1,0-3-3-16,-3-3 1 0,-2 3 0 16,-2 0 0-16,-1-3-1 15,-4 0 4-15,1 0-2 16,-3 2 1-16,1-1 1 15,-2-1-1-15,2 3-3 16,-2 0 2-16,5-2-4 16,2 2 0-16,5 0-2 15,1 2 0-15,4-1-3 0,-2 7-10 16,-3 1-47-16,1 18-445 16,-1 1 121-16</inkml:trace>
        </inkml:traceGroup>
      </inkml:traceGroup>
    </inkml:traceGroup>
  </inkml:traceGroup>
</inkml:ink>
</file>

<file path=ppt/ink/ink4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1:09.2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33A144-0849-415A-A3C6-6D8A9D6B502A}" emma:medium="tactile" emma:mode="ink">
          <msink:context xmlns:msink="http://schemas.microsoft.com/ink/2010/main" type="writingRegion" rotatedBoundingBox="6074,10677 11744,10590 11748,10874 6079,10962">
            <msink:destinationLink direction="with" ref="{D9CF0B3C-4769-46A0-8432-ACE4C5C3C711}"/>
          </msink:context>
        </emma:interpretation>
      </emma:emma>
    </inkml:annotationXML>
    <inkml:traceGroup>
      <inkml:annotationXML>
        <emma:emma xmlns:emma="http://www.w3.org/2003/04/emma" version="1.0">
          <emma:interpretation id="{626CD8AA-3DF1-4872-81A8-02ED3975C474}" emma:medium="tactile" emma:mode="ink">
            <msink:context xmlns:msink="http://schemas.microsoft.com/ink/2010/main" type="paragraph" rotatedBoundingBox="6074,10677 11744,10590 11748,10874 6079,10962" alignmentLevel="1"/>
          </emma:interpretation>
        </emma:emma>
      </inkml:annotationXML>
      <inkml:traceGroup>
        <inkml:annotationXML>
          <emma:emma xmlns:emma="http://www.w3.org/2003/04/emma" version="1.0">
            <emma:interpretation id="{C9115F48-A6D2-4B75-841A-8F67D208CB2F}" emma:medium="tactile" emma:mode="ink">
              <msink:context xmlns:msink="http://schemas.microsoft.com/ink/2010/main" type="line" rotatedBoundingBox="6074,10677 11744,10590 11748,10874 6079,10962"/>
            </emma:interpretation>
          </emma:emma>
        </inkml:annotationXML>
        <inkml:traceGroup>
          <inkml:annotationXML>
            <emma:emma xmlns:emma="http://www.w3.org/2003/04/emma" version="1.0">
              <emma:interpretation id="{72C352C9-B390-4EF1-95C3-838F3BA52C89}" emma:medium="tactile" emma:mode="ink">
                <msink:context xmlns:msink="http://schemas.microsoft.com/ink/2010/main" type="inkWord" rotatedBoundingBox="6074,10677 11744,10590 11748,10874 6079,10962"/>
              </emma:interpretation>
            </emma:emma>
          </inkml:annotationXML>
          <inkml:trace contextRef="#ctx0" brushRef="#br0">-17725 8038 2142 0,'28'8'13'0,"-1"-1"-4"16,6 1 0-16,-2-2-4 15,5-1 1-15,-4-5-4 0,6 0 2 16,-5-5-1 0,8 2-1-16,-7-1-1 0,3 4 1 15,-6 3-2-15,1 0 1 16,-8 0 0-16,2-2 2 16,-2 1 0-16,6-5 1 15,-5 1 0-15,8-1 1 16,-1 5 0-16,3-7 0 15,-5 7-1-15,7-1 1 16,-9-1 3-16,3 2 13 16,-5 1 4-16,-1 1 9 15,-2 1 1-15,1 4 0 16,-4 1-14-16,6 1-3 16,-2-2-11-16,2-3-3 15,1-6-2-15,5-3 3 16,-6-4-2-16,0-4 3 0,-1 2-1 15,0 3 2-15,-10 1 0 16,6 5 6-16,-3 5-1 16,4 2 4-16,-7 1-3 15,6 1-2-15,-3-3-5 16,-3 2-1-16,-5-5-2 16,0 0 3-16,-4-3 1 15,-1 1 4-15,-2-2 0 0,3 2 0 16,-5-1-4-16,2 2-1 15,-1-2-5-15,-1 1 3 16,-2-1-1-16,-2 3 2 16,-3-1 1-16,-6 4 1 15,-2-3-3-15,-15 0-1 16,2 0-2-16,-11-4-3 16,-1-2-1-16,-16 1-3 15,5 2-1-15,-11-3-1 16,7 5 0-16,-7-9 1 15,11 0 2-15,-5-7-5 16,5-1-1-16,-12-9 1 16,10 6 0-16,-8-2 0 15,6 6 0-15,-8 8-2 16,9 9 2-16,-12 3 2 16,7 5 3-16,-4-2 5 0,12-1 4 15,-3-5-1-15,13-8-2 16,2-3-1-16,11-1-3 15,1-9-1-15,5-2 0 16,3-1 0-16,3 1 2 16,1-1 2-16,6 11 1 15,2 5 0-15,5 0-3 16,-1 8 1-16,4 4-1 0,5 2-1 16,6 1 1-16,6 5 1 15,7-4-1-15,9 0 0 16,1-7 0-16,8-8 0 15,-4-5-2-15,10-7 2 16,-6-3 1-16,3 2 1 16,-9 2 0-16,9 10 2 15,-12 2-5-15,4 15 3 16,-5-4-2-16,5 6 1 16,-4-5 0-16,5 6 4 15,-6-9-3-15,1 6 2 16,-9-10-1-16,-5 5 0 15,-10-8 0-15,-5-4 2 16,-6 2 1-16,-11 5 2 16,-11-5 2-16,-15 4-3 15,-8-1-5-15,-16 3-1 16,-3 5-3-16,-9 1-1 0,5 5 2 16,-2 5 3-16,10-2 0 15,2 1 2-15,14-1-1 16,2-7-1-16,5-5 0 15,2-3-1-15,8-4 0 16,3-1 1-16,4 1 0 16,5 1 1-16,7 2-1 0,5-1-3 15,5 2-2-15,13-1-2 16,3-1-1-16,12 0 1 16,5-1 2-16,15-4 2 15,-3 1 2-15,10-7 1 16,-6 4-1-16,4-5 0 15,-11-2-1-15,3 0 1 16,-8 5-1-16,1 3 2 16,-8-2-1-16,2 7 1 15,-9-2-3-15,8 7 2 16,-3 3-1-16,7 9 1 16,-2 4 0-16,7-3 3 15,-7-4-1-15,9-5 1 16,-7-5-1-16,7-8 0 15,-5 2-1-15,5-3 0 16,-5-1-1-16,4 4 1 0,-7 0 0 16,2 3 0-16,-4 1 0 15,-4-1 0-15,-3-1 0 16,8 1 0-16,-4-5 1 16,3-1 0-16,6 0 0 15,2-2-1-15,-2 1 0 16,8-1 0-16,-2 4-1 15,7 2 1-15,-4 2-1 0,8 0 1 16,-13 3 0-16,11 2-1 16,-13-1 1-16,7-4-1 15,-7 5 0 1,12-4 1-16,-9-4-1 0,13-4 1 16,-4 1 1-16,10-7-2 15,-8 1-1-15,14-1 1 16,-12-6 0-16,5 4 0 15,-11 2 1-15,7 7-1 16,-10 2-1-16,7 14 2 16,-6-1 0-16,8-2 0 15,-8-1 2-15,9 0 0 16,-6-3-2-16,6-1 1 16,-12-7-2-16,6-2 0 15,-7-1 0-15,4-2 2 16,-8-7-1-16,11 6 1 0,-9 5 0 15,7-4 0-15,-7-3 0 16,6 13-1-16,-5 2 0 16,8-2 0-16,-7 6 0 15,2 6-1-15,-8-6 1 16,4 5 1-16,-8-8-1 16,8 0 0-16,-3-6 1 15,8-2-1-15,-4-5 0 0,7 1 1 16,-10-5 0-16,7 5-1 15,-2 3 1-15,6 1 0 16,-8 4-2-16,9 11 0 16,-9-4 1-16,10-1 0 15,-7 1 1-15,11 2 0 16,-4-8 0-16,13-2 0 16,-8-1-1-16,8-3 0 15,-7-2 0-15,4-1 0 16,-12-3 0-16,12 9 0 15,-12-7 0-15,6-3 0 16,-6 7 0-16,8 0 2 16,-15-3-2-16,5 12 0 15,-8-1 0-15,2 2 1 16,-10 10-2-16,2-6 2 16,-9 2-1-16,-2-1 2 0,-6-4-2 15,-3-5 1-15,-8-3 1 16,-5 1 6-16,-1 2 3 15,-6-1 8-15,-6 1 5 16,6 3 6-16,2-2-4 16,-7-2-2-16,4 7-10 15,-3-3-3-15,0 3-7 16,-4 0-3-16,2 2 0 0,3-4 0 16,0-4 0-1,-2 3 1-15,1-1-1 0,-2 1 1 16,-3-2 0-16,-2 5-1 15,-1-3 0-15,-6-4 0 16,-1-1 0-16,-5-4 0 16,1 8-1-16,-7-2 0 15,2 3 0-15,0 6 1 16,-1 2-2-16,-2 1 0 16,4-5 0-16,-2 8-1 15,5-4 1-15,1-5-1 16,5 0 1-16,4-3-1 15,8-3 0-15,-2-4-2 16,10 4-2-16,1-5-8 16,0-1-3-16,3-3-4 15,4 1 2-15,1-1-3 0,0-4 5 16,5 3-2-16,-2 1 2 16,7 5-3-16,-1-5 5 15,3 9 1-15,2-3 6 16,3 1 1-16,-4 4 3 15,0-2 1-15,-1-2 1 16,-4 2 1-16,1 3 1 16,-3-9-2-16,-2 8 0 15,-3-4-2-15,0 1 0 0,-6-1 2 16,-1 2 0-16,-1 3 0 16,-1-4 1-16,-4 4 3 15,-5-2-1-15,-8 2 3 16,-6-1-1-1,-15 7 0-15,0 1-2 0,-7 6 0 16,4-3-3-16,-3 2 3 16,10-2 1-16,1-6 0 15,12 5 0-15,4-3 2 16,6 2-3-16,4-2-1 16,2-3-2-16,2-1-8 15,0-4-20-15,6-1-42 16,3-1-11-16,8 1-9 15,1-2 4-15,6-2 17 16,-2 5 43-16,3-2 11 0,-2 2 10 16,9-2 6-16,-3 5 1 15,6-5 2-15,-4-1-3 16,6-2 3-16,-7-2-2 16,3 1 2-16,-5 2-2 15,4-6 1-15,-8 4 0 16,2 4-1-16,-5-2-1 15,0 1 1-15,-6 8 0 0,2-3 1 16,-5-3 0-16,0 2 1 16,-4-2 0-16,-4-3 2 15,-4 3-1-15,-5 1 16 16,-1-2 0-16,-7 1 3 16,-3 1 0-16,-3 1 5 15,0 2-14-15,-2 7 9 16,6-2 0-16,3 0 3 15,7-1-4-15,1-2-5 16,7-6-10-16,6-2-3 16,1 1-8-16,5-2-1 15,2-3-2-15,1-3 1 16,-1 3-1-16,0-2 2 16,-5 2 1-16,1 1 5 15,-4 1 0-15,-1-1 3 16,-2 2-3-16,0 3 2 0,-2-3-3 15,3 6 2-15,-1-4 0 16,0-1 0-16,1 1 0 16,-1 2 2-16,-1-2-2 15,-2 2 10-15,0 1 9 16,-2-2 22-16,1 3 7 16,-2-2 15-16,0 2-9 15,0 0-5-15,-2-3-19 16,3 0-7-16,1 0-16 0,1-3 0 15,-2 3-4-15,4 0-4 16,-1 2-2-16,1 1 2 16,0 0-2-16,-2-3 2 15,1 6 0-15,-1-4 1 16,0-5-1-16,0 4 2 16,0-1-2-16,0-1 1 15,0-1-1-15,2 7 0 16,-1 1 0-16,1 4 1 15,-1-2-1-15,1 5 1 16,-1-5-2-16,-1-6 2 16,0 1-1-16,0 3 0 15,2-6 0-15,-4-2 1 16,2 4-1-16,2-2 1 16,-4-5 0-16,2 5 0 0,0 3 0 15,-1-3 0-15,1 0 0 16,-2-1 0-16,4 1 1 15,-4-3 0-15,4 1 0 16,-4 2 0-16,4 0 0 16,-2-1 0-16,0 1 0 15,-2-2 0-15,1 1-2 0,1 1 2 16,-2 0-1 0,4 0 0-16,-2 1 0 0,0-1 3 15,0-1-2-15,-2 1 2 16,1 0 0-16,-1 1 1 15,2 1-3-15,-1-1 2 16,-1 1-3-16,2-1 1 16,2-2-2-16,-2 1 2 15,0-2-2-15,1 2-2 16,-2-1 2-16,1 2 1 16,0-1-2-16,0 5 1 15,-2-2 0-15,2-2 0 16,-2 1 1-16,-4-1-11 15,-3-2-63-15,-9 4 381 16,-9 3-819-16,-25-23 336 16</inkml:trace>
        </inkml:traceGroup>
      </inkml:traceGroup>
    </inkml:traceGroup>
  </inkml:traceGroup>
</inkml:ink>
</file>

<file path=ppt/ink/ink4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9:47.3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5606F26-B470-4F1C-B63D-1A6402F6D87B}" emma:medium="tactile" emma:mode="ink">
          <msink:context xmlns:msink="http://schemas.microsoft.com/ink/2010/main" type="inkDrawing" rotatedBoundingBox="3086,12784 6466,12681 6517,14328 3136,14431" hotPoints="6629,13370 4930,14365 3050,13779 4749,12783" semanticType="enclosure" shapeName="Ellipse">
            <msink:sourceLink direction="with" ref="{7083DF02-4CC3-4BB7-BA95-2AE5550FE63D}"/>
          </msink:context>
        </emma:interpretation>
      </emma:emma>
    </inkml:annotationXML>
    <inkml:trace contextRef="#ctx0" brushRef="#br0">-3509 4621 481 0,'-32'-12'290'0,"-17"5"2"0,-1 7-113 16,-14 3-15-16,2 4-59 15,-12 2-7-15,7 5-26 0,-9 1 8 16,6 0-12-16,-13-1 5 16,7 3-18-16,-10-8-6 15,8-2-21-15,-11-4-4 16,10-3-12-16,-5-12-2 15,12 2-2-15,-13-10 4 16,15-3-2-16,3 3 2 16,14 8 0-16,1 5 0 15,20 11-7-15,-1 14-3 16,7 7-2-16,-1 7 1 16,6 3-2-16,1 7 1 15,6 0 2-15,4 6-3 16,8 3-2-16,10 13 0 15,8-3-2-15,16 19-1 16,9 0 2-16,23 21 0 0,6-4-2 16,16 16 1-1,-1-12 1-15,20 2-1 0,-11-23 1 16,24-9 0-16,-4-28 1 16,26-13 1-16,-14-19 2 15,22-2-1-15,-13-12 1 16,13-8 1-16,-24 1-1 15,19-5 1-15,-20-11-2 16,12-3 1-16,-15 3-1 16,12-12 0-16,-20-1 1 0,15-11 2 15,-16-2-1-15,13-16 0 16,-16-2 0-16,6-16 1 16,-23-5 1-16,-5-23 4 15,-20 4 1-15,-10-9 8 16,-20 20 8-16,-8 5 28 15,-16 27 9-15,-14 6 21 16,-8 16 3-16,-16-2 9 16,-9 9-25-16,-20-6-6 15,-10 8-20-15,-24-4-9 16,-12 5-21-16,-35-3-1 16,-5 12-9-16,-34-4-1 15,1 13-2-15,-30 16-1 16,27 13-2-16,-25 17 2 0,28 21-2 15,-13 21-114-15,32 4 384 16,-22 8-820-16</inkml:trace>
  </inkml:traceGroup>
</inkml:ink>
</file>

<file path=ppt/ink/ink4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19:54.025"/>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9A30288-3ED1-43BA-9815-A3635D58D0D4}" emma:medium="tactile" emma:mode="ink">
          <msink:context xmlns:msink="http://schemas.microsoft.com/ink/2010/main" type="writingRegion" rotatedBoundingBox="8798,9601 9320,13151 8053,13337 7531,9787">
            <msink:destinationLink direction="with" ref="{2CD70090-8774-4C7F-8A9E-705D11DC953A}"/>
          </msink:context>
        </emma:interpretation>
      </emma:emma>
    </inkml:annotationXML>
    <inkml:traceGroup>
      <inkml:annotationXML>
        <emma:emma xmlns:emma="http://www.w3.org/2003/04/emma" version="1.0">
          <emma:interpretation id="{A1F412F9-2ADD-4F19-A61F-9B7EE6CA6175}" emma:medium="tactile" emma:mode="ink">
            <msink:context xmlns:msink="http://schemas.microsoft.com/ink/2010/main" type="paragraph" rotatedBoundingBox="8798,9601 9320,13151 8053,13337 7531,9787" alignmentLevel="1"/>
          </emma:interpretation>
        </emma:emma>
      </inkml:annotationXML>
      <inkml:traceGroup>
        <inkml:annotationXML>
          <emma:emma xmlns:emma="http://www.w3.org/2003/04/emma" version="1.0">
            <emma:interpretation id="{37138C4E-8E3F-43AF-BDB3-B078E5FEE404}" emma:medium="tactile" emma:mode="ink">
              <msink:context xmlns:msink="http://schemas.microsoft.com/ink/2010/main" type="line" rotatedBoundingBox="8798,9601 9320,13151 8053,13337 7531,9787"/>
            </emma:interpretation>
          </emma:emma>
        </inkml:annotationXML>
        <inkml:traceGroup>
          <inkml:annotationXML>
            <emma:emma xmlns:emma="http://www.w3.org/2003/04/emma" version="1.0">
              <emma:interpretation id="{A4A2B5E4-23B4-4CD3-B916-D3A655A66DF7}" emma:medium="tactile" emma:mode="ink">
                <msink:context xmlns:msink="http://schemas.microsoft.com/ink/2010/main" type="inkWord" rotatedBoundingBox="8798,9601 9159,12059 7893,12245 7531,9787">
                  <msink:destinationLink direction="with" ref="{D9CF0B3C-4769-46A0-8432-ACE4C5C3C711}"/>
                </msink:context>
              </emma:interpretation>
              <emma:one-of disjunction-type="recognition" id="oneOf0">
                <emma:interpretation id="interp0" emma:lang="" emma:confidence="1">
                  <emma:literal/>
                </emma:interpretation>
              </emma:one-of>
            </emma:emma>
          </inkml:annotationXML>
          <inkml:trace contextRef="#ctx0" brushRef="#br0">-16343 7425 1008 0,'10'-35'337'0,"-1"11"78"15,-2 20-268-15,1 5-16 0,-4 14-27 16,3 10 3-16,-4 9-26 16,1 13-8-16,-4 7-13 15,0 9-1-15,-1-5-15 16,1 0-1-16,-2-14-4 16,4-5-10-16,2-19-7 15,7-8-9-15,4-9-4 16,11-6-5-16,6-15 7 0,7-4-8 15,2-2 5 1,6-9-6-16,-11-1 6 0,-1 3-90 16,-12-3-87-16,-5 7-383 15,-19 7 12-15</inkml:trace>
          <inkml:trace contextRef="#ctx0" brushRef="#br0" timeOffset="-443.994">-15544 7826 1094 0,'-8'4'381'0,"-1"12"45"16,1 2-299-16,4 17-30 0,1 6-37 15,7 13 3-15,5-2-1 16,4-1-6-16,2-16-11 15,3-10-13-15,-3-21-15 16,3-19-1-16,-4-20 2 16,-3-23-1-16,-4-5 4 15,-7-12-5-15,-13 12 0 16,-15 5-2-16,-7 25 1 16,-9 14-11-16,2 24-1 0,-1 16-8 15,11 17 4-15,8 14 2 16,7 5 12-16,8 3 5 15,8-9 7-15,5-5-7 16,6-16-4-16,3-12-6 16,2-18-2-16,1-16-3 15,-1-12 3-15,6-17-2 16,-4-5 4-16,-2 7-4 16,-2 8 3-16,-2 8-6 15,-9 25 5-15,-1 7-8 16,-4 1 7-16,0 11-5 15,-1 7 7-15,-3-9-5 16,1 0 7-16,2-1-5 16,-2-14 5-16,-6-18-6 0,-2-5 6 15,-10-12-7 1,-1 5 4-16,6 10-10 0,3 14-6 16,9 26-47-16,7 24-70 15,7 24-216-15,7-1-211 16,4-3-62-16</inkml:trace>
          <inkml:trace contextRef="#ctx0" brushRef="#br0" timeOffset="691.9487">-16097 6970 1202 0,'3'-11'425'16,"-6"13"53"-16,3 18-317 15,3 9-68-15,0 19-29 0,2 13-35 16,3 4 5-1,-2-3 0-15,0 2 1 0,0-17 7 16,1-6-4-16,1-6-4 16,-5-14-9-16,-3-12-1 15,0-19-12-15,-3-16-2 16,-6-15-14-16,3-12-6 0,0-20-30 16,-5 2-1-1,-6-4-5-15,-1 10 12 0,1 15 6 16,2 23 26-16,3 19-2 15,6 20 4-15,5 17-1 16,5 9 5-16,7 14 1 16,4-4 7-16,11 1 0 15,-4-16 1-15,12-4-5 16,-4-8 3-16,1-4-9 16,-7-7 3-16,11 6-6 15,-13-1 6-15,0-2-9 16,-3 3 10-16,-2 3-6 15,-12-5 7-15,-2-3-4 16,-6-5 12-16,-11-8-5 16,-7-1 6-16,-14-6-7 15,-12-2 3-15,-18-2-10 0,-1 1 2 16,-6 1-6-16,9 3 7 16,12 1-7-16,22 7 6 15,9-2-4-15,17 4 3 16,11-2-8-16,10 1 6 15,23-13-8-15,14-5 5 16,25-39 0-16,8-10 9 16,23-18-264-16,-10 8-276 15</inkml:trace>
          <inkml:trace contextRef="#ctx0" brushRef="#br1" timeOffset="240912.5085">-15866 7321 1164 0,'-40'-54'392'0,"10"32"75"0,-8 19-304 16,3 24-73-16,-10 43-18 16,-2 31-49-16,-2 63-11 15,13 24-14-15,13 49 9 16,28 7-4 0,29 32 4-16,23-51-3 0,25 2 7 15,10-48-7-15,20-32 2 16,-10-60-5-16,16-34 6 15,-16-50-7-15,12-47 13 16,-23-32-2-16,9-53 13 16,-20-23-4-16,1-32 7 15,-30 5-12-15,-17-40 6 16,-28 30-14-16,-32-3 5 16,-21 32-4-16,-24 9 8 0,-5 57-8 15,-21 26-1-15,4 46-13 16,-11 35-18-16,9 26-47 15,0 35-125-15,25 25-327 16,0 27 33-16</inkml:trace>
        </inkml:traceGroup>
        <inkml:traceGroup>
          <inkml:annotationXML>
            <emma:emma xmlns:emma="http://www.w3.org/2003/04/emma" version="1.0">
              <emma:interpretation id="{F156737D-1399-4F8E-82E1-2441B78C026A}" emma:medium="tactile" emma:mode="ink">
                <msink:context xmlns:msink="http://schemas.microsoft.com/ink/2010/main" type="inkWord" rotatedBoundingBox="8468,12711 8549,13264 8212,13314 8130,12761"/>
              </emma:interpretation>
              <emma:one-of disjunction-type="recognition" id="oneOf1">
                <emma:interpretation id="interp1" emma:lang="" emma:confidence="1">
                  <emma:literal/>
                </emma:interpretation>
              </emma:one-of>
            </emma:emma>
          </inkml:annotationXML>
          <inkml:trace contextRef="#ctx0" brushRef="#br0" timeOffset="-204050.1104">-15787 9974 957 0,'-6'-1'297'16,"-3"4"54"-16,7 9-271 15,2 9-27-15,3 8-34 16,5 12-5-16,1 6-6 16,1 6 2-16,0-4-3 0,3 4 1 15,-2-14-1 1,1 2-2-16,-1-9-2 0,1 0 1 15,-5-8-2-15,6 2 0 16,-4-8-1-16,0-9 1 16,3 2-2-16,6-9 2 15,-1-7 0-15,6-9 1 16,1 1 0-16,2-10 3 16,-4-1-3-16,1-4 3 15,-5-2 0-15,1-5 1 16,-9-4-8-16,1-10-32 15,-8-6-340-15,-3-2 95 16</inkml:trace>
        </inkml:traceGroup>
      </inkml:traceGroup>
    </inkml:traceGroup>
  </inkml:traceGroup>
</inkml:ink>
</file>

<file path=ppt/ink/ink4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3:26.78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2A690FA-5E29-4937-ADAC-4A1CCA791115}" emma:medium="tactile" emma:mode="ink">
          <msink:context xmlns:msink="http://schemas.microsoft.com/ink/2010/main" type="writingRegion" rotatedBoundingBox="3557,15548 9055,14467 9704,17771 4207,18851"/>
        </emma:interpretation>
      </emma:emma>
    </inkml:annotationXML>
    <inkml:traceGroup>
      <inkml:annotationXML>
        <emma:emma xmlns:emma="http://www.w3.org/2003/04/emma" version="1.0">
          <emma:interpretation id="{871AB9C5-C525-4835-A2BD-2CC522E2302E}" emma:medium="tactile" emma:mode="ink">
            <msink:context xmlns:msink="http://schemas.microsoft.com/ink/2010/main" type="paragraph" rotatedBoundingBox="3563,16067 6913,14477 7544,15806 4194,17395" alignmentLevel="1"/>
          </emma:interpretation>
        </emma:emma>
      </inkml:annotationXML>
      <inkml:traceGroup>
        <inkml:annotationXML>
          <emma:emma xmlns:emma="http://www.w3.org/2003/04/emma" version="1.0">
            <emma:interpretation id="{934BE3D7-F3A2-44A2-8525-BF532C36BB49}" emma:medium="tactile" emma:mode="ink">
              <msink:context xmlns:msink="http://schemas.microsoft.com/ink/2010/main" type="line" rotatedBoundingBox="3563,16067 6913,14477 7544,15806 4194,17395"/>
            </emma:interpretation>
          </emma:emma>
        </inkml:annotationXML>
        <inkml:traceGroup>
          <inkml:annotationXML>
            <emma:emma xmlns:emma="http://www.w3.org/2003/04/emma" version="1.0">
              <emma:interpretation id="{19633BFE-94A0-4C44-84BB-F359BB6EF510}" emma:medium="tactile" emma:mode="ink">
                <msink:context xmlns:msink="http://schemas.microsoft.com/ink/2010/main" type="inkWord" rotatedBoundingBox="3563,16067 6913,14477 7544,15806 4194,17395"/>
              </emma:interpretation>
              <emma:one-of disjunction-type="recognition" id="oneOf0">
                <emma:interpretation id="interp0" emma:lang="" emma:confidence="0">
                  <emma:literal>Realen</emma:literal>
                </emma:interpretation>
                <emma:interpretation id="interp1" emma:lang="" emma:confidence="0">
                  <emma:literal>Reeden</emma:literal>
                </emma:interpretation>
                <emma:interpretation id="interp2" emma:lang="" emma:confidence="0">
                  <emma:literal>Reden</emma:literal>
                </emma:interpretation>
                <emma:interpretation id="interp3" emma:lang="" emma:confidence="0">
                  <emma:literal>Reiden</emma:literal>
                </emma:interpretation>
                <emma:interpretation id="interp4" emma:lang="" emma:confidence="0">
                  <emma:literal>Ream</emma:literal>
                </emma:interpretation>
              </emma:one-of>
            </emma:emma>
          </inkml:annotationXML>
          <inkml:trace contextRef="#ctx0" brushRef="#br0">-4588 7972 1121 0,'-12'-72'321'0,"19"-8"89"15,21 4-310-15,25-14-24 16,15 6-17-16,25-11-1 0,1 21-6 15,16 12-10-15,-11 25-3 16,1 16-15-16,-22 29-8 16,-6 24-12-16,-28 21 5 15,-10 26 5-15,-19 18 20 16,-11 12 11-16,-8 6 13 16,-5 14 7-16,-3-7-2 0,1 4-8 15,8-17-9-15,11-10-15 16,5-31-6-16,15-18-13 15,-1-24-3-15,12-5-12 16,-4-17 7-16,6-8-10 16,0-8 12-1,17-13-54-15,-4-6-88 0,12-19-255 16,-6-2-163-16,-7-12-129 16</inkml:trace>
          <inkml:trace contextRef="#ctx0" brushRef="#br0" timeOffset="-303.181">-4216 7498 1242 0,'6'-16'357'15,"6"16"89"-15,3 18-351 0,11 30-13 16,3 16-22-16,7 32-14 16,-1 11-3-16,12 34-9 15,-6-7-9-15,4 10-14 16,-2-13 2-16,-4-1-8 16,-10-33 4-16,-9-10-4 15,-11-28 6-15,-11-15-19 16,-7-26-23-16,-16-18-105 15,-10-18-32-15,-20-34-333 16,-15-13 12-16</inkml:trace>
          <inkml:trace contextRef="#ctx0" brushRef="#br0" timeOffset="375.228">-3245 7721 1343 0,'-37'12'383'0,"4"10"94"15,16 3-374-15,16 9-40 16,5-5-22-16,19-5-19 16,7-10-4-16,16-10-9 15,2-18 4-15,18-30-5 0,-12-12 8 16,-2-24-7-1,-16-7 6-15,-19-10-5 0,-22 23 2 16,-16 16-8-16,-11 31 6 16,-15 27-8-16,3 27 2 15,-1 31-11 1,13 15 4-16,9 22-1 0,20 2 10 0,17 16 4 16,10-13 11-16,14-3-1 15,4-21 1 1,10-11-8-16,-3-30 0 0,2-29-9 15,-8-23 5-15,1-31-5 16,-8-17 8-16,0-11-26 16,-5 7-27-16,-1 7-138 15,-12 21 23-15,-2 0-386 16,-7 9 22-16</inkml:trace>
          <inkml:trace contextRef="#ctx0" brushRef="#br0" timeOffset="1574.9046">-2605 7172 1236 0,'-14'23'385'0,"-7"39"77"0,7 15-343 16,8 30 15-16,5-4-29 16,8 12-2-16,10-38-9 15,9-11-18-15,3-39-36 16,4-22-23-16,0-27-8 15,2-32-6-15,-9-25 7 16,-8-21-4-16,-10-4 6 0,-17 3-6 16,-9 28 3-16,-5 17-14 15,-1 28 2-15,-1 27-16 16,13 21 4-16,8 30-7 16,10 15 12-16,7 20-5 15,12-3 14-15,7 6 0 16,-1-24 9-16,10-13-3 15,0-28 8-15,0-29-8 16,-4-30 4-16,1-43-10 16,-11-26-4-1,-1-21-31-15,-8-1-1 0,-12-21-22 16,-12 21-8-16,-11 1-18 16,-7 26 30-16,0 18 8 15,5 36 31-15,6 27 20 16,10 26 28-16,9 31-2 15,-2 9 7-15,7 15-5 0,0 2 1 16,5 1-7-16,-4-18 5 16,7-3-14-16,-4-13-4 15,3-2-10-15,-3-10 6 16,2 4-8-16,0-5 5 16,1 8-8-16,-1 0 6 15,-1 9-6-15,2-6 4 16,-1 4-5-16,0-4 8 0,1 0-5 15,0-10 8-15,-1 1-2 16,0-11 8-16,-1-3-4 16,-1-6 8-16,-2-3-4 15,0-1 4-15,-1-1-6 16,-2-2 4-16,-1-9-7 16,0 3 3-16,-2-10-8 15,-1-3 5-15,2-9-8 16,-2-3 6-16,2-10-8 15,-2 4 7-15,-2-5-7 16,-2 11 6-16,-4 2-6 16,-2 12 5-16,-2-1-3 15,-3 7 5-15,-1 0-6 16,3 4 3-16,2 4-3 16,2 4 2-16,0 3-5 15,3 3 3-15,0 3-5 0,0-2 3 16,-1 2-4-16,1 2 6 15,-2-1-4-15,1 1 6 16,-2 1-3-16,-2 1 3 16,-3 6-5-16,1 2 5 15,-1 11-6-15,5 2 5 16,2 13-7-16,4 6 6 16,4 5-5-16,6-7 5 0,3-4-4 15,2-12 7-15,5-15-4 16,0-13 8-16,6-19-7 15,0-21 8-15,1-33-7 16,-1-8 6-16,-2-20-9 16,-7 13 9-16,0 16-10 15,-10 33 6-15,-1 26-15 16,2 29 6 0,3 27-8-16,-4 16 9 0,16 19-3 15,-5-4 16-15,5-3-2 16,0-23 9-16,6-17-6 15,-5-25 5-15,3-28-6 16,-2-18 4-16,3-25-8 16,0-7 5-16,-1-10-5 15,-3 21 0-15,4 13-8 16,-7 27 1-16,3 27-9 16,-4 24 3-16,1 16-1 15,-2 6 9-15,-3 2-3 0,-3-14 10 16,3-16-6-16,-4-17 3 15,-2-25-189-15,-1-13-379 16,-23-8 66-16</inkml:trace>
        </inkml:traceGroup>
      </inkml:traceGroup>
    </inkml:traceGroup>
    <inkml:traceGroup>
      <inkml:annotationXML>
        <emma:emma xmlns:emma="http://www.w3.org/2003/04/emma" version="1.0">
          <emma:interpretation id="{822E5C7C-9CA9-4607-A500-1441D26D70C2}" emma:medium="tactile" emma:mode="ink">
            <msink:context xmlns:msink="http://schemas.microsoft.com/ink/2010/main" type="paragraph" rotatedBoundingBox="5226,16536 9304,15734 9704,17771 5626,18572" alignmentLevel="2"/>
          </emma:interpretation>
        </emma:emma>
      </inkml:annotationXML>
      <inkml:traceGroup>
        <inkml:annotationXML>
          <emma:emma xmlns:emma="http://www.w3.org/2003/04/emma" version="1.0">
            <emma:interpretation id="{7AA4B1F2-E97A-4E92-B374-6E823BF1BBC0}" emma:medium="tactile" emma:mode="ink">
              <msink:context xmlns:msink="http://schemas.microsoft.com/ink/2010/main" type="line" rotatedBoundingBox="5226,16536 9304,15734 9704,17771 5626,18572"/>
            </emma:interpretation>
          </emma:emma>
        </inkml:annotationXML>
        <inkml:traceGroup>
          <inkml:annotationXML>
            <emma:emma xmlns:emma="http://www.w3.org/2003/04/emma" version="1.0">
              <emma:interpretation id="{F73B65E3-59C6-4D58-885F-E03DC02E9488}" emma:medium="tactile" emma:mode="ink">
                <msink:context xmlns:msink="http://schemas.microsoft.com/ink/2010/main" type="inkWord" rotatedBoundingBox="5226,16536 9304,15734 9704,17771 5626,18572">
                  <msink:destinationLink direction="with" ref="{C6A5E904-358B-42B5-B02D-C08975DB2806}"/>
                </msink:context>
              </emma:interpretation>
              <emma:one-of disjunction-type="recognition" id="oneOf1">
                <emma:interpretation id="interp5" emma:lang="" emma:confidence="0">
                  <emma:literal>Grießäduern</emma:literal>
                </emma:interpretation>
                <emma:interpretation id="interp6" emma:lang="" emma:confidence="0">
                  <emma:literal>Grießsäuen</emma:literal>
                </emma:interpretation>
                <emma:interpretation id="interp7" emma:lang="" emma:confidence="0">
                  <emma:literal>Grußäduern</emma:literal>
                </emma:interpretation>
                <emma:interpretation id="interp8" emma:lang="" emma:confidence="0">
                  <emma:literal>Großäduern</emma:literal>
                </emma:interpretation>
                <emma:interpretation id="interp9" emma:lang="" emma:confidence="0">
                  <emma:literal>Grießäsung</emma:literal>
                </emma:interpretation>
              </emma:one-of>
            </emma:emma>
          </inkml:annotationXML>
          <inkml:trace contextRef="#ctx0" brushRef="#br0" timeOffset="2558.5989">-2406 8657 873 0,'-3'-44'381'15,"-2"3"71"-15,-1 13-204 16,-6 3-16-16,-3 13-40 15,-14 5-16-15,-6 8-57 16,-12 11-29-16,-3 13-34 0,-8 16-24 16,11 13-16-16,2 28-18 15,10 6 3-15,6 21-7 16,12-1 9-16,8 16-8 16,5-17 9-16,16 8-7 15,9-18 8-15,11-6-10 16,3-24 9-16,16-9-9 15,-2-25 7-15,15-19-9 16,-4-17 8-16,13-31-7 16,-9-23 9-1,-3-30-7-15,-16-2 9 0,-13-16-5 16,-21 21 8-16,-10 15-6 16,-10 26 7-16,-18 23-9 15,-4 22 5-15,-10 24-10 16,-1 13 7-16,1 20-10 15,12-1 8-15,9 12-6 0,16-16 8 16,11-5-6-16,4-20 6 16,13-20-6-16,2-26 8 15,4-31-6-15,-2-24 5 16,2-16-4-16,-6 5 8 16,-1 1-12-16,-2 29 6 15,2 21-13-15,1 29 4 16,4 20-11-16,1 18 9 15,2 22-3-15,0 5 11 0,-1 8-2 16,-7-12 11-16,-5-13-4 16,-6-22 9-16,-6-20-7 15,-7-33-8-15,-7-28-152 16,-5-12-29-16,-6-31-385 16,4 2-29-16</inkml:trace>
          <inkml:trace contextRef="#ctx0" brushRef="#br0" timeOffset="2083.5481">-2412 9157 737 0,'-6'-50'224'0,"-2"-1"-73"16,5 12-340-16,0-11-50 15</inkml:trace>
          <inkml:trace contextRef="#ctx0" brushRef="#br0" timeOffset="3334.6477">-2104 8703 1114 0,'15'33'378'0,"6"28"87"16,3 16-296-16,2 14-1 15,0-4-21-15,1-1-20 16,-5-25-32-16,3-17-21 16,-3-20-36-16,-4-22-21 0,-5-20-7 15,-5-19-6-15,-10-8 8 16,-10-16-6-16,-4 3 4 15,-12-2-6-15,-2 11 4 16,0 1-7-16,4 17 6 16,5 10-9-16,10 15 3 15,9 14-8-15,10 11 3 16,7 10-5-16,8-2 5 16,6 2-3-16,4-11 7 0,5-13-3 15,-4-19 5-15,2-21-35 16,-4-15-35-1,-2-18-104-15,-10-3-28 0,-2-5-30 16,-6 18 33-16,-10 10 35 16,-5 23 102-16,-2 24 42 15,-2 19 43-15,0 23 37 16,7 17 23-16,8 15 41 16,1-1 14-16,6 4 9 15,2-18-25-15,3-17-22 16,-7-23-37-16,4-30-27 15,-3-23-22-15,2-30-10 16,-2-6-2-16,7-21-35 16,-4 20-12-16,4 9-38 15,1 30 0-15,2 24-1 16,-6 32 30-16,9 27 40 16,-1 15 50-16,3 26 27 0,0-1 18 15,6 10 25-15,-2-20-15 16,2-6-10-16,-8-23-23 15,-4-10-16-15,-6-23-23 16,-10-9-12-16,-4-6-1 16,-7-15-9-16,-5-6 0 15,-10-11-25-15,-2-5 2 0,-12-23-9 16,-2-9 2-16,-12-38-20 16,-2-15 1-16,-4-38-10 15,15 2 7-15,14-17 2 16,19 34 27-16,19 15 20 15,15 47 11-15,4 25-5 16,1 42 4-16,2 35 10 16,-9 22 11-16,1 31 15 15,-8 12 10-15,-4 18 7 16,-7-16-3-16,0-11-12 16,-6-34-12-16,0-17-13 15,-3-33-6-15,4-16-26 16,-1-9-8-1,7-7-16-15,4 1 5 0,7 0-8 16,3 10 18-16,16 11 2 16,-5 15 15-16,6 15-4 15,-6 11 7-15,-5 4-7 0,-12 2 17 16,-1 12 23-16,-11-6 21 16,-6 8 15-16,-8-4 16 15,-10-2-13-15,-5-15-21 16,-15-11-37-16,-4-18-37 15,-5-19-204-15,3-14 449 16,6-10-825-16,18 0 248 16</inkml:trace>
          <inkml:trace contextRef="#ctx0" brushRef="#br0" timeOffset="4074.9467">-1922 8038 1091 0,'-15'-13'393'0,"18"-7"31"16,13-4-277-16,21-10-98 15,13-7-12-15,27-3-455 16,4-1 150-16</inkml:trace>
          <inkml:trace contextRef="#ctx0" brushRef="#br0" timeOffset="4643.9748">-617 9463 1136 0,'-29'-67'312'0,"-8"5"145"16,4 15-318-16,-5 20 28 16,3 25-12-16,3 25-29 15,3 18-57-15,5 18-9 16,11 5-48-16,6 10 0 15,11-5-11-15,5-6 3 16,7-11-9-16,9-14 7 16,-1-23-9-16,3-15 6 15,-1-17-4-15,-5-40 11 0,-4-15-5 16,-3-20 7 0,-8-4-3-16,-3 4 4 0,-3 34-8 15,0 22-2-15,4 28-7 16,7 31 4-16,9 18-6 15,14 21 3-15,4 9 4 16,11 14 8-16,-2-14-3 16,3-7 12-16,-14-35-6 15,1-26 10-15,-16-36-6 0,-3-45 12 16,-6-25-14-16,-1-11 11 16,-5 11-14-16,0 11 5 15,-3 43-16-15,3 23 2 16,3 26-10-16,7 21 5 15,3 25-8 1,10 19 10-16,2 4 0 0,2 12 7 16,-1-14 0-16,-3-23-19 15,-8-29-37-15,-4-37-62 16,-11-34-50-16,-3-36-381 16,-6-14 70-16</inkml:trace>
          <inkml:trace contextRef="#ctx0" brushRef="#br0" timeOffset="3699.8478">-1010 8360 1021 0,'33'-44'333'0,"-1"-20"55"15,-6 1-287-15,-4-10-26 16,-5 17-29-16,-14 4 5 15,-3 20 8-15,-4 14 28 16,-2 21 3-16,-1 21 7 16,7 14-5-16,4 20 3 15,5 3-19-15,9 7 2 16,3-18-10-16,8-12-19 16,3-23-15-16,6-29-12 15,-6-28-8-15,4-31-6 16,-3-7 3-16,4-5-5 15,-4 13 2-15,5 18-8 0,-5 28 2 16,8 20-9-16,-7 7 7 16,-1 16-5-1,-5 6 14-15,-1 10-2 0,-9-6 14 16,2-1-6-16,-2-11 5 16,0-22-8-16,-3-17 5 15,-6-16-10-15,-2-5 7 16,-7-8-31-1,-7 7-15-15,-6 2-214 0,-7 12-78 0,-33 6-286 16,-9 8-116-16</inkml:trace>
          <inkml:trace contextRef="#ctx0" brushRef="#br0" timeOffset="5550.263">-83 8915 1123 0,'6'70'349'16,"3"24"102"-16,3-7-305 15,5-2 10-15,-2-20-38 16,5-21-21-16,-7-41-44 16,2-47-11-16,-5-21-35 15,-4-49 2-15,-9-10 2 16,-10-30 4-16,-6 25-10 15,-12-6 5-15,-2 44-7 16,4 21 2-16,11 43-6 0,6 23 0 16,13 23-6-16,11 28 6 15,7 17-4-15,8 33 7 16,2 3 8-16,6 20 26 16,0-21-6-16,4-19 7 15,-4-33-9-15,7-27-3 16,-8-40-26-16,-1-33 5 15,-7-14-5-15,-11-27 9 16,-10 3-8-16,-2 2 8 16,-11 27-10-16,-4 14 1 15,11 26-10-15,-4 17 4 16,8 25-8-16,9 22 9 16,2 12-3-16,4 21 14 15,0-6 1-15,5-9 11 16,0-23-8-16,4-24 8 15,-3-31-12-15,8-30 5 0,-6-18-10 16,3-16 9-16,-2 7-7 16,2 5 5-16,-3 27-12 15,0 19 0-15,-2 19-8 16,0 19 5-16,0 9-6 16,5 15 12-16,-3-2-1 15,1 1 10-15,-5-15-4 16,-4-11 9-16,-9-20-2 15,-5-23 15-15,-7-7-7 0,-4-7 7 16,-10 1-9-16,-1-4 2 16,-6 14-16-16,1 3 3 15,3 13-9-15,10 6 6 16,3 10-11-16,14 9 6 16,0 4-5-16,4-1 8 15,1 3-6-15,0-9 9 16,-1-6-7-16,2-23 8 15,-4-12-9-15,4-24 9 16,2 1-6-16,4-1 6 16,-2 19-9-16,10 19 7 15,-5 27-10-15,2 20 7 16,-4 13-6-16,2 19 9 16,-6 3-5-16,5 4 14 15,-11-14-6-15,4-10 8 0,-6-18-9 16,-1-24 10-16,-7-25-13 15,5-21 8-15,-4-10-9 16,1-8 8-16,2 14-11 16,3 13 6-16,2 22-12 15,1 18 4-15,5 21-7 16,2 11 7-16,3 9-3 16,1 5 12-16,-4-7-2 0,-1-9-24 15,-6-15-152-15,-3-20-402 16,-4-11 53-16</inkml:trace>
        </inkml:traceGroup>
      </inkml:traceGroup>
    </inkml:traceGroup>
  </inkml:traceGroup>
</inkml:ink>
</file>

<file path=ppt/ink/ink4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3:58.62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A6A7BD7-4881-41F0-A48E-739A092B69B4}" emma:medium="tactile" emma:mode="ink">
          <msink:context xmlns:msink="http://schemas.microsoft.com/ink/2010/main" type="inkDrawing" rotatedBoundingBox="8829,3811 8906,5588 7777,5637 7699,3860" semanticType="scratchOut" shapeName="Other">
            <msink:sourceLink direction="with" ref="{0CD30655-6FF8-4216-87A1-C4C5EC3597A9}"/>
          </msink:context>
        </emma:interpretation>
      </emma:emma>
    </inkml:annotationXML>
    <inkml:trace contextRef="#ctx0" brushRef="#br0">797 46 1092 0,'-56'-33'391'16,"-7"17"41"-16,-11 24-256 15,6 21-103-15,-8 27-23 16,9 14-13-16,5 34-1 16,13 7-14-16,11 39 8 15,20 2-1-15,9 15-1 16,14-11-8-16,19 20-6 15,11-36-6-15,19-2-3 16,6-26-1-16,15-15 1 16,-3-43 4-16,7-21 5 15,-11-32 1-15,6-25 7 0,-7-17 0 16,7-33 3-16,-11-22-1 16,-4-22 5-16,-14 4-4 15,-7-33 5-15,-20 4-5 16,-16-11 3-16,-20 5-5 15,-20-21 5-15,-11 33-4 16,-8 11 7-16,-6 35-4 16,-12 19 3-16,5 35-6 0,-15 28-6 15,-3 29-11-15,-8 25-4 16,14 24-6-16,-10 20-3 16,11-5 6-16,-2 14 1 15,18 5 2-15,13 17-2 16,22-9 2-16,25 9-6 15,23-14-2-15,23-7-2 16,11-27 0-16,12 4 0 16,1-23 0-16,12-15-1 15,-7-24 3-15,16-38 1 16,-1-20 2-16,14-28 1 16,-12-14 3-16,-2-34 1 15,-22 5-1-15,-17-23 2 16,-25 9 0-16,-16-17 2 15,-18 32-1-15,-17-1 2 0,-9 21-1 16,-24 12-2-16,0 35-5 16,-18 15-4-16,5 35-5 15,-10 24-3-15,16 20 0 16,6 31 3-16,19 8 0 16,12 25 3-16,17 15 4 15,19 26 0-15,13-10 1 16,12 12 4-16,9-6-3 0,19 12 1 15,-1-30-1-15,8 4-1 16,-2-24-3-16,6-22-4 16,-11-41-12-16,2-25-8 15,-7-33 1-15,7-37-23 16,-5-44-38-16,6-58 205 16,-7-15-655-16</inkml:trace>
  </inkml:traceGroup>
</inkml:ink>
</file>

<file path=ppt/ink/ink4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4:01.231"/>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7C3861E9-B2D9-4D2E-9996-AB85BB58B687}" emma:medium="tactile" emma:mode="ink">
          <msink:context xmlns:msink="http://schemas.microsoft.com/ink/2010/main" type="inkDrawing" rotatedBoundingBox="7717,5687 7757,3703 8873,3725 8833,5709" semanticType="scratchOut" shapeName="Other">
            <msink:sourceLink direction="with" ref="{0CD30655-6FF8-4216-87A1-C4C5EC3597A9}"/>
            <msink:destinationLink direction="with" ref="{13A54EDB-B0CE-4098-B53E-A2F4EAD870AE}"/>
          </msink:context>
        </emma:interpretation>
      </emma:emma>
    </inkml:annotationXML>
    <inkml:trace contextRef="#ctx0" brushRef="#br0">315 164 1195 0,'-67'53'267'0,"-7"32"108"16,16 7-357-16,2 34 16 15,18 0-12-15,17 27 11 16,20-16 0-16,19 15 4 15,17-19-16-15,18 5 1 16,12-21-13-16,23 0 1 16,0-23-7-16,17-21 3 15,-2-34-6-15,9-27 4 16,-19-27-3-16,2-30 6 16,-17-19 1-16,-8-36 8 0,-23 0 3 15,-8-22 17-15,-21 2-2 16,-13-37 1-16,-19 22-8 15,-19-40-2-15,-7 2-17 16,-11-4 1-16,-7 46 2 16,-10 14 29-16,3 44 0 15,-10 40 7-15,2 36-4 16,-13 33-2-16,7 21-33 0,-4 43-1 16,10 14-14-16,0 46 10 15,20 3-5-15,4 22 6 16,25-24-1-16,18 21 8 15,24-38-11-15,17 3 4 16,12-27-6-16,15-2 4 16,-4-42-8-16,7-18 2 15,6-40-10-15,17-27 8 16,-9-38-4-16,14-47 9 16,-7-28-1-16,-4-23 12 15,-27-10-8-15,-2-33 5 16,-29 18-5-16,-22-14 6 15,-22 7-5-15,-13-11 6 16,-17 43-5-16,-16 13 3 16,4 40-4-16,-15 34-7 15,1 48-8-15,-18 26 2 0,9 34-6 16,-6 34 5-16,10 14 4 16,-4 30 7-16,23 16-3 15,9 34 7-15,17-10-6 16,24 16 5-16,30-8-6 15,23 3 5-15,9-34-6 16,24 3 4-16,-1-33-4 16,12-23 0-16,-6-40-6 15,13-26 0-15,-11-26-3 0,7-41 6 16,-18-27 1-16,4-48 7 16,-16-19 2-16,-14-42 4 15,-11 4-5-15,-10-37 4 16,-26 27-4-16,-18-21 4 15,-7 31-4-15,-20 10 4 16,-7 47-7-16,-9 25-2 16,8 52-11-16,-14 25 0 15,8 32-8-15,-6 31 6 16,13 18 2-16,-1 22 2 16,17 5 2-16,4 25 11 15,12-3-4-15,11 15 5 16,13-13 10-16,9 4-131 15,14-30-362-15,8-24 81 16</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0:30.4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6CF2FC-2EB3-4C3E-9354-BB1C76E5BF03}" emma:medium="tactile" emma:mode="ink">
          <msink:context xmlns:msink="http://schemas.microsoft.com/ink/2010/main" type="inkDrawing" rotatedBoundingBox="12635,12510 19431,12443 19432,12555 12636,12621" shapeName="Other"/>
        </emma:interpretation>
      </emma:emma>
    </inkml:annotationXML>
    <inkml:trace contextRef="#ctx0" brushRef="#br0">-2 95 1089 0,'-5'3'297'16,"2"-2"72"-16,0-1-309 16,5 3-38-16,2 6-19 15,7-9-4-15,2 3-1 0,7 5 0 16,-2-4 1-16,8-5 1 16,-2 2-1-16,5-1 2 15,-3-3 0-15,6 0 3 16,6-1 2-1,1 1-2-15,1 0 1 16,1-3 1-16,1 4 2 16,-8 2-1-16,11-1 2 15,-1 2-3-15,12 1-1 16,3-1-4-16,11-1 0 16,-6-4-2-16,12-2 1 15,-9 4-1-15,5 1 2 16,-9-5-1-16,8 9 1 15,-10-3 0-15,13-5 0 16,-6-1 0-16,13 7 0 0,-6-5-2 16,9-4-1-16,-11 5 0 15,10-4 2 1,-5-2-1-16,5-2 3 0,-6 6 0 16,14-2 1-16,-12 2-2 15,3 1-1-15,-9-1 0 16,9 2 1-16,-11 0 0 0,13 0 0 15,-4 2 0-15,13-4 0 16,-8 2-1-16,6-2 0 16,-14 5-1-16,14-1 2 15,-12 4-1-15,9-2 1 16,-3 4 1-16,11 1-1 16,-17 0-3-16,7 2 2 15,-13-1-1-15,10 4 0 16,-13-7 2-16,14 4 0 15,-7 0 0-15,14-7 0 16,-14 2-1-16,8 0-1 16,-10-1 1-16,7-2 0 15,-9 6 0-15,8-5 1 16,1-1-1-16,8-3 0 16,-16-3-1-16,10 3 0 15,-11 2 0-15,5-2 1 0,-11 0 0 16,18 1 0-1,-9-2 0-15,9-4-1 0,-9 3 0 16,1-4 0-16,-11 5 0 16,6 1 2-16,-9 1 1 15,8-2 0-15,-1 5 0 16,9-1 0-16,-11 3-2 16,5-3 0-16,-11 6 0 0,3 3 1 15,-9-4-1-15,10-1 1 16,-10 1 0-16,6-3 0 15,-6-4-2-15,5 2 3 16,-14 2-3-16,4 2 3 16,-7-1-2-16,-1-1 10 15,-13-2 2 1,-4-2 7-16,-5 1 2 0,-7 1 2 16,-5 0-8-16,-3 1-1 15,0-2-7-15,-9-4-68 16,5 4-347-16,-33-13 94 15</inkml:trace>
  </inkml:traceGroup>
</inkml:ink>
</file>

<file path=ppt/ink/ink4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27:29.9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CAEA93-B0E2-42AB-B754-8C24E150377C}" emma:medium="tactile" emma:mode="ink">
          <msink:context xmlns:msink="http://schemas.microsoft.com/ink/2010/main" type="inkDrawing" rotatedBoundingBox="309,10849 7898,11031 7818,14339 230,14157" hotPoints="8121,13229 3675,14607 -368,12302 4077,10924" semanticType="enclosure" shapeName="Ellipse"/>
        </emma:interpretation>
      </emma:emma>
    </inkml:annotationXML>
    <inkml:trace contextRef="#ctx0" brushRef="#br0">6561 365 919 0,'-35'-12'271'0,"-1"-1"62"16,1 4-255-16,-6 1-24 16,9 6-24-16,-7 1-5 15,1-1-12-15,-5-2-3 16,7 1-9-16,-16-6 0 15,7 3-1-15,-13 1 2 16,4-2-2-16,-12-3 1 0,9 3 0 16,-7-4 7-16,5 2 7 15,-16-3 24-15,10 3 12 16,-12 3 28-16,2 4 8 16,-10 4 14-16,11 5-19 15,-2 1-9-15,13-2-27 16,-12 3-13-16,13-4-23 15,-6-2-5-15,1 0-10 0,-10-3-13 16,8-6-10-16,-8-3-8 16,12-1-1-16,-13-2 1 15,8 0 14-15,-15 0 6 16,5 3 9-16,-20-5 6 16,9 8 8-16,-9 0 10 15,16 2 4-15,-11-2 5 16,10 4-3-16,-11-7-3 15,10 1-10-15,-16-1-9 16,20 2-9-16,-9-5-7 16,8-1-5-16,-16-3-2 15,11-1 5-15,-20-3 6 16,11 7 7-16,0-1 9 16,32 9 25-1,-1 2-10-15,-76 0 1 0,11-1-5 16,-4 4-4-16,6 4-6 15,34-4-3-15,13-1-2 16,-12 5 0-16,4-1 1 16,-10 0 1-16,14 0-3 15,-2 5 1-15,9-2-2 16,-6 0 1-16,10 2-1 16,-10 4 3-16,7 0-2 15,-7 5 0-15,12-4-1 0,-2 4 0 16,18-2-1-16,-9 0 0 15,10 2 2-15,-4 6 1 16,2-3 0-16,-6 7 0 16,16 0-3-16,-4 2 0 15,8-6-2-15,0 9 1 16,5-13-1-16,-2 1 3 16,7-3-1-16,2 4 1 15,10-6-1-15,-3 8 0 16,10 1-1-16,5 8 0 15,-1-8 1-15,6 10-1 16,7-4-1-16,-4 5 1 16,8-8 0-16,5 10 1 15,0-7 0-15,7 7 1 16,9-4-1-16,8 8 0 16,5-3-1-16,7 7 0 0,1-2 0 15,10 1 0-15,-2-8-2 16,14 2-1-16,-5-11 0 15,12 1 0-15,-1-7-1 16,11 2 3-16,-10-2 2 16,19-1 2-16,-5-2-1 15,12 3 3-15,-7-6-3 0,14 2 1 16,-10 1 0-16,20 1 1 16,-7 2 0-16,10 2-1 15,-5 5 0-15,17 1 0 16,-14 2 0-16,19-4 0 15,-8-7-1-15,18-11-4 16,-10-8-2-16,22-8-4 16,-18-9 0-16,23-9 4 15,-20-3 2-15,22-5 1 16,-25 1 2-16,24-4 2 16,-18 7 0-16,23-2 0 15,-25 6 0-15,23-3 0 16,-24 9 1-16,25 0 0 15,-25 7-2-15,24-1 2 16,-22 4 0-16,23-4-1 16,-25 1-18-16,17-6-5 0,-22-2-4 15,16-7 0-15,-29-6-1 16,9-7 18-16,-23 1 6 16,7-4 4-16,-25 5 0 15,8 2 2-15,-17 6-2 16,-2-4 1-16,-19 5-2 15,-3 1 2-15,-20 0-2 16,-7-2 2-16,-8 6 0 16,-7 1 2-16,-12 5-1 0,-4 2 2 15,-9 6-2-15,-9-2 4 16,-8-4-1-16,-13-5 0 16,-5 0 2-16,-24-5 8 15,-3 2 1-15,-25 1 11 16,-6 5 5-16,-23 3 3 15,5-3-4-15,-42 7 0 16,5-1-13-16,-31 4-6 16,-3-1-8-16,-50 15-67 15,-6 2-395-15,-90 31 107 16</inkml:trace>
    <inkml:trace contextRef="#ctx0" brushRef="#br0" timeOffset="89495.8883">319 754 153 0,'0'1'91'0,"2"-1"-3"16,-2-1-31-16,3 1-35 0,0 1-11 15,0 1 25-15,1 6 14 16,1 4 76-16,-1 1 15 15,4 7 30-15,-1-2-24 16,3 2-10-16,-1-5-67 16,3-4 0-16,1-4-21 15,4-1 7-15,0-3-12 16,4 5 3-16,-3 3-16 0,5 5-2 16,-2 3-12-16,5 8 1 15,0-1-9-15,-3 4 0 16,-2-1-6-1,70-17 1 48,-46-6 3-63,-22-3-2 0,-12-1 4 0,1 1 0 16,27 44 7-16,5-3 1 0,2-6 5 15,-72-5-2-15,0 0 1 0,54-28-7 16,-1-2 0-16,2-2-5 15,6-2-2-15,-2-1-5 16,5 1 0-16,-2-1-1 16,5-1 0-16,-1 5-2 15,2-1 1-15,-8-1 0 0,4-1 2 16,-5 2 1-16,3-2 3 16,-1 1 7-16,6 1 5 15,-3 5-1-15,5-1 1 16,-7 1-3-16,7-3-5 15,-2-1-7-15,4-4-1 16,-5-2-3-16,5 1 2 16,-10 0-2-16,4 3 2 15,-10 3-2-15,2 3 2 16,-7 1 2-16,2 4 10 16,-2-2 2-16,6 6 5 15,1 3-1-15,8-1 0 16,-1 1-10-16,5-1-3 15,-3-2-4-15,8-4 0 16,-7-1-2-16,9-2 0 0,-9-1 0 16,4 3-1-16,-9-3-1 15,5 1 2-15,-13-1-2 16,4 2 3 0,-7-1-2-16,3 1 2 0,-4-1-1 15,11 1 2-15,-2-2-3 16,10-2 4-16,-2 0-3 15,10-5 1-15,1-2-1 0,10-4 0 16,-7 0-1-16,8-2 1 16,-11 4 0-16,4-1-1 15,-12 2 1-15,12 0 0 16,-7 3 0-16,10-3 2 16,-6 2-2-16,11-4 2 15,-8 2-2-15,11-3 0 16,-10-3-1-16,7 0 0 15,-8 0-1-15,11-4 2 16,-11 6 0-16,14-2 1 16,-6 1 0-16,9 1 0 15,-10-3-1-15,9-5-1 16,-7 3 0-16,0-3 0 16,-12 1-1-16,8 2 1 15,-11 3 1-15,6 0 1 16,-1 3 0-16,8-2 0 0,-3 1 0 15,13-4-1 1,-7-1-1-16,7-5 1 0,-5-2-1 16,8-1 1-16,-6 5 0 15,12-2 0-15,-3 5 0 16,10 3 0-16,-2 7-1 16,5-5-4-16,-14-1-4 15,11 0-4-15,-10 4-3 0,3-13 1 16,-9 7 3-16,12 8 4 15,-14-1 5-15,5 2 2 16,-12 5 1-16,12 1 1 16,-13-1-1-16,10-7 1 15,-7 0 0-15,3-3 0 16,-11 0-1-16,4-8 0 16,-13 5-1-16,1-7-3 15,-9 2-1-15,-6-9-9 16,-11 5-4-16,0-3-17 15,-9-1-4-15,-4-6-12 16,0 6 4-16,-4-6 6 16,-5 0 16-16,-4 2 12 15,-1 13 14-15,-6-16 8 16,0 8 3-16,-3-7 4 16,-3 3 0-16,-2-16 4 0,-4 10-4 15,-7-11 0-15,-2 2-5 16,-6-1-5-16,-4 11-9 15,-7 0-5-15,2 10-4 16,-8-4 0-16,1 8 2 16,-12 0 3-16,5 4 4 15,-3 1 2-15,3 3 0 0,-13-4-7 16,9-1-6-16,-16-4-5 16,1 2-4-1,-11 1 1-15,10 0 5 0,-8 4 8 16,15 2 7-16,-15-2 6 15,14 4 3-15,-15 0 0 16,8 2-1-16,-14 1-2 16,15 3-5-16,-11 7 1 15,13 0-1-15,-14 4 2 16,11-1-2-16,-18 4-3 16,9-8-4-16,-7-1-10 15,14-7-7-15,-15 1-6 16,15-9 3-16,-12-2 4 15,6 0 10-15,-9-3 8 16,15 0 9-16,-9 1 15 16,11 1 5-16,-13 0 8 0,11 3-1 15,-13 1-3-15,7-2-12 16,-8 8-6-16,16-6-9 16,-14 3-2-16,9 1 0 15,-9 2 2-15,6-3-1 16,-16 2 0-16,12-1 0 15,-2-1-1-15,6 0 0 16,-14-2 4-16,11 4 1 16,-11 2 10-16,4 1 7 0,-7 4 8 15,17 3-2-15,-12 3 9 16,10 2-5-16,-10 5 6 16,11-1-9-16,-14 5-3 15,21 0-8-15,-8 3-6 16,14-1-11-16,-15 9 1 15,11-5 1-15,-17 7 0 16,6-1 0-16,-3 3-1 16,12-2-2-16,-15 28-3 15,5 3-9-15,-17 31-35 16,2 16-338-16,-39 45 94 16</inkml:trace>
    <inkml:trace contextRef="#ctx0" brushRef="#br0" timeOffset="103028.3741">7215 2097 914 0,'-6'1'251'15,"0"-1"58"-15,-5 0-237 16,2 0-70-16,-3-3 9 16,0 2-9-16,0-2 11 15,0 3 2-15,-5-3 24 16,5 4 0-16,-5 1 17 16,2 1-7-16,-2-3-2 0,4 1-21 15,-5-1-5-15,2-1-16 16,-11-1 1-16,6 2-5 15,-9-1 7-15,-1-1 0 16,-5 2 10-16,8-3-3 16,-8 0 3-16,6 2-8 15,-4-4-3-15,1 3-14 16,-5 1-1-16,3-1-6 0,-4 1 4 16,4 1 0-16,-8 0 9 15,8-2 0 1,-6 1 8-16,8 1-3 0,-11-3 5 15,6 1-5-15,-10 1 4 16,5 1-4-16,-12 1 3 16,10 1-5-16,-8 1 3 15,6 1-5-15,-6-4 1 16,6-4-8-16,1-1 2 16,5-4-8-16,-4-3 4 15,7 1 0-15,-9 1 10 16,-2-2 2-16,-7-2 14 15,4 6-2-15,-8 1 6 16,4 1-8-16,-8 4 1 16,8 4-12-16,-8-5 2 0,9 0-6 15,-4-2 3-15,6-2-2 16,-12-2 6-16,7 1-3 16,-13 0 11-16,4 4 0 15,-9 1 12-15,11 0-3 16,-6 3 7-16,28 0 7 15,1 0-30 1,-48 0-3-16,11 1-12 16,-7-2-10-16,4 1-10 0,17 0-1 15,1-2-1-15,-8 1 10 16,13-1 9-16,-7-1 11 16,-18 0 15-1,4 2-7-15,-4 1 6 16,-2 4-6-16,-1 1 4 15,24-2-7-15,-6 0 4 16,13-2-4-16,-9-2 2 16,6-4-6-16,-7 1 0 15,4-4-5-15,-12-4-4 16,9 1-3-16,-10-2 2 16,10-4 1-16,-6 0 5 15,5 1 7-15,-9-3 14 16,6 9 1-16,-10-1 16 15,7 4 2-15,-6-1 2 0,16 3-11 16,-3-2-4 0,12-4-16-16,1 4-11 0,10 4-7 15,-8-5-6-15,10-3-1 16,-7 7 1-16,0-4 5 16,-8 2 3-16,8-1 4 15,-9 0 4-15,8 4 1 16,-9 2 4-16,6-2-1 15,-5 6 2-15,7-3-2 0,-11 4 3 16,6 4-4-16,-5 4 3 16,3 2 1-16,-6 6 0 15,10-4-2-15,-4 1 1 16,11-2-4-16,-4 2 1 16,5-2-3-16,-3 3-9 15,5-4-6-15,-9 4-2 16,6-1-1-16,-8 1 5 15,3 0 8-15,-6 5 9 16,4 0 4-16,-7 3 4 16,12-5-2-16,-5 6 8 15,11-6-3-15,-3 7 5 16,9-4-4-16,0 6 0 16,11-2-7-16,0 5-2 15,9 0-4-15,-6 4-3 16,2-4 0-16,1 2-1 0,1-3 1 15,1 0-2-15,8-5 1 16,4 3-2-16,4-2 1 16,9-2 1-16,1 1 2 15,5 3 1-15,8 1 2 16,3 5 0-16,-5-3-2 16,11 7-1-16,-2-5 0 15,2 4-2-15,2-4 1 0,5 4 1 16,-4-7 0-16,8 3 0 15,-5-11-1-15,9 4 1 16,-3-12-4-16,10 4 3 16,-1-3-2-16,6 4 3 15,-10-7 0-15,15 4 1 16,-7-1-1-16,12-5 1 16,-1-3-1-16,20 3 1 15,-8 0-2-15,13 2 2 16,-11-3-2-16,15 4 3 15,-11-2-5-15,18 3 5 16,-7-6-3-16,17 4 1 16,-13-4-1-16,15-5 2 15,-12 0-6-15,15-4-1 16,-7-4-3-16,9 0 2 16,-10 1 0-16,15 1 5 0,-17 4 1 15,14 5 3-15,-11-1-2 16,14 7 0-16,-12-2 0 15,17 2 1-15,-16-4-3 16,18 1 3-16,-14-4-1 16,16 1 1-16,-17-5-3 15,16-1 4-15,-14-2-3 16,9-5 1-16,-20 2-2 16,12 0 4-16,-18 0-4 15,14 1 3-15,-12 4-2 0,10-5 1 16,-15 1-1-16,10-4 4 15,-16 2-4-15,15-4 2 16,-12 4-2-16,12-6 0 16,-13 1-2-16,12-3 3 15,-16-1-3-15,13-4 4 16,-16 5-1-16,10-3 4 16,-16-2-14-16,15-6-8 15,-17-3-8-15,12-9 1 16,-11 1-6-16,8-6 15 15,-16 10 7-15,3-5 7 16,-16 8 2-16,6-1 1 16,-11 7-1-16,-2-11 1 15,-3 2-2-15,2-4 2 0,-11 3-3 16,2-6 4-16,-7 8-2 16,-3 0 4-16,-5 7-3 15,-4-1 4-15,-7 6-2 16,-2-2 1-16,-5 5-2 15,-3-3 4-15,-2 4 1 16,-3-7 0-16,-5 3 1 16,-2-3 2-16,-4-4-6 0,-9-3 2 15,-1 2-2-15,-9-2 12 16,-2 4 4 0,-10 1 15-16,-2-4 3 0,-14-3 11 15,-1 3-7-15,-8-10-8 16,-6 2-18-16,-27 3-25 15,-4 6-33-15,-41 0-73 16,-23 8-362-16,-55 6 81 16</inkml:trace>
  </inkml:traceGroup>
</inkml:ink>
</file>

<file path=ppt/ink/ink4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33:32.8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713816C-DE1E-4283-919F-CB88B769C98C}" emma:medium="tactile" emma:mode="ink">
          <msink:context xmlns:msink="http://schemas.microsoft.com/ink/2010/main" type="writingRegion" rotatedBoundingBox="827,158 4491,342 4417,1815 753,1631">
            <msink:destinationLink direction="with" ref="{625275BE-F1DC-46B8-A764-EB99A79B3C79}"/>
            <msink:destinationLink direction="with" ref="{D1C6EE9C-BFDE-42A3-A234-A54D620DCBBE}"/>
          </msink:context>
        </emma:interpretation>
      </emma:emma>
    </inkml:annotationXML>
    <inkml:traceGroup>
      <inkml:annotationXML>
        <emma:emma xmlns:emma="http://www.w3.org/2003/04/emma" version="1.0">
          <emma:interpretation id="{A962F6E8-E8D7-4E82-A2E9-2256930A660C}" emma:medium="tactile" emma:mode="ink">
            <msink:context xmlns:msink="http://schemas.microsoft.com/ink/2010/main" type="paragraph" rotatedBoundingBox="827,158 4491,342 4417,1815 753,1631" alignmentLevel="1"/>
          </emma:interpretation>
        </emma:emma>
      </inkml:annotationXML>
      <inkml:traceGroup>
        <inkml:annotationXML>
          <emma:emma xmlns:emma="http://www.w3.org/2003/04/emma" version="1.0">
            <emma:interpretation id="{B5B99B20-4F40-4A82-ABDB-C0983FF615BB}" emma:medium="tactile" emma:mode="ink">
              <msink:context xmlns:msink="http://schemas.microsoft.com/ink/2010/main" type="line" rotatedBoundingBox="827,158 4491,342 4417,1815 753,1631"/>
            </emma:interpretation>
          </emma:emma>
        </inkml:annotationXML>
        <inkml:traceGroup>
          <inkml:annotationXML>
            <emma:emma xmlns:emma="http://www.w3.org/2003/04/emma" version="1.0">
              <emma:interpretation id="{C26A495B-FC02-4AE4-BC12-453E943D1583}" emma:medium="tactile" emma:mode="ink">
                <msink:context xmlns:msink="http://schemas.microsoft.com/ink/2010/main" type="inkWord" rotatedBoundingBox="827,158 4491,342 4417,1815 753,1631"/>
              </emma:interpretation>
              <emma:one-of disjunction-type="recognition" id="oneOf0">
                <emma:interpretation id="interp0" emma:lang="" emma:confidence="1">
                  <emma:literal/>
                </emma:interpretation>
              </emma:one-of>
            </emma:emma>
          </inkml:annotationXML>
          <inkml:trace contextRef="#ctx0" brushRef="#br0">-21067-97 922 0,'-6'-12'350'16,"-2"4"52"-16,-4 4-222 0,0 2-37 15,-6 2-32-15,-10 12 3 16,-3 1-26-16,-10 11-22 16,1 3-21-16,-4 10-13 15,9-1-14-15,5 3-9 16,7-7 1-16,2-1-8 15,15-6 4-15,3-2-8 16,7-6 3-16,10 1-6 16,4-1 7-16,5-4-7 15,0-2 8-15,7 6-4 16,-1-4 5-16,4 1-5 16,-4 3 2-16,4 3-6 15,-10-4 2-15,-5 9-6 16,-10 5 2-16,-8 14 1 15,-11 0 6-15,-10 10-3 0,-3 0 9 16,-3 2 13 0,-5-14 17-16,0 2 9 0,8-12 8 15,-1-8-7-15,6-15-9 16,5-6-20-16,6-10-16 16,4-10-82-16,10-6-65 15,18-4-401-15,8 3 37 16</inkml:trace>
          <inkml:trace contextRef="#ctx0" brushRef="#br0" timeOffset="344.1453">-20906 370 951 0,'7'-7'392'0,"-7"11"-3"15,-6 6-225-15,2 20-96 16,-4 3-36-16,2 16-3 15,1-2 6-15,9 6-7 16,2-9-6-16,6-5-6 16,3-17-2-16,8-9 0 15,1-19 4-15,9-17 0 16,-2-8 3-16,-1-18-2 16,-9-1-1-16,-1 4-7 15,-11 13 1-15,0 12-12 16,-7 18 4-16,-2 21-1 0,-11 12 5 15,2 17-5-15,-5 7 11 16,4 6-7-16,8-7-1 16,4-7-8-1,5-20-1-15,4-17-85 0,6-18-14 16,16-28-363-16,5-7 37 16</inkml:trace>
          <inkml:trace contextRef="#ctx0" brushRef="#br0" timeOffset="941.5484">-20403 351 972 0,'-3'35'451'0,"-7"25"-6"16,-7 4-212-16,-4 21-119 15,1-5-52-15,2 7-17 16,7-17-14-16,10-4-16 16,7-18-9-16,3-4-6 15,2-10 3-15,1 13-4 16,-6-3 3-16,-2 8-3 15,1-5 3-15,-4-4 6 16,-2-21 8-16,2-3 16 16,1-29 8-16,3-26 3 15,2-19-5-15,7-27-8 16,4-27-16-16,6-32-8 0,5 5-1 16,4-3-3-1,-1 24 3-15,0 17-3 0,-6 41 3 16,-8 21-7-16,-4 19 2 15,-7 16-5-15,-4 14 6 16,-9 12-5 0,-1 7 9-16,-7 12-4 0,2-3 7 15,1 0-9-15,7-8 7 0,4-6-9 16,6-13 7-16,8-4-8 16,1-8 5-16,9-2-6 15,5-3 6-15,3 0-5 16,-7-2 7-16,4 10-6 15,-10 1 6-15,-1 9-9 16,-6 2 5-16,-6 9-5 16,-11 2 7-16,-4 12-5 15,-6 1 11-15,-8 10 7 16,4-2 15 0,-4 0 13-16,-1-11 13 0,-1-5-2 15,3-16-4-15,-3-8-16 16,7-12-12-16,4-5-19 15,4-6-9-15,4 2-58 16,6 3-53-16,7 2-125 16,-1 1 233-16,10 6-564 0,5-4 197 15</inkml:trace>
          <inkml:trace contextRef="#ctx0" brushRef="#br0" timeOffset="1463.2591">-19865 569 1021 0,'1'-15'442'16,"1"9"23"-16,-5 8-263 16,1 7-65-16,1 4-66 0,1 9-28 15,0 0-21-15,3 7-9 16,1 1-7-16,1 2-2 16,4-4 1-16,1 2-5 15,1-12 5-15,4-4 0 16,3-13 6-16,7-13 0 15,-3-12 6-15,9-11-3 16,-2-9-1-16,-2-6-4 16,-9 6 1-16,-4 3-6 15,-7 15 4-15,-7 16-4 16,-6 20 4-16,-4 22-4 16,-2 12 3-16,1 17 2 15,6-1 5-15,10 3 0 16,7-15 3-16,11-7-4 15,4-23 0-15,7-12-8 0,-6-16 4 16,1-14-2-16,-5-10 7 16,-2-8-5-16,-9-4 6 15,-5 1-8-15,-7 7 8 16,-2 4-2-16,-5 13 9 16,-2 9-5-16,4 10 9 15,1 7-13-15,0 3 0 16,3 4-10-16,1-3 2 15,2-2-11-15,3-4 9 0,3-4-7 16,1-8 6-16,-1-6-4 16,-3-4 0-16,1-2-85 15,4 6-69-15,-10 0-253 16,9 10-157-16,9 11-100 16</inkml:trace>
          <inkml:trace contextRef="#ctx0" brushRef="#br0" timeOffset="1875.9432">-18990 465 1107 0,'-3'-8'369'0,"-6"-1"90"15,-2-2-299-15,-7 7-8 0,-3 4-37 16,-5 4-24-16,2 10-38 15,0 18-20-15,5 4-18 16,6 5-8-16,5 6 3 16,10-1-3-16,4-10 3 15,9-9-5-15,6-10-1 16,12-21-1-16,2-13 3 16,5-20-1-16,-2-8 5 15,-5-13-2-15,-15 7 2 0,-7-1-7 16,-10 17 5-16,-4 15-10 15,-1 16 0-15,-7 19-8 16,1 14 5-16,-4 18-4 16,0 0 10-16,7 6-3 15,7-10 7-15,9-10-6 16,6-21 6-16,12-15-52 16,-1-17-54-16,3-18 81 15,-3-10-503-15,12-13 136 16</inkml:trace>
          <inkml:trace contextRef="#ctx0" brushRef="#br0" timeOffset="2183.635">-18743 299 603 0,'-12'40'573'15,"2"4"-127"-15,-2 7 28 16,1-7-334-16,3 0-25 0,8-15-39 16,5-8-21-16,2-16-31 15,9-14-16-15,8-8-9 16,3-6-38-16,1 1-6 15,6 2-13-15,-8 11 2 16,-2 10-1-16,-7 10 36 16,-5 10 10-16,-9 6 22 15,0 10 21-15,-9-4 17 16,-3 14 30-16,-7-4 19 0,-6 7 5 16,-2-11-13-16,-2 5-15 15,2-16-26-15,0-9-23 16,2-13-12-16,4-3-28 15,5-9-24-15,5-10-138 16,8-4-21-16,18-12-377 16,6-6 1-16</inkml:trace>
          <inkml:trace contextRef="#ctx0" brushRef="#br0" timeOffset="3754.0381">-20876 276 1624 0,'-14'8'336'0,"8"-3"121"15,8-8-547-15,15-13-403 16,-1-8 74-16</inkml:trace>
          <inkml:trace contextRef="#ctx0" brushRef="#br0" timeOffset="3874.9886">-20612 158 608 0,'-4'11'690'0,"2"-7"-216"16,0 1-362-16,2-4 367 0,-3-5-529 16,14-10-424-16</inkml:trace>
          <inkml:trace contextRef="#ctx0" brushRef="#br0" timeOffset="2998.9947">-18539 404 1151 0,'1'-5'399'0,"-2"5"63"15,-7 5-322-15,-2 9-29 16,-1 1-51-16,-3 6-26 16,4 2-17-16,2 7-8 0,3-7-2 15,7 1-6-15,4-6 2 16,6-1-6-16,5-9 2 16,10-2-20-16,2-6-7 15,9-2-8-15,0-1 0 16,3 3 0-16,-5 0 20 15,-4 5 1-15,-8 4 8 16,-7 6 2-16,-14 5 17 0,-10 13 22 16,-7 2 21-16,-10 9 30 15,-1-3 14-15,1-2-8 16,7-14-17-16,2-9-17 16,8-13-24-16,1-6-17 15,3-7-9-15,4-4-7 16,2-4 3-16,11-6-9 15,1-4 4-15,8-8-4 16,-2-4 3-16,5-7-12 16,-7 3 0-16,6-4-17 15,-9 8-2-15,0 4-2 16,-4 10 12-16,-6 8-1 16,1 16 16-16,1 10 4 15,-3 12 6-15,-2 9-6 16,6 5 9-16,-5 3-5 15,4-2 6-15,7 1-2 16,2-6 6-16,4 2-5 0,8-3 7 16,4 0-7-16,-3-8 1 15,5-1-5-15,-7-11 5 16,-4-3-2-16,-9-9 8 16,-3-11 3-16,-10-4 9 15,-10-8 6-15,-9-2 6 0,-13-4-5 16,-9 4-1-16,-10-2-9 15,4 1-4-15,-12-3-5 16,15 4 1-16,7 0-7 16,12 4 4-16,11 7-12 15,21 11 3-15,10 0-8 16,8 0 7-16,20 0-6 16,3 0 7-16,11-3-3 15,-4 0-2-15,1 0-135 16,-23-5-36-16,-6 0-388 15,-20-10-14-15</inkml:trace>
          <inkml:trace contextRef="#ctx0" brushRef="#br0" timeOffset="79167.3392">-21509-211 542 0,'-4'-13'299'0,"-1"5"20"15,2 10-137-15,2 16-22 16,-1 12-59-16,1 45-31 16,-2 17-39-16,3 40-6 15,0 9-3-15,1 31-2 16,-1-19-3-16,8 0-4 16,4-31-2-16,0-13-5 0,0-39 1 15,6-14-3-15,-1-23 4 16,-6-13-3-16,-1-17-1 15,4-14-34-15,-8-5-50 16,6 5-290-16,5 8 47 16</inkml:trace>
        </inkml:traceGroup>
      </inkml:traceGroup>
    </inkml:traceGroup>
  </inkml:traceGroup>
</inkml:ink>
</file>

<file path=ppt/ink/ink4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34:44.3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76B1ED1-5935-4809-BD37-F6E7D329F242}" emma:medium="tactile" emma:mode="ink">
          <msink:context xmlns:msink="http://schemas.microsoft.com/ink/2010/main" type="inkDrawing" rotatedBoundingBox="29788,266 33440,163 33470,1221 29818,1325" hotPoints="33325,206 33372,1000 29994,1199 29947,405" semanticType="9" shapeName="Rectangle"/>
        </emma:interpretation>
      </emma:emma>
    </inkml:annotationXML>
    <inkml:trace contextRef="#ctx0" brushRef="#br0">569 784 1093 0,'-27'-7'272'0,"2"2"101"16,9 1-314-16,2 5-4 15,2 5-7-15,4 6-7 16,1-1-10-16,2 6-12 16,4 2-5-16,7 3-14 15,1-4 0-15,19 5-10 16,13-5 3-16,30-6-2 16,14-9 7-16,37-8-1 15,8-8 9-15,26-13 0 16,-3 3 5-16,22-4-2 15,-17 4 2-15,15 3-2 16,-14 8 0-16,8 8-4 0,-21 4 3 16,5 7-5-16,-25 8 2 15,5 4-2-15,-24-4 1 16,-2 1-4-16,-26-6 4 16,-2-9-4-16,-24-5 0 15,-2-9 30-15,-16-3 14 16,7-6 6-16,-5 7 2 0,1-4 2 15,-4 9-30-15,7 1-13 16,-4 6-8 0,6-1-1-16,-6 4-1 0,0-2-1 15,-6 1 2-15,-5 1-1 16,-4-3 5-16,-5-6 1 16,-4-2 14-16,-7-7 13 15,-4-3 7-15,-9-11 1 16,2 1 3-16,-1-4-14 15,6 11-4 1,1 0-20-16,5-35-7 16,7 6 2-16,4-8-3 15,8 0 2-15,1 11-4 16,-6 5 7-16,10-1-5 16,-12 8 9-16,-9 5 11 15,-4 12 15-15,-3 7 5 16,-5 8 12-16,-1 3-7 15,3 3-8-15,-5 0-14 0,5 0-8 16,-3 0-11-16,-1 0 2 16,-1-5-5-16,-6-1 6 15,-10-1-5-15,-3-4 4 16,-7 0-8-16,-3 5 2 16,-14 5-7-16,6 5 3 15,-16 7-2-15,1 0 8 0,-10 4-2 16,8-5 7-16,-7-5-4 15,10-5 4 1,-9-2-4-16,3-2 3 0,-16-1-5 16,2 1 2-16,-19 2-4 15,11 2 4-15,-18 3-6 16,8 2 5-16,-12-1-3 16,15 4 4-16,-11-4-4 15,25 0 8-15,-1-3-7 16,19-2 6-16,-11-6-5 15,11 0 4-15,-14-1-8 16,2 2 7-16,-17 8-8 16,12 4 7-16,-9 4-6 15,17 3 7-15,-14 2-6 16,15-2 6-16,-7-4-5 16,13 1 4-16,-12-6-4 0,17-2 4 15,-5-2-4-15,8-3 5 16,0-5-5-16,13-1 4 15,4-5-6-15,13-1 5 16,2-3-6-16,1 1 6 16,-1 1-5-16,1 2 7 15,-9 5-11-15,5 6 3 16,-7 7-6-16,3 8 4 16,-7 11-5-16,1 1 12 0,-5 8-5 15,5-6 6-15,5 0-4 16,7-11 4-16,8-1-6 15,11-7 4-15,6 1-4 16,4-1-1-16,4 12-7 16,1 2 4-16,6 12-3 15,-1 11 5-15,3 12-2 16,1 4 9-16,3 17-5 16,-1-4 5-16,6 7-3 15,-2-7 3-15,5 3-3 16,-3-14 4-16,-1-3-3 15,-6-15 5-15,-1-4 0 16,-8-11-39-16,-1-14-430 16,-9-21-86-16</inkml:trace>
  </inkml:traceGroup>
</inkml:ink>
</file>

<file path=ppt/ink/ink4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34:53.5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5275BE-F1DC-46B8-A764-EB99A79B3C79}" emma:medium="tactile" emma:mode="ink">
          <msink:context xmlns:msink="http://schemas.microsoft.com/ink/2010/main" type="inkDrawing" rotatedBoundingBox="861,209 4702,495 4595,1941 753,1655" semanticType="enclosure" shapeName="Other">
            <msink:sourceLink direction="with" ref="{5713816C-DE1E-4283-919F-CB88B769C98C}"/>
          </msink:context>
        </emma:interpretation>
      </emma:emma>
    </inkml:annotationXML>
    <inkml:trace contextRef="#ctx0" brushRef="#br0">-7 1343 815 0,'-13'1'255'0,"15"2"36"0,13 3-240 16,17 6-6-16,4 4-33 15,19 2-1-15,0 0 7 16,17 3 1-16,1-6-1 16,21-1-5-16,5-3-1 0,28-1-5 15,-7-5 1 1,18 4-4-16,-7-3-1 0,16-1-1 16,-22-1 3-16,17 2-4 15,-14-1 0-15,17-1 1 16,-17-1 0-16,19-6-3 15,-18-1 5-15,15-4-1 16,-20-1 0-16,4 1-1 16,-20 4 2-16,8-4-4 15,-20 2 2-15,3-1 0 16,-13-2 2-16,10-4-2 16,-16 3 4-16,5-4-3 15,-15 0 3-15,-2 1-3 16,-18 1 2-16,2 3-4 15,-14 4 4-15,-2 7 10 16,-7 4 6-16,-2 4 7 16,-8-1 7-16,-4 5 1 0,-5-6-10 15,-4-1-2-15,-1-2-8 16,-2-2-3-16,-1-2-5 16,1-2 0-16,-3 1-2 15,1 0-1-15,1-2-1 16,1-1 0-16,-3 3-3 15,3 2 0-15,-2-4 0 0,4-2 0 16,2-4 0 0,2-15 2-16,4-9 4 15,2-24 0-15,1-3 2 0,4-23 0 16,-2 2-1-16,1-19-3 16,-3 14 0-16,-1-4-3 15,-8 20 2-15,-1 9-3 16,-5 22 1-16,-1 6-2 15,-3 11 2-15,5-2-2 16,-2 5 4-16,0-1-5 16,0-2 5-16,3-9-5 15,-2 1 2-15,-1-9-3 16,-1 5 3-16,-2-1-3 16,1 12 3-16,-6 5-4 15,2 14 5-15,-9 10-4 16,-1 13 5-16,-9 4 2 0,4 4 8 15,-3-6 11-15,7-5 11 16,-3-9 6-16,5-7 3 16,-6-1 3-16,1-3-7 15,-9-4-6-15,2 1-6 16,-12-8-7-16,-7 0-6 16,-10 7-8-16,-5 4 0 15,-24 1-3-15,0 8 2 16,-13 2-4-16,2-8 3 0,-9-3-4 15,25-3 5-15,-8-6-5 16,14-2 3-16,-8 2-4 16,12 1 3-16,-15-3-4 15,12 2 4-15,-9 0-5 16,9 3 4-16,-18 3-4 16,6 5 3-16,-13 5-3 15,11 2 3-15,-10-3-3 16,21 2 5-16,-1-7-5 15,15-2 4-15,-2-4-3 16,9-1 4-16,-11-6-4 16,3 0 4-16,-5-2-5 15,0 0 5-15,-7 4-6 16,15 2 5-16,-9 6-6 16,10 8 3-16,-4 2-2 0,9-2 4 15,-5 2-3-15,11-7 5 16,-1-6-4-16,11 2 4 15,0-3-5-15,8 0 2 16,-5 2 0-16,5-2 2 16,-8-1-4-1,3 4 5-15,-3-4-4 0,6 2 4 16,-3 1-5-16,8-4 4 16,1 2-5-16,5 0 4 0,3-8-80 15,2-3 19-15,-5-28-415 16</inkml:trace>
  </inkml:traceGroup>
</inkml:ink>
</file>

<file path=ppt/ink/ink4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0:28.6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A6852D-B92D-444A-A0F4-A13AF5A837F2}" emma:medium="tactile" emma:mode="ink">
          <msink:context xmlns:msink="http://schemas.microsoft.com/ink/2010/main" type="inkDrawing" rotatedBoundingBox="8745,6799 12959,6592 13046,8365 8832,8572" hotPoints="12991,7483 10746,8481 8385,7801 10630,6802" semanticType="9" shapeName="Ellipse">
            <msink:sourceLink direction="with" ref="{A161B23A-7102-4D67-8545-E0E1FE227165}"/>
          </msink:context>
        </emma:interpretation>
      </emma:emma>
    </inkml:annotationXML>
    <inkml:trace contextRef="#ctx0" brushRef="#br0">2917-502 1181 0,'-74'-31'607'31,"1"1"-554"-31,-79-22-9 0,-1 13 14 15,-2 7-2-15,7 9-1 16,63 26-19-16,-20 3-6 16,13 6-16-16,-6-3-2 15,12-2-5-15,-10-1-5 16,16-12-6-16,-4-14-2 16,7-4-3-16,-17-7 2 15,3-5 3-15,-15 7 5 16,4 14 2-16,-9 21 6 15,11 18 1-15,-12 23 2 16,15 8-1-16,-3 25 4 16,16-4-6-16,11-2 1 0,31-13-2 15,13 7-1-15,20-13-6 16,7 9-1-16,9 7-3 16,5 19-1-16,6-4 1 15,14 14 0-15,7-4-1 16,25 12-2-16,12-20-2 0,27 10-1 15,5-16 0 1,39 0 1-16,2-23 2 0,34-3-1 16,-4-24 3-16,38-18 3 15,-15-20-1-15,32-18 3 16,-23-10 2-16,24-14-1 16,-26-1-1-16,16-7 2 15,-37 4-3-15,17-10 2 16,-32 7 0-16,6-13-1 15,-31 4-1-15,9-17 4 16,-33 0-3-16,1-14 5 16,-27 0 0-16,-13-20 7 15,-32 9 4-15,-25-18 13 16,-30 14 0-16,-31-10 11 16,-20 19 0-16,-51-5 4 15,-8 27-13-15,-65 4-3 16,-16 34-9-16,-59 22-7 0,-9 28-12 15,-91 38-4-15,17 24-46 16,-96 55-1-16,15 23-449 16,-63 75 109-16</inkml:trace>
  </inkml:traceGroup>
</inkml:ink>
</file>

<file path=ppt/ink/ink4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39:14.8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248E6A-60FD-4789-A147-BD8F1846A8BC}" emma:medium="tactile" emma:mode="ink">
          <msink:context xmlns:msink="http://schemas.microsoft.com/ink/2010/main" type="writingRegion" rotatedBoundingBox="1073,7016 12229,6747 12264,8181 1108,8450">
            <msink:destinationLink direction="with" ref="{7467699D-E566-4958-9C91-DA80F818757F}"/>
          </msink:context>
        </emma:interpretation>
      </emma:emma>
    </inkml:annotationXML>
    <inkml:traceGroup>
      <inkml:annotationXML>
        <emma:emma xmlns:emma="http://www.w3.org/2003/04/emma" version="1.0">
          <emma:interpretation id="{B0DCCCA6-AD20-477E-9477-B865541C9A69}" emma:medium="tactile" emma:mode="ink">
            <msink:context xmlns:msink="http://schemas.microsoft.com/ink/2010/main" type="paragraph" rotatedBoundingBox="1073,7016 12229,6747 12264,8181 1108,8450" alignmentLevel="1"/>
          </emma:interpretation>
        </emma:emma>
      </inkml:annotationXML>
      <inkml:traceGroup>
        <inkml:annotationXML>
          <emma:emma xmlns:emma="http://www.w3.org/2003/04/emma" version="1.0">
            <emma:interpretation id="{8F5D6E56-466D-484A-BA7E-8390FCCC7CF4}" emma:medium="tactile" emma:mode="ink">
              <msink:context xmlns:msink="http://schemas.microsoft.com/ink/2010/main" type="line" rotatedBoundingBox="1073,7016 12229,6747 12264,8181 1108,8450"/>
            </emma:interpretation>
          </emma:emma>
        </inkml:annotationXML>
        <inkml:traceGroup>
          <inkml:annotationXML>
            <emma:emma xmlns:emma="http://www.w3.org/2003/04/emma" version="1.0">
              <emma:interpretation id="{3EBD1288-D66D-47E2-9E14-DB5C8790052B}" emma:medium="tactile" emma:mode="ink">
                <msink:context xmlns:msink="http://schemas.microsoft.com/ink/2010/main" type="inkWord" rotatedBoundingBox="1076,7127 5479,7020 5508,8199 1105,8305"/>
              </emma:interpretation>
              <emma:one-of disjunction-type="recognition" id="oneOf0">
                <emma:interpretation id="interp0" emma:lang="" emma:confidence="1">
                  <emma:literal/>
                </emma:interpretation>
              </emma:one-of>
            </emma:emma>
          </inkml:annotationXML>
          <inkml:trace contextRef="#ctx0" brushRef="#br0">-5952-2202 807 0,'-7'-9'383'0,"-3"-6"19"15,-4 1-174-15,-9 0-53 16,1 4-43-16,-10 4-11 16,0 6-38-16,-5 9-22 15,6 7-35-15,-6 7-13 16,10 3-11-16,0 12-1 15,8 2-1-15,7 8 0 16,9-2 0-16,6 0 0 16,8-13 1-16,10-8-3 15,2-19 1-15,9-18 0 0,-3-11-1 16,5-18 2-16,-5 0 2 16,3-5 0-16,-6 14 0 15,1 6-5-15,-2 26-1 16,-1 21-6-16,-3 23 0 15,-1 31 7-15,-2 15 4 16,0 15 3-16,-6-12 9 0,4-10 14 16,-3-29 5-16,-4-21 14 15,-6-22 6-15,0-8 17 16,-6-6-2-16,-4-3 6 16,-5 1-12-16,-2-2-5 15,-6 2-21-15,2 0-12 16,6 8-17-16,3 0-3 15,3 7-2-15,7-1-1 16,2-2-2-16,3 2 0 16,0-1 0-16,2-5 1 15,-2 2 0-15,0 1 2 16,-6-9 1-16,-1 3 3 16,-2-5-1-16,-7-2 3 15,-2-3-2-15,2 4-5 16,1 3-20-16,3 0-85 15,7 5-114-15,11 2-381 0,-1 2 8 16</inkml:trace>
          <inkml:trace contextRef="#ctx0" brushRef="#br0" timeOffset="1884.346">-5748-2270 1063 0,'-10'-16'351'0,"4"10"51"0,6 8-283 15,4 4-72-15,5 11-13 16,0 9-16-16,7 13 8 16,-4 5 4-16,6 22 3 15,-9-2-5-15,5 7-3 16,-2-7-4-16,5-5 22 16,-13-19 5-16,4-13 15 15,-4-15 3-15,-4-13 13 16,-4-14-18-16,4-26-7 15,-6-16-15-15,-2-20-3 16,-1-4-20-16,-2 5-6 16,1 24-3-16,4 16-2 15,-2 24-6-15,8 13-2 16,0 10-3-16,6 13 2 0,3 7 0 16,11 4 2-16,1 1 3 15,13-6 1-15,-1-16-1 16,6-17-33-16,-4-15-20 15,-1-20-34-15,-12-6-19 16,-5-11-26-16,-9 5 33 16,-10 6 21-16,-2 13 36 0,-2 16 16 15,-2 18 29-15,2 21 10 16,3 11 10-16,1 16 26 16,2 0 15-16,5 3 6 15,6-16-11-15,4-11-10 16,4-15-26-16,7-21-9 15,3-12-7-15,3-13 3 16,-2 1-1-16,2-1 2 16,-6 11-5-16,0 10-6 15,-7 13-3-15,-3 20-1 16,-4 10 4-16,-2 26 5 16,-4 4 6-16,2 10 4 15,4-11 0-15,-3-10-1 16,0-25-5-16,5-12 1 15,-3-16-2-15,-1-13 3 16,2-9-3-16,-3-3 3 16,-2 3-4-16,-6 6 2 15,-1 8-4-15,-4 6-2 16,0 6-2-16,9 2 1 0,-5-2 0 16,0-5 0-16,6-4-1 15,5-15 1-15,-4-11-2 16,10-22 0-16,-5-8-1 15,-1-25 2-15,-5 3 0 0,-5-2 2 16,-4 17 1-16,-1 10 1 16,-2 27-3-16,0 12 2 15,0 12 2-15,1 4 3 16,7 5-2-16,-1 2-1 16,4 0-2-16,7-1-4 15,1-1-2-15,9 4-2 16,0 1-1-16,4 10-2 15,-5 7-2-15,1 18 1 16,-10 6 2-16,-5 22 3 16,-8 1 3-16,-5 7 7 15,-5-13-3-15,2-11 3 16,5-22-1-16,-1-13 0 16,3-17-1-16,4-11-2 15,-4-7 0-15,4-20-4 16,1-1-3-16,2 5-4 15,-1 7-4-15,1 15-11 0,-4 23 3 16,-1 19 2-16,-1 7 2 16,-4 6 6-16,5-3 9 15,2 0 2-15,-2-18-1 16,7-8-1-16,-1-6 0 16,3-11-1-16,1-7 0 15,8-6 1-15,0 1 2 0,8 2 0 16,0 4-1-1,5 2-2-15,1 11-3 0,5-1 0 16,-5 5 0-16,-1 2 3 16,-5 3-1-16,-6-11 2 15,-8 0 1-15,0-13 1 16,-3-9 0-16,0-17 3 16,0 3 0-16,-2-7 0 15,-3 10 0-15,-2 12-4 16,-4 18-4-16,-1 24 0 15,2 18 0-15,2 13 2 16,5 1 5-16,2 2 3 16,7-15-1-16,12-10 2 15,2-12-3-15,7-13-2 16,2-19 0-16,5-7 2 16,-11-5 0-16,-2-6 2 15,-9 5 0-15,-1 13-3 0,-9 11-5 16,2 9-1-16,-5 15-2 15,1 10 4-15,2-1 3 16,4 2 2-16,3-4 0 16,8-15 2-16,0-5 6 15,4-16-168-15,-3-11-389 16,-2-33 83-16</inkml:trace>
          <inkml:trace contextRef="#ctx0" brushRef="#br0" timeOffset="2282.2799">-3338-2730 1346 0,'-14'-2'393'0,"-13"24"76"15,-3 8-384-15,-10 23-21 16,-1 7-24-16,-4 13 15 0,8-11 1 16,5 1-1-1,14-18-18-15,7-8-17 0,7-11-18 16,8-8-6-16,7-10-4 15,6-8-6-15,-1 0 0 16,12-6-1-16,-4 1 5 16,13-1 3-16,-4 6 6 0,8 3 0 31,-9 8 0-31,1 4-4 0,-13 3-1 16,-8 9-1-16,-15 5 4 0,-8 9 26 15,-10 5 19-15,-9 9 20 16,-2-8 6-16,-2-4 1 15,4-16-26-15,3-12-13 16,6-13-21-16,4-13-58 16,9-6-105-16,13-5-421 15,9 2 52-15</inkml:trace>
          <inkml:trace contextRef="#ctx0" brushRef="#br0" timeOffset="2955.7306">-3104-2132 1089 0,'-2'2'497'0,"10"2"-17"16,2 1-213-1,5-2-217-15,5-6-11 0,0-3-17 16,4-14 6-16,2-8-5 16,1-17 0-16,-4-4-7 15,3-7-3-15,-11 6-8 16,-7 2 2-16,-8 18-1 15,-13 10 3-15,-9 11 0 16,-10 23 3-16,0 12-4 0,-3 13 0 16,6 7-3-16,3 18-1 31,13-14-1-31,4 2 3 0,7-8 0 0,10 0 0 16,5-14-2-16,4-1-1 15,4-7-1-15,7-10 0 16,2-11-1-16,6-7 2 15,2-1-1-15,5-6 0 16,-4 1 0-16,2 2-1 16,-4-1 0-16,-1-7-1 15,-10-2-2-15,6-4 3 16,-7-16 0-16,1-13 3 16,-9 0-1-16,1-16 4 15,-10 5-2-15,-5 9 0 16,-3 16 0-16,-3 14-2 15,-8 22 0-15,-9 23 0 0,-2 12-2 16,-10 23 0-16,3 4 2 16,-1 8 0-16,7-12 1 15,5 0 5-15,9-13 0 16,1-1 0-16,9-7 1 16,6 6-3-16,3-5-5 15,11-4-2-15,2-3-1 16,6-5-1-16,1-10 0 0,1-7 1 15,-10-7 1-15,0-7 1 16,-7-7-2-16,4-8 6 16,-3-1 2-16,-4-6-119 15,-4 2 350-15,6 5-788 16,-13 10 256-16</inkml:trace>
          <inkml:trace contextRef="#ctx0" brushRef="#br0" timeOffset="3586.7908">-2375-2357 999 0,'9'-14'426'15,"-1"10"25"-15,1 19-208 16,-9 14-89-16,0 16-7 15,-3 7-51-15,2 15 2 16,-4-11-40-16,11-2-14 16,3-19-23-16,11-19-11 15,7-28-10-15,10-18 2 16,2-14 1-16,8-19 3 0,-4 5 0 16,-4 8 2-16,-7 14-5 15,-5 13-5 1,-15 21-4-16,-4 21 1 0,-5 11 1 15,-3 10 11-15,0 1 9 16,5-3 4-16,1-15-1 16,3-8-3-16,4-14-11 15,3-14-3-15,-3-4-20 0,12-14-127 16,-6-11-424 0,-1-1 82-16</inkml:trace>
        </inkml:traceGroup>
        <inkml:traceGroup>
          <inkml:annotationXML>
            <emma:emma xmlns:emma="http://www.w3.org/2003/04/emma" version="1.0">
              <emma:interpretation id="{53DDDC9F-B6BF-4EA8-AC76-C53A293F68DF}" emma:medium="tactile" emma:mode="ink">
                <msink:context xmlns:msink="http://schemas.microsoft.com/ink/2010/main" type="inkWord" rotatedBoundingBox="5988,6898 8828,6829 8856,8009 6017,8078">
                  <msink:destinationLink direction="with" ref="{92C4675F-C6AE-48F8-8007-088C50002E29}"/>
                  <msink:destinationLink direction="with" ref="{DC8CBC92-CD7F-485A-882F-F0A28F69BBB0}"/>
                </msink:context>
              </emma:interpretation>
              <emma:one-of disjunction-type="recognition" id="oneOf1">
                <emma:interpretation id="interp1" emma:lang="" emma:confidence="1">
                  <emma:literal/>
                </emma:interpretation>
              </emma:one-of>
            </emma:emma>
          </inkml:annotationXML>
          <inkml:trace contextRef="#ctx0" brushRef="#br0" timeOffset="4196.6828">-1360-2581 919 0,'7'-29'400'0,"0"9"81"15,-8 13-226-15,1 8-21 16,-3 15-64-16,1 25-37 16,-10 13-77-16,6 29-25 15,3 3-22-15,3 7 1 16,7-15-1-1,6-7-1-15,3-27-1 0,1-13-1 16,3-22-4-16,10-27 2 16,3-20 1-16,4-38 2 15,2-16-1-15,2-26 5 16,-14 5-5-16,-5 5 1 16,-9 33-3-16,-7 22-3 15,-6 35-4-15,-1 38-4 16,-1 21-1-16,4 36 2 15,-1 16 8-15,4 23 15 16,6-19 6-16,7-5 2 0,6-38-1 16,6-10-7-16,2-34-14 15,3-16-1-15,-1-19-9 16,-6-22-114-16,-3-21 366 16,-12-15-818-16,-8 1 279 15</inkml:trace>
          <inkml:trace contextRef="#ctx0" brushRef="#br0" timeOffset="4528.7858">-545-2758 926 0,'2'-3'407'0,"4"7"55"15,-6 2-209-15,-8 20-46 16,-4 4-47-16,-6 21-20 16,0 3-55-16,-4 10-24 15,10-10-37-15,11-6-10 16,7-19-8-16,8-6-6 15,8-17-3-15,10-13-16 16,3-10-16-16,12-9-4 16,-4-1-1-16,7 1 0 15,-9 10 17-15,-5 10 14 16,-13 6 1-16,-7 19 21 16,-16 8 17-16,-15 17 32 0,-7 6 18 15,-16 13 38-15,-5-10-6 16,-5 0-14-16,8-21-30 31,-2-9-16-15,10-14-41-16,3-9-64 0,9-10-63 0,13-6-520 15,13-6 100-15</inkml:trace>
          <inkml:trace contextRef="#ctx0" brushRef="#br0" timeOffset="4972.5998">114-2926 1274 0,'6'29'377'0,"-12"26"106"15,-6 12-354-15,-11 30 14 16,-6 2-15-16,-6 12-19 16,9-15-30-16,1-3-21 15,9-29-29-15,0-5-31 16,7-21 4-16,-1-10-4 15,7-13-11-15,5-12-46 16,1-18-19-16,6-22-64 16,3-12-38-16,5-33-35 15,7-4 26-15,13-23-7 16,2 9 63-16,7-6 55 0,-2 23 62 16,-5 6 39-16,-10 34 36 15,-6 17 15-15,-8 32 12 16,-5 29 31-16,-2 25-10 15,0 33 17-15,-4 12 1 16,4 21 0-16,4-6-39 16,5-1-8-16,-1-28-27 0,4-12-13 15,-5-30-26-15,0-13-3 16,-9-19 0-16,-6-15-68 16,-7-21-67-16,-14-17-58 15,-11-11-82-15,-20-19-266 16,-4-1 73-16</inkml:trace>
          <inkml:trace contextRef="#ctx0" brushRef="#br0" timeOffset="5129.7016">-21-2376 1236 0,'-5'1'469'0,"4"4"19"15,5-1-347-15,14-1-48 16,11-4-82-16,21-10-7 16,6-9-1-16,28-16-8 15,2-5-102-15,28 1-381 16,-15 5 82-16</inkml:trace>
          <inkml:trace contextRef="#ctx0" brushRef="#br0" timeOffset="6044.4832">1117-2590 1109 0,'-12'-6'479'0,"-2"4"42"16,3 2-289-16,-1 2-47 15,-3 1-77-15,-6 6-34 16,-2 1-42-16,-10 9-12 16,1 3-14-16,-8 13-3 15,1 5-2-15,-10 15 1 16,7 4-4-16,-8 17 1 16,10-5 0-16,1 13 0 15,10-10 1-15,8 0-1 0,7-14 1 16,10-6-2-16,8-17-3 15,10-8-1-15,9-11 0 16,22-11-2-16,4-7 3 16,20-15-1-16,10-11-21 15,28-24-120-15,9-4-373 16,19-37-26-16</inkml:trace>
          <inkml:trace contextRef="#ctx0" brushRef="#br0" timeOffset="5625.0868">652-2106 1156 0,'28'-4'333'0,"5"-2"103"16,22-7-295-16,4 0-26 15,18-4 2-15,-1-3-37 16,15-4-17-16,-12-3-31 16,11 2-13-16,-19 7-13 15,-6 4-30-15,-22 10-58 16,-8-1-81-16,-25 2 138 15,-7-4-477-15,-9-8 154 0</inkml:trace>
        </inkml:traceGroup>
        <inkml:traceGroup>
          <inkml:annotationXML>
            <emma:emma xmlns:emma="http://www.w3.org/2003/04/emma" version="1.0">
              <emma:interpretation id="{A161B23A-7102-4D67-8545-E0E1FE227165}" emma:medium="tactile" emma:mode="ink">
                <msink:context xmlns:msink="http://schemas.microsoft.com/ink/2010/main" type="inkWord" rotatedBoundingBox="9226,6873 12231,6801 12264,8181 9260,8254">
                  <msink:destinationLink direction="with" ref="{69A6852D-B92D-444A-A0F4-A13AF5A837F2}"/>
                  <msink:destinationLink direction="with" ref="{92C4675F-C6AE-48F8-8007-088C50002E29}"/>
                  <msink:destinationLink direction="with" ref="{DC8CBC92-CD7F-485A-882F-F0A28F69BBB0}"/>
                </msink:context>
              </emma:interpretation>
              <emma:one-of disjunction-type="recognition" id="oneOf2">
                <emma:interpretation id="interp2" emma:lang="" emma:confidence="1">
                  <emma:literal/>
                </emma:interpretation>
              </emma:one-of>
            </emma:emma>
          </inkml:annotationXML>
          <inkml:trace contextRef="#ctx0" brushRef="#br0" timeOffset="6723.6446">2120-2789 1406 0,'-11'-6'399'0,"-9"4"87"0,-4 13-399 16,-12 22-37-16,-2 14-24 16,-5 26 12-16,8 12 9 15,6 23 9-15,17-12-4 16,6 4-7-16,11-15-22 15,7-6-9-15,5-24-11 32,4-16-3-32,5-21-4 0,12-30 3 0,0-24-12 15,10-28-69-15,-2-21-61 0,4-35-44 16,-14-1-174-16,-1-9-37 16,-12 10 107-16,1 8 195 15,-4 38 74-15,-2 21 224 16,-6 22 51-16,0 34 22 15,-10 26-112-15,-7 35 2 16,-5 18-37-16,-6 33 29 16,0 1-49-16,10 5-19 15,6-22-28-15,10-14-17 16,10-33-31-16,7-18-11 16,1-24-6-16,5-18-7 15,-1-13-4-15,3-23-8 16,-8-3 3-16,0 3 4 15,-10 13 6-15,-3 18 0 16,-2 26 7-16,-3 24 4 16,-1 13 3-16,7 12 10 0,0-4 8 15,3-4 3-15,6-19-5 16,10-15-4-16,-2-25-9 16,1-20-1-16,-1-13-1 15,-3-20 1-15,-10-1-1 16,-2-3 1-16,-8 13-4 15,-4 9-4-15,-5 24-1 0,-3 20 1 16,3 21-1-16,0 17 3 16,1 5 4-16,5 8 4 15,2-10 0-15,3-4-1 16,2-15-1-16,-2-12-2 16,-1-17-10-16,-5-18-94 15,-8-10-91-15,-5-33-379 16,-5-8 4-16</inkml:trace>
          <inkml:trace contextRef="#ctx0" brushRef="#br0" timeOffset="6875.239">2787-2713 740 0,'-4'5'650'0,"4"13"-165"16,4 2-50-16,2-2-329 15,2 2-101-15,1-4-480 0,-1-6 156 16</inkml:trace>
          <inkml:trace contextRef="#ctx0" brushRef="#br0" timeOffset="7633.3934">3277-2187 503 0,'-1'-17'52'16,"-1"9"42"-16,1 4 75 15,-1-11-3-15,2 13-15 16,-1 1-3-16,2-1-55 0,4-1-27 16,-2-2-32-16,3-8 2 15,2-2-13-15,-1-5-3 16,1-3-6-16,-1 2 0 15,-2 7-7-15,1 5 1 16,-2 6-4-16,0 2-6 16,-1 4-5-16,-3-3-1 15,1 4 2-15,-2-2 17 16,-2-1 15-16,-2 1 43 16,2-2 18-16,0-3 35 15,0 0-2-15,3 0 16 16,0-4-27-16,-2 6 15 15,-1-1-22-15,-6 2-3 16,-1 7-26-16,-13 6-12 16,-3 5-31-16,-3 13-12 0,2 4-13 15,0 10-2-15,13 2 0 16,2 13-1-16,7-10-1 16,10 3-1-16,5-12 0 15,4-12 0-15,10-19 1 16,10-16-28-1,2-14-83-15,8-16-2 0,0 1-444 16,5-18 63-16</inkml:trace>
          <inkml:trace contextRef="#ctx0" brushRef="#br0" timeOffset="8397.0885">3599-2353 953 0,'-6'12'436'15,"-2"3"-3"-15,1 14-187 16,-2 1-159-16,0 7-10 15,6-1-27-15,3-3 4 16,4-7-13-16,10 0-3 16,4-9-14-16,9-13-5 15,2-7-10-15,9-21 0 16,-2-17-1-16,5-17 2 16,-12-1 1-16,-1-3-1 15,-13 16-3-15,-8 11 0 16,-4 23-8-16,0 23 2 15,-6 18 0-15,6 19 1 0,2 7 0 16,4 3 7-16,0-14-3 16,9-10 2-16,2-17-1 15,9-15-1-15,0-17-3 16,7-23 4-16,1-16-9 16,1-17-32-16,-7 9-10 15,-2 4-2-15,-12 25-3 16,-2 21 1-16,-9 22 34 0,0 21 21 15,0 13 4-15,3 15 13 16,1-1 18-16,5 1 15 16,0-15-9-16,8 1-2 15,-4-16-12-15,6 8-12 16,-3-7-17-16,-3 9 0 16,-10-2-2-16,-5 11 0 15,-10-2-1-15,-7 8 1 16,-6-5-1-16,-5 1-2 15,1-6 8-15,-1-8 19 16,3-13 5-16,1-12 9 16,8-16 1-16,3-27-8 15,10-13-21-15,18-28-6 16,6-9-9-16,21-16 3 16,1 10-1-16,6-11 1 15,-8 20 0-15,1-6 1 16,-10 15-1-16,-4-3 3 0,-10 20-2 15,-10 5 2-15,-8 19-1 16,-14 9 1-16,-6 17-1 16,-6 11 0-16,2 10-3 15,-4 11 2-15,4 6-3 16,5 6 1-16,9-2-1 16,1 4-1-16,10-7 1 15,7 5-2-15,3-11-1 0,11-4 1 16,4-9-1-1,7-13-2-15,-1-13-24 0,6-12-162 16,-8-14-382-16,-8-15 49 16</inkml:trace>
          <inkml:trace contextRef="#ctx0" brushRef="#br0" timeOffset="9010.9692">4681-2514 838 0,'-8'-3'377'0,"-1"-3"51"16,2 0-186-16,-7 1-27 15,0 4-39-15,-7 5-4 16,-3 5-53-16,-5 14-11 15,3 4-38-15,-4 13-1 16,13 4-17-16,2 9-1 16,9-5-16-16,4 4-9 15,11-13-13-15,7-1-7 16,6-9-6-16,12-12-1 16,1-16-2-16,10-10 3 15,1-16 3-15,5-23 2 16,-7-6 1-16,0-17 4 15,-13-2-2-15,-9-8 0 16,-15 13 1-16,-15 0 6 16,-16 19 0-1,-19 14 11-15,-8 20 1 0,-15 21-2 0,6 18-5 16,0 20-5-16,16 7-13 16,8 11-3-16,13-6-1 15,11 5-37-15,11-13-114 16,13-2-483-16,-2-24 87 15</inkml:trace>
        </inkml:traceGroup>
      </inkml:traceGroup>
    </inkml:traceGroup>
  </inkml:traceGroup>
</inkml:ink>
</file>

<file path=ppt/ink/ink4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39:28.238"/>
    </inkml:context>
    <inkml:brush xml:id="br0">
      <inkml:brushProperty name="width" value="0.09333" units="cm"/>
      <inkml:brushProperty name="height" value="0.09333" units="cm"/>
      <inkml:brushProperty name="fitToCurve" value="1"/>
    </inkml:brush>
    <inkml:context xml:id="ctx1">
      <inkml:inkSource xml:id="inkSrc2">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10:39:24.863"/>
    </inkml:context>
  </inkml:definitions>
  <inkml:traceGroup>
    <inkml:annotationXML>
      <emma:emma xmlns:emma="http://www.w3.org/2003/04/emma" version="1.0">
        <emma:interpretation id="{07C7F357-4F8F-4028-8A24-E3BE276C8EA7}" emma:medium="tactile" emma:mode="ink">
          <msink:context xmlns:msink="http://schemas.microsoft.com/ink/2010/main" type="writingRegion" rotatedBoundingBox="6132,10712 16357,5234 18892,9964 8666,15442"/>
        </emma:interpretation>
      </emma:emma>
    </inkml:annotationXML>
    <inkml:traceGroup>
      <inkml:annotationXML>
        <emma:emma xmlns:emma="http://www.w3.org/2003/04/emma" version="1.0">
          <emma:interpretation id="{3397FEAB-4265-4BA3-934E-2BB4F8270225}" emma:medium="tactile" emma:mode="ink">
            <msink:context xmlns:msink="http://schemas.microsoft.com/ink/2010/main" type="paragraph" rotatedBoundingBox="7253,9938 13194,7640 13561,8587 7620,10885" alignmentLevel="2"/>
          </emma:interpretation>
        </emma:emma>
      </inkml:annotationXML>
      <inkml:traceGroup>
        <inkml:annotationXML>
          <emma:emma xmlns:emma="http://www.w3.org/2003/04/emma" version="1.0">
            <emma:interpretation id="{106ADFA7-75D3-4B40-BA51-B38AE8362FC3}" emma:medium="tactile" emma:mode="ink">
              <msink:context xmlns:msink="http://schemas.microsoft.com/ink/2010/main" type="inkBullet" rotatedBoundingBox="7263,9963 8664,9421 8976,10226 7574,10768"/>
            </emma:interpretation>
            <emma:one-of disjunction-type="recognition" id="oneOf0">
              <emma:interpretation id="interp0" emma:lang="" emma:confidence="0">
                <emma:literal>→</emma:literal>
              </emma:interpretation>
            </emma:one-of>
          </emma:emma>
        </inkml:annotationXML>
        <inkml:trace contextRef="#ctx0" brushRef="#br0">-8 426 1094 0,'-9'-1'450'0,"14"-4"-2"16,15-2-277-16,22-8-68 15,14-8-53-15,34-17 1 16,11-4 7-16,21-13-8 16,-5 4-16-16,10 3-16 15,-22 19-9-15,-10 7-1 16,-23 9-5-16,-15 3-82 15,-25-1-44-15,-15-3-386 16,-13-4 30-16</inkml:trace>
        <inkml:trace contextRef="#ctx0" brushRef="#br0" timeOffset="370.3818">640-59 1261 0,'14'-20'366'16,"15"-3"88"-16,24-10-315 0,11-3-75 16,16-2-1-16,7 15-6 15,7 2-16-15,-16 4-14 16,1 14-17-16,-21 6-3 16,-12 14-9-16,-24 15 9 15,-10 31 1-15,-15 10 11 16,-13 36 10-16,-9 2 20 0,-6 4 7 15,2-16-2-15,-6-2-8 16,9-35-9-16,3-15-27 16,10-13-93-16,-1-11-481 15,-3-13 124-15</inkml:trace>
      </inkml:traceGroup>
      <inkml:traceGroup>
        <inkml:annotationXML>
          <emma:emma xmlns:emma="http://www.w3.org/2003/04/emma" version="1.0">
            <emma:interpretation id="{7560BA08-38E5-42A9-B828-F499176D62BE}" emma:medium="tactile" emma:mode="ink">
              <msink:context xmlns:msink="http://schemas.microsoft.com/ink/2010/main" type="line" rotatedBoundingBox="8998,9263 13194,7640 13561,8587 9364,10210">
                <msink:destinationLink direction="with" ref="{D956A289-26EE-4A78-9F4F-33244E0B1902}"/>
                <msink:destinationLink direction="with" ref="{DC8CBC92-CD7F-485A-882F-F0A28F69BBB0}"/>
                <msink:destinationLink direction="with" ref="{E4121F3B-10E5-4D37-9B5A-145A66281D0D}"/>
              </msink:context>
            </emma:interpretation>
          </emma:emma>
        </inkml:annotationXML>
        <inkml:traceGroup>
          <inkml:annotationXML>
            <emma:emma xmlns:emma="http://www.w3.org/2003/04/emma" version="1.0">
              <emma:interpretation id="{EE240BCE-59F8-4A82-A713-266367816E5C}" emma:medium="tactile" emma:mode="ink">
                <msink:context xmlns:msink="http://schemas.microsoft.com/ink/2010/main" type="inkWord" rotatedBoundingBox="8998,9263 13194,7640 13561,8587 9364,10210">
                  <msink:destinationLink direction="with" ref="{D123DEE4-FD0A-40DE-AAE4-4FEBD22C93BC}"/>
                </msink:context>
              </emma:interpretation>
              <emma:one-of disjunction-type="recognition" id="oneOf1">
                <emma:interpretation id="interp1" emma:lang="" emma:confidence="0">
                  <emma:literal>unartig</emma:literal>
                </emma:interpretation>
                <emma:interpretation id="interp2" emma:lang="" emma:confidence="0">
                  <emma:literal>unrhy</emma:literal>
                </emma:interpretation>
                <emma:interpretation id="interp3" emma:lang="" emma:confidence="0">
                  <emma:literal>uns kg</emma:literal>
                </emma:interpretation>
                <emma:interpretation id="interp4" emma:lang="" emma:confidence="0">
                  <emma:literal>unselig</emma:literal>
                </emma:interpretation>
                <emma:interpretation id="interp5" emma:lang="" emma:confidence="0">
                  <emma:literal>uns Kg</emma:literal>
                </emma:interpretation>
              </emma:one-of>
            </emma:emma>
          </inkml:annotationXML>
          <inkml:trace contextRef="#ctx0" brushRef="#br0" timeOffset="1045.9205">1701-319 1101 0,'17'9'311'0,"14"17"107"16,6 9-298-16,13 15-8 15,0 14-13-15,8 6 15 16,-5-6-32-16,9 10-5 15,-1-7-31-15,4-10-1 16,-9-14-28-16,-1-16 11 16,-13-31 0-16,-4-28 18 15,-9-17-4-15,-6-27 10 0,-10-4-16 16,-10-16 4-16,-9 13-18 16,-10-4 7-1,-12 17-11-15,-7 2 4 0,1 21-13 16,-6 6 3-16,7 18-10 15,5 11 2-15,10 12-6 16,8 8-3-16,7 4-17 16,7 2-34-16,5-2-61 0,5 3 352 15,3-9-815-15,-5-1 343 16</inkml:trace>
          <inkml:trace contextRef="#ctx0" brushRef="#br0" timeOffset="742.207">1924-457 1537 0,'4'26'373'16,"9"18"125"-16,3 9-442 16,3 31-37-16,-1-1-12 15,4 16 16-15,-3-4-5 16,2 15 9-16,-1-28-10 0,-4-8 3 16,-4-27-15-16,-5-14 8 15,-10-30-3-15,-14-13-55 16,-9-22-66-16,-13-29 26 15,-10-18-444-15,-18-25 89 16</inkml:trace>
          <inkml:trace contextRef="#ctx0" brushRef="#br0" timeOffset="1360.1987">2625-74 1146 0,'14'-3'423'0,"5"-5"88"16,6-4-314-16,-1-11-11 16,-3-7-63-16,-3-5-28 15,-7 2-51-15,-10-4-10 16,-7 2-19-16,-15-1 5 15,-6 10-13-15,-8 2 6 0,0 15-9 16,2 18 7-16,11 13-9 16,7 12 7-16,9 7-8 15,9 10 5-15,5 0-8 16,7 8 7-16,8-12-8 16,6-9 4-16,1-13-4 15,11-23-2-15,-8-23-36 16,8-28-145-16,-3-12-17 0,3-22-365 15,-7 1-27-15</inkml:trace>
          <inkml:trace contextRef="#ctx0" brushRef="#br0" timeOffset="1630.9885">2972-595 662 0,'-3'5'592'0,"-4"27"-115"16,-5 18-66-16,4 21-214 16,5 9-80-16,6 16-6 15,5-19-36-15,10-7-6 16,2-24-33-16,4-16-10 15,-1-25-25-15,1-24 6 16,-3-20-6-16,-7-20 8 16,-7-9-4-16,-7-20 8 15,-7 3-7-15,-17 4 4 16,-1 19-7-16,-2 9 0 16,3 33-7-16,1 13 1 15,14 19-4-15,4 10 3 0,11 7 5 16,5-3-25-16,4-3-36 15,8-16-119-15,-3-23-32 16,7-24-355-16,0-14 14 16</inkml:trace>
          <inkml:trace contextRef="#ctx0" brushRef="#br0" timeOffset="1963.1601">3126-1067 1007 0,'9'35'407'0,"-2"12"30"16,1 28-221-16,9 1-85 0,1 7 12 15,3-6-37-15,5 8 1 16,3-26-34-16,0 2-15 16,-2-14-42-16,-3-19-6 15,-6-16-14-15,-3-20 10 16,-5-16-4-16,-3-14 6 16,-2 1-4-16,-2-7 6 15,0 13-7-15,4-13 1 16,4 6-4-16,4-15 2 15,3 4-2-15,2-6-15 16,-5 8-17-16,-3 2-24 16,-5 14-6-16,-7 12-5 15,-7 11 10-15,-3 20 20 16,-5 14 21-16,-5 15 8 0,2 2 8 16,3 7-64-1,1-11-66-15,9 1-348 0,8-15 24 16</inkml:trace>
          <inkml:trace contextRef="#ctx0" brushRef="#br0" timeOffset="2129.7145">3467-442 1237 0,'9'28'453'16,"2"-5"58"-16,-2-11-347 0,6-2-36 15,-3-5-74-15,3-13-21 16,2 5-64-16,3 6-131 15,0-4-357-15,-1-1 39 16</inkml:trace>
          <inkml:trace contextRef="#ctx0" brushRef="#br0" timeOffset="2389.0954">3456-1132 1041 0,'17'26'418'16,"4"12"20"-16,14 13-188 0,5 10-154 15,10 20 25-15,-6-9-10 16,0 0-5-16,-8-3-43 16,1 1-12-16,-10-23-40 15,3 0-3-15,-8-12 0 16,0-10-49-16,-5-21-73 15,-2-12 230-15,-6-11-661 16,3-16 220-16</inkml:trace>
          <inkml:trace contextRef="#ctx0" brushRef="#br0" timeOffset="2678.9133">3947-834 669 0,'-5'-23'507'0,"2"11"-49"16,1 22-82-16,2 16-177 15,0 9-67-15,5 15-7 16,3 3-54-16,5 9-9 15,4-9-22-15,6-4-6 16,1-17-19-16,2-14-3 16,-2-24-10-16,2-23 8 15,-5-13-4-15,-4-25 4 16,-7 2-2-16,-8-8 3 16,-11 14-9-16,-5 9 1 15,-1 21-6-15,-3 14-3 16,4 22-6-16,8 17 5 0,3 10-2 15,8 16 5-15,4-2 3 16,9 3 5-16,3-12 3 16,5-12-88-16,1-24-44 15,1-19-62-15,-7-25-20 16,5-19-343-16,-10-5 135 16</inkml:trace>
          <inkml:trace contextRef="#ctx0" brushRef="#br0" timeOffset="2981.2732">4262-1092 722 0,'-18'-3'490'15,"-2"21"-34"-15,5 17-133 0,0 13-112 16,3-4-58-16,1 8-14 16,7-8-46-16,2-8-6 15,5-12-38-15,8-8-21 16,2-15-29-16,12-19-34 16,5-9-42-16,11-5-71 15,-2-8-23-15,4 1-11 16,-11 13 34-16,-3 11 38 15,-7 7 68-15,-5 17 48 16,-6 8 45-16,-4 7 57 16,-4 5 17-16,-12 8 51 15,2 1-12-15,-6 7-9 16,1-1-55-16,-1 0-14 16,0-15-49-16,-2-9-4 15,0-17-34-15,-6-14-142 0,7-16-71 16,7-2-63-16,10-7-304 15,10-16 21-15</inkml:trace>
          <inkml:trace contextRef="#ctx0" brushRef="#br0" timeOffset="3310.9116">4556-1194 932 0,'-4'-15'478'0,"-1"7"41"16,-2 14-218-1,-8 15-109-15,-2 10-70 0,0 17-20 16,4 8-68-16,5 1 4 15,3-13-10-15,7-8 5 16,7-19-24-16,6-7-3 16,0-10-13-16,10-7 5 15,-1-8-13-15,6-8-14 16,-4-4-12-16,4 1-7 16,-2 4-1-16,-4 12 7 15,-4 8 13-15,0 18 22 16,-10 3 25-16,-4 9 32 15,-3 2 11-15,-9 12 34 16,-6-4-8-16,-5 2-8 16,-1-5-35-16,-3-10-8 15,1-14-47-15,3-15-162 16,13-10-387-16,4-19-40 0,7-18-271 16</inkml:trace>
          <inkml:trace contextRef="#ctx0" brushRef="#br0" timeOffset="4731.6823">4614-1617 1666 0,'6'10'534'16,"5"-11"68"-16,6-5-405 16,-1-5-188-16,-1-9-147 0,1-12-467 15,-10-7 93-15</inkml:trace>
          <inkml:trace contextRef="#ctx0" brushRef="#br0" timeOffset="3572.2139">4860-1343 778 0,'-2'-20'652'16,"-2"13"-155"-16,7 11-77 0,6 18-288 15,2 11-81-15,-1 22 12 16,1 4-13-16,1 9-1 15,0-13-19-15,8-4-7 16,-2-17-17-16,5-8-26 16,-2-20-42-16,-7-16-127 15,-4-8-362-15,1-21 35 16</inkml:trace>
          <inkml:trace contextRef="#ctx0" brushRef="#br0" timeOffset="3879.4981">4904-1762 1367 0,'12'19'330'0,"8"16"151"16,3 9-383-16,7 16 11 0,-3 2 2 16,5 20 10-16,-6-6-33 15,6 8-7-15,-3-13-42 16,1 5-6-16,-6-23-25 15,-3-15 1-15,-5-23-6 16,-6-27 17-16,-4-28-4 0,-1-31 6 16,-4-21-3-1,-7-19 0-15,-1-3-16 0,1-6 3 16,0 26-7-16,4 12 2 16,10 26-4-16,-2 23-9 15,0 25-12-15,-3 13-2 16,0 11-6-16,-3 12-112 15,3 3-73-15,1 6-357 16,4-7-17-16</inkml:trace>
          <inkml:trace contextRef="#ctx0" brushRef="#br0" timeOffset="4074.1551">5250-1425 1087 0,'15'52'520'15,"8"-5"-8"-15,6 4-230 16,1-10-178-16,8-7-39 15,-2-19-42-15,7-12-42 16,-5-20-75-16,0-19-402 0,-5-10-23 16,-12-4-200-16</inkml:trace>
          <inkml:trace contextRef="#ctx0" brushRef="#br0" timeOffset="4488.7634">5476-1516 1294 0,'2'8'424'16,"2"4"78"-16,4-9-361 0,5 2-35 15,1-4-48-15,1-4-6 16,-1-12-23-16,-5 3 2 16,-5-7-15-16,-5-6 1 15,-7 2-13-15,-5 5 7 16,-2 4-5-16,-1 8 9 16,4 17-3-16,5 7 9 15,5 3-5-15,11 2 3 16,6-2-9-16,13-7 3 15,7-7-11-15,6-10 4 16,-8-1-8-16,11-13 8 16,-8 2-6-16,-1-6 2 15,-3 8-8-15,5 1 1 16,-15 15-8-16,0 2 4 16,-9 7-1-16,1-4 7 15,-11 7 1-15,0-12 13 0,-3 4 1 16,-3-11 31-1,-5-7 2-15,-4-13 4 0,-2-6-12 16,-11-26 3-16,-4 4-35 16,-6-6 1-16,2 7-8 15,1 7 6-15,10 18-9 16,6 8 8-16,10 12 1 16,12 4-9-16,6 2-8 0,17 0-4 15,7 0-13 1,10-1-103-16,-10-5-83 0,7 4-375 15,-21 2 5-15</inkml:trace>
        </inkml:traceGroup>
      </inkml:traceGroup>
    </inkml:traceGroup>
    <inkml:traceGroup>
      <inkml:annotationXML>
        <emma:emma xmlns:emma="http://www.w3.org/2003/04/emma" version="1.0">
          <emma:interpretation id="{1D983897-E85F-48B8-BA43-B870EADA7159}" emma:medium="tactile" emma:mode="ink">
            <msink:context xmlns:msink="http://schemas.microsoft.com/ink/2010/main" type="paragraph" rotatedBoundingBox="6436,11279 9260,9766 10086,11308 7262,12821" alignmentLevel="1"/>
          </emma:interpretation>
        </emma:emma>
      </inkml:annotationXML>
      <inkml:traceGroup>
        <inkml:annotationXML>
          <emma:emma xmlns:emma="http://www.w3.org/2003/04/emma" version="1.0">
            <emma:interpretation id="{92CF53E5-3A98-4315-86A6-D2CA93C83E0C}" emma:medium="tactile" emma:mode="ink">
              <msink:context xmlns:msink="http://schemas.microsoft.com/ink/2010/main" type="line" rotatedBoundingBox="6436,11279 9260,9766 10086,11308 7262,12821">
                <msink:destinationLink direction="with" ref="{B62BCCC6-07FB-4359-9ED9-8F67A1F37605}"/>
                <msink:destinationLink direction="with" ref="{DC8CBC92-CD7F-485A-882F-F0A28F69BBB0}"/>
                <msink:destinationLink direction="with" ref="{E4121F3B-10E5-4D37-9B5A-145A66281D0D}"/>
              </msink:context>
            </emma:interpretation>
          </emma:emma>
        </inkml:annotationXML>
        <inkml:traceGroup>
          <inkml:annotationXML>
            <emma:emma xmlns:emma="http://www.w3.org/2003/04/emma" version="1.0">
              <emma:interpretation id="{6D612853-9457-44B7-B23D-E0F9F17E3AA6}" emma:medium="tactile" emma:mode="ink">
                <msink:context xmlns:msink="http://schemas.microsoft.com/ink/2010/main" type="inkWord" rotatedBoundingBox="6436,11279 9260,9766 10086,11308 7262,12821"/>
              </emma:interpretation>
              <emma:one-of disjunction-type="recognition" id="oneOf2">
                <emma:interpretation id="interp6" emma:lang="" emma:confidence="0">
                  <emma:literal>Fahnder</emma:literal>
                </emma:interpretation>
                <emma:interpretation id="interp7" emma:lang="" emma:confidence="0">
                  <emma:literal>Flunder</emma:literal>
                </emma:interpretation>
                <emma:interpretation id="interp8" emma:lang="" emma:confidence="0">
                  <emma:literal>Fluder</emma:literal>
                </emma:interpretation>
                <emma:interpretation id="interp9" emma:lang="" emma:confidence="0">
                  <emma:literal>Flender</emma:literal>
                </emma:interpretation>
                <emma:interpretation id="interp10" emma:lang="" emma:confidence="0">
                  <emma:literal>Flurderr</emma:literal>
                </emma:interpretation>
              </emma:one-of>
            </emma:emma>
          </inkml:annotationXML>
          <inkml:trace contextRef="#ctx0" brushRef="#br0" timeOffset="472906.9705">-636 1998 1003 0,'-27'-9'404'0,"12"-3"36"16,6 0-243-16,9-14-71 16,4-4-38-16,8-20-21 15,11-14-20-15,17-19-17 16,2 10-9-16,13-5-14 15,-2 21 1-15,4 5-6 16,-11 17 3-16,-1 0-13 0,-11 11-19 16,-7 7-86-16,-12 16-37 15,-12 14-340-15,-9 10 25 16</inkml:trace>
          <inkml:trace contextRef="#ctx0" brushRef="#br0" timeOffset="472996.7337">-455 2009 945 0,'-2'30'325'16,"5"-8"50"-16,8-10-250 0,9-11-17 15,5-5-21-15,12-15 5 16,4-6-14-16,9-13-10 16,-5 0-27-16,10-8-11 15,-11 4-51-15,-8-1-86 16,-17 8-14-16,-6 2-334 15,-23 9 16-15</inkml:trace>
          <inkml:trace contextRef="#ctx0" brushRef="#br0" timeOffset="472597.1239">-293 1746 1020 0,'-15'-62'323'15,"1"11"78"-15,8 2-255 16,6 28-35-16,8 3-17 16,4 10-36-16,9 16-20 15,5 8-21-15,13 31-6 0,4 20 3 16,7 23-1-16,-4-1 6 15,-1 7-7-15,-10-26 1 16,-3-16-5-16,-12-19 5 16,-2-6-2-16,-6-15 6 15,-3-5-6-15,-3-5 6 16,-6-7-7-16,-6-4 0 0,-11-9-83 16,-4-2-45-16,-21-8 400 15,-13 8-760 1,-21-1 341-16</inkml:trace>
          <inkml:trace contextRef="#ctx0" brushRef="#br0" timeOffset="474134.2719">-164 1083 1001 0,'14'-15'322'0,"-10"38"48"16,7 18-266-16,4 29-27 15,3 4-23-15,5 11 20 0,3-5 5 16,7-2-8-16,1-7-10 16,11 10-16-16,2-13-18 15,8-7-13-15,-7-10-1 16,1-22-6-16,-11-21 4 16,-3-11-2-16,-12-13 3 15,-2-14-1-15,-8-5 1 16,-5-9 3-16,-10 0 13 0,-4 0 13 15,-1 9 4 1,-1 14 2-16,2 7-3 0,6 14-24 16,11 15-13-16,9 23-9 15,2-3 1-15,13 6-7 16,0-9 15-16,1-15-2 16,-4-22 5-16,0-28-5 15,-8-7 7-15,2-14-6 16,-6 1 5-16,-3-2-9 15,-2 25 5-15,2 5-9 16,-7 21 1-16,7 5-12 16,0 12 6-16,4 5-4 15,-1 5 9-15,5-5-1 16,-2 6 9-16,3-15-5 16,3-7 4-16,0-19-3 15,-5-4 4-15,0-26-51 16,-3 4-71-16,-5-2-59 15,-6 7-15-15,-2 1-6 0,-5 18 49 16,-2 3 84-16,-4 7 74 16,-3 9 47-16,0 5 10 15,0 6 8-15,-2 5-11 16,4 2-17-16,-1 1-30 0,7 3-9 16,2-2-7-16,7 3-3 15,3-3 0-15,4 1-3 16,3-9 5-16,2-15 2 15,-5-18 7-15,0-28-1 16,-4-22 7-16,-11-28-4 16,-6-4 2-16,-9-5 23 15,-3 22 15-15,-4 19 14 16,3 35 10-16,4 29 2 16,7 33-20-16,8 30-7 15,6 17-5-15,9 16-2 16,5-5 1-16,6-8-7 15,0-27-10-15,7-19-13 16,-2-31-3-16,4-22-10 16,-2-16 7-16,5-28-4 15,-14-9 5-15,-6 4-7 16,-10 3 5-16,-6 10-6 0,-10 31 4 16,2 13-8-16,-1 10 3 15,0 18-6-15,1 2 5 16,5 10 1-16,1 1 12 15,3-5-4-15,3-7 6 16,5-9-7-16,3-21 2 16,10-12-9-16,0 1 6 15,13-12-6-15,1 8 5 16,13 1-8-16,-4 12 4 0,11 4-8 16,-11 8 5-16,3 10-5 15,-18 4 6-15,-6 4-6 16,-15-2 11-16,-2 0-4 15,-11-11 8-15,-8-18-2 16,-4-11 6-16,-9-26-7 16,-12-8 6-16,-12-15-8 15,2 15 3-15,-1 5-7 16,12 29 2-16,9 8-8 16,16 15 2-16,15 7-8 15,11-2 4-15,15-4-3 16,9-2-1-16,23-11-16 15,-2-11-33-15,14-3-143 16,-14 6 111-16,-9 11-479 16,-24 11 74-16</inkml:trace>
          <inkml:trace contextRef="#ctx0" brushRef="#br0" timeOffset="496150.0649">-290 2369 926 0,'15'-60'380'16,"1"10"11"-16,18-9-192 15,12 14-139-15,18-7-8 16,4 7-10-16,21-1 11 15,-8 13-6-15,21 4 8 16,-8 9-1-16,9 6 5 16,-26 8-10-16,-2 3-2 15,-25 3-10-15,-11 8-7 16,-21 4-11-16,-3 14 15 16,-13 6 9-16,-13 22 7 15,-10 10 9-15,-9 36-2 16,-8 6-16-16,-17 26-10 0,4-13-15 15,-4 5-422 1,2-42-156-16</inkml:trace>
        </inkml:traceGroup>
      </inkml:traceGroup>
    </inkml:traceGroup>
    <inkml:traceGroup>
      <inkml:annotationXML>
        <emma:emma xmlns:emma="http://www.w3.org/2003/04/emma" version="1.0">
          <emma:interpretation id="{342C06FB-AE1A-48FE-8A12-B8E3FCCAACE0}" emma:medium="tactile" emma:mode="ink">
            <msink:context xmlns:msink="http://schemas.microsoft.com/ink/2010/main" type="paragraph" rotatedBoundingBox="10596,9982 14336,8060 15070,9487 11330,11409" alignmentLevel="3"/>
          </emma:interpretation>
        </emma:emma>
      </inkml:annotationXML>
      <inkml:traceGroup>
        <inkml:annotationXML>
          <emma:emma xmlns:emma="http://www.w3.org/2003/04/emma" version="1.0">
            <emma:interpretation id="{DDD470D0-F4B3-4F1C-A80A-9610CCAEC761}" emma:medium="tactile" emma:mode="ink">
              <msink:context xmlns:msink="http://schemas.microsoft.com/ink/2010/main" type="inkBullet" rotatedBoundingBox="10851,10478 11243,10276 11320,10427 10929,10629"/>
            </emma:interpretation>
            <emma:one-of disjunction-type="recognition" id="oneOf3">
              <emma:interpretation id="interp11" emma:lang="" emma:confidence="0">
                <emma:literal>-</emma:literal>
              </emma:interpretation>
            </emma:one-of>
          </emma:emma>
        </inkml:annotationXML>
        <inkml:trace contextRef="#ctx0" brushRef="#br0" timeOffset="49125.263">3552 841 1270 0,'17'-22'271'0,"15"-13"119"0,10-12-373 16,22-27-43-16,7-2-364 15,17-22 113-15</inkml:trace>
      </inkml:traceGroup>
      <inkml:traceGroup>
        <inkml:annotationXML>
          <emma:emma xmlns:emma="http://www.w3.org/2003/04/emma" version="1.0">
            <emma:interpretation id="{7998F3F8-62DD-44A5-9B49-E54216343F6D}" emma:medium="tactile" emma:mode="ink">
              <msink:context xmlns:msink="http://schemas.microsoft.com/ink/2010/main" type="line" rotatedBoundingBox="10989,9780 14336,8060 15070,9487 11723,11207">
                <msink:destinationLink direction="with" ref="{D123DEE4-FD0A-40DE-AAE4-4FEBD22C93BC}"/>
                <msink:destinationLink direction="with" ref="{E4121F3B-10E5-4D37-9B5A-145A66281D0D}"/>
              </msink:context>
            </emma:interpretation>
          </emma:emma>
        </inkml:annotationXML>
        <inkml:traceGroup>
          <inkml:annotationXML>
            <emma:emma xmlns:emma="http://www.w3.org/2003/04/emma" version="1.0">
              <emma:interpretation id="{49234D27-7411-4BBC-B345-9C93990ACF31}" emma:medium="tactile" emma:mode="ink">
                <msink:context xmlns:msink="http://schemas.microsoft.com/ink/2010/main" type="inkWord" rotatedBoundingBox="11093,9982 11994,9519 12302,10117 11401,10580"/>
              </emma:interpretation>
              <emma:one-of disjunction-type="recognition" id="oneOf4">
                <emma:interpretation id="interp12" emma:lang="" emma:confidence="1">
                  <emma:literal/>
                </emma:interpretation>
              </emma:one-of>
            </emma:emma>
          </inkml:annotationXML>
          <inkml:trace contextRef="#ctx0" brushRef="#br0" timeOffset="9459.3527">4230-14 1076 0,'5'0'428'0,"-5"5"38"15,1 1-280-15,7 17-75 16,3 10-54-16,7 28-9 15,11 9-29-15,4 4 4 16,-3-13-10-16,7 1 4 16,-8-24-15-16,-2-9 7 15,-9-8-8-15,0-4 9 16,-6-10-8-16,-4-4 5 16,-10-6-46-16,-14-6-65 15,-13-5-393-15,-29-14 68 16</inkml:trace>
          <inkml:trace contextRef="#ctx0" brushRef="#br0" timeOffset="10738.0054">4898 296 1746 0,'18'29'434'0,"-16"-26"136"15,1 0-500-15,-2-3-42 16,-1-3-51-16,-12-25-541 16,-5-3 180-16</inkml:trace>
          <inkml:trace contextRef="#ctx0" brushRef="#br0" timeOffset="9661.8128">3798 305 1191 0,'-17'8'433'0,"8"-19"51"16,11-1-291-16,5-12-102 15,13-11-11-15,12-2-45 16,25-13-1-16,6 2-19 0,22-12 3 15,3 9-15-15,7 1 4 16,-17 12-6-16,-7 4-10 16,-23 19-91-16,-17 6 250 15,-13 12-670-15,-18 14 219 16</inkml:trace>
          <inkml:trace contextRef="#ctx0" brushRef="#br0" timeOffset="10385.795">4053 671 1216 0,'-5'-5'507'0,"8"-7"-2"0,12-23-249 16,13-7-201-16,22-13-19 15,10-1-17-15,13-15 3 16,-1 5-18-16,10 7 15 15,-20 9-33-15,0 15 310 16,-17 12-823-16,-8 7 352 16</inkml:trace>
        </inkml:traceGroup>
        <inkml:traceGroup>
          <inkml:annotationXML>
            <emma:emma xmlns:emma="http://www.w3.org/2003/04/emma" version="1.0">
              <emma:interpretation id="{5F8988A7-2515-4F61-A4C0-8324771A06F7}" emma:medium="tactile" emma:mode="ink">
                <msink:context xmlns:msink="http://schemas.microsoft.com/ink/2010/main" type="inkWord" rotatedBoundingBox="12432,9039 14336,8060 15070,9487 13165,10466">
                  <msink:destinationLink direction="with" ref="{EE0039F8-067B-4BCA-9FAE-EF02C0358235}"/>
                </msink:context>
              </emma:interpretation>
              <emma:one-of disjunction-type="recognition" id="oneOf5">
                <emma:interpretation id="interp13" emma:lang="" emma:confidence="1">
                  <emma:literal/>
                </emma:interpretation>
              </emma:one-of>
            </emma:emma>
          </inkml:annotationXML>
          <inkml:trace contextRef="#ctx0" brushRef="#br0" timeOffset="11996.2236">5752-472 1241 0,'-15'9'399'0,"-3"12"70"16,7 8-357-16,8 18-35 15,3 3-51-15,6 5-10 16,6-8-19-16,7-7 9 15,2-18-9-15,9-17 8 16,-4-19-4-16,3-22 12 16,-10-17-7-16,-3-25 6 15,-12 4-5-15,-5 3 4 16,-7 14 9-16,-3 24 17 16,-1 26-11-16,5 23 6 15,2 21-6-15,11 19-5 16,3 0-16-16,10 5 21 15,0-17-3-15,9-6 10 16,-3-19-15-16,6-14 7 16,-2-16-14-16,-2-19 7 0,-6-23-12 15,-3-19 12-15,-12 3-27 16,-12-7-100-16,-9 15-74 16,-6 16-365-16,0 22-7 15</inkml:trace>
          <inkml:trace contextRef="#ctx0" brushRef="#br0" timeOffset="12024.1499">6006-569 592 0,'7'44'204'16,"5"-5"29"-16,0-5-199 16,2-33-225-16,-5-25 39 0</inkml:trace>
          <inkml:trace contextRef="#ctx0" brushRef="#br0" timeOffset="12471.7461">6119-900 819 0,'12'40'423'15,"-5"-1"-16"-15,3 17-91 16,2-3-203-16,3-3 23 16,-1-15-26-16,3-12-12 15,3-30-44-15,5-30-10 16,-5-13-35-16,7-20 6 16,-8-7-9-16,-4-4-29 15,-5 24-17-15,-1 14 7 16,-5 27-11-16,2 23 5 0,-3 19 25 15,3 21 22-15,0 12-4 16,4 20 31 0,4-6 11-16,6 16 42 0,-1-2-6 15,7 2 11-15,-3-17-27 16,4 8-7-16,-2-18-45 16,3-1-2-16,-5-8-14 15,8 3 6-15,-6-7-7 0,0 7 8 16,-10-7-6-16,-6-1 7 15,-9-5-4-15,-14-2 8 16,-4-8-8-16,-12-6 8 16,-5-19-8-16,-15-28 7 15,-3-16-11-15,-4-37-1 16,3-17-25-16,7-14-39 16,21 5-32-16,20-7-77 15,7 22-41-15,18 2 6 16,8 20-302-16,12 6 91 15</inkml:trace>
          <inkml:trace contextRef="#ctx0" brushRef="#br0" timeOffset="12796.8638">6666-945 1129 0,'1'-14'448'16,"-4"8"41"-16,-1 12-256 15,2-6-103-15,-1 0-18 16,0-1-56-16,1 1-8 0,1-8-29 15,1 0 0-15,-2-2-15 16,-1-11 7-16,-3-8-7 16,-1-2 4-16,-2 6-7 15,-5 8 3-15,0 14-9 16,-1 21 2-16,3 11-4 16,3 15 7-16,6 4-4 0,4 13 14 15,7-8-4-15,6 2 9 16,-1-13-9-16,5-11 7 15,1-21-11-15,6-32 10 16,-2-18-8-16,5-21 0 16,-6-7-35-16,-2-23-128 15,-15 11-23-15,-13-11-374 16,-7 6-7-16</inkml:trace>
          <inkml:trace contextRef="#ctx0" brushRef="#br0" timeOffset="13069.7927">6647-1567 1081 0,'8'21'350'16,"-2"2"91"-16,3 28-258 16,0 13-48-16,8 19 26 0,-2 11-49 15,11 11-17 1,0-17-38-16,9-7-11 0,-2-24-37 16,0-16-1-16,-5-20-11 15,-3-21 19-15,-9-16-6 16,3-30 11-16,-5-17-8 15,0-39 10-15,-4-7-19 16,1-14 6-16,-4 23-13 16,-3 6 9-16,0 36-12 0,-1 18 5 15,-1 25-18-15,-2 11-78 16,0 16-80-16,-8 18-373 16,-6 11 17-16</inkml:trace>
          <inkml:trace contextRef="#ctx0" brushRef="#br0" timeOffset="13281.2629">6930-1068 1162 0,'30'39'473'0,"0"-7"57"15,-5-9-303-15,17-3-79 16,-1-11-71-16,12-14-5 16,-4-18 175-16,-1-22-779 15</inkml:trace>
          <inkml:trace contextRef="#ctx0" brushRef="#br0" timeOffset="11598.1948">5223-555 1139 0,'-6'-34'440'16,"6"15"49"-16,1 11-280 15,4 14-104-15,8 23-22 0,5 19-52 16,8 24-7-16,0 13-15 15,10 19 9-15,-4-11-11 16,3-5 6-16,-3-18-11 16,0-22 6-16,-8-23-6 15,1-31 12-15,-4-25-2 16,-6-37 6-16,-3-11-5 16,-4-26 6-16,-10-4-12 15,-12 0 3-15,-1 27-8 0,-4 8 14 16,-1 28-5-16,6 25 7 15,10 21-8-15,7 23 3 16,9 18-15-16,9 24 3 16,5 6 1-16,10 9 1 15,-2-11-6-15,5 1 8 16,-12-20-8-16,1-9 1 16,-10-11-1-16,-1-4 9 15,-10-17-7-15,-2-2 12 16,-8-5-8-16,-12-8 6 15,-8-2-17-15,-17-1-8 16,-4-3-13-16,-15 4 3 16,5 12-2-16,-4-6 13 0,14 2 11 15,12 2 11-15,17-2-1 16,7-7 6-16,13 1-6 16,13-9 5-16,3-3-10 15,13-3-17-15,5-5-96 16,8-9-424-16,0-1 93 15</inkml:trace>
        </inkml:traceGroup>
      </inkml:traceGroup>
    </inkml:traceGroup>
    <inkml:traceGroup>
      <inkml:annotationXML>
        <emma:emma xmlns:emma="http://www.w3.org/2003/04/emma" version="1.0">
          <emma:interpretation id="{BF88B90D-6B6B-4342-8BC5-4B6F3011C950}" emma:medium="tactile" emma:mode="ink">
            <msink:context xmlns:msink="http://schemas.microsoft.com/ink/2010/main" type="paragraph" rotatedBoundingBox="11623,10872 15356,8543 16005,9585 12273,11913" alignmentLevel="3"/>
          </emma:interpretation>
        </emma:emma>
      </inkml:annotationXML>
      <inkml:traceGroup>
        <inkml:annotationXML>
          <emma:emma xmlns:emma="http://www.w3.org/2003/04/emma" version="1.0">
            <emma:interpretation id="{7DF7DB92-9648-412E-B00C-DB53BF0F19B3}" emma:medium="tactile" emma:mode="ink">
              <msink:context xmlns:msink="http://schemas.microsoft.com/ink/2010/main" type="line" rotatedBoundingBox="11623,10872 15356,8543 16005,9585 12273,11913">
                <msink:destinationLink direction="with" ref="{EE0039F8-067B-4BCA-9FAE-EF02C0358235}"/>
                <msink:destinationLink direction="with" ref="{D123DEE4-FD0A-40DE-AAE4-4FEBD22C93BC}"/>
              </msink:context>
            </emma:interpretation>
          </emma:emma>
        </inkml:annotationXML>
        <inkml:traceGroup>
          <inkml:annotationXML>
            <emma:emma xmlns:emma="http://www.w3.org/2003/04/emma" version="1.0">
              <emma:interpretation id="{7C6F5299-063C-44FF-848A-A3B74CFE82E6}" emma:medium="tactile" emma:mode="ink">
                <msink:context xmlns:msink="http://schemas.microsoft.com/ink/2010/main" type="inkWord" rotatedBoundingBox="11623,10872 15356,8543 16005,9585 12273,11913"/>
              </emma:interpretation>
              <emma:one-of disjunction-type="recognition" id="oneOf6">
                <emma:interpretation id="interp14" emma:lang="" emma:confidence="1">
                  <emma:literal/>
                </emma:interpretation>
              </emma:one-of>
            </emma:emma>
          </inkml:annotationXML>
          <inkml:trace contextRef="#ctx0" brushRef="#br0" timeOffset="29484.4738">5188 513 1241 0,'-12'-3'367'0,"-8"10"99"15,3 7-357-15,-9 16-13 16,-1 5-31-16,-9 14-10 15,4 4-25-15,-5 9 3 16,10-3-19-16,10-6-3 16,13-7-8-16,8-16-1 15,10-14-8-15,10-13-3 16,-2-8-5-16,9-15 3 16,1 1 0-16,8-6 5 15,-4 6 3-15,10 9 3 16,-11 9-4-16,2 9 0 15,-9 13-3-15,-4 5 3 0,-10 8 0 16,-7 17 18-16,-7 3 12 16,-7 7 32-16,-8-3 9 15,-11-2 16-15,-5-14-16 16,-10-7-3-16,2-12-34 16,6-5-7-16,2-12-19 15,13-1-2-15,7-2-28 16,8 1-134-16,-1-1-64 15,19 6-346-15,0-1-38 0</inkml:trace>
          <inkml:trace contextRef="#ctx0" brushRef="#br0" timeOffset="31007.8521">5646 912 1189 0,'-5'-14'367'0,"2"7"91"16,-6 10-340-16,3 1-27 0,0 1-40 15,-1 1-15-15,-4 3-28 16,-1-7 4-16,-3 1-8 16,-1-5 15-16,-2 1 2 15,0-7 10-15,6 8-5 16,0-3 5-16,3 6-18 16,4 1-2-16,4 4-12 0,-2 0 2 15,4-2-5-15,1-2 4 16,-1 8-17-16,2-4-41 15,0 0-31-15,0 2-48 16,-1-2-15-16,-1-19-4 16,1 1 33-16,-2-6 6 15,0 4 51-15,-2-1 12 16,4 11 25-16,-2-4 29 16,1 8 36-16,2-7 29 15,2 3 20-15,-1-2 35 16,-1 1-2-16,2 0 20 15,-2-5-25-15,0 2-3 16,0 2-38-16,2-2-10 16,-2-11-32-16,-2 0-1 15,-1-6-17-15,2-1 0 16,-2 4-9-16,0 8 9 16,0 5-2-16,0 5 7 15,0 7-4-15,-2 2 5 0,1 5-10 16,-2 10 6-16,0 7-8 15,-2-1 6-15,5 7-8 16,6 6 5-16,0-6-8 16,11 5 5-16,1 1-7 15,5-8 8-15,0-12-9 16,7-15 9-16,-9-27-5 16,6-32 8-16,-2-17-8 0,-6-36 9 15,-3-2-8-15,-4-7 6 16,-12 18-7-16,-12 7 7 15,-5 28-7-15,-4 19 5 16,1 25-10-16,2 15 3 16,7 14-8-16,4 28 5 15,4 10-5-15,1 21 12 16,8-1-4-16,5 7 10 16,1-21-6-16,6-11 5 15,2-23-9-15,7-24 9 16,2-23-7-16,7-18 7 15,-4-10-4-15,2-5 6 16,-10 13-8-16,-1 13-2 16,-7 22-7-16,1 14 2 15,-5 12-4-15,6 16 5 0,-4 0 4 16,7-2 7-16,-4-6-1 16,3-14 6-16,-2-18-4 15,5-24 5-15,1-13-6 16,6-8 3-16,-2-7-5 15,3 8 2-15,-6 19-9 16,2 21-2-16,-10 8-6 0,-1 20 3 16,-3 7-7-16,0 6 9 15,-7-5 1-15,5 0 8 16,-5-14-5 0,5-7 9-16,1-16-7 0,0-18 7 15,0-14-6-15,2-13 6 16,-4-3-7-16,-2 4-15 15,-2 16-13-15,-2 18-6 16,0 19-11-16,-3 22-3 16,5 13 17-16,-1 23 9 15,2 0 9-15,7 5 11 16,0-14 6-16,1 2 9 16,1-21-4-16,3 0 4 15,-4-7-6-15,9 5 2 16,0-7-8-16,10 16 1 15,-2 2-3-15,7 19 0 16,-7 6-2-16,-2 9-1 0,-10-4-1 16,-5-3 12-16,-9-25 8 15,-4-18 26-15,-8-27 4 16,-8-40 5-16,-4-26-11 16,-11-36-7-16,-4-7-26 15,-8-30-6-15,6 24-13 16,3 16-8-16,12 34-8 15,11 15-9-15,15 39-2 16,8 12 5-16,4 8 8 0,9 9 6 16,-1 4 11-16,3 5 3 15,-3 0 4-15,0 2 1 16,-8 1-3-16,-5 8 1 16,-7 1 1-16,-4 10-2 15,-8 1-1-15,-8 3 5 16,-4-8-3-16,-9 2 8 15,-1-15 0-15,0-10-136 16,3-14-67-16,10-23-336 16,12-24-54-16</inkml:trace>
          <inkml:trace contextRef="#ctx1" brushRef="#br0">5113 831 0</inkml:trace>
          <inkml:trace contextRef="#ctx0" brushRef="#br0" timeOffset="49874.5338">4459 1425 1280 0,'-6'-15'332'0,"8"-8"89"16,11-7-358-16,19-21-47 15,2-5-12-15,14-15-13 16,8 10-24-16,13 5-54 16,-9 12 74-16,10 23-411 15,-8 12 119-15</inkml:trace>
          <inkml:trace contextRef="#ctx0" brushRef="#br0" timeOffset="31894.4841">7007-58 1032 0,'5'3'349'0,"-2"5"60"0,-2-6-282 16,1-9-36-16,-4-8-35 16,1-20-11-16,2-1-20 15,-5-8 1-15,-1 9-15 16,0 6 7-16,5 20-9 0,-1 15 20 16,2 15 0-16,7 14 17 15,6 3-6-15,7 5 23 16,0-11-15-16,14-10 2 15,-2-19-20-15,10-24 4 16,-10-18-20-16,7-25 1 16,-8-18-5-16,-7-20 5 15,-14 11-7-15,-12-7 0 16,-13 14-3-16,-6 25-2 16,0 24-4-16,2 20-3 15,11 23-2-15,4 27-2 16,4 5 0-16,5 24 12 15,3 3 14-15,5 7 19 16,3-13 3-16,5-5 6 16,4-18-12-16,8-12-6 15,2-9-23-15,6-2 1 0,-4-2-9 16,2-7 5-16,-8 1-7 16,-11-10 6-16,-7-4-6 15,-7-9 10-15,-10-6-5 16,-4-8 5-16,-1-2-4 15,-10-16 5-15,6 2-8 16,-1 7 5-16,6 14-6 16,1 7 3-16,9 18-7 15,1 9 8-15,1 7-9 0,3-1 9 16,-1-2-3 0,5 3 5-16,-3-9-7 0,13-7 6 15,0-10-7-15,16-6 4 16,3-9-3-16,17-1 4 15,-3 3 0-15,7 5 1 16,-12 7-3-16,-3 8 0 16,-17 8-2-16,-2 1 1 15,-13 4 0-15,-5-1 3 16,-5-2 4-16,-7-10 24 16,-7-10 1-16,-6-9 8 15,-9-7-2-15,-16-14-1 16,-4-4-21-16,-7 2-2 15,1 2-9-15,6 10 2 16,12 12-6-16,14 7 2 16,13 8-9-16,14-3 3 15,12 0-7-15,20-2 5 0,6-3 1 16,19-13-15-16,0-3-60 16,7-17-507-16,-9-8 127 15</inkml:trace>
        </inkml:traceGroup>
      </inkml:traceGroup>
    </inkml:traceGroup>
    <inkml:traceGroup>
      <inkml:annotationXML>
        <emma:emma xmlns:emma="http://www.w3.org/2003/04/emma" version="1.0">
          <emma:interpretation id="{A92DE04B-42A4-4CD3-96CA-E6583409FE44}" emma:medium="tactile" emma:mode="ink">
            <msink:context xmlns:msink="http://schemas.microsoft.com/ink/2010/main" type="paragraph" rotatedBoundingBox="12974,10862 17826,8028 18565,9292 13712,12126" alignmentLevel="4"/>
          </emma:interpretation>
        </emma:emma>
      </inkml:annotationXML>
      <inkml:traceGroup>
        <inkml:annotationXML>
          <emma:emma xmlns:emma="http://www.w3.org/2003/04/emma" version="1.0">
            <emma:interpretation id="{69F4F749-453E-46FA-9A1C-2B08FC6A783A}" emma:medium="tactile" emma:mode="ink">
              <msink:context xmlns:msink="http://schemas.microsoft.com/ink/2010/main" type="inkBullet" rotatedBoundingBox="13211,11269 13504,11099 13520,11127 13228,11297"/>
            </emma:interpretation>
            <emma:one-of disjunction-type="recognition" id="oneOf7">
              <emma:interpretation id="interp15" emma:lang="" emma:confidence="0">
                <emma:literal>-</emma:literal>
              </emma:interpretation>
            </emma:one-of>
          </emma:emma>
        </inkml:annotationXML>
        <inkml:trace contextRef="#ctx0" brushRef="#br0" timeOffset="50324.367">5849 1490 1253 0,'-4'9'502'0,"8"-12"1"15,11-1-272-15,8-4-213 16,11-7-20 0,-1-9 14-16,11-7-71 0,-5-2-60 15,10-8-382-15,-8 12 38 0</inkml:trace>
      </inkml:traceGroup>
      <inkml:traceGroup>
        <inkml:annotationXML>
          <emma:emma xmlns:emma="http://www.w3.org/2003/04/emma" version="1.0">
            <emma:interpretation id="{EE7F9C6D-BDCA-4610-A5F7-05505B24C638}" emma:medium="tactile" emma:mode="ink">
              <msink:context xmlns:msink="http://schemas.microsoft.com/ink/2010/main" type="line" rotatedBoundingBox="13365,10633 17826,8028 18565,9292 14103,11898">
                <msink:destinationLink direction="with" ref="{EE0039F8-067B-4BCA-9FAE-EF02C0358235}"/>
                <msink:destinationLink direction="with" ref="{D123DEE4-FD0A-40DE-AAE4-4FEBD22C93BC}"/>
              </msink:context>
            </emma:interpretation>
          </emma:emma>
        </inkml:annotationXML>
        <inkml:traceGroup>
          <inkml:annotationXML>
            <emma:emma xmlns:emma="http://www.w3.org/2003/04/emma" version="1.0">
              <emma:interpretation id="{182FC562-7CDB-4BE4-821C-99603FF46286}" emma:medium="tactile" emma:mode="ink">
                <msink:context xmlns:msink="http://schemas.microsoft.com/ink/2010/main" type="inkWord" rotatedBoundingBox="13789,10651 13981,11178 13693,11283 13501,10755"/>
              </emma:interpretation>
            </emma:emma>
          </inkml:annotationXML>
          <inkml:trace contextRef="#ctx0" brushRef="#br0" timeOffset="37751.5577">6355 1006 1169 0,'-5'-29'428'0,"-1"2"83"16,0 18-317-16,-3-9-15 16,-2 10-60-16,-4 6-8 15,-3 1-53-15,0 5-7 16,2 6-32-16,3-3-2 15,1 7-21-15,5 10 3 16,4 11-8-16,2 15 8 16,1 3-4-16,3 2 9 15,-2-10-5-15,4-13 7 16,3-14-11-16,8-8 0 16,4-10-9-16,9-4 5 15,1-3-4-15,8-4 9 16,-1-4 1-16,4 1 6 15,-8 4-3-15,0 11 0 0,-10 7-6 16,-8 10 1-16,-7 2-4 16,-7 12 5-16,-8-2 2 15,-10 3 9-15,-4-1 1 16,-10-1 11-16,4-9-7 16,-5 0 4-16,5-12-9 15,7-2 0-15,7-7-15 16,5-7-86-16,11-4-71 0,17-1-67 15,7 0-25-15,16-14-305 16,7-9 117-16</inkml:trace>
        </inkml:traceGroup>
        <inkml:traceGroup>
          <inkml:annotationXML>
            <emma:emma xmlns:emma="http://www.w3.org/2003/04/emma" version="1.0">
              <emma:interpretation id="{20E2E33E-155C-4744-8E2C-C69463502FF4}" emma:medium="tactile" emma:mode="ink">
                <msink:context xmlns:msink="http://schemas.microsoft.com/ink/2010/main" type="inkWord" rotatedBoundingBox="13735,10417 17826,8028 18565,9292 14473,11682"/>
              </emma:interpretation>
            </emma:emma>
          </inkml:annotationXML>
          <inkml:trace contextRef="#ctx0" brushRef="#br0" timeOffset="51059.4587">7062 1684 1398 0,'-16'-21'368'0,"16"3"97"15,6-8-391 1,20-6-59-16,6-1-15 0,15-8 10 15,6-5-27-15,19 1-81 16,-9 5 166-16,15-5-532 16,-2 14 140-16</inkml:trace>
          <inkml:trace contextRef="#ctx0" brushRef="#br0" timeOffset="41047.0509">7279 1484 1186 0,'1'6'442'15,"11"-9"60"-15,6-5-290 0,11-25-66 16,8-8-45-16,11-17-4 16,1-4-39-16,2-8-21 15,-7 22-26-15,3-2-1 16,-12 16-12-16,-1 10-109 15,-7 15-87-15,0 1-362 16,-8 21-23-16</inkml:trace>
          <inkml:trace contextRef="#ctx0" brushRef="#br0" timeOffset="40820.6578">7188 1235 1347 0,'-5'-6'390'0,"8"-11"99"16,6-8-380-16,14-19-1 16,9-10-32-16,19-18-1 15,9-4-14-15,9-15-10 16,-3 12-25-16,0 6-8 15,-13 20-12-15,-10 13-18 16,-13 25-54-16,-9 14 304 16,-5 10-789-16,-10 11 310 15</inkml:trace>
          <inkml:trace contextRef="#ctx0" brushRef="#br0" timeOffset="40569.3287">7401 967 1191 0,'14'-31'420'16,"3"36"39"-16,7 22-270 15,6 19-138-15,7 20-14 0,-4 1 7 16,7 14-2-16,-8-12-11 15,10 0 1-15,-4-24-8 16,1-5-2-16,-7-22-10 16,-1-11-1-16,-18-13-3 15,-2-13 6-15,-10-7 1 16,-13-8-47-16,-14-4-63 0,-14-6-404 16,-4 13-26-1,-34 5-191-15</inkml:trace>
          <inkml:trace contextRef="#ctx0" brushRef="#br0" timeOffset="41663.0003">7747 889 1161 0,'2'-1'429'0,"6"7"48"15,7 13-258-15,1 4-131 16,7 15-1-16,1 9-15 16,4 6-10-16,-2-4-16 15,5 5-3-15,-2-17-17 16,2-10-3-16,-9-9-7 15,-2-12 0-15,-8-13 2 16,-7-17 7-16,-5-11-3 16,-11-23-2-16,-9-1-3 15,-13-14-7-15,1 12-6 0,-6 7-2 16,9 20-2-16,7 15-4 16,13 19-2-16,9 19-2 15,9 9 2-15,9 10 0 16,3-8 4-16,11 3-1 15,0-10 3-15,4-14-2 16,1-16 1-16,4-10 4 16,-8-16 1-16,5-30 2 15,-14-3 0-15,-6-7 3 16,-8 1-4-16,-9 9 2 16,-12 22-2-16,-2 12-2 15,1 14-4-15,-2 19-1 16,8 10-3-16,6 19 0 0,11 10 1 15,1 16 2-15,3-4 3 16,2 2 2-16,1-11 1 16,1-10 2-16,3-15-2 15,-4-19 5-15,2-14 0 16,2-17 1-16,0-7-2 16,0-10 1-16,1 11-4 15,-3 9-1-15,-6 7-3 16,-7 10-4-16,-5 7-2 0,-7 2-9 15,-1 5-8-15,-3 1-25 16,-3 0-56-16,-2-9-104 16,0-2-25-16,2-4-336 15,8 0 23-15</inkml:trace>
          <inkml:trace contextRef="#ctx0" brushRef="#br0" timeOffset="41977.1591">8057 458 1055 0,'-2'-19'562'16,"-4"11"-26"-16,2 6-179 16,4-1-247-16,0 0-26 0,0 5-41 15,0-1-22-15,0-1-13 16,0 3-2-16,1 0-7 15,7 1-30-15,0-6-37 16,1 0-92-16,0 4-37 16,0 1 462-16,-3-1-791 15,-2 5 427-15</inkml:trace>
          <inkml:trace contextRef="#ctx0" brushRef="#br0" timeOffset="42362.75">8395 789 1053 0,'0'2'435'16,"0"-7"53"-16,2-6-213 15,1-4-102-15,3-12-10 0,-3-10-58 16,3-10-28 0,-1 2-44-16,-2-4-14 0,-3 10-14 15,-5 6-3-15,-3 13-1 16,-1 2-2-16,-1 7 0 15,1 3-1-15,1 11 0 16,0 7-2-16,5 11 1 16,3 17 2-16,7 4 2 0,5 8 1 15,7-1 0 1,6-5 1-16,0-17-2 0,6-18 1 16,-7-16 0-16,8-25 2 15,-5-17 3-15,-5-8-21 16,-10 5-67-16,-9-3 202 15,-12 4-691-15,-10-4 228 16</inkml:trace>
          <inkml:trace contextRef="#ctx0" brushRef="#br0" timeOffset="42636.6392">8222 170 1452 0,'-6'-3'504'0,"0"-2"82"16,2 4-401-16,-1-1-51 15,5 5-69-15,3-1-25 16,-1 1-31-16,5-3-88 16,2-3-239-16,-10-11-277 15</inkml:trace>
          <inkml:trace contextRef="#ctx0" brushRef="#br0" timeOffset="43205.9083">8808 147 1249 0,'-18'-18'460'16,"3"12"60"-16,-2 14-319 16,5 11-102-16,-2 24-28 15,5 8-41-15,1 10-18 16,7-6 3-16,9 1-4 15,1-20 4-15,6-2-7 0,2-19 6 16,2-9-7-16,-1-23 8 16,2-24-4-16,-5-24 4 15,4-40-3 1,-9-9 8-16,-10-18-7 0,-6 22 4 16,-6 16-4-16,-8 40 4 15,5 24-11-15,3 33 2 0,9 28-9 16,3 11 6-16,11 29-9 15,-1 7 10-15,10 17-6 16,-8-19 10-16,14 3-6 16,-8-26 8-16,6-9-11 15,-2-32 6-15,-1-25-16 16,-9-24-14-16,-3-22-170 16,-4-8-6-16,-5-12-382 15,-2 13-33-15</inkml:trace>
          <inkml:trace contextRef="#ctx0" brushRef="#br0" timeOffset="44043.0276">8976-123 1121 0,'5'17'471'0,"4"15"44"16,3 3-293-16,5 10-24 15,1-4-64-15,0-9-31 16,-1-15-28-16,3-19-11 0,1-25-20 16,0-26-14-16,1-11-4 15,-1-6-10-15,-2 14-3 16,0 11-12-16,-3 28 0 15,1 15-9-15,1 14 7 16,2 14-7-16,-2 6 10 16,3 1-5-16,-1-1 11 15,0-1-7 1,-3-21 10-16,2-17 2 0,0-19 10 16,-3-18-8-16,-2-12 7 0,-2-9-9 15,-4 10-3-15,-1 8-10 16,-1 17 2-1,3 20-15-15,-3 16 8 0,7 22-11 16,-4 4 13-16,-3 15-6 16,1-12 15-16,5 4-8 15,-1-16 8-15,3-13-10 16,4-20 9-16,-3-11-6 16,2-13 9-16,-1-19-7 15,-2-2 8-15,0 1-14 16,-2 7-2-16,-1 6-16 15,-2 23 2-15,6 19-9 16,-2 16 10-16,4 12 1 16,0 9 16-16,3 3-1 15,-7-16 8-15,5 1-4 0,1-24 10 16,2-22-2-16,2-15 8 16,-1-18-6-1,-2-11 6-15,-5-4-10 0,-4 12 2 16,-5 1-10-16,-6 14 3 15,-1 12-10-15,1 16 0 16,1 11-6-16,5 16 6 0,2 13-4 16,5-1 10-16,1 4 0 15,-2-4 7-15,2-8-6 16,-2-15 6-16,-3-10 2 16,0-14 4-16,0-17-5 15,5 0 7-15,-5-5-11 16,2 10-6-16,-8 10-19 15,7 14-2-15,-10 9-8 16,6 15 9-16,0 9 1 16,5 7 19-16,-3 2 1 15,2-7 7-15,2-6-6 16,-1-11 6-16,4-17-3 16,-4-9 12-16,1-14-192 15,8-7-397-15,5-20 75 16</inkml:trace>
          <inkml:trace contextRef="#ctx0" brushRef="#br0" timeOffset="45526.6465">10212-977 1364 0,'-5'3'335'0,"10"8"109"16,-2 7-394-16,9 21-21 0,1 10-13 15,4 2 0-15,-2-7 2 16,10-10 4-16,-6-30-1 16,7-31 2-16,-2-23 0 15,5-31 0-15,-6-4-6 16,-2-4-2-16,-6 18-3 15,-3 16 3-15,-2 32-3 0,0 22 4 16,2 20 2-16,5 24 8 16,3 6-1-16,7 7 7 15,-1-6-1-15,3-3 2 16,-2-18-8-16,3-17 0 16,-7-20-5-16,6-25 1 15,-8-16 1-15,-3-18-49 16,-10 10-117-16,4 11-405 15,-7 30 47-15</inkml:trace>
          <inkml:trace contextRef="#ctx0" brushRef="#br0" timeOffset="38580.5298">6740 1008 943 0,'4'-46'454'16,"-11"17"25"-16,-10 11-179 15,-3 10-134-15,1 14-26 16,-1 5-61-16,5 18-26 15,7 7-37-15,7 16 3 16,5-5-11-16,10-2 3 16,3-11-7-16,5-10 3 15,0-28-9-15,5-24 9 16,-4-19-3-16,6-24 6 16,-2-6-5-16,-1-2 8 0,-7 18-9 15,1 20 0-15,-11 27-9 16,6 14 2-16,-6 23-7 15,10 15 15-15,-6 4 2 16,4 1 16-16,-5-4 0 16,2-11 12-16,-7-22-16 15,7-17 14-15,-3-16-14 16,-1-31 8-16,2-12-11 16,2-2 6-16,-9 8-16 15,1 11 3-15,0 28-11 0,0 24-2 16,0 15-8-16,5 14 6 15,2 13-4-15,5 11 8 16,1-6 2-16,2-6 7 16,-1-14-7-16,1-21 8 15,-4-25-6-15,1-21 8 16,-5-18-4-16,3-12 8 16,-4 2-7-16,-5 6 5 15,-1 19-8-15,-1 13 0 16,-5 22-12-16,3 12 3 15,5 9-5-15,1 16 5 16,0 4-2-16,9 4 12 16,-3-6-3-16,3-4 10 15,-1-15-3-15,3-19 13 0,-4-13-3 16,1-17 7-16,-3-6-9 16,-1-6 7-16,-5 7-15 15,-2 10 1-15,0 12-12 16,-4 9 4-16,4 12-17 15,3 9 8-15,-2 0-7 16,6 12 10-16,5 0-5 16,-5 1 14-16,3-6-6 0,-1-4 7 15,-5-12-9-15,-5-15 13 16,6-9-9-16,-5-17 11 16,0-5-7-16,-6-7 9 15,1 12-12-15,-2 6 5 16,2 20-16-16,7 18 6 15,-4 17-10-15,9 15 9 16,-1 4-7-16,3 1 14 16,-8-11-7-16,12-7 11 15,-9-8-11-15,2-12 5 16,-4-8-24-16,3-11-39 16,-8-13-87-16,1-19-391 15,5-4-75-15,2-5-169 16</inkml:trace>
          <inkml:trace contextRef="#ctx0" brushRef="#br0" timeOffset="39415.9975">7861 302 571 0,'6'8'555'0,"0"-11"-98"16,0-14 46-16,1 2-333 15,0-8-13-15,-4-3-62 16,0-7-32-16,-3 1-47 0,-1-8-7 15,-2 6-8-15,-3 0 4 16,-4 8-4-16,-2 10 7 16,0 8 4-16,-2 10 6 15,5 8-3-15,0 18 5 16,8 3-10-16,2 19 1 16,4 2-4-16,7 6 8 15,2-14-6-15,2-9 8 16,6-19-10-16,5-23 6 15,0-21-11-15,5-20 8 16,-3-13-8-16,-3-16 0 16,-11 5-12-16,-8-2-19 15,-5 13-18-15,-8 2-10 16,-3 14 2-16,-3 1 10 16,1 15 17-16,0 5 25 15,2 7 22-15,3 9 20 16,3 10-3-16,-1 8 7 0,-1 4-11 15,1 13-3-15,-1 2-21 16,0 12 6-16,7 2-7 16,6 10 4-16,2-6-8 15,7 4 5-15,3-11-8 16,-1-8 5-16,3-14-6 16,2-7 4-16,-1-24-3 15,1-11-27-15,-3-9-41 0,-3-10-103 16,-3 1-24-16,-2-1-9 15,-9 5 30-15,-1 2 54 16,-6 6 129-16,-3 4 92 16,0 12 30-16,1 10 23 15,-1 4-22-15,6 7-16 16,-7 2-73-16,7 0-19 16,0-2-25-16,-2-1 8 15,5 0-7-15,8-2 5 16,-3-4-7-16,5 2 7 15,5 1-8-15,10 1 7 16,-2 2-6-16,10-1 5 16,-1-1-5-16,3 1 4 15,-12-8-3-15,1 6 3 16,-12 0-4-16,-4 12 5 0,-8-3 4 16,-9 14 32-16,-5 0 9 15,-7 10 25-15,-8-7 0 16,-3 0 1-16,0-12-34 15,-1-8-6-15,6-11-27 16,6-2-19-16,10 1-41 16,5-3-145-16,6-8 428 15,20-7-816-15,6-4 287 16</inkml:trace>
          <inkml:trace contextRef="#ctx0" brushRef="#br0" timeOffset="39788.0035">8508-419 1148 0,'0'-15'446'0,"-5"18"56"0,-3 17-287 16,1 4-94-16,1 13-5 16,3-4-72-16,4 5-3 15,7-11-12-15,6-7 3 16,1-19-22-16,7-5 6 16,0-19-11-16,5-16 8 15,-1-10-8-15,3-1 6 16,-5 1-9-16,-1 16 1 15,-5 15-7-15,0 21 2 16,-3 17-5-16,-3 11 16 16,1 3 3-16,3 4 19 15,-4-11 0-15,4-12 19 0,0-16-10 16,4-28 9-16,-5-17-20 16,8-16 5-16,-8-8-19 15,2 4-1-15,-5 20-15 16,-1 14 0-16,-5 23-13 15,4 24 5-15,-4 4-7 16,3 20 8-16,4 0 1 16,3-4 0-16,-2-15-7 0,3-6 234 15,7-31-822-15,-1-12 345 16</inkml:trace>
        </inkml:traceGroup>
      </inkml:traceGroup>
    </inkml:traceGroup>
    <inkml:traceGroup>
      <inkml:annotationXML>
        <emma:emma xmlns:emma="http://www.w3.org/2003/04/emma" version="1.0">
          <emma:interpretation id="{EE2B368E-5E31-4395-ADD1-07EEC225851B}" emma:medium="tactile" emma:mode="ink">
            <msink:context xmlns:msink="http://schemas.microsoft.com/ink/2010/main" type="paragraph" rotatedBoundingBox="14659,11551 17161,9916 17586,10566 15083,12201" alignmentLevel="5"/>
          </emma:interpretation>
        </emma:emma>
      </inkml:annotationXML>
      <inkml:traceGroup>
        <inkml:annotationXML>
          <emma:emma xmlns:emma="http://www.w3.org/2003/04/emma" version="1.0">
            <emma:interpretation id="{A231EE73-A287-4E4E-A520-B9D0542FF08E}" emma:medium="tactile" emma:mode="ink">
              <msink:context xmlns:msink="http://schemas.microsoft.com/ink/2010/main" type="line" rotatedBoundingBox="14659,11551 17161,9916 17586,10566 15083,12201">
                <msink:destinationLink direction="with" ref="{EE0039F8-067B-4BCA-9FAE-EF02C0358235}"/>
                <msink:destinationLink direction="with" ref="{D123DEE4-FD0A-40DE-AAE4-4FEBD22C93BC}"/>
              </msink:context>
            </emma:interpretation>
          </emma:emma>
        </inkml:annotationXML>
        <inkml:traceGroup>
          <inkml:annotationXML>
            <emma:emma xmlns:emma="http://www.w3.org/2003/04/emma" version="1.0">
              <emma:interpretation id="{624904C6-7056-40B6-8D79-B9472B942E92}" emma:medium="tactile" emma:mode="ink">
                <msink:context xmlns:msink="http://schemas.microsoft.com/ink/2010/main" type="inkWord" rotatedBoundingBox="14659,11551 17161,9916 17586,10566 15083,12201"/>
              </emma:interpretation>
            </emma:emma>
          </inkml:annotationXML>
          <inkml:trace contextRef="#ctx0" brushRef="#br0" timeOffset="47162.5336">8115 1220 1143 0,'22'1'355'15,"-8"15"69"-15,-2 20-256 16,2 8-107-16,3 12 8 16,-4 3-13-16,2 22 0 15,2-1-35-15,3 1 3 16,-2-13-10-16,5-4 8 16,-2-23-10-16,6-28 10 15,-2-13-5-15,2-21 8 0,-6-20-9 16,2-21 8-16,-8-3-10 15,-1-8 5-15,-8 17-9 16,-2 9 3-16,-5 18-8 16,-1 11 3-16,1 11-7 15,2 12 4-15,4 4-5 16,5 15 4-16,6 2-5 16,6 6 4-16,4-3-5 15,5 0 5-15,-6-11-3 0,4-17 11 16,-8-8-1-1,2-19 13-15,-5-13-5 0,-4-22 8 16,-8 2-13 0,-3 0 3-16,-7 7-12 0,-2 16 5 15,1 19-8-15,10 24 5 16,4 13-7-16,9 17 6 16,3 5-6-16,11 11 6 15,-3-7-5-15,1-1 10 16,-3-14-9-16,2-12 10 15,-9-20-7-15,0-11 10 16,-5-14-10-16,-5-20 4 16,-6 2-33-16,-9-4-137 15,0 4 416-15,8 6-816 16,2 23 275-16</inkml:trace>
          <inkml:trace contextRef="#ctx0" brushRef="#br0" timeOffset="47501.7826">9145 1039 1494 0,'-2'-25'499'0,"1"2"88"15,-4 5-424-15,-1-1-25 16,0 10-68-16,-3 8-15 16,-3 7-34-16,3 21 0 15,1 16-22-15,8 16 2 16,5 3-8-16,11 11 8 16,6-11-6-16,8-13 6 15,0-17-5-15,2-11-12 16,-6-23-11-16,-2-21-4 15,-4-5-60-15,-5-25-133 16,0-2-366-16,-5-4 32 16</inkml:trace>
          <inkml:trace contextRef="#ctx0" brushRef="#br0" timeOffset="48133.0709">9450 841 1426 0,'-2'-3'471'16,"-2"6"79"-16,4 9-408 15,-8 9-42-15,2 6-62 16,3 16-19-16,8 4-21 0,5 4 7 16,5-5-8-1,5-10 6-15,-3-17-9 0,6-22 10 16,-10-22-6-16,5-31 10 16,-8-12-5-16,-6-19 9 15,-2 7-10-15,-2 0 8 16,-8 28-11-16,5 12 6 15,5 25-13-15,-1 24 6 16,4 17-8-16,7 21 6 16,1 3-7-16,10 20 14 15,-2-17-6-15,4-3 6 16,-3-21-6-16,3-20 7 16,-7-33-11-16,2-29-32 15,-5-17-46-15,-1-21-68 16,-5 5-12-16,0 2-6 15,-5 28 35-15,-2 7 41 16,-5 24 84-16,1 8 55 0,-4 18 29 16,0 13 34-1,0 10 11-15,1 16 8 0,1 8-36 16,2 2-1-16,1-12-32 16,-1-1-8-16,4-19-20 15,1-13-10-15,1-19-17 16,9-4 1-16,0-10-3 15,13 3 0-15,1 0 1 16,13 6 0-16,-1 6-6 16,8 9 2-16,-7 4-4 0,-2 4 3 15,-13 9-4-15,-6 15 8 16,-16 3-5-16,-11 22 13 16,-12 8-1-16,-11 13 9 15,-7-10-6-15,-9-4 23 16,1-25-12-16,4-11-562 15,8-21 199-15</inkml:trace>
          <inkml:trace contextRef="#ctx0" brushRef="#br0" timeOffset="51697.6184">7556 2182 1573 0,'-6'-14'354'0,"20"16"133"0,9 1-451 15,8 0-38-15,9-5 2 16,8-11-4-16,3-18 11 16,15-29-56-16,3-19-42 15,17-24-128-15,-1 7-269 0,12-19 1 16</inkml:trace>
        </inkml:traceGroup>
      </inkml:traceGroup>
    </inkml:traceGroup>
  </inkml:traceGroup>
</inkml:ink>
</file>

<file path=ppt/ink/ink4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0:57.622"/>
    </inkml:context>
    <inkml:brush xml:id="br0">
      <inkml:brushProperty name="width" value="0.09333" units="cm"/>
      <inkml:brushProperty name="height" value="0.09333" units="cm"/>
      <inkml:brushProperty name="fitToCurve" value="1"/>
    </inkml:brush>
    <inkml:context xml:id="ctx1">
      <inkml:inkSource xml:id="inkSrc2">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10:40:13.185"/>
    </inkml:context>
  </inkml:definitions>
  <inkml:traceGroup>
    <inkml:annotationXML>
      <emma:emma xmlns:emma="http://www.w3.org/2003/04/emma" version="1.0">
        <emma:interpretation id="{5A0BD89B-8E4D-4C18-8092-3919822EA570}" emma:medium="tactile" emma:mode="ink">
          <msink:context xmlns:msink="http://schemas.microsoft.com/ink/2010/main" type="writingRegion" rotatedBoundingBox="22509,8462 31454,8073 31502,9193 22558,9582">
            <msink:destinationLink direction="with" ref="{EE828BAB-99F8-4F14-9A71-A978D0983983}"/>
          </msink:context>
        </emma:interpretation>
      </emma:emma>
    </inkml:annotationXML>
    <inkml:traceGroup>
      <inkml:annotationXML>
        <emma:emma xmlns:emma="http://www.w3.org/2003/04/emma" version="1.0">
          <emma:interpretation id="{BEA88826-1F16-4A40-BF37-C76A6327CE2A}" emma:medium="tactile" emma:mode="ink">
            <msink:context xmlns:msink="http://schemas.microsoft.com/ink/2010/main" type="paragraph" rotatedBoundingBox="22509,8462 31454,8073 31502,9193 22558,9582" alignmentLevel="1"/>
          </emma:interpretation>
        </emma:emma>
      </inkml:annotationXML>
      <inkml:traceGroup>
        <inkml:annotationXML>
          <emma:emma xmlns:emma="http://www.w3.org/2003/04/emma" version="1.0">
            <emma:interpretation id="{2F544AB8-34FF-47F7-BDD8-6907F087329A}" emma:medium="tactile" emma:mode="ink">
              <msink:context xmlns:msink="http://schemas.microsoft.com/ink/2010/main" type="line" rotatedBoundingBox="22509,8462 31454,8073 31502,9193 22558,9582"/>
            </emma:interpretation>
          </emma:emma>
        </inkml:annotationXML>
        <inkml:traceGroup>
          <inkml:annotationXML>
            <emma:emma xmlns:emma="http://www.w3.org/2003/04/emma" version="1.0">
              <emma:interpretation id="{14510705-36E0-4BA6-B645-3C726063A685}" emma:medium="tactile" emma:mode="ink">
                <msink:context xmlns:msink="http://schemas.microsoft.com/ink/2010/main" type="inkWord" rotatedBoundingBox="22509,8462 24388,8380 24437,9500 22558,9582">
                  <msink:destinationLink direction="with" ref="{8B8AF416-EDE2-4313-9E04-0380B8AE08EF}"/>
                </msink:context>
              </emma:interpretation>
              <emma:one-of disjunction-type="recognition" id="oneOf0">
                <emma:interpretation id="interp0" emma:lang="" emma:confidence="1">
                  <emma:literal/>
                </emma:interpretation>
              </emma:one-of>
            </emma:emma>
          </inkml:annotationXML>
          <inkml:trace contextRef="#ctx0" brushRef="#br0">-1389-716 1006 0,'6'-20'313'16,"-10"-5"63"-16,-7 3-264 0,-3 6-27 16,1 1-19-16,-4-1 3 15,-1 6-13-15,-2 4-14 16,0 4-7-16,-4 7-13 15,1 5-6-15,-9 19-2 16,-1 8 4-16,-5 14-16 16,2 2 7-16,2 13-5 15,10-12 3-15,9-1-9 16,9-10 6-16,9-1-9 16,12-17 7-16,12 2-9 15,10-7 9-15,13-7-6 16,3 1 8-16,5-7-6 15,-8-2 8-15,-5 0-6 16,-11-1 3-16,-12 4-6 16,-14 5 3-16,-14 12-3 0,-17 5 9 15,-18 14 8-15,-6 3 14 16,-17 8 12 0,-1-7 17-16,-2-4 5 0,16-9-4 15,-1-11-12-15,16-8-10 16,10-10-15-16,17-3-19 15,16-9-138-15,21-10-8 16,29-29-382-16,12-2-10 0</inkml:trace>
          <inkml:trace contextRef="#ctx0" brushRef="#br0" timeOffset="884.6754">-1043-443 1284 0,'-38'16'364'15,"0"21"80"-15,-6 18-343 16,9 1-74-16,5 11-12 16,12-17 7-16,18-4-11 15,15-16 5-15,12-13-13 16,4-23 7-16,9-17-4 16,-5-15 7-16,6-20-6 15,-3-1 7-15,2-3-11 16,-13 10 5-16,-4 11-7 0,-16 23 3 15,-5 24-13-15,-10 24 3 16,-4 30-6-16,0 6 7 16,4 24-3-16,2-14 13 15,8-9-6-15,9-27 7 16,8-11-6-16,6-39 11 16,19-31-4-16,6-25 7 15,16-34-6-15,1-15 7 0,4-20-13 16,-17 8 4-16,-10-15-11 15,-11 29 5-15,-10 8-7 16,-11 35 5-16,-5 26-11 16,-11 38 9-16,-14 29-12 15,-8 16 10-15,-8 28-7 16,-5 7 13-16,0 19-4 16,8-11 13-16,8 16-9 15,13-19 6-15,11 5-8 16,13-19 7-16,3 6-9 15,5-19 8-15,1-8-7 16,-2-17 8-16,4-5-8 16,-2-16 9-16,-2-12-8 15,5-10 12-15,11-25-7 16,4-10 10-16,16-42-9 16,2-4 8-16,8-38-27 15,-11 3-5-15,-2-7-5 0,-16 28 4 16,-9 15-4-16,-17 49 25 15,-15 33-5-15,-17 39 4 16,-14 37-4-16,-6 18 6 16,-2 24-7-16,10-6 18 15,7 10-2-15,16-22 6 16,9 1-6-16,9-20 6 0,7 1-12 16,2-21 3-1,3-6-4-15,-3-21 4 0,-1-1-5 16,-6-13 7-16,-5-6 2 15,-6-7 6-15,-8-10-3 16,-7-9-2-16,-6-13-10 16,-7-5-1-16,-7-9-6 15,1 6 3-15,-3-3 2 16,8 15 18-16,5 8 14 16,10 10 11-16,8 8-8 15,9 6 3-15,8-2-19 16,6 4-13-16,15-4-14 15,5-1 21-15,17-3-111 16,5 0-60-16,0-12-360 16,-4 4-6-16</inkml:trace>
          <inkml:trace contextRef="#ctx1" brushRef="#br0">0 0 0,'0'0'31</inkml:trace>
        </inkml:traceGroup>
        <inkml:traceGroup>
          <inkml:annotationXML>
            <emma:emma xmlns:emma="http://www.w3.org/2003/04/emma" version="1.0">
              <emma:interpretation id="{AC780A90-B839-4F8C-BE25-B1984341040E}" emma:medium="tactile" emma:mode="ink">
                <msink:context xmlns:msink="http://schemas.microsoft.com/ink/2010/main" type="inkWord" rotatedBoundingBox="24917,8397 27239,8297 27282,9283 24960,9384">
                  <msink:destinationLink direction="with" ref="{8B8AF416-EDE2-4313-9E04-0380B8AE08EF}"/>
                </msink:context>
              </emma:interpretation>
              <emma:one-of disjunction-type="recognition" id="oneOf1">
                <emma:interpretation id="interp1" emma:lang="" emma:confidence="1">
                  <emma:literal/>
                </emma:interpretation>
              </emma:one-of>
            </emma:emma>
          </inkml:annotationXML>
          <inkml:trace contextRef="#ctx0" brushRef="#br0" timeOffset="1825.1777">549-655 1158 0,'4'-21'376'0,"-1"15"60"16,-3 18-332-16,-3 27-31 15,0 19-39-15,-3 28-28 16,3-1 1-16,5 12-1 15,7-15 8-15,7-10-9 16,9-31 5-16,13-19 1 16,0-28 6-16,6-35-6 15,3-15 11-15,0-27-10 16,-9 2 2-16,-8-5-8 16,-12 25 6-16,-10 13-5 15,-7 29 7-15,-11 21-11 16,-3 24 7-16,0 18-10 0,-2 12 4 15,4 9-8-15,11-3 9 16,11 1-7-16,7-18 8 16,11-10-8-16,3-11 8 15,12-22-4-15,1-14 9 16,13-23-3-16,-4-9 7 16,1-17-3-16,-13 14 6 15,-10-3 1-15,-17 15 12 16,-8 5 21-16,-12 14 15 0,-9 1-7 15,-4 5-5-15,-6 1-12 16,1 7-20-16,0-6-16 16,5 1 3-16,4 1-6 15,7-5 4-15,5 5-21 16,4 3-55-16,12 9-149 16,4 8-71-16,9 15-280 15,0-2-62-15</inkml:trace>
          <inkml:trace contextRef="#ctx0" brushRef="#br0" timeOffset="2729.6033">1591-558 1066 0,'-9'-23'427'0,"-3"4"52"16,-2 14-270-16,-3 3-56 15,-1 12-60-15,-6 15-28 0,3 15-32 16,0 11-15-1,7 12 1-15,6-6-7 0,11-14 6 16,14-1-12-16,6-13 3 16,12-18-8-16,3-10 11 15,10-19-5-15,-4-17 7 16,5-24-6-16,-10 1 4 0,-2-7-8 16,-13 6 6-16,-7 7-7 15,-11 20 2-15,-5 17-22 16,-4 15 4-16,-4 21-9 15,0 11 7-15,3 11-5 16,5-2 21-16,9 0-9 16,8-12 7-16,12-20-5 15,6-17 10-15,12-30-6 16,-8-16 11-16,9-31-7 16,-10-8 4-16,-1-19-10 15,-10 6 7-15,-9 2-10 16,-11 33 10-16,-9 22-19 15,-13 39 5-15,-7 37-11 16,-2 22 10-16,-1 33-2 16,4 9 26-16,3 15 5 15,13-14 16-15,5 12-9 16,5-24 1-16,5-3-11 0,2-17-2 16,4-10-15-1,-2-26 8-15,1-26 2 0,0-23 7 16,2-30-7-16,-8-7 11 15,-3-20-8-15,1 11-1 16,-5 10-9-16,-6 27 1 16,9 19-10-16,-2 24 5 15,7 13-10-15,7 5 8 0,8-4-6 16,0-4 11 0,10-6-7-16,-2-13 11 15,3-11-5-15,-2-6 12 0,-1-10-6 16,-13-3 10-16,-6-2-7 15,-9 11 3-15,-9 11-12 16,-4 15 5-16,-4 18-11 16,0 6 6-16,1 7-8 15,7 3 12 1,9-1-9-16,10-10 8 0,16-3-8 16,2-9 8-16,5-10-4 15,-4-14 11-15,1-4-5 16,-8-6 9-16,-4-10-8 15,-6-2 7-15,-6 1 2 16,-9-1 25-16,-6-3 15 16,-4 7 11-16,-7-2-8 0,2 6-2 15,0-3-27 1,6 12-17-16,6 2-16 0,4 8 3 16,10 3-8-16,10 9-2 15,19 5-93-15,2-4 252 16,10-10-749-16</inkml:trace>
        </inkml:traceGroup>
        <inkml:traceGroup>
          <inkml:annotationXML>
            <emma:emma xmlns:emma="http://www.w3.org/2003/04/emma" version="1.0">
              <emma:interpretation id="{717809D6-235D-44E7-A85F-29C410230F48}" emma:medium="tactile" emma:mode="ink">
                <msink:context xmlns:msink="http://schemas.microsoft.com/ink/2010/main" type="inkWord" rotatedBoundingBox="27654,8356 31459,8190 31495,9030 27691,9196"/>
              </emma:interpretation>
              <emma:one-of disjunction-type="recognition" id="oneOf2">
                <emma:interpretation id="interp2" emma:lang="" emma:confidence="1">
                  <emma:literal/>
                </emma:interpretation>
              </emma:one-of>
            </emma:emma>
          </inkml:annotationXML>
          <inkml:trace contextRef="#ctx0" brushRef="#br0" timeOffset="4534.4769">5759-989 1622 0,'2'0'368'0,"5"5"138"16,10 4-469-16,9 6-23 15,7-1-61-15,11-2 359 16,-1-3-819-16,13-2 337 16</inkml:trace>
          <inkml:trace contextRef="#ctx0" brushRef="#br0" timeOffset="4932.4542">6290-855 719 0,'-6'6'584'0,"-17"1"-93"0,-13 1-79 16,-10 9-241-16,2 1-81 15,2 5-17-15,13-4-47 16,9 2-12-16,14-2-14 16,9-3-4-16,5-2-21 15,7-6-50-15,3-4-29 16,8-10-45-16,3-5-14 16,9-5 12-16,0 2 51 0,3 0 31 15,-9 10 44-15,-3 8 29 16,-16 10 41-16,-11 10 81 15,-11 4 29 1,-14 10 55-16,-8-5 8 16,-8 14 2-1,1-9-73-15,2 1-29 16,8-11-53 0,4-5-18-1,10-19-45 1,2-8-70 15,8-9-78-31,1-12 350 0,7-7-823 0,7-37 323 0</inkml:trace>
          <inkml:trace contextRef="#ctx0" brushRef="#br0" timeOffset="5138.9018">6308-1215 1382 0,'3'35'295'0,"-12"20"148"0,0 14-390 16,0 25 11-16,2-1 3 15,5 6 6-15,10-22-18 16,5-9-16-16,1-22-28 15,1-13-3-15,-7-16-2 16,-5-10 4-16,-5-13 5 16,-5-7 8-16,-4-12-1 0,-1-16-1 15,-3-6-4-15,1-3-7 16,5 6-9 0,0 8-1-16,6 19 0 0,3 7 0 15,1 14-1-15,10 7-1 16,9 2 0-16,13 3 12 15,10-3-39-15,8-8-135 16,2-11-204-16,14-15-152 16,-11-13-166-16</inkml:trace>
          <inkml:trace contextRef="#ctx0" brushRef="#br0" timeOffset="5463.1104">6786-1015 1514 0,'-13'9'357'0,"-8"16"131"16,-4 7-430-16,-2 9 13 15,1-1-14-15,9 4 0 16,10-12-5-16,8-6-19 0,10-11-31 16,9-3-5-16,1-7 0 15,12-8-24 1,2-2-12-16,9-1-14 0,-4 2 1 16,8 5 1-16,-8 5 23 15,1 3 12-15,-9 7 17 16,-1 0-1-16,-11 3 3 15,-9 5 36-15,-10 0 23 16,-16 6 51-16,-14 1 27 16,-22 7 47-16,-7-6-11 0,-15 4-2 15,9-13-52-15,-1-5-22 16,21-16-70-16,6-13-108 16,20-12-135-16,17-22-506 15,10-19 42-15</inkml:trace>
          <inkml:trace contextRef="#ctx0" brushRef="#br0" timeOffset="3295.6937">3263-734 1005 0,'12'35'357'16,"-10"-12"39"-16,11-4-213 15,6-5-112-15,19-15 25 16,9-18-4-16,21-25 1 15,2-10-26-15,7-18-9 16,-13 0-32-16,-13-1-9 16,-23 17-6-16,-19 7 4 15,-23 17-4-15,-19 14-5 16,-10 23-4-16,-14 23-2 16,1 12-7-16,-2 27 1 15,11 14 4-15,6 17-1 16,17-9 2-16,5 11-1 0,16-16 1 15,15-8-2-15,10-23 1 16,10-11 1-16,9-22 0 16,9-17 6-16,0-14-38 15,7-11-110-15,0-4 334 16,-3-3-687-16,-10 2 226 0</inkml:trace>
          <inkml:trace contextRef="#ctx0" brushRef="#br0" timeOffset="3641.2865">4303-904 643 0,'6'-11'506'15,"-6"2"-66"-15,0 5 7 16,-3 2-264-16,-8 5-4 16,-4 3-50-16,-14 17-33 15,-4 7-57-15,-14 25-22 0,3 9-15 16,-5 16-1-16,10-1 0 16,7 5-1-16,15-18-1 15,9-5-2-15,16-17-1 16,16-18-2-16,11-23 7 15,14-23-45-15,11-18-58 16,10-21-92-16,-2 0 30 16,1-22-372-16,-13 12 85 15</inkml:trace>
          <inkml:trace contextRef="#ctx0" brushRef="#br0" timeOffset="4354.9566">4556-845 716 0,'-8'25'414'0,"-5"12"-41"0,-7 21-58 16,2-2-202-16,3 0 5 15,5-9-17-15,12-9-16 16,12-19-45-16,7-7-16 16,3-14-19-16,14-13 6 15,2-9 4-15,10-8 0 16,-3-3-4-16,7 8 0 16,-11 7-8-16,-2 12-1 15,-12 13-3-15,-5 9-3 16,-9 2 3-16,-1 9 5 15,-4-4 2-15,2-3 4 16,2-3 3-16,7-7 0 0,4-13-3 16,11-10 2-16,0-6-2 15,5-11 1-15,-9 2-2 16,5 7-21-16,-18 11-6 16,-2 6-7-16,-5 16-3 15,3 13 0-15,-13 1 19 16,6-1 4-16,-1 1 4 15,1-6 2 1,-1-11-2-16,11-9 3 0,2-6 2 16,6-13 1-16,0 1 3 0,3-1-12 15,-7 2-15-15,-3 6-14 16,-7 7-1-16,-8 3-1 16,-4 12 13-16,-1 5 18 15,-2 1 13-15,1 5 11 16,7-3 5-16,2-7-1 15,4-11-3-15,12-2 4 16,0-12-9-16,7-14-2 16,-1-5-1-16,6-1-2 15,-10-1-7-15,-2 10-1 16,-9 13-2-16,-7 17-5 16,-7 14 1-16,-1 16 1 15,1 5 0-15,1 5 6 16,5-9 10-16,7 3 4 0,6-9 0 15,6-11-1-15,0-9-1 16,7-10 1-16,-1-21-6 16,0-8 2-16,-2-2 0 15,2-3-3-15,-10 8-10 16,-7 9-7-16,-10 9-6 16,-8 10-4-16,-4 8-1 15,-4 9 2-15,-2 1 1 16,0-4-79-16,5-3-50 0,2-9-346 15,-1-14 16-15</inkml:trace>
        </inkml:traceGroup>
      </inkml:traceGroup>
    </inkml:traceGroup>
  </inkml:traceGroup>
</inkml:ink>
</file>

<file path=ppt/ink/ink4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0:26.2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0039F8-067B-4BCA-9FAE-EF02C0358235}" emma:medium="tactile" emma:mode="ink">
          <msink:context xmlns:msink="http://schemas.microsoft.com/ink/2010/main" type="inkDrawing" rotatedBoundingBox="12626,7317 18068,8613 17226,12153 11783,10858" hotPoints="17106,10006 14765,12347 12423,10006 14765,7664" semanticType="9" shapeName="Circle">
            <msink:sourceLink direction="with" ref="{5F8988A7-2515-4F61-A4C0-8324771A06F7}"/>
            <msink:sourceLink direction="with" ref="{A231EE73-A287-4E4E-A520-B9D0542FF08E}"/>
            <msink:sourceLink direction="with" ref="{7DF7DB92-9648-412E-B00C-DB53BF0F19B3}"/>
            <msink:sourceLink direction="with" ref="{EE7F9C6D-BDCA-4610-A5F7-05505B24C638}"/>
          </msink:context>
        </emma:interpretation>
      </emma:emma>
    </inkml:annotationXML>
    <inkml:trace contextRef="#ctx0" brushRef="#br0">2683 321 1044 0,'-20'-41'266'16,"-13"13"79"-16,-7-4-288 0,-1 3-49 16,-9 0-2-16,1 9 0 15,-8 5 5-15,-2 11 4 16,-22 8-4-1,2 11 0-15,-21 8-4 0,-3 4-6 16,-21 10-1-16,36-11 6 16,0 1 6-16,-107 32 42 15,12-1 15-15,-19 13 28 16,15 0 2-16,51 5-7 16,20 3-42-16,1 20-18 15,27-4-30-15,5 15-5 16,20-13-2-16,0-2-3 15,14-13-5-15,4 3-14 16,11-20-11-16,4 7-9 16,9-6 6-16,-1 16 3 15,7 0 15-15,5 22 12 16,4 2 10-16,6 18 0 16,6-16-1-16,10 3 0 15,9-16 1-15,14 4-1 16,8-17 0-16,21 10 1 0,5-11 0 15,21 8 1-15,0-19-1 16,23 4 2-16,-1-13-2 16,19 3 3-16,-11-20-4 15,20 14 4-15,-12-8-1 16,15 9 2-16,-10-8-4 16,16 9 4-16,-13-15-2 15,14 5-2-15,-15-9-3 0,17 2 4 16,-7-7-2-16,25 10 5 15,-16-9-1-15,28-2 4 16,-11 0-4-16,13-6 0 16,-23-12-6-16,19-5 4 15,-22-15-2-15,7-15 3 16,-23-5-2-16,10-20 6 16,-23-13-5-16,8-3 4 15,-21 1-6-15,5-7 5 16,-22 12-2-16,6 0 2 15,-18-2-1-15,5-7 4 16,-14 0-3-16,-2-18 2 16,-22 1-3-16,-7-21 2 15,-17 1-3-15,-16-35 4 16,-10 7-5-16,-15-37 5 16,-5 6-2-16,-13-33 5 15,-7 32-2-15,-14-23 16 16,-5 31 4-16,-24-3 18 0,-2 35 4 15,-20-4 11-15,0 29-14 16,-20-7 1-16,1 14-20 16,-32-14-4-16,11 3-14 15,-42-14 5-15,5 15-10 16,-31-21 10-16,3 14 0 16,-47-3 5-16,19 19-6 15,-53 9-28-15,21 39-39 0,-49 40-104 16,12 43-352-16,-56 90 52 15</inkml:trace>
  </inkml:traceGroup>
</inkml:ink>
</file>

<file path=ppt/ink/ink4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0:36.6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E43A1D8-0357-4C04-9634-C477C150DB83}" emma:medium="tactile" emma:mode="ink">
          <msink:context xmlns:msink="http://schemas.microsoft.com/ink/2010/main" type="writingRegion" rotatedBoundingBox="570,9849 3371,7222 5297,9275 2496,11903"/>
        </emma:interpretation>
      </emma:emma>
    </inkml:annotationXML>
    <inkml:traceGroup>
      <inkml:annotationXML>
        <emma:emma xmlns:emma="http://www.w3.org/2003/04/emma" version="1.0">
          <emma:interpretation id="{E4466A58-CF41-4C3A-BF77-A4AD17ED8E96}" emma:medium="tactile" emma:mode="ink">
            <msink:context xmlns:msink="http://schemas.microsoft.com/ink/2010/main" type="paragraph" rotatedBoundingBox="627,9682 2453,8461 2905,9137 1079,10358" alignmentLevel="1"/>
          </emma:interpretation>
        </emma:emma>
      </inkml:annotationXML>
      <inkml:traceGroup>
        <inkml:annotationXML>
          <emma:emma xmlns:emma="http://www.w3.org/2003/04/emma" version="1.0">
            <emma:interpretation id="{FBF27AB8-7B85-42AD-9DCB-33978453A5AC}" emma:medium="tactile" emma:mode="ink">
              <msink:context xmlns:msink="http://schemas.microsoft.com/ink/2010/main" type="line" rotatedBoundingBox="627,9682 2453,8461 2905,9137 1079,10358"/>
            </emma:interpretation>
          </emma:emma>
        </inkml:annotationXML>
        <inkml:traceGroup>
          <inkml:annotationXML>
            <emma:emma xmlns:emma="http://www.w3.org/2003/04/emma" version="1.0">
              <emma:interpretation id="{C9C8D93A-4A2C-4EC5-ACF8-B8887D2F3199}" emma:medium="tactile" emma:mode="ink">
                <msink:context xmlns:msink="http://schemas.microsoft.com/ink/2010/main" type="inkWord" rotatedBoundingBox="627,9682 2453,8461 2905,9137 1079,10358"/>
              </emma:interpretation>
              <emma:one-of disjunction-type="recognition" id="oneOf0">
                <emma:interpretation id="interp0" emma:lang="" emma:confidence="0">
                  <emma:literal>Laut</emma:literal>
                </emma:interpretation>
                <emma:interpretation id="interp1" emma:lang="" emma:confidence="0">
                  <emma:literal>wert</emma:literal>
                </emma:interpretation>
                <emma:interpretation id="interp2" emma:lang="" emma:confidence="0">
                  <emma:literal>Kaut</emma:literal>
                </emma:interpretation>
                <emma:interpretation id="interp3" emma:lang="" emma:confidence="0">
                  <emma:literal>laut</emma:literal>
                </emma:interpretation>
                <emma:interpretation id="interp4" emma:lang="" emma:confidence="0">
                  <emma:literal>Karrt</emma:literal>
                </emma:interpretation>
              </emma:one-of>
            </emma:emma>
          </inkml:annotationXML>
          <inkml:trace contextRef="#ctx0" brushRef="#br0">-6092-308 1026 0,'-2'-12'376'0,"-1"15"30"15,-1 8-292-15,2 22-35 16,1 11-58-16,5 15-13 16,2 6-3-16,10 7 2 15,3-12 0-15,9-2 0 16,-3-17-4-16,4-14-2 16,-1-13 3-16,-1-22 4 15,-3-19 3-15,3-25 3 16,-7-11 2-16,-8-22-2 15,-1 4-5-15,-8-2-1 16,-8 13-3-16,1 14-1 16,1 24 2-16,-3 18 7 15,0 20-3-15,7 35-3 16,8 11 0-16,5 18 2 16,1 0-6-16,11 4 7 0,-5-19 4 15,5-11 0-15,4-16-4 16,7-12 0-16,-2-19-3 15,6-26 4-15,-7-15 4 16,-6-28 5-16,-12 0 0 16,-11-7 1-16,-14 16-2 15,-5 10 12-15,-5 23 0 0,0 13 3 16,4 19-4-16,5 15-9 16,3 13-15-16,7 5-5 15,2-5-3-15,6 8 0 16,-1-14 5-16,4-4-1 15,-4-12-1-15,4-5 3 16,0-18 0-16,-2-5 3 16,-3-15 0-16,-3-2 3 15,-2 3-3-15,-4 3 1 16,-3 8-2-16,2 11 4 16,-1 14-2-16,4 5-3 15,2 4-1-15,5 7-4 16,3 0-3-16,6 4-1 15,2-1 3-15,3-7 1 16,0-10-1-16,2-7 0 16,0-15 1-16,3-20 2 0,0-6 0 15,2-15 4-15,-6 7-1 16,-6-1 0-16,-5 21-1 16,-10 10 2-16,-2 12 3 15,-12 6 4-15,2 11-1 16,-7 0-2-16,0 8-2 15,-5 6-4-15,9 0-4 16,3 2-2-16,7 3 1 16,7 4-2-16,7-1 0 0,6 7-2 15,8 1 1-15,6 2 0 16,1-7 1-16,3-3 1 16,-2-8 0-16,-1-7 1 15,-6-10-1-15,-1-14 2 16,-6-5 2-16,-5-20 2 15,-5-5 0-15,-5-17 3 16,-1-1-1-16,-7-9-1 16,-1 14-2-16,-1 4-1 15,2 19-1-15,0 15-3 16,8 12-2-16,1 14-3 16,1 1 1-16,5 13 1 15,0-2 1-15,0 6 2 16,7-11 3-16,-7 3-1 0,-2-8 1 15,1-6 0 1,-2-4 1-16,-8-3 4 0,2-7-1 16,-1 5 3-16,1-2-3 15,-3-1 0-15,6 0-4 16,-2 1-1-16,3 1-1 16,-6 1 1-16,4 4-1 15,-1-1 1-15,1 1 0 16,-1-11 0-16,2-2 1 0,-4 7-8 15,-2 2-17-15,4 1-80 16,5 2-52-16,-1 7 108 16,11-19-485-16,0 7 167 15</inkml:trace>
          <inkml:trace contextRef="#ctx0" brushRef="#br0" timeOffset="384.6192">-5025-1121 1090 0,'-11'-35'382'0,"2"12"74"16,6 15-309-16,1 15-29 15,5 11-57-15,9 20-21 16,5 3-34-16,9 15 1 16,1-2 3-16,8 7 4 15,-1-9 0-15,5 7-1 0,-1-11-4 16,4 4 0-16,-7-17-3 15,-4-8 3-15,-13-15-1 16,-7-6 4-16,-11-6 12 16,-10-6 10-16,-6-4-3 15,-15-11-2-15,-5-4-3 16,-11-5-15 0,1 1-10-16,-7-1 0 0,9 4 0 15,3 5 0-15,14 7 1 0,7 2-1 16,14 6-1-16,14 3-3 15,8-5-3-15,15-5-3 16,10-4 1-16,7-9 4 16,2-7-1-1,4-4-123-15,-18-5-379 0,-15-1 83 16</inkml:trace>
          <inkml:trace contextRef="#ctx0" brushRef="#br0" timeOffset="-1146.7488">-6274-253 847 0,'-12'-25'270'0,"0"-5"62"0,2 3-229 15,3 4-5-15,4 8-16 16,-3 1 18-16,3 13-16 0,-2 7-7 15,-1 4-24-15,-6 8-12 16,1 11-30-16,-5 17-6 16,-4 4-6-16,-1 21 5 15,-1 4-1-15,1 2 2 16,9-15 0-16,4-4 2 16,5-23-4-16,14-11-4 15,1-15-2-15,6-10 0 16,2-9 1-16,7-5 1 15,-10-3 3-15,12 4-1 16,-6 11-1-16,4 6-4 16,-3 10-1-16,7 17 1 15,-15 5 0-15,4 10 0 16,-11 1 4-16,-3 4 3 16,-9-9 3-16,-4 1 16 15,-4-5 9-15,-7-1 6 16,0-4 1-16,-2-11 0 0,5-10-17 15,1-8-45-15,11-9-68 16,12-12-368-16,6-7 60 16</inkml:trace>
        </inkml:traceGroup>
      </inkml:traceGroup>
    </inkml:traceGroup>
    <inkml:traceGroup>
      <inkml:annotationXML>
        <emma:emma xmlns:emma="http://www.w3.org/2003/04/emma" version="1.0">
          <emma:interpretation id="{7FC0C36B-0CAE-4C53-B222-62200122224F}" emma:medium="tactile" emma:mode="ink">
            <msink:context xmlns:msink="http://schemas.microsoft.com/ink/2010/main" type="paragraph" rotatedBoundingBox="1225,10548 2936,8943 3474,9516 1763,11121" alignmentLevel="1"/>
          </emma:interpretation>
        </emma:emma>
      </inkml:annotationXML>
      <inkml:traceGroup>
        <inkml:annotationXML>
          <emma:emma xmlns:emma="http://www.w3.org/2003/04/emma" version="1.0">
            <emma:interpretation id="{B3F7D205-ABA2-4783-B8B3-799C12C499A3}" emma:medium="tactile" emma:mode="ink">
              <msink:context xmlns:msink="http://schemas.microsoft.com/ink/2010/main" type="line" rotatedBoundingBox="1225,10548 2936,8943 3474,9516 1763,11121"/>
            </emma:interpretation>
          </emma:emma>
        </inkml:annotationXML>
        <inkml:traceGroup>
          <inkml:annotationXML>
            <emma:emma xmlns:emma="http://www.w3.org/2003/04/emma" version="1.0">
              <emma:interpretation id="{69E85661-63BC-4642-894C-71DAB3052E3D}" emma:medium="tactile" emma:mode="ink">
                <msink:context xmlns:msink="http://schemas.microsoft.com/ink/2010/main" type="inkWord" rotatedBoundingBox="1225,10548 2936,8943 3474,9516 1763,11121"/>
              </emma:interpretation>
              <emma:one-of disjunction-type="recognition" id="oneOf1">
                <emma:interpretation id="interp5" emma:lang="" emma:confidence="0">
                  <emma:literal>war</emma:literal>
                </emma:interpretation>
                <emma:interpretation id="interp6" emma:lang="" emma:confidence="0">
                  <emma:literal>wahr</emma:literal>
                </emma:interpretation>
                <emma:interpretation id="interp7" emma:lang="" emma:confidence="0">
                  <emma:literal>wabr</emma:literal>
                </emma:interpretation>
                <emma:interpretation id="interp8" emma:lang="" emma:confidence="0">
                  <emma:literal>waber</emma:literal>
                </emma:interpretation>
                <emma:interpretation id="interp9" emma:lang="" emma:confidence="0">
                  <emma:literal>wabe</emma:literal>
                </emma:interpretation>
              </emma:one-of>
            </emma:emma>
          </inkml:annotationXML>
          <inkml:trace contextRef="#ctx0" brushRef="#br0" timeOffset="1020.6427">-5816 869 918 0,'-3'-21'390'0,"-5"11"11"16,7 13-209-16,4 19-123 0,6 18-25 16,0 13-30-16,11 24 4 15,0-4-1-15,7-6 6 16,2-15 3-16,3-13-5 15,-2-31-7-15,5-36 3 16,-5-26-2-16,-6-30 2 16,-8-21 3-16,-10-14-3 15,-8 18-6-15,-5 15-1 16,-6 28-4-16,3 22-2 16,1 27 0-16,4 25-11 15,10 16 0-15,13 23 0 16,3 4 5-16,13 5 7 15,-1-16 11-15,9-5 3 16,-5-25-2-16,10-13-1 0,0-13-5 16,0-27 2-1,-6-13-1-15,-3-18 2 0,-20 1-1 16,-10-6-1-16,-7 22-2 16,-11 11 0-16,-10 17 0 15,-6 9 2-15,-3 10-2 16,-1 13-3-16,4 3-3 15,6 1-4-15,10 2-4 16,4-4 0-16,4-7 0 16,11-1 0-16,2-5-8 0,6-11-89 15,4-5-41-15,-1-13-346 16,-7-5 12-16</inkml:trace>
          <inkml:trace contextRef="#ctx0" brushRef="#br0" timeOffset="1936.5401">-5000 155 1168 0,'-9'1'400'0,"-4"19"56"16,-3 9-331-16,1 21-35 15,2 8-50-15,14 8-13 16,5-9-12-16,12-9 0 16,7-18-4-16,7-8-5 15,1-19-5-15,6-17 5 0,-5-16 0 16,-5-19 2-1,-10-7 3-15,-8-15 0 0,-13 7-5 16,-4 8 3-16,-4 16-1 16,-1 13-3-16,2 24-2 15,4 23-8-15,4 15-7 16,9 16 2-16,1 5 0 16,6-1 6-16,0-20 8 15,6-14 1-15,-1-19-1 16,1-33 6-16,-3-25-2 15,-4-41 2-15,-6-24 1 0,-7-17 0 16,-5 12-7-16,-16 4 1 16,2 36-1-16,-7 24-2 15,3 24-1-15,3 24-7 16,13 31-7-16,3 27-1 16,9 16 0-16,8 28 11 15,3 2 20-15,6 10 25 16,2-7 4-16,6-4 1 15,4-24-8-15,2-13-11 16,0-25-21-16,4-12-4 16,-11-18 0-16,-7-13 0 15,-6-6 4-15,-10-5 3 16,-11-5 2-16,-11-7 1 16,-10 5 0-16,-11-5-4 15,-4 6-3-15,-1 2-1 0,16 12-5 16,5 2-3-1,15 12-4-15,14 8-2 16,13 8-1-16,10 1 2 0,4 0 3 16,5-6 2-16,0-12 1 15,-8-12-1-15,-1-5 1 16,-6-10 0-16,-8 4 2 0,-7 6 1 16,-2 10 0-1,-6 10-4-15,1 16-1 0,7 13-2 16,3 4-1-16,7 11 2 15,0-4 3-15,3-7 2 16,-1-12 0-16,2-9 1 16,-7-15-1-16,-2-18 2 15,-3-15 3-15,-6-13 1 16,-7-4 1-16,-7 0 2 16,-10 7-2-16,-6 14 1 15,-4 13-3-15,-2 0 0 16,2 9-3-16,5 8-2 15,10 8-3-15,6-1-2 16,9 7-2-16,14-2-3 16,6-11 1-16,9-14-8 15,2-5-31-15,9-12-116 0,-8-5 175 16,-8-5-541-16,-15 16 129 16</inkml:trace>
        </inkml:traceGroup>
      </inkml:traceGroup>
    </inkml:traceGroup>
    <inkml:traceGroup>
      <inkml:annotationXML>
        <emma:emma xmlns:emma="http://www.w3.org/2003/04/emma" version="1.0">
          <emma:interpretation id="{E566FD33-8528-45B5-845A-58A778229D8D}" emma:medium="tactile" emma:mode="ink">
            <msink:context xmlns:msink="http://schemas.microsoft.com/ink/2010/main" type="paragraph" rotatedBoundingBox="2059,11119 4700,8639 5297,9275 2656,11754" alignmentLevel="1"/>
          </emma:interpretation>
        </emma:emma>
      </inkml:annotationXML>
      <inkml:traceGroup>
        <inkml:annotationXML>
          <emma:emma xmlns:emma="http://www.w3.org/2003/04/emma" version="1.0">
            <emma:interpretation id="{EBEB89BC-97EC-4AF5-888F-34E836BFA14C}" emma:medium="tactile" emma:mode="ink">
              <msink:context xmlns:msink="http://schemas.microsoft.com/ink/2010/main" type="line" rotatedBoundingBox="2059,11119 4700,8639 5297,9275 2656,11754">
                <msink:destinationLink direction="with" ref="{7660AD02-BC86-4B87-92DF-2C6C15832115}"/>
              </msink:context>
            </emma:interpretation>
          </emma:emma>
        </inkml:annotationXML>
        <inkml:traceGroup>
          <inkml:annotationXML>
            <emma:emma xmlns:emma="http://www.w3.org/2003/04/emma" version="1.0">
              <emma:interpretation id="{309AE06F-4210-4D76-923F-2C2004E75940}" emma:medium="tactile" emma:mode="ink">
                <msink:context xmlns:msink="http://schemas.microsoft.com/ink/2010/main" type="inkWord" rotatedBoundingBox="2059,11119 4700,8639 5297,9275 2656,11754"/>
              </emma:interpretation>
              <emma:one-of disjunction-type="recognition" id="oneOf2">
                <emma:interpretation id="interp10" emma:lang="" emma:confidence="1">
                  <emma:literal/>
                </emma:interpretation>
              </emma:one-of>
            </emma:emma>
          </inkml:annotationXML>
          <inkml:trace contextRef="#ctx0" brushRef="#br0" timeOffset="2359.9647">-4945 1725 1132 0,'0'3'340'16,"6"-3"65"-16,11-18-294 15,6-9-61-15,13-10-9 16,3-2-10-16,10-10 1 16,-10 4-12-16,-1-14-3 15,-15 2-6-15,-15-11 21 16,-13 3 2-16,-12 9 11 15,-10 22 4-15,-9 16 5 16,-2 21-23-16,-8 20-8 0,4 9-13 16,4 18-8-16,12 3-7 15,9 11 1-15,14-7 1 16,8 9 3-16,7-15 1 16,8 5 0-16,2-9 0 15,10-6 2-15,2-18-2 16,10-21-31-16,0-22-49 15,15-19-75-15,-4-10-215 0,4-27-124 16,-8 11-74 0</inkml:trace>
          <inkml:trace contextRef="#ctx0" brushRef="#br0" timeOffset="2635.817">-4431 892 1015 0,'-13'-12'321'0,"-2"15"63"0,-4 15-273 16,9 11-52-16,1 26-10 15,1 2-28-15,7 15-2 16,5-4-2-16,4 2 0 16,2-19-6-16,15-4-1 15,-4-16-4-15,9-10-13 16,2-21-38-16,4-24 145 16,-5-23-509-16,2-26 182 15</inkml:trace>
          <inkml:trace contextRef="#ctx0" brushRef="#br0" timeOffset="3432.4939">-4252 737 799 0,'-13'14'400'0,"-1"15"-15"16,7 16-134-16,2 1-153 15,6 19 8-15,4-7-21 16,4-7-1-16,3-14-20 16,5-7-15-16,0-31-27 15,5-17-5-15,1-13-8 16,3-19 0-16,0 2 2 0,3-6-1 15,-2 10-6-15,-3 11-1 16,0 19-4-16,2 10-2 16,-6 13 1-16,0 5 1 15,1 1 1-15,0 0 1 16,-6-6 0-16,5-7 1 16,-3-13 0-16,-4-24 2 15,-2-12 2-15,3-12 0 16,-2 0-1-16,3 4-1 15,2 20-3-15,1 14-4 16,-1 12-1-16,-1 12-1 16,1 9 1-16,1 8 1 15,-1-2 2-15,0-4 4 16,1-10-4-16,-2-21 5 16,-3-11-1-16,2-13-12 15,-5-6-26-15,-4-7-49 0,-2 12-26 16,-1 3-15-16,-3 14 11 15,-2 22 17-15,-1 11 52 16,1 15 43-16,-2 5 25 16,1 9 25-16,1-10 19 15,5 5 15-15,0-9-16 16,5-4-8-16,0-11-24 16,4-14-5-16,-3-12-15 0,8-13-1 15,-5-2-2-15,4-2 1 16,-2 0-6-16,3 9-2 15,-4 10-5-15,6 13-1 16,-3 7-2-16,6 13 1 16,-1 1 0-16,5 5 6 15,-5-11 2-15,-1-4 3 16,-2-4-1-16,-3-16 6 16,-4-15-1-16,-2-22-1 15,0-11-2-15,-6-18-12 16,1 11-19-16,-2 11-4 15,1 24-3-15,-3 20-2 16,7 24 17-16,-2 16 26 16,3 5 7-16,-2 13 13 15,3-1 10-15,-3-8 7 16,0-13-11-16,5-15-5 0,-4-18-6 16,4-26-6-16,-7-12-11 15,1-12-1-15,1 6-1 16,0-1-4-16,-4 21-6 15,5 16-5-15,1 14-2 16,-1 19-1-16,2 11 0 16,11 14 2-16,0 3 5 0,6 4 3 15,-2-11 1-15,0-5 2 16,-7-23 1 0,-2-17-45-16,-10-16-60 0,-8-23 426 15,-7-14-817-15,0-10 352 16</inkml:trace>
          <inkml:trace contextRef="#ctx0" brushRef="#br0" timeOffset="3769.5721">-3185-416 790 0,'-4'46'456'16,"-1"-13"-41"-16,7 5-92 16,1-9-235-16,3 3-13 15,3-19-29-15,12 1-15 16,-1-11-24-16,12-4-6 15,-1-15-17-15,12 0-26 16,-4-9-7-16,7 0-4 16,-8-3 0-16,6 7 13 15,-6 15 26-15,-3 17 5 16,-8 2 3-16,-4 10 0 0,-7 7 8 16,-2 7 34-16,-6-8 22 15,-8 15 39-15,-5 0 13 16,-6 1 3-16,-7-13-32 15,-4-2-16-15,-4-16-34 16,-8-6-60-16,4-5-60 0,3-9-52 16,4-8-20-16,9-6-25 15,13-9 40-15,2-13-271 16,7-8 136-16</inkml:trace>
          <inkml:trace contextRef="#ctx0" brushRef="#br0" timeOffset="4504.7555">-2889-921 1017 0,'-9'-17'379'0,"1"22"36"16,8 10-279-16,5 29-12 15,4 11-49-15,8 19 20 16,2 0 1-16,10 11 14 16,3-13-21-16,8-10-13 15,-1-17-33-15,6-5-16 16,-8-17-21-16,-4-5-2 0,-10-8 0 15,-9-8-1-15,-13-11 1 16,-1-11 2-16,-12-10 0 16,-8-11-3-16,-2-2-1 15,-15-4-21-15,-2 11-19 16,1 10-4-16,9 9 1 16,6 7 0-16,16 14 17 15,13-1 14-15,9 6 3 0,12-7-2 16,5-1-2-16,11-11-25 15,-1-8-20-15,2-22-33 16,-12 1-14-16,-2-16-9 16,-12 4 28-16,-8 5 21 15,-9 19 36-15,-6 8 44 16,-5 24 19-16,-2 15 16 16,-2 7 12-16,3 19 22 15,5-1-16-15,3 4 6 16,2-10-15-16,8-7-11 15,3-18-23-15,6-13-10 16,5-18-10-16,10-10-12 16,-1-2-17-16,8-3-21 15,-2 7-2-15,1 14-4 16,-7 16 8-16,-4 16 16 16,-11 12 37-16,-12 22 33 0,-9 9 11 15,-17 24 11-15,-5-6 1 16,-18 13-9-16,-6-13-34 15,-23 0 63-15,-15-23-601 16,-18-6 217-16</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0:38.3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401C2E6-B6D4-4D55-88D5-3BEA5BC5EF0A}" emma:medium="tactile" emma:mode="ink">
          <msink:context xmlns:msink="http://schemas.microsoft.com/ink/2010/main" type="writingRegion" rotatedBoundingBox="14349,16032 22063,15568 22174,17423 14460,17887"/>
        </emma:interpretation>
      </emma:emma>
    </inkml:annotationXML>
    <inkml:traceGroup>
      <inkml:annotationXML>
        <emma:emma xmlns:emma="http://www.w3.org/2003/04/emma" version="1.0">
          <emma:interpretation id="{8C9A0666-FA1C-413A-BCF8-CDB3C0A29AE9}" emma:medium="tactile" emma:mode="ink">
            <msink:context xmlns:msink="http://schemas.microsoft.com/ink/2010/main" type="paragraph" rotatedBoundingBox="14349,16032 22063,15568 22174,17423 14460,17887" alignmentLevel="1"/>
          </emma:interpretation>
        </emma:emma>
      </inkml:annotationXML>
      <inkml:traceGroup>
        <inkml:annotationXML>
          <emma:emma xmlns:emma="http://www.w3.org/2003/04/emma" version="1.0">
            <emma:interpretation id="{E4683F32-35E6-4758-A305-528D88CA12AC}" emma:medium="tactile" emma:mode="ink">
              <msink:context xmlns:msink="http://schemas.microsoft.com/ink/2010/main" type="line" rotatedBoundingBox="14349,16032 22063,15568 22174,17423 14460,17887"/>
            </emma:interpretation>
          </emma:emma>
        </inkml:annotationXML>
        <inkml:traceGroup>
          <inkml:annotationXML>
            <emma:emma xmlns:emma="http://www.w3.org/2003/04/emma" version="1.0">
              <emma:interpretation id="{CAE9C97F-6AE9-4A8B-A1A8-62C3D5B7FEE8}" emma:medium="tactile" emma:mode="ink">
                <msink:context xmlns:msink="http://schemas.microsoft.com/ink/2010/main" type="inkWord" rotatedBoundingBox="14349,16032 17068,15868 17176,17661 14457,17825"/>
              </emma:interpretation>
              <emma:one-of disjunction-type="recognition" id="oneOf0">
                <emma:interpretation id="interp0" emma:lang="" emma:confidence="1">
                  <emma:literal/>
                </emma:interpretation>
              </emma:one-of>
            </emma:emma>
          </inkml:annotationXML>
          <inkml:trace contextRef="#ctx0" brushRef="#br0">139 22 1156 0,'-45'-8'670'0,"22"4"-623"0,0 1-57 16,-4-4 1-16,6 15 1 0,18 19 3 16,21 8 6-16,21 8 1 15,2-8-2-15,12 0 4 16,-4-10 0-16,3-9 3 15,-8-10 0-15,3-11 3 16,-8-4-2-16,1-9-14 16,-3-3-22-16,1-10-348 15,-4-1 92-15</inkml:trace>
          <inkml:trace contextRef="#ctx0" brushRef="#br0" timeOffset="190.042">654-94 936 0,'-3'11'240'15,"-5"13"81"-15,-3 8-269 16,-2 24-9-16,-2 10-13 16,-5 23 3-16,-1 2-12 15,-4 21-1-15,9-19-7 16,-6 4-1-16,7-23-7 16,0-10 2-16,1-24-1 0,1-2 1 15,4-17 0-15,-5-6 36 16,0-3-392-16,-8-3 142 15</inkml:trace>
          <inkml:trace contextRef="#ctx0" brushRef="#br0" timeOffset="1375.3978">1089-590 769 0,'-1'-13'284'0,"-16"11"23"16,-6 1-199-16,-12 20-44 15,-7-1-31-15,-8 10 9 16,4 1 4-16,-5 2 1 16,13-6-1-16,4 1-4 15,12-7-17-15,2-2-12 16,12-5-8-16,5-3-5 15,8-4 0-15,11-5-1 16,7-2 4-16,9-7-3 16,1 3 1-16,5-1-4 15,-6 5 4-15,3 2-7 16,-12 5 6-16,-3 4-8 16,-11 3 6-16,-6 3-6 0,-9 0 7 15,-8 3 4-15,-4-1 14 16,-9 3 8-16,-4-5 11 15,-4 6-3-15,6-1-3 16,1 0-9-16,9-4-10 16,4 1-16-16,11-3-30 15,8-7-363-15,11-8 102 16</inkml:trace>
          <inkml:trace contextRef="#ctx0" brushRef="#br0" timeOffset="1821.8427">1575-561 1051 0,'-15'6'236'16,"-10"17"93"-16,-8 15-305 15,-13 26-20-15,-1 7 2 16,0 17-1-16,6-3 5 16,3 7 0-16,14-11 1 0,7 5-3 15,4-11-4-15,7-1-1 16,7-9-1 0,7-4 0-16,2-14 2 0,12-8-1 15,8-13 3-15,11-12-17 16,9-19-49-16,9-23-283 15,-6-10 60-15</inkml:trace>
          <inkml:trace contextRef="#ctx0" brushRef="#br0" timeOffset="3367.3316">1578-622 619 0,'-15'-21'403'0,"10"3"-63"16,13 4-119-16,19 2-132 16,9 0-63-16,22-6-16 15,6 1-7-15,21-4 0 16,1-2 1-16,19 2 5 15,-3 1 397-15,-14-9-749 16,-23 4 388-16</inkml:trace>
          <inkml:trace contextRef="#ctx0" brushRef="#br0" timeOffset="2320.5629">1786-112 1188 0,'-28'32'242'0,"0"18"116"15,5 9-352-15,6 11-8 16,8-12 3-16,12 10-3 16,5-12 2-16,11 5-1 0,1-11 2 15,6 3-1-15,-5-10 2 16,-3-6-17-16,-12-11-7 16,-6-8-5-16,-4-10 2 15,-16-9-7-15,2-13 11 16,-6-18-1-16,-1-7 6 15,0-22-12-15,8-7 11 16,6-7 1-16,10 12 12 16,8-4 1-16,8 20 12 0,10 0 4 15,1 13 8-15,10-4 0 16,-1 11 1-16,7-8-3 16,1 9-6-16,8-5-6 15,-1 9-2-15,4 3-5 16,-9 9 1-16,-2 7-5 15,-13 11 4-15,-9 12 0 16,-13 1 6-16,-11 11 14 16,-9 3 14-16,-19 7 9 15,-7-2 2-15,-13 7 11 16,-2-6-10-16,-7-5-6 16,12-9-11-16,10-5-3 15,12-16-9-15,12-14-67 0,16-15 224 16,22-30-579-16,7-12 205 15</inkml:trace>
          <inkml:trace contextRef="#ctx0" brushRef="#br0" timeOffset="3208.7086">1887-1040 1148 0,'-3'18'237'15,"-3"18"108"-15,3 13-344 16,0 22 2-16,0-3-4 16,2 8 3-16,8-7 2 0,1 0 2 15,-2-16-5 1,7-4 2-16,-3-16-1 0,-1-5 2 16,-3-18 2-16,-5-4 2 15,-8-9 2-15,-8-3-29 16,-10-7-159-16,-19-7-178 15,5-3-24-15</inkml:trace>
          <inkml:trace contextRef="#ctx0" brushRef="#br0" timeOffset="2653.4227">2374-540 696 0,'16'-9'312'16,"-7"6"-3"-16,4 12-150 15,1 8-101-15,6 7-19 16,4 4-15-16,5 8 2 16,0-1-7-16,7 7 0 15,-1-2-7-15,4 7-1 16,-7 0-5-16,0 15-4 15,-17-10-1-15,-12 7 7 16,-16-6 13-16,-22 6 8 16,-11-7 5-16,-14 8 4 15,0-6-10-15,-6 2-8 16,11-18-34-16,3-20-359 0,16-18 111 16</inkml:trace>
        </inkml:traceGroup>
        <inkml:traceGroup>
          <inkml:annotationXML>
            <emma:emma xmlns:emma="http://www.w3.org/2003/04/emma" version="1.0">
              <emma:interpretation id="{9FBC066A-2B9C-40E3-9A50-A689040E2142}" emma:medium="tactile" emma:mode="ink">
                <msink:context xmlns:msink="http://schemas.microsoft.com/ink/2010/main" type="inkWord" rotatedBoundingBox="18661,15988 20113,15901 20212,17541 18759,17628"/>
              </emma:interpretation>
              <emma:one-of disjunction-type="recognition" id="oneOf1">
                <emma:interpretation id="interp1" emma:lang="" emma:confidence="1">
                  <emma:literal/>
                </emma:interpretation>
              </emma:one-of>
            </emma:emma>
          </inkml:annotationXML>
          <inkml:trace contextRef="#ctx0" brushRef="#br0" timeOffset="113375.9483">4324 8 1293 0,'5'-85'289'0,"-20"82"113"15,10 6-381 1,2 0-25-16,3 14-5 16,23 10 3-16,16 8 0 15,5-2 4-15,3-11 0 16,-1-9 3-16,2-4 2 15,-8-7 1-15,2-7 2 16,-8-5 1-16,-1-5-29 16,-10-8-27-16,-2-6-157 0,-9-6-195 15,-6-12-15 1</inkml:trace>
          <inkml:trace contextRef="#ctx0" brushRef="#br0" timeOffset="113557.5455">4776-303 1010 0,'0'-6'264'16,"0"17"68"-16,-3 13-284 15,-4 24-18-15,-2 16-10 16,-8 14 2-16,3-1 7 0,1 12-5 16,2-14-5-16,-1 7-8 15,4-8-3-15,1 3-5 16,-1-10 1-16,-1-2-3 16,1-19 4-16,4-5-15 15,1-14-16-15,3-7-340 16,6-23 94-16</inkml:trace>
          <inkml:trace contextRef="#ctx0" brushRef="#br0" timeOffset="114028.4361">5025-502 727 0,'-17'-26'431'0,"-1"11"-67"0,-1 14-85 16,0 8-268-16,0-1-8 16,2 7 5-16,-1-4 3 15,3 3 8-15,1-2 5 16,2 4-3-16,3 1-2 16,3 7-8-16,-1 0-6 15,9 7-5-15,1 0 3 0,9 0-3 16,3-10 4-16,14-2-2 15,3-11 5-15,3-4-1 16,-5-7 0 0,1 1-1-16,-6-2 0 0,-6 6-4 15,-6 3-1-15,-4 4-3 16,-1 4 0-16,-8 6-2 16,-3 1 3-16,-2 4-1 15,2 1 3-15,-9 6 2 16,0-2 3-16,-2 1 11 15,1-7 10-15,-8-1 22 16,2-5 8-16,-2-5 5 16,-2 0-11-16,-4-4-8 15,4-5-22-15,4-4-32 16,3 0-45-16,21-11-401 16,4-11 98-16</inkml:trace>
          <inkml:trace contextRef="#ctx0" brushRef="#br0" timeOffset="116519.3639">5166-441 1075 0,'-13'5'234'16,"5"4"103"-16,6 0-320 16,9 7 2-16,0-2-3 15,5 0 1-15,0-5-2 16,2-5 12-16,0-4 6 15,5-15 23-15,1-12 2 0,8-20 1 16,-3-9-11-16,7-31-10 16,-9 1-25-16,0-13-3 15,-8 14-4-15,-3 3 2 16,-9 34-2-16,0 13-1 16,-1 27-6-16,-2 19-1 15,3 13-4-15,4 19 0 16,4 10-1-16,7 10 6 15,6 1-1-15,10 0 3 16,-10-32 4 0,2 0 1-16,33 24 398 15,-3-15-819-15,2-35 408 16</inkml:trace>
          <inkml:trace contextRef="#ctx0" brushRef="#br0" timeOffset="116076.5439">5461-446 884 0,'7'-16'277'16,"-4"14"40"-16,2 17-244 0,2 29-44 16,1 13-24-1,-2 34 6-15,3 4 0 0,5 16 6 16,-4-50 7 0,3 1-16-16,12 61 2 15,3-32-2-15,-4-11 2 16,-4-24-1-16,-16-44 287 15,-4-25-633-15,-18-19 307 16</inkml:trace>
        </inkml:traceGroup>
        <inkml:traceGroup>
          <inkml:annotationXML>
            <emma:emma xmlns:emma="http://www.w3.org/2003/04/emma" version="1.0">
              <emma:interpretation id="{C77F4F3C-19AD-418E-A93E-7B2AD3F23744}" emma:medium="tactile" emma:mode="ink">
                <msink:context xmlns:msink="http://schemas.microsoft.com/ink/2010/main" type="inkWord" rotatedBoundingBox="20948,15773 22071,15705 22156,17130 21033,17197"/>
              </emma:interpretation>
              <emma:one-of disjunction-type="recognition" id="oneOf2">
                <emma:interpretation id="interp2" emma:lang="" emma:confidence="0">
                  <emma:literal>pi</emma:literal>
                </emma:interpretation>
                <emma:interpretation id="interp3" emma:lang="" emma:confidence="0">
                  <emma:literal>Psi</emma:literal>
                </emma:interpretation>
                <emma:interpretation id="interp4" emma:lang="" emma:confidence="0">
                  <emma:literal>PT</emma:literal>
                </emma:interpretation>
                <emma:interpretation id="interp5" emma:lang="" emma:confidence="0">
                  <emma:literal>pT</emma:literal>
                </emma:interpretation>
                <emma:interpretation id="interp6" emma:lang="" emma:confidence="0">
                  <emma:literal>Pis</emma:literal>
                </emma:interpretation>
              </emma:one-of>
            </emma:emma>
          </inkml:annotationXML>
          <inkml:trace contextRef="#ctx0" brushRef="#br0" timeOffset="117366.7992">6605-473 998 0,'6'-8'248'16,"1"16"73"-16,2 16-287 16,4 19-17-16,-1 13-12 15,4 20 4-15,-2 4 2 16,4-1 0-16,-1-6-4 0,3-3 1 16,-4-20-5-16,0-5 1 15,-7-5 3-15,-3-10 10 16,-8-10 5-16,-1-5 28 15,-4-9 16-15,-7-10 17 16,-3-7-4-16,-6-13 2 16,-2-10-28-16,-4-16-17 15,5-10-19-15,1-25-5 16,9 3-10-16,8-8 0 16,11 11-1-16,13 3-3 15,5 25 0-15,10 7-2 16,3 16 0-16,7 9 0 15,-16 23-5 17,-13-2-1-32,1 1 4 0,44 18 2 15,-9 6 1-15,-3 7 0 0,-15 4-1 16,-29-14 1-16,-9-1-1 16,-11 0 8-16,-8-4 11 15,-12-2 17-15,-1-3 7 16,-10-7 7-16,5-4-8 15,1-3-5-15,14-3-16 16,9-1-29-16,16-5-60 16,16-11-214-1,13 0-191-15,23-4-61 0</inkml:trace>
          <inkml:trace contextRef="#ctx0" brushRef="#br0" timeOffset="118318.9671">6951-573 898 0,'1'-2'255'16,"-1"7"57"-16,6 3-243 15,6 2-37-15,-3-4-7 16,5-1 32-16,0-5 21 16,4-11 44-16,-4-7 6 15,8-17 7-15,-2-12-29 0,-2-26-17 16,-4 0-42-16,-2-16-8 15,-6 5-12-15,-3 4-3 16,-3 18-9-16,0 7-5 16,2 20-10-16,2 20-6 15,5 17-5-15,13 17-4 16,5 9 0-16,15 17 3 16,4 4 6-16,10 7 5 15,-3-6 5-15,12 2 14 16,1-15-74-16,22-15-425 15,-17-19 129-15</inkml:trace>
          <inkml:trace contextRef="#ctx0" brushRef="#br0" timeOffset="117801.8894">7175-620 898 0,'6'0'255'16,"6"6"53"-16,1 11-247 0,5 18-42 15,0 10-15-15,3 16 8 16,-3 7-1-16,5 9 2 16,-5-10-2-16,5 5 1 15,-6-9-6-15,0-10 1 16,-5-15-2-16,-5-9-5 16,-8-20-173-16,-10-33-152 15,-7-14-12-15</inkml:trace>
        </inkml:traceGroup>
      </inkml:traceGroup>
    </inkml:traceGroup>
  </inkml:traceGroup>
</inkml:ink>
</file>

<file path=ppt/ink/ink4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39:26.897"/>
    </inkml:context>
    <inkml:brush xml:id="br0">
      <inkml:brushProperty name="width" value="0.09333" units="cm"/>
      <inkml:brushProperty name="height" value="0.09333" units="cm"/>
      <inkml:brushProperty name="fitToCurve" value="1"/>
    </inkml:brush>
    <inkml:context xml:id="ctx1">
      <inkml:inkSource xml:id="inkSrc2">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10:39:14.197"/>
    </inkml:context>
  </inkml:definitions>
  <inkml:traceGroup>
    <inkml:annotationXML>
      <emma:emma xmlns:emma="http://www.w3.org/2003/04/emma" version="1.0">
        <emma:interpretation id="{5EA2AD48-8E02-47B5-AC40-A150CBC45DAF}" emma:medium="tactile" emma:mode="ink">
          <msink:context xmlns:msink="http://schemas.microsoft.com/ink/2010/main" type="writingRegion" rotatedBoundingBox="5464,8513 9304,8315 9365,9483 5524,9681">
            <msink:destinationLink direction="with" ref="{7467699D-E566-4958-9C91-DA80F818757F}"/>
            <msink:destinationLink direction="with" ref="{DC8CBC92-CD7F-485A-882F-F0A28F69BBB0}"/>
          </msink:context>
        </emma:interpretation>
      </emma:emma>
    </inkml:annotationXML>
    <inkml:traceGroup>
      <inkml:annotationXML>
        <emma:emma xmlns:emma="http://www.w3.org/2003/04/emma" version="1.0">
          <emma:interpretation id="{9AD5F32F-0D87-48A9-BD42-CD7EEB41EB8F}" emma:medium="tactile" emma:mode="ink">
            <msink:context xmlns:msink="http://schemas.microsoft.com/ink/2010/main" type="paragraph" rotatedBoundingBox="5464,8513 9304,8315 9365,9483 5524,9681" alignmentLevel="1"/>
          </emma:interpretation>
        </emma:emma>
      </inkml:annotationXML>
      <inkml:traceGroup>
        <inkml:annotationXML>
          <emma:emma xmlns:emma="http://www.w3.org/2003/04/emma" version="1.0">
            <emma:interpretation id="{FCB9308C-BC43-4043-BBFF-72E4471517E7}" emma:medium="tactile" emma:mode="ink">
              <msink:context xmlns:msink="http://schemas.microsoft.com/ink/2010/main" type="line" rotatedBoundingBox="5464,8513 9304,8315 9365,9483 5524,9681"/>
            </emma:interpretation>
          </emma:emma>
        </inkml:annotationXML>
        <inkml:traceGroup>
          <inkml:annotationXML>
            <emma:emma xmlns:emma="http://www.w3.org/2003/04/emma" version="1.0">
              <emma:interpretation id="{75B0A802-D5BE-4865-819D-78195D9022F1}" emma:medium="tactile" emma:mode="ink">
                <msink:context xmlns:msink="http://schemas.microsoft.com/ink/2010/main" type="inkWord" rotatedBoundingBox="5464,8513 9304,8315 9365,9483 5524,9681"/>
              </emma:interpretation>
            </emma:emma>
          </inkml:annotationXML>
          <inkml:trace contextRef="#ctx0" brushRef="#br0">-178-938 1209 0,'13'26'431'15,"-7"3"70"-15,-2-1-346 16,-5 6-29-16,1-4-69 16,-2 2-20-16,5-7-34 0,3 1 2 15,8-5-6-15,1 5 5 16,2-8-7-16,-1-6 5 15,1-6-5-15,1-12 7 16,-2-8-5 0,8-16 9-16,2-6-6 0,-2-14 9 15,-1 2-9 1,-4-8 6-16,-10 13-8 0,-7 6 7 16,-5 17-3-16,-5 11 16 15,-1 13-5-15,-4 18 7 16,7 3-7-16,6 13 3 15,3-3-17-15,12-2 6 16,8-7-8-16,10-8 7 16,-1-17-9-16,6-14 10 15,-5-10-7-15,5-9 8 0,-14 1-5 16,-2-3 7-16,-9 15-8 16,-5 4 4-16,-7 13-8 15,-2 10 7-15,2 10-5 16,4 9 6-16,1 8-1 15,6 0 10-15,5-4-7 16,1-8 6-16,2-12-8 16,2-13 6-16,0-12-8 15,0-8 6-15,-2-5-5 0,4-4-7 16,-8 6-21-16,3 10-38 16,-5 4-32-16,-2 9-16 15,-10 4-7-15,7 6 15 16,-2-2 27-16,2-5 2 15,4-8 9-15,9-13 7 16,-2-9-1-16,0-12 12 16,-2-1 25-16,-3 4 9 15,-10 12 17-15,-5 16 50 16,-3 16 22-16,-3 18 33 16,0 11 5-16,3 6 8 15,1-3-41-15,2-1-11 16,2-12-37-16,7-4-1 15,3-12-20-15,6-11-1 0,0-7-17 16,6-4-41-16,-2-9-26 16,-1 1-14-16,0 11-7 15,0 5 4-15,-4 8 41 16,-2 14 25-16,-7 4 29 16,-4 11 31-16,-5-2 16 15,-4 15 36-15,-4-8 12 16,0 0 9-16,-1-11-32 15,-3-11-7-15,0-19-36 0,-1-16-10 16,3-12-49-16,2-18-132 16,5-6-23-1,11-19-380-15,6-2-15 0</inkml:trace>
          <inkml:trace contextRef="#ctx0" brushRef="#br0" timeOffset="763.6519">1009-1414 969 0,'11'-12'432'0,"1"19"14"15,-6 18-240-15,-2 17-56 16,1 15-60-16,-2 19-6 16,3 3-27-16,5 5-6 15,2-16-31-15,9 0-3 16,2-19-15-16,-3-16 4 16,-4-12-6-16,-2-15 10 15,-4-12-6-15,-2-24 7 16,-6-5-7-16,1-22-1 0,-1 1-10 15,-3-2 6-15,-3 19-8 16,6 12 3-16,-6 22 2 16,6 23 6-16,-1 13-6 15,2 11 17-15,2 0 0 16,13-1 12-16,-3-15-7 16,7-13 4-16,9-11-13 15,3-20 5-15,-6-11-11 0,3-16-4 16,-4-4-18-16,-5 1-23 15,-9 13-7-15,-2 14-8 16,-9 24 5-16,1 24 25 16,-2 9 31-16,6 16 22 15,1 1 16-15,7 1 27 16,0-10-10-16,9-5-1 16,0-13-21-16,2-5-5 15,-4-12-25-15,3-10 2 16,-8-5-5-16,6 1-22 15,0 1-16-15,5 13-1 16,-2 15-6-16,2 17 1 16,-11-2 21-16,1 16 16 15,-10-1 10-15,-6 9 32 16,-5-7 3-16,4 5 25 16,-10-14-3-16,-2-9 5 0,-7-20-26 15,-7-12 6-15,-7-9-24 16,-8-18 3-16,-2-10-15 15,-2-22-3-15,10-1-16 16,7-8-1-16,19 8-6 16,13-13 4-16,19 11-2 15,18-4 5-15,7-2-11 16,14-12-153-16,12 4-423 16,6-6 80-16</inkml:trace>
          <inkml:trace contextRef="#ctx1" brushRef="#br0">1960-557 0,'0'0'15</inkml:trace>
          <inkml:trace contextRef="#ctx0" brushRef="#br0" timeOffset="-950.8433">-1824-1148 726 0,'0'-42'359'15,"2"8"5"-15,-1 10-103 16,-4 14-124-16,-7 7-2 16,0 22-38-16,-2 25-13 15,0 11-49-15,2 28-9 16,3 10-21-16,6 24 9 16,2-8-6-16,12 15 13 15,2-22-5-15,4-9 12 16,1-30-12-16,3-13 8 15,-5-32-13-15,6-16 7 16,4-11-8-16,5-25 8 0,1-6-9 16,3-12 4-16,-5 1-6 15,0-10 2-15,-6 13-6 16,-3-8 3-16,-7 11 0 16,0 1 11-16,-9 11-2 15,-2 10 10-15,-2 14-9 16,-3 22 3-16,0 16-13 15,0 21 2-15,4 6-10 16,1 20 9-16,-1-10-8 0,7-2 8 16,1-22-6-16,3-16 9 15,2-23-4-15,9-31 10 16,0-23-7-16,9-22 8 16,-1-4-9-16,9-3 3 15,-11 21-10-15,1 23 2 16,-9 27-12-16,-2 29 6 15,-9 17-7-15,4 24 9 16,-2 5 0-16,-3 7 13 16,0-14 1-16,4-12 15 15,-4-29-7-15,6-24 7 16,3-23-8-16,8-22 0 16,-3-14-13-16,7-8 6 15,-5 14-9-15,-6 9 2 16,-5 23-9-16,1 21 1 0,-9 20-7 15,0 16 8-15,2 6-5 16,1 5 9-16,-1-5-4 16,2-4 7-16,3-24-11 15,2-8 8-15,2-14-7 16,4-25 9-16,5-10-6 16,1-8 9-16,-3 2-6 15,1 5 5-15,-7 23-10 0,-4 17 1 16,-5 23-6-16,-3 22 6 15,0 13-5-15,3 13 9 16,0-1-1-16,3-11 3 16,2-14-5-16,-2-19 4 15,-3-19-5-15,-1-24 2 16,-9-9-55-16,-12-25 194 16,-3 5-700-16,-15-19 246 15</inkml:trace>
          <inkml:trace contextRef="#ctx0" brushRef="#br0" timeOffset="-800.0125">-646-1035 1011 0,'0'20'468'0,"3"-8"-12"15,7 2-233-15,1-2-140 16,4-2-47-16,5-2 345 16,4 1-837-16,8-21 404 0</inkml:trace>
        </inkml:traceGroup>
      </inkml:traceGroup>
    </inkml:traceGroup>
  </inkml:traceGroup>
</inkml:ink>
</file>

<file path=ppt/ink/ink4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0:41.3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60AD02-BC86-4B87-92DF-2C6C15832115}" emma:medium="tactile" emma:mode="ink">
          <msink:context xmlns:msink="http://schemas.microsoft.com/ink/2010/main" type="inkDrawing" rotatedBoundingBox="2309,12281 5593,8970 5736,9112 2452,12424" semanticType="underline" shapeName="Other">
            <msink:sourceLink direction="with" ref="{EBEB89BC-97EC-4AF5-888F-34E836BFA14C}"/>
          </msink:context>
        </emma:interpretation>
      </emma:emma>
    </inkml:annotationXML>
    <inkml:trace contextRef="#ctx0" brushRef="#br0">53 3341 866 0,'-31'40'550'16,"10"-20"-57"-16,14-17-137 15,17-23-239-15,27-44-36 16,14-13-57-16,42-34-4 15,13-9-3-15,47-48 3 16,13 20-2-16,45-31-5 31,-4 3-10-31,48-44 1 0,-16 25-2 0,28-37 0 16,-34-2 1-16,19-44-1 0,-39 41 1 16,7-31 17-16,-43 27-47 15,-5-5-492-15,-43 56 168 16</inkml:trace>
  </inkml:traceGroup>
</inkml:ink>
</file>

<file path=ppt/ink/ink4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0:43.7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956A289-26EE-4A78-9F4F-33244E0B1902}" emma:medium="tactile" emma:mode="ink">
          <msink:context xmlns:msink="http://schemas.microsoft.com/ink/2010/main" type="inkDrawing" rotatedBoundingBox="9106,10633 14807,7566 14916,7770 9216,10837" semanticType="underline" shapeName="Other">
            <msink:sourceLink direction="with" ref="{7560BA08-38E5-42A9-B828-F499176D62BE}"/>
          </msink:context>
        </emma:interpretation>
      </emma:emma>
    </inkml:annotationXML>
    <inkml:trace contextRef="#ctx0" brushRef="#br0">-6 2988 1511 0,'-65'27'334'0,"104"-40"133"16,7-15-441-16,31-13-23 15,23-3-4-15,32-1 1 16,12-7 0-16,35-7 3 15,-3 4-3-15,38-13 0 16,-16-5-1-16,43-27 2 16,-15-12-3-16,33-32 2 15,-23-16 0-15,37-32 1 16,-26 17-3-16,31-18 14 0,-17 16 13 16,33-8 18-16,-36 35 1 15,26-1 3-15,-35 30-12 16,22-6-12-16,-42 28-17 15,17-10 7-15,-41 2-80 16,7-17-448-16,-58 13 132 16</inkml:trace>
  </inkml:traceGroup>
</inkml:ink>
</file>

<file path=ppt/ink/ink4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5:21.2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F7DC2B-D604-4BCB-9CB5-5FF00B5BF7D1}" emma:medium="tactile" emma:mode="ink">
          <msink:context xmlns:msink="http://schemas.microsoft.com/ink/2010/main" type="inkDrawing" rotatedBoundingBox="29614,10818 33069,10160 33098,10312 29643,10969" semanticType="strikethrough" shapeName="Other">
            <msink:sourceLink direction="with" ref="{B8454A24-219B-4148-BA42-D0B409E3379C}"/>
          </msink:context>
        </emma:interpretation>
      </emma:emma>
    </inkml:annotationXML>
    <inkml:trace contextRef="#ctx0" brushRef="#br0">0 695 1143 0,'7'-5'254'0,"23"-5"95"16,24 2-322 0,34-6-11-16,25-8 10 0,42-9-5 15,5 5 16-15,48-2-17 16,-3 0-4-16,39 2-14 16,-16 8 5-16,33-8-8 15,-27 5 9-15,18-26-7 16,-43-1 9-16,17-15-7 15,-45 4 8-15,-10-9-7 16,-42 29 6-16,-8-8-7 16,-43 19 9-16,-16 8-17 15,-32 5-30-15,-28 18-362 16,-25 0 100-16</inkml:trace>
  </inkml:traceGroup>
</inkml:ink>
</file>

<file path=ppt/ink/ink4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6:10.6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454A24-219B-4148-BA42-D0B409E3379C}" emma:medium="tactile" emma:mode="ink">
          <msink:context xmlns:msink="http://schemas.microsoft.com/ink/2010/main" type="writingRegion" rotatedBoundingBox="30199,11179 31713,9264 33075,10340 31561,12255">
            <msink:destinationLink direction="with" ref="{0CF7DC2B-D604-4BCB-9CB5-5FF00B5BF7D1}"/>
          </msink:context>
        </emma:interpretation>
      </emma:emma>
    </inkml:annotationXML>
    <inkml:traceGroup>
      <inkml:annotationXML>
        <emma:emma xmlns:emma="http://www.w3.org/2003/04/emma" version="1.0">
          <emma:interpretation id="{8D058107-1508-463A-BDAC-FF44A1DC23D6}" emma:medium="tactile" emma:mode="ink">
            <msink:context xmlns:msink="http://schemas.microsoft.com/ink/2010/main" type="paragraph" rotatedBoundingBox="30199,11179 31713,9264 33075,10340 31561,12255" alignmentLevel="1"/>
          </emma:interpretation>
        </emma:emma>
      </inkml:annotationXML>
      <inkml:traceGroup>
        <inkml:annotationXML>
          <emma:emma xmlns:emma="http://www.w3.org/2003/04/emma" version="1.0">
            <emma:interpretation id="{47365965-C2A5-4425-A47D-EFCFFCD0011A}" emma:medium="tactile" emma:mode="ink">
              <msink:context xmlns:msink="http://schemas.microsoft.com/ink/2010/main" type="line" rotatedBoundingBox="30199,11179 31713,9264 33075,10340 31561,12255"/>
            </emma:interpretation>
          </emma:emma>
        </inkml:annotationXML>
        <inkml:traceGroup>
          <inkml:annotationXML>
            <emma:emma xmlns:emma="http://www.w3.org/2003/04/emma" version="1.0">
              <emma:interpretation id="{1D2D07F2-EDC4-481E-91F9-F0F3C26AB873}" emma:medium="tactile" emma:mode="ink">
                <msink:context xmlns:msink="http://schemas.microsoft.com/ink/2010/main" type="inkWord" rotatedBoundingBox="30199,11179 31713,9264 33075,10340 31561,12255"/>
              </emma:interpretation>
              <emma:one-of disjunction-type="recognition" id="oneOf0">
                <emma:interpretation id="interp0" emma:lang="" emma:confidence="0">
                  <emma:literal>Ny</emma:literal>
                </emma:interpretation>
                <emma:interpretation id="interp1" emma:lang="" emma:confidence="0">
                  <emma:literal>a y</emma:literal>
                </emma:interpretation>
                <emma:interpretation id="interp2" emma:lang="" emma:confidence="0">
                  <emma:literal>a Y</emma:literal>
                </emma:interpretation>
                <emma:interpretation id="interp3" emma:lang="" emma:confidence="0">
                  <emma:literal>May</emma:literal>
                </emma:interpretation>
                <emma:interpretation id="interp4" emma:lang="" emma:confidence="0">
                  <emma:literal>Ay</emma:literal>
                </emma:interpretation>
              </emma:one-of>
            </emma:emma>
          </inkml:annotationXML>
          <inkml:trace contextRef="#ctx0" brushRef="#br0">6823 1345 992 0,'0'-29'310'0,"0"14"69"0,0 1-236 0,1 14-61 0,2 2 5 16,0 8-24-16,0 8 1 0,4 19-25 15,0 11 7-15,1-1-13 16,2 23 8-1,-1-1-15-15,4-4 3 0,-6-12-11 16,2 8 3-16,-3-31-10 16,2 0 5-1,-7-10-8-15,2-3 4 0,-3-10-7 16,-3 1 12-16,-3-14-23 16,-9-6-75-16,-2-11-46 0,-7-26-45 15,3-19-25-15,-6-11 5 16,5-7 83-16,3-5 61 15,5 27 73-15,0 17 56 16,7 20 30-16,4 11 27 16,1 9-16-16,5 5-22 15,5 14-45-15,4 2-13 16,6 3-34-16,8 18-1 16,6 4-7-16,10-6 7 15,2 25-8-15,8 1 8 16,-5-9-9-16,2-6 7 0,-10 2-7 15,-1-25 6-15,-12-4-1 16,-2 1 28-16,-6-7 6 16,-3-8 35-16,-9-5 6 15,5-8 32-15,-9-7-17 16,-2-4 9-16,-3 1-34 16,-5-6-2-16,-4 12-41 15,0-22 1-15,0 9-35 16,-2-5-109-16,11 3-106 0,9-6-360 15,3 21-31-15</inkml:trace>
          <inkml:trace contextRef="#ctx0" brushRef="#br0" timeOffset="683.5228">7774 764 1149 0,'5'-16'415'0,"1"6"73"16,0 5-331-16,1 16-16 15,0 3-58-15,2 25-22 16,-5 35-17-16,1 46 18 15,-11 18-9-15,-11 46 5 16,-4-4-11-16,-1-10-12 47,4-36-23-47,8-16 5 0,2-53-8 0,13-33-121 0,13-21-455 0,18-40 115 0</inkml:trace>
          <inkml:trace contextRef="#ctx0" brushRef="#br0" timeOffset="379.7011">7242 905 1493 0,'-19'0'393'16,"4"4"127"-16,12-1-432 15,6 35-35-15,8 8-27 16,10 10-7-16,5 0-24 16,13 12 7-16,8-27-7 15,11-7 9-15,-2-13-9 16,8 0 9-16,0-27 0 16,-10-11-4-16,-10-5 12 15,-6-10-10-15,-12-15-73 31,-17 9-73-31,-1 4 20 32,-8-17-403-32,-5 1 78 0</inkml:trace>
          <inkml:trace contextRef="#ctx0" brushRef="#br0" timeOffset="1414.0038">7950 319 1029 0,'-45'-50'303'15,"-13"15"77"-15,-35 8-268 16,-10 18-51-16,-33 16-5 15,7 16-10-15,-31 29-14 16,16 17-13 0,-14 28 5-16,22-2-4 0,-10 27-4 0,25 3 6 15,4 36-5-15,31-8-2 16,13 38-12-16,29-12 2 16,35 0-11-16,33-26 6 15,37 11-6-15,22-32 10 16,34 3-7-16,4-22 6 15,34-28-22-15,29-73-21 16,7-35 22-16,8-76-2 16,-2-22 22-16,-4-47 6 15,-46-8 15-15,6-34 19 16,-33 14 19-16,-14-34 27 16,-47 33 19-16,-39 22 11 15,-52 34-7-15,-53 14-14 16,-29 51-28-16,-47 15-29 15,-5 26-23-15,-30 35-22 16,27 29 0-16,-16 24-27 16,34 5-47-16,8-8-488 15,43 1 129-15</inkml:trace>
        </inkml:traceGroup>
      </inkml:traceGroup>
    </inkml:traceGroup>
  </inkml:traceGroup>
</inkml:ink>
</file>

<file path=ppt/ink/ink43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39:57.2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CC04277-CBE9-427D-8B07-739DCA8CAFE4}" emma:medium="tactile" emma:mode="ink">
          <msink:context xmlns:msink="http://schemas.microsoft.com/ink/2010/main" type="writingRegion" rotatedBoundingBox="19591,11628 19640,11628 19640,11670 19591,11670">
            <msink:destinationLink direction="with" ref="{EE828BAB-99F8-4F14-9A71-A978D0983983}"/>
          </msink:context>
        </emma:interpretation>
      </emma:emma>
    </inkml:annotationXML>
    <inkml:traceGroup>
      <inkml:annotationXML>
        <emma:emma xmlns:emma="http://www.w3.org/2003/04/emma" version="1.0">
          <emma:interpretation id="{97D6A8D2-390E-42B8-BA8B-4F9E83E576B5}" emma:medium="tactile" emma:mode="ink">
            <msink:context xmlns:msink="http://schemas.microsoft.com/ink/2010/main" type="paragraph" rotatedBoundingBox="19591,11628 19640,11628 19640,11670 19591,11670" alignmentLevel="1"/>
          </emma:interpretation>
        </emma:emma>
      </inkml:annotationXML>
      <inkml:traceGroup>
        <inkml:annotationXML>
          <emma:emma xmlns:emma="http://www.w3.org/2003/04/emma" version="1.0">
            <emma:interpretation id="{55B1A06E-4911-4885-BBB4-525BE03F8E84}" emma:medium="tactile" emma:mode="ink">
              <msink:context xmlns:msink="http://schemas.microsoft.com/ink/2010/main" type="line" rotatedBoundingBox="19591,11628 19640,11628 19640,11670 19591,11670"/>
            </emma:interpretation>
          </emma:emma>
        </inkml:annotationXML>
        <inkml:traceGroup>
          <inkml:annotationXML>
            <emma:emma xmlns:emma="http://www.w3.org/2003/04/emma" version="1.0">
              <emma:interpretation id="{E4A367ED-257D-4D1B-A4B1-017628FD3C3A}" emma:medium="tactile" emma:mode="ink">
                <msink:context xmlns:msink="http://schemas.microsoft.com/ink/2010/main" type="inkWord" rotatedBoundingBox="19591,11628 19640,11628 19640,11670 19591,11670"/>
              </emma:interpretation>
              <emma:one-of disjunction-type="recognition" id="oneOf0">
                <emma:interpretation id="interp0" emma:lang="" emma:confidence="1">
                  <emma:literal/>
                </emma:interpretation>
              </emma:one-of>
            </emma:emma>
          </inkml:annotationXML>
          <inkml:trace contextRef="#ctx0" brushRef="#br0">-4817 2201 0,'0'0'16,"0"0"-1,49-42 17</inkml:trace>
        </inkml:traceGroup>
      </inkml:traceGroup>
    </inkml:traceGroup>
  </inkml:traceGroup>
</inkml:ink>
</file>

<file path=ppt/ink/ink4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6:28.4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B5C227-7D6B-4037-9222-016D4338927E}" emma:medium="tactile" emma:mode="ink">
          <msink:context xmlns:msink="http://schemas.microsoft.com/ink/2010/main" type="inkDrawing" rotatedBoundingBox="18943,13220 23285,8367 25946,10747 21604,15601" hotPoints="24439,10157 23449,13623 19975,14585 20965,11119" semanticType="9" shapeName="Ellipse">
            <msink:sourceLink direction="with" ref="{859355FA-B138-4C5F-B37C-967F62740969}"/>
            <msink:sourceLink direction="with" ref="{2F4D0BF9-8317-48BB-8FC8-9DE57A5ACC2C}"/>
            <msink:sourceLink direction="with" ref="{3250015A-0373-4858-8D60-9DAC0938173A}"/>
          </msink:context>
        </emma:interpretation>
      </emma:emma>
    </inkml:annotationXML>
    <inkml:trace contextRef="#ctx0" brushRef="#br0">4572 360 933 0,'-11'0'443'0,"-12"-15"-19"15,-7 10-204-15,-17 7-139 16,-11 4-47-16,-31 12-2 0,-13 3-12 16,-36 11-2-16,-8 2-6 15,-43 0-8 1,1-6-3-16,-60 7 0 0,16-6-1 16,-52 13 0-16,28 4 1 15,-23 26 0-15,30 16 0 16,-27 38-1-16,41 2-3 15,-19 33 2-15,43-10-1 16,3 18-2-16,41-10 1 0,10 29 0 16,35-15-2-16,5 26 0 15,34-12 1-15,9 30-1 16,24-20-1-16,16 43-3 16,22-14-1-16,24 35 0 15,20-25 1-15,24 30 2 16,17-40 4-16,24 9 2 15,5-51 0-15,36-5 0 16,3-52-1-16,35-13 3 16,-2-40-3-16,40-21 2 15,-7-34 1-15,34-36-4 16,-21-36 0-16,36-47 2 16,-31-25-2-16,22-64 3 15,-30-10 3-15,22-67-2 16,-42 10 0-16,26-72 3 0,-36 23-3 15,14-57 3-15,-25 43-1 16,9-56 3-16,-37 63-2 16,6-44 0-16,-37 48 5 15,-11-9 26-15,-30 75 7 16,-15-21 19-16,-34 75 10 16,-27 23 14-16,-29 48-14 15,-40 17-8-15,-22 54-17 0,-60 35-10 16,-22 33-18-16,-54 43-12 15,-2 32 2-15,-49 30-48 16,25 21-71-16,-40 32-430 16,35 14 74-16</inkml:trace>
  </inkml:traceGroup>
</inkml:ink>
</file>

<file path=ppt/ink/ink4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6:33.7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CE8CB8-D934-4ED5-8431-633FE08381E6}" emma:medium="tactile" emma:mode="ink">
          <msink:context xmlns:msink="http://schemas.microsoft.com/ink/2010/main" type="inkDrawing" rotatedBoundingBox="20300,12893 22852,11004 23805,12292 21253,14181" semanticType="scratchOut" shapeName="Other">
            <msink:sourceLink direction="with" ref="{3250015A-0373-4858-8D60-9DAC0938173A}"/>
          </msink:context>
        </emma:interpretation>
      </emma:emma>
    </inkml:annotationXML>
    <inkml:trace contextRef="#ctx0" brushRef="#br0">2724 138 1091 0,'-39'-35'350'0,"-40"-6"74"16,-7 7-313-16,-45 15-18 15,-4 10-42-15,-47 18-20 0,14 20-19 16,-28 22-8 0,21 7-2-16,-28 27 0 0,32-2-5 15,-13 19 3-15,25-7 3 16,-7 18 1-16,31-12-2 16,-4 24-3-16,31-8-2 15,8 12-1-15,33-23-2 16,11 21 0-16,25-17 1 0,16 9-1 15,24-12 0-15,22 26-3 16,23-19 0-16,37 16 0 16,13-25 2-16,34-12 0 15,7-40 3-15,36-38 3 16,-10-47 2-16,27-38 1 16,-21-22 2-16,19-30 2 15,-32-4-2-15,6-31 12 16,-25 8 7-16,4-26 9 15,-29 5-1-15,-2-33 2 16,-27 29-11 0,-18-18-2-16,-29 33 8 0,-18 17 34 15,-25 47 12-15,-35 26 7 16,-23 44-9-16,-46 39-17 16,-24 25-38-16,-58 36-12 15,-2 13-5-15,-19 12 4 16,25-17 1-16,-7 1 5 0,51-26-2 15,11-14-38-15,32-14-82 16,15-9-429-16,35-13 78 16</inkml:trace>
  </inkml:traceGroup>
</inkml:ink>
</file>

<file path=ppt/ink/ink4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7:07.282"/>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741EE27-7942-4237-BF42-765E878C0E28}" emma:medium="tactile" emma:mode="ink">
          <msink:context xmlns:msink="http://schemas.microsoft.com/ink/2010/main" type="writingRegion" rotatedBoundingBox="18543,15313 23505,13127 24457,15288 19496,17474">
            <msink:destinationLink direction="with" ref="{D7C3C92E-0427-44E7-81F7-48ADC2977C51}"/>
          </msink:context>
        </emma:interpretation>
      </emma:emma>
    </inkml:annotationXML>
    <inkml:traceGroup>
      <inkml:annotationXML>
        <emma:emma xmlns:emma="http://www.w3.org/2003/04/emma" version="1.0">
          <emma:interpretation id="{38A4973A-78A0-4DE5-9B6A-0CEF8745B14D}" emma:medium="tactile" emma:mode="ink">
            <msink:context xmlns:msink="http://schemas.microsoft.com/ink/2010/main" type="paragraph" rotatedBoundingBox="18543,15313 23505,13127 24457,15288 19496,17474" alignmentLevel="1"/>
          </emma:interpretation>
        </emma:emma>
      </inkml:annotationXML>
      <inkml:traceGroup>
        <inkml:annotationXML>
          <emma:emma xmlns:emma="http://www.w3.org/2003/04/emma" version="1.0">
            <emma:interpretation id="{BB7F8CA8-EFA9-49F7-9670-5D2371BEF34A}" emma:medium="tactile" emma:mode="ink">
              <msink:context xmlns:msink="http://schemas.microsoft.com/ink/2010/main" type="line" rotatedBoundingBox="18543,15313 23505,13127 24457,15288 19496,17474"/>
            </emma:interpretation>
          </emma:emma>
        </inkml:annotationXML>
        <inkml:traceGroup>
          <inkml:annotationXML>
            <emma:emma xmlns:emma="http://www.w3.org/2003/04/emma" version="1.0">
              <emma:interpretation id="{8DE86BAF-0366-4B01-BC9D-E3D7777AEB6F}" emma:medium="tactile" emma:mode="ink">
                <msink:context xmlns:msink="http://schemas.microsoft.com/ink/2010/main" type="inkWord" rotatedBoundingBox="18605,15452 18851,15344 18998,15679 18752,1578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C</emma:literal>
                </emma:interpretation>
              </emma:one-of>
            </emma:emma>
          </inkml:annotationXML>
          <inkml:trace contextRef="#ctx0" brushRef="#br0">-1931 2865 1102 0,'-65'107'233'0,"9"-7"105"15,48-61-343 1,0 1-36-16,11 30-38 16,14-25-16-16,12-21-242 15,16-30 58-15</inkml:trace>
        </inkml:traceGroup>
        <inkml:traceGroup>
          <inkml:annotationXML>
            <emma:emma xmlns:emma="http://www.w3.org/2003/04/emma" version="1.0">
              <emma:interpretation id="{CCDB663C-5CA4-4692-AB69-D1EDE75C51AB}" emma:medium="tactile" emma:mode="ink">
                <msink:context xmlns:msink="http://schemas.microsoft.com/ink/2010/main" type="inkWord" rotatedBoundingBox="18956,15131 23505,13127 24457,15288 19908,17293">
                  <msink:destinationLink direction="with" ref="{EE828BAB-99F8-4F14-9A71-A978D0983983}"/>
                </msink:context>
              </emma:interpretation>
              <emma:one-of disjunction-type="recognition" id="oneOf1">
                <emma:interpretation id="interp5" emma:lang="" emma:confidence="1">
                  <emma:literal/>
                </emma:interpretation>
              </emma:one-of>
            </emma:emma>
          </inkml:annotationXML>
          <inkml:trace contextRef="#ctx0" brushRef="#br0" timeOffset="-36573.5198">-1312 3052 799 0,'-18'-21'297'0,"7"12"39"0,1 15-206 0,7 14-65 15,1 30-24 1,5 15-31-16,3 41-8 0,6 8-3 16,10 30 4-1,6-6 3-15,7 18 1 16,2-24-1-16,1-6 10 16,-10-35 11-16,0-13 14 0,-13-36 4 31,0-21 7-31,-1-19 7 15,9-35 37 1,2-31-1-16,19-41 4 16,6-25-7-16,13-43-17 15,-7 15-47 1,-5 11-13 0,-17 36-7-16,-13 29 2 0,-13 50-1 0,-5 14-4 0,-5 18-7 15,5 17-55-15,-3 1-47 0,-4 20-68 0,-10 1-290 0,-12 16-27 16,-13-7-102-16</inkml:trace>
          <inkml:trace contextRef="#ctx0" brushRef="#br0" timeOffset="-36212.824">-949 3805 650 0,'7'33'365'0,"8"-4"-46"16,10-6-98-16,13 7-191 16,0-9-19-16,13 5 1 15,-5-3-3-15,5-5-2 0,-10-7-16 16,9-10-314-16,-15-11 96 15</inkml:trace>
          <inkml:trace contextRef="#ctx0" brushRef="#br0" timeOffset="-34608.7496">-421 3542 1151 0,'-5'-12'318'0,"-2"6"75"15,1 8-317-15,6 4-64 16,6 3-11-16,0-2-5 0,12 2-3 15,2-6 4-15,5-9 5 16,-2-6 0-16,-2-11 15 16,-10-5 18-16,-8-9 38 15,-12 4 9-15,-14 2 10 16,-1 15-12-16,-11 13-23 16,2 18-39-16,-4 30-14 15,8 13-12-15,7 24-2 16,8 3 4-16,11 5 1 15,14-19 2-15,10-6 0 16,3-24 2-16,11-12-1 16,-2-12 3-16,5-16 3 15,-4-10 3-15,-2-5 1 16,-10-1 2-16,-5-5 0 0,-9 1-1 16,-7 2 1-16,-4 0-1 15,-2 5 0-15,-1 0-2 16,-1 9 0-16,2 0-5 15,2 3-5-15,0-3-1 16,3 9-2 0,2-3-1-16,-2 3 3 0,1 0 3 15,2-1 2-15,-3-5 2 32,0-2 3-32,-1-2 1 0,-1-1 3 0,-2-6-1 0,-1 1-1 15,1-1-3-15,-2 1-2 16,2 1-3-1,3 7 1-15,1 2-2 16,-2 2-3-16,2 4 0 0,0-5-1 16,2 1 0-16,-1 1 2 15,3-5 2-15,-3 4 1 16,2-2 2-16,-1 0-2 16,-1 1-2-16,-1 2 0 15,0 0-1-15,-1 2 0 16,-1-1 1-16,1-1 2 15,1-1 2-15,0-5 0 16,0 3 1-16,1-2-1 0,-1 4-1 16,0-1 0-16,0 4-4 15,0-1-2-15,3 6-1 16,3 3 0-16,2 1 0 31,7 4 1-31,2-3 3 0,8 0-1 0,0-10 1 16,0 0 1-16,-3-13 3 15,5 0 1-15,-12-11 3 16,0-10 0-16,-6-9 1 0,1-15 0 16,-10-2-2-16,1-9 0 15,-7 11-1-15,9 2 0 16,-11 13-2-16,8 7 1 16,-3 13-2-16,6 8-1 15,-4 5-1-15,6 4-1 16,-7 1 1-16,4 3 0 15,-4-5 1-15,0 2 1 16,2-1 2-16,-1 1 0 16,-1 1 0-16,5-1 0 15,-6 0-2-15,0 0 1 16,6 0-3-16,-7 2-7 16,-4 5-1-16,7 13-2 15,4 4-2-15,-3 11 1 16,1 3 8-16,8 5 0 15,-1-13 2-15,-6-4 2 0,2-14 0 16,5-12 4-16,-1-15 1 16,2-11 2-1,0-11 1-15,0-10 1 0,-4 3-3 16,-4 3 1-16,-1 10-2 16,-4 9-2-16,2 18-6 15,-1 13-7-15,5 14-2 16,5 16-1-16,5 4 2 0,6 5 5 15,3-4 6-15,7 5 1 16,-1-13-2-16,2 5 2 16,2-6 0-16,4 3 0 15,-5-6-1-15,0 4 0 16,-2 7 0-16,-3 4-2 16,-11 1-1-1,-3 8 2-15,-4-3 0 0,-10-4 1 16,-2-6 1-16,-7-6 5 15,-2-14 0-15,-10-8 12 16,-1-13 3-16,-11-17 5 16,0-14-3-16,-3-21 1 15,6-8-14-15,8-16-4 16,13-2-8-16,14-18-1 16,11 4-2-16,12-8 0 15,1 11 1-15,8-4 2 16,-5 24 1-16,-1 8 1 15,-8 20 0-15,-1 11-1 0,-5 19-4 16,2 18-9-16,-2 19-2 16,6 17 0-16,0 7 0 15,1 10 6-15,-6-7 6 16,3-5 4-16,-7-17-1 16,-2-5 2-16,-1-21-1 0,5-8 4 15,-3-12 1-15,2-15 3 16,4-9-1-16,-5-11 2 15,-4 1-3-15,2 3-2 16,-5 16-2-16,1 15-7 16,5 20-5-16,4 24-2 15,1 8-1-15,12 13 0 16,2-2 7-16,7-6 3 16,2-20 3-16,8-19 0 15,-1-22 4-15,8-32 2 16,-4-14 1-16,-3-19 3 15,-10 9-1-15,-18 0 3 16,-16 18 0-16,-16 10 1 16,-10 17-2-16,-12 13-4 15,5 15-6-15,-2 19-3 16,9 6-2-16,3 18-2 0,11-5 4 16,8 3 1-16,4-6 0 15,9-2 2-15,3-12-1 16,9-6 3-16,4-12-2 15,11-4 3-15,1-7 1 16,5 4 1-16,-2 1-16 16,-4 6-43-1,-5 10-29-15,-6 0-14 0,-6-7-20 0,0-12-31 16,6-16 21-16,-1-28-299 16,0-17 70-16</inkml:trace>
          <inkml:trace contextRef="#ctx0" brushRef="#br0" timeOffset="-34289.0668">1431 2900 871 0,'2'-16'424'16,"-11"19"-7"-16,-8 16-175 16,-1 10-153-16,-5 14-24 15,5-2-37-15,3 3-9 16,9-11-9-16,12-4-3 16,7-14-4-16,15-9 0 15,7-10 2-15,16-10 0 16,7-6 3-16,16-1-1 15,-4 6-4-15,4 4-2 16,-22 11-1-16,-10 6-4 0,-23 6 1 16,-15 14 29-16,-13 9 13 15,-21 15 16-15,-17 0 10 16,-29 23 9-16,-6-6-28 16,-17-9-10-16,14-21-6 15,3-20-116-15,22-37-72 16,0-57-355-16,21-20-17 15</inkml:trace>
          <inkml:trace contextRef="#ctx0" brushRef="#br0" timeOffset="-40088.7673">797 1497 1640 0,'-7'26'877'16,"-1"-1"-847"0,0 27-20-16,19-9-29 15,18-15-118-15,15-20 190 16,-11-40-564-16,-9-18 128 16</inkml:trace>
          <inkml:trace contextRef="#ctx0" brushRef="#br0" timeOffset="-39580.5631">1336 2342 1316 0,'-28'55'368'0,"1"7"81"16,12-12-367-16,7-12-62 0,16-18-83 16,0-19-54-16,16-28-331 15,8-19 32 1</inkml:trace>
          <inkml:trace contextRef="#ctx0" brushRef="#br0" timeOffset="-39978.7052">1101 1853 1078 0,'-17'79'370'15,"-7"-27"31"1,18 3-250-16,13-25-151 0,17-12-400 16</inkml:trace>
          <inkml:trace contextRef="#ctx0" brushRef="#br0" timeOffset="-9934.5746">1657 2773 1324 0,'34'-74'294'0,"2"36"118"0,8 16-387 0,-45 51-9 16,30 24 2-16,10 10 11 15,0-7 2-15,10 7 4 16,3-6-7-16,5-3-6 15,-10-11-11-15,3-2-1 0,-13-11 0 16,-5-3 9 0,-10-10 2-16,-3 0 11 0,-9-5 0 15,-4-8 2 1,-6-4-7-16,-3-1 2 0,-7-5-10 16,-9-11 1-16,-5-3-42 15,-5-8-114-15,1-9 17 16,2-8-384-16,9 1 24 15</inkml:trace>
          <inkml:trace contextRef="#ctx0" brushRef="#br1" timeOffset="-12333.0517">1770 2518 1026 0,'-23'-18'401'0,"-6"7"70"16,8 13-274-16,0 2-26 15,2 4-61-15,3 2-22 16,7-2-52-16,4-2-10 16,11 3-20-16,9-3 2 15,10 0-7-15,13-1-14 16,1-8-60-16,13 3-94 0,-2-11-266 15,4-5-76-15,-7-3-143 16</inkml:trace>
          <inkml:trace contextRef="#ctx0" brushRef="#br1" timeOffset="-12712.7121">1811 2718 1040 0,'-9'-12'318'0,"7"6"69"0,4 8-296 15,1 13-12-15,3 6-32 16,1 15 11-16,-1 4-9 16,8 11 6-16,3-2-14 15,10 4-1-15,3-7-26 16,5-2 0-16,-1-14-12 15,-4-6 10-15,-12-10 8 16,-3-8 24 0,-4-8 2-16,-6-4 17 0,-4-1-8 0,-6-11-9 15,-4-2-22-15,-3-7-5 16,0-2-16-16,-8-11-77 16,1-2-62-16,-6-11-74 15,-3-8-305-15,-7-16 19 16</inkml:trace>
          <inkml:trace contextRef="#ctx0" brushRef="#br1" timeOffset="-11936.4126">1997 2506 1130 0,'-16'3'360'0,"-1"-5"70"0,3 1-317 15,5 1-43-15,2 0-40 16,2 3-13-16,0 3-18 15,2 5 1-15,3 2-6 0,-1-1 4 16,2 1-3-16,4-3 4 16,0-7 1-16,-1-3 27 15,2-1 5-15,-6-5 27 16,3-4 2-16,0-3 10 16,-3 1-23-16,0 1-6 15,3 3-20-15,-4 4-7 16,1 5-12-16,0 4 2 15,0 0-6-15,0 4-1 16,1-2 0-16,1 8 6 16,1-4-8-16,0 0 7 15,1-4-6-15,-1 1 7 16,0-8-7-16,1 1 7 16,-4 1-5-16,0-2 6 15,0-2-7-15,-4 1 7 0,0 1-6 16,1-5 5-16,-5 1 1 15,-2-5-102-15,4-7-307 16,-7-12-101-16,3-3-173 16</inkml:trace>
          <inkml:trace contextRef="#ctx0" brushRef="#br0" timeOffset="-8982.8405">2099 2425 1066 0,'-2'-21'369'16,"-1"14"35"-16,0 13-263 15,0 13-99-15,-3 18-14 16,-3 14-11-16,2 9 13 15,1 0 2-15,6 7 2 16,7-11-1-16,8-4 1 16,5-8-15-16,3-3-3 15,0-17-8-15,-4-6-1 16,-4-13-4-16,2-13 11 16,-5-10 4-16,-4-17 7 15,-1-9-2-15,-7-11 4 16,-9-2-11-16,-7-15-3 0,-6 12-7 15,-2 7 1-15,4 15-2 16,7 18-2-16,10 37-3 16,7 22-3-16,8 16 1 15,11 15-1-15,3-1 2 16,9-3 3-16,1-18 0 16,8-17 0-16,-4-25 2 15,5-31 9-15,-10-20 5 0,-3-37 4 16,-11-12 1-16,-4-17-1 15,-11 18-9-15,-1 10 3 16,-10 34 4 0,3 24 0-16,-4 28-1 0,0 23-1 15,9 13-7-15,0 19-6 16,0 1-2-16,8 1 0 16,1-14-1-16,0-13-2 15,8-19-1-15,0-34 2 16,3-22 2-16,7-37 2 15,-6-14 2-15,-4-14 2 16,-9 23-3-16,-11 10-3 16,-11 33-1-16,-7 21-2 15,-2 25-3-15,-1 16 1 16,7 15 0-16,-1 14 2 0,6 2 1 16,1 1 4-16,5-15 0 15,5-12-1-15,2-19-1 16,5-14 2-16,8-20 0 15,-2-19 1-15,2-4 1 16,-2-9 0-16,-6 7-1 16,0 14-4-16,-4 17-3 15,1 19-5-15,3 16 0 16,5 21 1-16,4 6 1 0,8 11 2 16,1-10 4-16,5-4-1 15,-2-20-3-15,7-21 5 16,-2-15 3-16,2-21 7 15,-5-10 2-15,-1-7 4 16,-10 3-3-16,-7-2-1 16,-16 17 1-16,-7 2 12 15,-15 13 2-15,-13 12 5 16,-5 10-1-16,-7 5-7 16,2 7-13-16,0-3-3 15,12-5-7-15,9-3-1 16,16-9-3-16,10-10-2 15,13-3-1-15,15-10-1 16,10 0 0-16,16-3 4 16,7 3-12-16,10-4-60 15,1 4-102-15,-4 3-427 16,-21 2 46-16</inkml:trace>
        </inkml:traceGroup>
      </inkml:traceGroup>
    </inkml:traceGroup>
  </inkml:traceGroup>
</inkml:ink>
</file>

<file path=ppt/ink/ink4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6:39.26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C936853-2EBE-4AB1-82C3-EB5A5A6B7158}" emma:medium="tactile" emma:mode="ink">
          <msink:context xmlns:msink="http://schemas.microsoft.com/ink/2010/main" type="inkDrawing" rotatedBoundingBox="19673,13108 22814,10680 24109,12354 20968,14782" semanticType="9" shapeName="Other">
            <msink:sourceLink direction="with" ref="{2F4D0BF9-8317-48BB-8FC8-9DE57A5ACC2C}"/>
            <msink:sourceLink direction="with" ref="{3250015A-0373-4858-8D60-9DAC0938173A}"/>
          </msink:context>
        </emma:interpretation>
      </emma:emma>
    </inkml:annotationXML>
    <inkml:trace contextRef="#ctx0" brushRef="#br0">3341 190 686 0,'-42'-31'454'16,"-11"16"230"-1,-6-1-653-15,-8 8-12 0,0 3-12 16,-15 5-1-16,5 10-6 15,-20 12 2-15,7 4 0 16,-25 9 4-16,4 0 0 16,-23 6 0-16,12-5-1 0,-26 7 0 15,12-5-1-15,-20 16 19 16,14-2 15-16,-20 7 31 16,18 0 12-16,-14 19 15 15,23-13-14-15,-6 15-11 16,27 1-33-16,-4 19-12 15,25-11-18-15,8 18-4 16,23-7-4-16,4 21 1 16,24-4-1-16,12 24-1 15,16-4 0-15,14 14 0 16,10-16-2-16,11 10-1 16,4-26 0-16,13-3-4 15,-4-24-1-15,14-4 4 16,0-27 2-16,19-8 3 15,-1-18 3-15,28-15 3 16,0-19-6-16,23-20-4 16,-11-18 0-16,21-19 1 0,-13-5-3 15,19-21 3-15,-23 7 6 16,22-15-2-16,-22 5 0 16,11-15 2-16,-20 12-2 15,13-20-4-15,-27 8-2 16,16-20 1-16,-23 6-1 15,5-12 2-15,-14 11 3 16,7-14 4-16,-22 24-2 16,1-10 1-16,-16 12-1 0,-4 1 3 15,-21 23-3-15,4-9 4 16,-16 23 0-16,-2-15 1 16,-7 8 0-16,3-8 0 15,-10 12-4-15,-13-8 2 16,-4 14 0-16,-17 1 7 15,-9 18 2-15,-21 9 5 16,-1 11 1-16,-19 18-1 16,5 7-10-16,-17 5 0 15,7 4-6-15,-20 10-1 16,5 3-3-16,-26 13-3 16,17-2-7-16,-19 3-3 15,11-3 1-15,-14 7 2 16,16 2 7-16,-20 21 2 0,14 5 3 15,-19 23-3-15,20 5-1 16,-8 22-6-16,17-8-15 16,-5 17-15-16,27-21-3 15,-5 9 2-15,17-24 7 16,-3 5 15-16,20-17 16 16,1 17 3-16,20-14 0 15,6 7-1-15,18-6 0 16,7 19 1-16,14-8 0 15,16 19-1-15,15-1-1 0,24 0-2 16,16-17-2-16,38-6-9 16,7-27-17-16,24-19-25 15,-5-17-5-15,29-21-4 16,-17-16 8-16,18-17 17 16,-17-6 25-16,23-10 9 15,-27 6 5-15,19-8 1 16,-21 0 0-16,22-17 3 15,-22 0-1-15,17-33 1 16,-22-6 1-16,19-18 2 16,-24 4-3-16,8-26 3 15,-21 17-3-15,6-15 3 16,-29 15-3-16,-4-19 4 16,-24 17-1-16,-11-22 5 0,-20 17 0 15,-12-21 6-15,-19 21 0 16,-22-20 2-16,-17 21-5 15,-26 3 6-15,-8 27-6 16,-38 11 0-16,-14 38-5 16,-40 23-4-16,0 22-9 15,-51 31 2-15,4 39-3 16,-39 48-1-16,15 26-10 0,-57 61 409 16,27 10-822-16,-64 42 396 15</inkml:trace>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0:48.9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D84962-D899-4C12-BF82-D974CB8222B1}" emma:medium="tactile" emma:mode="ink">
          <msink:context xmlns:msink="http://schemas.microsoft.com/ink/2010/main" type="inkDrawing" rotatedBoundingBox="30154,6108 30231,8388 29100,8426 29023,6146" semanticType="enclosure" shapeName="Other">
            <msink:sourceLink direction="with" ref="{E0AA3AFD-51A7-4DB9-BC16-34E4D9410C98}"/>
          </msink:context>
        </emma:interpretation>
      </emma:emma>
    </inkml:annotationXML>
    <inkml:trace contextRef="#ctx0" brushRef="#br0">495 140 891 0,'-54'-12'201'16,"10"4"92"-16,10 10-264 16,-5 4 5-16,7 1-11 15,-6 15-1-15,3 8-15 16,-6 16 7-16,8 8-13 15,-7 27 6-15,10 4-2 0,3 25 9 16,2 1-7-16,9 29 4 16,10-8-4-16,6 19 3 15,6-17-7-15,16 15 0 16,4-23-3-16,14 10 4 16,-4-20-3-16,14 5 3 15,2-19-4-15,14-5 5 16,-5-26-5-16,12-9 4 15,-9-21-5-15,9-21-3 16,-13-20-3-16,5-23-1 16,-8-21-6-16,3-32 6 15,-13-18 3-15,3-41 7 16,-9-6-1-16,8-36 9 16,-10 2-6-16,-1-21 5 15,-9 28-6-15,-11-19 4 0,-21 32-4 16,-16 4 5-1,-13 34 0-15,-17 6 13 0,-7 35 0 16,-11 11 11-16,-1 19-2 16,-12 6-1-16,1 11-13 15,-17 6-24-15,8 5-4 16,-8 6-341-16,15-1 91 16</inkml:trace>
  </inkml:traceGroup>
</inkml:ink>
</file>

<file path=ppt/ink/ink4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6:59.7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C3C92E-0427-44E7-81F7-48ADC2977C51}" emma:medium="tactile" emma:mode="ink">
          <msink:context xmlns:msink="http://schemas.microsoft.com/ink/2010/main" type="inkDrawing" rotatedBoundingBox="18209,16094 23336,13261 24426,15233 19299,18066" semanticType="scratchOut" shapeName="Other">
            <msink:sourceLink direction="with" ref="{0741EE27-7942-4237-BF42-765E878C0E28}"/>
          </msink:context>
        </emma:interpretation>
      </emma:emma>
    </inkml:annotationXML>
    <inkml:trace contextRef="#ctx0" brushRef="#br0">610 4189 1292 0,'-44'7'387'0,"11"6"67"16,21-6-368 0,24 4-56-16,23-7-41 15,30-5 0 1,56-19-13-16,25-6 18 0,38-27 6 16,21-9-5-16,40-31 8 15,-23-1-6-15,46-32 6 16,-20-1-3-16,43-47 16 15,-27 1 5-15,38-34 21 16,-32 7 1-16,32-22 14 16,-46 42-11-16,12-11 12 15,-42 34-16-15,1 3 8 16,-43 35-15-16,-8 7 4 16,-46 36-23-16,-10 18 2 15,-41 28-14-15,-17 9 6 16,-24 12-9-16,-9 9 7 15,-18-2-10-15,-7 2 9 0,-7 8-7 16,-10-2 7-16,-7-2-5 16,-12 10 7-16,-1-6-9 15,-10-4 6-15,8-4-11 16,-3-7-43-16,12-6-39 16,4-11-43-16,8-8-28 0,9-13-27 15,7-2 31 1,7-26 17-16,5 2 37 15,1-16 15-15,-7 1 35 0,-4-24 19 16,-10 9 30-16,-9-13 55 16,-12 14 36-16,-8 1 75 15,1 29 7-15,-5 5 10 16,2 27-45-16,4 2-18 16,10 7-76-16,-1-3-10 15,7 6-22-15,-1-15 3 16,3 3-11-16,-2-9 1 15,4 6-4-15,-3-6 3 16,6 17-4-16,1 4 2 16,3 14 0-16,3 8-5 15,1 7-5-15,7 10 3 16,-1 4-2-16,7 7 0 0,-1 2 4 16,3 6 5-16,-1-8-2 15,-5-4 3-15,-1-3-2 16,-6-4 1-16,-7-1-1 15,-10 0 3-15,-9 5-2 16,-15-2 2-16,-4 2-1 16,-11 4 3-16,4-1-6 15,-16 3 3-15,1 7-3 16,-21 19 2-16,-3 2-5 0,-26 24 5 16,9 0-4-16,-42 21 4 15,4-11-4 1,-28 11 7-16,4-11-7 0,-48 15 7 15,31-11-4-15,-32 14 6 16,16-5-7-16,-21 0 6 16,28-19-6-16,-35 3 3 15,34-17-3-15,-22-3 3 16,21-7-3-16,-15 4 6 16,36-12-6-16,-22 5 4 15,34-4-3-15,4 7 3 16,38-8-5-16,6 6 5 15,38-10-6-15,8-2 5 16,25-8-7-16,2 2 6 16,18-5-6-16,8 5 2 15,14-6-4-15,11 7 4 0,11-4-6 16,10 11 6-16,2-7-1 16,5 13 5-16,-3-1-2 15,3 19 6 1,-3 3-7-16,13 41 5 0,7 13-7 15,16 55 5-15,5 9-7 16,15 46 7-16,-5-26-6 16,10-6 7-16,-7-63 17 0,24-46-167 15,-16-70-361-15</inkml:trace>
  </inkml:traceGroup>
</inkml:ink>
</file>

<file path=ppt/ink/ink4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7:03.6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123DEE4-FD0A-40DE-AAE4-4FEBD22C93BC}" emma:medium="tactile" emma:mode="ink">
          <msink:context xmlns:msink="http://schemas.microsoft.com/ink/2010/main" type="inkDrawing" rotatedBoundingBox="10099,6972 18799,8357 18079,12881 9379,11496" semanticType="9" shapeName="Other">
            <msink:sourceLink direction="with" ref="{EE240BCE-59F8-4A82-A713-266367816E5C}"/>
            <msink:sourceLink direction="with" ref="{A231EE73-A287-4E4E-A520-B9D0542FF08E}"/>
            <msink:sourceLink direction="with" ref="{7DF7DB92-9648-412E-B00C-DB53BF0F19B3}"/>
            <msink:sourceLink direction="with" ref="{7998F3F8-62DD-44A5-9B49-E54216343F6D}"/>
            <msink:sourceLink direction="with" ref="{EE7F9C6D-BDCA-4610-A5F7-05505B24C638}"/>
          </msink:context>
        </emma:interpretation>
      </emma:emma>
    </inkml:annotationXML>
    <inkml:trace contextRef="#ctx0" brushRef="#br0">118 975 1445 0,'-56'-35'897'0,"0"0"-828"0,36 59-28 15,34 40-47-15,27 30 3 16,29 18 4-16,40 16 2 16,13-5-3-16,30 16 3 15,-2-17-5-15,29 17 1 32,-10-16 0-32,24 11 2 15,-7-14-2-15,35 28 0 0,-21-3 2 16,33 37 1-16,-23-9-3 0,29 15 2 15,-29-24 1-15,30 7 1 16,-26-43-2-16,43 8 2 0,-26-22-2 16,37-5 3-16,-25-33-5 15,28 9 4-15,-34-17-1 16,20 5 2-16,-38-6-4 16,14 15 3-16,-37-11-2 0,3 3 0 15,-34-11-2-15,1-10-2 16,-37-18 2-16,-9-19 2 15,-25-16-2-15,-6-18 4 16,-22-6 4-16,12-16 2 16,-7 7 0-16,9-8 6 15,-8 8-4-15,17-1 4 16,-6 7-5-16,17-12-3 16,-5-4-3-16,26-28 0 15,-15-11-11-15,16-47-16 16,-13-26-9-16,12-29-15 15,-18 8-7-15,2-53-7 16,-19 14 14-16,6 1 11 16,-19 27 14-16,-1 8 8 15,-10 62 14-15,-4 25 7 16,-11 19 6-16,0-6 16 16,-13 0 3-16,0-22 1 0,-5-3-3 15,-7-20-8-15,-13-2-16 16,-16-36-8-16,-18 10 0 15,-30-33-4-15,-20 12-7 16,-24-14-8-16,-13 40-2 16,-33 12-5-16,8 41 6 15,-15 17 19-15,-1 39 14 16,-23 10 24-16,16 12 7 0,-19 11 5 16,-1 7-13-1,-30-5-5-15,29-4-19 0,-30-5-3 16,-4-3-6-16,-28-12 2 15,15 1-7-15,-46-10 3 16,14 1-3-16,-22-3 2 16,16 12-4-16,-29 12 14 15,36 16 7-15,-31 21 19 16,42 15 2-16,-22 24 7 16,28 3-9-16,-28 14-7 15,37-3-18-15,-27 18-2 16,32-15-8-16,-21 15 4 15,31-6-5-15,-22 17 6 16,19-7-9-16,-10 33-21 16,32 8-36-16,-2 52-110 0,61 5-369 15,43 48 59-15</inkml:trace>
  </inkml:traceGroup>
</inkml:ink>
</file>

<file path=ppt/ink/ink4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7:08.505"/>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EE828BAB-99F8-4F14-9A71-A978D0983983}" emma:medium="tactile" emma:mode="ink">
          <msink:context xmlns:msink="http://schemas.microsoft.com/ink/2010/main" type="inkDrawing" rotatedBoundingBox="16005,12864 28526,3693 32878,9634 20357,18805" semanticType="9" shapeName="Other">
            <msink:sourceLink direction="with" ref="{CCDB663C-5CA4-4692-AB69-D1EDE75C51AB}"/>
            <msink:sourceLink direction="with" ref="{ECC04277-CBE9-427D-8B07-739DCA8CAFE4}"/>
            <msink:sourceLink direction="with" ref="{5A0BD89B-8E4D-4C18-8092-3919822EA570}"/>
            <msink:sourceLink direction="with" ref="{859355FA-B138-4C5F-B37C-967F62740969}"/>
            <msink:sourceLink direction="with" ref="{397568FC-7F7F-4A9A-B281-1C60FC908B2D}"/>
            <msink:sourceLink direction="with" ref="{2F4D0BF9-8317-48BB-8FC8-9DE57A5ACC2C}"/>
            <msink:sourceLink direction="with" ref="{3250015A-0373-4858-8D60-9DAC0938173A}"/>
          </msink:context>
        </emma:interpretation>
      </emma:emma>
    </inkml:annotationXML>
    <inkml:trace contextRef="#ctx0" brushRef="#br0">1442 1344 523 0,'-79'-194'330'0,"-9"18"-45"15,21 67-147-15,3 19-15 16,20 30-98-16,11-4-10 16,15 3-9-16,4-18 0 15,13-1-1 1,-2-10 7-16,1 12 2 0,-2 9 21 15,-1 25 7-15,-4 18 13 16,-3 31-1-16,-6 47-4 0,-8 39-19 16,-6 76-7-1,-4 60-14-15,-4 99-4 0,2 16-2 16,5 77-3-16,-1-16 3 16,6 37-4-1,3-60 3-15,7 40-2 0,7-64 2 16,13 42-3-16,9-45 2 15,5 65-3-15,6-47 3 16,-1 29-3-16,-5-55 4 16,-3 3-3-16,2-83 3 0,0-16-3 15,3-61 3-15,9-24-4 16,8-56 1 0,3-24 2-16,3-42 0 0,12-21 0 15,4-28 2-15,14-13 1 16,6-7 0-16,25-11-3 15,-4 6 1-15,30 0-2 16,1 6 0-16,32-4-2 16,-14 3 3-16,50-19-2 15,-10-7 1-15,31-29-2 16,-11-11 1-16,32-20-1 16,-37-3 2-16,24-16 0 15,-33 26 2-15,4 6 0 16,-31 24-1-16,11 15 0 15,-43 25-2-15,-1 1 0 0,-25 12 1 16,-8 4-1-16,-35 0 1 16,7-8-1-16,-25 0 5 15,-5-7 7-15,-16-4 5 16,-6-16 4-16,-16-2 0 16,-8-28 0-16,-10-2-8 15,-4-16-4-15,0 6-3 16,-2-7-1-16,6 6-3 0,2-24 2 15,5 4-3-15,0-35-1 16,6 0 0-16,2-57 1 16,1-9-2-16,4-63 0 15,6 5 3-15,6-58-1 16,7 35 2-16,2-15-1 16,5 64 0-16,3-13-2 15,-6 61 3-15,-4 13-5 16,1 37 6-16,-5-17-3 15,-4 27 1 1,-3-19-2-16,-1 20 3 0,-8-15-4 16,-11 11 3-16,-24-5-2 15,-5 32 4-15,-20-3 14 16,-6 37 15-16,-22 19 11 16,5 30 4-16,-16 5 8 0,-3 17-9 15,-17 0-4 1,10 7-9-16,-18-2-1 0,15 4-7 15,-9-13-8-15,9-1-7 16,-21-8-4-16,8-14-4 16,-30-2-3-16,-8 2 3 15,-44 9-13-15,11 2 2 16,-59 17 2-16,6 7 2 0,-43 10-1 16,26 4 12-1,-46 14-2-15,43 7-1 0,-27 18-2 16,44 18 2-16,-13 23-2 15,55-7-17-15,4 5 246 16,50-8-716-16</inkml:trace>
    <inkml:trace contextRef="#ctx0" brushRef="#br1" timeOffset="109151.8783">12374-1985 1378 0,'-24'-20'327'0,"-3"2"113"15,7 3-397-15,-9-2-39 16,-20 4-26 15,25 7 2-31,0-1 22 0,-100-18 2 16,-18 5 9-16,-37-3-2 15,41 16 12 1,2-1-9-16,-118 0-1 16,-4 5 9-16,-28-7 10 15,-60-4 49 1,83-6-40-16,-16-2-7 16,1-7-10-16,-10-2-9 15,60 4-1-15,-39-5-9 0,35 3 1 16,-32-4-6-16,18 3 5 15,-34 2-6-15,23 3 5 16,-46 6-6-16,34 7 4 16,-42 6-5-16,43 5 5 15,-50 7-4-15,50 4 3 0,-49 13-3 16,47 6 3-16,-34 18-4 16,51 9 3-16,-20 14-4 15,47 3 4-15,-14 18-4 16,49 0 5-16,-2 6-5 15,38-3 5-15,8 11-5 16,44-13 5-16,6 4-7 16,36-11 3-16,20 1-7 15,29-10 3-15,29 11-9 16,27-10 3-16,39 16-4 16,26-10 6-16,51 16-4 15,17-14 11-15,60 13-1 16,-5-7 6-16,61 12-5 15,-15-15 6-15,49-7-7 16,-26-26 4-16,43-22-4 16,-30-26 7-16,49-10-6 15,-37-10 5-15,58-2-6 0,-27-13 3 16,54-13-4-16,-32-7 5 16,61-10-1-16,-39-1 3 15,57 3-1-15,-53 10 3 16,50-1-3-16,-66 11 4 15,36-2-3-15,-67 5 2 16,24-4-1-16,-68 1 0 0,9-33-4 16,-71-11 3-16,-9-40-2 15,-69-9 2 1,-17-29-1-16,-60 13 8 0,-43-19-1 16,-44 29 8-16,-47-2 13 15,-36 28 7-15,-36 1 10 16,-14 35 7-16,-53 4-3 15,0 17-7-15,-47 5-8 16,-1 17-10-16,-42 2-11 16,16 12-3-16,-54-1-4 15,7 11-5-15,-69 6-134 16,5 14-413-16,-97 2 87 16</inkml:trace>
  </inkml:traceGroup>
</inkml:ink>
</file>

<file path=ppt/ink/ink4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7:14.6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431494-4520-4125-8027-663331E8A2C1}" emma:medium="tactile" emma:mode="ink">
          <msink:context xmlns:msink="http://schemas.microsoft.com/ink/2010/main" type="inkDrawing" rotatedBoundingBox="8095,12213 13982,11956 13998,12306 8110,12563" shapeName="Other"/>
        </emma:interpretation>
      </emma:emma>
    </inkml:annotationXML>
    <inkml:trace contextRef="#ctx0" brushRef="#br0">89 385 988 0,'-76'74'209'0,"66"-81"93"15,10-1-294-15,1-3-2 16,5 2-5-16,4-3 3 0,2 2 3 15,3-1 13-15,-3 0 2 16,9 2 7-16,-3-1 0 16,4 0 1-16,-3 0-12 15,6-2-3-15,-4 0-5 16,3-2-2-16,-4 0-1 16,3-1 10-16,-2 6 6 0,2 0 13 15,-2 3 1 1,11 4 1-16,-2 1-11 0,8-1-7 15,-2-2-14-15,5 1-2 16,-4-2-4-16,5 2 2 16,-4 2-1-16,6 2 2 15,-4 1-2-15,1 2 2 16,-2-2-3-16,7 1 2 16,-5-3-2-16,10-3 1 15,-4-6-1-15,11-1 0 16,-11 0-1-16,6-4 2 15,-6 1-1-15,5 2 2 16,-10 0-2-16,11 2 2 16,-7 3 0-16,5 3 0 15,-2-1-1-15,7-3 1 16,-1 0-2-16,7 1-1 16,-4-2 0-16,7-5 0 0,-9 3 0 15,5-6 2-15,-5 1-1 16,11-5 1-16,-7 9 0 15,13 2 0-15,-5 6-3 16,8 11 1-16,-11 5-1 16,10 4 1-16,-8 4 1 15,7 7 2-15,-4-7 1 16,15 2 1 0,-5-8-2-16,7-8 0 0,-10-8-3 0,6-5 1 15,-13-3 0-15,3-3 2 16,-11 1 0-16,5 5 0 15,-12 4 2-15,4 2-3 16,-6 9-2-16,6 4 1 16,-3 6-1-16,0 0-2 15,-2-1 3-15,5-2 0 16,-5 0 1-16,4-6 1 16,3 1-1-16,4-4 1 15,-7-4-2-15,10-6 0 16,-9-6-2-16,-1 2 1 15,-5-4-1-15,3-3 2 16,-12 1 0-16,6 1 3 16,-4-2-2-16,1-1 1 15,-3 4 0-15,6-1 0 0,-3 3-2 16,13-6 0 0,-3 1-1-16,5-4 0 0,-8 0-1 15,9-2 2-15,-12 3-1 16,4 2 2-16,-8 6-1 15,6 8 0-15,-9-1 0 16,6 10 1-16,-6-5 0 16,9 9-1-16,-7-5 1 0,8 1 0 15,-8-4-2-15,2 0 1 16,-11-11 0-16,4 1 1 16,-12 2 0-16,1-2 1 15,-9 1 0-15,0 5 0 16,-7 0 0-16,-2-1 2 15,-3 1-1-15,2 0 0 16,1-2-1-16,8 1 4 16,2 2-24-16,4 8-380 15,-9 6 123-15</inkml:trace>
  </inkml:traceGroup>
</inkml:ink>
</file>

<file path=ppt/ink/ink4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7:23.4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AFC4268-774E-49C1-814A-3D8A478A0005}" emma:medium="tactile" emma:mode="ink">
          <msink:context xmlns:msink="http://schemas.microsoft.com/ink/2010/main" type="inkDrawing" rotatedBoundingBox="6046,11229 9039,9671 9677,10896 6684,12454" semanticType="callout" shapeName="Other">
            <msink:sourceLink direction="with" ref="{B62BCCC6-07FB-4359-9ED9-8F67A1F37605}"/>
            <msink:sourceLink direction="with" ref="{7467699D-E566-4958-9C91-DA80F818757F}"/>
          </msink:context>
        </emma:interpretation>
      </emma:emma>
    </inkml:annotationXML>
    <inkml:trace contextRef="#ctx0" brushRef="#br0">3414 1141 640 0,'-9'0'547'16,"3"0"-107"-16,3-3-45 15,1 2-252-15,2-7-47 0,-3-16 13 16,-3-14-17-16,-9-24-6 16,-6-22-19-16,-14-27-12 15,-6-1-27-15,-18-11-14 16,-1 8 0-16,-14-11-7 16,4 24-2-16,-1 8-4 15,18 26 3-15,6 19-7 16,20 30 1-16,5 13-1 15,13 9 2-15,-4 1-2 16,2 2 3-16,3 3 2 16,-2-3 0-16,-5 8-2 15,-2-2 3-15,-14 3-1 16,-8 1 2-16,-16 2-5 16,-4 0 3-16,-26 11-4 15,2 4 5-15,-17 13-6 0,1-2 7 16,-13 10-5-1,21-11 6-15,-22 13-6 0,9-3 4 16,-22 14-3-16,7 0 3 16,-28 18-4-16,9-8 5 15,-21 5-4-15,15-17 4 16,-11 5-4-16,18-11 5 0,1 8-6 16,28-5 4-16,6 18-6 15,24-11 3 1,11 4-6-16,24-10 5 0,8-1-6 15,14-10 6-15,7 6-4 16,11-14 3-16,8-2-6 16,9-7 2-16,16-8-10 15,9-5 4-15,30 8-2 16,13-4 6-16,24 18 0 16,0 6 9-16,9 17-2 15,-22-4 2-15,-8 15-3 16,-24-11 4-16,-10-1-3 15,-20-16 4-15,-9-4-41 16,-11-20-41-16,-8-22-102 16,-8-17-354-16,-5-50 40 15</inkml:trace>
  </inkml:traceGroup>
</inkml:ink>
</file>

<file path=ppt/ink/ink4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7:22.9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62BCCC6-07FB-4359-9ED9-8F67A1F37605}" emma:medium="tactile" emma:mode="ink">
          <msink:context xmlns:msink="http://schemas.microsoft.com/ink/2010/main" type="inkDrawing" rotatedBoundingBox="7127,12210 9693,10868 9714,10907 7148,12250" semanticType="underline" shapeName="Other">
            <msink:sourceLink direction="with" ref="{92CF53E5-3A98-4315-86A6-D2CA93C83E0C}"/>
            <msink:destinationLink direction="with" ref="{6AFC4268-774E-49C1-814A-3D8A478A0005}"/>
          </msink:context>
        </emma:interpretation>
      </emma:emma>
    </inkml:annotationXML>
    <inkml:trace contextRef="#ctx0" brushRef="#br0">41 1281 900 0,'-27'20'329'0,"12"2"29"16,22-17-242-16,25-14-40 15,18-15-20-15,34-20 22 16,11-3 9-16,36-19 6 16,2-5-9-16,31-16-22 15,-6 12-34-15,35-24-14 16,-26 6-5-16,16-5-5 16,-24 19 2-16,8-15-2 15,-35 22-1-15,6-5 2 16,-28 18-9-16,4-12-66 0,-25 24-34 15,1-3-18-15,-18 16-125 16,-3 10-209-16,-30 16 82 16</inkml:trace>
  </inkml:traceGroup>
</inkml:ink>
</file>

<file path=ppt/ink/ink4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7:43.9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CD399C-DC37-4F14-A3FE-5636719FC062}" emma:medium="tactile" emma:mode="ink">
          <msink:context xmlns:msink="http://schemas.microsoft.com/ink/2010/main" type="inkDrawing" rotatedBoundingBox="4729,13864 7740,11632 8089,12102 5077,14334" semanticType="verticalRange" shapeName="Other">
            <msink:sourceLink direction="with" ref="{A732178E-99AC-4AB1-B3A9-18C7B6938D04}"/>
            <msink:sourceLink direction="with" ref="{839FE6F6-7A64-48B0-ABB7-D71A13BA3055}"/>
          </msink:context>
        </emma:interpretation>
      </emma:emma>
    </inkml:annotationXML>
    <inkml:trace contextRef="#ctx0" brushRef="#br0">2989 83 886 0,'-5'-11'389'0,"4"4"8"15,-4-3-205-15,-1 1-102 16,-4-1-48-16,-7-7 2 16,3 6 5-16,-7 4 16 15,-9 5 8-15,-10 2 6 0,-5 9-7 16,-21 5-21-16,1 12-21 16,-15 7-6-16,7 4-5 15,-9 4-3-15,9-5 0 16,-18-3-2-16,5-7-1 15,-22 0 2-15,2 1-1 16,-13 10-3-16,10 4-2 16,-15 15-7-16,14 6-1 0,-12 19 1 15,9-7 4-15,1 12 0 16,18-4 8 0,-14 12-4-16,19-9 0 0,-10 11-8 15,8-8 3-15,-6 9-5 16,22-9 4-16,-3 20-5 15,6-4 5-15,-4 13-5 16,16-7 4-16,-6 11-5 16,16-24 4-16,9-1-2 15,16-24 3-15,5-8-3 16,11-29 1-16,3-11-1 16,4-18-41-16,7-22-135 15,4-21-360-15,9-22 34 16</inkml:trace>
  </inkml:traceGroup>
</inkml:ink>
</file>

<file path=ppt/ink/ink4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7:45.8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9746B2-8BFD-4EDA-BD8B-A32A95D17BF8}" emma:medium="tactile" emma:mode="ink">
          <msink:context xmlns:msink="http://schemas.microsoft.com/ink/2010/main" type="writingRegion" rotatedBoundingBox="828,15441 3566,11713 6552,13906 3814,17634">
            <msink:destinationLink direction="with" ref="{03B399BE-3D47-4B66-A161-049E41A66A1C}"/>
            <msink:destinationLink direction="with" ref="{517ABA61-F83A-45FA-824F-3750C9E0A72E}"/>
          </msink:context>
        </emma:interpretation>
      </emma:emma>
    </inkml:annotationXML>
    <inkml:traceGroup>
      <inkml:annotationXML>
        <emma:emma xmlns:emma="http://www.w3.org/2003/04/emma" version="1.0">
          <emma:interpretation id="{6AB3AB67-BCA6-4165-9E57-CAFF11339A8D}" emma:medium="tactile" emma:mode="ink">
            <msink:context xmlns:msink="http://schemas.microsoft.com/ink/2010/main" type="paragraph" rotatedBoundingBox="828,15441 3566,11713 4994,12761 2255,16490" alignmentLevel="1"/>
          </emma:interpretation>
        </emma:emma>
      </inkml:annotationXML>
      <inkml:traceGroup>
        <inkml:annotationXML>
          <emma:emma xmlns:emma="http://www.w3.org/2003/04/emma" version="1.0">
            <emma:interpretation id="{98BF9202-D794-438D-B811-4441EDC86C5F}" emma:medium="tactile" emma:mode="ink">
              <msink:context xmlns:msink="http://schemas.microsoft.com/ink/2010/main" type="line" rotatedBoundingBox="828,15441 3566,11713 4994,12761 2255,16490"/>
            </emma:interpretation>
          </emma:emma>
        </inkml:annotationXML>
        <inkml:traceGroup>
          <inkml:annotationXML>
            <emma:emma xmlns:emma="http://www.w3.org/2003/04/emma" version="1.0">
              <emma:interpretation id="{9D3D5495-7E17-47A6-ABBF-A4BD0A860903}" emma:medium="tactile" emma:mode="ink">
                <msink:context xmlns:msink="http://schemas.microsoft.com/ink/2010/main" type="inkWord" rotatedBoundingBox="828,15441 3566,11713 4994,12761 2255,16490"/>
              </emma:interpretation>
              <emma:one-of disjunction-type="recognition" id="oneOf0">
                <emma:interpretation id="interp0" emma:lang="" emma:confidence="0">
                  <emma:literal>Bruch-</emma:literal>
                </emma:interpretation>
                <emma:interpretation id="interp1" emma:lang="" emma:confidence="0">
                  <emma:literal>Brach-</emma:literal>
                </emma:interpretation>
                <emma:interpretation id="interp2" emma:lang="" emma:confidence="0">
                  <emma:literal>Drach-</emma:literal>
                </emma:interpretation>
                <emma:interpretation id="interp3" emma:lang="" emma:confidence="0">
                  <emma:literal>Bruch.</emma:literal>
                </emma:interpretation>
                <emma:interpretation id="interp4" emma:lang="" emma:confidence="0">
                  <emma:literal>Brach.</emma:literal>
                </emma:interpretation>
              </emma:one-of>
            </emma:emma>
          </inkml:annotationXML>
          <inkml:trace contextRef="#ctx0" brushRef="#br0">1 298 1043 0,'-10'11'327'0,"5"0"66"15,5-10-278-15,15-10-28 16,8-12-21-16,12-13-2 16,11-2-7-16,16-19-15 15,-2 4-12-15,13 2-11 16,-7 10-9-16,2 13-7 16,-11 26 6-16,4 21-7 15,-12 16 5-15,2 25-6 0,-7 5 4 16,-1 19-5-1,-16-1 10-15,-3 17 14 0,-8-13 15 16,-9 11 14-16,-14-16 12 31,-12 14 8-31,-6-8-11 0,-15 18-8 0,-5-8-12 16,-7 3-11-16,3-29-6 16,-10-16-5-16,6-26 2 15,-11-25-9-15,10-11 1 0,-2-16-12 16,13-7-4-16,10-16-51 15,21-2-32 1,10-14-115-16,11 3 186 16,3-5-548-16,2 8 176 0</inkml:trace>
          <inkml:trace contextRef="#ctx0" brushRef="#br0" timeOffset="-499.1797">-449 581 1167 0,'-34'-35'321'0,"6"-18"91"0,11-5-337 16,9-24-11-16,10-8-29 0,14-42-9 15,12-6-13-15,23-23-6 16,9 17-2 0,15-3-8-16,0 44 4 0,8 29-6 15,-15 40 1-15,4 27-3 16,-15 29 3-16,-2 28 0 15,-17 19 20-15,-6 34 21 16,-15 5 18-16,-11 25 32 16,-11-8 11-16,-10 11-3 15,-6-22-18-15,-4 1-13 16,4-27-29-16,0-1-14 16,3-33-6-16,-2-13-6 15,5-21 0-15,-2-6-3 16,5-7 2-16,6 5-16 15,6 5-8-15,9 9-42 16,6 0-59-16,5-8-86 0,1-7-334 16,2-37 35-16</inkml:trace>
          <inkml:trace contextRef="#ctx0" brushRef="#br0" timeOffset="-836.2788">-172-122 1119 0,'-4'-27'257'0,"8"15"97"16,9 19-329-16,14 28-10 16,11 15-2-16,24 35-2 15,11 18 3-15,32 38 0 16,-1 0 3-16,16 20-7 15,-12-21 1-15,-7-1 0 16,-29-41-4-16,-16-16-7 16,-27-35-20-16,-19-13-32 15,-25-21 36-15,-20-15-363 0,-27-13 110 16</inkml:trace>
          <inkml:trace contextRef="#ctx0" brushRef="#br0" timeOffset="403.4939">493-512 1173 0,'8'9'298'0,"10"21"83"15,12 19-329-15,13 24-16 16,4 7-7-16,13 19 0 16,-2-13 7-16,9-7-8 0,-7-18-7 15,0-12-10-15,-15-19-1 16,-5-6 5-16,-19-12 25 15,-8-4 52-15,-11-13 35 16,-17-8 3-16,-16-13-4 16,-19-29-30-16,-15-21-54 15,-20-25-32-15,5-7-4 16,-1-4-6-16,18 31 9 0,14 21-8 16,25 35 1-16,12 13-10 15,18 20 7-15,15 4-11 16,5 3 9-16,16 0-6 15,7 3 11-15,13-16-7 16,-4-8 8 0,5-9-28-16,-9-11-28 0,-6-17-119 15,-21 4-34-15,-10-17-349 16,-23 0 13-16</inkml:trace>
          <inkml:trace contextRef="#ctx0" brushRef="#br0" timeOffset="815.55">1019-928 991 0,'-7'-4'399'0,"-1"7"46"15,-5 3-271-15,2 20-35 0,5 12-63 16,9 30-31-16,11 12-24 16,11 20-2-16,6-7 5 15,8 1 3-15,-1-26 5 16,5-19-10-16,-8-29-2 15,1-33-5-15,-7-24 2 16,-11-41-3-16,-13-19 7 16,-12-33-2-16,-17 5 0 0,-12-5-7 15,2 34-1-15,4 29 6 16,7 37 2-16,13 36-14 16,16 35 4-16,15 27-5 15,8 8-5-15,16 21-6 16,2-12 14-16,8-7-6 15,-6-24 7-15,-1-19-7 16,-11-17 8-16,-3-15-49 16,-11-16-35-16,-12-39-111 15,-14-10-340-15,-11-31 38 16</inkml:trace>
          <inkml:trace contextRef="#ctx0" brushRef="#br0" timeOffset="1375.9622">1497-1457 1058 0,'2'-3'290'16,"-5"9"70"-16,-2 9-292 0,-1 8-53 16,0 13-6-1,3 13-5-15,8 16 7 0,7 5 11 16,14 24 13-16,3-2 6 16,11 7 7-16,0-16 0 15,4-8-8-15,-12-36-9 16,1-28-2-16,-6-34 8 0,-2-44 0 15,-13-25 6 1,-9-49-4-16,-12-14-3 0,-23-27-19 16,-20 13-3-16,-25-17-6 15,-3 39 0-15,-10 15-1 16,14 44 7-16,12 38-4 16,27 50 3-16,12 44-6 15,18 31 1-15,5 29-7 16,7-1 8-16,7 14-3 15,3-25 7-15,5-8-3 16,-1-27 4-16,1-11-7 16,-2-28 0-16,4-15-9 15,-3-17 3-15,10-11 0 16,3-4 3-16,12-12-3 16,-1 4 9-16,7 7-7 15,-6 9 1-15,4 9-7 16,-5 21 2-16,5 23-7 0,-7 9 7 15,8 22-2-15,-7 4 8 16,1-2 0-16,-11-19 7 16,-1-17-5-16,-8-31 0 15,-8-27-141-15,-6-16-368 16,-10-7 76-16</inkml:trace>
          <inkml:trace contextRef="#ctx0" brushRef="#br0" timeOffset="2417.0859">2200-1903 994 0,'8'9'538'15,"-5"-2"-46"-15,3-5-210 16,4-2-154-16,10-5-64 16,12-7-10-16,4-14-2 15,13-25 2-15,4-21-4 0,6-22-15 16,-9-6-7-16,3-12-11 15,-13 21-1-15,-5 17-75 16,-16 25-113-16,-5 25-389 16,-12 27 21-16</inkml:trace>
        </inkml:traceGroup>
      </inkml:traceGroup>
    </inkml:traceGroup>
    <inkml:traceGroup>
      <inkml:annotationXML>
        <emma:emma xmlns:emma="http://www.w3.org/2003/04/emma" version="1.0">
          <emma:interpretation id="{8D2441A1-7B32-496C-B1E6-7763FDC80A42}" emma:medium="tactile" emma:mode="ink">
            <msink:context xmlns:msink="http://schemas.microsoft.com/ink/2010/main" type="paragraph" rotatedBoundingBox="2418,16389 4540,13398 5224,13883 3102,16874" alignmentLevel="1"/>
          </emma:interpretation>
        </emma:emma>
      </inkml:annotationXML>
      <inkml:traceGroup>
        <inkml:annotationXML>
          <emma:emma xmlns:emma="http://www.w3.org/2003/04/emma" version="1.0">
            <emma:interpretation id="{A732178E-99AC-4AB1-B3A9-18C7B6938D04}" emma:medium="tactile" emma:mode="ink">
              <msink:context xmlns:msink="http://schemas.microsoft.com/ink/2010/main" type="line" rotatedBoundingBox="2418,16389 4540,13398 5224,13883 3102,16874">
                <msink:destinationLink direction="with" ref="{23CD399C-DC37-4F14-A3FE-5636719FC062}"/>
              </msink:context>
            </emma:interpretation>
          </emma:emma>
        </inkml:annotationXML>
        <inkml:traceGroup>
          <inkml:annotationXML>
            <emma:emma xmlns:emma="http://www.w3.org/2003/04/emma" version="1.0">
              <emma:interpretation id="{26D850C1-F810-4C4D-97BD-5C1522F78B06}" emma:medium="tactile" emma:mode="ink">
                <msink:context xmlns:msink="http://schemas.microsoft.com/ink/2010/main" type="inkWord" rotatedBoundingBox="2418,16389 4540,13398 5224,13883 3102,16874"/>
              </emma:interpretation>
              <emma:one-of disjunction-type="recognition" id="oneOf1">
                <emma:interpretation id="interp5" emma:lang="" emma:confidence="0">
                  <emma:literal>wasser</emma:literal>
                </emma:interpretation>
                <emma:interpretation id="interp6" emma:lang="" emma:confidence="0">
                  <emma:literal>wusle</emma:literal>
                </emma:interpretation>
                <emma:interpretation id="interp7" emma:lang="" emma:confidence="0">
                  <emma:literal>wassern</emma:literal>
                </emma:interpretation>
                <emma:interpretation id="interp8" emma:lang="" emma:confidence="0">
                  <emma:literal>weiser</emma:literal>
                </emma:interpretation>
                <emma:interpretation id="interp9" emma:lang="" emma:confidence="0">
                  <emma:literal>wuseln</emma:literal>
                </emma:interpretation>
              </emma:one-of>
            </emma:emma>
          </inkml:annotationXML>
          <inkml:trace contextRef="#ctx0" brushRef="#br0" timeOffset="3326.4135">755 1233 1073 0,'-6'-14'394'0,"2"14"41"0,5 25-269 16,8 14-93-16,11 16-21 15,9 7-31-15,17 15-3 16,7-5-5-16,9 2 3 16,-8-16-3-16,1-11-2 15,-11-25-1-15,-3-23 5 16,-11-28 8-16,4-33 20 16,-16-8 4-16,-13-32 3 15,-15 5-2-15,-6-4-9 16,-12 23-19-16,6 8 4 15,5 39-5-15,6 17-8 16,10 26-4-16,21 32-5 16,7 15-8-16,15 8 1 15,8-2 4-15,14-4 2 0,-11-23 2 16,2-20-3-16,-11-16 1 16,-5-18 7-16,-16-14 8 15,-8-26 14-15,-13-6 4 16,-13-17 3-16,-10 3-4 15,-12-1-5-15,-5 16-11 16,-9 8-3-16,6 21-4 16,3 8-5-16,12 16-5 15,6 8-2-15,14 12-3 16,8 5 1-16,7 4 2 0,4 0-9 16,4-2-25-16,3-15-177 31,0-13-357-31,-2-27 34 0</inkml:trace>
          <inkml:trace contextRef="#ctx0" brushRef="#br0" timeOffset="3724.3995">1535 465 1301 0,'2'38'361'0,"2"30"99"16,10 11-356-16,7 17-26 15,2-10-18-15,6-7-2 16,0-29-15-16,-2-21-12 15,-3-30-19-15,-1-36-1 16,-9-11 0-16,-5-24 3 16,-8-8 3-16,-2-14-1 0,-5 10-5 15,-2 7 0 1,-2 21-6-16,5 18 6 0,2 24-4 16,1 25 0-1,6 12-3-15,8 25 1 0,-2 8-6 16,10 17 4-16,-2-6 1 0,6-11 3 15,-2-21-2-15,4-14 1 16,-10-18-2-16,1-24-53 16,-11-18-73-16,-5-34-411 15,1-8 61-15</inkml:trace>
          <inkml:trace contextRef="#ctx0" brushRef="#br0" timeOffset="4261.1991">1795 10 1238 0,'-8'0'476'0,"1"15"35"0,-1 20-304 0,2 6-108 0,-2 6-36 16,1-1-36-16,4-5-6 15,0-14-10-15,4-17-6 16,4-3-4-16,8-10-2 16,1-5-3-16,13-4-1 15,4 1 0-15,10-10 1 16,-2 3 0-16,14-10-2 0,-4 1 0 15,4-2 1-15,-6 8 0 16,-1 0-1-16,-13 12 0 16,-3 9-4-16,-12 16-5 15,-7 10 9-15,-11 18 11 16,-9 26 22-16,-8 4 12 16,-13 11 16-16,0-9-6 15,-4-14-8-15,2-28-15 0,-1-22-33 16,10-27-69-1,5-29-488 1,6-9 118-16</inkml:trace>
          <inkml:trace contextRef="#ctx0" brushRef="#br0" timeOffset="4331.0671">2115-474 765 0,'0'6'544'0,"-9"33"-86"16,-3 13-99-16,-3 24-239 15,1 1-64-15,0 4-10 16,7-25-27-16,-1-11-5 16,10-20-9-16,5-13-3 15,2-9-3-15,5-9 0 16,6-5 2-16,7-10 1 16,-1-2 1-16,10-12 2 0,1 0-1 15,7 0-2 1,-6 10-2-16,6 3-2 0,-10 19-1 15,3 14-3-15,-11 15 0 16,-2 18 3-16,-9 10 11 16,-6 18 21-16,-7-5 15 15,-8 5 17-15,-5-12-2 16,-1-6-4-16,-3-22-19 0,-5-11-6 16,0-22-33-16,1-17-145 15,-1-10 289-15,-4-5-683 16,16-10 175-16</inkml:trace>
          <inkml:trace contextRef="#ctx0" brushRef="#br0" timeOffset="4877.4758">2590-271 1144 0,'6'-59'368'0,"-8"-8"52"15,-4 2-331-15,-12-14-19 16,-3 12-50-16,-9-1 1 15,-1 12 6-15,5 11 19 16,7 23 5-16,2 19 3 16,8 20-4-16,4 16-4 0,4 11-18 15,8 8-4-15,4-7-6 16,6-1-6-16,4-16-4 16,6-6-1-16,-1-6-1 15,17-7-3-15,-2-2 0 16,13 1-1-16,-1-7-2 15,8-10-1-15,-8 5 2 16,2-8-2-16,-14-7 1 16,-6-11 5-16,-16 0 1 15,-8-23 23-15,-14 1 12 0,-9-10 17 16,-14 7 3-16,-18 5 6 16,-11 17-20-16,-14 7-5 15,-3 14-16-15,-1 6-3 16,17 1-6-16,14 5-2 15,21-3-7-15,11-3-8 16,18-3-3-16,18-14-5 16,9-9-1-16,24-13 1 15,8-4 11-15,13-22-28 16,-1 0-117-16,12-7-444 16,-17 13 81-16</inkml:trace>
        </inkml:traceGroup>
      </inkml:traceGroup>
    </inkml:traceGroup>
    <inkml:traceGroup>
      <inkml:annotationXML>
        <emma:emma xmlns:emma="http://www.w3.org/2003/04/emma" version="1.0">
          <emma:interpretation id="{D592D568-50F1-4053-A88B-AFA3109BB48E}" emma:medium="tactile" emma:mode="ink">
            <msink:context xmlns:msink="http://schemas.microsoft.com/ink/2010/main" type="paragraph" rotatedBoundingBox="2994,16793 5251,14002 6057,14653 3800,17444" alignmentLevel="1"/>
          </emma:interpretation>
        </emma:emma>
      </inkml:annotationXML>
      <inkml:traceGroup>
        <inkml:annotationXML>
          <emma:emma xmlns:emma="http://www.w3.org/2003/04/emma" version="1.0">
            <emma:interpretation id="{839FE6F6-7A64-48B0-ABB7-D71A13BA3055}" emma:medium="tactile" emma:mode="ink">
              <msink:context xmlns:msink="http://schemas.microsoft.com/ink/2010/main" type="line" rotatedBoundingBox="2994,16793 5251,14002 6057,14653 3800,17444">
                <msink:destinationLink direction="with" ref="{23CD399C-DC37-4F14-A3FE-5636719FC062}"/>
              </msink:context>
            </emma:interpretation>
          </emma:emma>
        </inkml:annotationXML>
        <inkml:traceGroup>
          <inkml:annotationXML>
            <emma:emma xmlns:emma="http://www.w3.org/2003/04/emma" version="1.0">
              <emma:interpretation id="{726F7D3E-2B71-45A4-AB21-331D2D4C0141}" emma:medium="tactile" emma:mode="ink">
                <msink:context xmlns:msink="http://schemas.microsoft.com/ink/2010/main" type="inkWord" rotatedBoundingBox="2994,16793 5251,14002 6057,14653 3800,17444"/>
              </emma:interpretation>
              <emma:one-of disjunction-type="recognition" id="oneOf2">
                <emma:interpretation id="interp10" emma:lang="" emma:confidence="0">
                  <emma:literal>ausweine</emma:literal>
                </emma:interpretation>
                <emma:interpretation id="interp11" emma:lang="" emma:confidence="0">
                  <emma:literal>aufweine</emma:literal>
                </emma:interpretation>
                <emma:interpretation id="interp12" emma:lang="" emma:confidence="0">
                  <emma:literal>ausweise</emma:literal>
                </emma:interpretation>
                <emma:interpretation id="interp13" emma:lang="" emma:confidence="0">
                  <emma:literal>auswirke</emma:literal>
                </emma:interpretation>
                <emma:interpretation id="interp14" emma:lang="" emma:confidence="0">
                  <emma:literal>auswürfe</emma:literal>
                </emma:interpretation>
              </emma:one-of>
            </emma:emma>
          </inkml:annotationXML>
          <inkml:trace contextRef="#ctx0" brushRef="#br0" timeOffset="6162.6905">1833 1793 1124 0,'-28'-38'427'16,"-2"14"74"-16,6 16-314 15,-5 25-17-15,11 21-70 0,10 33-24 16,7 9-49-16,16 27-1 16,17-6-22-16,12 1 9 15,3-28-11 1,7-18 5-16,-7-31-10 0,-4-39 8 15,-14-31-6-15,-14-37 13 16,-23-23 1-16,-17-32 14 16,-12 14-3-16,-14 8 7 15,-3 32-12-15,6 25 2 16,13 43-20-16,12 25-3 16,19 18-11-16,19 20 6 15,12 7-3-15,10 0-24 16,2-14-61-16,2-16-108 15,-12-23 457-15,-6-28-811 16,-16-19 345-16</inkml:trace>
          <inkml:trace contextRef="#ctx0" brushRef="#br0" timeOffset="6583.618">1755 1189 724 0,'31'44'420'0,"5"11"-41"16,11 16-70-16,2 2-217 15,8 13 15-15,-7-14-23 0,10 8-4 16,-6-15-33 0,1-6-9-16,-8-21-25 0,-8-12 18 15,-14-23 1-15,-6-23 31 16,-5-19 11-16,-15-44 29 16,-10-13-21-16,-12-51 1 15,-12-13-28-15,-13-13-6 16,4 31-29-16,3 11 3 15,6 52-13-15,9 31 1 16,15 34-16-16,5 20-13 16,5 8-35-16,5 21-133 15,2 12 227-15,-1 15-622 16,-3-1 166-16</inkml:trace>
          <inkml:trace contextRef="#ctx0" brushRef="#br0" timeOffset="6589.6018">2294 1521 1171 0,'36'64'273'16,"8"4"116"-16,-1-12-351 15,7-12-2-15,-8-27-14 16,6-29-5-16,-12-26-14 16,-4-27 8-16,-12-11 1 15,-13-24-8-15,-14 9-396 16,-4-5 133-16</inkml:trace>
          <inkml:trace contextRef="#ctx0" brushRef="#br0" timeOffset="7286.1287">2529 1074 929 0,'-6'16'358'15,"8"10"33"-15,1 14-189 16,4 4-127-16,5 0 8 16,4-11-10-16,0 0-14 15,1-14-21-15,4-13-6 16,-4-8-21-16,3-12 9 15,-4-11-8-15,7-15 7 16,-2-7-4-16,7-6 3 16,0 6-11-16,3 2 1 15,-2 16-7-15,4 9 5 16,-10 15-3-16,3 7 11 16,-7 7-2-16,-5-1 6 0,-3-5-5 15,1-12 10-15,-5-13-6 16,1-14 10-16,-1-5-8 15,3 0 6-15,-1 5-15 16,0 8 0-16,-2 15-13 16,7 8 5-16,0 3-9 15,5 12 11-15,4 2-5 16,3-2 8-16,0 1-6 0,-2-6 10 16,-6-15-9-16,-6-15 11 15,-9-21-7-15,-3-27 6 16,-3-3-5-16,-1-4 3 15,2 12-7-15,2 21 1 16,2 25-6-16,1 18-1 16,4 18-1-16,7 14 3 15,1 4-1-15,5 5 7 16,-3-10-1-16,-2-9 4 16,-4-22-2-16,-1-28 7 15,-4-24-3 1,-1-22 3-16,-4-2-4 0,1-4 3 15,-2 24-9-15,0 14 0 16,1 22-6-16,10 18 0 16,3 18-6-16,10 14 7 15,3 16-1-15,11 22 15 0,-5 1 5 16,4 2 19 0,-7-8-8-16,1-21 6 0,-13-21-14 15,-3-28 3-15,-9-19-19 16,-9-22 8-16,-6-2-5 15,-8-13-24-15,-10 12-99 16,-10-12-455-16,-3 11 90 16</inkml:trace>
          <inkml:trace contextRef="#ctx0" brushRef="#br0" timeOffset="7677.8045">3072-101 1149 0,'-22'-10'472'16,"10"2"31"-16,2 0-277 15,4 4-125-15,8-1-29 16,-1 5-62-16,4-6 1 16,-2 6-69-16,15-1-448 15,-1 5 135-15</inkml:trace>
          <inkml:trace contextRef="#ctx0" brushRef="#br0" timeOffset="8450.4413">3207-463 1615 0,'-6'-25'523'15,"8"24"70"-15,-1-1-408 16,4 4-150-16,-2-1-8 16,-3 1-38-16,-3 5-87 15,0 6 186-15,-3 29-680 16,-3 1 194-16</inkml:trace>
          <inkml:trace contextRef="#ctx0" brushRef="#br0" timeOffset="8059.9638">3631-67 885 0,'6'3'412'0,"-2"0"18"0,6 0-160 16,2-2-113-16,0-4-8 15,1-4-50-15,9-21 0 16,-1-10-42-16,2-30-3 16,-4-11-22-16,-2-13-1 15,-8 2-21-15,-1 1 2 16,-11 23-11-16,-2 15 5 16,-4 16-6-16,-6 18 13 15,-3 17-4-15,-2 21 6 0,0 13-7 16,2 28 7-16,4 17-14 15,7 26 6 1,7-2-6-16,9 9 12 0,6-16-8 16,11-14 11-1,4-29-9-15,8-18 4 0,2-28-12 16,5-24 9-16,1-16-9 16,7-23 1-16,-6-5 4 0,1-9-2 15,-13 13-42 1,-15 4-120-16,-17 16-405 0,-24 16 52 15</inkml:trace>
        </inkml:traceGroup>
      </inkml:traceGroup>
    </inkml:traceGroup>
  </inkml:traceGroup>
</inkml:ink>
</file>

<file path=ppt/ink/ink44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47:47.8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F1CF799-8031-4248-B010-AA8C96579339}" emma:medium="tactile" emma:mode="ink">
          <msink:context xmlns:msink="http://schemas.microsoft.com/ink/2010/main" type="writingRegion" rotatedBoundingBox="11029,13509 11112,13509 11112,15808 11029,15808"/>
        </emma:interpretation>
      </emma:emma>
    </inkml:annotationXML>
    <inkml:traceGroup>
      <inkml:annotationXML>
        <emma:emma xmlns:emma="http://www.w3.org/2003/04/emma" version="1.0">
          <emma:interpretation id="{5F80BFED-BEBE-44CB-958E-E427C74ADED9}" emma:medium="tactile" emma:mode="ink">
            <msink:context xmlns:msink="http://schemas.microsoft.com/ink/2010/main" type="paragraph" rotatedBoundingBox="11029,13509 11112,13509 11112,15808 11029,15808" alignmentLevel="1"/>
          </emma:interpretation>
        </emma:emma>
      </inkml:annotationXML>
      <inkml:traceGroup>
        <inkml:annotationXML>
          <emma:emma xmlns:emma="http://www.w3.org/2003/04/emma" version="1.0">
            <emma:interpretation id="{77449957-C284-4687-BD9F-21A2C75A722A}" emma:medium="tactile" emma:mode="ink">
              <msink:context xmlns:msink="http://schemas.microsoft.com/ink/2010/main" type="line" rotatedBoundingBox="11029,13509 11112,13509 11112,15808 11029,15808"/>
            </emma:interpretation>
          </emma:emma>
        </inkml:annotationXML>
        <inkml:traceGroup>
          <inkml:annotationXML>
            <emma:emma xmlns:emma="http://www.w3.org/2003/04/emma" version="1.0">
              <emma:interpretation id="{86AC8C2D-A965-494A-9160-262EC3740172}" emma:medium="tactile" emma:mode="ink">
                <msink:context xmlns:msink="http://schemas.microsoft.com/ink/2010/main" type="inkWord" rotatedBoundingBox="11029,13509 11044,13509 11044,13524 11029,13524"/>
              </emma:interpretation>
              <emma:one-of disjunction-type="recognition" id="oneOf0">
                <emma:interpretation id="interp0" emma:lang="" emma:confidence="1">
                  <emma:literal/>
                </emma:interpretation>
              </emma:one-of>
            </emma:emma>
          </inkml:annotationXML>
          <inkml:trace contextRef="#ctx0" brushRef="#br0">0 0 0</inkml:trace>
        </inkml:traceGroup>
        <inkml:traceGroup>
          <inkml:annotationXML>
            <emma:emma xmlns:emma="http://www.w3.org/2003/04/emma" version="1.0">
              <emma:interpretation id="{30B9F489-BBF7-493D-A136-15B575BA6C94}" emma:medium="tactile" emma:mode="ink">
                <msink:context xmlns:msink="http://schemas.microsoft.com/ink/2010/main" type="inkWord" rotatedBoundingBox="11097,15793 11112,15793 11112,15808 11097,15808"/>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0" brushRef="#br0" timeOffset="3768.8105">68 2284 0</inkml:trace>
        </inkml:traceGroup>
      </inkml:traceGroup>
    </inkml:traceGroup>
  </inkml:traceGroup>
</inkml:ink>
</file>

<file path=ppt/ink/ink4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7:55.5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B399BE-3D47-4B66-A161-049E41A66A1C}" emma:medium="tactile" emma:mode="ink">
          <msink:context xmlns:msink="http://schemas.microsoft.com/ink/2010/main" type="inkDrawing" rotatedBoundingBox="-347,16453 3465,10059 8140,12847 4328,19240" semanticType="9" shapeName="Other">
            <msink:sourceLink direction="with" ref="{F69746B2-8BFD-4EDA-BD8B-A32A95D17BF8}"/>
          </msink:context>
        </emma:interpretation>
      </emma:emma>
    </inkml:annotationXML>
    <inkml:trace contextRef="#ctx0" brushRef="#br0">75 4596 811 0,'-36'-137'209'0,"3"4"93"0,13 22-218 15,11-3 12-15,18 19-9 16,20-18 16-16,15 7-31 16,25-27-9-16,12 10-27 15,33-33-2-15,6 11-21 16,33-21-1-16,-9 29-11 0,29-45 5 15,-18 10-4-15,22-32 3 16,-21 9-3-16,30-57 3 16,-20 19-5-16,29-54 4 15,-24 40-5-15,23-17 3 16,-30 53-4-16,3 15 5 16,-36 81-5-16,-1-4 5 15,-33 48-3-15,0 21 7 16,-19 29-6-16,-2 3 8 15,-17 21 2-15,-2-6 0 16,-20-7-5-16,-4-3 11 16,-12-4 3-16,-8-4 12 15,-9 6 8-15,1 3 6 16,1 13-14-16,9 26-11 16,5 22-19-16,21 47 5 15,12 23-6-15,29 36 13 16,9 17 3-16,38 35 5 0,0-20-11 15,31 24 5-15,-17-26-10 16,19 2 5-16,-28-34-8 16,18 15 15-16,-28-25-3 15,14 33 14-15,-22-21-3 16,11 13 12-16,-24-21-13 16,11 1 1-16,-15-41-13 0,5-3 4 15,-16-29-10 1,2-6 3-16,-20-19-5 0,-2-9 3 15,-18-8-6-15,2 5 5 16,-11 0-5-16,0 3 3 16,-7 1-3-16,3-1-25 15,-11-12-19-15,-4-6-7 16,-13-12-2-16,-5-8 3 16,-9-5 29-16,-3-1 29 15,1 5 16-15,-2 17 8 16,3 16-5-16,-7 30 0 15,1 11-14-15,-12 26-6 16,-6 0-8-16,-19 10 1 16,-7-16 0-1,-20 11 27-15,-4-20 7 0,-33 7 8 16,-3-9-3-16,-36 26 3 16,-3-2-30-16,-45 32-5 0,7 2-10 15,-27 37 4-15,18-8-3 16,-27 37 7-16,40-6-6 15,-21 37 5-15,22-25-4 16,-12 31 4-16,28-41-8 16,-30 27 6-16,33-33-4 15,-17 1 4-15,21-40-7 16,-14-6 6-16,39-58-3 0,11-32-44 16,41-48-128-16,44-23-374 15,43-31 37-15</inkml:trace>
    <inkml:trace contextRef="#ctx0" brushRef="#br0" timeOffset="-837.3043">7 3898 924 0,'-27'18'296'16,"12"28"50"-16,12 17-255 15,21 38-30 1,20 22-30-16,24 56 8 0,21 12-12 15,42 47 5 1,8-9-12-16,45 32 2 0,-1-32-15 0,36 20 12 16,-22-33-8-16,18 11 17 15,-33-33-4-15,8 20 14 16,-44-45-8 0,-7-2 10-16,-34-40-15 0,-10-12 2 15,-34-49-10-15,-14-15 1 16,-21-34-16-16,-28-32 5 15,-29-32-62-15,-35-37-381 16,-33-30 109-16</inkml:trace>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1:02.5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4DCAA30-3B43-47C4-8AEE-7A783DCA44F6}" emma:medium="tactile" emma:mode="ink">
          <msink:context xmlns:msink="http://schemas.microsoft.com/ink/2010/main" type="inkDrawing" rotatedBoundingBox="1640,5364 17988,5604 17984,5831 1636,5591" shapeName="Other"/>
        </emma:interpretation>
      </emma:emma>
    </inkml:annotationXML>
    <inkml:trace contextRef="#ctx0" brushRef="#br0">-3 183 973 0,'6'0'604'16,"0"0"-554"-16,9-4-19 0,2-2-26 15,15-6-1-15,0-2-2 16,13-3 2-16,-1 1-4 16,6-3 2-16,-1 1-1 15,5 1-1-15,-2 2 0 16,7-1 0-16,-7 3-1 15,4 3 1-15,-8 2-1 16,9 2 1-16,-9 3 0 0,13 2 2 16,-7 2-2-16,13 1 1 15,-8-1-1-15,16 4 0 16,-11-2-2-16,7 0 1 16,-4 0 0-16,10 0 2 15,-10 0 0-15,15 5-1 16,-3 2 2-16,9-2-1 15,-8-2-1-15,11 0 1 16,-11-3 0-16,13-5-1 16,-14 5 1-16,13 3 1 15,-7 1-1-15,14 2-1 16,-12-3-1-16,14 0 1 16,-10-3-1-16,12-5 2 15,-12 1-1-15,19 1 2 16,-16 0-3-16,9 3 1 15,-10 3 0-15,10 3 1 16,-11-3-1-16,21 3 3 16,-15-3-3-16,13 0 2 0,-8 0-2 15,14-1 2-15,-15-4-2 16,19 2 1-16,-12-3-1 16,17 0 0-16,-18-1 0 15,15 1 1-15,-12 3 0 16,13 0-1-16,-22 0 0 15,24 3-1-15,-19 0 1 16,18 0 1-16,-11-1-1 0,16-2 1 16,-19-3-2-16,19-2 2 15,-16 2-1-15,17-1 1 16,-18-1-1-16,18 5 0 16,-17 2 0-16,18 2 0 15,-20 3-1-15,17 0 2 16,-14 2 0-16,16-1 0 15,-19 0-1-15,19-4 1 16,-15 4 0-16,18-1 0 16,-14-5-2-16,13-4 2 15,-13 3-1-15,15-4 0 16,-16 1 0-16,14 4 2 16,-16 1 0-16,16-2 2 15,-14 1 0-15,11-4 1 16,-14 1-1-16,14 5-2 0,-15-1-1 15,14 2 0-15,-16-3-1 16,19 4 1-16,-20-9-1 16,17 1 1-16,-14-4 0 15,13 2 4-15,-19-2-1 16,14 6 1-16,-19-5-1 16,18 4 0-16,-13-1-3 15,13-1 1-15,-13-3-1 0,14 2 0 16,-16 1 0-16,18 0 1 15,-19 0-2-15,18-8 2 16,-14 2-2-16,13-2 1 16,-16-1 0-16,16-1 0 15,-20 4-2-15,17-4 2 16,-15 6 2-16,10-4 5 16,-7 4 2-16,13-4 1 15,-13 5-2-15,12-6 0 16,-11 3-6-16,17 0-1 15,-14-3 0-15,13-2-1 16,-14 5-2-16,12-3 3 16,-17 1-1-16,15 7-1 0,-18-1 1 15,13-1-1-15,-15 5-1 16,10-1 2 0,-12 1 0-16,18 1-1 0,-19 2 1 15,8-2-2-15,-10 1 1 16,4 1 0-16,-15 1 0 15,12 1 1-15,-9 1-1 16,3-2 0-16,-4 3 0 16,8-1-1-16,-13-2 1 15,12-2 2-15,-9 2-2 16,5-6 1-16,-10 2 0 0,5 4-1 16,-10-5-1-16,11-1-17 15,-9 2-15-15,24-11-86 16,-3-9-247-1,27-16 39-15</inkml:trace>
  </inkml:traceGroup>
</inkml:ink>
</file>

<file path=ppt/ink/ink4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02.36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467699D-E566-4958-9C91-DA80F818757F}" emma:medium="tactile" emma:mode="ink">
          <msink:context xmlns:msink="http://schemas.microsoft.com/ink/2010/main" type="inkDrawing" rotatedBoundingBox="4961,11477 16173,3838 17101,5200 5889,12839" semanticType="verticalRange" shapeName="Other">
            <msink:sourceLink direction="with" ref="{67248E6A-60FD-4789-A147-BD8F1846A8BC}"/>
            <msink:sourceLink direction="with" ref="{5EA2AD48-8E02-47B5-AC40-A150CBC45DAF}"/>
            <msink:destinationLink direction="with" ref="{6AFC4268-774E-49C1-814A-3D8A478A0005}"/>
          </msink:context>
        </emma:interpretation>
      </emma:emma>
    </inkml:annotationXML>
    <inkml:trace contextRef="#ctx0" brushRef="#br0">91 8463 996 0,'-54'14'484'0,"13"-16"-43"16,26-19-217-16,27-40-167 15,38-31-59 1,0 1 3-16,97-144-1 15,93-90 2 1,27-27-4-16,47-12 2 16,-33 92-1-16,24-7 0 15,-53 68 0-15,42 12-4 16,-22 34-3-16,30 15 0 16,-29 57 0-16,32 25 1 15,-35 24 5-15,33 7 1 16,-30 15 2-16,38-27 1 15,-33-15-1-15,39-42-1 16,-36-27 2-16,41-60-1 16,-46-6 0-16,39-44 3 15,-43 23-1-15,28-3 0 0,-51 44 6 16,29 15 21-16,-41 61 12 16,22 9 8-16,-37 34 7 15,34-1-4-15,-28 11-18 16,33-38-15-16,-29-26-6 15,26-61-3-15,-31-34-2 16,13-79 0-16,-49-14-1 0,9-32 0 16,-48 15-3-1,-23-13-1-15,-44 56-1 0,-26 18 0 16,-36 61 3-16,-17 50 53 16,-7 62 15-16,-7 31 15 15,2 39-1-15,3 11-2 16,4 1-55-16,-1-12-230 15,0-23-400-15</inkml:trace>
  </inkml:traceGroup>
</inkml:ink>
</file>

<file path=ppt/ink/ink4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39:24.3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C4675F-C6AE-48F8-8007-088C50002E29}" emma:medium="tactile" emma:mode="ink">
          <msink:context xmlns:msink="http://schemas.microsoft.com/ink/2010/main" type="inkDrawing" rotatedBoundingBox="8548,8541 12479,7652 12534,7894 8603,8782" semanticType="underline" shapeName="Other">
            <msink:sourceLink direction="with" ref="{53DDDC9F-B6BF-4EA8-AC76-C53A293F68DF}"/>
            <msink:sourceLink direction="with" ref="{A161B23A-7102-4D67-8545-E0E1FE227165}"/>
          </msink:context>
        </emma:interpretation>
      </emma:emma>
    </inkml:annotationXML>
    <inkml:trace contextRef="#ctx0" brushRef="#br0">-11 907 939 0,'-2'5'511'0,"2"1"-58"16,25 4-165-16,13 4-224 16,34-6-18-16,33-8-10 15,61-16 11-15,13-14 1 16,63-18 0-16,6-6-20 15,38-8-8-15,-20 12-10 0,36 3 0 16,-49 8-5-16,17-2 1 16,-45 4-1-16,1-13 27 15,-47-1 9-15,8-6 12 16,-40 4 5-16,2-10 3 16,-33 6-28-16,-12-5-11 15,-33 14-11-15,-19 4-1 16,-34 18-6-16,-20 8-54 15,-22 18-71-15,-26 19-457 16,-12 16 73-16</inkml:trace>
  </inkml:traceGroup>
</inkml:ink>
</file>

<file path=ppt/ink/ink4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7:58.80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17ABA61-F83A-45FA-824F-3750C9E0A72E}" emma:medium="tactile" emma:mode="ink">
          <msink:context xmlns:msink="http://schemas.microsoft.com/ink/2010/main" type="inkDrawing" rotatedBoundingBox="-332,16240 3011,9877 8033,12515 4689,18879" semanticType="9" shapeName="Other">
            <msink:sourceLink direction="with" ref="{F69746B2-8BFD-4EDA-BD8B-A32A95D17BF8}"/>
          </msink:context>
        </emma:interpretation>
      </emma:emma>
    </inkml:annotationXML>
    <inkml:trace contextRef="#ctx0" brushRef="#br0">320 4011 1350 0,'27'44'349'0,"8"20"97"16,20 22-378-16,8-3-34 0,12 24-9 16,-4-9 6-16,23 28 11 15,-4-6 3-15,23 36-5 32,1-4-4-32,24 44-8 0,-18-11-8 0,21 32-10 15,-24-15-4-15,14 18-8 16,-27-40 11-16,13 5 2 15,-20-33 7-15,8-8-2 16,-17-33 7-16,15 6-11 16,-18-29-5-16,-2-5-6 15,-19-20 3-15,0-16-9 16,-17-29 2-16,8-24-6 0,-4-25 6 16,13-16-5-16,0-4 10 15,16-8-1-15,-3 15 5 16,24 7-5-16,0 14 5 15,22 5-7-15,0 6 6 16,15-18-7-16,-10-11 7 16,13-28-10-16,-17-19 3 15,10-33-5-15,-16 0 6 16,11-36-5-16,-14 6 8 16,22-6-1-16,-10 19 5 0,17-3-5 15,-9 37 5-15,20 3-6 16,-21 16 3-16,5-7-4 15,-17 16 6-15,2-7-6 16,-27 5 3-16,0-14-3 16,-18 8 4-16,2-13-6 15,-13 3 5-15,0-2-5 16,-12 22 6-16,-4-9-4 16,-13 14 5-16,-5-7-7 15,-11 7 5-15,-4-18-7 16,-8 4 5-16,-4-14-7 15,-8-1 7-15,-7-27-6 16,-7-4 7-16,-12-19-5 16,-5 7 6-16,-18-30-4 0,-12 13 6 15,-19-15-6-15,-1 6 6 16,-18-35-5-16,14 28 5 16,-19-25-5-16,8 14 3 15,-12-23-3 1,9 38 3-16,-13-27-4 0,22 27 5 15,-6-14-5-15,17 42 4 16,-7 1-3-16,14 39 3 0,-10 8-2 16,15 38 3-16,-7-5-3 15,13 11 5-15,1-8-5 16,11 8 1-16,-3-7-2 16,5 7 4-16,-5-2-6 15,4 14 5-15,-12 6-4 16,5 21 3-16,-11 15-9 15,2 21 4-15,-18 42-4 16,-1 14 6-16,-26 31-1 16,2 5 8-16,-29 37 0 15,13-13 5-15,-32 31-4 16,8-17 1-16,-31 37-4 16,3-20 2-16,-57 36-7 15,20-9 5-15,-43 49-6 16,13-12 4-16,-23 44 7 15,37-14 8-15,-19 36-1 16,41-46 11-16,-2 22 2 0,40-58-7 16,5-11-8-16,37-71 3 15,21-22-22-15,38-63-60 16,14-56-493-16,23-43 131 16</inkml:trace>
  </inkml:traceGroup>
</inkml:ink>
</file>

<file path=ppt/ink/ink4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15.76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17103F9-47AF-429A-BC55-60581078AEC0}" emma:medium="tactile" emma:mode="ink">
          <msink:context xmlns:msink="http://schemas.microsoft.com/ink/2010/main" type="writingRegion" rotatedBoundingBox="16658,3863 20506,778 22416,3160 18568,6245">
            <msink:destinationLink direction="with" ref="{9A22746E-BEBB-4F11-AB6E-06EE18D695B0}"/>
            <msink:destinationLink direction="with" ref="{8A14AAC3-AAE0-4F3B-9902-A4DA96738848}"/>
          </msink:context>
        </emma:interpretation>
      </emma:emma>
    </inkml:annotationXML>
    <inkml:traceGroup>
      <inkml:annotationXML>
        <emma:emma xmlns:emma="http://www.w3.org/2003/04/emma" version="1.0">
          <emma:interpretation id="{747047DA-640B-4B59-A9BE-AFF79C2BD1F4}" emma:medium="tactile" emma:mode="ink">
            <msink:context xmlns:msink="http://schemas.microsoft.com/ink/2010/main" type="paragraph" rotatedBoundingBox="16658,3863 20506,778 22416,3160 18568,6245" alignmentLevel="1"/>
          </emma:interpretation>
        </emma:emma>
      </inkml:annotationXML>
      <inkml:traceGroup>
        <inkml:annotationXML>
          <emma:emma xmlns:emma="http://www.w3.org/2003/04/emma" version="1.0">
            <emma:interpretation id="{0AF30DCB-CFFE-49A8-BD70-6340D1039719}" emma:medium="tactile" emma:mode="ink">
              <msink:context xmlns:msink="http://schemas.microsoft.com/ink/2010/main" type="line" rotatedBoundingBox="16632,3808 20333,949 21123,1973 17422,4831"/>
            </emma:interpretation>
          </emma:emma>
        </inkml:annotationXML>
        <inkml:traceGroup>
          <inkml:annotationXML>
            <emma:emma xmlns:emma="http://www.w3.org/2003/04/emma" version="1.0">
              <emma:interpretation id="{372CB602-A62F-416C-82E9-644A41778E61}" emma:medium="tactile" emma:mode="ink">
                <msink:context xmlns:msink="http://schemas.microsoft.com/ink/2010/main" type="inkWord" rotatedBoundingBox="16660,3845 17690,3049 18453,4036 17422,4831"/>
              </emma:interpretation>
              <emma:one-of disjunction-type="recognition" id="oneOf0">
                <emma:interpretation id="interp0" emma:lang="" emma:confidence="1">
                  <emma:literal/>
                </emma:interpretation>
              </emma:one-of>
            </emma:emma>
          </inkml:annotationXML>
          <inkml:trace contextRef="#ctx0" brushRef="#br0">-3461-1136 1400 0,'4'0'489'0,"7"-17"50"16,4 9-349-16,6-8-119 0,0-8-39 15,4-8 1-15,-6-2-15 16,-2-13-5-16,-8 0-8 15,-12-10-2-15,-14-1 0 16,-11 5 0-16,-6 19-3 16,-4 24 2-16,8 33 0 15,0 17 4-15,11 24 8 16,6 5 17-16,7 0 6 16,10 0 16-16,7-4-2 0,13-18-4 15,6-11-18-15,10-18-6 16,1-25-16-16,11-19-18 15,-8-12 13-15,0-4-622 16,-14-17 196-16</inkml:trace>
          <inkml:trace contextRef="#ctx0" brushRef="#br0" timeOffset="-524.1718">-4030-277 1261 0,'-7'10'541'15,"9"-13"2"-15,4-7-236 16,3-21-216-16,9-37-17 16,10-25-16-16,5-28-12 15,-1-5-29-15,-2-8-8 16,-8 25-7-16,-10 26-1 31,-6 36-3-31,0 26-5 0,-2 28-1 0,4 43-1 16,4 8 2-1,6 12 3-15,4 2 5 0,3 13 3 16,3-19 1-16,0-1 3 16,1-6 0-16,0 3 1 15,-2-18-2-15,8 11-3 16,-1-11-2-16,1 3 6 0,-8-2 7 15,-4 16 19-15,-16-12 11 16,-8 8 13-16,-8-11 1 16,-11-13 0-16,-6-22-14 15,-10-25-8-15,-10-21-30 16,-31-34-69-16,-7-21-56 16,-13-40-167-16,6 2-388 15,15-11 43-15</inkml:trace>
          <inkml:trace contextRef="#ctx0" brushRef="#br0" timeOffset="-406.4792">-3983-1161 1131 0,'19'-30'484'0,"3"-11"70"15,-3 17-313-15,3-2-33 16,-3 15-88-16,4-1-43 16,-5 11-52-16,8 2-181 15,9 13-390-15,-2 9-19 16</inkml:trace>
        </inkml:traceGroup>
        <inkml:traceGroup>
          <inkml:annotationXML>
            <emma:emma xmlns:emma="http://www.w3.org/2003/04/emma" version="1.0">
              <emma:interpretation id="{5FFAC92D-0FF1-4AE1-8B2A-90E9FA64C886}" emma:medium="tactile" emma:mode="ink">
                <msink:context xmlns:msink="http://schemas.microsoft.com/ink/2010/main" type="inkWord" rotatedBoundingBox="18118,2660 20333,949 20814,1572 18599,3282"/>
              </emma:interpretation>
              <emma:one-of disjunction-type="recognition" id="oneOf1">
                <emma:interpretation id="interp1" emma:lang="" emma:confidence="0">
                  <emma:literal>machen</emma:literal>
                </emma:interpretation>
                <emma:interpretation id="interp2" emma:lang="" emma:confidence="0">
                  <emma:literal>nahm</emma:literal>
                </emma:interpretation>
                <emma:interpretation id="interp3" emma:lang="" emma:confidence="0">
                  <emma:literal>nahen</emma:literal>
                </emma:interpretation>
                <emma:interpretation id="interp4" emma:lang="" emma:confidence="0">
                  <emma:literal>welchen</emma:literal>
                </emma:interpretation>
                <emma:interpretation id="interp5" emma:lang="" emma:confidence="0">
                  <emma:literal>wachen</emma:literal>
                </emma:interpretation>
              </emma:one-of>
            </emma:emma>
          </inkml:annotationXML>
          <inkml:trace contextRef="#ctx0" brushRef="#br0" timeOffset="1651.927">-2850-1954 1457 0,'-8'-15'390'0,"4"4"116"15,2 5-420-15,8 18-33 16,7 19-28-16,5 2 1 16,6 26-16-16,9 15 10 15,-2-8-5-15,-1 0 10 16,-1-3-7-16,1-38-2 16,-5-22 4-16,3-47 13 15,-3-27-8-15,-3-24 6 0,-3 5-1 16,-6 5-8-16,-7 38-17 15,0 15 6-15,-2 22-13 16,2 8 4-16,4 16-8 16,11 15 8-16,5-5-9 15,0 18 13-15,1-8-5 16,1-1 10-16,-9-15-8 16,1 4 10-16,3-27-11 0,4-16 10 15,-3-16-8-15,-1-13 0 16,-6 5-31-16,-6-16-98 15,-15 14-71-15,1 1-53 16,-1 18 0-16,2-3 17 16,4 27 101-16,2 2 63 15,1 11 59-15,1-4 15 16,3-1 17-16,3-17 28 16,-1-7 14-16,6-16 33 15,-5-7-1-15,-3-2 13 16,-6 7-11-16,-5 9 22 15,-7 15-24-15,-4 16 9 16,-1 14-23-16,-3 24-10 16,4 13-38-16,0 17-5 15,6 3-19-15,5-2 21 0,5-19-6 16,3-18 7-16,4-12-12 16,8-13 5-16,2-15-24 15,7-8 8-15,-1-6-7 16,-4-28 9-16,-6-16-8 15,-7-3-2-15,-9 2-14 16,-3 10-2-16,-3 25-9 16,-4 32-1-16,4 22 7 0,2 37 5 15,1 7 4-15,3 6 5 16,4-6 4-16,7 2 8 16,0-35-1-1,7-6 3-15,2-12-4 0,5-17 7 16,-2-20-9-16,6-18-194 15,-2-15-370-15,-6-32 58 16</inkml:trace>
          <inkml:trace contextRef="#ctx0" brushRef="#br0" timeOffset="2287.8899">-1741-2478 654 0,'-7'29'523'0,"-4"18"-56"16,3 0-29-16,2 13-284 15,5-15-39-15,4-7-10 16,3-15-69-16,9-13-15 16,0-22-17-16,2-12-3 0,1-11 3 15,6-26 9-15,-2-4-5 16,-1-20 7-16,-9 3-1 16,-6-24-5-16,-15 15-8 15,-8-3 7-15,-4 16-6 16,1 13 5-16,1 33-8 15,-1 19 8-15,0 26-8 16,-1 33 4-16,3 18-4 16,-2 16 20-16,5 2-2 15,12 1 19-15,4-19-3 0,10-9 5 16,6-22-20-16,5-12-4 16,6-21-15-16,7-19 6 15,-4-13-5-15,12-8 2 16,-1 7-7-16,-2 9-3 15,-2 16-10-15,-3 13 1 16,-9 14 0-16,-4 6 10 16,-3-1 2-16,-1 2 6 15,-2-7-1-15,6-14 4 16,2-14-6-16,8-23 9 16,-2-7-5-16,7-24 5 15,-7 3-2-15,-7-4-1 16,-4 14-12-16,-8 9 1 0,-8 23-11 15,2 21 4-15,1 20 0 16,-2 16 10-16,8 0 1 16,2 2 19-16,1-10-3 15,6-10 12-15,1-16-7 16,10-24 9-16,-1-14-13 16,7-22 4-16,-3-8-10 15,0-7 5-15,-9 18-14 16,-3 14-1-16,-11 22-12 0,0 20 3 15,-4 16-2-15,1 13 7 16,-2 5 2 0,5 3 14-1,2-11 1 1,6-8 5-16,4-16-2 0,8-21 6 0,1-16-10 0,8-16 6 16,-7-3-8-16,2-4 4 15,-10 13-8-15,-6 9 2 16,-11 21-12-16,0 8 4 15,-9 12-7-15,9 6 8 16,1 1-5-16,4-7 11 16,0-5-6-16,7-10-155 15,2-5-326-15,6-1-92 16,-7 2-236-16</inkml:trace>
        </inkml:traceGroup>
      </inkml:traceGroup>
      <inkml:traceGroup>
        <inkml:annotationXML>
          <emma:emma xmlns:emma="http://www.w3.org/2003/04/emma" version="1.0">
            <emma:interpretation id="{9FD98921-4634-4B0E-84FA-E10730C70993}" emma:medium="tactile" emma:mode="ink">
              <msink:context xmlns:msink="http://schemas.microsoft.com/ink/2010/main" type="line" rotatedBoundingBox="17807,4455 19359,3210 19784,3740 18232,4985"/>
            </emma:interpretation>
          </emma:emma>
        </inkml:annotationXML>
        <inkml:traceGroup>
          <inkml:annotationXML>
            <emma:emma xmlns:emma="http://www.w3.org/2003/04/emma" version="1.0">
              <emma:interpretation id="{49B74A14-91F5-4FEB-9487-C542C9313C30}" emma:medium="tactile" emma:mode="ink">
                <msink:context xmlns:msink="http://schemas.microsoft.com/ink/2010/main" type="inkWord" rotatedBoundingBox="17807,4455 19359,3210 19784,3740 18232,4985">
                  <msink:destinationLink direction="with" ref="{E02D2590-4B47-49F3-91F7-6EFA97176ED1}"/>
                </msink:context>
              </emma:interpretation>
              <emma:one-of disjunction-type="recognition" id="oneOf2">
                <emma:interpretation id="interp6" emma:lang="" emma:confidence="0">
                  <emma:literal>wir</emma:literal>
                </emma:interpretation>
                <emma:interpretation id="interp7" emma:lang="" emma:confidence="0">
                  <emma:literal>wie</emma:literal>
                </emma:interpretation>
                <emma:interpretation id="interp8" emma:lang="" emma:confidence="0">
                  <emma:literal>mir</emma:literal>
                </emma:interpretation>
                <emma:interpretation id="interp9" emma:lang="" emma:confidence="0">
                  <emma:literal>zur</emma:literal>
                </emma:interpretation>
                <emma:interpretation id="interp10" emma:lang="" emma:confidence="0">
                  <emma:literal>wies</emma:literal>
                </emma:interpretation>
              </emma:one-of>
            </emma:emma>
          </inkml:annotationXML>
          <inkml:trace contextRef="#ctx0" brushRef="#br0" timeOffset="3331.8122">-3117-15 773 0,'-11'-89'473'15,"7"10"-65"-15,11-11-44 16,15 23-304-16,6 17-1 16,0 18-6-16,-1 25-22 15,-6 22-29-15,-2 24-2 16,-9 22-2-16,-5 30 7 0,-4 15 5 16,2 16 5-16,-1-19-5 15,5-4 11-15,10-39-4 16,7-31 16-16,2-38-3 15,9-40 15-15,8-39-10 16,-1-28 5-16,-7-6-17 16,-2-8-4-16,-14 27-14 0,-9 16-7 15,-7 37-10-15,-3 18-16 16,-1 22-4-16,4 25-1 16,6 23 5-16,7 12 12 15,7 1 19 1,9 28 22-16,3-14 6 0,4-8 9 15,2-15-4-15,2-28 15 16,-10-43-10-16,-1-23 19 16,-11-16-10-1,-7-22 11-15,-6 7-19 0,-8-6-6 16,-8 13-26-16,-7 7 4 16,3 24-14-16,-10 19 1 15,12 22-8-15,7 20 5 16,4 22-7-16,4-8 0 15,7 22-3-15,0-3 15 16,0-8 12-16,16-19-10 16,-4 1 2-16,8-41 8 0,0-15-15 15,3-30-8-15,-13 6 11 16,-4-13 9-16,-10 15-7 16,-6 13 2-16,-7 21-9 15,2 1-3-15,0 17-8 16,6 18 6-16,6 12-4 15,5 23 7-15,4 5 1 0,5 4 6 16,3-13-4-16,8-18 4 16,1-25-4-16,5-25 6 15,-2-21-4-15,0-20 8 16,-11-3-5-16,0-11 7 16,-10 13-7-16,-9 8 4 15,-1 24-11-15,-4 9 1 16,2 20-8-16,1 20 7 15,6 12-5-15,-1 10 8 16,5-1-2-16,-2-3 9 16,3-8-8-16,4-17 9 15,3-13-8-15,2-19 10 16,3-10-8-16,0-21 5 16,-2 5-14-16,-4-13-57 15,-10 5-74-15,-10 12-443 16,-10 17 63-16</inkml:trace>
          <inkml:trace contextRef="#ctx0" brushRef="#br0" timeOffset="3700.9126">-1977-1312 1384 0,'-2'4'483'16,"4"8"36"-1,1-1-360-15,4 4-110 0,2-1-37 16,-1 9 290-16,-5-4-821 0</inkml:trace>
        </inkml:traceGroup>
      </inkml:traceGroup>
      <inkml:traceGroup>
        <inkml:annotationXML>
          <emma:emma xmlns:emma="http://www.w3.org/2003/04/emma" version="1.0">
            <emma:interpretation id="{F4B9FA5F-9562-45B9-86BB-5AD0995DF8FC}" emma:medium="tactile" emma:mode="ink">
              <msink:context xmlns:msink="http://schemas.microsoft.com/ink/2010/main" type="line" rotatedBoundingBox="18225,5027 21505,2057 22384,3028 19105,5998"/>
            </emma:interpretation>
          </emma:emma>
        </inkml:annotationXML>
        <inkml:traceGroup>
          <inkml:annotationXML>
            <emma:emma xmlns:emma="http://www.w3.org/2003/04/emma" version="1.0">
              <emma:interpretation id="{69C118C6-2968-4C1D-8784-4943F3E13A00}" emma:medium="tactile" emma:mode="ink">
                <msink:context xmlns:msink="http://schemas.microsoft.com/ink/2010/main" type="inkWord" rotatedBoundingBox="18261,5078 19221,4183 19769,4772 18809,5667"/>
              </emma:interpretation>
              <emma:one-of disjunction-type="recognition" id="oneOf3">
                <emma:interpretation id="interp11" emma:lang="" emma:confidence="1">
                  <emma:literal/>
                </emma:interpretation>
              </emma:one-of>
            </emma:emma>
          </inkml:annotationXML>
          <inkml:trace contextRef="#ctx0" brushRef="#br0" timeOffset="4207.7969">-2330 518 1132 0,'-12'-37'407'0,"-3"-1"60"16,-5 12-305-16,-5-2-27 15,-4 20-49-15,-6 7-2 0,3 8-34 16,6 30 0-16,10 16-33 15,6 15 4-15,14 6-6 16,8 8 12-16,3-23-4 16,9-13 2-16,2-25-11 15,6-30 4-15,-5-26-9 16,6-48 6-16,-7-10-6 16,-6-31 7-16,-6 8-10 15,-7-22 5-15,-14 26-8 0,2 4 4 16,-7 46-9-16,0 17 1 15,3 57-8-15,9 45 3 16,3 18-5-16,6 17 10 16,1-2 3-16,10-2 23 15,1-21 0-15,5-13 13 16,3-22-10-16,10-11 3 16,1-31-21-16,1-18 3 15,-8-8-12-15,-2-17 8 16,-16-2-3-16,-6 7-10 15,-9 10-16-15,-2 10-6 16,-2 18-12-16,2 20 3 16,5 16 11-16,11 14 10 0,3-5 7 15,9 6 13-15,4 0-3 16,8-10 8 0,-8-17-2-16,10-5 12 0,-9-19-4 15,0-39 10-15,-7-7-10 16,-4-29 7-16,-10-8-13 15,-4-7 3-15,-9 21-12 16,3 14 5-16,-3 35-15 16,-1 30 8-16,2 35-8 0,7 36 5 15,-1-4-6-15,12 16 18 16,5-12-8-16,6-16 7 16,2-25-6-16,1-17 3 15,-4-23-12-15,-3-38-33 16,-14-8-66-16,-9-44 333 15,-11 7-819-15,-20-27 325 16</inkml:trace>
          <inkml:trace contextRef="#ctx0" brushRef="#br0" timeOffset="4611.7351">-1908-440 1274 0,'6'18'400'0,"2"11"62"15,3-8-344-15,5 5-67 16,2-12-83-16,11 7-424 15,-6-25 129-15</inkml:trace>
        </inkml:traceGroup>
        <inkml:traceGroup>
          <inkml:annotationXML>
            <emma:emma xmlns:emma="http://www.w3.org/2003/04/emma" version="1.0">
              <emma:interpretation id="{7E2D2E29-442C-4361-9CE8-CDA7F77EA119}" emma:medium="tactile" emma:mode="ink">
                <msink:context xmlns:msink="http://schemas.microsoft.com/ink/2010/main" type="inkWord" rotatedBoundingBox="19511,3863 21505,2057 22384,3028 20390,4834">
                  <msink:destinationLink direction="with" ref="{26A7BD63-0869-41C1-B232-B9539B4B23F1}"/>
                </msink:context>
              </emma:interpretation>
              <emma:one-of disjunction-type="recognition" id="oneOf4">
                <emma:interpretation id="interp12" emma:lang="" emma:confidence="1">
                  <emma:literal/>
                </emma:interpretation>
              </emma:one-of>
            </emma:emma>
          </inkml:annotationXML>
          <inkml:trace contextRef="#ctx0" brushRef="#br0" timeOffset="4621.742">-1317-713 1161 0,'3'-55'418'0,"-11"19"22"15,3-8-248-15,5 17-169 0,3 2 47 16,-1 13 3-16,7 20 14 16,0 12-6-16,6 16 2 15,4 16-44-15,2 31 14 16,-6-1-17-16,2 20 22 16,-4-13-15-16,3-17 5 15,3-22-25-15,9-14 11 16,-7-30-29-16,8-14 1 15,-2-4-10-15,8-20 0 16,-5-8-22-16,13-8-97 16,-10 0-96-16,0-13-374 15,-10 2-2-15</inkml:trace>
          <inkml:trace contextRef="#ctx0" brushRef="#br0" timeOffset="5432.6294">-855-839 647 0,'-4'0'620'16,"4"18"-142"-16,-2 29 25 15,4 11-354-15,2 13-2 0,4-2-50 16,6-4-8 0,2-21-35-16,7-18-19 0,1-25-30 15,4-31 3-15,-1-16-3 16,-1-31 7-16,-5 3-3 16,-6-16 5-16,-12 11-9 15,-9 6-11-15,-5 29-8 16,-2 5-6-16,1 30-4 0,4 38 4 15,10 9 10-15,4 13 5 16,3-4 9-16,6 6 6 16,0-25-1-16,2-1 4 15,3-18-5-15,7-20 3 16,-3-19-10-16,5-23 5 16,-5-15-6-16,-3-7 1 15,-7 15-5-15,-5 3-16 16,-9 30-21-16,3 27 7 15,0 21 0-15,2 33 4 16,5 5 17-16,4 7 25 16,4-2 0-16,-4 8 21 15,-2-18-1-15,2 1 9 16,-2-4-12-16,0-1 2 0,5-10-25 16,-1-1 2-16,0 2-10 15,2 2 6-15,-6-11-6 16,-3-2 6-16,-4-7-6 15,-4-8 9-15,-4-15-2 16,-8-12 11-16,1-17-6 16,-1-39 4-16,1-19-6 15,-1-19-1-15,6-2-9 16,5-10 5-16,5 33-4 16,4 3 5-16,0 30-6 0,2-4 6 15,-5 21-5-15,-2 3 5 16,-2 13-4-16,-5-10 5 15,0 20-5-15,0 4 2 16,0 4-6-16,-3 7 4 16,3 9-6-16,3 14 5 15,3 4-3-15,10 7 5 16,6-4 0-16,8-4-7 16,3-23-58-16,7-9-399 15,-10-11-126-15</inkml:trace>
          <inkml:trace contextRef="#ctx0" brushRef="#br0" timeOffset="5878.9273">-105-1843 1556 0,'3'1'431'16,"3"30"96"-16,5 20-437 16,1 39-53-16,4 10-32 15,3-6 6-15,-3-23-3 0,7-10 9 16,3-32-18-16,-2-16-97 16,-1 1-64-16,1-5-373 15,-6-18-2-15</inkml:trace>
          <inkml:trace contextRef="#ctx0" brushRef="#br0" timeOffset="6268.5232">245-1906 1478 0,'-22'-27'425'15,"11"7"84"-15,-6 11-377 16,5 8-125-16,8 8 6 15,-2 7-4-15,-2 12 9 0,8 0-4 16,-2-2 11-16,4-16-7 16,-1 10 7-16,7-20-11 15,0 8 4-15,8-3-15 16,13 5 4-16,6-19-10 16,18 13-25-16,0-13-30 15,8 4-28-15,-11 4-5 16,-1 7-5-16,-18 2 27 15,-11 38 47-15,-17 3 58 16,-15 26 20-16,-8 7 18 16,-13 10 27-16,1-29-21 0,-4-10-20 15,4-16-20 1,-2-29-10-16,7-24-47 0,3-40-72 16,12-7-49-16,7-50-39 15,5-1-6-15,5-14 9 16,-5 7 67-16,-5-29 35 15,-2 31 41-15,4 6 24 16,-2 19 38-16,7 26 53 16,1 43 22-16,1 19 34 15,1 22-6-15,4 22-5 16,3 21-38-16,6 29 6 16,0 7-30-16,13 10 1 15,-1-18-27-15,6-9-6 16,2-28-23-16,3-7-2 15,-7-20-10-15,-5-2 4 0,-11-10-4 16,-8-8 3-16,-13-8-9 16,-13-9-36-16,-12-2-12 15,-17-11-6-15,-10 1-4 16,-13-4 23-16,3 4 44 16,2-8 32-16,16 21 15 15,13-5 36-15,15 5-7 0,15 1 6 16,5 11-23-16,21-10-5 15,2 5-39-15,23-7-5 16,4-5-18-16,18-4 7 16,-7-3-4-16,0-1-31 15,-19 7-122-15,-16-14-445 16,-23 6 71-16</inkml:trace>
        </inkml:traceGroup>
      </inkml:traceGroup>
    </inkml:traceGroup>
  </inkml:traceGroup>
</inkml:ink>
</file>

<file path=ppt/ink/ink4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12.93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3AF6673-E9AE-488D-B4E6-AEAAE4ACF648}" emma:medium="tactile" emma:mode="ink">
          <msink:context xmlns:msink="http://schemas.microsoft.com/ink/2010/main" type="writingRegion" rotatedBoundingBox="14568,2629 17600,1091 18443,2752 15410,4290">
            <msink:destinationLink direction="with" ref="{9A22746E-BEBB-4F11-AB6E-06EE18D695B0}"/>
            <msink:destinationLink direction="with" ref="{8A14AAC3-AAE0-4F3B-9902-A4DA96738848}"/>
          </msink:context>
        </emma:interpretation>
      </emma:emma>
    </inkml:annotationXML>
    <inkml:traceGroup>
      <inkml:annotationXML>
        <emma:emma xmlns:emma="http://www.w3.org/2003/04/emma" version="1.0">
          <emma:interpretation id="{6967F5D3-FA26-43A0-B695-1678F9DFCA95}" emma:medium="tactile" emma:mode="ink">
            <msink:context xmlns:msink="http://schemas.microsoft.com/ink/2010/main" type="paragraph" rotatedBoundingBox="14568,2629 17600,1091 18443,2752 15410,4290" alignmentLevel="1"/>
          </emma:interpretation>
        </emma:emma>
      </inkml:annotationXML>
      <inkml:traceGroup>
        <inkml:annotationXML>
          <emma:emma xmlns:emma="http://www.w3.org/2003/04/emma" version="1.0">
            <emma:interpretation id="{EA016376-05F0-4A0D-9090-29EDDFEA35A9}" emma:medium="tactile" emma:mode="ink">
              <msink:context xmlns:msink="http://schemas.microsoft.com/ink/2010/main" type="line" rotatedBoundingBox="14568,2629 17600,1091 18443,2752 15410,4290"/>
            </emma:interpretation>
          </emma:emma>
        </inkml:annotationXML>
        <inkml:traceGroup>
          <inkml:annotationXML>
            <emma:emma xmlns:emma="http://www.w3.org/2003/04/emma" version="1.0">
              <emma:interpretation id="{CF486D65-A34B-4499-B4D8-711D64327A06}" emma:medium="tactile" emma:mode="ink">
                <msink:context xmlns:msink="http://schemas.microsoft.com/ink/2010/main" type="inkWord" rotatedBoundingBox="14568,2629 17600,1091 18443,2752 15410,4290"/>
              </emma:interpretation>
              <emma:one-of disjunction-type="recognition" id="oneOf0">
                <emma:interpretation id="interp0" emma:lang="" emma:confidence="0">
                  <emma:literal>Ketteures</emma:literal>
                </emma:interpretation>
                <emma:interpretation id="interp1" emma:lang="" emma:confidence="0">
                  <emma:literal>Ketteenes</emma:literal>
                </emma:interpretation>
                <emma:interpretation id="interp2" emma:lang="" emma:confidence="0">
                  <emma:literal>Ketteeses</emma:literal>
                </emma:interpretation>
                <emma:interpretation id="interp3" emma:lang="" emma:confidence="0">
                  <emma:literal>Ketterees</emma:literal>
                </emma:interpretation>
                <emma:interpretation id="interp4" emma:lang="" emma:confidence="0">
                  <emma:literal>Kettesees</emma:literal>
                </emma:interpretation>
              </emma:one-of>
            </emma:emma>
          </inkml:annotationXML>
          <inkml:trace contextRef="#ctx0" brushRef="#br0">39 545 1234 0,'-29'-40'533'16,"20"22"-5"-16,7 15-268 15,7 12-212-15,10 26-26 16,0 7-19-16,11 33 4 16,-2-1 6-16,8 20 7 15,0-24 2-15,4 4-1 16,-5-30-7-16,1-19 0 16,-7-24 0-16,4-19 17 15,-4-31 3-15,5-52 6 16,0-7 3-16,4-50-8 0,-6 5-17 15,-3-2-5-15,-12 44-6 16,3 14-7 0,-9 55 0-16,-2 8-4 0,-1 33-8 15,2 6-7-15,-6 23-7 16,3 3-27-16,-1 20-50 16,-2-5-129-16,-5 4 174 0,-7-18-512 15,-8-2 124-15</inkml:trace>
          <inkml:trace contextRef="#ctx0" brushRef="#br0" timeOffset="91.2969">386 581 983 0,'8'64'382'15,"6"-5"41"1,10 5-192-16,6-13-112 0,13 1-2 16,-7-17-27-16,3-14-18 15,-5-22-36-15,2-16-77 16,-10-18 369-16,15-23-820 15</inkml:trace>
          <inkml:trace contextRef="#ctx0" brushRef="#br0" timeOffset="483.777">690 649 1172 0,'26'-4'386'16,"1"-7"110"-16,6 7-317 16,11-16-28-16,0 2-34 15,11-8-27-15,-10-1-50 0,-1-8-10 16,-10-3-15-16,-7-24-2 16,-16 2-1-16,-16-9 14 15,-12 6 3-15,-14 12 6 16,-9 31-2-16,-7 5-5 15,6 21-14-15,3 17-5 16,11 19-9-16,6 17 0 16,8 10 0-16,10-1 3 15,6-4 2-15,13-11 1 16,6-15 2-16,13-8-1 16,3-9-3-16,12-4-1 15,2-19-2-15,9-10-14 16,-10-15-40-16,4-3-136 15,-17-22-395-15,-6-18 47 16</inkml:trace>
          <inkml:trace contextRef="#ctx0" brushRef="#br0" timeOffset="-510.2254">631-363 1448 0,'1'-13'386'0,"10"-13"121"16,18-1-405-16,24-20-18 16,12-4-23-16,29-14-5 15,5 6-21-15,5-3 9 16,-19 15-79-16,2-2-506 0,-31 11 166 15</inkml:trace>
          <inkml:trace contextRef="#ctx0" brushRef="#br0" timeOffset="1460.5846">1218 17 523 0,'-2'28'665'16,"1"23"-183"-16,1 15-293 15,1 19 343-15,7-7-427 16,5-25-11-16,10-18-36 15,6-25-24-15,9-34-28 16,8-28 0-16,-6-7 0 0,-5-36 0 16,-7 5 4-16,-10 16-3 15,-12 30-6-15,-3 9-9 16,-3 38-5-16,0 14 1 16,3 31-1-16,6 33 3 15,2 7 11 1,2 13 14-16,0-2 7 0,6-20 12 15,-2-23 2-15,6-6 0 16,0-14-13-16,2 4-5 16,-2-8-12-16,0-6-1 15,-8-5-3-15,-1-2 0 16,-8-8-1-16,-9-5 5 16,-6-6 2-16,-16-7 0 15,-5-15 0-15,-9-17-3 16,1-13-5-16,7-14-2 0,16-4-1 15,11-35 0-15,13 11 2 16,7-20 3-16,4 14-1 16,-2 4 1-16,-3 37 0 15,-4 3 0-15,-6 38-2 16,-2 4-5-16,-3 10-1 16,-3 11 0-16,3 15-1 15,-2 6 3-15,4 3 4 16,5 1 1-16,5-7-2 0,8-12-1 15,3-18-1-15,16-13 0 16,2-13 1-16,5-2 2 16,-4-2 1-16,4 8 1 15,-13 9-1-15,-3 10-3 16,-8 7 0-16,-3 10 0 16,-6-2 3-16,-4 8 2 15,-3-1 4-15,6-6 3 16,0-5 0-16,9-8 1 15,2-12-1-15,7-17 1 16,4-9-1-16,2-21 1 16,-4 7-5-16,-5 5-5 15,-8 19-4-15,-4 16-5 16,-6 31-2-16,0 10 2 16,0 8 4-16,2 10 2 0,-1-17 5 15,8-13-2-15,1-12 0 16,3-16-19-16,3-26-12 15,2 6-110-15,-13-1-40 16,1 5-44-16,-5 10 10 16,-3 17 8-16,-4 8 116 15,0 9 88-15,-5-1 66 16,1 4 37-16,-4-10 10 16,7-4 13-16,5-13-39 0,4-25-20 15,2-3-27-15,7-12 5 16,-6-4-13-16,1 1 5 15,-9 23 3-15,-6 5 17 16,-8 15-4 0,-2 13 1-16,-4 8-9 0,-1 11-5 15,1 0-18-15,-1 4-6 16,3-6-6-16,-3 2-1 16,6-3-2-16,3-2-1 15,3 2-3-15,6 8-2 16,3 1-1-16,7 8-1 15,3 1 0-15,12-4 0 16,4-14 0-16,11-14 6 16,2-17-30-16,11-19-541 15,-12-9 178-15</inkml:trace>
          <inkml:trace contextRef="#ctx0" brushRef="#br0" timeOffset="-516.1849">787-800 1064 0,'1'-32'546'15,"5"17"-55"-15,5 18-225 16,7 8-180-16,5 6-74 15,3 18 3-15,3 6 0 16,9 19-1-16,-2 2-3 0,10 17 2 16,-2-9-6-16,0-3-1 15,-11-20-1-15,-3-12 8 16,-13-20-12-16,-11-6-103 16,-9-4-53-16,-23-7-358 15,-15-7-9-15</inkml:trace>
          <inkml:trace contextRef="#ctx0" brushRef="#br0" timeOffset="1848.5495">2897-918 1221 0,'-27'46'430'0,"0"-11"81"16,-2 0-299-16,11-2-94 15,9-2-18-15,9-16-56 0,12-5-28 16,9-7-23 0,11-10-6-16,-2-5-8 0,13-8-21 15,-5 8-4-15,4-2 4 16,-5 3 5-16,4 13 6 15,-20 10 23-15,2 2 5 16,-16 10 3-16,-11 19 15 16,-15-4 12-16,-11 16 15 15,-11-1 3-15,-14 4 8 16,1-14-9-16,-7-12-550 16,13-28 175-16</inkml:trace>
        </inkml:traceGroup>
      </inkml:traceGroup>
    </inkml:traceGroup>
  </inkml:traceGroup>
</inkml:ink>
</file>

<file path=ppt/ink/ink4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10.12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9107AD9-8C63-41BC-A144-4E8AF4EB266C}" emma:medium="tactile" emma:mode="ink">
          <msink:context xmlns:msink="http://schemas.microsoft.com/ink/2010/main" type="writingRegion" rotatedBoundingBox="14531,674 20704,103 20849,1669 14676,2239">
            <msink:destinationLink direction="with" ref="{9A22746E-BEBB-4F11-AB6E-06EE18D695B0}"/>
            <msink:destinationLink direction="with" ref="{8A14AAC3-AAE0-4F3B-9902-A4DA96738848}"/>
          </msink:context>
        </emma:interpretation>
      </emma:emma>
    </inkml:annotationXML>
    <inkml:traceGroup>
      <inkml:annotationXML>
        <emma:emma xmlns:emma="http://www.w3.org/2003/04/emma" version="1.0">
          <emma:interpretation id="{CBB031C3-4A5A-4395-B8DB-257A2A0BFEEE}" emma:medium="tactile" emma:mode="ink">
            <msink:context xmlns:msink="http://schemas.microsoft.com/ink/2010/main" type="paragraph" rotatedBoundingBox="14531,674 20704,103 20849,1669 14676,2239" alignmentLevel="1"/>
          </emma:interpretation>
        </emma:emma>
      </inkml:annotationXML>
      <inkml:traceGroup>
        <inkml:annotationXML>
          <emma:emma xmlns:emma="http://www.w3.org/2003/04/emma" version="1.0">
            <emma:interpretation id="{72DD8210-0532-46E3-A712-D87387C600BD}" emma:medium="tactile" emma:mode="ink">
              <msink:context xmlns:msink="http://schemas.microsoft.com/ink/2010/main" type="line" rotatedBoundingBox="14531,674 20704,103 20849,1669 14676,2239"/>
            </emma:interpretation>
          </emma:emma>
        </inkml:annotationXML>
        <inkml:traceGroup>
          <inkml:annotationXML>
            <emma:emma xmlns:emma="http://www.w3.org/2003/04/emma" version="1.0">
              <emma:interpretation id="{8E05D00D-366D-4B52-8735-BEE8C1EDB132}" emma:medium="tactile" emma:mode="ink">
                <msink:context xmlns:msink="http://schemas.microsoft.com/ink/2010/main" type="inkWord" rotatedBoundingBox="14531,674 16959,449 17092,1889 14664,2113"/>
              </emma:interpretation>
              <emma:one-of disjunction-type="recognition" id="oneOf0">
                <emma:interpretation id="interp0" emma:lang="" emma:confidence="1">
                  <emma:literal/>
                </emma:interpretation>
              </emma:one-of>
            </emma:emma>
          </inkml:annotationXML>
          <inkml:trace contextRef="#ctx0" brushRef="#br0">-7762 865 1280 0,'-1'9'399'0,"5"14"50"16,2 9-334-16,2 24-84 16,3 15-24-16,2 23 7 15,1-1 6-15,9 24 0 16,2-22-11-16,6-1 2 16,-4-27-3-16,-3-12 0 15,-8-28 0-15,-6-15 12 16,-7-12 10-16,-4-18 9 0,-2-18-2 15,-6-46 0-15,-5-17-11 16,-6-41-11-16,-6 4-19 16,-5 1 8-16,0 39-5 15,4 20 1-15,6 45-3 16,5 20 3-16,13 25-6 16,6 14 0-16,8 12-2 15,12 13 3-15,7 3 2 0,14 8 7 16,5-8-2-16,13 2 8 15,-6-14-6-15,-1-14 8 16,-10-22-6-16,-2-8 26 16,-16-13 2-16,-7-14 32 15,-11-8 2-15,-6-15 25 16,-12-7-25-16,-11-13 0 16,0 1-32-16,-4-2-4 15,-2 18-28-15,7 7 0 16,3 16-13-16,4 15 3 15,3 15-23-15,5 12-42 16,-1 9-83-16,16 16-457 16,-5-4 80-16</inkml:trace>
          <inkml:trace contextRef="#ctx0" brushRef="#br0" timeOffset="308.1756">-7126 1203 1105 0,'21'10'348'0,"5"-3"92"16,11-10-275-16,-1-12-52 15,5-20 8-15,0-10-44 0,-2-15-17 16,-10 0-28-16,-9-7-3 16,-16 12-22-16,-19 8 20 15,-11 17-5-15,-10 16 11 16,0 20-7-16,-5 20 4 15,10 12-20-15,9 14 2 16,9 5-9-16,13 4 6 16,13-3-2-16,9-5 3 15,6-12-6-15,8-17 3 16,-1-13 2-16,12-25-81 16,-6-13-98-16,20-22-369 15,-7-12 9-15</inkml:trace>
          <inkml:trace contextRef="#ctx0" brushRef="#br0" timeOffset="709.659">-6607 745 1344 0,'-15'23'384'15,"1"24"106"1,4 6-358-16,2 8-62 0,6 1-22 16,8-4 1-16,13-20-31 15,10-13-8-15,1-14-13 16,8-19 9-16,-5-13-3 15,-5-12 9-15,-12-4-3 16,-4-10 8-16,-13-1-3 16,-10-2 13-16,-4 4-3 0,-9 5 7 15,-1 14-8-15,3 10-2 16,5 17-16-16,6 12-4 16,10 7-6-16,7-1-5 15,8-1-26-15,10-21-127 16,3-15-22-16,7-27-360 15,-1-10-9-15</inkml:trace>
          <inkml:trace contextRef="#ctx0" brushRef="#br0" timeOffset="899.4098">-6429 316 980 0,'-14'26'359'0,"-3"37"74"16,5 10-254-16,4 24 0 15,10-4-26-15,6 10 1 16,7-24-46-16,11-11-12 0,2-30-50 15,9-7-15-15,-1-31-32 16,11-22 8-16,-4-20-8 16,2-27-1-16,-11-14-16 15,-3 1 0 1,-17 15-8-16,-5 20 4 0,-12 29 0 16,2 27 15-16,-5 14 2 15,1 18 9-15,2 4-2 16,6 7 12-16,5-13-5 15,7-5 11-15,3-22-10 16,2-18 4-16,2-17-10 0,6-19 4 16,-7-11-46-16,-1-11-140 15,-7 6-362-15,-2-4 35 16</inkml:trace>
          <inkml:trace contextRef="#ctx0" brushRef="#br0" timeOffset="1352.6503">-6074 583 1090 0,'-10'-5'476'0,"7"7"9"0,9-7-239 15,7-1-139-15,20-7-25 16,8-6-48-16,20-6 14 16,-2 3-36-16,11 3-518 15,-20 13 174-15</inkml:trace>
          <inkml:trace contextRef="#ctx0" brushRef="#br0" timeOffset="1344.615">-6015 117 1268 0,'-3'0'419'15,"3"9"61"-15,6 18-311 16,6 13-90-16,5 16-2 16,5 11-30-16,10 18 7 15,3-5-22-15,6 7-2 0,-1-10-20 16,4 0 2-16,-8-19-9 15,-3-8 6-15,-10-21-6 16,-6-12 5-16,-14-19-11 16,-17-16-110-16,-10-11-73 15,-22-13-353-15,-4-1-21 16</inkml:trace>
          <inkml:trace contextRef="#ctx0" brushRef="#br0" timeOffset="1476.4054">-5349 577 1148 0,'-12'9'692'0,"1"0"-99"16,10 0-183-16,-4-1-324 16,3-1-70-16,4-5 1 0,1-8-20 15,14-2-587-15,1-2 193 16</inkml:trace>
        </inkml:traceGroup>
        <inkml:traceGroup>
          <inkml:annotationXML>
            <emma:emma xmlns:emma="http://www.w3.org/2003/04/emma" version="1.0">
              <emma:interpretation id="{D489CF1D-FE9C-4354-A766-6958EF3F36EA}" emma:medium="tactile" emma:mode="ink">
                <msink:context xmlns:msink="http://schemas.microsoft.com/ink/2010/main" type="inkWord" rotatedBoundingBox="17668,580 20722,298 20849,1669 17795,1951">
                  <msink:destinationLink direction="with" ref="{E68FD51C-D73F-4DBB-BFDE-B205091E55A3}"/>
                </msink:context>
              </emma:interpretation>
              <emma:one-of disjunction-type="recognition" id="oneOf1">
                <emma:interpretation id="interp1" emma:lang="" emma:confidence="0">
                  <emma:literal>Kögler</emma:literal>
                </emma:interpretation>
                <emma:interpretation id="interp2" emma:lang="" emma:confidence="0">
                  <emma:literal>(Kögler</emma:literal>
                </emma:interpretation>
                <emma:interpretation id="interp3" emma:lang="" emma:confidence="0">
                  <emma:literal>(Kögen</emma:literal>
                </emma:interpretation>
                <emma:interpretation id="interp4" emma:lang="" emma:confidence="0">
                  <emma:literal>(Köster</emma:literal>
                </emma:interpretation>
                <emma:interpretation id="interp5" emma:lang="" emma:confidence="0">
                  <emma:literal>(Käser</emma:literal>
                </emma:interpretation>
              </emma:one-of>
            </emma:emma>
          </inkml:annotationXML>
          <inkml:trace contextRef="#ctx0" brushRef="#br0" timeOffset="18290.7836">-4554 205 1069 0,'-18'-11'437'16,"1"1"44"-16,8 8-241 15,4 11-151-15,4 25-18 16,-1 8-48-16,-1 37-25 16,0 12-5-16,5 41 3 15,-5-1 5-15,3 28 2 0,7-24 3 16,8 9 1-16,2-41 0 16,12-2 2-16,6-32-2 15,0-6-1-15,-5-21-1 16,-1-15 3-16,-9-24-2 0,-4-28-50 15,-5-24-48 1,-6-37-65-16,-8-22-338 0,-11-36 42 16</inkml:trace>
          <inkml:trace contextRef="#ctx0" brushRef="#br0" timeOffset="16042.8343">-4298 292 1155 0,'17'-40'383'15,"-8"19"76"-15,3 15-290 16,3 19-79-16,1 31-7 16,-6 13-39-16,4 29-12 15,-3 11-10-15,-8 20-3 16,3-8-6-16,3-1-3 16,-3-20 4-16,3-15 13 0,5-28 4 15,-2-17 11-15,0-21 7 16,12-25 15-16,0-14-10 15,13-36-2-15,7-17-12 16,12-23-7-16,-3 10-24 16,5-3-6-16,-14 33 1 15,-8 15-15-15,-18 32-48 16,-12 3-151-16,-15 18-370 16,-15 19 24-16</inkml:trace>
          <inkml:trace contextRef="#ctx0" brushRef="#br0" timeOffset="16414.8989">-3879 638 999 0,'12'24'338'0,"3"17"48"15,5 3-238-15,6 10-106 16,0-7-13-16,10 3 3 16,5-16-17-16,9-11-44 15,0-13-35-15,8-14-334 16,-5-18 62-16</inkml:trace>
          <inkml:trace contextRef="#ctx0" brushRef="#br0" timeOffset="17783.0364">-3578 211 1217 0,'18'-32'476'0,"-6"0"74"0,-8 11-342 15,6 8-21-15,-12 8-82 16,2 5-35-16,5 3-40 15,5-5-205-15,-1-1-390 16,10-7 69-16</inkml:trace>
          <inkml:trace contextRef="#ctx0" brushRef="#br0" timeOffset="16538.1141">-3371 597 1248 0,'-22'-2'396'0,"-6"17"68"0,9 16-350 16,-9 19-28-16,12 7-35 15,3 9 2-15,7-7-7 16,12-12-1-16,10-20-13 15,3-7-9-15,7-19-13 16,12-7 4-16,-1-7 1 16,11-25 2-16,-1-9-2 0,3-19-1 15,-13 4-7 1,-9-2-2-16,-14 22-3 0,-14 10 0 16,-12 20-1-16,-12 9 4 15,-2 10 1-15,-6 16 5 16,6 9 2-16,5 14 1 15,9 2-2-15,9 4-3 16,7-14-4-16,9-9-3 16,5-19-1-16,9-19 3 15,2-17-30-15,9-21-157 16,-6-1-365-16,1-15 39 16</inkml:trace>
          <inkml:trace contextRef="#ctx0" brushRef="#br0" timeOffset="17777.0491">-3380 228 1650 0,'0'-9'400'0,"14"0"140"16,3 3-484-16,5 7-20 16,0 2-19-16,0 2 8 15,-8 5-32-15,-8 7-534 16,-9-14 185-16</inkml:trace>
          <inkml:trace contextRef="#ctx0" brushRef="#br0" timeOffset="16921.0892">-2829 383 1196 0,'-14'6'445'0,"-1"13"52"16,-7 12-259-1,2 2-128-15,-4 4-9 0,11-7-32 16,4-7-16-16,9-11-32 16,0-5-11-16,8-4-10 15,1 0-2-15,6 0-2 16,15 1 2-16,4-3 2 15,11-1-18-15,1 0-10 16,2 3-8-16,-11 6-3 16,-7 17-2-16,-13 9 16 0,-11 24 13 15,-14 6 12-15,-10 11 16 16,-8-8 15-16,-4 5 17 16,4-26 3-16,3-18 7 15,8-26-15-15,3-29-8 16,9-34-39-16,3-42 76 15,11-9-639-15,5-45 212 16</inkml:trace>
          <inkml:trace contextRef="#ctx0" brushRef="#br0" timeOffset="17346.9858">-2708 106 1084 0,'-12'66'256'0,"-3"7"157"16,8 1-292-16,8 6 0 0,13-14 6 15,9-4-9-15,7-9-58 16,14-2-18-16,0-13-22 16,15-12-3-16,-3-18-6 15,14-16 2-15,-14-15-4 16,-4-15 5-16,-16-2-1 16,-12-4 6-16,-13 4 10 0,-8 2 21 15,-4 18 4-15,-13 4 5 16,0 11-8-1,-2 16-13-15,2 9-23 0,5 4-8 16,7 6-7-16,-1-1 0 16,12-11-1-16,5-4 2 15,3-13 1-15,8-10 1 16,4-6 1-16,3-9 1 16,-1 3-3-16,-1 1-2 15,-4 9-4-15,-2 8-1 16,-7 12-3-16,-1 11 1 15,0 6 3-15,0 7 5 16,2-1 4-16,14-6 7 16,2-9 3-16,17-16 10 15,1-16 0-15,9-19-1 16,-13-6-5-16,1-15-2 0,-19 3-8 16,-7 1-15-16,-17 5-19 15,-18 7-172-15,-22 14-32 16,-32 22-354-16,-12 5-55 15</inkml:trace>
        </inkml:traceGroup>
      </inkml:traceGroup>
    </inkml:traceGroup>
  </inkml:traceGroup>
</inkml:ink>
</file>

<file path=ppt/ink/ink4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29.14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68FD51C-D73F-4DBB-BFDE-B205091E55A3}" emma:medium="tactile" emma:mode="ink">
          <msink:context xmlns:msink="http://schemas.microsoft.com/ink/2010/main" type="inkDrawing" rotatedBoundingBox="17903,187 20983,121 21015,1624 17936,1690" hotPoints="20330,-124 20869,971 18856,1960 18317,865" semanticType="9" shapeName="Rectangle">
            <msink:sourceLink direction="with" ref="{D489CF1D-FE9C-4354-A766-6958EF3F36EA}"/>
          </msink:context>
        </emma:interpretation>
      </emma:emma>
    </inkml:annotationXML>
    <inkml:trace contextRef="#ctx0" brushRef="#br0">0 614 1176 0,'28'-52'282'0,"14"13"105"15,11 13-346 1,20 6-12-16,4 10-12 0,31 2-6 15,7 2-8-15,37-2 0 16,6-7-1-16,42-9 3 16,-13-5-3-16,27-19 4 15,-24-2 0-15,5-10 1 16,-43 4-3-16,-3-4 1 16,-42 16-3-16,-6 4 0 15,-32 22-5-15,1 15-6 16,-18 21 1-16,-1 15 4 15,-13 13 4-15,2 9 25 0,-8 2 19 16,-1 7 21-16,-3-2 14 16,1 8 13-16,-5-8-18 15,3 0-7-15,-3-16-23 16,11 7-15-16,-1-12-19 16,7-2 1-16,-5-4-5 15,2 12 0-15,-8-12-2 0,-2 2 1 16,-13-7-3-16,-4-3 2 15,-7-10-1-15,-4 0 1 16,-1-8 0-16,1 1 1 16,-3-2-2-16,-2 4 0 15,-1 0-1-15,-5 3 0 16,-5-2 3-16,-9 6 13 16,-2 0 6-16,-17 2 9 15,0 2-1-15,-6 10-1 16,-8-6 1-16,-34 10 3 15,-8 5-7-15,-35 5 2 16,-20-3 5-16,-44 12-1 16,15-7-2-16,-33-8 1 15,8-12-3-15,-22-19-3 16,31-22-15-16,-15-21-7 16,34-13-8-16,13-10-28 0,52 6-25 15,33 9-160-15,49 23-391 16,39 21 58-16</inkml:trace>
  </inkml:traceGroup>
</inkml:ink>
</file>

<file path=ppt/ink/ink4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33:57.0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6E5EF8-3DD9-45D6-8018-1A90B8152A34}" emma:medium="tactile" emma:mode="ink">
          <msink:context xmlns:msink="http://schemas.microsoft.com/ink/2010/main" type="writingRegion" rotatedBoundingBox="22354,41 33294,178 33279,1342 22340,1205"/>
        </emma:interpretation>
      </emma:emma>
    </inkml:annotationXML>
    <inkml:traceGroup>
      <inkml:annotationXML>
        <emma:emma xmlns:emma="http://www.w3.org/2003/04/emma" version="1.0">
          <emma:interpretation id="{4597B649-E8C5-4325-A73D-6E68E3F9ECAD}" emma:medium="tactile" emma:mode="ink">
            <msink:context xmlns:msink="http://schemas.microsoft.com/ink/2010/main" type="paragraph" rotatedBoundingBox="22354,41 33294,178 33279,1342 22340,1205" alignmentLevel="1"/>
          </emma:interpretation>
        </emma:emma>
      </inkml:annotationXML>
      <inkml:traceGroup>
        <inkml:annotationXML>
          <emma:emma xmlns:emma="http://www.w3.org/2003/04/emma" version="1.0">
            <emma:interpretation id="{020F98FC-4CC5-4338-A8FA-68B0E4E7CAF6}" emma:medium="tactile" emma:mode="ink">
              <msink:context xmlns:msink="http://schemas.microsoft.com/ink/2010/main" type="line" rotatedBoundingBox="22354,41 33294,178 33279,1342 22340,1205"/>
            </emma:interpretation>
          </emma:emma>
        </inkml:annotationXML>
        <inkml:traceGroup>
          <inkml:annotationXML>
            <emma:emma xmlns:emma="http://www.w3.org/2003/04/emma" version="1.0">
              <emma:interpretation id="{11C7F8D7-B36C-47A2-9B42-226B3517B549}" emma:medium="tactile" emma:mode="ink">
                <msink:context xmlns:msink="http://schemas.microsoft.com/ink/2010/main" type="inkWord" rotatedBoundingBox="22354,41 26901,97 26886,1262 22340,1205"/>
              </emma:interpretation>
            </emma:emma>
          </inkml:annotationXML>
          <inkml:trace contextRef="#ctx0" brushRef="#br0">2778-174 661 0,'7'-14'393'16,"-5"3"-28"-16,-4 1-79 0,2 5-170 15,-6 13-15-15,3 3-36 16,-4 11-10-16,3 9-28 16,-3 10 12-16,4 0-3 15,-5 9 15-15,11-2-7 16,2 5 1-16,4-10-20 0,3 1-3 15,3-12-17 1,0-8 2-16,1-9 0 0,0-3-92 16,-2-9 434-16,4-13-818 15,5-10 323-15</inkml:trace>
          <inkml:trace contextRef="#ctx0" brushRef="#br0" timeOffset="720.6238">2870 55 563 0,'-20'-24'425'16,"10"-1"-66"-16,2 0-23 16,8-9-210-16,5 4-5 15,4 7-30-15,8-4-7 16,5 9-36-16,12-4-10 0,4 10-23 16,7 3-5-16,-2 11-11 15,1 7 2-15,-11 4-2 16,-4 10 2-16,-9 3-1 15,-5 4 9 1,-9-6 7-16,-3 11 18 0,-3-6 5 16,-3 5 23-16,-3-3 5 15,-5 10 20-15,-4-1-8 0,-6 1 15 16,-7-8-21-16,-3-1-4 16,2-11-29-16,-5-15-5 15,4-6-24-15,0-15-2 16,8-9-8-16,1-6-9 15,8 2-21-15,9-1-96 16,4 14-85-16,8 8-378 16,10 8 8-16</inkml:trace>
          <inkml:trace contextRef="#ctx0" brushRef="#br0" timeOffset="406.2456">2960-127 534 0,'0'-2'380'15,"6"-5"-57"-15,1 4-84 16,4-2-113-16,-2 4-60 16,3 1 6-16,-1 7-15 0,-1 7 4 15,4 4-8-15,-2 14 3 16,-1 0-14-1,3 10-3-15,-8-7-14 0,1-1-6 16,-1-10-9-16,0-4-2 16,-3-13-3-16,0 2-1 15,-4-4-27-15,-4-2-66 16,-4-5-6-16,-9 2-330 16,-2-3 44-16</inkml:trace>
          <inkml:trace contextRef="#ctx0" brushRef="#br0" timeOffset="1356.9793">3432-95 942 0,'-6'-5'325'0,"6"4"49"0,-2-2-213 16,-4 0-88-16,1 4 10 15,4 1-22-15,-11 2-1 16,3 7-16-16,0 13 17 16,-2 5-9-16,0 12 20 15,8 1-5-15,0 7 0 16,9-10-25-16,3 1-6 15,5-18-24-15,-2-3 1 16,-1-15-8-16,4-11 6 16,-3-9-4-16,-1-8 8 15,5-6-9-15,-2-11 6 16,-8 4-7-16,-1-3 5 16,-4 6-8-16,-8 5 7 15,-2 10-2-15,1 5 11 16,-1 12-4-16,4 13 11 15,-1 6-4-15,3 7 5 0,0 2-10 16,8 1 6-16,-4-6-14 16,8-4 6-16,0-5-13 15,4-7 5-15,-3-5-8 16,8-3 7-16,-4 0-8 16,4 0 9-16,-4 4-8 15,3 8 6-15,-11-1-5 16,0 4 6-16,-6-3-5 0,0-1-6 15,-5-8-22-15,-1-6-94 16,6-5-62-16,-3-12 242 16,-1-9-613-16,5 5 247 15</inkml:trace>
          <inkml:trace contextRef="#ctx0" brushRef="#br0" timeOffset="2033.3315">3545-89 791 0,'2'-17'347'16,"-2"3"27"-16,1-1-126 15,4 3-82-15,0 3 10 16,-1 6-36-16,4 6-14 16,2 6-56-16,-1 9-12 15,5 4-32-15,0 6 0 16,-4 0-10-16,2 0-1 15,4-3-11-15,-4-1 2 16,-3-6-5-16,1-1 1 16,-3-6 2-16,-3-2 13 15,-2-6 2-15,-1-5 10 16,-1-1 2-16,-1-4 2 0,-2-6-12 16,-3-6-3-16,-2-3-7 15,-3-8-2-15,-1-2-8 16,-1 0 2-16,0 5-2 15,1 3 1-15,3 10-6 16,0 10 4-16,6 8-4 16,5 5 4-16,2 8-3 0,7 1 5 15,2-3 2-15,6-7-55 16,2-1-81-16,3-10-424 16,-4-3 58-16</inkml:trace>
          <inkml:trace contextRef="#ctx0" brushRef="#br0" timeOffset="2405.9757">3834-195 1058 0,'-6'10'384'0,"-3"10"91"16,-1 7-278-16,-2-6-48 16,2 2-46-16,1 0-27 15,2-6-55-15,4-5-15 16,3-5-6-16,5-4 0 15,1-3-3-15,2-1 2 16,2-2 2-16,2 3 0 0,-1 1 0 16,3 4 1-1,-1 1-1-15,6 3-2 0,-3 0 1 16,4 0 1-16,-2 2-1 16,2-2 0-1,-5-4 0-15,-4 2 1 0,-4-4-3 16,-4 0 1-16,-3 5 6 15,-7 4 19-15,-8 0 2 16,-11 9 10-16,-3-1 1 0,-11 0-4 16,6-5-19-16,3-1-3 15,12-8-8-15,3-6-6 16,13-6-19-16,11-4-112 16,1-3-45-16,9-5-353 15,3 1-5-15</inkml:trace>
          <inkml:trace contextRef="#ctx0" brushRef="#br0" timeOffset="2979.0278">4095-83 1176 0,'-16'23'403'0,"-6"5"83"16,5 3-318-16,8 2-26 15,6-9-57-15,3 1-12 16,12-12-45-16,5-7-13 0,-2-7-17 15,9-5 5-15,-1-11-5 16,0-7 8-16,1-2-3 16,0-4 7-16,-12-2-7 15,-3 0 4-15,-9 3-3 16,-7 3 3-16,-8 4-4 16,-3 3 3-16,-2 7-4 15,3 0 4-15,2 6-8 0,1 5 4 16,8 2-5-16,0 1 6 15,0 7-8-15,5 0 8 16,-2 1-6-16,-5 4 5 16,2 3-5-16,4-1 7 15,-5 4-6-15,2 3 5 16,2-3-6-16,2 4 6 16,4 0-7-16,3 0 8 15,3-4-6-15,3-3 6 16,-1-8-6-16,1-11 6 15,7-8-6-15,3-11 5 16,4-7-4-16,2-4 8 16,-3 5-6-16,-4 3 4 15,-6 10-5-15,-4 13 2 16,-5 10-5-16,0 10 4 16,-5 9 0-16,1 4 5 15,-1-2 1-15,1-3 5 16,-1-7-1-16,1-6 1 0,1-10-3 15,3-8-1-15,2-5 2 16,2-8-96-16,-1-4-96 16,7 1-361-16,-6 5-5 15</inkml:trace>
          <inkml:trace contextRef="#ctx0" brushRef="#br0" timeOffset="3360.7422">4296-280 949 0,'3'-10'410'15,"2"7"27"-15,6 0-183 16,4 8-123-16,6 6-5 16,3 4-45-16,7 12-9 15,-1 6-36-15,3 8-3 0,-5 2-17 16,-1 10 2-16,-9-6-9 16,-12 11 6-16,-7-7-5 15,-13 11 5-15,-7-10-4 16,-11 1 4-16,3-13 0 15,-3-9-100-15,5-11 172 16,0-15-615-16,9-20 159 16</inkml:trace>
          <inkml:trace contextRef="#ctx0" brushRef="#br0" timeOffset="-4265.3162">10 43 1016 0,'0'-22'313'0,"-1"9"91"0,2 5-291 16,-2 20-12-16,-3 10-34 16,1 19-22-16,2 6-31 15,-1 18-4-15,5-7-6 16,2 4 1-16,3-12-1 15,-1-5 1-15,1-17-1 16,-1-4 7-16,-2-9 3 0,1-10 14 16,0-4 3-16,6-13 17 15,5-8 1-15,9-15 12 16,6-10-10-16,2-19 1 16,0 0-13-16,-2-2-4 15,-8 8-17-15,-6 12-2 16,-4 24-6-16,-7 8-7 15,-2 14-6-15,-5 9-2 16,0 6-18-16,-2 2-118 16,1 1 91-16,-7 3-461 15,-4-8 69-15</inkml:trace>
          <inkml:trace contextRef="#ctx0" brushRef="#br0" timeOffset="-4059.2977">177 282 1057 0,'-3'22'251'0,"-2"-1"114"0,11 3-300 16,5 4-12-16,4-9-5 15,6 3-5-15,4-4-23 16,5-5-8-16,-4-5-5 16,-2-7 1-16,-3-2-3 15,2-4-36-15,-9 1 144 0,9 4-500 16,-4 3 177-16</inkml:trace>
          <inkml:trace contextRef="#ctx0" brushRef="#br0" timeOffset="-3721.9258">564 229 1159 0,'-8'12'342'15,"-2"2"70"-15,-4 9-302 16,5 3-81-16,1 6-8 15,7-2-14-15,7 2-2 16,6-8-5-16,3-7 0 16,0-5 1-16,2-9 5 15,-5-14 4-15,3-11 7 16,-1-4 2-16,3-14 4 16,-5 2-5-16,-2-1-2 15,-5 15-9-15,-3 5-3 0,-2 19-9 16,-4 19 0-16,1 14 0 15,0 10 2-15,0 4 2 16,5 7 6-16,2-10 0 16,6-7-1-16,0-13-1 15,7-15 0-15,0-21-2 16,4-23-29-16,-1-8-50 0,-7-20-363 16,-7-12 72-1</inkml:trace>
          <inkml:trace contextRef="#ctx0" brushRef="#br0" timeOffset="-3212.0709">767-6 971 0,'2'18'379'0,"-7"5"4"15,-1-2-248-15,8 5-76 16,2-5-79-16,2 2 54 16,0-3-25-16,6 7-4 15,-6-6-3-15,-2 10 6 16,0-7 7-16,-1 3 21 15,-1-7 4-15,4 0 3 16,1-8-3-16,4 0-14 16,6-9-15-16,2-3-2 15,1-1-2-15,-2-11 2 16,-3-4 2-16,-4 0-1 0,-2 4-4 16,-3-1 0-16,0 9-3 15,5-1-1-15,-2 5-2 16,2-3 0-16,5 2-2 15,-1 1 0-15,-4 6 0 16,1-2 2-16,-3 7-1 16,-3 6 2-16,0-4 2 15,-2 6 8-15,-3 2 4 16,1 2 13-16,-4-4 2 0,-4 4 5 16,0-3-5-16,-3-4 13 15,-2-3 1-15,-12-1 16 16,-1-5 0-16,-5-2 7 15,-1-5-16-15,-9-6-8 16,10-3-22-16,3-2-5 16,8 3-10-16,4 1-1 15,14 2-6-15,5 5-10 16,5-1-29-16,8-7-120 16,4-2-60-16,10-4-339 15,2-3-16-15</inkml:trace>
          <inkml:trace contextRef="#ctx0" brushRef="#br0" timeOffset="-2527.7913">1109 352 974 0,'0'17'353'16,"-2"1"88"-16,2 0-254 0,2 2-16 15,1-8-46-15,6-6-23 16,4-9-53-16,7-10-17 16,4-6-17-16,7-17 2 15,-4-2-5-15,2-4 1 16,-6-1-5-16,-7-2 0 15,-8 16-2-15,-4 6-1 16,-5 12-5-16,-7 17 5 16,-4 13-3-16,-1 11 1 15,-3 5 0-15,-2 7 3 16,5-5-2-16,2-2 2 16,3-8-1-16,5 0 1 15,5-7-2-15,5 3-1 16,4-5-2-16,3 2-1 15,2-7 0-15,1-2 0 0,-2-3 0 16,2-8 1-16,0-8 0 16,-1-13 4-16,2-10 0 15,7-17 3-15,1-8-3 16,5-28 1-16,-2-5-3 16,-4-5 1-16,-9 13-1 15,-7 5 0-15,-10 31 0 0,-7 21 1 16,-1 14-3-1,-8 20 2-15,2 15-2 0,-4 19 2 16,-1 3-1-16,6 19 1 16,5-9-2-16,4 6 0 15,9-12-1-15,5-1 1 16,3-9-1-16,1-6 0 16,4-6 0-1,1 0 1-15,5-7-1 16,-2-2 3-1,7 3 7-15,-3-14-174 0,4 0-363 0,2-13 69 16</inkml:trace>
          <inkml:trace contextRef="#ctx0" brushRef="#br0" timeOffset="-1761.1725">1650 175 885 0,'-15'-3'379'16,"3"0"30"-16,1 0-163 15,8 1-123-15,0 4-12 16,5-2-35-16,4 9-30 16,9 4-32-16,2 9-16 15,7 2 1-15,2 11-4 0,1-5 7 16,0 13-4-16,-5-10 6 16,2 2-5-16,-7-3 4 15,2 0-4-15,-2-8 3 16,3 9-1-16,-5-2 3 15,0 5 1-15,-1-1 5 16,-4 4 4-16,-5-7 9 16,-4 6 24-16,-7-7 11 0,-4-4 20 15,-10-7 6-15,-6-7-1 16,-4-8-18-16,-10-17-14 16,-1-7-18-16,-1-15-13 15,6-9-5-15,5-12-12 16,16 8 3-16,9 2-6 15,9 12 1-15,6 10-7 16,3 14 8-16,5 3-29 16,1 3-47-16,8-4-154 15,7 4-346-15,2-3 11 16</inkml:trace>
          <inkml:trace contextRef="#ctx0" brushRef="#br0" timeOffset="-1138.1462">2019 225 1127 0,'-12'0'424'0,"-8"7"40"16,-6 15-273-16,5 8-106 15,0 11-29-15,7 1-29 16,7 9-13-16,8-9-9 16,10 0-6-16,2-11 2 15,7-8-3-15,0-16 6 16,6-14 7-16,-1-18 9 0,6-14-1 15,-7-2 5 1,-1-11-5-16,-10 5-4 16,-3 8-10-16,-7 12 3 0,-3 7-3 15,-3 17 3-15,0 16-4 16,-8 9 5-16,2 13-2 16,0 2 8-16,4 9 5 15,5-4 8-15,11 1-8 16,-1-14 3-16,10-8-11 15,-3-18 0-15,4-23-6 16,-1-13 8-16,6-10-4 16,-10-4 6-16,1-1-9 15,-5 13 1-15,-4 12-8 16,-7 11 2-16,1 15-8 16,-5 14 5-16,-2 13-5 15,1 7 11-15,-4 4 1 0,6-7 12 16,7-3-7-16,3-15 4 15,8-14-7-15,7-17 4 16,4-17-7 0,1-4 7-16,0-10-4 0,-5-3 2 15,-3 5-7-15,-6 11 3 16,-4 6-9-16,-4 16 0 16,0 23-7-16,-3 13 4 15,-1 11-2-15,-1 6 6 16,4 6 0-16,3-12 7 0,5-6-3 15,7-12 3-15,4-13-153 16,1-10-366-16,-9-10-51 16</inkml:trace>
        </inkml:traceGroup>
        <inkml:traceGroup>
          <inkml:annotationXML>
            <emma:emma xmlns:emma="http://www.w3.org/2003/04/emma" version="1.0">
              <emma:interpretation id="{CCF6D320-E913-4486-81A4-3371A467F5DB}" emma:medium="tactile" emma:mode="ink">
                <msink:context xmlns:msink="http://schemas.microsoft.com/ink/2010/main" type="inkWord" rotatedBoundingBox="30123,278 33292,317 33282,1112 30113,1072"/>
              </emma:interpretation>
              <emma:one-of disjunction-type="recognition" id="oneOf0">
                <emma:interpretation id="interp0" emma:lang="" emma:confidence="1">
                  <emma:literal/>
                </emma:interpretation>
              </emma:one-of>
            </emma:emma>
          </inkml:annotationXML>
          <inkml:trace contextRef="#ctx0" brushRef="#br0" timeOffset="42206.8098">8202-21 808 0,'2'-32'412'0,"-7"11"-9"0,-9 4-95 0,-1 7-186 16,-11 7 12-16,-4 6-21 0,-17 9-13 15,3 6-40-15,-8 9-9 16,4-2-20-16,-4 9-1 15,16-6-11-15,6 1-5 16,8-7-8-16,12 3-3 16,8-12-6-16,11-4 2 15,6-3-1-15,11 2 1 16,6-5 0-16,9 2 3 16,-2-1 0-16,7 5 0 15,-8 0 0-15,-2 8 0 16,-8 3-1-16,-4 4-1 15,-12 2-1-15,-7 6-3 16,-11-6 1-16,-13 8 2 16,-20 10 14-1,-7-3 13-15,-4 0 11 0,-1 2 2 16,-1-14 2-16,20-16-11 16,6-5-11-16,11-11-13 15,8-5-10-15,16 1-18 16,9-7-49-16,6 3-47 15,14-1-95-15,3 0-17 16,6-3-312-16,-1 3 55 16</inkml:trace>
          <inkml:trace contextRef="#ctx0" brushRef="#br0" timeOffset="42491.0482">8243 267 904 0,'6'-13'392'0,"-15"4"42"15,0 5-228-15,-5 11-56 16,-2 11-56-16,-3 5-20 15,3 2-44-15,-4 9-7 16,5 1-8-16,-2 1 0 16,6-1-6-16,5 1 1 15,5-5-2-15,5-7-1 16,7-13-2-16,6-4 2 16,2-7-1-16,6-7 3 15,-1-3-1-15,3-2-1 16,-2-1-1-16,-3-1 0 0,-3 5-3 15,-4-3 6 1,-6 1-9-16,0-9-89 0,-5 2-25 16,0-14-373-16,0-6 22 15</inkml:trace>
          <inkml:trace contextRef="#ctx0" brushRef="#br0" timeOffset="42842.2462">8569-100 893 0,'3'-3'375'0,"-7"5"30"15,-2 8-213-15,-2 10-26 16,-1 10-41-16,-3 17-3 16,-2 5-25-16,-4 12-18 15,3 1-41-15,-3 0-12 16,5-7-17-16,4 2-2 16,11-11-5-16,-1 0 2 15,7-8-3-15,7-8-1 0,-1-12-1 16,7-7-6-16,3-14-18 15,10-9-78-15,-1-6-41 16,8-13-182-16,-5 5-175 16,4-5-26-16</inkml:trace>
          <inkml:trace contextRef="#ctx0" brushRef="#br0" timeOffset="43171.0067">8747 310 910 0,'-2'-12'305'0,"5"-2"38"0,9-9-213 15,8-3-74-15,4-4 10 16,2 7-3-16,3 7 12 16,-8 8-12-16,-4 13-4 15,-5 5-16-15,-7 16 19 16,-7 7 1-16,-10 10 11 16,-5 7-5-16,-8 11-1 15,-3-8-26-15,-2 4-12 16,9-10-11-16,4-10 4 15,9-13-6-15,7-7-4 16,10-11-4-16,8-5-5 16,5-5-4-16,12-5 2 15,4-2 2-15,6-3 1 16,-5 2 1-16,2 2-28 0,-12 2-46 16,-11 2-111-16,-13 2-246 15,-22 8-101-15,-12 1-134 16</inkml:trace>
          <inkml:trace contextRef="#ctx0" brushRef="#br0" timeOffset="43341.5512">8770 392 1132 0,'1'0'287'0,"7"1"98"16,4 7-316-16,12-4-30 15,5-11-11-15,16 1 2 16,2 1-12-16,16-13 1 15,-9 3-51-15,-2 3-366 16,-13-7 111-16</inkml:trace>
          <inkml:trace contextRef="#ctx0" brushRef="#br0" timeOffset="43991.939">9112 223 1108 0,'-9'12'317'16,"-1"4"89"-16,4 9-293 15,3 1-48-15,4 3-8 16,7-2-25-16,7 7-11 16,-1-10-16-16,4-1-4 0,0-8-4 15,2-11 4-15,-1-17 1 16,10-14 6-16,-3-10 1 16,4-18 5-16,-4 5-4 15,-5 2 2-15,-8 11 1 16,-3 9 15-16,-10 22 4 15,-3 21 14-15,-9 14-2 0,-6 19-5 16,0 10-10 0,-1 9 15-16,6-8-5 15,11 0 3-15,10-14-2 0,10-8-3 16,8-19-22-16,6-13-8 16,7-19-2-16,5-16 3 15,-4-8 0-15,1-11 2 16,-10 1-1-16,-8 8-1 15,-12 13-2-15,-7-1-1 16,-8 21-2-16,-5 8 0 16,-2 4-3-16,-1 6 0 15,0 8 1-15,1 1 4 16,7 1 1-16,2-3 4 16,5 1-1-16,6-10 1 15,0-3-4-15,7-8-3 16,-3 1-2-16,7-7 1 0,-3 1 0 15,1-6 2-15,-5 4 1 16,-2-4 1-16,-6 5 1 16,-4-2 1-16,-4 0 0 15,-4-2 1-15,0-3-1 16,-3-9 1-16,-4-2-3 16,4-3-2-16,0 2-2 15,1 4-1-15,3 12-4 16,3 4-2-16,2 8-1 0,1 9 0 15,1 2 2 1,4 3-35-16,-1 3-67 0,2 0-108 16,2-9-130-16,1-4-217 15,2-8-44-15</inkml:trace>
          <inkml:trace contextRef="#ctx0" brushRef="#br0" timeOffset="44347.7626">9795 232 568 0,'14'-6'410'15,"-13"0"-57"-15,7 2-19 16,-8-1-210-16,-3 7 12 16,-6 5-35-16,-3 16-16 15,-13 6-36-15,-5 9-16 16,4 4-27-16,2 7 11 16,6-10 9-16,10-1 11 15,11-6 0-15,9-17-1 0,8-15-8 16,12-19-3-16,6-15-10 15,7-22-1 1,-4 0 1-16,0-11-2 0,-10 14-5 16,-9 7-1-16,-11 21-3 15,-9 16-7 1,-8 21-1-16,-5 23-1 0,-6 6 0 16,-1 15 3-16,0-3 11 0,4 1 11 15,5-19 1-15,15-7-1 16,5-21-1-16,18-19 0 15,5-17-15-15,12-24-147 16,-2-8-275-16,3-14-95 16,-15 3-214-16</inkml:trace>
          <inkml:trace contextRef="#ctx0" brushRef="#br0" timeOffset="44691.6225">10162 94 991 0,'-19'29'447'16,"2"-3"12"-16,2-2-176 15,10-3-199-15,4-8-8 16,2-9-33-16,5-2-18 16,3-5-20-16,1 0-1 15,0 3 2-15,4 3 1 16,-2 4-4-16,3 2 0 16,-1 2-2-16,3 7-1 0,-2-1-2 15,1 1 2-15,-2 3 0 16,0 2-1-16,-7-9-1 15,-2 2 3-15,-10 1-1 16,-8 1 3-16,-6 4 4 16,-9 5 19-16,-4 2 7 15,-8-2 20-15,5-3 10 16,-3-6 15-16,11-5-14 16,4-10-6-16,10-8-23 0,5-9-15 15,11-1-33-15,6-6-105 16,6 1-69-16,5 5-362 15,4 6-24-15,2 0-166 16</inkml:trace>
          <inkml:trace contextRef="#ctx0" brushRef="#br0" timeOffset="45454.7572">10507 53 1166 0,'-29'5'407'0,"-3"15"38"15,2 5-276-15,-4 16-114 16,7-1-5-16,1 2 5 16,16-7-7-16,7-1-1 15,10-15-24-15,2 0-9 0,7-7-7 16,0-5 1-16,1 4-1 16,-3-2-1-16,1 0-1 15,-3 3-1-15,0-1-2 16,-1 1 0-16,-2 3-1 15,-2 3 0-15,1 4-1 16,-2 11 2-16,-4 0-1 16,-4 5 2-16,-4-1 0 0,-6 1 2 15,-2-10-3-15,0-5 7 16,5-12 2-16,8-8 13 16,1-12-2-16,9-17-1 15,6-9-4-15,9-16-4 16,1-6-12-16,11-2 3 15,-7 11 0-15,1-4 1 16,-13 17-1-16,-3 5 1 16,-13 9-3-16,-5 1 2 15,-2 11-2-15,-7 4-1 16,1 2-1-16,2 2 2 16,4 2-2-16,-1 7 1 15,4-7 0-15,2 5-2 16,4 5-2-16,0 1 0 15,2-1 0-15,7 8-1 0,1-5 1 16,6 1-1-16,5-1 2 16,8 1 0-16,0-6 2 15,-1 12 0-15,-2-4 0 16,-4 7 0-16,-12-1-3 16,-7 11 1-16,-6-12 1 15,-4 1 15-15,-1-12 12 16,1-5 32-16,1-11 5 0,-3-13 3 15,-1-9-15-15,1-11-9 16,-3-5-30-16,0-20-6 16,2 2-2-16,-3-4 3 15,0 8-3-15,1 9 0 16,3 22-3-16,3 9-3 16,3 16-5-16,10 4-1 15,8 6 0-15,11 0 1 16,6 3-9-16,11-4-37 15,-5-5-70-15,-3-8 47 16,-20-7-519-16,-18-9 126 16</inkml:trace>
        </inkml:traceGroup>
      </inkml:traceGroup>
    </inkml:traceGroup>
  </inkml:traceGroup>
</inkml:ink>
</file>

<file path=ppt/ink/ink4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35.65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9CA6197-FE6D-4FD9-86F8-201004D4823E}" emma:medium="tactile" emma:mode="ink">
          <msink:context xmlns:msink="http://schemas.microsoft.com/ink/2010/main" type="inkDrawing" rotatedBoundingBox="19124,6822 20034,4529 21863,5255 20954,7548" semanticType="verticalRange" shapeName="Other">
            <msink:sourceLink direction="with" ref="{586EC5B5-7B41-4076-9913-C2542C5E08CC}"/>
            <msink:sourceLink direction="with" ref="{A027027A-7BCD-418D-9DFF-FC537BD9AD3C}"/>
          </msink:context>
        </emma:interpretation>
      </emma:emma>
    </inkml:annotationXML>
    <inkml:trace contextRef="#ctx0" brushRef="#br0">947 64 1102 0,'1'26'278'0,"2"0"120"16,5-4-313-16,6-11 12 16,1-23-12-16,23-35 14 15,10-35-25-15,31-70 3 16,14-19-30-16,22-63 1 0,-7-4-26 16,12-32-3-16,-22 27-14 15,1-12 3-15,-22 70-5 16,-1 22 4-16,-14 66-6 15,-13 43 1-15,-17 45-11 16,-17 13 2-16,-15 17-3 16,-15 20-82-16,-6-4-47 15,-19 24-345-15,4-8 18 16</inkml:trace>
    <inkml:trace contextRef="#ctx0" brushRef="#br0" timeOffset="426.4359">628-1625 1013 0,'-19'2'376'0,"8"-2"19"16,14 4-261-16,18 10-75 15,13 6-35-15,28 21 15 16,14 10 3-16,25 17 6 15,9 10-12-15,28 23-3 16,-8-3-21-16,26 23 1 16,-13-9-10-16,15 2 9 0,-25-17 15 15,10 2 347-15,-17-26-823 16,1-14 409-16</inkml:trace>
  </inkml:traceGroup>
</inkml:ink>
</file>

<file path=ppt/ink/ink4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23.71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A22746E-BEBB-4F11-AB6E-06EE18D695B0}" emma:medium="tactile" emma:mode="ink">
          <msink:context xmlns:msink="http://schemas.microsoft.com/ink/2010/main" type="inkDrawing" rotatedBoundingBox="15525,-1335 22440,1584 20152,7002 13237,4082" rotationAngle="652063076" semanticType="9">
            <msink:sourceLink direction="with" ref="{F9107AD9-8C63-41BC-A144-4E8AF4EB266C}"/>
            <msink:sourceLink direction="with" ref="{A3AF6673-E9AE-488D-B4E6-AEAAE4ACF648}"/>
            <msink:sourceLink direction="with" ref="{617103F9-47AF-429A-BC55-60581078AEC0}"/>
          </msink:context>
        </emma:interpretation>
      </emma:emma>
    </inkml:annotationXML>
    <inkml:trace contextRef="#ctx0" brushRef="#br0">2202-5678 1533 0,'-26'-4'425'16,"-7"-10"123"-16,1-7-441 0,-8-11-11 16,-2-9-33-1,-17-21-2-15,-4-5-23 16,-19-12 0-16,-7-1-23 0,-31-7-4 15,6 18-13-15,-19 5 3 16,13 20-6-16,-3 16 6 16,24 16-6-16,-16 9 8 15,15 3-5-15,-25 0 6 16,10-4-5-16,-24-2 5 16,10-6-4-16,-40-14 4 15,20 3-7-15,-42-4 6 16,18-2-3-16,-21-3 3 15,33 8-7-15,-33-1 6 16,33 3-4-16,-10-1 3 16,19 6-5-16,-19 1 7 15,25 6-5-15,-13 4 4 0,19 3-5 16,-19 3 5-16,28 0-3 16,-10-7 2-16,23-5-6 15,-5-7 8-15,26-2-6 16,-6 1 4-16,13 4-3 15,-4 10 5-15,10 10-7 16,-8 8 6-16,18 2-6 16,-5 4 6-16,10-1-4 0,-8-2 4 15,9 3-5-15,-14 7 4 16,12-3-7-16,-10 9 6 16,13 5-5-16,-6 10 5 15,9-1-5-15,-9 11 6 16,11-6-5-16,-8-1 2 15,11-5-3-15,-1 4 7 16,14-10-7-16,-1 11 7 16,11 3-5-16,4 16 3 15,7 6-7-15,6 29 5 16,7 7-6-16,2 28 7 16,12 1-6-16,6 22 8 15,5-6-6-15,15 33 2 16,8-12-2-16,11 17 4 15,2-7-7-15,16 37 7 16,-3-31-2-16,8 23 3 0,-2-16-4 16,22 16 5-16,-5-36-6 15,24 17 2-15,8-25-4 16,24 33 7-16,-3-28-5 16,32 12 4-16,-12-14-3 15,16-2-1-15,-15-42-5 16,22 1 0-16,-17-31-4 15,25-13 7-15,-8-21-2 0,33-7 1 16,-18-16 0-16,27-2-15 16,-21-3-11-16,18-3-14 15,-31-8 0-15,19 6-6 16,-33-5 12-16,16-2 4 16,-27-4 16-16,12-2 0 15,-31-14 9-15,7-17 4 16,-29-19 6-16,7-20-1 15,-19-11 3-15,11-18 2 16,-16 5-1-16,17-9 1 16,-16 11 2-16,15-4 0 15,-16 10-2-15,6-13 3 16,-18 9-5-16,0-9 2 16,-21 9-1-16,6-12 0 15,-12-12 0-15,3-38 2 16,-5-7-3-16,3-22 0 0,-16-1 4 15,-1-4 8-15,-5 52 0 16,-13-15 4-16,-5 19 1 16,-1-15-3-16,-3 24-9 15,-6-25 1-15,-4 0-6 16,-2-43 2-16,-6 19-1 16,-18-31 3-16,-4 5-7 15,-6-9 29-15,-8 50 9 0,-6 3 28 16,5 40 3-16,-7 11 19 15,-4 36-24-15,-14-4 1 16,-2 11-25-16,-16-9 6 16,1 2-14-16,-17-10 1 15,5 8-15-15,-33-12-31 16,-8 7-95-16,-56 7-493 16,-8 14 107-16</inkml:trace>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1:13.8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B759DE-874A-4118-9521-9A3BFD4EDAB2}" emma:medium="tactile" emma:mode="ink">
          <msink:context xmlns:msink="http://schemas.microsoft.com/ink/2010/main" type="inkDrawing" rotatedBoundingBox="11996,7447 18082,7256 18091,7554 12006,7746" shapeName="Other"/>
        </emma:interpretation>
      </emma:emma>
    </inkml:annotationXML>
    <inkml:trace contextRef="#ctx0" brushRef="#br0">-4 244 985 0,'-3'4'267'0,"-1"-4"69"15,2 3-287-15,1 1-18 16,1 0-26-16,4-1 3 15,2 2-8-15,3 4 7 16,5-5-3-16,4 10 9 16,1-3-4-16,3 4 8 15,1-8-5-15,6 4 5 16,-3-6-7-16,6 1 6 16,-2-5-3-16,9 4 6 15,-1-2 13 16,-18-2-9-31,0 1-17 0,72 2-1 16,-1 1-4-16,14-4 1 16,0-1-3-16,-25-1 3 15,-6-4-3-15,8 1 2 0,-6 4-1 16,11 1 1-16,-11 2-2 16,18 0 2-16,-5 5-1 15,14-5 0-15,-7 1-1 16,15 0 2-16,-13 2-3 15,18-3 2-15,-10-2-1 0,12-1 1 16,-8 0-1-16,17-3 1 16,-15 2-2-16,19-4 2 15,-11 0-1-15,9-4 1 16,-19 2-1-16,15-1 3 16,-19 4-2-1,14 4 2-15,-17 4-2 0,15-1 1 16,-11 5-2-16,17-7 2 15,-10-4-2-15,15-3 0 16,-11-1 0-16,17-12 3 16,-18 3-4-16,12-13 4 15,-12 2-3-15,6-7 2 16,-20 5-1-16,8 5 3 16,-20 4-3-16,9 4 4 15,-11 4-5-15,2 4 4 16,-12 2-3-16,9 3 2 15,-10 0-4-15,8-2 6 0,-7-2-6 16,15-2 4-16,-15-7-26 16,-2-8-148-16,-26 0-209 15,-36 0-3-15</inkml:trace>
  </inkml:traceGroup>
</inkml:ink>
</file>

<file path=ppt/ink/ink4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40.070"/>
    </inkml:context>
    <inkml:brush xml:id="br0">
      <inkml:brushProperty name="width" value="0.09333" units="cm"/>
      <inkml:brushProperty name="height" value="0.09333" units="cm"/>
      <inkml:brushProperty name="color" value="#ED1C24"/>
      <inkml:brushProperty name="fitToCurve" value="1"/>
    </inkml:brush>
    <inkml:context xml:id="ctx1">
      <inkml:inkSource xml:id="inkSrc4">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10:48:09.196"/>
    </inkml:context>
  </inkml:definitions>
  <inkml:traceGroup>
    <inkml:annotationXML>
      <emma:emma xmlns:emma="http://www.w3.org/2003/04/emma" version="1.0">
        <emma:interpretation id="{586EC5B5-7B41-4076-9913-C2542C5E08CC}" emma:medium="tactile" emma:mode="ink">
          <msink:context xmlns:msink="http://schemas.microsoft.com/ink/2010/main" type="writingRegion" rotatedBoundingBox="20923,6305 20827,3883 22051,3835 22148,6257">
            <msink:destinationLink direction="with" ref="{B9CA6197-FE6D-4FD9-86F8-201004D4823E}"/>
            <msink:destinationLink direction="with" ref="{26A7BD63-0869-41C1-B232-B9539B4B23F1}"/>
            <msink:destinationLink direction="with" ref="{8A14AAC3-AAE0-4F3B-9902-A4DA96738848}"/>
            <msink:destinationLink direction="with" ref="{0C9FB410-95E8-4992-8EB4-F5725F9C19D9}"/>
            <msink:destinationLink direction="with" ref="{D29A1E95-4E8B-49D4-ADE7-B1329C953455}"/>
          </msink:context>
        </emma:interpretation>
      </emma:emma>
    </inkml:annotationXML>
    <inkml:traceGroup>
      <inkml:annotationXML>
        <emma:emma xmlns:emma="http://www.w3.org/2003/04/emma" version="1.0">
          <emma:interpretation id="{87921402-CA27-4EE0-944F-DE54B9D4F468}" emma:medium="tactile" emma:mode="ink">
            <msink:context xmlns:msink="http://schemas.microsoft.com/ink/2010/main" type="paragraph" rotatedBoundingBox="20923,6305 20827,3883 22051,3835 22148,6257" alignmentLevel="1"/>
          </emma:interpretation>
        </emma:emma>
      </inkml:annotationXML>
      <inkml:traceGroup>
        <inkml:annotationXML>
          <emma:emma xmlns:emma="http://www.w3.org/2003/04/emma" version="1.0">
            <emma:interpretation id="{A42EBB99-E4F8-45F8-AF16-6631217E5B1F}" emma:medium="tactile" emma:mode="ink">
              <msink:context xmlns:msink="http://schemas.microsoft.com/ink/2010/main" type="line" rotatedBoundingBox="20923,6305 20827,3883 22051,3835 22148,6257"/>
            </emma:interpretation>
          </emma:emma>
        </inkml:annotationXML>
        <inkml:traceGroup>
          <inkml:annotationXML>
            <emma:emma xmlns:emma="http://www.w3.org/2003/04/emma" version="1.0">
              <emma:interpretation id="{4522F1C9-9A9C-4EED-A8B0-6C52A00638CE}" emma:medium="tactile" emma:mode="ink">
                <msink:context xmlns:msink="http://schemas.microsoft.com/ink/2010/main" type="inkWord" rotatedBoundingBox="-7445,5961 17007,-6058 24467,9117 14,21138"/>
              </emma:interpretation>
              <emma:one-of disjunction-type="recognition" id="oneOf0">
                <emma:interpretation id="interp0" emma:lang="" emma:confidence="1">
                  <emma:literal/>
                </emma:interpretation>
              </emma:one-of>
            </emma:emma>
          </inkml:annotationXML>
          <inkml:trace contextRef="#ctx0" brushRef="#br0">235-2676 1213 0,'-64'35'255'0,"-20"42"115"16,-1 17-359-16,-13 41 1 16,6 8-3-16,-2 43 21 15,33-23 5-15,22 1 9 16,28-16-2-16,28-3 3 16,18-45-18-16,16-6-4 15,7-18-12-15,19-25 4 16,-1-28-4-16,17-11 21 15,-7-12-1-15,20-23 12 16,-9-13 2-16,14-35 15 16,-15-10-13-16,1-22 31 15,-24 3-4-15,-8-52 11 16,-29 8-15-16,-11-18 3 0,-19 1-36 16,-20-21-3-16,-21 48-19 15,-27 20 2-15,-12 26-15 16,-29 23 2-16,-1 44-4 15,-14 33 1-15,15 18-9 16,-14 43-22-16,20 14-25 16,7 25 192-16,25-1-716 15</inkml:trace>
          <inkml:trace contextRef="#ctx0" brushRef="#br0" timeOffset="-2347.6594">171-2256 1008 0,'10'21'301'0,"2"17"78"15,6 4-269-15,2 14 11 16,5 7-27-16,1 5-7 16,-1-6-17-16,0 14-25 15,-2-18-21-15,0-13-3 16,-5-13-13-16,-4 1-106 16,-8-29 90-16,-8-1-445 15,-8-3 68-15</inkml:trace>
          <inkml:trace contextRef="#ctx0" brushRef="#br0" timeOffset="-2669.8442">220-2249 1157 0,'-1'-7'338'15,"-3"14"75"-15,-2 13-306 0,0 12-61 16,-7 27-9 0,-2 15-18-16,-4 42 1 0,4-6-8 15,5 15 8-15,-1-30-4 16,3-7 27-16,4-44-1 15,1-13 10-15,-5-16-9 16,4-15 4-16,5-11-32 16,-4-20-86-16,8-15-55 15,5-57-361-15,7-17 19 0</inkml:trace>
          <inkml:trace contextRef="#ctx0" brushRef="#br0" timeOffset="-2324.7205">106-1719 1154 0,'-6'0'366'0,"15"23"51"0,2-47-320 16,13 19-44-16,11-21-42 16,11-5 6-1,-1-4-4-15,13 19-24 0,-11 7 403 0,-8 11-819 16,-14 5 383-16</inkml:trace>
          <inkml:trace contextRef="#ctx1" brushRef="#br0">-127-1851 0,'0'0'0,"0"0"15,0 0 17</inkml:trace>
          <inkml:trace contextRef="#ctx0" brushRef="#br0" timeOffset="-1484.8196">135-611 1006 0,'14'-91'378'0,"-1"26"58"0,-5 43-280 15,3 13-29-15,-7 18-54 16,2 17 3-16,3 14-33 16,6 11 7-16,-4 10-7 15,6 10-3-15,-1-10-23 16,1-3-1-16,-6-19-9 16,-2-10 4-16,-6-22-3 0,-5-14 1 15,-5-19-4-15,-7-16-17 16,-4-12-15-16,-12-15-33 15,-7 0-21-15,2 1 2 16,5 21 14-16,4 14 12 16,16 25 32-16,13 20 25 15,6 22 3-15,12 17 21 16,3 8 3-16,11 17 28 16,0-3-2-16,6 0 14 15,0-20-17-15,6-4 0 16,-5-24-26-16,6-19 6 15,-8-15 2-15,-5-20 30 16,-9-15-2-16,-6-15 18 16,-14 0-8-16,-9-18-8 15,-5 8-33-15,-10 4 1 16,-9 9-20-16,-4 6 1 16,3 23-14-16,0 2 3 0,12 6-22 15,10 8-122-15,9 11-27 16,9-8-436-16,1-8 14 15</inkml:trace>
        </inkml:traceGroup>
      </inkml:traceGroup>
    </inkml:traceGroup>
  </inkml:traceGroup>
</inkml:ink>
</file>

<file path=ppt/ink/ink4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46.981"/>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D1C6EE9C-BFDE-42A3-A234-A54D620DCBBE}" emma:medium="tactile" emma:mode="ink">
          <msink:context xmlns:msink="http://schemas.microsoft.com/ink/2010/main" type="inkDrawing" rotatedBoundingBox="419,-79 5527,54 5460,2614 351,2480" semanticType="9" shapeName="Other">
            <msink:sourceLink direction="with" ref="{5713816C-DE1E-4283-919F-CB88B769C98C}"/>
          </msink:context>
        </emma:interpretation>
      </emma:emma>
    </inkml:annotationXML>
    <inkml:trace contextRef="#ctx0" brushRef="#br0">3993 315 1156 0,'-54'-24'379'16,"-4"12"179"15,29 6-468-31,2 1-80 0,-102-24 0 16,-8 5-4-16,-13-3-1 15,48 9-2 1,1-1-2-16,-74-12-1 0,8 3-5 15,-30-4-2-15,-3 5 10 16,24 12 9-16,23 7 11 16,-39 8 25-16,29 15 10 15,-16-1-3-15,30 10-8 0,-23 7-13 16,34 4-18 0,-16 0-7-16,26 4-8 0,-9-4 1 15,30-5 1-15,-7 2 0 16,24-11-1-16,-1 8 1 15,19 1-2-15,-1 14-6 16,23 5-2-16,3 19-6 16,13 7 1-16,5 23 0 15,16 1 5-15,14 27 2 16,19-3 4-16,26 16-1 16,17-8-1-16,39 15 2 15,4-19-1-15,32 11 0 16,-3-20 0-16,38 2 0 15,-16-21 0-15,29 0 1 16,-17-19 2-16,35 0-2 16,-25-10 0-16,37-3-2 0,-17-29 1 15,30-6-1-15,-9-19 2 16,30-19 0-16,-27-12 3 16,28-5-1-16,-27-10-3 15,13-26 0-15,-35-5-2 16,18-25 0-16,-43-6 0 15,10-38 8-15,-37 5-1 16,-3-25 1-16,-41 18-1 16,-10-29 1-16,-38 25-4 0,-26-18 2 15,-31 24 0-15,-22-22 1 16,-20 34 0-16,-32-7 3 16,-13 30 0-16,-33-1 3 15,1 23 3-15,-42 0 10 16,7 23 2-16,-29 3 6 15,9 12-2-15,-47 2-4 16,23 16-11-16,-38-9-3 16,12 6-8-16,-23 4-2 15,24 10-2-15,-25 16-2 16,39 22-4-16,-24 35-2 16,27 22 3-16,-3 40 2 15,40 11 0-15,-10 31 7 16,48-8-14-16,19 6-151 15,44-46-356-15</inkml:trace>
  </inkml:traceGroup>
</inkml:ink>
</file>

<file path=ppt/ink/ink4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36:24.4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C4FE49-90B3-4031-AA77-89CE7097C3B2}" emma:medium="tactile" emma:mode="ink">
          <msink:context xmlns:msink="http://schemas.microsoft.com/ink/2010/main" type="writingRegion" rotatedBoundingBox="7190,740 11355,198 11483,1184 7318,1725"/>
        </emma:interpretation>
      </emma:emma>
    </inkml:annotationXML>
    <inkml:traceGroup>
      <inkml:annotationXML>
        <emma:emma xmlns:emma="http://www.w3.org/2003/04/emma" version="1.0">
          <emma:interpretation id="{F4061C4A-8B91-4089-8DD8-D18FF312F7AF}" emma:medium="tactile" emma:mode="ink">
            <msink:context xmlns:msink="http://schemas.microsoft.com/ink/2010/main" type="paragraph" rotatedBoundingBox="7190,740 11355,198 11483,1184 7318,1725" alignmentLevel="1"/>
          </emma:interpretation>
        </emma:emma>
      </inkml:annotationXML>
      <inkml:traceGroup>
        <inkml:annotationXML>
          <emma:emma xmlns:emma="http://www.w3.org/2003/04/emma" version="1.0">
            <emma:interpretation id="{B4706434-A576-4F66-A306-9E66564624EC}" emma:medium="tactile" emma:mode="ink">
              <msink:context xmlns:msink="http://schemas.microsoft.com/ink/2010/main" type="line" rotatedBoundingBox="7190,740 11355,198 11483,1184 7318,1725"/>
            </emma:interpretation>
          </emma:emma>
        </inkml:annotationXML>
        <inkml:traceGroup>
          <inkml:annotationXML>
            <emma:emma xmlns:emma="http://www.w3.org/2003/04/emma" version="1.0">
              <emma:interpretation id="{D792C172-9C88-4E1A-AA86-EDC9F7BD7B3B}" emma:medium="tactile" emma:mode="ink">
                <msink:context xmlns:msink="http://schemas.microsoft.com/ink/2010/main" type="inkWord" rotatedBoundingBox="7245,1162 8291,1026 8321,1260 7276,1396"/>
              </emma:interpretation>
            </emma:emma>
          </inkml:annotationXML>
          <inkml:trace contextRef="#ctx0" brushRef="#br0">-14996 789 1212 0,'-17'3'285'0,"-3"-1"109"16,5-1-348-16,-2 1-7 15,8-1-9-15,6 1-1 16,3-4-7-16,-4 4-7 16,4-2-11-16,3 1-3 15,-8 1 5-15,2 1 11 16,0 1 8-16,0 1 11 15,-1 1 2-15,4-1-1 0,0-4-11 16,3 2-8-16,-3-1-9 16,1-1-4-16,1-1-1 15,4 5 0-15,0-2 3 16,10 6 3-16,3 2 7 16,5 4 0-16,0 0 2 15,10 2-5-15,0-2-2 16,14-5-6-16,-3 1-3 15,11-6-1-15,-6-1 4 16,5-5-3-16,-8-4 4 0,9-3-2 16,-7-7 0-16,4-3-3 15,-9-2 4-15,-3-1-5 16,-11 3 4-16,-1 6-3 16,-8 6 2-16,3 3-1 15,-2 3 9-15,-1 0 2 16,-1 1 5-16,1 4-1 15,2-4-2-15,5 5-6 16,-2-1-4-16,5-2-4 16,-12-3 1-16,3 3-4 15,-13-5 5-15,-3 1-3 16,-5 2 3-16,-2 1 11 16,-8-1 9-16,-10 1-1 15,-2 1 1-15,-14-6-1 0,-6-2-12 16,-10-1-6-16,-1 0 0 15,-6-1-3-15,7-1 3 16,-11 4-4-16,7 1 4 16,-9 3 1-16,10 3 6 15,-5 7-2-15,10 2 2 16,-3 3-6-16,10-1-1 16,-1 0-5-16,10-2-1 15,3-9-29-15,11-6-14 0,6-9-62 16,13-9-43-1,18-20 271-15,18-2-646 16,24 2 286-16</inkml:trace>
        </inkml:traceGroup>
        <inkml:traceGroup>
          <inkml:annotationXML>
            <emma:emma xmlns:emma="http://www.w3.org/2003/04/emma" version="1.0">
              <emma:interpretation id="{A21477D3-67C9-43AD-8FF2-EDD308471A31}" emma:medium="tactile" emma:mode="ink">
                <msink:context xmlns:msink="http://schemas.microsoft.com/ink/2010/main" type="inkWord" rotatedBoundingBox="9087,493 11355,198 11483,1184 9215,1478"/>
              </emma:interpretation>
              <emma:one-of disjunction-type="recognition" id="oneOf0">
                <emma:interpretation id="interp0" emma:lang="" emma:confidence="1">
                  <emma:literal/>
                </emma:interpretation>
              </emma:one-of>
            </emma:emma>
          </inkml:annotationXML>
          <inkml:trace contextRef="#ctx0" brushRef="#br0" timeOffset="-280799.0432">-12743 96 1014 0,'8'-35'314'0,"-7"17"92"0,-1 9-241 15,-1 15-28-15,-7 26 6 16,-1 15-26-16,-3 19-9 15,1 16-37-15,2 15-5 16,6-7-19-16,6 1-7 16,6-12-16-16,3-9 1 15,0-22-9-15,2-7 3 16,-5-18-4-16,-3-5 1 16,-3-12-6-16,-3-3 1 15,-1-3-3-15,-11-9-40 16,-5-8-64-16,-12-11-75 15,-4-15-386-15,-8-11 39 16</inkml:trace>
          <inkml:trace contextRef="#ctx0" brushRef="#br0" timeOffset="-280578.4538">-13229 266 1344 0,'-7'1'379'0,"2"-4"100"0,7 2-387 16,11-2-17-16,7-2-27 15,9-5 5-15,6-3-15 16,16-8 5-16,0 0-18 16,15-6-4-16,-5-1-17 0,7 1 3 15,-15 6-6-15,0-1 4 16,-15 10-4-16,-1 0 4 16,-14 3-5-16,-8 3-12 15,-11 1-30-15,-14 5-146 16,-10 7-338-16,-9-4 37 15</inkml:trace>
          <inkml:trace contextRef="#ctx0" brushRef="#br0" timeOffset="-280167.4706">-13147 615 1223 0,'3'7'344'15,"-1"-2"79"-15,8 1-317 16,7-5-60-16,17-7 13 16,0-7-12-16,18-7 7 15,1-1-16-15,14-7-7 16,-9 4-23-16,5 0 2 15,-10 6-8-15,1 0-69 16,-18 10-47-16,-3 8-364 16,-18 11 35-16</inkml:trace>
          <inkml:trace contextRef="#ctx0" brushRef="#br0" timeOffset="-279608.2752">-12300 490 1149 0,'-11'-25'356'16,"4"5"98"-16,-5 3-280 15,-5 10-49-15,-4 5-10 16,4 11-47-16,-6 20-29 15,4 12-40-15,3 18 2 16,15 9-5-16,-2 16 14 16,7-14 0-16,16-4 8 15,0-19-9-15,4-13 3 0,9-21-12 16,2-20 10-16,-4-14-2 16,-1-23 15-1,-9-11-1-15,-9-12 19 0,-10 7 1 16,-17-4 3-16,-8 14-11 15,-7 12 5-15,-2 17-19 16,-2 13-5-16,12 13-11 16,3 14 2-16,9 6-11 0,10-1 5 15,9-4-3-15,8-2-22 16,5-9-37-16,9-6-133 16,-4-8 446-16,2-5-818 15,-2-4 312-15</inkml:trace>
          <inkml:trace contextRef="#ctx0" brushRef="#br0" timeOffset="-277670.7412">-12151 452 837 0,'3'3'374'16,"0"10"9"-16,6 8-146 16,0-1-152-16,9 8 8 15,3 7-22-15,5 11-11 16,0-1-23-16,4 13-7 15,-7-6-16-15,0 2 21 16,-8-14 9-16,-3-7 16 0,-4-13 9 16,-4-10 19-16,-2-10-17 15,-2-15 6-15,-2-14-16 16,-5-19-8-16,-4-11-21 16,-12-17-4-16,-1 7-21 15,-3 9 1-15,1 20-7 16,6 15 2-16,11 15-9 15,3 18 2-15,5 9-2 16,4 4 1-16,3 0 0 0,10 5 4 16,4-11-3-16,10-7 3 15,-1-8-4-15,8-11 4 16,-9-10-3-16,0-9 6 16,-10-2-5-16,-1-3 12 15,-14 3-7-15,0 3 8 16,-2 14-7-16,1 3 7 15,-2 4-9-15,0 8 5 16,1 2-9-16,-1-5 7 16,-3 1-10-16,5 4 8 15,1-2-7-15,-5 0 9 16,2 3-8-16,2-2 9 16,-4-2-7-16,-4 2 8 15,6 1-8-15,-6-2 7 16,2 1-8-16,1 1 7 15,-2 1-6-15,0 0 7 0,1 0-6 16,2 1 7-16,1-1-7 16,1-1 6-16,-2-5-8 15,1 3 8-15,2-3-8 16,-2 4 6-16,1 1-6 16,3-1 9-16,-2-2-9 15,-5 6 8-15,5-9-7 16,-4 1 8-16,3 5-7 15,0-1 7-15,-1-2-7 0,2-1 6 16,-1 2-9-16,-1-1 7 16,-2 4-8-16,3 5 7 15,-3 2-6 1,6 13 6-16,0 3-7 0,3 9 7 16,3-2-5-16,2 6 5 15,-1-5-4-15,1-2 7 16,-2-10-7-16,3 1 6 15,-3-6-8-15,6-2 8 16,1-6-9-16,6 0 8 16,-3-1-7-16,3-1 9 15,-7-2-7-15,-1-2 6 16,-8-3-5-16,2-6 7 0,-4-3-7 16,2-5 6-16,0-2-3 15,1-7 3-15,-1-2-7 16,-2-6 6-16,1-4-5 15,-2-11 3-15,-2-2-4 16,-1-8 4-16,-4 2-4 16,-4-5 4-16,-3 5-2 15,-1 0 4-15,-1 12 1 16,-1 4-1-16,2 17-5 0,3 7 3 16,1 11-6-16,2 3-2 15,0 5 0-15,-2 2 5 16,1 1-5-16,-1 1 8 15,2 0-6-15,-1 2 7 16,7-4-6-16,-3 1 6 16,0-2-7-16,3-2 7 15,4-4-7-15,-2 0 8 16,-2 2-7-16,0-4 7 16,-3 1-4-16,0 1 7 15,-3 0-8-15,4-2 7 16,0 2-6-16,-1 0 6 15,0 0-9-15,0-3 9 16,0 2-9-16,0-2 3 16,5-2-4-16,-2 2 7 0,-3 0-6 15,0-3 6-15,0 3-3 16,0 0 4-16,-2 0-7 16,2 0 6-16,2 3-7 15,1 3 8-15,-5-7-8 16,5 2 7-16,0 2-7 15,-3-3 6-15,1 3-6 16,4 1 7-16,0 1-7 0,-4 0 6 16,5 1-7-16,-3 3 3 15,2 10-7-15,-1 9 6 16,7 5-6-16,-4 12 8 16,4-1-5-16,2 5 8 15,4-4-6-15,1 5 7 16,5-9-6-16,3 2 5 15,-2-7-5-15,2-4 5 16,-2-6-4-16,5 1 4 16,0-4-4-16,1-4 4 15,2-2-2-15,1-2 2 16,-4-6-3-16,4-4 4 16,-6-2-4-16,4-3 4 15,-5-6-3-15,5-6 3 16,-3-5-5-16,2-14 5 15,-3-5-6-15,-1-17 6 0,-5-6-6 16,-1-16 7 0,-8-1-6-16,-4-13 8 0,-13 11-5 15,-7-2 7-15,-2 22-7 16,-10 14 5-16,1 21-7 16,0 17-1-16,3 15-6 15,-4 13 4-15,6 5-4 16,0 12 4-16,4 1 2 15,3 10 3-15,8-3-2 0,6 6 3 16,6 1-6-16,9 1 5 16,4-5-4-16,8 9 3 15,5-4-4-15,4 1 6 16,-2 0-7-16,2-6 6 16,-7-17-5-16,6-5 6 15,-6-22-7-15,6-9 1 16,-5-11 3-16,3-13 6 15,-13-8-5-15,0-11 9 16,-16 1 2-16,-8-3-2 16,-13 12-4-16,-4 3 3 15,-8 14-8-15,2 19-3 16,8 6-7-16,7 14 3 16,5 19-4-16,10 15 7 15,7-11 0-15,10 11 10 16,6-10-7-16,19-11-111 15,1-18-101-15,7-6-359 0,-6-12-33 16</inkml:trace>
        </inkml:traceGroup>
      </inkml:traceGroup>
    </inkml:traceGroup>
  </inkml:traceGroup>
</inkml:ink>
</file>

<file path=ppt/ink/ink4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36:23.1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BF31408-BF4F-4854-A9A0-C2370012D9F7}" emma:medium="tactile" emma:mode="ink">
          <msink:context xmlns:msink="http://schemas.microsoft.com/ink/2010/main" type="inkDrawing" rotatedBoundingBox="5083,1285 7009,1151 7016,1252 5090,1386" shapeName="Other"/>
        </emma:interpretation>
      </emma:emma>
    </inkml:annotationXML>
    <inkml:trace contextRef="#ctx0" brushRef="#br0">-17233 958 1039 0,'-12'0'286'15,"4"-6"73"-15,2 0-272 16,3-4-44-16,3 13 4 15,2-3-5-15,2 0 7 16,2 4-11-16,8 2-2 16,1-8-10-16,4 10-5 15,-1-4-8-15,1-4-4 16,0-3-4-16,-4-4 0 16,-3-4 0-16,-1 5 1 15,-7-2 0-15,-1 1 1 16,-6 5-1-16,-1 1 0 15,1-7-1-15,-4 5 14 0,3 3 10 16,2 2 13-16,2-7 4 16,-1 3-1-16,4 4-14 15,1 0-12-15,3-2-14 16,2 4-6-16,-2-5 2 16,1 1 1-1,7-3 0-15,-1-4 4 16,-1 0 5-16,-1-1 6 15,-5 7 2-15,-1 1 4 0,-2-2-1 16,2 2-1-16,-1 3-4 16,8 2 3-1,1-4-2-15,9 7 2 0,3 6-6 16,4-1 0-16,5-1-7 16,0 1-1-16,3-3-5 15,-2-8 2-15,5-2-3 16,-11-6 3-16,4 3-3 15,-8 0 4-15,2-2-5 16,-3 3 3-16,2-2-2 16,-3 2 1-16,5-7-4 15,-3 2 6-15,6-1-3 16,-6 4 3-16,5-6-3 16,0 3 2-16,1 2-3 15,-8-4 3-15,8 0-5 0,-2 3 5 16,-3 5-4-16,1-3 4 15,7 8-4-15,-7-1 4 16,6 1-4-16,-1 1 3 16,5-1-4-16,0-4 4 15,5 2-3-15,-4-5 4 16,5-8-3-16,-6 0 2 16,1 1-3-16,-8-1 4 0,2 2-5 15,-9 2 6 1,1 3-5-16,-3 3 4 0,6 2-3 15,-5 4 3-15,4 1-3 16,2-3 3-16,1 0-3 16,-4-4 3-16,0-2-3 15,-5-2 2-15,0 1-2 16,-7-3 3-16,1 1-2 16,-4 3 2-16,-1 0 2 15,-5 0 4-15,-2 3 5 16,-3 0 1-16,1-3 10 15,-2 5 4-15,1-2-2 16,0 0-1-16,-2-2-3 16,2 4-11-16,-1-4-6 15,-2 1-11-15,-2 2-30 16,1-1-40-16,-4 2-137 0,5-5-351 16,-2-5 37-16</inkml:trace>
  </inkml:traceGroup>
</inkml:ink>
</file>

<file path=ppt/ink/ink46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40:05.5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FAA1041-367E-4A1E-8238-B17E182BA383}" emma:medium="tactile" emma:mode="ink">
          <msink:context xmlns:msink="http://schemas.microsoft.com/ink/2010/main" type="inkDrawing" rotatedBoundingBox="20512,11347 20527,11347 20527,11362 20512,11362" shapeName="Other"/>
        </emma:interpretation>
      </emma:emma>
    </inkml:annotationXML>
    <inkml:trace contextRef="#ctx0" brushRef="#br0">-3896 1878 0,'0'0'0</inkml:trace>
  </inkml:traceGroup>
</inkml:ink>
</file>

<file path=ppt/ink/ink4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54.893"/>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3F693278-A8EF-490C-899F-0C69E6C04337}" emma:medium="tactile" emma:mode="ink">
          <msink:context xmlns:msink="http://schemas.microsoft.com/ink/2010/main" type="inkDrawing" rotatedBoundingBox="29272,483 33218,-392 33649,1550 29703,2425" semanticType="9" shapeName="Other"/>
        </emma:interpretation>
      </emma:emma>
    </inkml:annotationXML>
    <inkml:trace contextRef="#ctx0" brushRef="#br0">3767 139 914 0,'1'-8'286'0,"-1"5"48"0,2 2-224 16,-2 2-74-16,0-2 6 16,-2 2-4-16,2 4 7 15,-3-2-2-15,0-5 20 16,-1 4 7-16,-4-5 16 16,-4-2 1-16,-9 1 3 15,-1 1-21-15,-17 3-14 16,-5 4-20-16,-17 7-8 15,2 1-11-15,-15 0-7 16,8-1-1-16,-12 2-5 16,5-5 2-16,-12-2-4 15,1-1 4-15,-10-2-8 16,15-8 12-16,-1-3 9 16,9-4 6-16,-16-3-1 0,8-2 7 15,-18 2-12-15,-3 0-6 16,-8-3-8-16,41 3 2 15,1 0-2 1,-78-13-4-16,15 2 4 16,-11 2-7-16,53 23 2 15,3 1 2 1,-70 28-7-16,12 6 7 16,-18 16-6-16,16 12 7 0,21 0-5 15,20-6 4-15,-8 14-4 16,16-9 5-16,-11 1-6 15,28-9 7-15,2 8-7 16,20-12 6-16,3 19-8 16,15 3 4-16,0 28-7 15,9-1 5-15,16 25-8 16,14-9 6-16,19 15-6 16,18-20 6-16,21 14-4 15,9-20 7-15,29-5-6 16,8-26 7-16,27-5-5 15,2-27 7-15,28-13-5 16,-3-9 5-16,28-13-3 16,-13-13 6-16,28-10-5 0,-20 1 7 15,17-15-5-15,-24-1 4 16,19-10-3-16,-32 1 5 16,16-14-7-16,-30 9 6 15,10-3-4-15,-27 6 4 16,7-12-6-16,-27 5 4 15,7-11-6-15,-23-1 4 16,4-13-3-16,-17 4 6 16,8-25 3-16,-22 5 15 15,-11-19 15-15,-17 14 15 0,-13-11 14 16,-19 31 8-16,-16-4-1 16,-18 19-12-16,-40-3-15 15,-27 16-15-15,-46 4-16 16,-25 14-9-16,-52 13-8 15,13 12 5-15,-25 6-11 16,26 5-17-16,-2-5-90 16,53-5-489-16</inkml:trace>
  </inkml:traceGroup>
</inkml:ink>
</file>

<file path=ppt/ink/ink4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0:56.4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39D18B6-8E2B-411E-9383-C2586A4710A3}" emma:medium="tactile" emma:mode="ink">
          <msink:context xmlns:msink="http://schemas.microsoft.com/ink/2010/main" type="inkDrawing" rotatedBoundingBox="29946,1188 32796,1064 32805,1276 29955,1399" semanticType="underline" shapeName="Other"/>
        </emma:interpretation>
      </emma:emma>
    </inkml:annotationXML>
    <inkml:trace contextRef="#ctx0" brushRef="#br0">179 1132 1335 0,'-11'3'378'0,"4"-9"81"16,11 3-388-16,13 6-11 15,10-5-33 1,26-4 22-16,46-12 50 15,15-6-64-15,35-22-4 16,10-1-25-16,8-2 1 16,-31 13-7-16,19 12 3 15,-26 22-6-15,8 13 7 16,-16 9-7-16,17 8 6 16,-17 1-4-16,18-3 6 15,-20-8-8-15,10 2 10 16,-21-14-8-16,-2-4 8 15,-24-7-2-15,5-1 11 16,-20-5-7-16,2-1 12 16,-16 2-4-16,-1-1 16 0,-17 2-7 15,-8 0 16-15,-13 6-4 16,0-3 9-16,-8 4-19 16,0 1 9-16,0-1-18 15,-5 1 5-15,1 1-18 16,-5-2 9-16,1 2-13 15,1-1-11-15,-2-6-21 16,-6-14-558-16,-8-3 163 0</inkml:trace>
  </inkml:traceGroup>
</inkml:ink>
</file>

<file path=ppt/ink/ink4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1:44.082"/>
    </inkml:context>
    <inkml:brush xml:id="br0">
      <inkml:brushProperty name="width" value="0.09333" units="cm"/>
      <inkml:brushProperty name="height" value="0.09333" units="cm"/>
      <inkml:brushProperty name="fitToCurve" value="1"/>
    </inkml:brush>
    <inkml:context xml:id="ctx1">
      <inkml:inkSource xml:id="inkSrc2">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10:40:14.802"/>
    </inkml:context>
  </inkml:definitions>
  <inkml:traceGroup>
    <inkml:annotationXML>
      <emma:emma xmlns:emma="http://www.w3.org/2003/04/emma" version="1.0">
        <emma:interpretation id="{C38DE399-EE04-4644-9D25-02A0E8FB075F}" emma:medium="tactile" emma:mode="ink">
          <msink:context xmlns:msink="http://schemas.microsoft.com/ink/2010/main" type="writingRegion" rotatedBoundingBox="21460,9773 32803,8926 32986,11381 21643,12228"/>
        </emma:interpretation>
      </emma:emma>
    </inkml:annotationXML>
    <inkml:traceGroup>
      <inkml:annotationXML>
        <emma:emma xmlns:emma="http://www.w3.org/2003/04/emma" version="1.0">
          <emma:interpretation id="{C01B9140-AFD4-4AFE-9E8E-3DF97C779828}" emma:medium="tactile" emma:mode="ink">
            <msink:context xmlns:msink="http://schemas.microsoft.com/ink/2010/main" type="paragraph" rotatedBoundingBox="23236,9640 32803,8926 32901,10231 23334,10945" alignmentLevel="2"/>
          </emma:interpretation>
        </emma:emma>
      </inkml:annotationXML>
      <inkml:traceGroup>
        <inkml:annotationXML>
          <emma:emma xmlns:emma="http://www.w3.org/2003/04/emma" version="1.0">
            <emma:interpretation id="{F2888CFE-99C3-40C1-B6C9-37E5B11CD9B9}" emma:medium="tactile" emma:mode="ink">
              <msink:context xmlns:msink="http://schemas.microsoft.com/ink/2010/main" type="line" rotatedBoundingBox="23236,9640 32803,8926 32901,10231 23334,10945"/>
            </emma:interpretation>
          </emma:emma>
        </inkml:annotationXML>
        <inkml:traceGroup>
          <inkml:annotationXML>
            <emma:emma xmlns:emma="http://www.w3.org/2003/04/emma" version="1.0">
              <emma:interpretation id="{859355FA-B138-4C5F-B37C-967F62740969}" emma:medium="tactile" emma:mode="ink">
                <msink:context xmlns:msink="http://schemas.microsoft.com/ink/2010/main" type="inkWord" rotatedBoundingBox="23247,9787 26179,9568 26247,10476 23315,10695">
                  <msink:destinationLink direction="with" ref="{A9B5C227-7D6B-4037-9222-016D4338927E}"/>
                  <msink:destinationLink direction="with" ref="{EE828BAB-99F8-4F14-9A71-A978D0983983}"/>
                  <msink:destinationLink direction="with" ref="{8B8AF416-EDE2-4313-9E04-0380B8AE08EF}"/>
                </msink:context>
              </emma:interpretation>
              <emma:one-of disjunction-type="recognition" id="oneOf0">
                <emma:interpretation id="interp0" emma:lang="" emma:confidence="1">
                  <emma:literal/>
                </emma:interpretation>
              </emma:one-of>
            </emma:emma>
          </inkml:annotationXML>
          <inkml:trace contextRef="#ctx0" brushRef="#br0">-1137 339 1047 0,'26'-21'432'0,"-17"17"-10"16,-9 23-231-16,-2 5-176 15,-1 26-23-15,2 5 10 16,1 17 0-16,4-9 11 16,1 5-8-16,4-23 3 15,-6 4-7-15,-3-14 5 0,-2-2-5 16,-1-5 2-16,-3 4 9 15,6 1 18-15,0 0 12 16,0 4 17-16,0 4 8 16,3-2-1-16,-1-4-15 15,-5-5-11-15,3 4-17 16,3-15-6-16,-3 4-13 16,0-17 3-16,3 3-12 15,2-10 11-15,1-11-5 16,4-23 8-16,11-27-7 15,11-23 9-15,11-23-8 16,2 3 5-16,8-18-8 16,-6 26 5-16,-4 6-5 15,-14 20 5 1,-2 7-7-16,-12 35 7 0,-4 11-9 16,-8 20 2-16,0 16-7 0,-6 14 6 15,0 22-5 1,1 15 11-16,4 3-5 0,2-9 10 15,6 6-7-15,2-15 5 16,4-9-7-16,-5-4 6 16,1 15-8-16,-4-13 7 15,-4-5-6-15,-2-5 5 16,2-6-4-16,-4-15 7 16,-1-2-1-16,-7-6 9 0,-10-12-5 15,-9-14 4-15,-13-6-17 16,-2 0-4-16,-13-10-7 15,7 4 2-15,1 13-3 16,12 1 12-16,4 1 0 16,16 11 6-16,6 2-9 15,9 3 0-15,8 3-9 16,4 0 6-16,11-2-9 16,5-1 11-16,18-3-9 15,4-6-63-15,14 3-85 16,-5 0-336-16,6-3 14 15</inkml:trace>
          <inkml:trace contextRef="#ctx0" brushRef="#br0" timeOffset="931.089">-413 773 997 0,'4'-14'229'16,"7"0"105"-16,-1-4-278 15,0-5 10-15,-1 4 16 16,-5 5 34-16,-5 0 7 16,-8 7 10-16,-5 7-13 15,-4 4-20-15,0 8-34 0,-7 11-25 16,4 11-18-16,1 2-7 16,7 7 7-16,7 1-8 15,9-10 7-15,12-8-12 16,6-12 1-16,14-13-12 15,1-14 7-15,10-13-4 16,-7-7 9-16,-1-2-6 16,-13 1 7-1,-7 5-4-15,-12 11 4 0,-3 6-5 16,-5 5 2-16,-2 7-13 16,-2 6 3-16,-3 18-7 15,-4 3 6-15,4 8 1 16,6 2 12-16,6-1-5 15,8-13 4-15,9-5-8 16,4-15 2-16,9-12-5 0,-1-12 6 16,9-13-2-16,-4-4 7 15,2 3-6-15,-6 13 5 16,1 0-9-16,-10 16 2 16,-1 11-11-16,-5 10 6 15,-7 6-7-15,1 13 10 16,-5 1-4-16,1-7 12 15,0-5-10-15,4-8 7 0,-3-10-7 16,4-13 8 0,3-10-5-16,-3-6 9 0,1-11-4 15,-5 3 7-15,0 6-9 16,-7 11 3-16,-1 3-9 16,1 12 3-16,4 1-11 15,-2 2 8-15,8 1-7 16,1 3 9-16,3-5-6 15,3-1 10-15,2-2-7 16,-2 2 7-16,6-5-7 16,-10 2 8-16,3 4-9 15,-3 8 5-15,1 4-11 16,-7 10 7-16,0 11-5 16,-6 9 10-16,0 0-4 15,-2-5 9-15,7-7-9 0,3-12 3 16,11-31-5-16,6-10 6 15,8-14-3-15,-3-9 9 16,1-9-3-16,-8 14 6 16,-11 1-7-16,-12 11 7 15,-2 10-10-15,-2 8 4 16,-4 9-10-16,4 6 5 16,4 3-8-16,-2 0 9 15,4 5-7-15,1-4 9 16,8-5-11-16,-1-4 9 0,7-5-21 15,3-8-18-15,4-5-148 16,-1 0 5-16,6-7-362 16,-4 0-10-16</inkml:trace>
          <inkml:trace contextRef="#ctx0" brushRef="#br0" timeOffset="1317.833">946 729 1020 0,'0'-2'283'0,"3"-2"77"15,0-2-291-15,2-7-24 16,-4 0-21-16,-2 2-6 16,-1-1 5-16,-7 10 8 15,0 7 5-15,-6 10-1 16,-2 9 6-16,-1 7 3 16,6-1 5-16,3 7 2 0,9-10 3 15,9-4-13-15,5-13-15 16,10-11-15-16,5-14-2 15,9-13-3-15,-3-1 10 16,4-13-5-16,-7 3 2 16,-9 5-6-16,-11 7 1 15,-5 10-11 1,-8 22 5-16,-8 8-5 0,0 10 8 0,-7 14 11 16,3-4 24-16,2 2 10 15,7-2 5-15,7-5-9 16,6-13-15-16,6-5-19 15,5-13-11-15,2-7 4 16,0-7-12-16,2-3-140 16,-7-1-72-16,-4-3-297 15,-8 7-74-15</inkml:trace>
          <inkml:trace contextRef="#ctx0" brushRef="#br0" timeOffset="1880.3789">1600 528 1022 0,'-4'-7'443'0,"-5"1"46"0,-7 1-249 16,-3 4-68-16,-12 11-38 15,-1 2-75-15,1 19-22 16,3-1-13-16,-2 8-9 15,6-2 7-15,5 7-3 16,-2-11 4-16,8 1-9 16,9-5 3-16,11-7-13 15,-1-11 1-15,18-8-9 16,3-13 8-16,10-13-5 16,2-11 11-16,11-24-7 15,-3-15 7-15,0-27-6 16,-7 1 3-16,-5-10-6 15,-11 20 7-15,-7 23-7 16,-13 38 1-16,-7 31-8 16,-8 31 2-16,-7 40-8 0,0 17 9 15,4 22 2-15,7-15 9 16,13-3-4-16,14-30 7 16,13-17 5-16,3-27 17 15,7-4-591-15,-11-23 213 16</inkml:trace>
        </inkml:traceGroup>
        <inkml:traceGroup>
          <inkml:annotationXML>
            <emma:emma xmlns:emma="http://www.w3.org/2003/04/emma" version="1.0">
              <emma:interpretation id="{397568FC-7F7F-4A9A-B281-1C60FC908B2D}" emma:medium="tactile" emma:mode="ink">
                <msink:context xmlns:msink="http://schemas.microsoft.com/ink/2010/main" type="inkWord" rotatedBoundingBox="26641,9386 31157,9049 31254,10354 26738,10691">
                  <msink:destinationLink direction="with" ref="{EE828BAB-99F8-4F14-9A71-A978D0983983}"/>
                </msink:context>
              </emma:interpretation>
              <emma:one-of disjunction-type="recognition" id="oneOf1">
                <emma:interpretation id="interp1" emma:lang="" emma:confidence="0">
                  <emma:literal>Primetem</emma:literal>
                </emma:interpretation>
                <emma:interpretation id="interp2" emma:lang="" emma:confidence="0">
                  <emma:literal>Prinzetem</emma:literal>
                </emma:interpretation>
                <emma:interpretation id="interp3" emma:lang="" emma:confidence="0">
                  <emma:literal>Printetem</emma:literal>
                </emma:interpretation>
                <emma:interpretation id="interp4" emma:lang="" emma:confidence="0">
                  <emma:literal>Prinzefrem</emma:literal>
                </emma:interpretation>
                <emma:interpretation id="interp5" emma:lang="" emma:confidence="0">
                  <emma:literal>Printefrem</emma:literal>
                </emma:interpretation>
              </emma:one-of>
            </emma:emma>
          </inkml:annotationXML>
          <inkml:trace contextRef="#ctx0" brushRef="#br0" timeOffset="210073.1843">2391 1181 2320 0,'0'0'2'0,"6"9"1"0,-5-6 10 16,4 0-89-16,-4-6-45 15,2-21-344-15,-7-11 8 16</inkml:trace>
          <inkml:trace contextRef="#ctx0" brushRef="#br0" timeOffset="210786.3313">2303 692 944 0,'-3'0'341'0,"-2"-1"62"16,2-2-206-16,2 1-62 15,1 7-9-15,0-4-42 16,1 5-20-16,4 5-40 16,1 4-11-16,0-3-9 15,1 11 1-15,-1 0-1 16,2 7-2-16,-3 2-3 0,-1 0 2 16,-1 18-2-16,2 8 2 15,-2-5 3-15,1 1 3 16,4 2-3-16,-1-18-38 15,0-18-52-15,0-6 189 16,-4-29-577-16,-4-22 206 16</inkml:trace>
          <inkml:trace contextRef="#ctx0" brushRef="#br0" timeOffset="211635.4233">2608 123 984 0,'10'3'272'0,"-10"23"71"0,-1 12-268 16,1 21-29 0,0 11-15-16,-2 23 3 0,7-7-10 15,4 1-6-15,5-16-11 16,-5-3-3-16,7-18-1 15,-3-4 0-15,-3-11 2 16,-2-10 19-16,-4-11 8 16,-1-6 22-16,-4-17 15 15,2-16 5-15,1-8-18 0,-1-31-8 16,-1-25-20-16,-1-33-16 16,-10-2-5-16,-9-13 0 15,-2 24-1-15,-4 23 0 16,9 40 1-1,-6 24-9-15,10 23-2 0,2 27-8 16,5 13-1-16,5 25-3 16,14 5 7-16,9 16 1 15,6-15 5-15,13 5-1 16,-4-29 2-16,4-9 1 16,-2-30 1-16,4-23 8 15,-10-26 9-15,3-23 7 16,-10-11 1-16,-3-7 2 15,-14 14-6-15,-4 9-2 16,-5 29-9-16,-5 25-9 0,-1 25-4 16,0 39-3-16,0 17-5 15,3 30 2-15,3 3 8 16,9 2 2-16,9-28 1 16,14-9-2-16,3-37-3 15,6-17 2-15,3-19 1 16,-2-16 11-16,-7-22 4 15,-3-20 5-15,-9-12 0 16,-6 1 2-16,-11 9-11 0,-3 22-4 16,-3 27-12-16,-2 29-1 15,5 22-3-15,5 23 3 16,-2 4 2-16,3 4 6 16,2-16 1-1,-1-12-2-15,5-25-3 0,7-11 2 16,-3-8 1-16,6-11-6 15,-7-10-57-15,2-35-418 16,-4-2 111-16</inkml:trace>
          <inkml:trace contextRef="#ctx0" brushRef="#br0" timeOffset="212104.7423">3304 135 535 0,'-4'-47'508'16,"-1"14"-81"-16,0 13 28 15,1 13-273-15,2 13-33 0,1 7-64 16,1 19-37 0,4 17-47-16,-1 21-5 0,1 4 2 15,5 22 4-15,4-11 2 16,2 1-1-16,1-19-1 15,0-3 0-15,-2-27 0 16,-6-8 3-16,-2-12 1 16,-5-8 4-16,1-6 0 15,-2-3 5-15,3-3-24 0,0-4-108 16,7-7-12-16,6-33-362 16,0-5 7-16</inkml:trace>
          <inkml:trace contextRef="#ctx0" brushRef="#br0" timeOffset="212695.4699">3391 44 1130 0,'-28'-19'467'15,"12"13"30"-15,5 4-278 16,16 4-122-16,11 5-42 16,13-1-46-16,29-7-13 15,18-4-2-15,34-13 6 16,1-12 4-16,20-13 1 16,-15 7 1-16,-2-10 17 15,-29 11-50-15,-12 3-468 16,-40 10 155-16</inkml:trace>
          <inkml:trace contextRef="#ctx0" brushRef="#br0" timeOffset="212403.9499">3703 17 1031 0,'5'11'257'0,"4"5"108"15,-2 13-293-15,6 17 7 16,-3 8-6-16,5 19-7 16,-1 0-24-16,1 10-8 15,0-8-18-15,7-2-5 0,-9-20-4 16,1-12 4-16,-2-22-4 16,-7-16-34-16,-13-13-27 15,-7-27-360-15,-11-13 74 16</inkml:trace>
          <inkml:trace contextRef="#ctx0" brushRef="#br0" timeOffset="213124.9374">4494 597 1265 0,'-17'-5'654'0,"0"2"-632"0,61 88-21 15,-13-3 9-15,-10-15-6 16,8 15 12-16,3-28-157 16,-1-13-249-16</inkml:trace>
          <inkml:trace contextRef="#ctx0" brushRef="#br0" timeOffset="213618.1977">5004 82 1166 0,'6'-1'252'0,"4"30"104"15,2 15-334-15,1 28-24 16,-6 16 8-16,-1 28 0 16,-3-15 8-16,0-2-3 15,3-20 5-15,2-12-6 16,-1-31 5-16,-5-5-7 16,0-16 5-16,-10-12-5 15,-7-17 9-15,-8-9-6 16,-6-10 4-16,-16-22-25 15,-4-18-11 1,-9-28-23-16,5-8 2 0,-1-11 1 16,54 59 65 15,0 31 64-31,0 1-35 16,19-68-49-16,44 34-12 0,16 15 10 15,28 24-6-15,-32 22 11 16,-1 10-7-16,-18 1 7 15,-12 9-10-15,-23-1 10 16,-12 13-1-16,-16 2 31 16,-16 15 23-16,-9 2 23 15,-24 11 12-15,-2-4 8 16,-10 1-23-16,6-15-23 16,10-10-17-16,28-22-28 0,18-19-153 15,21-16-366-15,5-10 58 16</inkml:trace>
          <inkml:trace contextRef="#ctx0" brushRef="#br0" timeOffset="214689.0757">5377 378 989 0,'3'-12'309'16,"0"-2"80"-16,1 7-249 16,2 7-49-16,5 13-15 15,0 13-28-15,2 26-22 16,3 10-15-16,-3 15-9 15,-4-8 9-15,-3-1-6 16,-3-22 6-16,2-15-4 16,1-11 7-16,-1-11 9 0,2-12 17 15,5-18-1-15,0-8 6 16,1-45-7-16,-3-11-10 16,-2-9-15-16,-10 9-1 15,-2 3-1-15,-5 50 8 0,4 18-12 16,1 23 2-1,5 22-7-15,2 10-1 0,6 12-10 16,5 3 12-16,4 2-8 16,2-17 8-16,4-8-9 15,3-19 8-15,5-22-5 16,2-18 11-16,1-19-6 16,-7-14 14-16,-3-5-9 15,-9 5 6-15,-7 13-9 16,-4 17 5-16,-4 17-19 15,1 15 8-15,-2 23-10 16,3 7 9-16,2 22-9 16,-5 4 19-16,7 6-10 15,4-8 10-15,-2-9-12 16,-5-19 11-16,13-11-11 16,-5-15 11-16,-3-3-8 15,7-4 13-15,-1-1-7 16,-8-1 8-16,1 4-10 0,-5 1 6 15,-3-1-27-15,-2 2-34 16,-2-6-75-16,2-16-364 16,2-16 60-16</inkml:trace>
          <inkml:trace contextRef="#ctx0" brushRef="#br0" timeOffset="214751.433">5777 50 1053 0,'3'7'276'16,"-6"-4"77"-16,12 4-293 16,1-1-44-16,0 6-12 15,2 4 7-15,4 2-10 16,-4-3 8-16,0 2-9 16,0-8 8-16,0-3-24 15,-4-11-9-15,11-8-335 16,3-4 90-16</inkml:trace>
          <inkml:trace contextRef="#ctx0" brushRef="#br0" timeOffset="215264.0317">6096 210 686 0,'-12'20'379'0,"1"14"-26"0,5 1-115 15,3 12-163-15,5 0-26 16,7 16-18-16,4-10-14 15,3 3-12-15,2-18 1 16,5-12-11-16,-1-25 15 16,12-27 6-16,-2-18 11 15,4-21 0-15,-1-9 12 16,-2-10-16-16,-8 21-4 16,-4 11-9-16,-11 23 0 0,-4 22-1 15,-6 25 8-15,-7 17-2 16,-1 13 11-16,4 16 6 15,-2 0 7-15,6-2-6 16,10-6 0-16,2-15-13 16,5-26-6-16,3-10-12 15,-3-19 8-15,1-16-31 16,6-7-55-16,2-13-377 16,3 3 79-16</inkml:trace>
          <inkml:trace contextRef="#ctx0" brushRef="#br0" timeOffset="215534.971">6780 222 1068 0,'-10'-24'436'16,"-2"7"29"-16,-1 11-276 15,3 4-75-15,-1 7-59 16,-4 12-26-16,0 4-16 15,-3 14-10-15,1 0 6 16,0 7-7-16,7-4 7 0,4 0-9 16,6-3 7-16,6 7-11 15,9-8 7-15,9 5-6 16,5-8-3-16,12-18-104 16,-2-29-366-16,2-27 78 15</inkml:trace>
        </inkml:traceGroup>
        <inkml:traceGroup>
          <inkml:annotationXML>
            <emma:emma xmlns:emma="http://www.w3.org/2003/04/emma" version="1.0">
              <emma:interpretation id="{AEFC661B-2FA7-447A-B3B3-BDAE6450C6BC}" emma:medium="tactile" emma:mode="ink">
                <msink:context xmlns:msink="http://schemas.microsoft.com/ink/2010/main" type="inkWord" rotatedBoundingBox="31393,9170 32813,9064 32883,9992 31462,10098"/>
              </emma:interpretation>
            </emma:emma>
          </inkml:annotationXML>
          <inkml:trace contextRef="#ctx0" brushRef="#br0" timeOffset="216232.8526">7002-288 1079 0,'9'-12'323'15,"-9"13"73"-15,0 12-302 16,1 9-45-16,1 35-19 16,4 12-19-16,0 25-3 15,0 8 12-15,0 21 3 16,2-21 9-16,-2 5-8 15,3-23 3-15,0-11-2 16,0-28 9-16,0-16 15 16,-3-23 18-16,-4-24 11 15,4-17 1-15,-1-29-17 16,-2-7-17-16,-3-22-19 16,-5 14-11-16,-4 8-13 15,-6 26 7-15,-3 13-12 0,2 26 6 16,4 12-12-16,2 6 8 15,4 6-8-15,9 6 9 16,0-1-7-16,3-11 9 16,7 0-14-16,6-13 4 15,0-10-5-15,3-7 9 16,2-5-5-16,-1 4 13 0,-4 2-4 16,-5 9 6-1,1 10-12-15,-3 10 7 0,-4-3-9 16,2 5 9-16,6-1-7 15,-4-4 9-15,3-9-9 16,2 2 7-16,1-17-6 16,0-3 8-16,-1-13-6 15,-7 2 12-15,-5-10-7 16,-7 7 8-16,-8 0-6 16,-4 11 9-16,-3 4-11 15,2 14 6-15,-1 15-12 16,2 10 5-16,-3 13-10 15,4 4 11-15,-1 2-7 16,-1-8 13-16,4 4-9 16,5-11 8-16,0 1-10 15,9 2 8-15,6 1-11 16,2-1 8-16,7 0-10 0,3-10-35 16,8-8-111-16,6-8-357 15,-2-14 42-15</inkml:trace>
          <inkml:trace contextRef="#ctx0" brushRef="#br0" timeOffset="216745.0364">7539 38 1014 0,'3'3'443'15,"-11"11"-5"-15,-1 13-210 16,-1 13-170-16,-1 5-16 16,7 2-13-16,11-3-9 15,10-15 0-15,21-18-14 16,10-16 1-16,13-21-4 15,-5-16 8-15,11-11-8 16,-16 1 8-16,-7 1-10 0,-10 22 5 16,-10 15-13-16,-16 17 6 15,-8 23-7-15,-5 4 14 16,-4 11 6-16,5 2 18 16,4-2-2-16,7-15 7 15,14-10-14-15,14-19-3 16,14-21-11-16,7-12 6 15,12-13-6-15,-6-1 7 16,-2-9-8-16,-18 19 4 0,-9 13-12 16,-17 16 5-16,-10 23-10 15,-12 20 10-15,-5 20-6 16,-1 4 11-16,3 0-5 16,12-10 9-16,6-8-7 15,11-23-41-15,13-20-476 16,2-10 146-16</inkml:trace>
        </inkml:traceGroup>
      </inkml:traceGroup>
    </inkml:traceGroup>
    <inkml:traceGroup>
      <inkml:annotationXML>
        <emma:emma xmlns:emma="http://www.w3.org/2003/04/emma" version="1.0">
          <emma:interpretation id="{DDFC51C2-63BA-4E00-AF40-E705D8FF3FB7}" emma:medium="tactile" emma:mode="ink">
            <msink:context xmlns:msink="http://schemas.microsoft.com/ink/2010/main" type="paragraph" rotatedBoundingBox="21547,11100 25410,10386 25644,11651 21781,12365" alignmentLevel="1"/>
          </emma:interpretation>
        </emma:emma>
      </inkml:annotationXML>
      <inkml:traceGroup>
        <inkml:annotationXML>
          <emma:emma xmlns:emma="http://www.w3.org/2003/04/emma" version="1.0">
            <emma:interpretation id="{2F4D0BF9-8317-48BB-8FC8-9DE57A5ACC2C}" emma:medium="tactile" emma:mode="ink">
              <msink:context xmlns:msink="http://schemas.microsoft.com/ink/2010/main" type="line" rotatedBoundingBox="21547,11100 25410,10386 25644,11651 21781,12365">
                <msink:destinationLink direction="with" ref="{EE828BAB-99F8-4F14-9A71-A978D0983983}"/>
                <msink:destinationLink direction="with" ref="{A9B5C227-7D6B-4037-9222-016D4338927E}"/>
                <msink:destinationLink direction="with" ref="{7C936853-2EBE-4AB1-82C3-EB5A5A6B7158}"/>
              </msink:context>
            </emma:interpretation>
          </emma:emma>
        </inkml:annotationXML>
        <inkml:traceGroup>
          <inkml:annotationXML>
            <emma:emma xmlns:emma="http://www.w3.org/2003/04/emma" version="1.0">
              <emma:interpretation id="{094ADC13-59B7-4FD8-9880-55AEFC43C3B4}" emma:medium="tactile" emma:mode="ink">
                <msink:context xmlns:msink="http://schemas.microsoft.com/ink/2010/main" type="inkWord" rotatedBoundingBox="21547,11100 25410,10386 25644,11651 21781,12365"/>
              </emma:interpretation>
              <emma:one-of disjunction-type="recognition" id="oneOf2">
                <emma:interpretation id="interp6" emma:lang="" emma:confidence="0">
                  <emma:literal>Krug</emma:literal>
                </emma:interpretation>
                <emma:interpretation id="interp7" emma:lang="" emma:confidence="0">
                  <emma:literal>Krey</emma:literal>
                </emma:interpretation>
                <emma:interpretation id="interp8" emma:lang="" emma:confidence="0">
                  <emma:literal>Kry</emma:literal>
                </emma:interpretation>
                <emma:interpretation id="interp9" emma:lang="" emma:confidence="0">
                  <emma:literal>Kreng</emma:literal>
                </emma:interpretation>
                <emma:interpretation id="interp10" emma:lang="" emma:confidence="0">
                  <emma:literal>kreng</emma:literal>
                </emma:interpretation>
              </emma:one-of>
            </emma:emma>
          </inkml:annotationXML>
          <inkml:trace contextRef="#ctx0" brushRef="#br0" timeOffset="275746.0154">-2823 1636 1012 0,'-12'-9'315'0,"3"18"49"15,6 11-292-15,6 21-19 16,5 12-34-16,4 26-5 16,4 4 6-16,12 23 2 0,1-4-7 15,10 9-6-15,0-16 1 16,2-11 0-16,-9-28 7 16,-4-13 14-16,-12-28 20 15,-4-12 28-15,1-14 14 16,0-40 8-16,4-21-4 15,9-49-18 1,-1-10-26-16,3-19-20 0,-4 30-12 16,-3 11-12-16,-12 54 3 0,0 13-10 15,-4 30 4-15,-6 7-10 16,-3 13 6-16,-2 7-39 16,-1 3-36-16,-7 5 97 15,8 1-544-15,-5 7 172 16</inkml:trace>
          <inkml:trace contextRef="#ctx0" brushRef="#br0" timeOffset="276746.7232">-2472 2293 868 0,'-6'50'285'0,"3"-1"52"15,15-13-232-15,6-7-33 16,-3-18-21-16,9-13-7 0,5-16-7 15,9-25 6-15,5-20 1 16,13-34-2-16,-2-4-3 16,7 4-9-16,-11 26-12 15,0 22-16-15,-13 40-2 16,-5 31 0-16,-13 14 7 16,-7 22 20-16,-10 4 22 15,-2 8 10 1,-2-14 5-16,4-8-3 0,1-23-14 0,8-16-13 15,-2-20 1 1,0-28-3-16,-2-21 3 0,-2-20-7 16,-8 0 3-16,-8 4-14 15,-5 23 1-15,-6 15-7 16,1 26 5-16,1 13-14 16,5 7 4-16,8 17-11 15,4 16 3-15,7 13-10 16,8-10 12-16,16 0-7 15,6-20 7-15,7-24-6 16,-1-24 9 0,1-28-4-16,-6-4 7 0,-9-6 1 15,-8 5 6-15,-6 6-5 16,-3 24 3-16,-8 11-10 0,-4 10 2 16,0 17-12-16,5 10 2 15,-1 10-7-15,1-4 12 16,7 8-7-16,2-16 10 15,5-5-4-15,3-11 8 16,8-9-2-16,0-17 8 16,7-9-3-1,-4-5 5-15,-3-9-3 0,-7 8-1 0,-2 5-6 16,-9 16 2-16,-1 14-12 16,-2 12 1-16,-1 17-4 15,-2 9 3-15,6 9-1 16,-2-5 10-16,7 1-3 15,3-18 6-15,4-8-7 16,2-17 4-16,5-8-4 16,-3-16 9-16,0-9-6 15,-3-5 9-15,-9-3-23 16,-7 3 2-16,-3 18-10 16,-4 12-4-16,-5 14-6 15,0 19 19-15,-5 14-6 16,2-1 8-16,2 12 2 15,2-1 6-15,3-4-3 16,5 0 9-16,7 12-7 16,-1-12 7-16,6 14-6 15,0 0 6-15,0 4-6 0,-7-7 6 16,4 13-7-16,-8-8 6 16,-8 7-8-16,4-13 8 15,-12 4-1-15,-8-17 12 16,-7-7 9-16,2-12 15 15,-12-15 8-15,3-19 4 16,-8-18-11-16,4-12-9 0,1-27-13 16,16-5-13-1,9-8-7-15,17 9 6 0,13 2-13 16,4 26-18-16,9 3-88 16,2 13-46-16,7-5-386 15,-2 9 34-15</inkml:trace>
          <inkml:trace contextRef="#ctx1" brushRef="#br0">-2477 2125 0</inkml:trace>
          <inkml:trace contextRef="#ctx0" brushRef="#br0" timeOffset="277650.4895">-1051 1654 1129 0,'-3'8'292'16,"-4"13"87"-16,-1 16-310 16,5 3-31-16,2 14 8 15,1-7 2-15,10-5-5 16,4-13-3-16,7-12-14 15,3-14-9-15,8-12-2 16,-1-14 5-16,8-15-3 16,-2 0 4-16,-1-2-8 15,-6 7-4-15,-2 10-8 0,-15 13-3 16,-2 11-4-16,-5 8 6 16,-5 11 4-16,1 0 10 15,3 1 6-15,-1-3 7 16,5-7-3-16,6-13 4 15,11-10-3-15,5-18 1 0,3-8-7 16,0 0 1-16,-1-15-10 16,-6 7 0-16,-1 13-9 15,-6 16 0-15,0 2-14 16,-7 32 9-16,0 7-7 16,-4 6 9-16,0-5-3 15,-3 4 14-15,4-16-6 16,-2-5 7-16,7-8-5 15,5-9 9-15,10-23-5 16,4-5 2-16,7-4-4 16,-3 0 3-1,-5 5-8-15,-9 19 2 0,-6 13-13 16,-12 8 3-16,-9 15-4 16,-6 12 8-16,-4 13 4 15,-1-3 17-15,2-1 3 0,7-10 6 16,7-10-4-16,5-19-1 15,9-11-5-15,5-5-5 16,12-17-3-16,2 0 0 16,6 5-4-16,-8 5 1 15,2 21-11-15,-12 18-1 16,-2 10-6-16,-13 2 6 16,1 12-5-16,-6-17 12 15,-1 5-4-15,-4-11 7 16,11-7-7-16,3-13 7 0,10-16-5 15,6-12 8-15,16-16-5 16,-6 0 6-16,5 1-6 16,-11 16 3-16,0 6-12 15,-11 23 2-15,-1 16-7 16,-8 8 6-16,3 3-3 16,-3 0 8-16,6-4-2 15,3-15 6-15,17-8-4 16,3-18 2-16,12-19-2 15,1-4 7-15,8-9-4 16,-11 5 5-16,1 16-7 16,-14 14 2-16,-3 12-12 15,-14 15 2-15,-6 6-6 16,-7 5 8-16,1 6-2 16,-2-7 10-16,7 1-2 0,4 1 5 15,11-21 2-15,0-9-12 16,7 2-518-16,-8 2 173 15</inkml:trace>
        </inkml:traceGroup>
      </inkml:traceGroup>
    </inkml:traceGroup>
  </inkml:traceGroup>
</inkml:ink>
</file>

<file path=ppt/ink/ink46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41:43.2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D99FC6-65C4-4C19-A12B-11DB0C76EC70}" emma:medium="tactile" emma:mode="ink">
          <msink:context xmlns:msink="http://schemas.microsoft.com/ink/2010/main" type="inkDrawing" rotatedBoundingBox="29745,12694 29760,12694 29760,12709 29745,12709" shapeName="Other"/>
        </emma:interpretation>
      </emma:emma>
    </inkml:annotationXML>
    <inkml:trace contextRef="#ctx0" brushRef="#br0">5337 3225 0,'0'0'0,"0"0"31</inkml:trace>
  </inkml:traceGroup>
</inkml:ink>
</file>

<file path=ppt/ink/ink46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10:46:18.2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61BB0F-4C3B-4578-B9E8-B41E3E758910}" emma:medium="tactile" emma:mode="ink">
          <msink:context xmlns:msink="http://schemas.microsoft.com/ink/2010/main" type="inkDrawing" rotatedBoundingBox="30667,15072 30682,15072 30682,15087 30667,15087" shapeName="Other"/>
        </emma:interpretation>
      </emma:emma>
    </inkml:annotationXML>
    <inkml:trace contextRef="#ctx0" brushRef="#br0">0 0 0,'0'0'16</inkml:trace>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1:15.2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395AC1C-F2EA-4596-BDD9-AD6BC7A106C0}" emma:medium="tactile" emma:mode="ink">
          <msink:context xmlns:msink="http://schemas.microsoft.com/ink/2010/main" type="inkDrawing" rotatedBoundingBox="1418,8436 13993,8372 13995,8741 1420,8806" shapeName="Other"/>
        </emma:interpretation>
      </emma:emma>
    </inkml:annotationXML>
    <inkml:trace contextRef="#ctx0" brushRef="#br0">0 387 1122 0,'23'7'255'15,"-5"-10"97"-15,12-6-322 16,7-3-31-1,1 0 0-15,59-17 2 16,7-3 0-16,27-6 0 16,1 3-1-16,-15 7 0 15,-11 5-1-15,15 2 1 16,-16 5 0-16,21 4 0 16,-12 3-1-16,15-1 1 15,-11-3-1-15,14-3 1 16,-17 1 0-16,14-4 1 15,-12 7-2-15,17 2 1 16,-13 3 0-16,19 9-1 16,-14 4 0-16,19 0 2 0,-13 2-1 15,22-2 1-15,-18-2-1 16,20-2 2-16,-17-2-1 16,17 0-2-16,-20 0 0 15,10-3 1-15,-14 0-1 16,18-2 1-16,-18 1 0 15,14-1 0-15,-11-1 0 16,20 2 0-16,-19 4 0 16,21 0-1-16,-12 1 0 15,24 5 2-15,-13 0-1 0,25-1-1 16,-18-1 0-16,29-2 2 16,-15-4-2-16,22-5 0 15,-19-2 1-15,31-2 0 16,-29 0-1-16,22 5 3 15,-21 5-1-15,25 2-1 16,-29-1-1-16,29 5 2 16,-24-7-2-16,21 2 2 15,-25 3 0-15,25 5 0 16,-26-2-2-16,27 6 2 16,-22 2 0-16,22-1-2 15,-27-5 1-15,28 0 2 16,-33-5-3-16,17 3 0 15,-30-3 2-15,20 6 0 0,-34 1-2 16,12 7 1-16,-27 0 1 16,20 4-1-16,-25-6-1 15,13 0 2-15,-19-7-1 16,14-5 0-16,-27-7-1 16,6-4 1-16,-23-1 0 15,5-3 1-15,-27 1-2 16,1 0 1-16,-18 4-1 15,-2-2 3-15,-14 3-2 0,-1-2 3 16,-6 2-1-16,-3-2 1 16,-6 1-2-16,-1 1 1 15,-4 1 0-15,4 2 388 16,-4 5-744-16,0 2 378 16</inkml:trace>
  </inkml:traceGroup>
</inkml:ink>
</file>

<file path=ppt/ink/ink4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32.61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15D880D-34C7-48AA-B9AB-07C67EDA166B}" emma:medium="tactile" emma:mode="ink">
          <msink:context xmlns:msink="http://schemas.microsoft.com/ink/2010/main" type="inkDrawing" rotatedBoundingBox="19195,5677 19502,8160 19414,8170 19108,5688" semanticType="callout" shapeName="Other"/>
        </emma:interpretation>
      </emma:emma>
    </inkml:annotationXML>
    <inkml:trace contextRef="#ctx0" brushRef="#br0">123-1230 936 0,'-17'-79'341'0,"13"44"57"15,1 17-212 1,3 16-72-16,1 14-7 0,2 26-21 0,3 30-8 15,-3 30-20-15,0 44-2 16,2 16-12-16,3 36-7 16,1-4-13-1,16 27-9-15,4-21-2 0,8 24-2 16,-2-37-1-16,4 4-4 16,-18-41 4-16,7-5-5 15,-12-44 3-15,-1-12-5 16,1-32 5-16,-1-14-38 15,-9-22-63-15,-11-26-45 16,-4-18-372-16,-38-21 44 16</inkml:trace>
  </inkml:traceGroup>
</inkml:ink>
</file>

<file path=ppt/ink/ink4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9:01.685"/>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26A7BD63-0869-41C1-B232-B9539B4B23F1}" emma:medium="tactile" emma:mode="ink">
          <msink:context xmlns:msink="http://schemas.microsoft.com/ink/2010/main" type="inkDrawing" rotatedBoundingBox="22220,3002 22851,7253 20920,7540 20288,3289" hotPoints="21809,7084 20585,5059 21335,2815 22559,4840" semanticType="9" shapeName="Ellipse">
            <msink:sourceLink direction="with" ref="{7E2D2E29-442C-4361-9CE8-CDA7F77EA119}"/>
            <msink:sourceLink direction="with" ref="{586EC5B5-7B41-4076-9913-C2542C5E08CC}"/>
          </msink:context>
        </emma:interpretation>
      </emma:emma>
    </inkml:annotationXML>
    <inkml:trace contextRef="#ctx0" brushRef="#br0">136 502 1038 0,'-19'-19'299'16,"3"29"70"-16,1 28-270 16,0 12-39-16,-2 47 3 15,4 13-2-15,-1 34 14 16,5 17-1-16,4 53 9 15,4-26-9-15,18 39 1 16,11-16-15-16,16 9-17 16,11-36-16-16,22 25-11 15,2-33-8-15,23 11-7 16,0-26 4-16,13 6-6 16,-18-29 7-16,12 3-4 15,-19-30 3-15,4-13-3 0,-11-30 2 16,13-11-5-16,-17-27 3 15,3-12-4-15,-15-15 4 16,2-12-5-16,-13-12 3 16,-1-23-2-16,-8-15 3 15,9-38 0-15,-9-22 6 16,6-39-1-16,-6-16 5 16,-6-40 2-16,-4 12 3 0,-14-59 5 15,-14 35 4-15,-6-50 0 16,-11 13 1-16,-9-8-2 15,1 62-2-15,-12-24 1 16,1 73 3-16,-9 20 0 16,-4 25 0-16,-10 4-5 15,2 29-4-15,-13 0-7 16,3 11 0-16,-24 5-8 16,3 16 3-16,-24-9-9 15,5 2 3-15,-18 13-15 16,21 10 3-16,-13 31-7 15,20 38 9-15,-9 11-5 16,15 8 10-16,-14 24-1 16,22-9 5-16,-6 21-4 15,17 10 7-15,1 38-5 16,14-1 6-16,-8 11-4 0,12-17 6 16,9 33-6-16,15-11 5 15,17 17-6-15,29 3 3 16,19 44-5-16,14-14 6 15,14 20-6-15,2-10 7 16,9 19-11-16,-3-46-1 16,4 12-9-16,-9-31 5 15,0 4-4-15,-16-36 11 0,4 8 1 16,-12-30 6-16,13 0-2 16,-4-27 2-16,19-1-10 15,-6-29 3 1,16-16-10-16,-14-30 2 0,9-28-5 15,-6-26 6-15,1-39 1 16,-16-11 9-16,2-53 0 16,-20-28 7-16,-7-56 1 15,-16-13 1-15,-8-64-1 16,-15-8 0-16,-12-5 0 16,-10-10-1-16,-16-12-1 15,-3 46 1-15,-11 28-2 16,3 31 2-16,-7 60-2 15,8 43 2-15,-11 25-4 16,2 29 2-16,-11 19-6 16,-2 18 0-16,-15 9-11 15,-4 18 2-15,-8 7-14 16,7 11 0-16,-21 8-9 0,16 22 7 16,-11 23-4-16,7 22 11 15,-1 38 3-15,21 20 14 16,2 40-1-16,24-9 5 15,16 45 0 1,17-11 2-16,19 16-6 0,22-33-6 0,26 18-73 16,20-37-33-16,50 17-360 15,16-10 39-15</inkml:trace>
  </inkml:traceGroup>
</inkml:ink>
</file>

<file path=ppt/ink/ink4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9:23.354"/>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DC8CBC92-CD7F-485A-882F-F0A28F69BBB0}" emma:medium="tactile" emma:mode="ink">
          <msink:context xmlns:msink="http://schemas.microsoft.com/ink/2010/main" type="inkDrawing" rotatedBoundingBox="10440,5608 11475,11524 6803,12342 5768,6425" semanticType="9" shapeName="Other">
            <msink:sourceLink direction="with" ref="{53DDDC9F-B6BF-4EA8-AC76-C53A293F68DF}"/>
            <msink:sourceLink direction="with" ref="{A161B23A-7102-4D67-8545-E0E1FE227165}"/>
            <msink:sourceLink direction="with" ref="{92CF53E5-3A98-4315-86A6-D2CA93C83E0C}"/>
            <msink:sourceLink direction="with" ref="{7560BA08-38E5-42A9-B828-F499176D62BE}"/>
            <msink:sourceLink direction="with" ref="{5EA2AD48-8E02-47B5-AC40-A150CBC45DAF}"/>
          </msink:context>
        </emma:interpretation>
      </emma:emma>
    </inkml:annotationXML>
    <inkml:trace contextRef="#ctx0" brushRef="#br0">2432 500 1027 0,'-188'-33'294'15,"9"9"71"-15,-22 5-246 16,9 15-49-1,-13 13 23-15,90 15 86 16,1 2-117-16,-120 51-21 16,37 11-28-16,13 20-10 15,2 44-20 1,68-11 10-16,17 27 1 16,0 19 2-16,26 48 0 15,37-12-1-15,15 64 1 16,13 3 0-16,22 66 1 15,13-22 1-15,27 44 3 16,13-53 0-16,38 18-1 16,6-61 0-16,43-3 1 15,8-63-1-15,41 14 0 0,-1-52 2 16,50-5 1-16,-21-32-2 16,35-14-10-16,-26-48-4 15,27-24-7-15,-35-38-4 16,28-42-4-16,-34-31 3 15,24-52-7-15,-42-28 1 0,10-48 0 16,-48-18 3-16,-7-57 6 16,-40 1 10-16,-10-44 7 15,-38-4 6-15,-2-51 11 16,-25 35 5-16,-18-49 14 16,-13 38 3-16,-13-25 8 15,-13 64-7-15,-16-22 5 16,-6 69-5-16,-27 0 11 15,-5 58-2-15,-36-5 11 16,-7 50-3-16,-54 0-4 16,0 27-14-16,-54 6-6 15,2 25-13-15,-46-2-11 16,18 21-4-16,-42 5-8 16,24 18-4-16,-35 23-13 15,21 24-3-15,-41 42-42 16,22 33-24-16,-43 69-46 15,25 52-8-15,-34 122-325 0,50 48 99 16</inkml:trace>
  </inkml:traceGroup>
</inkml:ink>
</file>

<file path=ppt/ink/ink4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6:24.0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50015A-0373-4858-8D60-9DAC0938173A}" emma:medium="tactile" emma:mode="ink">
          <msink:context xmlns:msink="http://schemas.microsoft.com/ink/2010/main" type="writingRegion" rotatedBoundingBox="20450,12757 23017,11543 23734,13059 21167,14274">
            <msink:destinationLink direction="with" ref="{A9B5C227-7D6B-4037-9222-016D4338927E}"/>
            <msink:destinationLink direction="with" ref="{EE828BAB-99F8-4F14-9A71-A978D0983983}"/>
            <msink:destinationLink direction="with" ref="{7C936853-2EBE-4AB1-82C3-EB5A5A6B7158}"/>
            <msink:destinationLink direction="with" ref="{38CE8CB8-D934-4ED5-8431-633FE08381E6}"/>
          </msink:context>
        </emma:interpretation>
      </emma:emma>
    </inkml:annotationXML>
    <inkml:traceGroup>
      <inkml:annotationXML>
        <emma:emma xmlns:emma="http://www.w3.org/2003/04/emma" version="1.0">
          <emma:interpretation id="{5263C168-790D-4193-A97F-6A7C5683C59E}" emma:medium="tactile" emma:mode="ink">
            <msink:context xmlns:msink="http://schemas.microsoft.com/ink/2010/main" type="paragraph" rotatedBoundingBox="20450,12757 23017,11543 23734,13059 21167,14274" alignmentLevel="1"/>
          </emma:interpretation>
        </emma:emma>
      </inkml:annotationXML>
      <inkml:traceGroup>
        <inkml:annotationXML>
          <emma:emma xmlns:emma="http://www.w3.org/2003/04/emma" version="1.0">
            <emma:interpretation id="{FBD97BE9-6F50-4D35-AE2B-812B2479F650}" emma:medium="tactile" emma:mode="ink">
              <msink:context xmlns:msink="http://schemas.microsoft.com/ink/2010/main" type="line" rotatedBoundingBox="20450,12757 23017,11543 23734,13059 21167,14274"/>
            </emma:interpretation>
          </emma:emma>
        </inkml:annotationXML>
        <inkml:traceGroup>
          <inkml:annotationXML>
            <emma:emma xmlns:emma="http://www.w3.org/2003/04/emma" version="1.0">
              <emma:interpretation id="{D985BEC7-60D0-4CE9-A9B7-FD63088A64CA}" emma:medium="tactile" emma:mode="ink">
                <msink:context xmlns:msink="http://schemas.microsoft.com/ink/2010/main" type="inkWord" rotatedBoundingBox="20450,12757 23017,11543 23734,13059 21167,14274"/>
              </emma:interpretation>
              <emma:one-of disjunction-type="recognition" id="oneOf0">
                <emma:interpretation id="interp0" emma:lang="" emma:confidence="1">
                  <emma:literal/>
                </emma:interpretation>
              </emma:one-of>
            </emma:emma>
          </inkml:annotationXML>
          <inkml:trace contextRef="#ctx0" brushRef="#br0">-3275 3050 1077 0,'-18'-30'354'0,"-17"19"62"16,-3 17-300-16,-11 11-26 15,7 12-51-15,-7 12-4 16,14-2-22-16,2 13-6 0,12-1-8 15,1 10 2-15,13-6-6 16,2 8 4-16,11-8-3 16,11 3 5-1,2-17-4-15,12 0 9 0,2-9-6 16,8 1 3 0,-1-12-2-16,7 2 4 15,-8 0-7 1,7 4 4-16,-8-4-7 0,3 19-1 0,-8 7-9 15,0 13 3-15,-10 0 0 0,-11 16 8 16,-13-12 7-16,-10 0 32 16,-10-9 11-16,-6-5 33 15,-4-17 4-15,-5-9 12 16,1-8-26-16,-6-18-7 16,3-6-33-16,-1-8-10 15,8-4-43-15,5-26-111 16,14 1-48-16,12-11-341 15,6-1-12-15</inkml:trace>
          <inkml:trace contextRef="#ctx0" brushRef="#br0" timeOffset="707.1103">-3196 2993 875 0,'-9'-2'399'0,"-8"14"-17"0,5 9-194 16,3 19-134 0,10 5-42-16,12 22 1 0,5 3-7 15,9 21 5-15,6-3-6 16,8 15 7-16,-4-12-9 0,4-1 6 16,-9-19-5-1,-5 0 12-15,-12-19-1 0,0-10 24 16,-7-8 1-16,-7-13 22 15,-2-9 8-15,-2-15 35 16,-3-15-22-16,-11-23-3 16,-3-11-22-16,-4-31-11 15,-6-1-41-15,-2 4 6 16,6 22-7-16,9 16 2 16,8 33-15-16,11 21 1 15,10 15-9-15,12 19 4 16,2 8-5-16,12 4 13 15,7-12-4-15,3-8 9 16,-3-16-6-16,4-17 6 16,-10-10-9-16,-4-13 13 15,-9-12-5-15,-8-23 11 16,-12 0-1-16,-9-17 9 16,-8 15-8-16,-2 11 5 0,-1 23-9 15,2 9 0-15,7 25-7 16,4 15-3-16,5 5-6 15,7 13 3-15,3-2-3 16,8-3 5-16,3-11-1 16,10-12 5-16,0-21-4 15,9-21 8-15,-7-11-4 0,3-21 9 16,-11 0-4 0,-8-8 9-16,-12 17-6 0,0 7 7 15,-9 18-11-15,-1 6 6 16,2 16-14-16,1 10 3 15,1 8-13-15,6 11 8 16,0 4-7-16,6 2 13 16,-1-5-5-16,5-10 13 15,-2-14-6-15,4-14 5 16,-8-8-29-16,-9-19-23 16,-7-8-482-16,-36-14 126 15</inkml:trace>
          <inkml:trace contextRef="#ctx0" brushRef="#br0" timeOffset="1675.2211">-2286 3137 1150 0,'-10'51'262'0,"4"21"114"15,4-12-335-15,10-1 0 16,4-18-12-16,3 2 3 16,5-22-16-16,9 6 0 15,-1-2-13-15,10 11 5 16,-1 2-6-16,7 20 4 15,-5 2-8-15,4 15 5 16,-13-1-4-16,-4 10 8 16,-17-16 3-16,-5 0 34 15,-11-19 5-15,-2-13 39 16,-6-22 16-16,-7-22 10 16,0-25-31-16,-6-35-8 15,3-17-37-15,3-54-23 16,13-9-16-16,6-22 4 0,8 26-4 15,1-10 7 1,3 51-3-16,-5 12 1 0,-2 29-2 16,-5 7 0-16,-2 25-6 15,-2 9 8 1,-4 15-5-16,1 16-3 0,5 12-2 16,3 20 1-16,7 8-8 15,9 17 4-15,5 1 0 16,10 7 6-16,-1-16-2 15,9-8 7-15,0-16-6 16,2-15 8-16,-8-22-8 0,-1-17 9 16,-10-15-6-16,-5-8 12 15,-11-5-6-15,-5-5 12 16,-7 10-7-16,1 8 10 16,-7 13-11-16,5 12 3 15,6 15-11-15,6 20 2 16,2 7-14-16,5 16 8 15,5 2-6-15,5 4 9 16,-3-14-5-16,6-11 10 16,-2-16-8-16,-2-14 8 15,-2-11-6-15,-2-11 11 16,-7-7-3-16,-10-9-76 16,-7 1-85-16,-9-16-374 15,-12 0 12-15</inkml:trace>
          <inkml:trace contextRef="#ctx0" brushRef="#br0" timeOffset="1127.0254">-2660 3055 1103 0,'1'33'343'15,"-1"-4"48"-15,11 4-270 0,8 2-120 16,16-4 3-16,6-15-16 16,15-8-189-16,8-8-193 15,0-27-8-15</inkml:trace>
          <inkml:trace contextRef="#ctx0" brushRef="#br0" timeOffset="2362.9962">-2094 2874 1360 0,'-16'9'414'16,"12"-10"73"-16,19-11-390 16,29-28-39-16,17-13-46 15,28-18-1-15,10-10-4 16,22-13 328-16,-16 12-823 15</inkml:trace>
          <inkml:trace contextRef="#ctx0" brushRef="#br0" timeOffset="1962.5391">-1905 2516 926 0,'-9'-26'303'16,"0"10"61"-16,3 10-260 0,1 4-13 15,7 19-34 1,1 2 1-16,0 7-20 0,8 15 11 15,2 5-19-15,5 11 5 16,5 4-18-16,4 15 5 16,1-5-18-16,7 10 5 15,-5-13-11-15,0-3 9 16,-1-19-8-16,-1-13 8 16,-10-19-6-16,4-8 10 15,-3-5-7-15,2-13 17 16,0-17-6-16,3-27 9 15,4-12-9-15,2-19 7 16,-3 7-12-16,-1 18-1 16,-5 27-11-16,-4 20-7 15,-6 28-10-15,-5 24 5 16,-6 10 1-16,-2 23 12 0,-2 7 8 16,-1-3 18-16,1-16-5 15,2-12 12-15,5-24-4 16,3-16 6-16,8-9-9 15,15-12 11-15,6-14-13 16,13-16 9-16,-2-4-13 16,4-7 6-16,-11 3-15 15,-2 14 5-15,-12 13-13 0,-3 8-7 16,-16 9-25-16,-11 5-98 16,-7 3-380-1,-20 1 75-15</inkml:trace>
        </inkml:traceGroup>
      </inkml:traceGroup>
    </inkml:traceGroup>
  </inkml:traceGroup>
</inkml:ink>
</file>

<file path=ppt/ink/ink4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9:38.657"/>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8B8AF416-EDE2-4313-9E04-0380B8AE08EF}" emma:medium="tactile" emma:mode="ink">
          <msink:context xmlns:msink="http://schemas.microsoft.com/ink/2010/main" type="inkDrawing" rotatedBoundingBox="23396,11728 24265,5998 27368,6469 26499,12198" hotPoints="25805,6217 26955,9278 24926,11843 23776,8782" semanticType="9" shapeName="Ellipse">
            <msink:sourceLink direction="with" ref="{859355FA-B138-4C5F-B37C-967F62740969}"/>
            <msink:sourceLink direction="with" ref="{14510705-36E0-4BA6-B645-3C726063A685}"/>
            <msink:sourceLink direction="with" ref="{AC780A90-B839-4F8C-BE25-B1984341040E}"/>
          </msink:context>
        </emma:interpretation>
      </emma:emma>
    </inkml:annotationXML>
    <inkml:trace contextRef="#ctx0" brushRef="#br0">978 274 412 0,'-67'32'157'0,"-10"7"17"15,16 2-116-15,-1 17-8 16,9 2-25-16,-10 19-7 16,13 8 1-16,-15 24 21 15,6 2 13-15,-9 35 15 16,5 5-1-16,-8 46-6 15,13-4-23-15,-1 36-13 16,15-16-17-16,6 14-3 16,31-101-3-1,1 1-4-15,-2 150 2 16,17 38-7 0,12 3 2-16,17 46 4 15,-6-56-2-15,18 13 5 0,0-64-1 16,17 8-1-16,-2-77-3 15,26-13 1-15,-1-60-2 16,24-23 4-16,-6-39 3 16,20-3-1-16,-6-36-5 15,11-10-3-15,-17-16-1 16,11-21 4-16,-19-20 0 0,13-22 3 16,-14-20 10-16,18-36 2 15,-12-9-3-15,19-56 2 16,-15-6 2-16,21-43-4 15,-22 15-7-15,13-36 4 16,-19 35-3-16,5-26 1 16,-24 37-2-16,3-38 6 15,-13 28 4-15,-9-27 31 16,-20 33 7-16,-17-22 28 16,-14 33 1-16,-18-16 10 15,-13 37-30-15,-15-32 2 16,-10 33-30-16,-21-11-1 15,-8 25-18-15,-22-10 0 16,-7 41-7-16,-28 4 0 16,-9 34-17-16,-43 23-51 15,-11 45-20-15,-54 54-298 16,3 37 43-16</inkml:trace>
  </inkml:traceGroup>
</inkml:ink>
</file>

<file path=ppt/ink/ink4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50:00.789"/>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8A14AAC3-AAE0-4F3B-9902-A4DA96738848}" emma:medium="tactile" emma:mode="ink">
          <msink:context xmlns:msink="http://schemas.microsoft.com/ink/2010/main" type="inkDrawing" rotatedBoundingBox="15649,-1060 23541,1377 21143,9142 13250,6704" semanticType="9" shapeName="Other">
            <msink:sourceLink direction="with" ref="{F9107AD9-8C63-41BC-A144-4E8AF4EB266C}"/>
            <msink:sourceLink direction="with" ref="{A3AF6673-E9AE-488D-B4E6-AEAAE4ACF648}"/>
            <msink:sourceLink direction="with" ref="{617103F9-47AF-429A-BC55-60581078AEC0}"/>
            <msink:sourceLink direction="with" ref="{586EC5B5-7B41-4076-9913-C2542C5E08CC}"/>
            <msink:destinationLink direction="with" ref="{9C32331B-A17A-43BA-8BE1-5A1B0376B517}"/>
          </msink:context>
        </emma:interpretation>
      </emma:emma>
    </inkml:annotationXML>
    <inkml:trace contextRef="#ctx0" brushRef="#br0">5684 417 514 0,'-171'-54'506'0,"-14"-8"-136"0,63 21 63 31,1 0-419-31,-158-43-21 16,15 14-13-16,-40 11 0 0,6 18-1 15,30 46 4-15,27 22 6 16,-44 31-3-16,-59 65-18 16,-15 27 18-16,-3 39 7 15,-4 18 9-15,16 34 24 16,101-47 7-16,-2 29 12 15,54-18 1-15,8 24-4 16,50-22-21-16,7 60-10 16,49-17-12-16,15 44-3 15,36-4 1-15,21 55 0 16,32-37 2-16,34 36 0 16,27-39 0-16,45 26-5 15,19-56-5-15,41 19-4 16,2-42 1-16,44 18-1 15,-16-44 5-15,39 21 3 16,-15-31 1-16,40 14 3 16,-23-31 0-16,50 11 0 0,-26-41-1 15,46-14-1-15,-28-47-1 16,42-22 4-16,-34-48 0 16,36-21 4-16,-43-25 2 15,34-26 2-15,-45-26-2 16,27-34 4-16,-49-23-4 15,24-42 2-15,-46-12-1 16,13-43-1-16,-51 0-3 0,13-56 2 16,-45 9-2-1,5-44 3-15,-41 21-1 16,5-45 6-16,-34 56-4 0,4-51 2 16,-34 41-2-16,2-39 1 15,-28 40-6-15,-2-63 1 16,-24 2-5-16,-7-56-5 15,-18 23-2-15,-21-44 1 16,-33 42 2-16,-49 38 24 16,-28 69 22-16,-65 20 17 15,-18 87 4-15,-62 31 3 16,-3 54-15-16,-65 23-14 16,10 36-14-16,-59 6 3 15,42 14 0-15,-52 2 5 16,56-5-1-16,-43 0 0 0,56-3-7 15,-53 0-7-15,51 6-16 16,-78 38-64-16,36 37-20 16,-68 95-22-16,35 60-4 15,-69 161-2-15,48 60 45 16,-61 165-302-16,37 60 114 16</inkml:trace>
  </inkml:traceGroup>
</inkml:ink>
</file>

<file path=ppt/ink/ink4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34.80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02D2590-4B47-49F3-91F7-6EFA97176ED1}" emma:medium="tactile" emma:mode="ink">
          <msink:context xmlns:msink="http://schemas.microsoft.com/ink/2010/main" type="inkDrawing" rotatedBoundingBox="18657,5089 18751,6852 18183,6883 18089,5119" semanticType="callout" shapeName="Other">
            <msink:sourceLink direction="with" ref="{49B74A14-91F5-4FEB-9487-C542C9313C30}"/>
            <msink:sourceLink direction="with" ref="{E4121F3B-10E5-4D37-9B5A-145A66281D0D}"/>
          </msink:context>
        </emma:interpretation>
      </emma:emma>
    </inkml:annotationXML>
    <inkml:trace contextRef="#ctx0" brushRef="#br0">-2932 1314 792 0,'-23'-19'355'0,"2"-13"16"16,0-11-172-16,12-16-106 15,1-11-33-15,14-31-17 16,11-9-20-16,7-23-12 16,-6 16-1-16,4 12 17 15,-10 40 13-15,-2 35-9 16,-7 48 9-16,2 44 1 16,0 29-13-16,8 40-15 15,-2 7 7-15,4 26-9 16,5-26 0-16,1 10-2 15,-6-28 7-15,6 0-6 16,-4-27 6-16,-5 11-5 16,-4-19-3-16,-4 9-4 15,-4-12 3-15,-3-3-4 0,0-27 5 16,-6-17 3-16,-3-28 3 16,-11-36-5-16,1-31-3 15,-9-46-7-15,-2-30-2 16,-1-50-4-16,15 1 8 15,0-11 0-15,13 32 5 16,6 15-5-16,8 55 3 0,6 15-6 16,2 32 2-16,10 14-9 15,9 24 0 1,17 13-5-16,1 18 3 0,12 16-4 16,-4 6 9-16,1 6 0 15,-14-5 5-15,-8 7-4 16,-19-13 9-16,-19 13 21 15,-21 3 16-15,-28 17 8 16,-10 1 10-16,-21 15-7 16,6-18-20-16,2-15-35 15,23-28-68-15,25-29-439 16,27-19 104-16</inkml:trace>
  </inkml:traceGroup>
</inkml:ink>
</file>

<file path=ppt/ink/ink4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33.48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7363BED-2185-4F0D-A1E7-67D19FF4570D}" emma:medium="tactile" emma:mode="ink">
          <msink:context xmlns:msink="http://schemas.microsoft.com/ink/2010/main" type="inkDrawing" rotatedBoundingBox="18636,5739 18659,5764 18648,5774 18625,5750" shapeName="Other"/>
        </emma:interpretation>
      </emma:emma>
    </inkml:annotationXML>
    <inkml:trace contextRef="#ctx0" brushRef="#br0">-2490 1093 897 0,'-23'-25'0'16</inkml:trace>
  </inkml:traceGroup>
</inkml:ink>
</file>

<file path=ppt/ink/ink4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33.95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4121F3B-10E5-4D37-9B5A-145A66281D0D}" emma:medium="tactile" emma:mode="ink">
          <msink:context xmlns:msink="http://schemas.microsoft.com/ink/2010/main" type="inkDrawing" rotatedBoundingBox="18539,6489 19378,4888 20151,5293 19311,6894" semanticType="verticalRange" shapeName="Other">
            <msink:sourceLink direction="with" ref="{7560BA08-38E5-42A9-B828-F499176D62BE}"/>
            <msink:sourceLink direction="with" ref="{92CF53E5-3A98-4315-86A6-D2CA93C83E0C}"/>
            <msink:sourceLink direction="with" ref="{7998F3F8-62DD-44A5-9B49-E54216343F6D}"/>
            <msink:destinationLink direction="with" ref="{E02D2590-4B47-49F3-91F7-6EFA97176ED1}"/>
          </msink:context>
        </emma:interpretation>
      </emma:emma>
    </inkml:annotationXML>
    <inkml:trace contextRef="#ctx0" brushRef="#br0">-2572 1756 800 0,'33'45'314'0,"7"-2"32"16,-1-7-173-16,10-16-67 15,-7-29 7-15,25-41 20 16,-2-37-8-16,22-71 4 16,2-15-39-16,17-43-20 15,-24 2-25-15,-14-13-16 16,-25 61-11-16,-17 2-7 0,-23 57 1 15,1 36-6-15,-1 42 0 16,2 26-15-16,6 32 4 16,-1 26-5-16,1 18 7 15,7 37-1-15,2 1 12 16,7 20-4-16,2-19 2 16,4-10-3-16,-1-31 4 15,6-7 2-15,-8-20 4 16,10 0-138-16,-7-2 390 0,-2 2-774 15,-16-11 250-15</inkml:trace>
  </inkml:traceGroup>
</inkml:ink>
</file>

<file path=ppt/ink/ink4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44.500"/>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0C9FB410-95E8-4992-8EB4-F5725F9C19D9}" emma:medium="tactile" emma:mode="ink">
          <msink:context xmlns:msink="http://schemas.microsoft.com/ink/2010/main" type="inkDrawing" rotatedBoundingBox="20508,5533 20995,3784 22195,4118 21708,5867" semanticType="9" shapeName="Other">
            <msink:sourceLink direction="with" ref="{586EC5B5-7B41-4076-9913-C2542C5E08CC}"/>
          </msink:context>
        </emma:interpretation>
      </emma:emma>
    </inkml:annotationXML>
    <inkml:trace contextRef="#ctx0" brushRef="#br0">311-2453 1231 0,'-36'-21'272'0,"-11"5"110"16,1 7-360-16,-7 6 8 16,3 8 4-16,-12 7 21 15,6 2 8-15,-11 13 12 16,6 6-13-16,-3 16-6 16,13 2-8-16,-2 33 12 15,12 21-11-15,7 43-1 16,13 3-2-16,12 23-5 15,14-18-17-15,17-2-2 16,12-41-3-16,16-5-2 16,6-29-8-16,23-17-4 0,-3-30-3 15,10-21 1-15,1-25 1 16,14-18 4-16,-14-15 4 16,7-18 2-16,-9-12-2 15,-2-2-1-15,-22-2-2 16,-2-13-1-16,-16 9-2 15,-1-30 1-15,-16-14-1 16,-3 0 0-16,-14 17 0 16,-11-2 2-16,-10 44-1 0,-8 11 7 15,-8 16 7-15,-15 1 7 16,-5 15 0-16,-24-2 2 16,-1 14-7-16,-15-2-5 15,11 9-10-15,-3 4-3 16,16 7-5-16,-7 7 0 15,10 7-4-15,-12 10 1 16,3 7 1-16,-9 14-1 16,11-1-1-16,-9 22 1 15,8 11 0-15,9 34-1 16,13-3 1-16,9 15 2 16,12-23-2-16,18 9-1 15,5-30 2-15,12 11-2 16,7-15 0-16,15 15 0 15,9-19 1-15,11 2 1 16,4-21-1-16,12 1 1 16,-5-17-1-16,12-5 0 0,-7-21-5 15,8-3-6-15,-13-18-3 16,11-19-4-16,-13-17-3 16,7-28-2-16,-12-23 8 15,8-33 1-15,-14 7 5 16,0-48 7-16,-15 0 4 15,1-7 1-15,-15 27 1 0,-9-15 0 16,-16 46-1-16,-15 11 2 16,-15 25-2-16,-19 8-1 15,-7 27-4-15,-15 20-3 16,6 28-4-16,-19 28-2 16,7 18 2-16,-14 32 4 15,15 6 2-15,-7 18 4 16,19-1 10-16,13 3-123 15,23 2-83-15,25-2-338 16</inkml:trace>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1:39.4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29A1FCB-3B38-4977-8F83-84881C8B579B}" emma:medium="tactile" emma:mode="ink">
          <msink:context xmlns:msink="http://schemas.microsoft.com/ink/2010/main" type="inkDrawing" rotatedBoundingBox="10579,12459 18243,12485 18242,12680 10578,12654" shapeName="Other"/>
        </emma:interpretation>
      </emma:emma>
    </inkml:annotationXML>
    <inkml:trace contextRef="#ctx0" brushRef="#br0">-1-1 677 0,'0'0'294'16,"0"2"-5"-1,6-2-136-15,4 0-123 0,-2 3-9 16,7 0-9-16,5 0-1 15,-2 0-3-15,3 0-2 16,2-2-4-16,0-1 0 16,-1 0-1-16,1 3 2 15,0-4-2-15,3 2 0 16,-2 2 2-16,6 3 12 16,2 2 3-16,8 6 4 15,-1-4 0-15,11-1-1 16,-9-6-4-1,2 0-11 1,45 2-4-16,1-5 1 16,5 6-1-16,6 0-1 15,-30-1 0-15,11 1-1 16,-7-2 0-16,6-1 0 0,-7 2 1 16,8 3-1-16,-12 2 0 15,16 1 2-15,-7 1 1 16,13 0 5-16,-8-6 0 15,16 3 3-15,-13-3-1 16,18-3-1-16,-9-1-4 0,14-2-1 16,-10-5-3-16,18 2 1 15,-15-1-1-15,13-4 2 16,-9 4-1-16,14-1 1 16,-12 0-1-16,13 2 1 15,-13 3-2-15,12-4 1 16,-14-5-1-16,9 4 0 15,-15-2-1-15,13 1 6 16,-18 1 0-16,16 5 7 16,-11-5-2-16,8-1 3 15,-13-1-6-15,12-1 0 16,-16-4-6-16,12 0 1 16,-12 0-1-16,12-3 0 15,-15 1-4-15,12 3 3 16,-15 4-2-16,12 4 2 15,-15 3-1-15,17 6 7 0,-11 4-4 16,4 1 2-16,-10 1-2 16,11 3 1-16,-16-3-6 15,11-1 4-15,-7 1-1 16,10-6 1-16,-15-3-2 16,6-1 3-16,-13 1-3 15,9-2 1-15,-12 2-1 16,10 4 6-16,-7-6-2 0,7-2 3 15,-10 1-3-15,7-4 3 16,-15-5-3-16,2 5 8 16,-8-1 2-16,6 1 6 15,-11 4 0-15,13 4 5 16,-8 1-7-16,6-1-4 16,-8-2-4-16,4-4-2 15,-7 1-7-15,5-4 0 16,-13 2 0-16,-1-1 3 15,-10 1 2-15,-3-3 7 16,-9 6 1-16,0-3 1 16,-4 0-4-16,4 0-1 15,-3 3-7-15,-1-4-13 16,-5 1-43-16,-29 0-364 0,-25 5 96 16</inkml:trace>
  </inkml:traceGroup>
</inkml:ink>
</file>

<file path=ppt/ink/ink4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48.965"/>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D29A1E95-4E8B-49D4-ADE7-B1329C953455}" emma:medium="tactile" emma:mode="ink">
          <msink:context xmlns:msink="http://schemas.microsoft.com/ink/2010/main" type="inkDrawing" rotatedBoundingBox="20895,6565 21375,5083 22485,5443 22005,6925" semanticType="9" shapeName="Other">
            <msink:sourceLink direction="with" ref="{586EC5B5-7B41-4076-9913-C2542C5E08CC}"/>
          </msink:context>
        </emma:interpretation>
      </emma:emma>
    </inkml:annotationXML>
    <inkml:trace contextRef="#ctx0" brushRef="#br0">587-1193 1028 0,'-26'-42'442'0,"-18"4"27"15,-9 27-263-15,-21 19-84 16,-2 19-59-16,-12 26-15 16,8 17-25-16,-13 20 8 15,22 5-2-15,6 24 1 0,18-4-8 16,13 25-5-16,30-10-10 15,23 20-2-15,18-18-4 16,17 0-1-16,12-35-1 16,16-10 1-16,-7-42 0 15,16-26 2-15,-3-27 0 16,16-22 2-16,-12-20 0 0,14-32 4 16,-15 0 0-16,7-31 7 15,-23-5 0-15,0-26 10 16,-22 21 2-16,-12-24 13 15,-21 21 3-15,-25 1 13 16,-24 25-7-16,-28 6 2 16,-18 34-12-16,-16 25-7 15,5 33-16-15,-18 36-4 16,13 19-8-16,2 19-1 16,10 1-4-16,9-7 6 15,28-19-16-15,16-14-47 16,20-30-156-16,26-44-385 15,10-9 24-15</inkml:trace>
  </inkml:traceGroup>
</inkml:ink>
</file>

<file path=ppt/ink/ink4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32.94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C32331B-A17A-43BA-8BE1-5A1B0376B517}" emma:medium="tactile" emma:mode="ink">
          <msink:context xmlns:msink="http://schemas.microsoft.com/ink/2010/main" type="inkDrawing" rotatedBoundingBox="21002,6264 21665,7045 19729,8690 19065,7909" semanticType="callout" shapeName="Other">
            <msink:sourceLink direction="with" ref="{8A14AAC3-AAE0-4F3B-9902-A4DA96738848}"/>
          </msink:context>
        </emma:interpretation>
      </emma:emma>
    </inkml:annotationXML>
    <inkml:trace contextRef="#ctx0" brushRef="#br0">15 839 1051 0,'-13'17'291'15,"10"3"73"-15,13 1-280 0,15-7-42 16,22-13 8-16,10-12 5 15,25-16 19-15,11-15 3 16,27-17-10-16,-1 2-12 16,33-2-13-16,0 9-18 15,21 8-12-15,-8 16-3 16,17-8-5-16,-25 1 5 16,11-6-5-16,-22-8 0 0,5-16-2 15,-31 3 3-15,6-6-4 16,-30 10 3-16,-11 5 0 15,-29 14 2-15,-3 10-2 16,-27 16 2-16,-8 2-11 16,-16 2-8-16,-8 10-84 15,-16 6 445-15,-16 18-820 16,-4 2 347-16</inkml:trace>
  </inkml:traceGroup>
</inkml:ink>
</file>

<file path=ppt/ink/ink4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35.15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027027A-7BCD-418D-9DFF-FC537BD9AD3C}" emma:medium="tactile" emma:mode="ink">
          <msink:context xmlns:msink="http://schemas.microsoft.com/ink/2010/main" type="writingRegion" rotatedBoundingBox="21075,7400 21851,7400 21851,8554 21075,8554">
            <msink:destinationLink direction="with" ref="{B9CA6197-FE6D-4FD9-86F8-201004D4823E}"/>
            <msink:destinationLink direction="with" ref="{E65661B3-DADC-4D8A-8FE4-C8DCDF6C079E}"/>
          </msink:context>
        </emma:interpretation>
      </emma:emma>
    </inkml:annotationXML>
    <inkml:traceGroup>
      <inkml:annotationXML>
        <emma:emma xmlns:emma="http://www.w3.org/2003/04/emma" version="1.0">
          <emma:interpretation id="{2EAA3AD7-8290-491D-817D-B0E583B37607}" emma:medium="tactile" emma:mode="ink">
            <msink:context xmlns:msink="http://schemas.microsoft.com/ink/2010/main" type="paragraph" rotatedBoundingBox="21075,7400 21851,7400 21851,8554 21075,8554" alignmentLevel="1"/>
          </emma:interpretation>
        </emma:emma>
      </inkml:annotationXML>
      <inkml:traceGroup>
        <inkml:annotationXML>
          <emma:emma xmlns:emma="http://www.w3.org/2003/04/emma" version="1.0">
            <emma:interpretation id="{53728EFD-B0EF-4C09-965E-0C2C9CCB7C54}" emma:medium="tactile" emma:mode="ink">
              <msink:context xmlns:msink="http://schemas.microsoft.com/ink/2010/main" type="line" rotatedBoundingBox="21075,7400 21851,7400 21851,8554 21075,8554"/>
            </emma:interpretation>
          </emma:emma>
        </inkml:annotationXML>
        <inkml:traceGroup>
          <inkml:annotationXML>
            <emma:emma xmlns:emma="http://www.w3.org/2003/04/emma" version="1.0">
              <emma:interpretation id="{478DF170-5D3E-41A7-9999-EB030045DE18}" emma:medium="tactile" emma:mode="ink">
                <msink:context xmlns:msink="http://schemas.microsoft.com/ink/2010/main" type="inkWord" rotatedBoundingBox="21075,7400 21851,7400 21851,8554 21075,8554"/>
              </emma:interpretation>
            </emma:emma>
          </inkml:annotationXML>
          <inkml:trace contextRef="#ctx0" brushRef="#br0">429 867 1611 0,'3'0'372'0,"1"33"134"15,0 19-464-15,-4 33-35 16,-1 13-4-16,-9 28 10 16,1-6 6-16,-6 9 9 15,0-21-4-15,-8 3 2 16,0-22-9 0,-13-7-2-16,0-23-6 0,-14-15-7 15,1-26-71-15,-12-27-96 16,-5-21-374-16,-16-34 21 15</inkml:trace>
          <inkml:trace contextRef="#ctx0" brushRef="#br0" timeOffset="84.7742">-190 1443 1113 0,'46'-1'348'0,"12"10"99"16,2 3-308-16,27 9-7 15,-8-2-37-15,12 3-9 0,-11-2-43 16,10-5-8-16,-25-12-14 15,-1-16-116-15,-25-12 154 16,-22-22-549-16,-26-3 120 16</inkml:trace>
        </inkml:traceGroup>
      </inkml:traceGroup>
    </inkml:traceGroup>
  </inkml:traceGroup>
</inkml:ink>
</file>

<file path=ppt/ink/ink4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10:48:33.40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65661B3-DADC-4D8A-8FE4-C8DCDF6C079E}" emma:medium="tactile" emma:mode="ink">
          <msink:context xmlns:msink="http://schemas.microsoft.com/ink/2010/main" type="inkDrawing" rotatedBoundingBox="21892,6517 22045,7817 21404,7893 21251,6592" semanticType="verticalRange" shapeName="Other">
            <msink:sourceLink direction="with" ref="{A027027A-7BCD-418D-9DFF-FC537BD9AD3C}"/>
          </msink:context>
        </emma:interpretation>
      </emma:emma>
    </inkml:annotationXML>
    <inkml:trace contextRef="#ctx0" brushRef="#br0">0 177 1163 0,'32'-18'287'15,"-8"3"115"-15,16-6-312 16,1 0-22-16,16-5 9 16,2 3-9-16,16-1-17 0,-7 7-17 15,5 8-11-15,-15 11-9 16,-5 17-6-16,-17 15 9 15,-9 32 25-15,-16 21 16 16,-9 40 8-16,-10 4 8 16,-22 48-6-16,-2-20-22 15,-6 10-19-15,3-39-7 0,-2-9-6 16,16-60 3 0,-6-23-158-16,4-39-401 0,-7-45 89 15</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1:46.8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AC5ECDD-4B11-4AEB-8AB1-4997D8CA3150}" emma:medium="tactile" emma:mode="ink">
          <msink:context xmlns:msink="http://schemas.microsoft.com/ink/2010/main" type="inkDrawing" rotatedBoundingBox="1522,13663 10290,13511 10293,13695 1525,13846" shapeName="Other"/>
        </emma:interpretation>
      </emma:emma>
    </inkml:annotationXML>
    <inkml:trace contextRef="#ctx0" brushRef="#br0">58 172 626 0,'-23'5'263'0,"8"2"5"16,3-1-158-16,6-3-61 16,4-1-39-16,10-1 3 15,2-4-12-15,6-1 5 16,2-2-6-16,4 1 7 16,-2-1-7-16,8 5 6 15,2-1-7-15,3 2 9 0,1-1-7 16,8 1 12-16,-7-2-4 15,7 1 18 1,-2-1-5-16,7-2 15 0,0 0-8 16,11 1 9-16,-4-3-15 15,7 2 5-15,-5 1-15 16,9 0 3-16,-5 0-12 0,8 4 4 16,-3-1-8-1,14 3 5-15,-6 3-6 0,12 3 5 16,-11-1-6-16,13 6 6 15,-12-2-6-15,10-2 6 16,-7 4-6-16,19-2 5 16,-9-4-5-16,12 1 5 15,-39-5-1 1,1 1-4-16,73 1 7 16,-12 0-4-16,10 0 5 15,-52-6 4 1,-1 2-9-16,64-4 6 15,-13 1-5-15,15-1 5 16,-13 2-4-16,-24 0 2 16,-13 0-4-16,15-3 4 15,-14-4-6-15,18-7 4 0,-9-1-4 16,8-6 4-16,-15 2-4 16,12 1 7-16,-17 7-6 15,13 2 6-15,-11 5-2 16,10 4 5-16,-13 3-6 15,8 0 7-15,-13 0-8 16,17-2 5-16,-12 1-7 16,7-2 4-16,-11-3-3 15,11 1 6-15,-13 1-6 0,13 1 7 16,-7-2-5-16,10 2 2 16,-17-1-4-16,11-1 4 15,-13-1-7-15,5 0 6 16,-11 2-5-16,14-1 4 15,-11-1-2-15,11-3 6 16,-10 0-4-16,8-2 5 16,-10-1-5-16,11-1 4 15,-9-1-8-15,15-1 5 16,-9 3-5-16,2 0 4 16,-14 1-5-16,10 1 5 15,-13 2-4-15,7-1 3 16,-5 3-4-16,16-2 5 15,-17 2-5-15,11 2 5 16,-11-2-6-16,4-2 7 0,-14 2-7 16,8 2 6-16,-9-1-5 15,6 5 4-15,-3 5-5 16,8 1 6-16,-10 0-6 16,7 3 6-16,-9 0-5 15,8 2 6-15,-11 3-21 16,17 5 98-16,-3-2-448 15,1-9 165-15</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5:31.4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6B0AAD2-993B-409F-A4FE-9822DD4C1A07}" emma:medium="tactile" emma:mode="ink">
          <msink:context xmlns:msink="http://schemas.microsoft.com/ink/2010/main" type="inkDrawing" rotatedBoundingBox="30110,3440 32995,8566 29178,10714 26293,5589" hotPoints="32176,7762 29717,10221 27258,7762 29717,5303" semanticType="enclosure" shapeName="Circle">
            <msink:sourceLink direction="with" ref="{1AE96E68-60D0-45FE-B782-AF66CDF044FE}"/>
            <msink:sourceLink direction="with" ref="{8783476D-41EB-467D-B266-0A0E7FF2CC86}"/>
          </msink:context>
        </emma:interpretation>
      </emma:emma>
    </inkml:annotationXML>
    <inkml:trace contextRef="#ctx0" brushRef="#br0">1618 325 784 0,'-73'-60'247'16,"9"-7"41"-16,-9 32-202 15,5 3-66-15,-6-1-13 16,11 0 7-16,-5-1 0 16,26 27 24-1,-1 0-14-15,-54 21-11 16,6 12-4-16,-11 66-12 16,8 15 4-16,24 2-6 15,16-9 11-15,-4 2-5 16,13-52 8-16,-2 15-11 15,6 0 5-15,0 20-11 16,-3 2 4-16,-5 24-4 16,8-2 7-16,-4 35-4 0,5-8 5 15,8 33-1-15,13-13 7 16,2 22-4-16,9-28 5 16,7 18-4-16,4-34 2 15,6 13-7-15,0-26 6 16,6 5-7-16,2-25 5 15,3 15-6-15,4-22 7 16,9 22-7-16,1-5 6 16,13 17-5-16,-2-8 5 0,7 11-6 15,-4-25 4-15,8 0-6 16,-7-24 5-16,15-1-7 16,-5-15 8-16,15 7-7 15,2-11 3-15,11 4-6 16,-7-13 5-16,11 0-6 15,-12-12 8-15,7 4-4 16,-10-8 8-16,12 11 0 16,-12 1 1-16,17 15-2 15,-16-5 5-15,11 9-8 16,-17-6 5-16,11 0-4 16,-12-11 5-16,14 3-5 15,-10-11 6-15,11-1-9 16,-12-5 4-16,1-4-7 15,-15-4 4-15,11-3-4 0,-8-5 10 16,17 0-4 0,-4-6 3-16,10-6-7 0,-8-1 3 15,12-5-7-15,-11-9 7 16,13-5 3-16,-6 1 9 16,12-7-4-16,-11 0 6 15,10-4-7-15,-11 1 1 16,9-13-5-16,-13 0 4 0,13-7-5 15,-11 2 4-15,14-13-3 16,-15 7 3-16,11-3-3 16,-16 1 3-16,2-7-4 15,-14 9 5-15,7-11-5 16,-13-4 6-16,9-15-4 16,-7 5 4-16,1-12-2 15,-11 0 2-15,0-14-3 16,-15 2 4-16,5-25-3 15,-17 5 4-15,0-17-2 16,-7 8 2-16,-6-8-3 16,-10 21 4-16,-5 1 0 15,-8 25 9-15,-14-2 3 16,-3 15 6-16,-6-9-3 16,2 3 0-16,-7-7-9 15,2 7-3-15,-6-9-6 16,0 4 1-16,-3-22-5 0,5 3 4 15,4-21-7-15,8 8 6 16,-7-4-6-16,4 26 5 16,-5 2-4-16,3 24 5 15,-9-1 4-15,3 13 8 16,-5-4 3-16,-1 11 5 16,-12-5-2-16,2 7-4 15,-10-7-7-15,3 11-5 0,-3-8-3 16,10 9 1-16,-6-13-6 15,16 7 5-15,-4-16-5 16,8 4 4-16,-7-16-4 16,6 4 4-16,-9-8-3 15,5 9 3-15,-10 0-3 16,6 14 4-16,-11 9 0 16,6 10 4-16,-11 12-1 15,7 10 3-15,-1-7-2 16,6 0 1-16,-6 2-5 15,6-9 3-15,-14-4-5 16,2 10 2-16,-8-55-3 16,-2-3 3-16,-13-13-7 15,5 1 1-15,-26-8-14 16,4 55-7-16,-20 18 381 0,15 31-736 16</inkml:trace>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2:14.6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DF723B7-7E3A-419E-B7B1-0A2480E35B77}" emma:medium="tactile" emma:mode="ink">
          <msink:context xmlns:msink="http://schemas.microsoft.com/ink/2010/main" type="writingRegion" rotatedBoundingBox="16636,17163 23536,13536 24587,15534 17686,19161"/>
        </emma:interpretation>
      </emma:emma>
    </inkml:annotationXML>
    <inkml:traceGroup>
      <inkml:annotationXML>
        <emma:emma xmlns:emma="http://www.w3.org/2003/04/emma" version="1.0">
          <emma:interpretation id="{AED30C36-D16E-451B-9260-33476081EEDB}" emma:medium="tactile" emma:mode="ink">
            <msink:context xmlns:msink="http://schemas.microsoft.com/ink/2010/main" type="paragraph" rotatedBoundingBox="16636,17163 23536,13536 24587,15534 17686,19161" alignmentLevel="1"/>
          </emma:interpretation>
        </emma:emma>
      </inkml:annotationXML>
      <inkml:traceGroup>
        <inkml:annotationXML>
          <emma:emma xmlns:emma="http://www.w3.org/2003/04/emma" version="1.0">
            <emma:interpretation id="{0346E997-C83E-4B88-96A6-EF1523CCC7F3}" emma:medium="tactile" emma:mode="ink">
              <msink:context xmlns:msink="http://schemas.microsoft.com/ink/2010/main" type="line" rotatedBoundingBox="16636,17163 23536,13536 24587,15534 17686,19161"/>
            </emma:interpretation>
          </emma:emma>
        </inkml:annotationXML>
        <inkml:traceGroup>
          <inkml:annotationXML>
            <emma:emma xmlns:emma="http://www.w3.org/2003/04/emma" version="1.0">
              <emma:interpretation id="{CA26C56E-B6D2-4D3A-A321-2243538DF501}" emma:medium="tactile" emma:mode="ink">
                <msink:context xmlns:msink="http://schemas.microsoft.com/ink/2010/main" type="inkWord" rotatedBoundingBox="16822,17518 19055,16344 19805,17772 17573,18946"/>
              </emma:interpretation>
              <emma:one-of disjunction-type="recognition" id="oneOf0">
                <emma:interpretation id="interp0" emma:lang="" emma:confidence="1">
                  <emma:literal/>
                </emma:interpretation>
              </emma:one-of>
            </emma:emma>
          </inkml:annotationXML>
          <inkml:trace contextRef="#ctx0" brushRef="#br0">47 25 614 0,'-45'-27'319'0,"42"33"-34"0,3-1-140 15,1 8-107-15,13 9-57 31,0-1-3-31,19 26 18 16,8 7 0-16,6 4-1 16,3 3 2-16,-17-25 1 0,2-1 1 15,-7-9-3-15,3-5 33 16,-6-9 11-16,-1-3 12 16,0-2 3-16,4-7 9 31,-6-7-29-31,4 0-7 0,0-2-12 0,0 0 1 15,-5 3-8-15,2 0 2 16,-5 1-5-16,-1-1-12 16,-2 0 19-16,-9-5-353 15,-3-4 111-15</inkml:trace>
          <inkml:trace contextRef="#ctx0" brushRef="#br0" timeOffset="260.3952">757-93 1137 0,'-12'3'291'0,"6"9"78"16,-3 22-312-16,0 5-65 15,-5 14 0-15,7 5 4 16,-12 10 5-16,7-9 1 16,2 6 3-16,-1-5-1 15,-4 11 0-15,6-7-3 16,-5 9 2-16,-4-11-1 15,0 6 0-15,-2-18 0 0,0 5 2 16,1-14-1-16,2 1-23 16,3-11-29-16,1-4-324 15,0-15 73-15</inkml:trace>
          <inkml:trace contextRef="#ctx0" brushRef="#br0" timeOffset="918.4914">1176-553 1125 0,'-6'-13'294'16,"-11"5"80"-16,-4 10-318 15,-2 10-49-15,-12 10-9 16,-4 10-5-16,-8 12 4 16,9 2 4-16,0 1 6 15,17-8 0-15,10-4 0 16,13-9-6-16,8-9-6 15,9-7-6-15,9-5-3 16,4-10-1-16,8-7 3 16,-4-1 5-16,4-3 3 15,-9 4 4-15,0 5 0 16,-10 2-1-16,-6 7 0 0,-7 1-2 16,-4 1 2-16,-7 4 2 15,-6 5 4-15,-1 1 4 16,-10 6 13-16,-3 3 5 15,-10 4 18-15,-1-1 1 16,-4 1 1-16,5-7-11 16,0 1-7-16,11-6-19 15,6-4-3-15,8-5-10 0,8 0-56 16,5-2-21-16,8-5-111 16,6-4-225-16,6-7 22 15</inkml:trace>
          <inkml:trace contextRef="#ctx0" brushRef="#br0" timeOffset="1216.7081">1610-419 1123 0,'-4'0'277'16,"-7"9"84"-16,-9 12-317 15,-3 11-44-15,-11 18-2 16,-3 5 0-16,-7 16 6 16,12-6 3-16,2 13 0 0,9-10-1 15,7 8 0-15,9-9-4 16,2 2 1-16,9-14-2 16,10 1 2-16,0-18-2 31,9-5 1-31,6-10-1 0,6-6-24 0,2-13-19 15,8-11-327-15,-4-8 78 16</inkml:trace>
          <inkml:trace contextRef="#ctx0" brushRef="#br0" timeOffset="2085.6306">2551-433 1083 0,'6'-9'292'16,"-6"12"68"-16,4 9-308 15,3 5-44-15,3 7-16 0,4 11 2 16,6 0 1-16,4 7 6 15,5-1 3-15,6 8-1 16,-2-2-3-16,-1 12 0 16,-8-6-3-16,-9 14 2 15,-12-11 3-15,-10 12 11 16,-10-10 4-16,-9 4 4 16,0-13 1-16,-5 1-2 15,2-21-7-15,-2-9-45 16,-1-19-344-16,-13-15 99 15</inkml:trace>
          <inkml:trace contextRef="#ctx0" brushRef="#br0" timeOffset="3273.2088">1798-469 811 0,'-13'-9'395'0,"2"4"-5"15,3-1-180-15,7 9-128 0,4-4-48 16,9 4-17-16,8-5-23 15,15-1-2-15,3-5 7 16,24-7 2-16,3-8 4 16,14-5-1-16,-9-1-41 15,-2-9-348-15,-25 6 96 16</inkml:trace>
          <inkml:trace contextRef="#ctx0" brushRef="#br0" timeOffset="1767.7537">1997-85 1075 0,'-11'22'257'15,"1"12"85"-15,-1 16-302 16,1 4-42-16,3 15 0 16,4-4 2-16,6 8 0 15,4-9 2-15,5 5 0 16,1-8-1-16,6 3 2 16,-3-16 1-16,-1-4 1 15,-6-16-1-15,-1-10 5 16,-11-14 1-16,-2-16-1 15,-7-9-2-15,-4-25 0 0,-6-5-4 16,3-22-3-16,-4 0-1 16,2-13 0-1,7 11 0-15,8 6 8 16,3 19 3-16,7-2 4 0,6 16 1 16,9-2-1-16,4 3-10 15,7-2-2-15,4 13-4 16,10 6-1-16,-5 12-1 0,7 9 3 15,-7 7-1 1,4 12 1-16,-7 3 1 0,-2 10 0 16,-10 3 1-16,-4 0 1 15,-11 0 1 1,-9-8 11-16,-8-7 12 0,-10-5 29 16,-8-2 15-16,-12-4 21 15,0 6-7-15,-13-9-6 16,7-1-30-16,-2-11-12 15,13-5-23-15,4-9-18 16,12 7-18-16,7-9-47 16,8 10-27-16,8-3-35 15,6 5-4-15,11-7-310 16,4 9 113-16</inkml:trace>
          <inkml:trace contextRef="#ctx0" brushRef="#br0" timeOffset="3090.4788">1911-674 596 0,'7'-30'331'0,"-2"2"-9"16,-4 7-105-16,2 9-97 16,-4 3-33-16,2 7-44 15,2 8-18-15,0 3-23 16,0 11-3-16,9 6-2 0,1 15 3 15,0 0 1-15,7 17 3 16,1-5-2-16,-1 6 2 16,-3-15 0-1,-2 0 2-15,-5-20-2 0,1-3 4 16,-6-15-1-16,-1 2 1 16,-2-5-1-16,1 2 0 15,-2-5-2-15,-2 0 4 16,-1 0-2-16,-4-3-43 15,-8-2-66-15,-11 3-261 16,-6-2 18-16</inkml:trace>
        </inkml:traceGroup>
        <inkml:traceGroup>
          <inkml:annotationXML>
            <emma:emma xmlns:emma="http://www.w3.org/2003/04/emma" version="1.0">
              <emma:interpretation id="{094510C1-9421-4B10-A3BC-061551755895}" emma:medium="tactile" emma:mode="ink">
                <msink:context xmlns:msink="http://schemas.microsoft.com/ink/2010/main" type="inkWord" rotatedBoundingBox="21084,15281 23227,14155 24089,15795 21946,16922"/>
              </emma:interpretation>
              <emma:one-of disjunction-type="recognition" id="oneOf1">
                <emma:interpretation id="interp1" emma:lang="" emma:confidence="0">
                  <emma:literal>*1=4</emma:literal>
                </emma:interpretation>
                <emma:interpretation id="interp2" emma:lang="" emma:confidence="0">
                  <emma:literal>*1=54</emma:literal>
                </emma:interpretation>
                <emma:interpretation id="interp3" emma:lang="" emma:confidence="0">
                  <emma:literal>*174</emma:literal>
                </emma:interpretation>
                <emma:interpretation id="interp4" emma:lang="" emma:confidence="0">
                  <emma:literal>Fust</emma:literal>
                </emma:interpretation>
                <emma:interpretation id="interp5" emma:lang="" emma:confidence="0">
                  <emma:literal>FuM</emma:literal>
                </emma:interpretation>
              </emma:one-of>
            </emma:emma>
          </inkml:annotationXML>
          <inkml:trace contextRef="#ctx0" brushRef="#br0" timeOffset="5894.2022">5328-1364 783 0,'-5'19'362'0,"13"12"-26"0,7 5-156 16,12 8-160-16,6 0-24 16,13 0 6-16,-1-9 1 15,13-2 9-15,-2-8 2 16,-1-10 21-16,-11-8 20 16,-2-11 32-16,-11-13 8 0,-7-15 16 15,-1-9-12-15,0-24-10 16,-8-6-29-16,-2-20-9 15,-8 3-18-15,-4-5-7 16,-7 20-11-16,-3 3-5 16,-1 23-6-16,2 8-4 15,-1 12-30-15,3 4-116 16,6 9-351-16,6-5 51 16</inkml:trace>
          <inkml:trace contextRef="#ctx0" brushRef="#br0" timeOffset="5629.861">5408-2225 1170 0,'8'-4'255'0,"-1"17"103"0,8 18-339 16,2 8-33-16,7 23 11 15,1 5-6-15,5 21 9 16,2-4 1-16,3 10 4 16,0-14-4-16,-2 3 2 15,-9-19-2-15,-7-2 1 16,-5-18 0-16,-6-4 2 15,-1-14 0-15,1-4 2 16,-3-6-1-16,0-7-31 16,-3-8 42-16,-24-7-377 15,-13-4 106-15</inkml:trace>
          <inkml:trace contextRef="#ctx0" brushRef="#br0" timeOffset="6510.0072">5813-1880 1225 0,'-8'7'333'16,"19"-10"77"-16,4-4-339 15,13-13-56-15,8-3-17 16,13-9 8-16,-8 0-3 15,4 1-1-15,-9 6-41 16,-2 1 249-16,-13 6-625 16,-7-2 253-16</inkml:trace>
          <inkml:trace contextRef="#ctx0" brushRef="#br0" timeOffset="6298.7968">5758-2093 824 0,'-9'0'418'0,"6"2"-37"16,5-1-170-1,-1-2-156-15,16-2-44 0,10-5-5 16,8-7-2-16,18-9 6 16,8-5 0-16,3-2 2 15,-7 3-2-15,0-1-15 16,-19 12-40-16,-11 6-345 16,-20 13 88-16</inkml:trace>
          <inkml:trace contextRef="#ctx0" brushRef="#br0" timeOffset="6762.6113">6071-2522 1253 0,'0'-5'290'0,"8"2"104"16,7 2-367-16,11-2-21 15,8 1-14-15,10 5 7 16,-1 6-4-16,4 9-2 16,-6 7-4-16,0 13 3 15,-18 1-3-15,-5 19 5 16,-14-4 5-16,-7 12 2 15,-12-7 1-15,0 11 2 16,-2-16-1-16,-7 7 1 0,1-12-2 16,-4-4 3-16,7-12-22 15,-1-13 451-15,1-21-821 16,2-21 403-16</inkml:trace>
          <inkml:trace contextRef="#ctx0" brushRef="#br0" timeOffset="7310.6189">6066-3164 1112 0,'-4'-11'252'0,"4"5"97"16,3 2-334-16,9 8-11 15,5 13-15-15,7 13 8 16,5 13-4-16,10 24 5 16,-5 2 5-16,7 18 3 15,-8-4-2-15,-1 2 2 16,-6-21 1-16,-2-6 0 16,-9-28 1-16,3-10 4 15,-2-17 2-15,-1-15 3 0,1-11-1 16,3-23-1-16,-3-8-20 15,-2-21-31-15,-9 0-14 16,-10-21-317-16,-4 11 73 16,-8 1-250-16,2 24 321 15,3 11 691-15,6 31-126 16,4 18-14-16,2 17-184 16,5 18-95-16,2 12-38 15,6 15 12-15,-1 6 3 0,10 16 5 16,1-7-3-1,8 14-4-15,-1-1-14 0,3 8-3 16,-7-10-3-16,-3 5 1 16,-8-19-3-1,-3-9 5-15,-6-19-4 0,0-7 5 16,-4-17-4-16,-1-7 8 16,-2-14-10-16,1-16-42 15,-3-15-80-15,-5-29-247 16,1-26 8-16</inkml:trace>
          <inkml:trace contextRef="#ctx0" brushRef="#br0" timeOffset="4867.1554">4815-1721 1048 0,'-2'4'235'0,"-4"18"90"16,6 11-308-16,6 19-17 15,3 8-6 1,8 18 5-16,6-2-1 0,10 13 5 16,2-2-3-16,7 13 2 15,-2-9-4-15,-4 9 3 16,-8-15-1-16,-7-3 2 15,-12-18 0-15,-4-11 11 16,-4-23 11-16,-5-7 48 16,-3-16 35-16,-3-19 27 15,-10-14-5-15,-9-21-5 16,-4-15-49-16,-11-29-35 16,3-4-26-16,-3-28-5 0,14 4-7 15,7-8-1-15,17 25-5 16,7 4-3-16,16 35-3 15,7 9-2-15,7 19-1 16,13 8 2-16,-3 10 1 16,7 5 1-16,-10 9 2 15,1 10-1-15,-14 4 0 16,-2 4-3-16,-10 0 3 0,-5 3 1 16,-10-2 3-16,-4 9-1 15,-7 3 4-15,-12 7 1 16,-2-2 3-16,-5 2 0 15,-4-5 2-15,1-4-50 16,7-8-48-16,-3-7-357 16,9-13 52-16</inkml:trace>
        </inkml:traceGroup>
        <inkml:traceGroup>
          <inkml:annotationXML>
            <emma:emma xmlns:emma="http://www.w3.org/2003/04/emma" version="1.0">
              <emma:interpretation id="{88D29EB4-D9A2-4655-930B-D0C9E9E85825}" emma:medium="tactile" emma:mode="ink">
                <msink:context xmlns:msink="http://schemas.microsoft.com/ink/2010/main" type="inkWord" rotatedBoundingBox="23059,13786 23536,13536 24272,14935 23794,15186"/>
              </emma:interpretation>
            </emma:emma>
          </inkml:annotationXML>
          <inkml:trace contextRef="#ctx0" brushRef="#br0" timeOffset="8867.8905">6736-2751 1274 0,'0'10'260'0,"6"12"125"15,6 8-382-15,3 9-5 16,3 5-4-16,6 6 7 15,-1-9-2-15,8 5 3 16,-1-10-2-16,5-2 2 16,-8-13-1-16,-1 0 11 15,-14-15 18-15,0-6 54 16,-6-9 26-16,2-15 19 16,-4-16-5-16,6-19-19 0,2-6-53 15,3-21-24-15,-3 1-19 16,-3-8-2-16,-3 11-9 15,-12-9-115-15,-3 14-66 16,12 4-339-16,5 14-26 16</inkml:trace>
          <inkml:trace contextRef="#ctx0" brushRef="#br0" timeOffset="7724.8201">6508-3766 954 0,'-2'-37'333'0,"4"5"54"0,-2 14-248 16,-5 6-41-16,1 7-40 15,-2 11-14-15,-2 7-26 16,-7 11-11-16,0 8-12 16,0 10 2-16,1-1 6 15,2 3 0-15,9-6 2 0,1-6-3 16,7-6 1-16,3-2-3 16,7-9 1-16,7-3 1 15,6-3 2-15,2-2-1 16,0 0 1-16,2 5 1 15,-6 0-5-15,1 8 0 16,-7-2-5-16,-3 8 4 16,-10-2-6-16,-4 10 6 15,-9-5-2-15,-6 6 4 16,-3-7-3-16,-6 3 14 16,0-12 8-16,-4 1 28 15,3-11 3-15,-3-4 5 16,6-7-9-16,-1-2-15 15,5-7-79-15,10-3-70 16,11-1-349-16,15-4 39 16</inkml:trace>
          <inkml:trace contextRef="#ctx0" brushRef="#br0" timeOffset="8559.5938">6760-3640 1156 0,'1'9'235'0,"5"15"111"16,2 12-346-16,3 17-4 0,-2 5-1 15,4 18 6-15,3-6-1 16,3 12 5-16,6-8-4 16,3 5 2-16,1-8-3 15,-1 8 3-15,-7-15-2 16,-3-2 3-16,-9-7-1 16,-3-4 5-16,-4-13-10 0,-5-6-130 15,-8-8-219-15,-16-13 20 16</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3:02.3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4B340CC-DD51-4E7B-92E7-86754A20EA88}" emma:medium="tactile" emma:mode="ink">
          <msink:context xmlns:msink="http://schemas.microsoft.com/ink/2010/main" type="inkDrawing" rotatedBoundingBox="1260,4048 13893,4034 13894,4257 1261,4271" shapeName="Other"/>
        </emma:interpretation>
      </emma:emma>
    </inkml:annotationXML>
    <inkml:trace contextRef="#ctx0" brushRef="#br0">-3 110 1149 0,'-3'-3'347'15,"2"5"60"-15,5-1-309 16,7 5-70-16,10-1-19 15,8 1-10-15,13-1-2 16,2 1-8-16,14-3-13 16,-3-6-9-16,2-3-6 15,-1-1 3-15,7-3 7 16,-12 2 15-16,8 4 7 16,-4 2 8-16,1 5 2 15,-4-1-3-15,10-5 2 16,-6 6-2-16,9-6 4 0,-7 0 1 15,12 0 2 1,-9 3-1-16,10-6 3 0,-4 6-1 16,12 0-1-16,-5 3-2 15,6 4 1-15,-7-1-3 16,14 0 0-16,-15 0-2 16,10-3 0-16,-7-4 1 15,7 4 0-15,-14 3-1 0,14-1 0 16,-14-1-1-16,6 4 0 15,-4-1-1-15,9-1 2 16,-12 2 4-16,19 1 8 16,-5 3 4-16,13-4 5 15,-12-2-1-15,20 1-2 16,-16-1-7-16,16-4-5 16,-11-5-5-16,19-3 0 15,-14-6-2-15,13-5-1 16,-13 3 0-16,13-5 2 15,-12 4 0-15,16-2 0 16,-16 5-1-16,10-3-1 16,-10 8-2-16,13 1 3 15,-15 0-1-15,21 3 1 16,-13 0 1-16,15-4 0 16,-15 2-1-16,17-2 0 15,-17-4 1-15,17 3-1 0,-18 2 0 16,16-1 0-16,-16 1-1 15,12 3 1-15,-14-4 1 16,14 4 0-16,-20 2-1 16,15 1 0-16,-15 1 0 15,11 4 2-15,-14-2-2 16,18 2 1-16,-18 2-1 0,14 1 2 16,-16-4-2-16,14 2 2 15,-11 0-1 1,17 1 1-16,-12-3-1 0,8 4-1 15,-11-4-1-15,9 4 2 16,-17-2-1-16,13 0 0 16,-6 0 1-16,7 14-1 15,-15-16-2-15,15 1 2 16,-11-2 0-16,11 0 1 16,-9-15 1-16,16 15 2 15,-18-3 0-15,13 1-4 16,-11 2-1-16,9 5 1 15,-12-2-3-15,17 3 1 16,-11-4 2-16,9 4-1 16,-6-6 0-16,17 1 1 15,-17 2-1-15,18 2 2 16,-8-3-1-16,8-1 0 0,-9-2-2 16,12-1 2-1,-14-2-1-15,17 1 1 0,-13 3-1 16,7-3 1-16,-10 0-1 15,12 0 2-15,-16-2-1 16,18-2 0-16,-15 1-1 16,16-2 1-16,-15-1-1 15,10 0 1-15,-13-5 0 0,10 8-1 16,-19-6-1-16,10-6 1 16,-18 1-1-16,7 5 2 15,-16-11 3-15,9 10-1 16,-17 2-1-16,7 1 1 15,-13 1-2-15,-4 3 0 16,-17 0 0-16,3 1 2 16,-16 0-1-16,1 7 1 15,-1-2-1-15,3 3-8 16,-6-1-33-16,4 4-371 16,-5-9 105-16</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7:47.8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4C354D-81FC-4916-865E-A655518A4E33}" emma:medium="tactile" emma:mode="ink">
          <msink:context xmlns:msink="http://schemas.microsoft.com/ink/2010/main" type="inkDrawing" rotatedBoundingBox="12485,7207 18186,6979 18192,7130 12492,7357" shapeName="Other"/>
        </emma:interpretation>
      </emma:emma>
    </inkml:annotationXML>
    <inkml:trace contextRef="#ctx0" brushRef="#br0">0 176 989 0,'18'2'250'0,"5"5"83"16,-2 2-286-16,9 3-8 16,4 1-13-16,5-4-10 15,4-3-3-15,13-2-8 16,-3-2 0-16,12-2-6 15,-1 0 4-15,-3-2-4 0,-5 1 4 16,9-2-4 0,-7 3 5-16,5-2-3 0,7 4 6 15,9 1-3-15,-5 1 6 16,8 4 3-16,-3-4 4 16,6 3-1-16,-7-4 2 15,14 0-6-15,-7-3-2 16,20-2-7-16,-11-4 0 15,15-2-2-15,-7-1 2 16,16-3-5-16,-13 2 6 16,19-4-4-16,-16 0 2 0,15-4-2 15,-11 1 3-15,13-1-6 16,-15 4 5-16,16 2-2 16,-48 9 0-1,1 2 4-15,97-4-4 16,-17 5 2-16,8-4-2 15,-64-2-1 1,0 0 1-16,72-11-1 16,4-6 3-1,-5 2 4-15,-2 0 0 16,-51 10 3-16,-10 5 5 16,-26 10 4-16,-2 3 8 15,-5 6 3-15,1-4 7 16,-14 5-1-16,9-5-3 0,-4-3-6 15,4 0-4-15,-10 3-8 16,6-7-5-16,-14-1-3 16,-3 2-4-16,-14-4 0 15,-1-2-2-15,-19-5-4 16,0 7-38-16,-11 1-27 16,-8-8-25-16,-11 11-337 15,-31 14 82-15</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7:49.6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4E38DD-514D-4F16-93BC-FB5D43E1FCBC}" emma:medium="tactile" emma:mode="ink">
          <msink:context xmlns:msink="http://schemas.microsoft.com/ink/2010/main" type="inkDrawing" rotatedBoundingBox="1813,8203 14420,7989 14423,8193 1816,8407" shapeName="Other"/>
        </emma:interpretation>
      </emma:emma>
    </inkml:annotationXML>
    <inkml:trace contextRef="#ctx0" brushRef="#br0">58 195 968 0,'-21'8'316'0,"12"-7"160"31,1 1-433-31,-4 1-19 0,4 1-13 16,10-2-8-16,6-1-2 15,10 5-6-15,5-1 3 16,7-8-5-16,2 1 6 0,9-2-5 16,-2 2 6-16,13 2-4 15,-2 9 4-15,7 4-3 16,-2 0 5-16,12 2-2 16,-6-2 3-16,11-6-1 15,4 2 0-15,17 3-1 16,-8-3 1-16,15-1-2 15,-6 0 1-15,17-5-3 16,-8-2 3-16,26-4-3 16,-8 3 1-16,20-3-1 15,-18 3 4-15,26-4-5 16,-17 5 4-16,17 1-2 16,-16 2 3-16,31-2-4 15,-24 2 4-15,19-2-3 16,-16-4 2-16,22-4-2 15,-16 6 2-15,12-6-1 0,-13-2 1 16,25 5-3-16,-19-1 4 16,14-4-3-16,-13 4-1 15,22-1 2-15,-22 2 1 16,19-3-2-16,-19-1 1 16,24-1 0-16,-22 0-2 15,14-1 1-15,-19 5 2 0,21-2 0 16,-25-4 0-16,18 3-1 15,-17-4 1-15,22-1-3 16,-22-2 1-16,18-1 1 16,-19 3 1-16,24 0-1 15,-27 1 2-15,21 2-1 16,-22 6 0-16,20-1-2 16,-23-1 2-16,15 7-1 15,-21 1 0-15,22-2-1 16,-21-1 3-16,11-3-2 15,-13-6 0-15,16-5-1 16,-20 2 3-16,16-6-2 16,-20 3 1-16,15 4 1 15,-21 1 3-15,17 2-4 16,-16 4 3-16,11 4-1 16,-18 0 0-16,13 3-2 0,-16 0 5 15,15 0-6-15,-12-3 1 16,6-3-1-16,-14 0 2 15,11 0-5-15,-20-4 5 16,15 6-2-16,-12 1 1 16,5 5 2-16,-17-1 4 15,9 7 2-15,-15-1 7 16,12 9 2-16,-10-3 0 0,10 2 1 16,-20-1-4-1,6 1-3-15,-13-4-4 0,6-2-1 16,-12-3-4-16,11 0 2 15,-12-12-2-15,3-1 1 16,-13 2 1-16,2-4 0 16,-17 0-1-16,3 6 0 15,-12 3-1-15,1-4-2 16,-7 1 0-16,2 4-9 16,-3-2-27-16,3-1 449 15,-2-5-820-15,4-10 398 16</inkml:trace>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8:09.1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9EA8BB-9717-49F4-9C0C-5348E968C199}" emma:medium="tactile" emma:mode="ink">
          <msink:context xmlns:msink="http://schemas.microsoft.com/ink/2010/main" type="inkDrawing" rotatedBoundingBox="4444,9255 20332,8686 20341,8940 4453,9509" shapeName="Other"/>
        </emma:interpretation>
      </emma:emma>
    </inkml:annotationXML>
    <inkml:trace contextRef="#ctx0" brushRef="#br0">0 522 322 0,'9'-8'119'0,"6"-1"6"0,0 2-74 16,7-2-32-1,0-1 3-15,7 0 16 16,-1 1 9-16,7 0 21 0,-7 1-5 15,9 2 2-15,-4 1-12 16,10 1-6-16,-10 2-15 16,16 2 0-16,-7 3-6 15,10 2 14-15,-8 2 1 16,12-2 12-16,-6 3-6 0,12-4-2 16,-1-1-16-16,7-1-7 15,-6 1-16-15,13-2-2 16,-10-1-2-16,11 3 0 15,-7-1 0-15,13 1 0 16,-6 0-1-16,11 3 0 16,-14-1-2-16,12 5 1 15,-8-1-1-15,11 5 3 16,-6 0 0-16,17-4 1 16,-7-5-2-16,11-1 1 15,-36-2 0 1,1-1-1-16,86 2 1 15,-12 0-1-15,14 3 0 16,-57-4-1 0,0 1 0-16,77-6 1 15,-23-3-1-15,21 1 1 16,-14-2-2-16,-31 5 2 0,-18 1-1 16,16 2 0-16,-16-5-1 15,19-1 2-15,-14-1-1 16,16-2 1-16,-11-4-1 15,17 3 0-15,-17-1 0 16,16-6 1-16,-17-2-1 16,15 5 0-16,-14-1 1 0,17 0 0 15,-15 4-1 1,18 2 0-16,-15-4 0 0,17 1-1 16,-19-1 0-16,17 0 2 15,-16 0-1-15,14 1 1 16,-17 2 0-16,16 3 0 15,-17 0-1-15,19 0 0 16,-19 1 0-16,20-1 5 16,-22 0 0-16,25 0 3 15,-20 3 0-15,20-6 1 16,-16 1-4-16,22-4 0 16,-21 2-3-16,14-5 1 15,-19 4-2-15,17 0 1 16,-15 2-1-16,17 2 0 15,-22 2 0-15,23-1 3 16,-16 1 2-16,16 2 1 16,-17-3 1-16,22 3 1 0,-20 0-2 15,18 0-2-15,-15 5-1 16,14-1 0-16,-13 1-1 16,19-5-1-16,-17 0-2 15,19-6 2-15,-21 1-2 16,20 2 1-16,-16 3-1 15,19 3 1-15,-18-3-2 0,20 3 2 16,-20-5-1-16,21 2 1 16,-21-3-1-16,22 0 2 15,-19-1-2-15,23-3 0 16,-22-6 0-16,21 2 1 16,-25 2-1-16,24 0 1 15,-24 4-1-15,16 7 1 16,-18-1 0-16,20 2 0 15,-21 0-1-15,13-3 1 16,-13-3-2-16,4 2 2 16,-11-3-1-16,13 3 0 15,-20 2 0-15,8 1 2 16,-14 5-2-16,4-2 1 16,-21 3-1-16,15-4 1 15,-21-1-2-15,2 0 2 0,-19 2-2 16,2-4 1-1,-21 8 0-15,0 6-7 0,-13-3-132 16,-7 10-177-16,-18-12 8 16</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8:11.7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8E323B-77C6-4510-8DD4-6A0E26E47B5B}" emma:medium="tactile" emma:mode="ink">
          <msink:context xmlns:msink="http://schemas.microsoft.com/ink/2010/main" type="inkDrawing" rotatedBoundingBox="4508,10129 16205,9920 16211,10259 4514,10467" shapeName="Other">
            <msink:destinationLink direction="with" ref="{27BAF215-D90B-45C3-928C-769553F8AC6A}"/>
          </msink:context>
        </emma:interpretation>
      </emma:emma>
    </inkml:annotationXML>
    <inkml:trace contextRef="#ctx0" brushRef="#br0">0 261 1072 0,'26'8'239'15,"5"1"95"-15,23 6-309 16,5 2-22-16,24-1 1 15,4 1-7-15,17-3 5 16,-1-1-6-16,25-5 4 16,-11-2-4-16,19-6 6 15,-11-1-7-15,22-5 7 0,-17-2-5 16,24 0 6-16,-16-1-7 16,23 2 8-16,-20-5-5 15,24-1 4-15,-18 1-5 16,23-3 5-16,-20 0-4 15,23 1 4-15,-21 2-4 16,23 0 5-16,-27 1-5 16,22 4 3-16,-32-2-1 31,-69 4 0-31,0 2-3 16,230-20 4-16,-29 1-4 0,23-1 4 15,-24 2-3-15,-108-2 4 16,-26 3-3-16,21-1 2 15,-24 3-3-15,20 1 4 16,-22 5-5-16,10 7 4 16,-17 7-3-16,15 2 4 15,-21 2-4-15,13 0 3 16,-15-4-3-16,10 3 2 16,-17-2-3-16,11 0 5 15,-15 6-5-15,14-2 4 16,-15-7-4-16,9 6 3 15,-17-6-2-15,8 8 3 16,-15 6-4-16,10 2 4 16,-10-4-3-16,12 4 2 0,-15-13-2 15,10 3 3-15,-12 3-3 16,11 0 4-16,-10-2-4 16,17 4 2-16,-10-2-2 15,8-1 2-15,-13-4-3 16,14 1 4-16,-15-2-3 15,16 5 2-15,-12-2-1 16,10 3 2-16,-14 0-3 16,12 3 3-16,-14-1-4 0,13-2 4 15,-7-2-4-15,15-2 3 16,-23-5-3-16,15-3 4 16,-11 0-4-16,8-3 4 15,-11-2-4-15,18 2 7 16,-14-2-2-16,7-5 6 15,-10 1-1-15,8-4 8 16,-12 6-5-16,8-7 4 16,-7 10-4-16,8 0 3 15,-15-2-5-15,3-7 5 16,-16 13-2-16,7-3 3 16,-14-4-3-16,5 6 3 15,-5 5-5-15,3-7 2 16,-10-7-3-16,1 7 4 15,-8-3-3-15,-2-1 4 0,-9 4-2 16,3 12 6-16,-8-15-3 16,-2 9 6-16,-5-1-3 15,3-5 2-15,-9 0-7 16,1 6-1-16,3-6-5 16,-5 7-1-16,-3-1-1 15,-3-3 2-15,-5 3-1 16,-2 6 0-16,1-3-2 0,-8 8-46 15,3 6-40-15,-23-13-338 16,-12-21 54-16</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8:22.7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7BAF215-D90B-45C3-928C-769553F8AC6A}" emma:medium="tactile" emma:mode="ink">
          <msink:context xmlns:msink="http://schemas.microsoft.com/ink/2010/main" type="inkDrawing" rotatedBoundingBox="15976,10496 16520,10981 16275,11257 15730,10772" semanticType="callout" shapeName="Other">
            <msink:sourceLink direction="with" ref="{2B8E323B-77C6-4510-8DD4-6A0E26E47B5B}"/>
            <msink:sourceLink direction="with" ref="{F12B51D5-0CE4-4E1F-AFC0-E1F0F0157A20}"/>
          </msink:context>
        </emma:interpretation>
      </emma:emma>
    </inkml:annotationXML>
    <inkml:trace contextRef="#ctx0" brushRef="#br0">73 0 1188 0,'-27'2'283'0,"4"-2"105"15,6-2-343-15,11 2-24 16,8 11-10-16,8 12-11 15,7 13-6-15,9 13-2 16,12 22 4-16,1-1 3 16,11 10 1-16,3-11 1 15,6-4-1-15,-9-26-5 0,7-10-2 16,-12-24-3 0,4-22-14-16,-11-15-18 0,0-18-27 15,-13-6-23-15,-6-11-282 16,-15 11 71-16</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8:22.1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1983CC-C83E-4489-AA1C-F937EC76F84C}" emma:medium="tactile" emma:mode="ink">
          <msink:context xmlns:msink="http://schemas.microsoft.com/ink/2010/main" type="inkDrawing" rotatedBoundingBox="8094,11142 14706,11138 14707,11243 8095,11247" shapeName="Other"/>
        </emma:interpretation>
      </emma:emma>
    </inkml:annotationXML>
    <inkml:trace contextRef="#ctx0" brushRef="#br0">0 68 1220 0,'48'-6'17'0,"31"6"-3"0,-11 3 24 0,11-4-14 15,61-4 6-15,27 4 18 16,-11-1 1-16,22-7 13 16,-13 2-11-16,34-1-8 15,-20-1-20-15,24-3-1 0,-10 3-15 16,28 3-3-16,-19 2-3 16,33 6 3-16,-22 3-4 15,23-1 2-15,-20 7-1 16,19 2 0-16,-33-2-2 15,33 7 3-15,-33-4-3 16,18-2 1-16,-23-3 1 16,19-4-1-16,-37-7-1 0,18 1 3 15,-30-4-2-15,3 1 1 16,-28-3-1-16,7 4 3 16,-29 2-2-16,6-1 6 15,-20 1 1-15,-4-2 11 16,-19 3 5-16,1-9 7 15,-22 3-5-15,-1 0 3 16,-10 0-10-16,-4-5-5 16,-13 5-5-16,-9-2 11 15,-11 1 8-15,-5 5 32 16,-10 1 4-16,-2 4 1 16,-5-3-12-16,-3 3-52 15,1-5-75-15,-5 7-362 16,-4 1 61-16</inkml:trace>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8:22.9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2B51D5-0CE4-4E1F-AFC0-E1F0F0157A20}" emma:medium="tactile" emma:mode="ink">
          <msink:context xmlns:msink="http://schemas.microsoft.com/ink/2010/main" type="inkDrawing" rotatedBoundingBox="16435,10740 16471,11647 16435,11648 16400,10742" shapeName="Other">
            <msink:destinationLink direction="with" ref="{27BAF215-D90B-45C3-928C-769553F8AC6A}"/>
          </msink:context>
        </emma:interpretation>
      </emma:emma>
    </inkml:annotationXML>
    <inkml:trace contextRef="#ctx0" brushRef="#br0">22 32 699 0,'-9'-13'366'16,"3"7"192"-1,1 1-498-15,5 0-22 16,-2 2-23-16,7 3-6 16,3 3-8-16,-1 11-5 15,2 3-1-15,-1 31 12 16,-4 15 10-16,-5 26 12 15,-2 7 8-15,0 16 3 16,1-23-13-16,-1 13-8 16,8-24-11-16,-1-6-3 15,2-17-20-15,1-8 232 16,0-29-603-16,-7-15 260 0</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8:23.6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762D3BE-9028-45A2-83B6-92A7ACCD183C}" emma:medium="tactile" emma:mode="ink">
          <msink:context xmlns:msink="http://schemas.microsoft.com/ink/2010/main" type="inkDrawing" rotatedBoundingBox="16771,10298 17639,10492 17411,11513 16542,11319" shapeName="Other">
            <msink:destinationLink direction="with" ref="{4E2378B9-AFD5-42CB-8584-C10C68AD83B5}"/>
          </msink:context>
        </emma:interpretation>
      </emma:emma>
    </inkml:annotationXML>
    <inkml:trace contextRef="#ctx0" brushRef="#br0">39 429 1141 0,'-23'-1'341'0,"5"9"65"16,14 7-330-16,17 20-27 15,10 3-39-15,23 15-10 16,7 3-3-16,15 11 1 16,-3-14 2-16,9 4 0 15,-11-8 1-15,2-5 0 0,-10-12-2 16,1-3 3-16,-14-8 0 15,1-11 4-15,-10-13 2 16,2-16 15-16,-9-13-1 16,6-21 4-16,-2-22-5 15,5-41-17-15,-6-20-45 16,9-50-37-16,1 2-354 16,7-7 75-16</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5:41.1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BEF22D-83D2-407B-B1A3-36071CD28D45}" emma:medium="tactile" emma:mode="ink">
          <msink:context xmlns:msink="http://schemas.microsoft.com/ink/2010/main" type="inkDrawing" rotatedBoundingBox="24511,1888 24877,5382 24471,5425 24104,1931" semanticType="callout" shapeName="Other">
            <msink:sourceLink direction="with" ref="{08CC8182-1235-4E77-8BE2-E2938A2D85DB}"/>
            <msink:sourceLink direction="with" ref="{D9B06046-CAC9-415B-A13B-3EB374312019}"/>
          </msink:context>
        </emma:interpretation>
      </emma:emma>
    </inkml:annotationXML>
    <inkml:trace contextRef="#ctx0" brushRef="#br0">235 0 134 0,'-8'7'57'0,"2"4"2"15,-3 7-34-15,3 4-16 16,-6 8-5-16,-2 3 2 16,-6 8-3-16,4 0 5 0,-6 14-3 15,7-5 7-15,-5 9-2 16,7-4 3-16,1 7-5 16,3-9 4-16,2 6-9 15,3-6 2-15,1 2-7 16,0-13 3-16,1 8-7 15,-1-6 5-15,0 2-7 16,-3 22 5-16,0 32-8 16,2 7 6-16,-1 8-3 15,0-4 7-15,2-13-5 16,3-19 10-16,2 0-9 16,2-3 6-16,6 13-6 15,2-11 5-15,3 1-5 16,-1-11 7-16,-1 6-1 15,-2-7 9-15,1 8-3 16,-3-9 5-16,5 0-1 16,2-9-3-16,9 2-4 15,-4 1 2-15,3 8-1 0,-1-1-1 16,0 25 0-16,-4-11 0 16,7-4-2-16,-1-10 0 15,0 2-2-15,3-25 2 16,-1 11-1-16,-6-2 1 15,2 6 0-15,-3-4 2 16,-2-6 13-16,-3-11 14 0,-1-10 11 16,-7-11 13-16,-1-6 29 15,-3-4-5-15,-3-1-4 16,0-4-2-16,-1-4 20 16,-2-5-260-16,-5-13 88 15</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8:23.4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E2378B9-AFD5-42CB-8584-C10C68AD83B5}" emma:medium="tactile" emma:mode="ink">
          <msink:context xmlns:msink="http://schemas.microsoft.com/ink/2010/main" type="inkDrawing" rotatedBoundingBox="17077,10319 17321,11199 17213,11229 16969,10349" semanticType="callout" shapeName="Other">
            <msink:sourceLink direction="with" ref="{2762D3BE-9028-45A2-83B6-92A7ACCD183C}"/>
          </msink:context>
        </emma:interpretation>
      </emma:emma>
    </inkml:annotationXML>
    <inkml:trace contextRef="#ctx0" brushRef="#br0">8 0 1261 0,'-7'-4'399'0,"4"10"56"16,4 7-325-16,2 9-109 15,12 17-21-15,8 16-6 16,6 22-3-16,1 8 1 15,8 18 4-15,-6-10 4 0,-1 2-1 16,-7-20 2-16,-6-2-29 16,-9-20-28-16,-12-8-50 15,-6-11-18-15,-18-13-324 16,-13-15 81-16</inkml:trace>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58:52.6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77DA5A-BBBA-4C89-9561-BC81C6C42FE5}" emma:medium="tactile" emma:mode="ink">
          <msink:context xmlns:msink="http://schemas.microsoft.com/ink/2010/main" type="writingRegion" rotatedBoundingBox="20934,14214 22405,14214 22405,15317 20934,15317"/>
        </emma:interpretation>
      </emma:emma>
    </inkml:annotationXML>
    <inkml:traceGroup>
      <inkml:annotationXML>
        <emma:emma xmlns:emma="http://www.w3.org/2003/04/emma" version="1.0">
          <emma:interpretation id="{A2BCD077-93C3-4A00-AA1B-A39000EE8E6C}" emma:medium="tactile" emma:mode="ink">
            <msink:context xmlns:msink="http://schemas.microsoft.com/ink/2010/main" type="paragraph" rotatedBoundingBox="20934,14214 22405,14214 22405,15317 20934,15317" alignmentLevel="1"/>
          </emma:interpretation>
        </emma:emma>
      </inkml:annotationXML>
      <inkml:traceGroup>
        <inkml:annotationXML>
          <emma:emma xmlns:emma="http://www.w3.org/2003/04/emma" version="1.0">
            <emma:interpretation id="{4DB8F451-38E0-4EFB-A7EE-21808C2822C1}" emma:medium="tactile" emma:mode="ink">
              <msink:context xmlns:msink="http://schemas.microsoft.com/ink/2010/main" type="line" rotatedBoundingBox="20934,14214 22405,14214 22405,15317 20934,15317"/>
            </emma:interpretation>
          </emma:emma>
        </inkml:annotationXML>
        <inkml:traceGroup>
          <inkml:annotationXML>
            <emma:emma xmlns:emma="http://www.w3.org/2003/04/emma" version="1.0">
              <emma:interpretation id="{26A23DDD-289E-48DE-B01B-185B597BC682}" emma:medium="tactile" emma:mode="ink">
                <msink:context xmlns:msink="http://schemas.microsoft.com/ink/2010/main" type="inkWord" rotatedBoundingBox="20934,14272 21793,14272 21793,15317 20934,15317"/>
              </emma:interpretation>
              <emma:one-of disjunction-type="recognition" id="oneOf0">
                <emma:interpretation id="interp0" emma:lang="" emma:confidence="1">
                  <emma:literal/>
                </emma:interpretation>
              </emma:one-of>
            </emma:emma>
          </inkml:annotationXML>
          <inkml:trace contextRef="#ctx0" brushRef="#br0">-1 451 385 0,'-3'18'249'15,"5"6"-27"-15,7 14-30 16,6 3-111-16,11 12 0 15,1 1-6-15,8 2-9 16,-3-8-12-16,9 4-9 16,-3-14-12-16,7-2-2 15,-2-4-2-15,2-5-5 16,-7-11-6-16,3-9 10 16,-6-10 8-16,5-20 16 15,-4-12 3-15,8-19 2 16,-5-10-10-16,4-27-14 15,-7-1-16-15,4-24-6 16,-8 13-6-16,3-15-55 0,-7 16-40 16,-15-4-296-16,-12 22 33 15</inkml:trace>
          <inkml:trace contextRef="#ctx0" brushRef="#br0" timeOffset="-394.7554">201 9 355 0,'-1'-15'330'15,"-1"0"-73"-15,2 4-30 16,3 2-114-16,2 3-37 16,-1 2-12-16,-1 1-1 0,3 4-4 15,-3 1-13-15,3 5-15 16,0 4-9-16,2 6-13 15,3 4-4-15,-1 15-6 16,2 2 3-16,1 11-2 16,2-4 5-16,-5 11-2 15,7-7 3-15,-3 3-3 16,-5-11 1-16,1-2 0 16,-2-12 4-16,-3-4 1 15,-1-8 1-15,7-3-1 16,-10-4 0-16,4 0-4 15,-1-1 0-15,1-2-3 16,-5-1 3-16,6 2-17 0,-4-3-250 16,-15 2-88-1,-5-1-70-15</inkml:trace>
        </inkml:traceGroup>
        <inkml:traceGroup>
          <inkml:annotationXML>
            <emma:emma xmlns:emma="http://www.w3.org/2003/04/emma" version="1.0">
              <emma:interpretation id="{30DD9229-B8E7-48CE-9C9B-02E2DD4703EF}" emma:medium="tactile" emma:mode="ink">
                <msink:context xmlns:msink="http://schemas.microsoft.com/ink/2010/main" type="inkWord" rotatedBoundingBox="22100,14214 22405,14214 22405,14997 22100,14997"/>
              </emma:interpretation>
              <emma:one-of disjunction-type="recognition" id="oneOf1">
                <emma:interpretation id="interp1" emma:lang="" emma:confidence="0">
                  <emma:literal>L</emma:literal>
                </emma:interpretation>
                <emma:interpretation id="interp2" emma:lang="" emma:confidence="0">
                  <emma:literal>l</emma:literal>
                </emma:interpretation>
                <emma:interpretation id="interp3" emma:lang="" emma:confidence="0">
                  <emma:literal>h</emma:literal>
                </emma:interpretation>
                <emma:interpretation id="interp4" emma:lang="" emma:confidence="0">
                  <emma:literal>k</emma:literal>
                </emma:interpretation>
                <emma:interpretation id="interp5" emma:lang="" emma:confidence="0">
                  <emma:literal>~</emma:literal>
                </emma:interpretation>
              </emma:one-of>
            </emma:emma>
          </inkml:annotationXML>
          <inkml:trace contextRef="#ctx0" brushRef="#br0" timeOffset="1274.5613">1163-24 487 0,'3'-44'429'0,"0"17"-100"16,0 12-9 0,0 13-273-16,-3 23-18 15,3 17-17-15,-3 24-2 0,-4 8 2 16,-1 26 5-16,2-37 13 16,2 0-19-1,-2 58-1-15,6-21-3 16,4-10 3-16,2-27-2 15,3-42 2-15,-4-14 2 16,6-14 4-16,1-4-1 0,6-12 1 16,3-5-3-16,4-3-2 15,1 5-4-15,1 1-3 16,-1 11-23-16,0-3-80 16,-1 7-276-16,-9-1 44 15</inkml:trace>
        </inkml:traceGroup>
      </inkml:traceGroup>
    </inkml:traceGroup>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1:22.8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73A473-1BF7-4355-B523-3361DA822155}" emma:medium="tactile" emma:mode="ink">
          <msink:context xmlns:msink="http://schemas.microsoft.com/ink/2010/main" type="inkDrawing" rotatedBoundingBox="15164,88 26576,92 26575,1789 15163,1785" hotPoints="26463,204 26483,1533 15354,1701 15334,373" semanticType="enclosure" shapeName="Rectangle"/>
        </emma:interpretation>
      </emma:emma>
    </inkml:annotationXML>
    <inkml:trace contextRef="#ctx0" brushRef="#br0">11 117 233 0,'7'-36'51'0,"-5"0"48"16,-2 12-2-16,-2 9 129 15,-1 9 17-15,-3 4 34 0,3 7-23 16,0 5-54-16,1 1-132 16,1 4-13-16,4 6-33 15,0 8 2-15,2 4-12 16,4 14 16-16,0 6-1 15,3 10 15-15,2 4-4 16,4 16 5-16,0-3-17 0,3 12-1 16,2-3-16-16,3 6 0 15,-3-15-8-15,2 8 3 16,-2-16-5-16,0 4 5 16,-2-13-4-16,-1 0 3 15,-8-16-2-15,3-6 3 16,-7-12-3-16,-5-10 2 15,-2-10-2-15,1-4-6 16,-4-10-25-16,-1-14-52 16,-4-13 101-16,-18-22-445 15,-2-1 136-15</inkml:trace>
    <inkml:trace contextRef="#ctx0" brushRef="#br0" timeOffset="1162.4333">-33-68 916 0,'-13'-11'429'16,"6"10"-30"-16,7-1-180 0,6 2-196 15,8 0-27-15,11 5 0 16,6 2-4-16,19 5 7 16,4 3-4-16,19 2 6 15,-3 0-2-15,18-5 4 16,-8-3-5-16,18-6 6 15,-7-6-5-15,21-6 4 16,-10-5-4-16,14-2 4 16,-12 2-6-16,11-3 7 15,-16 8-7-15,22 6 6 16,-16 5-5-16,14 2 4 16,-8 5-5-16,18 2 6 15,-12-2-5-15,26-1 4 0,-11-2-4 16,24-5 4-16,-12-4-4 15,18-1 4-15,-16-6-3 16,18 1 3-16,-15 2-4 16,12 1 4-16,-19 3-3 15,21 1 4-15,-19 4-6 16,13 2 6-16,-11 4-3 0,20 2 1 16,-18 3-4-1,21 2 6-15,-15-2-6 16,21-4 4-16,-13-4-3 0,19-1 4 15,-23-4-4-15,21 2 6 16,-22 1-7-16,16-2 5 16,-21 1-4-16,21-2 5 15,-21 0-6-15,19-6 5 16,-20 3-3-16,20-5 5 16,-18 1-6-16,20-5 5 15,-21 1-5-15,22-4 6 16,-17 0-7-16,19-2 6 15,-23 1-5-15,26-6 5 16,-20 1-5-16,19-7 5 16,-66 8-1-1,0 2-4-15,131-21 5 0,-27 7-4 16,13 9 3-16,-21 8-3 16,-60 18 2-16,-60 3-1 15,0 2-2 1,101 8 4-16,3 6-3 15,-5-3-1 1,-7-4 5-16,-52-6-5 16,-8-3 5-16,-37-7-5 15,-1 4 5-15,-20 0-6 0,-9-5 6 16,-19-4-5-16,-1 8 4 16,-16-2-3-16,-6 1 5 15,-4 10 1-15,-2 6 24 16,-8 2 3-16,3 14 12 15,-2 10-1-15,-2 17 8 16,1 11-18-16,1 17 0 16,-1-1-11-16,-3 17 0 15,3-8-13-15,-5 12-2 16,1-10-7-16,-7 14 2 16,0-18-3-16,-5 7 0 15,-1-22-2-15,-10-2 4 16,8-20-2-16,-5-1 4 15,-2-17 0-15,0-1 6 16,5-11-4-16,-3-4 5 16,9-10-11-16,7-19-62 0,5-21-409 15,0-44 107-15</inkml:trace>
    <inkml:trace contextRef="#ctx0" brushRef="#br0" timeOffset="-244359.4198">105 1206 1339 0,'-12'-4'342'16,"2"4"96"-16,6 0-384 0,10-2-53 15,11-4-17-15,15-6-14 16,10-1-8-16,16-6-3 16,-1 4 6-16,19-1-3 15,-24 10-3 1,-1 1 31-16,62-1 5 16,-3 5 3-16,13-2 2 15,-10 4-1-15,-24 2 2 16,-4 0-1-16,8 2 0 15,-7 1 1-15,13 1 1 16,-7 2-3-16,8-6 2 0,-7 3-1 16,12 2 2-1,-10-2 0-15,16 3 0 0,-11 3 0 16,17-3 0-16,-8 0-1 16,14-1-1-16,-12-1 1 15,21-1 0-15,-20 3-2 16,20 0 2-16,-19 1-1 15,22 2 0-15,-17 1 0 16,22-1 0-16,-16 0-1 0,26 3 2 16,-16 2-2-16,19-3 2 15,-7-2-1-15,20 0 1 16,-11-6-1-16,18-6-1 16,-10-2 1-16,22-2 2 15,-21-1-3-15,21 4 1 16,-18 1 1-16,25 3 0 15,-25-2-2-15,27 2 1 16,-21-3 1-16,23-1-2 16,-21-4-1-16,26-2 3 15,-20-1-1-15,22-2-1 16,-21 1 1-16,26-5 1 16,-29 3-2-16,25-2 0 15,-25 4 2-15,24-3-1 16,-27 3-1-16,26 1 3 15,-28 2-1-15,16 2-1 16,-23 2 0-16,15 0 2 0,-24 2-2 16,6 2 0-16,-22 0 2 15,10-2 5-15,-29 1-1 16,7-1 1-16,-23 2 0 16,0-1 10-16,-19 5-2 15,-3 0 6-15,-19 0 1 16,-3 2 3-16,-20-1-10 0,-4 1-3 15,-16-2-6-15,-2 0 1 16,-9-2-25-16,-3-1 416 16,-12-1-819-16,-15-7 388 15</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1:24.9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B861528-4F31-4D22-8182-8AEF0347C124}" emma:medium="tactile" emma:mode="ink">
          <msink:context xmlns:msink="http://schemas.microsoft.com/ink/2010/main" type="writingRegion" rotatedBoundingBox="27169,697 32806,636 32837,3516 27201,3577"/>
        </emma:interpretation>
      </emma:emma>
    </inkml:annotationXML>
    <inkml:traceGroup>
      <inkml:annotationXML>
        <emma:emma xmlns:emma="http://www.w3.org/2003/04/emma" version="1.0">
          <emma:interpretation id="{77FFDB4E-CAF8-4772-B0B4-298A38572393}" emma:medium="tactile" emma:mode="ink">
            <msink:context xmlns:msink="http://schemas.microsoft.com/ink/2010/main" type="paragraph" rotatedBoundingBox="27169,697 32806,636 32837,3516 27201,3577" alignmentLevel="1"/>
          </emma:interpretation>
        </emma:emma>
      </inkml:annotationXML>
      <inkml:traceGroup>
        <inkml:annotationXML>
          <emma:emma xmlns:emma="http://www.w3.org/2003/04/emma" version="1.0">
            <emma:interpretation id="{C504A3EA-E5A8-44BF-A270-5DEFE74C3244}" emma:medium="tactile" emma:mode="ink">
              <msink:context xmlns:msink="http://schemas.microsoft.com/ink/2010/main" type="line" rotatedBoundingBox="27169,697 32806,636 32820,2003 27184,2064"/>
            </emma:interpretation>
          </emma:emma>
        </inkml:annotationXML>
        <inkml:traceGroup>
          <inkml:annotationXML>
            <emma:emma xmlns:emma="http://www.w3.org/2003/04/emma" version="1.0">
              <emma:interpretation id="{54BD0AC8-C1EE-489F-819A-FDB3DF67C293}" emma:medium="tactile" emma:mode="ink">
                <msink:context xmlns:msink="http://schemas.microsoft.com/ink/2010/main" type="inkWord" rotatedBoundingBox="27169,697 28743,680 28757,1901 27183,1918"/>
              </emma:interpretation>
              <emma:one-of disjunction-type="recognition" id="oneOf0">
                <emma:interpretation id="interp0" emma:lang="" emma:confidence="1">
                  <emma:literal/>
                </emma:interpretation>
              </emma:one-of>
            </emma:emma>
          </inkml:annotationXML>
          <inkml:trace contextRef="#ctx0" brushRef="#br0">26 401 1079 0,'-20'18'294'0,"13"-7"65"16,11-5-303-16,14-3-27 16,13-5-14-16,23-12 19 15,7-11 8-15,29-15 1 16,2-4-11-16,16-7-5 0,-16 7-18 16,7 4-2-16,-26 13-3 15,-6 3 1 1,-19 10 0-16,-7 0-9 0,-18 4-19 15,-11-5-44-15,-13-4-63 16,-15-6-279-16,-6-6 36 16</inkml:trace>
          <inkml:trace contextRef="#ctx0" brushRef="#br0" timeOffset="220.4108">317-469 1079 0,'-18'-12'336'15,"4"5"59"-15,11-6-281 16,14 1-79-16,19-7-8 16,11-4-16-16,18-14-2 15,7 1-3-15,11-5 2 16,-9 11-4-16,7-2 0 16,-16 17-9-16,2 7-40 15,-13 11-25-15,-8 12-336 16,-18 16 62-16</inkml:trace>
          <inkml:trace contextRef="#ctx0" brushRef="#br0" timeOffset="-230.0007">581-731 1194 0,'34'-29'700'16,"1"0"-646"-16,-61 107-29 0,-9 16-9 16,0 12 11-16,3 11 2 15,21-29 3-15,7-12-10 16,-4 2-6-16,11-12-9 0,0-1 0 15,-4-18-4 1,-4-3 2-16,4-12 0 0,-11 4-48 16,-7-4-50-16,-17 3-335 15,-8-9 47-15</inkml:trace>
          <inkml:trace contextRef="#ctx0" brushRef="#br0" timeOffset="550.2703">1014-223 1208 0,'1'17'280'0,"-1"-7"106"15,2 7-339-15,1 3-31 16,3 3-2-16,6 1-2 15,3 0-1-15,5-7-8 16,4-2 0-16,2-4-1 16,-3-11 5-16,1-3-2 15,0-6 3-15,2-5 0 0,7-10 1 16,-1 1-3-16,3-12 2 16,0 5-4-16,0 2 0 15,-12 12-4-15,-2 9 2 16,-6 15 6-16,-4 21 22 15,-10 10 6-15,1 21 11 16,-4 0-3-16,1 9-6 16,-2-15-21-16,9-4-7 15,4-19-8-15,7-13-11 16,4-18-32-16,7-29 120 16,-9-11-535-16,-8-31 188 15</inkml:trace>
        </inkml:traceGroup>
        <inkml:traceGroup>
          <inkml:annotationXML>
            <emma:emma xmlns:emma="http://www.w3.org/2003/04/emma" version="1.0">
              <emma:interpretation id="{84A104A7-272E-4628-80C9-AFABB287A782}" emma:medium="tactile" emma:mode="ink">
                <msink:context xmlns:msink="http://schemas.microsoft.com/ink/2010/main" type="inkWord" rotatedBoundingBox="28866,846 32807,804 32820,2003 28879,2046"/>
              </emma:interpretation>
              <emma:one-of disjunction-type="recognition" id="oneOf1">
                <emma:interpretation id="interp1" emma:lang="" emma:confidence="0">
                  <emma:literal>Ornativass-</emma:literal>
                </emma:interpretation>
                <emma:interpretation id="interp2" emma:lang="" emma:confidence="0">
                  <emma:literal>Ornativness-</emma:literal>
                </emma:interpretation>
                <emma:interpretation id="interp3" emma:lang="" emma:confidence="0">
                  <emma:literal>Omatuns-</emma:literal>
                </emma:interpretation>
                <emma:interpretation id="interp4" emma:lang="" emma:confidence="0">
                  <emma:literal>Gratias-</emma:literal>
                </emma:interpretation>
                <emma:interpretation id="interp5" emma:lang="" emma:confidence="0">
                  <emma:literal>Gratins-</emma:literal>
                </emma:interpretation>
              </emma:one-of>
            </emma:emma>
          </inkml:annotationXML>
          <inkml:trace contextRef="#ctx0" brushRef="#br0" timeOffset="1899.2724">2256-76 186 0,'14'-15'319'0,"-6"-5"-46"15,-4 10 9-15,-4-1-49 16,-3-2-70-16,-4 0-10 16,-3 9-55-16,-5 1-7 15,2 7-31-15,-7 10-6 16,-1 9-16-16,-7 19 9 16,6 4-4-16,-3 13 17 15,10-1-1-15,6 1 0 16,11-17-18-16,7-7-12 15,7-14-18-15,7-12-6 16,1-12-2-16,8-15 4 16,-6-9 2-16,-2-13 2 15,-4-5 0-15,-6-4 0 16,-10 8-4-16,-4 7 1 0,-4 14 5 16,-1 9 8-1,-1 7 0-15,2 5 1 0,0 4-2 16,4 1-7-16,0-3-11 15,8 6-3-15,3-6-1 16,4-5 0-16,3-8 0 16,8-2 3-16,0-2 0 15,1-3 1-15,-1 4 0 0,1 5 0 16,-6 5-3-16,2 2-1 16,-5 4-1-16,-4 3-1 15,-5 7-1-15,0 13 4 16,-4-2 1-16,-2 10 2 15,1-1 1-15,1 1 2 16,-5-13-2-16,-2 5 0 16,4-11-1-16,-2 0 1 15,-3-8-2-15,4 1 2 16,1-3-3-16,2-2-1 16,2 0-1-16,8-8 1 15,1-2 0-15,13-10 2 16,-1-9 0-16,9-10 3 15,1-4-2-15,1 2 1 16,-8 5-2-16,-3 6 0 16,-8 8-2-16,-6 13 0 0,-7 5-2 15,-3 2 1-15,0 7-1 16,0 7 3-16,-1-1 1 16,5 1 1-16,3 2-1 15,3-7 0-15,4-4-2 16,9-4 0-16,-4-7 0 15,10-5 2-15,-4-1 0 0,-4-6 2 16,-9 5 0-16,-4 2-2 16,-10 7-1-1,1 1 1-15,-4 13 3 0,-2 7 7 16,1 3 4-16,1 8 4 16,1-3-1-16,5-4-5 15,8-9-7-15,14-9-2 16,1-11-3-16,11-9 1 15,-1-9 2-15,-2-4-9 16,-11 4-17-16,-9 7-66 16,-12 12-44-16,-7 15-83 15,-9 11-298-15,7 10 48 16</inkml:trace>
          <inkml:trace contextRef="#ctx0" brushRef="#br0" timeOffset="2827.2619">3501-200 1096 0,'-31'21'243'16,"-4"5"112"-16,7 4-305 16,0 13 23-16,8-8 12 15,5 1 5-15,9-7-14 0,6-5-12 16,6-12-40-16,9-10-16 15,5-11-6-15,9-11 5 16,3-9-2-16,4-7 3 16,-7 4 1-16,-5 0 0 15,-11 12-3-15,-6 8-3 16,-11 9 2-16,-6 9 3 16,-5 12 0-16,-6 13 9 15,1 10 7-15,5 7 9 16,6-2-2-16,11-4-2 15,10-13-7-15,17-14-9 16,4-16-10-16,15-22 0 16,-2-13 1-16,9-19 0 15,-10-4 2-15,1-17 1 16,-16 6-6-16,-1-10-6 16,-11 5-5-16,-6 1 2 15,-4 22-3-15,-7 13 4 0,-4 19 6 16,-3 10 3-16,3 10 0 15,0 1 0-15,5 2-1 16,-1 0 0-16,2 3-4 16,2 3 3-16,2 4-2 15,-7 8 0-15,2 8 1 16,-5 19 1-16,-5 10-2 16,-4 16 1-16,4-3 2 0,-2 8 1 15,4-15-2-15,3-5 2 16,0-15-1-16,3-4 1 15,0-14 0-15,0-10-2 16,1-8 1-16,-1-5 3 16,2-9 0-16,1-14 4 15,1-9 1-15,-2-16 0 16,-1-2-2-16,-5-14-2 16,-2 8-2-16,-5 1 0 15,5 16-2-15,0 5-1 16,3 18-3-16,1 10-1 15,7 10-1-15,3 6 1 16,2-3 0-16,7 13 3 16,4-8-1-16,3-1 2 15,1-5 0-15,4-2 0 0,-5-11 0 16,-6-1 3 0,-3 1 1-16,-4-7 0 0,-8 7 2 15,0 2 1-15,-3 2 0 16,-2 9 2-16,2 11 2 15,2 7 0-15,1 1-1 16,8 5 0-16,2-7-4 16,11-5-2-16,4-9-1 15,10-13 0-15,-2-7-1 0,4-7 3 16,-4-8-4-16,-6-10-32 16,-11 2-52-16,-10-17-317 15,-18 2-109-15,-23-1-117 16</inkml:trace>
          <inkml:trace contextRef="#ctx0" brushRef="#br0" timeOffset="3005.7827">4106-435 1128 0,'-6'0'277'0,"0"7"72"16,4 7-331-16,4 9-376 15,-1 1 87-15</inkml:trace>
          <inkml:trace contextRef="#ctx0" brushRef="#br0" timeOffset="3348.4287">4390-185 1082 0,'-6'-3'227'0,"-10"5"109"0,0 13-320 16,-7 6 0-16,-1 11 0 0,-4 10 20 16,7 1 1-16,6-2 9 15,9-9-2-15,11-8-1 16,8-12-20-16,11-15-2 16,5-12-10-16,11-20 0 15,-4-6-3-15,2-3 1 16,-5 9-4-16,-5 5-1 15,-12 16-4-15,-5 11 12 16,-9 8 17-16,-5 13 29 16,-2 6 3-16,-1 9 15 15,4 1-8-15,7 2-18 16,6-11-28-16,13-6-2 16,5-14-14-16,13-11-1 15,-1-11 2-15,6-12-69 16,-9-3-59-16,6-10-359 15,-15 2 32-15</inkml:trace>
          <inkml:trace contextRef="#ctx0" brushRef="#br0" timeOffset="3700.2602">4956-224 986 0,'0'9'344'16,"1"-11"28"-16,-1-4-241 15,-4 5-100-15,2-4-8 16,-8 4 21-16,-3 7 3 0,-5 9 11 15,1 8-1-15,-5 2-2 16,5-2-18-16,3 6-2 16,11-9-14-16,12-1-5 15,14-6-12-15,17-9-23 16,7-15-31-16,4-8-49 16,1-7-14-16,-4 0 0 15,-14 11 20-15,-8 6 24 16,-13 13 64-16,-10 2 87 15,-12 13 34-15,-11 2 23 16,-5 6 30-16,-9 7 11 16,-4 2-66-16,5-4-26 15,7-5-21-15,5-7-24 16,9-11-23-16,-2-6-41 16,4-7-47-16,-1-15-119 15,14-5-358-15,0-14 37 0</inkml:trace>
          <inkml:trace contextRef="#ctx0" brushRef="#br0" timeOffset="3858.4059">5191-124 1239 0,'21'3'316'0,"13"-8"98"16,14-7-340-16,7-2-56 0,5 1 1 15,-3-2-13-15,-3 4-4 16,-11 8-36-16,-2 3-384 15,-16-2 115-15</inkml:trace>
          <inkml:trace contextRef="#ctx0" brushRef="#br0" timeOffset="1038.964">1783-460 618 0,'18'-41'307'15,"0"-9"23"-15,-4 15-153 16,0 5-16-16,-5 15-50 15,-5 12-21-15,-2 14-26 0,-2 20 3 16,-6 16-19-16,3 26 2 16,-2 12-1-16,1 23 5 15,1-11-11-15,7 15 5 16,-2-16-9-16,-1 9-6 16,2-17-16-16,-4 9-3 15,2-24-8-15,-2-5 0 16,-5-26 7-16,1-5 17 15,5-24 3-15,-12 3 15 16,6-15 3-16,0-4-5 16,-9-12-16-16,-1-23-4 15,4-21-15-15,-4-26-5 16,-1-6-2-16,0-9 0 16,5 22 0-16,3 15-1 15,1 26-1-15,4 13-3 16,7 15-4-16,5 7-3 0,2 5-2 15,10 5 0-15,3 1 2 16,7 3-13-16,5-3-29 16,12-1-69-16,-3-2-31 15,12 0-40-15,-7-8 4 16,2 1-285-16,-10-4 132 16</inkml:trace>
        </inkml:traceGroup>
      </inkml:traceGroup>
      <inkml:traceGroup>
        <inkml:annotationXML>
          <emma:emma xmlns:emma="http://www.w3.org/2003/04/emma" version="1.0">
            <emma:interpretation id="{E587EBAE-D0B9-43C2-93B6-FBC758537FB1}" emma:medium="tactile" emma:mode="ink">
              <msink:context xmlns:msink="http://schemas.microsoft.com/ink/2010/main" type="line" rotatedBoundingBox="28742,2366 32176,1660 32421,2852 28987,3558"/>
            </emma:interpretation>
          </emma:emma>
        </inkml:annotationXML>
        <inkml:traceGroup>
          <inkml:annotationXML>
            <emma:emma xmlns:emma="http://www.w3.org/2003/04/emma" version="1.0">
              <emma:interpretation id="{EFEA2A0C-7B05-4098-90CE-20E0C345BF2C}" emma:medium="tactile" emma:mode="ink">
                <msink:context xmlns:msink="http://schemas.microsoft.com/ink/2010/main" type="inkWord" rotatedBoundingBox="28742,2366 32176,1660 32421,2852 28987,3558"/>
              </emma:interpretation>
              <emma:one-of disjunction-type="recognition" id="oneOf2">
                <emma:interpretation id="interp6" emma:lang="" emma:confidence="1">
                  <emma:literal/>
                </emma:interpretation>
              </emma:one-of>
            </emma:emma>
          </inkml:annotationXML>
          <inkml:trace contextRef="#ctx0" brushRef="#br0" timeOffset="4558.8096">1936 1000 1431 0,'-16'30'294'0,"-6"17"140"15,10-7-423 1,2-1-8-16,-12 115 6 16,3-3 1-16,3 7 6 15,9-14-2-15,8-22 2 16,-1-74-2-16,3-4 0 16,-4-13-2-16,-2-3 2 15,0-8 2-15,-2-5 6 16,4-7 3-16,1-14 2 15,0-11-3-15,1-16-4 16,8-25-6-16,11-95-27 16,12-5-17-16,10-10-3 0,1 8-1 15,4 3-1-15,-8 93 19 16,2 20 4-16,-7 24-2 16,1 29 1-16,-7 23 0 15,-2 15 4-15,-12 0 9 16,-7 9 11-16,-8-13 9 15,-13 39 26-15,-5 3 14 0,-13 30 26 16,-3-4-1-16,-5-7-4 16,7-47-24-16,0-15-15 15,8-34-24-15,1-17-54 16,6-17-56-16,1-32 324 16,14-47-779-16,11-1 315 15</inkml:trace>
          <inkml:trace contextRef="#ctx0" brushRef="#br0" timeOffset="4917.8858">2282 1193 1107 0,'18'-8'307'0,"1"16"71"16,-3-5-323-16,-2 9-8 15,3 14-26-15,-5 9 1 16,1-7 3-16,-2 56 12 0,0-7-3 15,-5-1 9-15,0-6-1 16,-2-6 7-16,2-54-12 16,0-19 2-16,4-56-9 15,5-12-4-15,-3-5-9 16,-1-17 1-16,-1 16-7 16,-8 40-2-16,-4 8-3 0,-4 6 0 15,-6 16-5-15,1 5-2 16,1 13-1-16,4 2 0 15,1 5 0-15,11 11 2 16,-1-8 2-16,14 2-3 16,4-8-10-16,17-1-65 15,2-10-38-15,17-7-358 16,-6-11 43-16</inkml:trace>
          <inkml:trace contextRef="#ctx0" brushRef="#br0" timeOffset="5177.7698">2936 1058 1076 0,'-21'36'358'16,"0"4"62"-16,-7 8-250 16,4-5-58-16,7-4-2 15,8-6-26-15,9-10-12 16,9-9-35-16,11-11-14 0,4-8-19 16,8-8 1-16,0-7 0 15,0-7 0-15,-8-2 0 16,-4-3 1-16,-8 3 0 15,-9 0 2-15,-12 5-1 16,-2-3 3 0,-5 4-1-16,-12 9 0 0,3 7-3 15,2 11 0-15,0 10 1 16,5 4-64 0,12-3-73-16,7 1-381 0,1-30 40 0</inkml:trace>
          <inkml:trace contextRef="#ctx0" brushRef="#br0" timeOffset="5781.1962">3118 692 1028 0,'11'-11'305'0,"-2"5"91"0,0 11-289 15,-1 15-1-15,2 10-22 16,-1 23-8-16,-3 8-29 16,2 18-5-16,0-17-23 15,2 11-6-15,4-25-9 0,12-11-2 16,4-24-1-16,17-10-28 16,0-21-30-16,12-11-48 15,-6 1-14-15,-3 5-28 16,-12 17 14-16,-9 18 8 15,-18 14 75-15,-16 10 45 16,-7-4 88-16,-14 3 77 16,-6-9 48-16,-4 5 18 15,1-3-7-15,-6-2-35 16,6-10-58-16,-1-1-24 16,9-10-49-16,-2-11-22 15,4-2-26-15,-5-4-10 16,3-3-9-16,-5-5-28 15,6 4-16-15,0 3-25 0,7 4-18 16,8 8-90-16,9 1 480 16,21 10-802-16,10-11 351 15</inkml:trace>
          <inkml:trace contextRef="#ctx0" brushRef="#br0" timeOffset="6194.9706">3613 533 1033 0,'-2'-34'762'0,"1"1"-623"0,28 86-48 16,-7 20-33-16,-3 27 5 15,1 9-8-15,-5 2-11 0,-3-21-23 16,-3-8-6-16,1-26-7 16,-4-8-1-16,1-23-2 15,-1 2 2-15,-1-10 2 16,-3-5-57-16,2-9-52 16,12-14-362-16,-5-16 44 0</inkml:trace>
          <inkml:trace contextRef="#ctx0" brushRef="#br0" timeOffset="7015.1022">3972 1027 1207 0,'-12'26'363'15,"5"-6"80"-15,7 0-318 16,9-4-67-16,6-11-10 16,9 1-27-16,13-12-2 15,5-14-10-15,14-19 2 0,-4-14-2 16,-2-16 3-16,-12 6-4 15,-15 0 3-15,-17 18-2 16,-14 8 1-16,-9 19-4 16,-11 12 4-16,-1 17-4 15,-9 19 2-15,5 14 0 0,-2 20 6 16,9 9 0 0,6 0 8-16,13-14-3 15,7-5 0-15,9-26-6 0,10-15-2 16,4-13-9-16,12-12 1 15,3-12-1-15,7-11 2 16,-4-11-3-16,0-5 2 16,-4 11-1-16,-11 6 0 15,-8 11-3-15,-6 21 0 16,-4 11-1-16,-5 17 1 16,-2 9-1-16,2 12 4 15,3-4-2-15,5-1 1 16,-1-12 0-16,13-7 0 15,3-15-1-15,9-10 2 16,-3-17 1-16,9-16 0 16,-8-3 0-16,0-6 2 15,-10 7-3-15,-5 14 0 0,-8 16-2 16,-7 11 1-16,-3 18-1 16,-2 10 1-16,4 4-1 15,1 3 3-15,6-7-3 16,12-6 1-16,5-18-2 15,16-17 1-15,2-14 0 16,3-17 0-16,-4-4 2 16,-1-6 0-16,-11 9 0 15,-7 11 0-15,-9 13 0 0,-4 10-1 16,-5 10-1-16,-8 12 8 16,4 5 1-16,-2 18 4 15,0-1 2-15,4 7 1 16,5-9-7-16,4-3 6 15,2-12-21-15,12-29-522 16,-9-25 174-16</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1:45.6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F22B55C-992D-4133-8BC6-C547A842F9D6}" emma:medium="tactile" emma:mode="ink">
          <msink:context xmlns:msink="http://schemas.microsoft.com/ink/2010/main" type="writingRegion" rotatedBoundingBox="25401,4896 28898,3962 29955,7924 26459,8857"/>
        </emma:interpretation>
      </emma:emma>
    </inkml:annotationXML>
    <inkml:traceGroup>
      <inkml:annotationXML>
        <emma:emma xmlns:emma="http://www.w3.org/2003/04/emma" version="1.0">
          <emma:interpretation id="{91B55419-E4F1-4D4F-8DE1-BB95F028BDF3}" emma:medium="tactile" emma:mode="ink">
            <msink:context xmlns:msink="http://schemas.microsoft.com/ink/2010/main" type="paragraph" rotatedBoundingBox="25987,4811 28868,3953 29335,5521 26454,6379" alignmentLevel="1"/>
          </emma:interpretation>
        </emma:emma>
      </inkml:annotationXML>
      <inkml:traceGroup>
        <inkml:annotationXML>
          <emma:emma xmlns:emma="http://www.w3.org/2003/04/emma" version="1.0">
            <emma:interpretation id="{2EA8EDF2-F248-4CDD-8963-68B956AAF645}" emma:medium="tactile" emma:mode="ink">
              <msink:context xmlns:msink="http://schemas.microsoft.com/ink/2010/main" type="line" rotatedBoundingBox="25987,4811 28868,3953 29335,5521 26454,6379"/>
            </emma:interpretation>
          </emma:emma>
        </inkml:annotationXML>
        <inkml:traceGroup>
          <inkml:annotationXML>
            <emma:emma xmlns:emma="http://www.w3.org/2003/04/emma" version="1.0">
              <emma:interpretation id="{28DDF565-3FF3-4F6B-8503-C3CCCD3AB850}" emma:medium="tactile" emma:mode="ink">
                <msink:context xmlns:msink="http://schemas.microsoft.com/ink/2010/main" type="inkWord" rotatedBoundingBox="25987,4811 28868,3953 29335,5521 26454,6379"/>
              </emma:interpretation>
              <emma:one-of disjunction-type="recognition" id="oneOf0">
                <emma:interpretation id="interp0" emma:lang="" emma:confidence="1">
                  <emma:literal/>
                </emma:interpretation>
              </emma:one-of>
            </emma:emma>
          </inkml:annotationXML>
          <inkml:trace contextRef="#ctx0" brushRef="#br0">-980 4059 575 0,'-5'-70'336'15,"4"3"-7"-15,4 7-94 0,0 13-78 16,1 13-24-16,0 22-59 16,2 17-17-16,0 11-32 15,0 28-11-15,1 7-12 16,2 17 4-16,1 2 2 15,6 8-1-15,12-47 4 47,-15-16-4-47,2 0 7 0,48 32-2 0,3-42-3 16,4-14 3-16,0-32-4 16,-37-9 0-16,-1-5-32 15,-5 13-18-15,-2-6-23 16,-9 8-13-16,3-9-2 15,-7 3 27-15,-2-5 19 16,0 8 21-16,-6 5 13 16,-1 13 9-16,-1 6 29 15,-5 16-2-15,-3 22 1 16,-1 17 1-16,-6 34-5 16,-2 10-25-16,-2 26 5 15,2-5 8-15,-2 2 5 16,3-21 4-16,4 15 0 0,4-20-6 15,1 13-4-15,5-8-8 16,2 3-4-16,2-20-5 16,1-9-67-16,4-27-342 15,-2-41 87-15</inkml:trace>
          <inkml:trace contextRef="#ctx0" brushRef="#br0" timeOffset="494.3104">-42 3050 996 0,'-3'-32'313'0,"-7"15"86"15,3 22-286-15,-5 13-23 16,-3 17-32-16,-8 14-26 16,5 31-27-16,-8-3-3 15,3-13 6-15,9-6-4 16,11-13 1-16,6-34-4 16,13-5 0-16,14-6-1 0,5-8 2 15,13-2 2-15,-1-2 3 16,7-31-4-1,-12 36-3-15,-4 4-6 0,-12 3-6 16,-8 7-2-16,-10 40-2 16,-7-24 3-16,-9 7 7 15,-7 7 6-15,-4-5 14 16,-12-1 30-16,-2-2 20 0,-7-7 22 16,2-6 6-16,2-5-8 15,10-8-24-15,3-5-25 16,7-2-19-16,4-2-43 15,3 1-40-15,4 5-85 16,10-1-12-16,10 5-196 16,11 1-103-16,11 1 2 15</inkml:trace>
          <inkml:trace contextRef="#ctx0" brushRef="#br0" timeOffset="779.0677">511 2888 790 0,'-1'0'323'0,"-4"0"9"16,-4 6-205-16,-1 10-59 0,-9 24-41 16,-6 63-10-16,-13 8-5 15,-5 22 7-15,7-2 6 16,-2 11 3-16,9-49 2 15,12 7 4-15,11-19-9 16,12-3-4-16,11-27-6 16,12-9-4-16,6-15-5 0,15-2-19 15,-3-10-27-15,15-17-342 16,5-11 84-16</inkml:trace>
          <inkml:trace contextRef="#ctx0" brushRef="#br0" timeOffset="1398.4509">1120 3482 1053 0,'-26'0'334'16,"6"3"63"-16,5 5-269 16,9 6-82-16,2 10-13 0,1 2-16 15,6 21-13-15,1 10-3 16,5 18-1-16,5 1 2 16,4 13-2-16,-3-10 4 15,2-2-3-15,-3-11 4 16,-1-6-3-16,-5-17 2 15,-2-8-4-15,-11-22-1 16,-2-17-36-16,-8-22-3 16,-8-30-3-16,2-21 2 0,2-42-18 15,1-1 30-15,9 1 5 16,9 24 1-16,6 10 5 16,8 44 26-16,6 7 3 15,1 14 1-15,2 0-4 16,-1 14-4-16,10 2-6 15,2 4 1-15,8 3-2 16,-1 3 2-16,6 0 0 16,-9 4 1-16,-3 4-2 15,-9 0 5-15,-4 1 15 16,-6-2 15-16,-10 1 37 16,-9-3 26-16,-16 5 26 15,-6 0-2-15,-21 6-4 0,-2 1-30 16,-10 9-25-1,8-6-24-15,-2-13-14 0,17-3-9 16,14-15-33-16,18-12-58 16,17-19-36-16,24-7-398 15,16-10 64-15</inkml:trace>
          <inkml:trace contextRef="#ctx0" brushRef="#br0" timeOffset="1840.5756">1681 2757 1151 0,'8'6'292'0,"-4"2"79"16,15 10-315-1,-3 0-54-15,15 14-7 0,-7 30 16 32,2 2-5-32,25 65-4 15,-5 5-1-15,-2 5 3 0,-17 2-2 16,-30-89 8-16,-17 24 3 16,-7-7 6-16,-12 6-1 15,-1-5 3-15,-7-5-4 16,8-27 4-16,-10-17-12 15,4-18-408-15,-10-24 139 16</inkml:trace>
          <inkml:trace contextRef="#ctx0" brushRef="#br0" timeOffset="2344.989">907 2880 1043 0,'-12'-5'328'0,"6"2"60"15,6 5-295-15,14-5-36 16,9 0-32-16,27-15-17 16,12-1-6-16,32-11-1 15,6-2 2-15,20 5 0 16,-11 0 341-16</inkml:trace>
          <inkml:trace contextRef="#ctx0" brushRef="#br0" timeOffset="2175.4392">1118 2643 1163 0,'-6'2'306'0,"6"13"69"0,-1 8-327 16,7 19-41-16,1 2-14 15,7 14-1-15,-3 7 13 16,11 26-2-16,-6 22 4 16,5-1-3-16,-7-11 2 0,1-13-2 15,-9-30 3-15,-2-40-6 16,-5-7-8-16,-8-8-39 16,-8-6 108-16,-7-17-449 15,-10 4 152-15</inkml:trace>
        </inkml:traceGroup>
      </inkml:traceGroup>
    </inkml:traceGroup>
    <inkml:traceGroup>
      <inkml:annotationXML>
        <emma:emma xmlns:emma="http://www.w3.org/2003/04/emma" version="1.0">
          <emma:interpretation id="{EDA87E53-E69D-4400-95DF-E2CFB98509E4}" emma:medium="tactile" emma:mode="ink">
            <msink:context xmlns:msink="http://schemas.microsoft.com/ink/2010/main" type="paragraph" rotatedBoundingBox="25903,6775 29125,5916 29680,7997 26459,8857" alignmentLevel="1"/>
          </emma:interpretation>
        </emma:emma>
      </inkml:annotationXML>
      <inkml:traceGroup>
        <inkml:annotationXML>
          <emma:emma xmlns:emma="http://www.w3.org/2003/04/emma" version="1.0">
            <emma:interpretation id="{806FE1B0-D197-420C-A86B-4C547546C2CB}" emma:medium="tactile" emma:mode="ink">
              <msink:context xmlns:msink="http://schemas.microsoft.com/ink/2010/main" type="inkBullet" rotatedBoundingBox="26135,7645 26478,7553 26596,7995 26253,8087"/>
            </emma:interpretation>
            <emma:one-of disjunction-type="recognition" id="oneOf1">
              <emma:interpretation id="interp1" emma:lang="" emma:confidence="0">
                <emma:literal>•</emma:literal>
              </emma:interpretation>
            </emma:one-of>
          </emma:emma>
        </inkml:annotationXML>
        <inkml:trace contextRef="#ctx0" brushRef="#br0" timeOffset="4863.068">-1024 6160 1013 0,'-9'11'257'0,"7"9"73"16,7 18-278-16,5 6-52 15,9 15 1-15,0-4 0 0,9 2 5 16,2-10-2-16,10-7 2 16,0-16-2-16,0-12 4 15,-7-13-1-15,2-15 3 16,-9-5-1-16,-5-15 1 15,-4-2-16-15,-2-9-138 16,-9 0-201-16,3-3 9 16</inkml:trace>
      </inkml:traceGroup>
      <inkml:traceGroup>
        <inkml:annotationXML>
          <emma:emma xmlns:emma="http://www.w3.org/2003/04/emma" version="1.0">
            <emma:interpretation id="{F61634F5-D314-4971-9430-3AE185763E39}" emma:medium="tactile" emma:mode="ink">
              <msink:context xmlns:msink="http://schemas.microsoft.com/ink/2010/main" type="line" rotatedBoundingBox="26160,6707 29125,5916 29680,7997 26716,8789">
                <msink:destinationLink direction="with" ref="{0CC39629-3B83-4981-84AC-2E55AD19DA8F}"/>
                <msink:destinationLink direction="with" ref="{70BB45B8-65D6-49BD-9A16-23D6BAA8A414}"/>
              </msink:context>
            </emma:interpretation>
          </emma:emma>
        </inkml:annotationXML>
        <inkml:traceGroup>
          <inkml:annotationXML>
            <emma:emma xmlns:emma="http://www.w3.org/2003/04/emma" version="1.0">
              <emma:interpretation id="{486FE231-8C5A-4B4D-A80C-CA7F29AAE492}" emma:medium="tactile" emma:mode="ink">
                <msink:context xmlns:msink="http://schemas.microsoft.com/ink/2010/main" type="inkWord" rotatedBoundingBox="26253,7054 27499,6721 27899,8219 26653,8552"/>
              </emma:interpretation>
              <emma:one-of disjunction-type="recognition" id="oneOf2">
                <emma:interpretation id="interp2" emma:lang="" emma:confidence="1">
                  <emma:literal/>
                </emma:interpretation>
              </emma:one-of>
            </emma:emma>
          </inkml:annotationXML>
          <inkml:trace contextRef="#ctx0" brushRef="#br0" timeOffset="5092.6068">-601 5953 591 0,'5'9'322'16,"-1"10"-26"-16,2 24-99 0,4 10-116 16,-3 21-22-16,-2 5-15 15,-1 20 3-15,-2-8-15 16,1 20-2-16,-2-16-9 16,-1 4-1-16,0-22-10 15,-1-5 2-15,-1-27-4 16,1-10 2-16,1-17-14 15,1-16-294-15,5-10-59 16,0-7-93-16</inkml:trace>
          <inkml:trace contextRef="#ctx0" brushRef="#br0" timeOffset="6593.5099">-203 5564 506 0,'-15'-9'303'0,"2"6"-28"16,4 3-108 0,5 3-79-16,1 0-41 0,4 0-37 15,2-4-2-15,2-1-4 16,2-2 3-16,-3 1-1 15,-3-7 13-15,-2 4 3 16,-1-3 12-16,-1 5-1 0,0 2-1 16,4 7-12-16,-1-5-6 15,-1 4-11-15,1-1-2 16,3-1-1-16,-3-1 2 16,1-1 0-16,1-1 1 15,-2 1 4 1,-3-3 7-16,-2 3-1 0,2 0 4 15,3-2-2-15,0 4-4 16,-1-1-4-16,4 1 1 16,-5-5-1-16,-1 6 14 15,0-2 7-15,0-2 9 16,-3 2-1-16,2 2-1 16,2-3-14-16,-2 0-7 15,1 5-9-15,-2-7-3 16,3 2-3-16,-5 7 1 15,1-1-2-15,-3-2 3 16,1 5-2-16,-4 6 2 0,3-2 0 16,0 2 1-16,3 1-1 15,1 1 2-15,5-8-3 16,5 6-1-16,1-2-1 16,7-4 0-16,3-5-2 15,6 1 2-15,4-5 0 16,5-5 2-16,-6 1-1 15,3 4 2-15,-10 0-1 16,-9 1 1-16,-5 7-2 0,-7 4 1 16,-6 0-1-16,-4 9 8 15,-2-1 4-15,-10 7 13 16,2-2 4-16,-5 0 5 16,3-5-7-16,0 0-4 15,9-10-11-15,4 0-4 16,11-6-33-16,4-1-52 15,7-3 65-15,6-7-401 16,-1-6 106-16</inkml:trace>
          <inkml:trace contextRef="#ctx0" brushRef="#br0" timeOffset="7135.9082">-212 6192 799 0,'-5'-4'314'15,"5"10"3"-15,8 17-185 16,8 13-114-16,1 23-7 15,7 10-2-15,4 17 8 16,1-1 6-16,2 3 3 16,6-20-8-16,-2 1 0 15,1-24-4-15,-1-9 3 16,-6-14 3-16,0-7 13 0,-7-23 8 16,3-13 23-1,-1-6 3-15,6-29 6 0,1-19-11 16,8-23-7-16,1-3-26 15,4-15-4-15,-13 16-12 16,6 8-59-16,-8 26-16 16,-5-3-380-16,-16 16 63 15</inkml:trace>
          <inkml:trace contextRef="#ctx0" brushRef="#br0" timeOffset="6851.618">93 5302 1201 0,'-23'32'290'0,"3"15"97"16,0 25-336-16,5 9-46 16,3 21-1-16,11-7-1 15,2 13 0-15,10-14-1 16,8 0 1-16,4-18-1 16,-2 7 1-16,-1-17 0 15,-3 3 1-15,-8-8 1 0,-4 3 2 16,-8-17-21-16,-8-8-41 15,-7-16 82-15,-11-15-422 16,-1-24 126-16</inkml:trace>
        </inkml:traceGroup>
        <inkml:traceGroup>
          <inkml:annotationXML>
            <emma:emma xmlns:emma="http://www.w3.org/2003/04/emma" version="1.0">
              <emma:interpretation id="{D290840C-65D5-4546-888A-45203CD65CCC}" emma:medium="tactile" emma:mode="ink">
                <msink:context xmlns:msink="http://schemas.microsoft.com/ink/2010/main" type="inkWord" rotatedBoundingBox="27851,6256 29125,5916 29680,7997 28406,8337"/>
              </emma:interpretation>
              <emma:one-of disjunction-type="recognition" id="oneOf3">
                <emma:interpretation id="interp3" emma:lang="" emma:confidence="0">
                  <emma:literal>0</emma:literal>
                </emma:interpretation>
                <emma:interpretation id="interp4" emma:lang="" emma:confidence="0">
                  <emma:literal>O</emma:literal>
                </emma:interpretation>
                <emma:interpretation id="interp5" emma:lang="" emma:confidence="0">
                  <emma:literal>o</emma:literal>
                </emma:interpretation>
                <emma:interpretation id="interp6" emma:lang="" emma:confidence="0">
                  <emma:literal>1</emma:literal>
                </emma:interpretation>
                <emma:interpretation id="interp7" emma:lang="" emma:confidence="0">
                  <emma:literal>°</emma:literal>
                </emma:interpretation>
              </emma:one-of>
            </emma:emma>
          </inkml:annotationXML>
          <inkml:trace contextRef="#ctx0" brushRef="#br0" timeOffset="12994.5844">1824 4584 556 0,'-43'-36'258'16,"4"11"6"-16,-13 15-135 15,-4 16-55-15,-9 23-26 16,4 18-31-16,-16 33-7 15,4 10 0-15,0 23-1 16,11-3-4-16,-5 29 5 16,16-10-2-16,10 27 3 15,9-5 0-15,11 37 2 16,21-24-3-16,21 15 0 16,6-28-4-16,19 9-2 15,8-36-2-15,12-8-1 16,-21-79-8-1,2 1 0-15,61 11-5 16,-3-41-2-16,7-46 0 0,-10-26-2 16,-21-33 8-16,-12-8 8 15,-4-21 5-15,-13 5 3 16,-1-29 8-16,-19 11 1 16,-5-20 10-16,-11 1 0 15,-7-21 5-15,-15 21-8 16,-16-10-4-16,-13 22-8 15,-18 7 0-15,-6 45-6 0,-15 24-5 16,-4 38 11-16,-23 40-332 16,7 28 104-16</inkml:trace>
        </inkml:traceGroup>
        <inkml:traceGroup>
          <inkml:annotationXML>
            <emma:emma xmlns:emma="http://www.w3.org/2003/04/emma" version="1.0">
              <emma:interpretation id="{9DD811AD-3335-4C6F-A420-50583BCCE99C}" emma:medium="tactile" emma:mode="ink">
                <msink:context xmlns:msink="http://schemas.microsoft.com/ink/2010/main" type="inkWord" rotatedBoundingBox="28685,8055 28697,6778 29089,6782 29077,8058"/>
              </emma:interpretation>
              <emma:one-of disjunction-type="recognition" id="oneOf4">
                <emma:interpretation id="interp8" emma:lang="" emma:confidence="1">
                  <emma:literal/>
                </emma:interpretation>
              </emma:one-of>
            </emma:emma>
          </inkml:annotationXML>
          <inkml:trace contextRef="#ctx0" brushRef="#br0" timeOffset="7975.6608">1533 5318 1014 0,'-9'-12'266'0,"1"6"83"16,5 9-295-16,3 20-28 15,6 16-16-15,6 30-1 16,3 14-8-16,2 36 6 16,1 3 5-16,3 20 3 15,-7-58 10 1,0 1-17-16,12 81 11 15,-7-34 4-15,-4-20 14 16,-4-33 5-16,-11-59 32 0,-8-26-9 16,4-34-3-16,1-25-17 15,-2-38-5 1,8-70-24-16,3-9-13 16,5 13 2-16,1 19-1 15,3 33-4-15,-6 70-4 16,7 20-3-16,-6 12-3 15,5 10-3-15,1 2 1 0,2 8 3 16,-2 1 3 0,7 9 2-16,-5-6 2 0,-1 6 1 15,-5-1 0-15,-7 6 5 16,-14-1-1-16,-9 10 5 16,-8 3 2-16,-21 6 3 15,0 1-2-15,-14 4 1 16,5-7-4-16,4-1 2 15,20-14-13-15,17-17-102 16,32-24-344-16,15-15 71 16</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1:54.4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C39629-3B83-4981-84AC-2E55AD19DA8F}" emma:medium="tactile" emma:mode="ink">
          <msink:context xmlns:msink="http://schemas.microsoft.com/ink/2010/main" type="inkDrawing" rotatedBoundingBox="29176,7377 29667,6255 30408,6579 29917,7701" semanticType="verticalRange" shapeName="Other">
            <msink:sourceLink direction="with" ref="{F61634F5-D314-4971-9430-3AE185763E39}"/>
          </msink:context>
        </emma:interpretation>
      </emma:emma>
    </inkml:annotationXML>
    <inkml:trace contextRef="#ctx0" brushRef="#br0">2220 5379 896 0,'5'47'239'0,"10"14"65"15,6 10-244-15,12 17-42 16,-2-7-5-16,5 14 5 16,-1-10-2-16,7-1 2 15,-4-21-1-15,12-5-1 0,-6-19-6 16,8-16 4-16,-13-18 2 16,9-25 11-16,-4-26 6 15,19-57 7-15,1-20-7 16,12-50-1-16,-3-15-15 15,9-51-377-15,-25 28 120 16</inkml:trace>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1:54.2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BB45B8-65D6-49BD-9A16-23D6BAA8A414}" emma:medium="tactile" emma:mode="ink">
          <msink:context xmlns:msink="http://schemas.microsoft.com/ink/2010/main" type="inkDrawing" rotatedBoundingBox="29682,7424 29714,5926 29829,5929 29797,7426" semanticType="verticalRange" shapeName="Other">
            <msink:sourceLink direction="with" ref="{F61634F5-D314-4971-9430-3AE185763E39}"/>
          </msink:context>
        </emma:interpretation>
      </emma:emma>
    </inkml:annotationXML>
    <inkml:trace contextRef="#ctx0" brushRef="#br0">2548 4517 711 0,'18'-45'323'0,"-4"22"-11"16,-2 23-140-16,-5 20-138 16,4 33 4-16,-2 18-9 15,0 38 7-15,-6 14 2 16,0 37 11-16,-6-7-13 0,-3 17-2 16,-5-17-8-16,4-1-2 15,-2-37-11-15,0-18-2 16,3-35-1-16,1-19 3 15,0-26 0-15,-4-22-31 16,-4-13-32-16,-7-26-334 16,-10-11 67-16</inkml:trace>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2:21.7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64D2AD-29A3-47C0-BE80-9C8781745B52}" emma:medium="tactile" emma:mode="ink">
          <msink:context xmlns:msink="http://schemas.microsoft.com/ink/2010/main" type="inkDrawing" rotatedBoundingBox="6076,11225 15932,4291 16708,5394 6851,12327" semanticType="callout" shapeName="Other">
            <msink:sourceLink direction="with" ref="{C8C80410-8F53-4A76-BC64-84260E1FD4D3}"/>
          </msink:context>
        </emma:interpretation>
      </emma:emma>
    </inkml:annotationXML>
    <inkml:trace contextRef="#ctx0" brushRef="#br0">-14 6800 1042 0,'-7'16'315'0,"8"-8"163"31,-1-5-411-15,2 2-56-16,8 8 1 0,8-2-5 16,5-3 1-16,6-7-1 0,-2-4 0 15,-4 1-3 1,4 1 1-16,1 1-2 0,2 0 2 15,3 3 0-15,7-3 3 16,-2 2-1-16,10-4 4 16,-1 0 0-16,8-2 0 15,-6-4-2-15,7-8 2 16,-8 2-5-16,5-3 2 16,-4-1-4-16,10 1-2 15,-3 4 1-15,11-2 0 16,-5-1-2-16,8-2 1 15,-5 2 4-15,10-1-1 16,-13 0 0-16,12-7 2 16,-6 1-1-16,7-7-2 15,-7-2-3-15,14-6 0 16,-11 5-2-16,5-1 0 0,-9 5 0 16,7 2 1-16,-8 4 0 15,5-6 1-15,-1 4 0 16,9-6-1-16,-7 1 1 15,10-8-1-15,-10 9 1 16,14-4 3-16,-8 1-1 16,10-4 2-16,-5 5-1 15,16-7 0-15,-8 3-4 16,6-3 0-16,-12 4-1 0,9-3 1 16,-14 10-2-16,11-4 4 15,-7 4-1-15,11-17 0 16,-13 0-2-16,12-7 2 15,-12-1 0-15,9-6 1 16,-10 14 0-16,13-6-1 16,-8 9-1-16,7-9 0 15,-11 3-2-15,7-3 1 16,-13 5 0-16,9-4 3 16,-6 10-2-16,11-7 1 15,-13 5-1-15,8-9 0 16,-11 1-1-16,7-8 1 15,-12 4 0-15,12-10 1 16,-4 9-2-16,8-11 0 0,-7 10 0 16,1-7 0-16,-11 10-1 15,8-9 3-15,-10 11 0 16,3-12 1-16,0 8-1 16,13-12 1-16,-6 9-2 15,9-12-1-15,-10 9-2 16,8-7 2-16,-12 9-1 15,5-8 2-15,-6 8 1 16,14-10 1-16,-13 4-1 0,12-10-1 16,-11 5 0-16,8-5-1 15,-12 10-2-15,11-9 0 16,-14 5 0-16,19-9 1 16,-13 5-1-16,16-14 2 15,-14 8-2-15,7-3 2 16,-16 12-1-16,10-1 1 15,-15 11 1-15,11-14 1 16,-2 11 0-16,10-17 0 16,-9 5-2-16,12-12 0 15,-16 13-2-15,6-6 2 16,-7 6-1-16,3-6 2 16,-8 11 2-16,9-7 0 15,-10 6 0-15,4-3-1 16,-6 10-1-16,4-2 0 0,-12 8-1 15,4 2 0 1,-8 11 0-16,3-4 1 0,-6 8 0 16,7-2 1-16,-2-2 0 15,4-4 1-15,-3 5-2 16,3-8 2-16,-5 0-2 16,6-11 1-16,-3 3-2 15,2-6 1-15,-7 11-2 16,2-3 1-16,-5 20-1 0,-2-8 2 15,-5 3-2-15,5-5 4 16,-8 10-1-16,2-20 1 16,-5 13 0-16,-2-2 0 15,-7 4 1-15,-1-8-2 16,-4 13-1-16,4-8 1 16,-6 12-1-16,5 2-2 15,-1 4 1-15,2 2 1 16,-2 7-1-16,0-4 2 15,-2 1-2-15,-3 5 1 16,-2 7-1-16,-2 7 1 16,-5-1-22-16,-7 13 196 15,-10-8-597-15</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2:20.3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C80410-8F53-4A76-BC64-84260E1FD4D3}" emma:medium="tactile" emma:mode="ink">
          <msink:context xmlns:msink="http://schemas.microsoft.com/ink/2010/main" type="inkDrawing" rotatedBoundingBox="6259,11165 6422,11129 6422,11131 6260,11168" shapeName="Other">
            <msink:destinationLink direction="with" ref="{7764D2AD-29A3-47C0-BE80-9C8781745B52}"/>
          </msink:context>
        </emma:interpretation>
      </emma:emma>
    </inkml:annotationXML>
    <inkml:trace contextRef="#ctx0" brushRef="#br0">162 0 375 0,'-38'11'324'15,"6"-3"-90"-15,2-2-45 16,7 0-285-16,0-3-139 16,7 0-25-16</inkml:trace>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3:33.9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3778985-BB1F-4BE0-BCA3-52427A31B5E4}" emma:medium="tactile" emma:mode="ink">
          <msink:context xmlns:msink="http://schemas.microsoft.com/ink/2010/main" type="inkDrawing" rotatedBoundingBox="784,4658 6762,4842 6760,4935 781,4751" shapeName="Other"/>
        </emma:interpretation>
      </emma:emma>
    </inkml:annotationXML>
    <inkml:trace contextRef="#ctx0" brushRef="#br0">-4 1 1124 0,'1'2'374'15,"-2"1"47"-15,-1-3-314 16,7 3-43-1,1 3-45-15,6-3-10 0,6 0-4 0,5 3 0 16,3-3-5 0,6-3-7-16,-2 2-7 0,0-2-2 15,-2 1 0-15,2-1 2 16,-3 0 7-16,4-1 6 16,2 2 3-16,6 1 1 15,1-1 2-15,7 2 5 16,0 2 0-16,9-4 1 15,-4 1-2-15,10-1-1 16,-6-2-6-16,11-4-2 16,-8 2 0-16,14 2 2 15,-6-4-1-15,11 2 1 16,-5 3 0-16,14 0 1 16,-13 5-4-16,2 1 2 15,-3 0-1-15,9 1 1 16,-8 2 0-16,14 0 1 0,0-4-1 15,11 4 0-15,-17 2-1 16,10-4 1-16,-5-7 0 16,7 9 0-16,-12-4 2 15,22 1-1-15,-13 0-1 16,7 6 0-16,-10-4-1 16,15-1 1-16,-14-4 0 15,16-1 2-15,-3 1-2 0,7 3 0 16,-17-3-3-16,19 3 2 15,-15-3 0-15,13 2 1 16,-7-4-1-16,8 2 1 16,-12-1-3-16,14 1 1 15,-15-3-1-15,17-3 2 16,-10 0-1-16,10 3 2 16,-18-2-2-16,18-1 2 15,-20 2-1-15,12-1 2 16,-7 1 0-16,7 1-1 15,-23-3-2-15,13 3 1 16,-17-5-2-16,4 1 3 16,-10-1 0-16,10 2 2 15,-17-2 4-15,-3 8 2 16,-12 4 15-16,-1-1 9 16,-12 0 3-16,-4 0 3 0,-5-5-2 15,-4-1-4-15,-13 2-7 16,-2 2 11-16,-2-1-2 15,-2-1 14-15,-8-2-5 16,5 0 2-16,-3 0-13 16,-4 4-4-16,-1-2-18 15,2 1-30-15,-6 0-48 16,-6-1-77-16,-17-15-394 16</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40:30.5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916FFE8-A4C2-4EF2-A7B4-AD223F7B96AF}" emma:medium="tactile" emma:mode="ink">
          <msink:context xmlns:msink="http://schemas.microsoft.com/ink/2010/main" type="writingRegion" rotatedBoundingBox="12046,-240 33119,208 33048,3509 11976,3059"/>
        </emma:interpretation>
      </emma:emma>
    </inkml:annotationXML>
    <inkml:traceGroup>
      <inkml:annotationXML>
        <emma:emma xmlns:emma="http://www.w3.org/2003/04/emma" version="1.0">
          <emma:interpretation id="{CEE368DD-9889-49FE-AC72-4504653AF303}" emma:medium="tactile" emma:mode="ink">
            <msink:context xmlns:msink="http://schemas.microsoft.com/ink/2010/main" type="paragraph" rotatedBoundingBox="12046,-240 33119,208 33048,3509 11976,3059" alignmentLevel="1"/>
          </emma:interpretation>
        </emma:emma>
      </inkml:annotationXML>
      <inkml:traceGroup>
        <inkml:annotationXML>
          <emma:emma xmlns:emma="http://www.w3.org/2003/04/emma" version="1.0">
            <emma:interpretation id="{9E8FC3AA-3FFE-4D38-8B42-BBEFA637BC25}" emma:medium="tactile" emma:mode="ink">
              <msink:context xmlns:msink="http://schemas.microsoft.com/ink/2010/main" type="line" rotatedBoundingBox="12046,-240 33119,208 33082,1910 12010,1461"/>
            </emma:interpretation>
          </emma:emma>
        </inkml:annotationXML>
        <inkml:traceGroup>
          <inkml:annotationXML>
            <emma:emma xmlns:emma="http://www.w3.org/2003/04/emma" version="1.0">
              <emma:interpretation id="{611783F5-1C92-4908-A48F-F4731DC97A54}" emma:medium="tactile" emma:mode="ink">
                <msink:context xmlns:msink="http://schemas.microsoft.com/ink/2010/main" type="inkWord" rotatedBoundingBox="11960,492 12591,387 12665,833 12035,938"/>
              </emma:interpretation>
              <emma:one-of disjunction-type="recognition" id="oneOf0">
                <emma:interpretation id="interp0" emma:lang="" emma:confidence="1">
                  <emma:literal/>
                </emma:interpretation>
              </emma:one-of>
            </emma:emma>
          </inkml:annotationXML>
          <inkml:trace contextRef="#ctx0" brushRef="#br0">-12798-357 771 0,'-10'-7'307'16,"4"-2"22"-16,3 1-205 15,3-1-30-15,0 1-46 16,4-2-1-16,1 2-15 16,2 4 0-16,-2-1-11 15,2 4-1-15,-2 5-7 16,0 4 4-16,-2 5-2 16,-5 13 2-16,-2 6-2 0,-6 9 3 15,0 5-6-15,-4-2 6 16,2-8-1-16,0 2 5 15,1-9-2-15,2 0 0 16,3-7-7-16,3 1-2 16,5-6-8-16,2-2 2 15,4-6-3-15,7 2 1 16,3-2-2-16,12-6-1 16,5-5 0-16,20-10 3 15,6-6-29-15,14-11-388 16,-3-3 126-16</inkml:trace>
          <inkml:trace contextRef="#ctx0" brushRef="#br0" timeOffset="-357.6982">-12723-138 430 0,'0'-2'302'0,"-2"4"-5"15,4-4-90-15,-2 4-31 16,0-2-56-16,0-2-17 15,1 1-37-15,-2 2 0 16,2 1-19-16,2-4 0 16,3 7-11-16,5-4 4 0,4-2-7 15,11-4 4-15,3 2-6 16,10-15 2-16,1 3-12 16,1-5-2-16,-3 2-9 15,-1-2-1-15,-9 7-5 16,4 1 0-16,-5 7-1 0,-3 3 1 15,-6 4 0-15,4 1-1 16,-12 2 0-16,-1-1 2 16,-4-2 0-16,-2-1 2 15,-3-1 0-15,1-3 1 16,-2 2-2-16,-2-4-14 16,0-3-26-16,-5 1-41 15,1-2-20-15,-7-2-27 16,-1 4-58-16,-6-1-224 15,-4 0 72-15</inkml:trace>
        </inkml:traceGroup>
        <inkml:traceGroup>
          <inkml:annotationXML>
            <emma:emma xmlns:emma="http://www.w3.org/2003/04/emma" version="1.0">
              <emma:interpretation id="{42DC39BE-ECC1-4471-BA99-4D4A61F08C07}" emma:medium="tactile" emma:mode="ink">
                <msink:context xmlns:msink="http://schemas.microsoft.com/ink/2010/main" type="inkWord" rotatedBoundingBox="13068,115 14808,152 14795,774 13055,737"/>
              </emma:interpretation>
              <emma:one-of disjunction-type="recognition" id="oneOf1">
                <emma:interpretation id="interp1" emma:lang="" emma:confidence="1">
                  <emma:literal/>
                </emma:interpretation>
              </emma:one-of>
            </emma:emma>
          </inkml:annotationXML>
          <inkml:trace contextRef="#ctx0" brushRef="#br0" timeOffset="2440.9968">-11702-640 960 0,'1'-15'250'0,"-1"4"91"15,-3 6-276-15,-1 10-13 16,2 4-17-16,-5 17-7 16,1 10-18-16,-4 16 3 15,0 1-1-15,-7 8 6 16,4-7 2-16,-4-2 11 16,3-8-3-16,4-5 5 15,0-14-4-15,4-6 3 16,3-7-11-16,0-18-1 15,6-9-9-15,3-23-1 16,7-13-8-16,5-25-10 16,9-3-9-16,2-8-4 15,1 19-2-15,-4 9 3 0,-5 27 7 16,-9 23-1-16,-4 17 6 16,-3 20 1-1,-2 9-3-15,0 13 2 0,-2-3 10 16,2 9 8-16,0-15 2 15,6 5 7-15,3-12-2 16,4-2 0-16,-1-7-7 16,0-6-3-16,-7-8-1 15,-1-7 2-15,-5-4-1 0,-4-3 4 16,-2 2 2-16,-7-8-3 16,-4 0-2-16,-8-3-1 15,0-2-5-15,-7-3-1 16,4 1 0-16,3 2 0 15,5 2-1-15,8 1-3 16,5 2-3-16,7 3 1 16,5-5-1-16,16-2 1 15,1-4 3-15,13-7 3 16,4-2-1-16,4 0 3 16,-4 6 0-16,5 4 0 15,-10 8-2-15,-3 7 1 16,-7 4-4-16,-5 6-3 15,-8 3 1-15,-3 6 2 16,-1 0 0-16,-3 0 3 0,-1 1 2 16,2-3 1-16,-2-5-2 15,-2-5 1-15,2-1-1 16,2-5 0-16,-1-5-1 16,3-6 2-16,2 8-1 15,0-7 2-15,-4 1-1 16,2 0 2-16,-4 4-4 15,-5-7 2-15,4 7-2 0,1-4-14 16,-1 2-7-16,6-1-3 16,0 2-1-16,1 1-2 15,-4 4 12-15,4 4 2 16,-3-2 1-16,-2 4-5 16,1 3 0-16,-4 5 3 15,0 1 3-15,2 9 4 16,6 1 4-16,-7 5 3 15,10-2-1-15,-1-1 2 16,0-5 0-16,0-1 0 16,4-5-2-16,-2-4 2 15,-6-5-1-15,3 3-1 16,-3 1 0-16,-3 6-1 16,-3-1-2-16,-3 6-6 15,-4 0-1-15,-2-2 4 16,-3-9 1-16,-3 2 10 0,1-3 12 15,0-7 19-15,-1-2 3 16,-1-6 3-16,3-5-7 16,0-7-4-16,2-5-18 15,10-3-3-15,4 2-4 16,4 0-1-16,4 3-1 16,4-1 0-16,1 3-3 0,0-4 0 15,-1 3 0 1,2-6-1-16,-3 5-1 0,-3-5 1 15,-4 4 0-15,-5 2 3 16,-5 8 0-16,-3 1-2 16,-3 10 2-16,-3 5-3 15,-1 1-3-15,4 4 3 16,0-2 1-16,2 1 1 16,2-2 1-16,-2-1 0 15,2-2-1-15,2-2 1 16,-1-1-3-16,-1 0 2 15,4 0 0-15,-4-1 2 16,2-2-2-16,-1 4-23 16,-1-1-27-16,1 0-38 15,-2-3-260-15,4 3-76 16,4-3-75-16</inkml:trace>
          <inkml:trace contextRef="#ctx0" brushRef="#br0" timeOffset="3309.1354">-10995-431 424 0,'-14'6'311'0,"2"-3"3"16,6-1-99-16,1-1-12 16,4 1-74-16,1-2-34 15,5 1-54-15,1 1-6 16,1-2-15-16,4-2 0 16,2-1-3-16,6-1 3 15,-1-5-6-15,3-5 2 16,-6-3-3-16,-1-1 3 15,-6-3-3-15,-5 4 14 16,-5 5 7-16,-2 3 11 0,-6 6 9 16,-5 6-8-16,2 4-15 15,-6 6-11-15,6 2-14 16,1 9-14-16,2 2 7 16,3 1 2-1,7-1 0-15,0-2 2 0,4-7-1 16,6-5 0-16,0-7-3 0,5-8 0 15,2-7-2-15,6-8-66 16,-3-2-34-16,1-5-332 16,-6 0 34-16</inkml:trace>
          <inkml:trace contextRef="#ctx0" brushRef="#br0" timeOffset="3686.99">-10821-598 999 0,'0'-6'283'0,"-1"3"77"15,2 8-284-15,-1 5-20 16,2 4-25-16,-1 7-8 16,-1 5-13-16,3 0 0 15,-1 0-5-15,3-4 1 16,1-4 0-16,0-2 1 16,1-9-3-16,4-5 1 15,3-4-1-15,2-7 1 0,2-5-1 16,4 1 2-1,-6 5-4-15,1 8-6 0,-6 6-2 16,-1 8-4-16,-5 7-2 16,-5 5 9-16,-3-3 11 15,1 4 13-15,-1-6 9 16,2-7 16-16,1-5 0 16,-2-4 8-16,-1-7-12 15,-6-2-3-15,0-4-14 0,-5-4-36 16,-1 3-32-16,0-2-28 15,4 2-9-15,5 6-11 16,6 3 26 0,6-2 15-16,5 2 12 0,10-4-322 15,0-5 111-15</inkml:trace>
          <inkml:trace contextRef="#ctx0" brushRef="#br0" timeOffset="4483.963">-10502-466 1005 0,'-8'14'285'0,"4"-1"82"16,1 0-278-16,0-3-21 15,3-5-18-15,-2-2-5 16,2-2-19-16,2 1-4 16,-4-4-13-16,-1 4-3 15,5 2-6-15,-1 7 1 0,2 4-4 16,11 8-1-16,-2 4 2 15,2 4-2-15,2-7 0 16,6-4-4-16,-3-14-1 16,13-18 3-16,0-19 2 15,8-17 1-15,-5-13 11 16,2-15 3-16,-11 6-3 16,-9 2 2-16,-11 15 1 0,-6 10-6 15,-11 19-5-15,-4 9 4 16,-1 18-2-16,-3 15 0 15,1 2 0-15,4 13 5 16,7 2-4-16,2-1 0 16,5-9 2-16,5 4 0 15,2-9-2-15,3-2 2 16,2-3-2-16,1 1 0 16,0 0 0-16,0 4 0 15,1 1-2-15,3 11 0 16,-4 0-2-16,2 7 0 15,-1-5-1-15,0 1 1 16,-8-10 1-16,3-3 2 16,-6-15 4-16,-3-2 23 0,-5-10 5 15,-1-11 1-15,-6-6 2 16,-5-7-3-16,-1-4-22 16,-8-6-4-16,-1 2-2 15,-3 2-3-15,4 11-1 16,3 3-1-16,10 10 0 15,2 5-2-15,9 5-1 16,5 2-4-16,5-1-2 16,7 2-5-16,6-1 2 15,14-4 3-15,3-3 6 0,8 2-71 16,-1-4-363-16,-5 5 102 16</inkml:trace>
        </inkml:traceGroup>
        <inkml:traceGroup>
          <inkml:annotationXML>
            <emma:emma xmlns:emma="http://www.w3.org/2003/04/emma" version="1.0">
              <emma:interpretation id="{C261F1E3-EA8B-49A5-AD70-2CA901BEEFD3}" emma:medium="tactile" emma:mode="ink">
                <msink:context xmlns:msink="http://schemas.microsoft.com/ink/2010/main" type="inkWord" rotatedBoundingBox="15115,262 17209,307 17192,1080 15099,1035"/>
              </emma:interpretation>
              <emma:one-of disjunction-type="recognition" id="oneOf2">
                <emma:interpretation id="interp2" emma:lang="" emma:confidence="1">
                  <emma:literal/>
                </emma:interpretation>
              </emma:one-of>
            </emma:emma>
          </inkml:annotationXML>
          <inkml:trace contextRef="#ctx0" brushRef="#br0" timeOffset="5594.1074">-9692-624 1165 0,'-7'-6'273'0,"-2"5"97"0,-1 10-342 15,0 15-7-15,2 7-5 16,2 11 14-16,2 5 12 16,4 5 13-16,4-7-4 15,4 5-2-15,-1-15-17 16,4 8-8-16,0-12-14 0,2 3-4 15,-1-13-4-15,-2 9 1 16,-4-13-2-16,-2-2 2 16,-2-3 0-16,-2 1 13 15,0-10 14-15,-5-2 26 16,-1-7-2-16,-6-8 0 16,1-4-10-16,-5-15-13 15,-1-5-23-15,-1 0-1 16,3 3 1-16,1 6-2 15,6 16-7-15,5 8-5 16,5 13-2-16,5 10 0 16,2 3 1-16,10 5 3 15,2-2 3-15,6-3 0 16,2-7-1-16,4-8-1 16,-2-4-10-16,2-11-32 15,-6-2-15-15,-1-12-25 16,-9-1-5-16,-3-8-1 0,-10 3 25 15,-2-3 14 1,-5 13 27-16,1 3 7 0,-1 9 9 16,2 2 5-16,-2 8 2 15,-2 3-2-15,2 3 1 16,-2 1 5-16,-1-1 3 16,2-2 5-16,1 1 0 15,1-2 0-15,-1 1-5 0,5 7-1 16,1 1-3-16,3 5 2 15,3 3 2-15,6 0 1 16,2-2 2-16,6-1 3 16,-2-11-4-16,8-5 4 15,-2-10 1-15,2-24 2 16,-2-10 0-16,-4-13 3 16,-8-7-4-16,-6-4 1 15,-9 15-3-15,-6 2 1 16,-8 14-3-16,2 7 6 15,-4 9 0-15,2 8 8 16,5 9 1-16,3 5 8 16,-2-1-5-16,11 4-2 15,-4-2-8-15,2 0-2 16,2-3-9-16,2 2 1 16,-4-4-3-16,7-1-1 0,-4 0-3 15,4-4 2-15,-5-1 0 16,2-4 3-16,-7 0 1 15,1 1 3-15,-2 4-4 16,-4 1-2-16,0 4-4 16,-2 4 0-16,1-1-1 15,-2 5 3-15,5 2-1 0,0 0 2 16,1-1-1 0,1 2 2-16,-2-6-1 0,1 4 1 15,-2-1-2-15,1 1 1 16,1 2-3-16,4 7 0 15,1 2-1-15,10 3 1 16,-1 2-2-16,6 0 2 16,-6-5 0-16,4-4 2 15,-4-5-1-15,0-5 3 16,-7-4-1-16,4-1 3 16,-4-4-1-16,-4 2 3 15,1-1 0-15,1-1 1 16,-1 2-3-16,-1 0 0 15,2 2-5-15,1 2-1 16,-4 3-3-16,-2-1 0 16,7 3 1-16,1 1-16 0,-2-1-16 15,-1-1-29 1,5-2-13-16,-6-4-46 0,-3-5 13 16,3-3-332-16,3-2 99 15</inkml:trace>
          <inkml:trace contextRef="#ctx0" brushRef="#br0" timeOffset="6461.5936">-9164-325 667 0,'3'-7'296'0,"2"-4"24"16,-2 5-151-16,-5 0-45 16,1 4-29-16,-5 7-13 15,0 6-33-15,-3 8-9 16,1 6-23-16,2 6-1 16,0-2 3-16,3 0 6 15,4-11-5-15,1-1 0 16,4-5-7-16,9-6-3 15,-3-1-4-15,5 5 1 16,1 0-3-16,3 2 0 0,-4 7-2 16,1 9 0-16,-6-4-3 15,-2 12 3-15,-6-1-3 16,-4 2 2-16,-3-7 1 16,0-1 1-16,-3-11-2 15,-3-3 5-15,-5-12 3 0,-1-6 9 16,-2-6-3-16,-1-12-3 15,5-6-2-15,6-13-6 16,9-1-9-16,7-10 1 16,6 4 5-16,10-5 0 15,-1 5 0-15,8-12 0 16,0 6 0-16,2-8 4 16,-6 5 2-16,-2-2 6 15,-13 16 6-15,-4 5 13 16,-9 14 3-16,-3 11 3 15,-3 12-5-15,-1 8-1 16,-1 9-14-16,-1 8-7 16,4 4-6-16,4 9 0 15,2 2-3-15,5 8 2 16,5-1-1-16,6 6 2 16,1-13-2-16,3 1 1 15,-3-12-1-15,2-10 1 0,-9-8-1 16,-5-2 2-16,-6-7 0 15,-8-4-6-15,-8-4-9 16,-6-5-9-16,-5-7-6 16,-8-6-8-16,5-5 7 15,-7-3 7-15,9 3 10 16,5 7 6-16,8 9 7 16,5 6 5-16,13 7-5 15,8 1 0-15,10-1-1 16,13-6-2-16,4 0-12 0,13-3-174 15,-10-8-266-15,-7-2 22 16</inkml:trace>
          <inkml:trace contextRef="#ctx0" brushRef="#br0" timeOffset="7390.6154">-8382-435 577 0,'-18'-10'438'16,"-2"12"-97"-16,-4 4-18 16,2 9-307-16,-2 6 12 15,4 2 1-15,5 6 10 16,4-2 4-16,5 4 5 16,6-4-13-16,3-3-2 15,2-7-12-15,7-5-3 16,0-12-4-16,13-18 0 15,2-9-3-15,9-16 3 16,-1-9-1-16,3-7-2 16,-9 9-4-16,-6 6 3 15,-13 15-4-15,-4 8-4 16,-4 21-4-16,-5 18 1 0,-2 11 0 16,2 18 11-16,0 8 11 15,3 3 16-15,5-8 4 16,4-3 3-16,3-19-11 15,5-9-6-15,-1-12-14 16,7-14 2-16,-2-16-4 16,4-12 2-16,-4 0 0 0,-6-7 2 15,-10 4-6-15,-5 12-4 16,-8 12-6-16,-4 10-8 16,0 10-4-16,-2 17-1 15,2 7 2-15,0 9 6 16,10 1 8-16,2-1 4 15,8-13 1-15,7-8 1 16,5-10-3-16,6-11 0 16,1-6-2-16,6-3 3 15,-5-4-1-15,0 4 2 16,-6 5-3-16,2 11-4 16,-7 4-4-16,1 12-2 15,-9-1-3-15,3-1 7 16,-7-4 2-16,1-3 5 15,-3-5 2-15,-2-9 8 0,1-3-2 16,-7-11 6-16,2-3-1 16,-4-10 0-16,-1 1-6 15,-1-3-2-15,4 6-6 16,2 4-3-16,6 6-3 16,5 4-1-16,4 6-14 15,9 3-48-15,7 3-30 0,8 0-60 16,5 0 477-1,9-3-805-15,-4 0 418 0</inkml:trace>
        </inkml:traceGroup>
        <inkml:traceGroup>
          <inkml:annotationXML>
            <emma:emma xmlns:emma="http://www.w3.org/2003/04/emma" version="1.0">
              <emma:interpretation id="{B1F83F6E-AF1C-49C6-B5A5-1D6CA4B985A5}" emma:medium="tactile" emma:mode="ink">
                <msink:context xmlns:msink="http://schemas.microsoft.com/ink/2010/main" type="inkWord" rotatedBoundingBox="17383,207 19428,251 19416,838 17371,795"/>
              </emma:interpretation>
              <emma:one-of disjunction-type="recognition" id="oneOf3">
                <emma:interpretation id="interp3" emma:lang="" emma:confidence="0">
                  <emma:literal>Nachtenge</emma:literal>
                </emma:interpretation>
                <emma:interpretation id="interp4" emma:lang="" emma:confidence="0">
                  <emma:literal>Nachtage</emma:literal>
                </emma:interpretation>
                <emma:interpretation id="interp5" emma:lang="" emma:confidence="0">
                  <emma:literal>Nachtange</emma:literal>
                </emma:interpretation>
                <emma:interpretation id="interp6" emma:lang="" emma:confidence="0">
                  <emma:literal>Nachtense</emma:literal>
                </emma:interpretation>
                <emma:interpretation id="interp7" emma:lang="" emma:confidence="0">
                  <emma:literal>Nachtegge</emma:literal>
                </emma:interpretation>
              </emma:one-of>
            </emma:emma>
          </inkml:annotationXML>
          <inkml:trace contextRef="#ctx0" brushRef="#br0" timeOffset="7926.7553">-7470-546 1124 0,'-5'7'272'0,"1"13"91"15,-6 10-313-15,3 17-7 16,2 0 3-16,4 7 11 16,2-12-1-16,7 4-6 15,1-15-25-15,0-2-11 16,5-7-8-16,-4-1 0 16,-2-11-2-16,-5-4 4 15,0-1-1-15,-8-10-7 0,-2-10-12 16,-2-14-25-16,4-7-17 15,-4-19-35-15,-1-1-10 16,3 3 8-16,1 12 25 16,-1 8 28-16,-1 18 45 15,7 12 19-15,-1 7 8 16,5 17 10-16,3 10-10 16,8 8 1-16,4 2 0 15,5 3 4-15,-2-7-9 0,2-6-3 16,-2-8-9-16,3-5-4 15,-1-5-8-15,-2-10 8 16,-2-6 9-16,-3-13 18 16,-7-8 8-16,-3-14 21 15,-2-3-1-15,-6-12-5 16,-3 5-15-16,-5-3-9 16,-4 7-21-16,-1 7-5 15,4 12-9-15,2 4-3 16,8 10-2-16,-1 5-5 15,1 5-3-15,2 4-14 16,1 1-31-16,2 4-72 16,5 1-22-16,1 5-336 15,8 1 46-15</inkml:trace>
          <inkml:trace contextRef="#ctx0" brushRef="#br0" timeOffset="8275.9177">-7079-423 909 0,'3'3'245'16,"-4"3"78"-16,1 1-250 16,-5 4-20-16,-2 4-7 15,-3 6 5-15,1 2-10 0,-1 6 8 16,4 0-11 0,1 1 2-16,8-7-9 0,2-2-3 15,2-9-14-15,5-7-4 16,7-7-4-16,2-17 1 15,3-10-1-15,2-8-6 16,-3-2-6-16,-7-8-9 16,-8 15-7-16,-4 8-7 15,-5 9 0-15,-4 13 2 16,1 13 8-16,-1 8 8 16,1 6 7-16,2 11 13 15,2-4 3-15,3-5 5 16,5-4-3-16,2-11-2 15,6-7-26-15,5-14-357 16,5-8 107-16</inkml:trace>
          <inkml:trace contextRef="#ctx0" brushRef="#br0" timeOffset="8803.2087">-6753-435 690 0,'-12'39'410'0,"2"3"-31"15,4 2-81-15,-4-7-210 16,7-8-10-16,8-14-33 0,6-9-19 16,1-11-19-16,10-16 2 15,4-6-3-15,3-17 3 16,0-2-1-16,3-11 0 16,-8 4-6-16,-4-1 2 15,-10 9-2-15,-8 4 0 16,-11 17 3-16,-5 4 14 15,-1 12 2-15,-2 13 1 16,1 7 1-16,-1 8 8 16,3 6-13-16,2 1 1 15,1-4-2-15,10-2 0 16,4-4-11-16,2-1-2 16,-1-2-3-16,7 3 1 15,-5 2-2-15,6 6 2 0,2-1-2 16,2 8 3-1,-2-3-3-15,1 5 2 16,-6-2-3-16,0 5-10 0,-1-11-15 16,-2-5-43-1,-3-6-17-15,3-9 5 0,0-10-217 16,3-16-133-16,3-12 22 16</inkml:trace>
          <inkml:trace contextRef="#ctx0" brushRef="#br0" timeOffset="9322.0437">-6460-637 528 0,'-4'3'453'0,"2"15"-106"15,2 9-11-15,-1 13-245 16,1 4-20-16,3 10 14 16,0-4-8-16,3 8-6 15,0-8-31-15,3 2-11 16,-3-8-21-16,2-6-2 15,-1-8 4-15,-1-7 13 16,-3-8 2-16,3-7 8 16,-6-1 2-16,3-7-4 15,0-7-13-15,3-9-2 16,1-2-11-16,3-18-35 16,-2-5-13-16,-4-5-21 15,1 4-10-15,-4 1 7 0,-1 17 32 16,0 5 13-16,2 15 20 15,-1 2 8-15,2 5-2 16,4 5 0-16,2-1-4 16,4 6 3-16,2 3-2 15,7-2 2-15,-1 0-2 16,3-4 3-16,-1-8-2 16,6-10 4-16,-8 1-2 0,0-13-1 15,1-1 0-15,-1-2 2 16,-6 3-2-16,0 2-6 15,0 6-4-15,-6 3-5 16,-6 6-6-16,-3 1-2 16,6 4 3-16,-7-1 5 15,2 1 5-15,6-1 4 16,-6-2 2-16,-2-1 0 16,7 2-5-16,0-1-21 15,1 1-6-15,5 3 0 16,-1-2 2-16,3 4 3 15,-1 2 22-15,1 1 6 16,1 1 1-16,3 2 1 16,-2-4 1-16,0-4-7 15,2-3-18-15,-1-6-337 16,0-7 100-16</inkml:trace>
          <inkml:trace contextRef="#ctx0" brushRef="#br0" timeOffset="9769.3689">-5750-423 838 0,'6'25'317'0,"-1"1"19"16,4 2-189-16,-1-4-114 16,2-1-8-16,4-1-12 0,1 0-1 15,-4-6-6-15,4 4-2 16,-6-2-2-16,-3 0 3 16,-4 4 3-16,-2 0 15 15,-5-2 4-15,0-2 2 16,-4-5-1-16,0-6-4 15,0-5-12-15,-5-4-2 16,2-4-4-16,2-6-5 16,4-3 0-16,6-5 1 15,6-4-3-15,7-10 4 16,6 1 5-16,2-8-1 16,2 0-3-16,4-1 2 15,-3 2-4-15,-4-1 1 16,-9 9-1-16,-2 3 15 15,-14 11 13-15,-7 8 26 16,-5 10 3-16,-4 10 2 16,-3 11-13-16,-4 13-13 0,3 2-21 15,2 8 7-15,11-6-1 16,4-1 2-16,10-9-2 16,5-3-5-16,8-7-11 15,10-7-3-15,5-5-1 16,11-9-47-16,-2-8-45 15,7-18-382-15,-1-4 67 16</inkml:trace>
        </inkml:traceGroup>
        <inkml:traceGroup>
          <inkml:annotationXML>
            <emma:emma xmlns:emma="http://www.w3.org/2003/04/emma" version="1.0">
              <emma:interpretation id="{D7F26DB2-4215-446B-95A1-3A300D31BF74}" emma:medium="tactile" emma:mode="ink">
                <msink:context xmlns:msink="http://schemas.microsoft.com/ink/2010/main" type="inkWord" rotatedBoundingBox="21749,349 25024,419 24999,1566 21724,1496"/>
              </emma:interpretation>
              <emma:one-of disjunction-type="recognition" id="oneOf4">
                <emma:interpretation id="interp8" emma:lang="" emma:confidence="1">
                  <emma:literal/>
                </emma:interpretation>
              </emma:one-of>
            </emma:emma>
          </inkml:annotationXML>
          <inkml:trace contextRef="#ctx0" brushRef="#br0" timeOffset="-365112.0272">-1436 548 981 0,'-18'-9'286'0,"9"-7"68"16,15 4-281-16,18-3-27 15,11-14-27 1,20-10-7-16,7 7-12 0,14-4 2 16,-7 10-2-16,4 12 3 15,-15 10-1-15,-3 4-5 16,-17 4-353-16,-7-10 117 15</inkml:trace>
          <inkml:trace contextRef="#ctx0" brushRef="#br0" timeOffset="-364814.2637">-1140 130 855 0,'-11'-1'271'0,"11"-4"48"16,17-5-220-16,12-5-71 16,12-8-2-16,10 0-24 15,10-1 2-15,-6 3-4 0,-2 5 3 16,-11 16-3-16,-10 10 2 16,-15 11-4-16,-10 18 6 15,-11 10 3-15,-10 13 13 16,-2 6 2-16,-9 4 12 15,1-7-6-15,-3-3-1 16,4-13-11-16,-3-5-2 16,6-6-8-16,-1-7 37 15,9-5-400-15,6-5 146 16</inkml:trace>
          <inkml:trace contextRef="#ctx0" brushRef="#br0" timeOffset="-364028.2269">-3154-14 733 0,'10'-6'159'0,"6"5"68"15,4 1-217-15,10-6-6 16,5 3-3-16,3 0 6 16,-1 0-2-16,0-3 7 15,-5 2-1-15,0 1 5 16,-8-3-23-16,-2-3-225 16,-6 2 68-16</inkml:trace>
          <inkml:trace contextRef="#ctx0" brushRef="#br0" timeOffset="-364241.2981">-3053 30 558 0,'-11'-9'332'0,"3"2"-20"0,5 7-150 15,2 7-37 1,2 13-84-16,1 10-18 0,1 11-26 16,1 12 5-16,3 0-3 15,-4 10 4-15,0-4-2 16,-2-3 5-16,1-13-3 16,-2-1 4-16,4-15-1 15,-2-2 25-15,-5-15-346 16,-3 4 124-16</inkml:trace>
          <inkml:trace contextRef="#ctx0" brushRef="#br0" timeOffset="-363538.4777">-3035 527 482 0,'1'6'138'0,"4"-2"29"15,7-1-122-15,5 0-46 16,8 2 6-16,-2-4-5 15,9 4 4-15,0-5 2 16,3 0 11-16,0-2-1 16,0 1-23-16,-10-7-165 15,1-8 46-15</inkml:trace>
          <inkml:trace contextRef="#ctx0" brushRef="#br0" timeOffset="-363789.8644">-2987 150 200 0,'8'6'170'0,"3"-7"-37"15,7-5 2-15,9-6-114 16,6-1-4-16,4-3 6 16,1 4-7-16,0 6 8 15,-9 6-3-15,-7 3-162 16,-3 6 58-16</inkml:trace>
          <inkml:trace contextRef="#ctx0" brushRef="#br0" timeOffset="-362948.2074">-2698 229 520 0,'-2'20'100'0,"2"9"55"15,5-2-159-15,4 11 10 16,-3 1-1-16,3-2 12 15,0-10 4-15,2-4 13 16,-4-13 0-16,5-16 33 16,2-7 6-16,10-22 6 0,2-9-11 15,6-20 0-15,0 2-35 16,-5-3-9-16,-7 18-15 16,-5 10 3-16,-7 21-8 15,-2 11 3-15,-3 13-6 16,-3 8 8-16,-2 4-5 15,5 6 5-15,-3 1-5 0,3 0 3 16,3-5-7-16,5-4 4 16,-2-8 0-16,9-5 9 15,-1-11 1-15,7-9 7 16,-6-6-2-16,10-8 0 16,-10 1-3-16,3 3-5 15,-12 8-7-15,2 6-2 16,-6 8-5-16,-1 8-4 15,-5 4 2-15,4 11 4 16,1 4 0-16,1 9 4 16,-4-2 1-16,7-1 2 15,-1-10-2-15,1-7 6 16,-3-10-1-16,2-12-263 16,2-9-46-16,-3-12-74 15</inkml:trace>
          <inkml:trace contextRef="#ctx0" brushRef="#br0" timeOffset="-362867.8876">-2365-182 837 0,'-7'-2'226'16,"1"2"57"-16,9 3-239 15,6 0-28-15,-5 4-15 16,6-3-81-16,2-2-202 0,1-1 40 15</inkml:trace>
          <inkml:trace contextRef="#ctx0" brushRef="#br0" timeOffset="-362475.417">-2167-310 691 0,'-11'28'175'0,"5"10"49"16,6 4-196-16,5 8-25 16,2-9-5-16,5 5 4 15,3-10-1-15,4 4 5 16,-3-10-4-16,4 8 3 16,-3-3-5-16,-4 6 6 0,-2-9-4 15,-3-2 55-15,-4-9 10 16,1-9 23-16,-4-10 7 15,2-8 16-15,2-8-54 16,1-10-9-16,3-8-23 16,9-15-7-16,5-3-17 15,3-14 4-15,1 10-5 16,0-9 5-16,-7 15-5 0,-5 1 3 16,-7 15-4-1,-4 5 1-15,-2 16-23 0,-4 9-84 16,-1 7-247-16,-4 6 36 15</inkml:trace>
          <inkml:trace contextRef="#ctx0" brushRef="#br0" timeOffset="-362262.9855">-1943 20 368 0,'-4'21'88'16,"5"0"31"-16,5 3-98 15,5-4-17-15,6-2 13 16,2-4-4-16,7-5 15 16,-3-7-152-16,6-7 57 0</inkml:trace>
          <inkml:trace contextRef="#ctx0" brushRef="#br0" timeOffset="-361013.8965">-1617-97 505 0,'-21'7'184'16,"-2"4"12"-16,8 0-128 15,2 5-49-15,5 4-13 0,0 7 6 16,8 1 0-16,2 1 11 16,6-5-4-16,-1 0 7 15,10-10 2-15,-2-11 14 16,5-11-1-16,6-13 14 15,1-12-6-15,2-13 1 16,-5 2-15-16,0-1-2 16,-12 13-12-16,-1 9 4 15,-9 12-8-15,1 4 1 16,-5 8-4-16,2 8 1 16,-1-3-7-16,-1 5 1 15,2 4-3-15,2-1-2 16,2-7-3-16,7-2 4 15,-1-6 0-15,10-10 5 16,0-6-1-16,6-9 4 0,-4-4-7 16,6-2 3-16,-9 3-8 15,1 4 3-15,-8 8-5 16,-1 17 1-16,-7 7-2 16,-1 10 4-16,-3 6-3 15,0 4 4-15,0 1-1 16,5-4 1-16,1-9-3 15,8-7 4-15,2-8 0 16,10-23 4-16,3-4-1 0,6-10 3 16,-3 1-3-16,-8-1-1 15,-6 11-3-15,-7 10 2 16,-10 13 3-16,-5 7 1 16,-2 10 1-16,-3 9 0 15,1-2-3-15,-3 3-3 16,7-4-3-16,2-2 0 15,5-12-3-15,7-4 5 16,3-10-2-16,5-13 3 16,4-3 0-16,-4-7 2 15,-3 2-3-15,0 5 1 16,-3 12-3-16,-6 7-2 16,-1 13 0-16,-5 7 1 15,-2 3-1-15,1 7 1 16,-1 1 1-16,1-5 0 15,2-5-1-15,7-5 0 16,1-9 1-16,3-13 0 0,6-6 0 16,7-5 2-16,-1-3 0 15,-3-1 0-15,-1 4-2 16,-2 5 2-16,-10 6-4 16,-2 5 3-16,-3 8-4 15,-2 1 5-15,-1 4-4 16,3 1 3-16,0-2-3 0,2-3 3 15,1-3-4-15,3-9 4 16,3-5-3-16,4-7 5 16,2-5-4-16,-2-2 4 15,1 3-5-15,-6 6 5 16,-5 6-7-16,-8 12 7 16,-2 11-5-16,-8 10 4 15,-1 6-6-15,0 4 6 16,1-2-6-16,6-6 5 15,4-6-4-15,7-7 3 16,4-11-3-16,7-7 4 16,7-9-3-16,4-5 4 15,-1-1-3-15,2 3 3 16,-7 10-4-16,-4 8 2 16,-10 9-4-16,-2 9 4 15,-5 5-3-15,-2 4 3 0,1-1-2 16,2-2 4-16,4-6-5 15,5-7 5-15,5-13-4 16,8-10 5 0,3-6-2-16,3-9 1 0,-3 4-1 15,-2 3 1-15,-10 11-3 16,-4 7 1-16,-7 13-1 0,-6 6 1 16,-6 2-1-16,3 4 2 15,1-5-1-15,10-6 1 16,12-9 4-16,27-24-364 15,3-9 122 1</inkml:trace>
          <inkml:trace contextRef="#ctx0" brushRef="#br0" timeOffset="-431831.0184">-287 100 642 0,'-5'-12'348'0,"5"3"-12"15,-3 4-168-15,6 4-37 16,0 4-75-16,3 6-7 16,2 2-20-16,5 7 2 15,-3-2-2-15,6 7-3 0,-1-3-11 16,2 4-4-16,1-6-6 16,4 4 1-16,-6-4-3 15,2-1 0-15,-1-7 1 16,-2 1 2-16,-3-8-4 15,7-6-27-15,-4-3-16 16,2-6-97-16,-2-2-141 16,0-6-102-16,-6 2-80 0</inkml:trace>
          <inkml:trace contextRef="#ctx0" brushRef="#br0" timeOffset="-431599.4518">72 71 295 0,'11'-18'194'16,"-2"0"-9"-16,-1 3 4 15,1 4-70-15,-3 5 22 16,-3 3-7-16,0 5 3 16,-2 2-34-16,-2 7-4 15,-2 7-22-15,-5 17-1 16,-2 9-18-16,-6 20-1 16,3 2-21-16,-1 10-4 15,2-8-11-15,0 1-3 16,1-15-9-16,-1 2 1 15,6-16-1-15,-2-8-61 16,8-12-347-16,0-14 99 0</inkml:trace>
        </inkml:traceGroup>
        <inkml:traceGroup>
          <inkml:annotationXML>
            <emma:emma xmlns:emma="http://www.w3.org/2003/04/emma" version="1.0">
              <emma:interpretation id="{7FAFA46D-F87A-416E-905A-014F1F645EC4}" emma:medium="tactile" emma:mode="ink">
                <msink:context xmlns:msink="http://schemas.microsoft.com/ink/2010/main" type="inkWord" rotatedBoundingBox="25483,45 29025,121 28989,1823 25447,1747">
                  <msink:destinationLink direction="with" ref="{62DD0845-1DD1-43A5-8D98-53F3918D018B}"/>
                  <msink:destinationLink direction="with" ref="{B31A0ED3-CBA8-4259-8D07-1D3BC65775CC}"/>
                </msink:context>
              </emma:interpretation>
              <emma:one-of disjunction-type="recognition" id="oneOf5">
                <emma:interpretation id="interp9" emma:lang="" emma:confidence="1">
                  <emma:literal/>
                </emma:interpretation>
              </emma:one-of>
            </emma:emma>
          </inkml:annotationXML>
          <inkml:trace contextRef="#ctx0" brushRef="#br0" timeOffset="-430035.7318">594 285 970 0,'-12'3'318'0,"3"-4"39"16,9-1-236-16,11 1-101 0,8-2 1 15,10-3-7-15,15-3 3 16,5-4-5-16,8 3 1 16,-4 1-9-16,5 1-32 15,-12 8 37-15,-2 9-382 16,-12-1 108-16</inkml:trace>
          <inkml:trace contextRef="#ctx0" brushRef="#br0" timeOffset="-430238.7365">591 27 1094 0,'-10'-3'264'0,"2"2"93"16,8 1-320-16,3 1-12 16,8-1-13-16,8 0 1 15,7-3-5-15,15-4 0 16,3-1-2-16,9-1-1 16,-4-2-3-16,-4 7-21 15,-10 2-16-15,-3 5-313 16,-14 3-19-16,-1 14-112 0</inkml:trace>
          <inkml:trace contextRef="#ctx0" brushRef="#br0" timeOffset="-429596.7554">1793-150 1158 0,'-32'7'245'0,"-9"10"110"16,2 9-344-16,-8 6-3 15,9 1-4-15,4 4 6 16,10-6 2-16,6 4 3 16,4-6-1-16,10 4 4 15,2-4-6-15,2 0-1 16,9-8-4-16,12-1 1 16,4-8-2-16,11-7-1 15,8-5-1-15,6-5-3 16,-1-5-14-16,-1-6-29 15,-7 4-109-15,2-4-231 16,-11-1 16-16</inkml:trace>
          <inkml:trace contextRef="#ctx0" brushRef="#br0" timeOffset="-429161.5052">2204 97 597 0,'-7'-3'464'16,"7"3"-112"-16,9 2-8 15,3-2-334-15,9 0 6 16,9-5-1-16,13-1 3 16,-1-3-3-16,13 0-4 15,-8 1-15-15,-1 4-7 0,-13 4-250 16,-3 10-109-16,-13 5-51 16</inkml:trace>
          <inkml:trace contextRef="#ctx0" brushRef="#br0" timeOffset="-429348.0055">2285-111 1023 0,'10'-4'219'16,"-2"2"106"-16,1 5-296 16,-3 6 12-16,1 5 7 15,-5 10 8-15,0 1-9 16,-2 8-7-16,1 0-18 16,-1 4-8-16,2-8-10 0,-2 5 1 15,3-9-7-15,-5-6-30 16,2-8-33-16,3-6-310 15,3-11 61-15</inkml:trace>
          <inkml:trace contextRef="#ctx0" brushRef="#br0" timeOffset="-428397.3491">2803-115 1160 0,'-6'-9'247'0,"11"6"111"0,6 0-342 16,10-4-5-16,8 0 1 16,12-5 8-16,0-5-3 15,10-1 1-15,-5 1-6 16,7 5-23-16,-8 3-30 0,5 12-334 16,-15-2 83-1</inkml:trace>
          <inkml:trace contextRef="#ctx0" brushRef="#br0" timeOffset="-428669.6197">2926 293 1091 0,'19'-15'225'16,"9"-4"117"-16,4 3-324 15,6-5 11-15,-3 2 3 16,5 3 1-16,-6 5-9 16,4-1-2-16,-4 6-12 0,-4-2-15 15,-7 5-26-15,-5-1-128 16,-10 1-208-16,-7 0 5 16</inkml:trace>
          <inkml:trace contextRef="#ctx0" brushRef="#br0" timeOffset="-428894.0205">3040-74 600 0,'8'-19'356'16,"-4"18"-42"-16,-1-1-56 15,0 7-217-15,-4 6 0 16,-2 10-9-16,-3 3-6 16,1 3-13-16,2 7 0 15,0-4-1-15,2-3-21 16,2-4-53-16,-1 0-280 16,0-6 54-16</inkml:trace>
          <inkml:trace contextRef="#ctx0" brushRef="#br0" timeOffset="-427943.7973">3702-52 1173 0,'-9'-10'276'16,"7"2"97"-16,7 2-338 0,5 2-27 15,4-2-8-15,10-2 3 16,7-1-2-16,14 0 2 15,4 4 0-15,17-2-35 16,-5 4-1-16,4 0-342 16,-6 4 78-16</inkml:trace>
          <inkml:trace contextRef="#ctx0" brushRef="#br0" timeOffset="-428146.3161">3825-206 796 0,'4'18'208'0,"-2"-1"86"16,-1-1-230-16,1-1 5 16,-2 2-15-16,-2 1-13 15,1 2-23-15,-1 7-6 0,-4 4-7 16,0 1-145-16,-2-1-172 16,4 1 10-16</inkml:trace>
          <inkml:trace contextRef="#ctx0" brushRef="#br0" timeOffset="-306393.0395">2039-633 251 0,'-6'-15'319'0,"-3"-2"-66"16,-1-1 3-16,-6 0-100 15,-1 0-53-15,-6-3-22 16,-1 4-24-16,-9 0-9 15,-4-4-6-15,-7 4-1 16,2 8-2-16,-13 5-8 0,4 40 4 47,25-18-30-47,1 2 1 0,-88 95-4 16,5 20 4-16,-1 19-2 0,12 12 4 15,59-44-6-15,24-17 3 16,15 13-7-16,13-10 5 15,18 14-6-15,7-15 3 16,16-1-4-16,0-26 6 16,13-2-6-16,-6-30 1 0,11-10-6 15,-8-20 4-15,14-10-4 16,-9-13 6-16,13-14 0 16,-7-15 7-16,12-22-3 15,-15-11 3-15,8-11-3 16,-16-4 4-16,-8-15-2 15,-19 10 12-15,-6-13 13 16,-20 3 9-16,-18-12 5 16,-12 14 1-16,-17-17-5 15,-7 14-12-15,-22-9-10 16,3 13-4-16,-15-4-22 16,7 23-30-16,-7 2 51 15,17 17-409-15,-1 11 124 16</inkml:trace>
          <inkml:trace contextRef="#ctx0" brushRef="#br0" timeOffset="-418323.0699">1878-405 709 0,'-2'-18'285'0,"-1"4"31"16,3 5-191-16,0 1-21 15,0 4-48-15,0 5-5 0,-1 2-26 16,-5 8 4-16,1 4-15 16,-5 15 5-16,-1 11-8 15,-3 17 8-15,2 4-9 16,2 14 8-16,2-3-8 16,3 3 4-1,5-11-8-15,3-1 2 0,5-19-8 16,1-4 6-16,2-13-6 0,1-7 7 15,2-6-6-15,-1-4-22 16,1-5-20-16,-4-2-326 16,-2-1 75-16</inkml:trace>
          <inkml:trace contextRef="#ctx0" brushRef="#br0" timeOffset="-418005.8791">1954-59 765 0,'-8'7'327'15,"2"9"1"-15,3 9-148 0,5 9-139 16,2 5-5-16,4-2-15 16,2 1 0-16,1-13-14 15,6-6 3-15,-4-15-7 16,6-11 6-16,-1-13-12 16,-2-14-18-16,-6-4-42 15,-4-4-285-15,-6 4 57 0</inkml:trace>
          <inkml:trace contextRef="#ctx0" brushRef="#br0" timeOffset="-417817.2418">2046-39 397 0,'-9'-16'225'0,"8"39"-1"16,-1 7-74-16,1 4-72 16,5-8-23-1,4-4 0-15,1 3-26 0,2 10 15 16,-2 3-9-16,-6 9 10 15,-2-2-3-15,1 5 6 16,-1-9-19-16,5 2-1 16,-3-27-288-1,2 1 76-15</inkml:trace>
          <inkml:trace contextRef="#ctx0" brushRef="#br0" timeOffset="-417067.5366">2075-414 856 0,'2'4'250'16,"-1"7"49"-16,7 13-219 16,2 7-62-16,7 10-3 15,-2 1-8-15,5 11 2 16,-5-3-2-16,-1 9 11 16,-5-2 4-16,-2 8 9 15,-10-11 0-15,3 10 0 16,0-9-14-16,-3-2-1 15,0-8-11-15,6 2-2 0,-9-10-2 16,-6 2 1-16,5-1-3 16,-10 0 122-16,0-9-464 15,-2 4 195-15</inkml:trace>
          <inkml:trace contextRef="#ctx0" brushRef="#br0" timeOffset="-416357.2387">3274-439 961 0,'-11'-7'235'0,"2"10"79"15,0 9-281-15,4 17-12 16,1 12-14-16,1 18 11 16,0 0-2-16,7 13 8 15,1-9-6-15,1 4 5 16,0-14-10-16,8 3 1 16,-7-13-8-16,10-5 2 15,-3-14-5-15,8-6 5 0,-2-6-16 16,0-7-334-16,0-1 107 15</inkml:trace>
          <inkml:trace contextRef="#ctx0" brushRef="#br0" timeOffset="-415868.6414">3435-174 1066 0,'-3'1'241'0,"0"14"96"16,-2 13-313-16,0 9-11 15,-2 4-6-15,4 8 3 16,4-5-3-16,4-5 2 16,1-8-4-16,-3-8-4 15,2-13-14-15,1-8-330 16,-3-10 100-16</inkml:trace>
          <inkml:trace contextRef="#ctx0" brushRef="#br0" timeOffset="-415684.5321">3451-313 887 0,'-12'-1'368'15,"0"-1"-2"-15,4 7-177 0,5-4-175 16,2 4-3-16,1 0-5 16,4 2 74-16,4 2-448 15,-8 2 178-15</inkml:trace>
          <inkml:trace contextRef="#ctx0" brushRef="#br0" timeOffset="-415363.8006">3477-322 1055 0,'-4'-1'221'15,"7"8"101"1,9 7-318-16,1 7 0 15,3 8-6-15,6 3 3 16,1-3-2-16,-5 3 4 0,-6-10-4 0,4 3 4 16,-9-4-2-16,-4 8 11 15,-1-6 0-15,-5 7 15 16,-3-3 1-16,-3 5 10 16,-1-5-10-16,-2 2 0 15,3-6-15-15,0 3 1 0,3-8-10 16,-3-1 26-1,9-2-392-15,-14-5 139 0</inkml:trace>
        </inkml:traceGroup>
        <inkml:traceGroup>
          <inkml:annotationXML>
            <emma:emma xmlns:emma="http://www.w3.org/2003/04/emma" version="1.0">
              <emma:interpretation id="{8E8AA125-AB40-482B-8736-744EA7C0978E}" emma:medium="tactile" emma:mode="ink">
                <msink:context xmlns:msink="http://schemas.microsoft.com/ink/2010/main" type="inkWord" rotatedBoundingBox="29415,608 29771,615 29762,1071 29405,1063">
                  <msink:destinationLink direction="with" ref="{62DD0845-1DD1-43A5-8D98-53F3918D018B}"/>
                  <msink:destinationLink direction="with" ref="{B31A0ED3-CBA8-4259-8D07-1D3BC65775CC}"/>
                </msink:context>
              </emma:interpretation>
              <emma:one-of disjunction-type="recognition" id="oneOf6">
                <emma:interpretation id="interp10" emma:lang="" emma:confidence="1">
                  <emma:literal/>
                </emma:interpretation>
              </emma:one-of>
            </emma:emma>
          </inkml:annotationXML>
          <inkml:trace contextRef="#ctx0" brushRef="#br0" timeOffset="-427436.6814">4746-269 819 0,'3'-7'240'0,"-6"1"70"0,-10 6-243 15,-6 10-4-15,-9 12-19 16,-6 8 5-16,-4 2-1 16,3 12 16-16,7-8 4 15,9 7 2-15,7-7-26 16,9 4-11-16,7-13-18 15,14-3-3-15,8-13-7 16,15-5 1-16,-2-9-1 0,9-6 1 16,-11-6-2-16,-3-4 2 15,-11 3 0-15,-10-6 2 16,-11 7 0-16,-14-1 7 16,-7 6 3-16,-5-3 11 15,-5 11 1-15,-1-2 9 16,9 7-3-16,-4 4 8 15,6 6-11-15,4-4-1 16,8 3-11-16,3 0-6 16,12-1-13-16,8-5 0 15,7-3-4-15,10-6 1 16,1-5-3-16,4-6-3 16,-6 4-1-16,2 1 3 15,-12 1-3-15,-6 5 2 16,-10 8 2-16,-4 5-1 0,-10 5 0 15,-4 10 5-15,2 3 3 16,-1 6 3-16,6-7 1 16,7 0 5-16,9-7-41 15,7 0-427-15,6-11 134 16</inkml:trace>
        </inkml:traceGroup>
        <inkml:traceGroup>
          <inkml:annotationXML>
            <emma:emma xmlns:emma="http://www.w3.org/2003/04/emma" version="1.0">
              <emma:interpretation id="{1748C694-7C32-43F6-96FA-9B8C8FCB5B34}" emma:medium="tactile" emma:mode="ink">
                <msink:context xmlns:msink="http://schemas.microsoft.com/ink/2010/main" type="inkWord" rotatedBoundingBox="30200,304 33115,366 33098,1172 30183,1110">
                  <msink:destinationLink direction="with" ref="{62DD0845-1DD1-43A5-8D98-53F3918D018B}"/>
                </msink:context>
              </emma:interpretation>
              <emma:one-of disjunction-type="recognition" id="oneOf7">
                <emma:interpretation id="interp11" emma:lang="" emma:confidence="1">
                  <emma:literal/>
                </emma:interpretation>
              </emma:one-of>
            </emma:emma>
          </inkml:annotationXML>
          <inkml:trace contextRef="#ctx0" brushRef="#br0" timeOffset="-395163.8266">5832-266 854 0,'2'-3'291'0,"-4"3"66"15,2 3-224-15,0 7-41 16,-1 11-26-16,-3 6-8 16,0 0-15-1,1 2-30-15,-5 38-2 0,-1-5-4 16,5-4 0-16,1-8-2 15,1-32 1-15,4-9-2 16,-1-4 2-16,-2-8-1 16,2-3-9-16,-1-3-24 15,0-10-36-15,-1-2-62 0,-1-2-268 16,-2 1 41-16</inkml:trace>
          <inkml:trace contextRef="#ctx0" brushRef="#br0" timeOffset="-394934.4392">5812-246 688 0,'-1'-6'353'0,"1"3"-15"15,6-3-142-15,6-2-107 16,3 1-37-16,9-7-7 16,4-1-18-16,2-5-3 15,-1 2-11-15,0 0-4 16,-5 6-6-16,-3 3 0 15,1 6-2-15,-4 4 2 16,-5 2-2-16,0 3-36 16,-7 0 51-16,-3-1-385 0,1-5 108 15</inkml:trace>
          <inkml:trace contextRef="#ctx0" brushRef="#br0" timeOffset="-394540.6354">5858 184 1021 0,'4'-8'259'0,"12"-6"96"0,5-4-299 16,6-6-7-16,3 0-15 16,4-1-11-16,-7 10-15 15,0 6-1-15,-4 9-15 16,-8 9-3-16,-6 5-351 16,7 4 104-16</inkml:trace>
          <inkml:trace contextRef="#ctx0" brushRef="#br0" timeOffset="-394716.8311">5850-65 1002 0,'8'-6'634'15,"-1"1"-553"-15,15-13-21 16,5-6-18-16,6 2-6 16,5-2-23-16,-6 9-3 15,-12 6-7-15,1 10-11 16,-3 7-23-16,-7 0-2 15,-7 5-344-15,1 10 91 16</inkml:trace>
          <inkml:trace contextRef="#ctx0" brushRef="#br0" timeOffset="-394309.8762">6474-187 856 0,'1'-4'272'0,"-10"10"58"16,0 5-242-16,-9 7-11 16,-2 3-30-16,-4 15-9 15,1-1-17-15,-3 6-1 16,7-3-10-16,-1-1-1 15,3-10-4-15,5 0 1 16,3-9-2-16,-3-2-29 16,1-9 25-16,1-5-356 15,2-7 97-15</inkml:trace>
          <inkml:trace contextRef="#ctx0" brushRef="#br0" timeOffset="-393440.6876">5295 64 726 0,'1'0'265'15,"7"1"27"-15,4-2-168 16,17-8-64-16,4-8-18 15,20-7 7-15,2-5-14 16,10 0-7-16,-10 6 243 0,-2 26-592 16,-20 17 282-16</inkml:trace>
          <inkml:trace contextRef="#ctx0" brushRef="#br0" timeOffset="-393610.2293">5384-143 997 0,'-1'-3'244'0,"4"12"85"16,-2 8-292-16,-4 12-9 15,0 6-13-15,5 12-1 16,-1-3-5-16,2 0 1 16,4-9-3-16,-3-3 1 15,-1-10-1-15,-1 1-5 16,-4-6-19-16,-4-8-323 15,-5-9 97-15</inkml:trace>
          <inkml:trace contextRef="#ctx0" brushRef="#br0" timeOffset="-394136.3406">6236-52 927 0,'0'-3'275'15,"0"3"54"-15,4 5-262 16,4 4-30-16,4 5-27 16,5 1-3-16,5 0-3 15,9-3 1-15,-1-3-1 16,10-3 3-16,-4-1 2 16,-4 6-342-16,-14 4 116 0</inkml:trace>
          <inkml:trace contextRef="#ctx0" brushRef="#br0" timeOffset="-392908.9476">6768 0 992 0,'-7'-8'315'0,"11"4"48"15,7-2-258-15,13-2-71 16,3-7-19-16,13-5 0 16,2 2-5-16,10 0-42 15,-7 0-15-15,-2 10-322 16,-13 1 62-16</inkml:trace>
          <inkml:trace contextRef="#ctx0" brushRef="#br0" timeOffset="-392213.0696">7220-322 1130 0,'11'-12'248'0,"1"-12"114"16,11-3-325-16,12-2-5 16,1-2-4-16,10 1 3 15,-2 7-12-15,4 4-6 16,-7 5-10-16,6 5-23 15,-10 7-26-15,-5 8-335 16,-16 5 80-16</inkml:trace>
          <inkml:trace contextRef="#ctx0" brushRef="#br0" timeOffset="-392449.4376">7252 146 1084 0,'0'-2'247'0,"3"-4"100"0,9-5-316 16,14-8-12-16,9-6-5 15,14-5-1-15,-1 0-5 16,11 2-1-16,-7 9-4 15,-2 1 1-15,-15 8-2 16,-3 6-26-16,-15 1-332 16,-10 7 102-16</inkml:trace>
          <inkml:trace contextRef="#ctx0" brushRef="#br0" timeOffset="-392661.877">7421-486 921 0,'-11'10'306'0,"6"9"32"16,1 10-226-16,4 15-99 15,0 0-10-15,3 11 2 16,2-8 0-16,4 3-13 16,-5-12 344-16,4 6-676 15,-1-8 324-15</inkml:trace>
          <inkml:trace contextRef="#ctx0" brushRef="#br0" timeOffset="-391735.6003">7782-310 1135 0,'-15'51'233'0,"-4"8"118"16,7 0-340-16,6 8 2 15,8-19-1-15,4-4-1 16,4-13-6-16,4-12 0 16,1-20 1-16,6-17 3 15,-1-11-2-15,3-11 3 16,0-2-3-16,-2-5-2 15,-4 15-2-15,-5 2 0 16,-9 13-2-16,0 11 0 16,-5 18-1-16,-2 8 4 15,-2 8 1-15,1 10 5 16,2-3 1-16,0-1 5 16,3-7-4-16,5-6-1 15,7-16 0-15,11-13 5 16,5-13-3-16,12-15 1 0,2-1 1 15,1-2-3-15,-8 10-7 16,-6 6-2-16,-14 14-2 16,-5 7 0-16,-7 9 0 15,-6 5 5-15,0 4 2 16,-1 6 4-16,-1-4 2 16,2-1 2-16,3-4-4 15,5-10-2-15,2-3-1 0,4-4 3 16,3-4-28-16,-5 5-400 15,-5 14 131-15</inkml:trace>
        </inkml:traceGroup>
      </inkml:traceGroup>
      <inkml:traceGroup>
        <inkml:annotationXML>
          <emma:emma xmlns:emma="http://www.w3.org/2003/04/emma" version="1.0">
            <emma:interpretation id="{41293412-4169-4F85-9A2D-035D1D784748}" emma:medium="tactile" emma:mode="ink">
              <msink:context xmlns:msink="http://schemas.microsoft.com/ink/2010/main" type="line" rotatedBoundingBox="24077,1679 31984,1054 32122,2808 24216,3433"/>
            </emma:interpretation>
          </emma:emma>
        </inkml:annotationXML>
        <inkml:traceGroup>
          <inkml:annotationXML>
            <emma:emma xmlns:emma="http://www.w3.org/2003/04/emma" version="1.0">
              <emma:interpretation id="{08CC8182-1235-4E77-8BE2-E2938A2D85DB}" emma:medium="tactile" emma:mode="ink">
                <msink:context xmlns:msink="http://schemas.microsoft.com/ink/2010/main" type="inkWord" rotatedBoundingBox="24077,1679 26006,1527 26144,3281 24216,3433">
                  <msink:destinationLink direction="with" ref="{55BEF22D-83D2-407B-B1A3-36071CD28D45}"/>
                </msink:context>
              </emma:interpretation>
              <emma:one-of disjunction-type="recognition" id="oneOf8">
                <emma:interpretation id="interp12" emma:lang="" emma:confidence="1">
                  <emma:literal/>
                </emma:interpretation>
              </emma:one-of>
            </emma:emma>
          </inkml:annotationXML>
          <inkml:trace contextRef="#ctx0" brushRef="#br0" timeOffset="-426210.0036">406 1411 437 0,'9'-26'435'16,"-1"10"-100"-16,-1 10-2 16,1 12-242-16,-4 22-15 15,3 26-31-15,-4 29-6 16,-3 2-3-16,-2 9 0 16,1-12-17-16,2-15-3 15,1-37-4-15,5 0 1 16,2-13-2-16,3-20 9 15,1-14-1-15,2-8 4 16,-3-12-3-16,-6-23-1 16,-8-6-8-16,-4-10-2 0,-7 13-4 15,-4 5 2-15,5 23-1 16,1 18 3-16,5 20-2 16,2 13 1-16,4 6-2 15,6 13 1-15,4 0-3 16,13 2 0-16,4-7-2 15,14-16 1-15,5-22 0 0,15-24 2 16,-7-12 0-16,5-23 2 16,-13 5 1-16,-10 1-2 15,-13 21-2-15,-9 6 1 16,-11 22 0-16,-3 12-2 16,-3 8-3-16,4 8 0 15,-1 13 0-15,-3 14-1 16,8 1 3-16,2 10 1 15,-1 4 0-15,10-7 6 16,8-19-34-16,3 3-411 16,4-32 131-16</inkml:trace>
          <inkml:trace contextRef="#ctx0" brushRef="#br0" timeOffset="-425835.7989">438 2449 1177 0,'9'1'252'0,"18"-11"119"16,16-13-340-16,27-18-14 15,7-13 4-15,11-45-2 16,-1 11-7-16,2 14-2 15,-16 22-5-15,0 9-20 16,-14 42-27-16,-9-4-341 16,-14 4 84-16</inkml:trace>
          <inkml:trace contextRef="#ctx0" brushRef="#br0" timeOffset="-288720.4052">-727 1451 236 0,'-12'19'68'0,"1"1"8"15,6-3-62-15,4-1-15 16,5-8 5-16,7-8 54 16,7-15 54-16,14-28 29 15,4-14 13-15,18-28 14 16,-1-9-46-16,3-19-33 16,-8 18-28-16,-10 2-8 0,-9 22-20 15,-9 13-5-15,-10 28-11 16,-10 10 5-16,5 13-4 15,-13 5 2-15,8 5-4 16,-3 5-1-16,0 4-9 16,2 4 1-16,4 4-1 15,-3 6-2-15,4-2 0 16,4 7 0-16,3-1-1 16,2 9-2-16,-1-1-2 0,4 9-3 15,-1 3 0-15,1 7 3 16,1-9 3-16,15 5-313 15,-3-19 112-15</inkml:trace>
        </inkml:traceGroup>
        <inkml:traceGroup>
          <inkml:annotationXML>
            <emma:emma xmlns:emma="http://www.w3.org/2003/04/emma" version="1.0">
              <emma:interpretation id="{75F947F1-1F5A-4A89-AD09-58066C3A9423}" emma:medium="tactile" emma:mode="ink">
                <msink:context xmlns:msink="http://schemas.microsoft.com/ink/2010/main" type="inkWord" rotatedBoundingBox="26631,1852 30382,1556 30462,2571 26712,2868"/>
              </emma:interpretation>
              <emma:one-of disjunction-type="recognition" id="oneOf9">
                <emma:interpretation id="interp13" emma:lang="" emma:confidence="1">
                  <emma:literal/>
                </emma:interpretation>
              </emma:one-of>
            </emma:emma>
          </inkml:annotationXML>
          <inkml:trace contextRef="#ctx0" brushRef="#br0" timeOffset="-424247.5561">2823 1334 1054 0,'2'-3'290'16,"-1"6"64"-16,-2 10-287 0,1 6-55 16,-11 14 0-16,3 6 0 15,-5 16 16-15,2 1 5 16,-1 3 4-16,4-7-2 15,2-7 3-15,6-8-9 16,2-5 0-16,4-19-3 16,9 6-5-16,-3-7-6 15,13-9 1-15,2-3-5 16,14 3 3-16,3-12-2 16,15 1-1-16,-3-2-4 0,8-15-8 15,-8 10-35-15,0 4-277 16,-16-26-122-16,-13-11-83 15</inkml:trace>
          <inkml:trace contextRef="#ctx0" brushRef="#br0" timeOffset="-423828.828">3559 1085 1138 0,'0'-6'272'0,"0"6"108"16,-1 1-329 0,-10 15 5-16,0 6-10 0,-7 16 1 15,-5 9-9-15,4 15-1 16,3 5-13-16,10 6 1 16,9-11-8-16,8 3-3 15,4-8-8-15,11-9 3 16,-3-14-5-16,12-9 0 15,-2-9-1-15,6-12-41 16,-2-5-43-16,4-18-354 16,-9-3 64-16</inkml:trace>
          <inkml:trace contextRef="#ctx0" brushRef="#br0" timeOffset="-422766.9254">4092 1194 695 0,'-3'-3'444'15,"3"11"-81"-15,3 10-65 16,0 3-294-16,3 6 1 16,-3-1-4-16,-2 2 3 15,1-10 4-15,4 1 1 16,-2-8-11-16,1 1 61 16,-2-6-426-16,3-4 154 15</inkml:trace>
          <inkml:trace contextRef="#ctx0" brushRef="#br0" timeOffset="-422615.3315">4093 960 974 0,'-4'-3'366'0,"4"-6"16"0,3 3-232 15,-2 8-131-15,2 2-33 16,0 7 42-16,6 9-410 15,7-4 141-15</inkml:trace>
          <inkml:trace contextRef="#ctx0" brushRef="#br0" timeOffset="-422381.7004">4462 1290 1086 0,'-2'3'391'16,"-5"9"22"-16,5 8-243 16,4 4-167-16,2 3-1 15,-1-4-2-15,6 1 1 16,1-3 2-16,0-2-60 16,-2-4 100-16,2-1-456 15,-7-14 126-15</inkml:trace>
          <inkml:trace contextRef="#ctx0" brushRef="#br0" timeOffset="-421655.0797">4735 1103 788 0,'6'0'414'0,"6"-4"-43"15,2 4-125 1,9 1-214-16,2 4-20 0,6-4 1 15,-4 5-6-15,8 0-2 16,-3 0-2-16,4-9-14 16,-4 0-20-16,0-9-24 15,-9-6-11-15,-2-12-21 16,-7-2 12-16,-4-2 20 16,-5 4 24-16,-4 0 19 15,-4 11 39-15,0 10 31 16,-3 6 4-16,2 15 9 15,-2 11-5-15,-2 21-2 16,2 5-29-16,0 8 0 16,1 1-7-16,2 0-4 15,5-11-12-15,1 1-2 16,0-5-5-16,1 2-7 16,-1-16-32-16,2-9-359 0,-2-19 101 15</inkml:trace>
          <inkml:trace contextRef="#ctx0" brushRef="#br0" timeOffset="-421356.5797">5366 677 1117 0,'0'-6'244'0,"6"9"101"0,8 6-316 15,0 4-17-15,4 10 16 16,2 5 8-16,1 9 15 16,-2 3-8-16,1 13-4 15,-6 2-16-15,-11 5-5 16,-14 1-12-16,-13 10 4 16,-9-8 2-16,-13 11 2 15,-9 0-4-15,-17 23-30 16,-1 2 139-16,-2-6-529 15</inkml:trace>
          <inkml:trace contextRef="#ctx0" brushRef="#br0" timeOffset="-424781.6887">1811 1856 1116 0,'17'-11'234'0,"12"-7"109"16,7 6-330-16,14-6-6 16,-3 4 0-16,14 0 0 15,-10 5-3-15,9 3 1 16,-7 5-5-16,3 1-47 16,-23 1-300-16,4 7 82 15</inkml:trace>
          <inkml:trace contextRef="#ctx0" brushRef="#br0" timeOffset="-424567.2995">1931 1948 1100 0,'-9'17'320'16,"10"-17"55"-16,15-6-301 15,20-2-57-15,14-4-20 16,17-11 3-16,7 2 5 0,11 0 3 15,-12 1 1-15,1-4-50 16,-10 10-52-16,-5-1-287 16,-16 3 27-16</inkml:trace>
        </inkml:traceGroup>
        <inkml:traceGroup>
          <inkml:annotationXML>
            <emma:emma xmlns:emma="http://www.w3.org/2003/04/emma" version="1.0">
              <emma:interpretation id="{9C225043-10EA-4025-BADA-2ACDD6B016C6}" emma:medium="tactile" emma:mode="ink">
                <msink:context xmlns:msink="http://schemas.microsoft.com/ink/2010/main" type="inkWord" rotatedBoundingBox="31400,1442 32010,1394 32097,2490 31487,2538"/>
              </emma:interpretation>
              <emma:one-of disjunction-type="recognition" id="oneOf10">
                <emma:interpretation id="interp14" emma:lang="" emma:confidence="1">
                  <emma:literal/>
                </emma:interpretation>
              </emma:one-of>
            </emma:emma>
          </inkml:annotationXML>
          <inkml:trace contextRef="#ctx0" brushRef="#br0" timeOffset="-388177.1725">6560 1011 1000 0,'-7'0'265'15,"-1"-5"81"-15,8 3-280 16,6 1-33-16,3-7-6 15,13 1-19-15,-1-4-3 16,6-4-1-16,10-9 5 0,2-2 2 16,5-12 5-16,2-6-2 15,5-15 2-15,-4-2-6 16,3-3-1-16,-10 7-6 16,-5 10 2-16,-14 19-6 15,-12 19 4-15,-9 23-3 16,-11 31 6-16,-4 13-2 15,1 15 7-15,5 3-2 16,8 0 2-16,11-23-5 0,24-18 2 16,10-31-32-16,20-37-355 15</inkml:trace>
          <inkml:trace contextRef="#ctx0" brushRef="#br0" timeOffset="-388499.3095">6815 906 968 0,'-1'-18'325'16,"-1"2"38"-16,2 13-257 15,2 19-66-15,-2 17-29 16,-2 23-5-16,2 11-4 16,-1 19 6-16,1-2-4 15,1 10 3-15,2-17-1 0,3 7 2 16,2-22-6-16,-1-6 7 16,1-26-21-16,-5-20-75 15,-3-27-286-15,-3-18 53 16</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3:43.3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E8973A-8359-47FE-A5F7-FCEDB89C0A16}" emma:medium="tactile" emma:mode="ink">
          <msink:context xmlns:msink="http://schemas.microsoft.com/ink/2010/main" type="inkDrawing" rotatedBoundingBox="997,6637 8046,6407 8051,6568 1002,6799" shapeName="Other"/>
        </emma:interpretation>
      </emma:emma>
    </inkml:annotationXML>
    <inkml:trace contextRef="#ctx0" brushRef="#br0">-4 185 820 0,'-5'5'250'16,"1"-2"42"-16,2-2-206 0,2-1-65 16,6 0-3-16,-3-1-11 15,0 1 5-15,5 0-9 16,-1 0 6-16,-2 0-4 16,4 0 12-16,5 1 0 15,-2 1 13-15,2-1-5 16,4 2 10-16,0-3-11 15,0 2 4-15,-3-1-12 16,7 1 6-16,-4-1-10 0,8 2 10 16,-2 4-7-16,6-4 12 15,1 1-9-15,5 1 8 16,0 1-13-16,8-2 2 16,-6-1-11-16,8 5 3 15,-8-7-5-15,0-1 4 16,-5-1-3-16,7 2 8 15,-9-1 0-15,12 2 12 16,-4 1-1-16,7 2 11 16,-4-1-8-16,7-1-2 15,-5 2-6-15,8-4 2 16,-4-1-13-16,8-1 3 16,-3-1 0-16,2 2-4 15,-5 0-4-15,12-1 2 16,-7 4-4-16,10-2 4 0,0 2-3 15,11 0 2-15,-6-1-4 16,12-2 5-16,-9-3-4 16,12-2 2-16,-8-2-3 15,11-4 4-15,-4 0-4 16,14-1 4-16,-10 2-3 16,11-4 2-16,-14 5-2 0,13-3 4 15,-14 3-4-15,16-1 3 16,-10 1-3-16,14-1 2 15,-14 2-2-15,14-2 3 16,-13 3-5-16,16 0 5 16,-10-1-3-16,14 4 2 15,11-1 0 1,-2-1-3-16,6 2 5 16,2 1-4-16,1-4 1 15,-26 3 0-15,18-2 3 16,-13 1-4-16,15-4 4 15,-8 2-2-15,19-4 1 16,-17 0-2-16,18-2 3 16,-19 2-3-16,16 7 3 15,-18 4-2-15,14 4 1 16,-19 2-2-16,14 3 3 16,-20-3-3-16,15 0 1 15,-20 0-1-15,9-1 1 0,-16 0-1 16,5-4 1-16,-17-1-1 15,10 0 0-15,-17 0 0 16,2 3 1-16,-15-1-1 16,-4-2 1-16,-19-3 0 15,-1 3 5-15,-17-5 0 16,-4 1 8-16,-3 0 5 16,-7 3 6-16,-4-1 0 0,3 2 1 15,-3 0-3-15,-7 3-42 16,4-3-60-16,-13-1-382 15,-16-7 68-15</inkml:trace>
  </inkml:traceGroup>
</inkml:ink>
</file>

<file path=ppt/ink/ink7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03:49.2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5609E4-8F60-491E-AD4F-57462D0F7DD8}" emma:medium="tactile" emma:mode="ink">
          <msink:context xmlns:msink="http://schemas.microsoft.com/ink/2010/main" type="inkDrawing" rotatedBoundingBox="10885,9701 10900,9701 10900,9716 10885,9716" shapeName="Other"/>
        </emma:interpretation>
      </emma:emma>
    </inkml:annotationXML>
    <inkml:trace contextRef="#ctx0" brushRef="#br0">0 0 0,'0'0'0</inkml:trace>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3:50.7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D9A476-2B21-4BE0-B29F-0195A0165076}" emma:medium="tactile" emma:mode="ink">
          <msink:context xmlns:msink="http://schemas.microsoft.com/ink/2010/main" type="inkDrawing" rotatedBoundingBox="1886,6990 2080,5712 2938,5842 2745,7120" hotPoints="2198,5847 2559,5785 2888,6079 2749,6744 2416,7102 2104,6942" semanticType="enclosure" shapeName="Hexagon"/>
        </emma:interpretation>
      </emma:emma>
    </inkml:annotationXML>
    <inkml:trace contextRef="#ctx0" brushRef="#br0">440 64 292 0,'0'-5'277'0,"-1"-7"-64"15,-2 3-9-15,1-5-107 16,-1 10-17-16,-1-9 6 0,1 12 4 16,0-4 9-16,0 5-16 15,-4-3-7-15,3 3-14 16,-4 3-8-16,-2-6-13 15,-4 8-8-15,0 1-7 16,-2 9-8-16,-1-1-3 16,-4 10-6-16,0-6-3 15,-5 8-3-15,8-2 1 0,-8 5-2 32,4 2 1-32,-2 3 0 0,6 0 1 0,-9 5 1 15,7-4 0-15,-3 3 0 16,7-5-1-16,-4 4 1 15,3-8 2-15,2 3 0 16,6-5-1-16,3 3 0 16,4-4-1-16,8 6-3 15,3-6 0-15,5 10-1 16,3-4 0-16,4 7 1 16,-1-7-1-16,6 5 1 15,1-10-1-15,8-6 2 16,3-7-1-16,9-7 1 15,0-7 1-15,3-10-2 0,-5-4 2 16,4-13-3-16,-7-2 4 16,4-9-2-16,-8-1 3 15,-2-7-2-15,-8 7 1 16,-1-10 0-16,-6 4 1 16,-3-5 0-16,-6 3-1 15,-4-7 2-15,-5 9-4 16,-11-2 5-16,1 6 2 0,-13-3 11 15,0 9 1-15,-10 0 10 16,-2 9-1-16,-7 5 8 16,4 9-5-16,-12 9-4 15,4 10-5-15,-5 9-5 16,4 3-9-16,-2 9-5 16,13-4 0-16,3 2-21 15,13-3-53-15,14-4-395 16,4-7 94-16</inkml:trace>
    <inkml:trace contextRef="#ctx0" brushRef="#br0" timeOffset="91089.6873">455 59 994 0,'-18'0'280'0,"-11"8"66"0,4 4-285 15,-6 6-22-15,7-4-26 16,-5-8-3-16,5 0-6 16,-5 0 1-1,3 3-7-15,-3 11-2 0,1 10 0 16,-3 22 3-16,1 16 3 16,-5 21 5-16,-3 42 24 15,5 7-12 1,8-1 6-16,12-4-4 0,20-13 0 15,16-49-9-15,15-7-5 16,5-25-7-16,14-10-1 16,-1-17 2-16,16-13 3 15,-3-13 0-15,10-16 1 16,-9-14 2-16,-2-31-1 16,-16-8-1-16,-2-28 0 15,-20 5-1-15,-7-14 0 16,-14 17 2-16,-9-8 21 15,-15 22 12-15,-15-7 27 16,-8 20 9-16,-17 3 5 16,-4 22-21-16,-14 7-13 0,6 18-27 15,-10 3-13-15,9 22-20 16,-13 1-64-16,12 9-44 16,-21 33-349-16,16-2 42 15</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00.1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B062B3-0418-4427-915F-88B22DE08AA9}" emma:medium="tactile" emma:mode="ink">
          <msink:context xmlns:msink="http://schemas.microsoft.com/ink/2010/main" type="inkDrawing" rotatedBoundingBox="3226,11917 3373,17540 3270,17543 3123,11920" semanticType="callout" shapeName="Other">
            <msink:sourceLink direction="with" ref="{9F72C046-C478-4C60-9D86-BF8B0C264E84}"/>
            <msink:sourceLink direction="with" ref="{A7E890C5-30F8-404B-85BE-6FDF38880436}"/>
          </msink:context>
        </emma:interpretation>
      </emma:emma>
    </inkml:annotationXML>
    <inkml:trace contextRef="#ctx0" brushRef="#br0">9-3 1074 0,'0'-2'273'0,"0"5"92"16,0 5-307-16,-2 7 5 15,2 3-13-15,-1 5 13 16,1 14-7-16,-2 10-3 15,1-2-19-15,-1 11-5 16,2 2-16 0,0 6-1-16,0-5-6 0,2 15 6 15,-2-6 2-15,1 19 13 16,-1-7-2-16,-1 14 4 0,-1-7-6 16,2 18-4-16,2-13-12 15,-2 8 0-15,1-12-2 16,2 17 4-16,0-12-4 15,0 14 4-15,2-1-4 16,-4 10-1-16,-1-15-1 16,0 15 1-1,-3-15-4-15,0 15 2 0,2-9-1 0,4 6 0 16,-2-10-1-16,5 5 4 16,-1-11-3-16,3 17 2 15,-4-10-1-15,2 7 0 16,-1-8-1-16,-2 5 1 15,-2-12-2-15,2 14 1 16,2-11-1-16,-2 10 1 16,1-7-2-16,3 12 3 15,-1-11-3-15,1 11 2 16,2-13-1-16,5 4 3 16,-3-16 2-16,4 10 2 15,-3-15-1-15,-6 8 2 16,-1-5-3-16,-2-1 0 15,-5-15 2-15,2 10 3 16,0-14 1-16,-3 5 3 0,1-5-2 16,-4 6-2-16,2-14-3 15,-1 0 1-15,1-13-4 16,1-7 2-16,0-14 0 16,0-4 3-16,1-12 1 15,-1-4 3-15,2-4-2 16,-2-2 0-16,3-1-3 0,-3 4-17 15,-2-1-36-15,-3-1-113 16,2 3-20-16,-4-6-339 16,1 2 9-16</inkml:trace>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00.8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F72C046-C478-4C60-9D86-BF8B0C264E84}" emma:medium="tactile" emma:mode="ink">
          <msink:context xmlns:msink="http://schemas.microsoft.com/ink/2010/main" type="inkDrawing" rotatedBoundingBox="2810,17462 11727,17780 11719,18001 2802,17684" shapeName="Other">
            <msink:destinationLink direction="with" ref="{79B062B3-0418-4427-915F-88B22DE08AA9}"/>
            <msink:destinationLink direction="with" ref="{E574E1D4-7B65-473E-867E-343F4EE425EC}"/>
            <msink:destinationLink direction="with" ref="{B595407D-4912-4FA3-8A63-C9A1B04C9DD1}"/>
            <msink:destinationLink direction="with" ref="{596480F5-0DF8-4590-8CA2-8ACAD89A80C4}"/>
          </msink:context>
        </emma:interpretation>
      </emma:emma>
    </inkml:annotationXML>
    <inkml:trace contextRef="#ctx0" brushRef="#br0">-8 3 1216 0,'-4'6'276'0,"8"-2"103"16,10 2-356-16,6 0-18 15,1-3-8-15,15 5 3 0,-4-2 2 16,15 2 2-1,-1 2 1-15,16-2 1 16,-6-2 1-16,19 5 2 0,-6-5-3 16,12-3-1-16,-7 4-2 15,13 2-1 1,-10-4-3-16,12 6 2 0,-1 2 6 0,17-1 5 16,-9-1 2-1,19 0 0-15,-7 2 1 0,18-2-7 16,-9-4-3-16,21 0-4 15,-14-3 1-15,22-2-2 16,-14-2 2 0,18 7-2-16,-15-7 2 0,20 6-2 15,-14-3 0-15,21 11 1 16,-18-11-1-16,23 12 0 16,-13 2 0-16,17 1 1 15,-21-4 0-15,23 8-1 16,-13-3-1-16,20-6 1 15,-21-1 2-15,22-5-3 16,-17-6 1-16,15-2 1 16,-24-1 0-16,24 4 0 15,-22-1-1-15,16 2 1 16,-18 2-1-16,21 1 1 0,-19-5-3 16,11 1 1-16,-16-4 2 15,18 1 0-15,-20-4-2 16,15 2 2-16,-15 0 0 15,20 2 0-15,-18-1-1 16,10 1 0-16,-16-4 1 16,10 0 0-16,-21-1-1 15,5 0 1-15,-22 2 1 0,4-1-2 16,-24 4 1-16,4-2 1 16,-23-2-1-1,3 1 1-15,-18-3 0 0,-4 1 0 16,-16 3-1-16,-4 0 3 15,-20 3-9-15,-10 0-50 16,-10 0-6-16,-9-3-349 16,-11 3 61-16</inkml:trace>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03.8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232E5E-1DAB-4131-BB49-803A7EB2E933}" emma:medium="tactile" emma:mode="ink">
          <msink:context xmlns:msink="http://schemas.microsoft.com/ink/2010/main" type="writingRegion" rotatedBoundingBox="1902,10762 3573,10762 3573,12078 1902,12078"/>
        </emma:interpretation>
      </emma:emma>
    </inkml:annotationXML>
    <inkml:traceGroup>
      <inkml:annotationXML>
        <emma:emma xmlns:emma="http://www.w3.org/2003/04/emma" version="1.0">
          <emma:interpretation id="{68763DE5-2CBB-4359-BE4C-649AFC7397C7}" emma:medium="tactile" emma:mode="ink">
            <msink:context xmlns:msink="http://schemas.microsoft.com/ink/2010/main" type="paragraph" rotatedBoundingBox="1902,10762 3573,10762 3573,12078 1902,12078" alignmentLevel="1"/>
          </emma:interpretation>
        </emma:emma>
      </inkml:annotationXML>
      <inkml:traceGroup>
        <inkml:annotationXML>
          <emma:emma xmlns:emma="http://www.w3.org/2003/04/emma" version="1.0">
            <emma:interpretation id="{E7F9E40B-6D59-409A-BBB9-51427A8D8F68}" emma:medium="tactile" emma:mode="ink">
              <msink:context xmlns:msink="http://schemas.microsoft.com/ink/2010/main" type="line" rotatedBoundingBox="1902,10762 3573,10762 3573,12078 1902,12078"/>
            </emma:interpretation>
          </emma:emma>
        </inkml:annotationXML>
        <inkml:traceGroup>
          <inkml:annotationXML>
            <emma:emma xmlns:emma="http://www.w3.org/2003/04/emma" version="1.0">
              <emma:interpretation id="{A7E890C5-30F8-404B-85BE-6FDF38880436}" emma:medium="tactile" emma:mode="ink">
                <msink:context xmlns:msink="http://schemas.microsoft.com/ink/2010/main" type="inkWord" rotatedBoundingBox="1902,10762 3573,10762 3573,12078 1902,12078">
                  <msink:destinationLink direction="with" ref="{79B062B3-0418-4427-915F-88B22DE08AA9}"/>
                </msink:context>
              </emma:interpretation>
              <emma:one-of disjunction-type="recognition" id="oneOf0">
                <emma:interpretation id="interp0" emma:lang="" emma:confidence="1">
                  <emma:literal/>
                </emma:interpretation>
              </emma:one-of>
            </emma:emma>
          </inkml:annotationXML>
          <inkml:trace contextRef="#ctx0" brushRef="#br0">29 0 1141 0,'-15'11'387'15,"3"-2"39"-15,7 6-283 16,9 2-120-16,3 2-19 16,1 0-72-16,-1 6-358 15,1 0 95-15</inkml:trace>
          <inkml:trace contextRef="#ctx0" brushRef="#br0" timeOffset="-246.1132">139 439 1120 0,'-5'21'275'0,"-9"9"88"0,1 7-324 16,-2 29-24-1,1 3-12-15,5 10 4 16,4-10 0-16,8 1 10 0,8-32-6 15,12-15 6-15,5-16-4 16,13-17 1-16,8-13-6 16,0-22 1-16,-4-10-3 15,-1-16-37 1,-17 4 191-16,-1-14-545 0,-8 10 208 16</inkml:trace>
          <inkml:trace contextRef="#ctx0" brushRef="#br0" timeOffset="-1613.9148">808 1172 1007 0,'-17'33'313'0,"8"-9"63"15,6 3-261-15,7-7-53 16,4 0-5-16,3-11-19 15,7 2 1-15,6-17-9 16,10-13 3-16,2-16-10 16,17-22-1-16,-1-22-7 15,13-21-1-15,-4-9-8 0,2-11 0 16,-10 21-3 0,-1 14 1-16,-17 29-2 0,-3 23-3 15,-8 22-1-15,-3 20 10 16,-3 8 3-16,5 31 10 15,-5 13 3-15,7 22 2 16,-9-1-9-16,3 14-3 16,-1-25-9-16,5-5-56 15,-8-29 412-15,23-23-818 16,-8-26 355-16</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05.5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44C7C1-E52D-4BEA-8627-C4C0492556BD}" emma:medium="tactile" emma:mode="ink">
          <msink:context xmlns:msink="http://schemas.microsoft.com/ink/2010/main" type="inkDrawing" rotatedBoundingBox="5156,12360 9508,16453 9367,16602 5015,12509" semanticType="callout" shapeName="Other">
            <msink:sourceLink direction="with" ref="{A6E84463-B5E3-434B-9A95-D61ABD4D82CC}"/>
            <msink:sourceLink direction="with" ref="{7E817458-7970-4381-AE13-25C98978C678}"/>
          </msink:context>
        </emma:interpretation>
      </emma:emma>
    </inkml:annotationXML>
    <inkml:trace contextRef="#ctx0" brushRef="#br0">-2 0 604 0,'4'7'461'0,"5"13"-110"15,17 20-14-15,14 7-332 0,20 22-4 16,5 9-3-16,19 27 3 16,-1 1 0-16,21 30 6 15,-1-5 2-15,24 22 2 31,-1-15 1-31,21 21 2 0,-3-19-6 16,23 25 2-16,-10-17-1 0,25 23 4 16,-9-18 5-16,16 26 6 15,-19-22 1-15,24 23 1 16,-24-25 5-16,14 16 3 16,-19-22-1-16,22 9-2 15,-32-28 0-15,12 12-14 16,-26-27-8-16,8 0-3 0,-31-22-3 15,5 5-2-15,-29-25 2 16,0-5 0-16,-27-17 0 16,-5-4 3-16,-23-19-12 15,-4-6-69-15,-18-15 463 16,-6 4-820-16,-14-19 357 16</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06.1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74E1D4-7B65-473E-867E-343F4EE425EC}" emma:medium="tactile" emma:mode="ink">
          <msink:context xmlns:msink="http://schemas.microsoft.com/ink/2010/main" type="inkDrawing" rotatedBoundingBox="5289,16235 10040,11482 10095,11537 5344,16290" semanticType="callout" shapeName="Other">
            <msink:sourceLink direction="with" ref="{9F72C046-C478-4C60-9D86-BF8B0C264E84}"/>
            <msink:sourceLink direction="with" ref="{4A103198-ADA7-4D1D-AE9D-56E585A91E86}"/>
          </msink:context>
        </emma:interpretation>
      </emma:emma>
    </inkml:annotationXML>
    <inkml:trace contextRef="#ctx0" brushRef="#br0">0 4749 1183 0,'9'-20'242'16,"17"-14"116"-16,10-7-354 15,25-25-3-15,9-6-2 16,26-20 2-16,7-5-1 0,30-33 0 16,1 1 0-16,28-30 4 15,2-5 0-15,30-38 2 16,-13 18 1-16,34-33 12 15,-7-4 4 1,32-36 7-16,-19 22 0 0,40-38 1 16,-21 18-12-16,27-10-6 15,-35 37-8-15,20-13-1 16,-38 33-2-16,-1 11 0 16,-44 43-1-16,-2 4 1 15,-42 41 0-15,-13 13 0 16,-35 25 1-16,-10 0-45 15,-24 15-287-15,-2 21-70 16,-19 15-118-16</inkml:trace>
  </inkml:traceGroup>
</inkml:ink>
</file>

<file path=ppt/ink/ink7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04:03.2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47AE32-2EA8-49E8-AA98-CC39D32169CB}" emma:medium="tactile" emma:mode="ink">
          <msink:context xmlns:msink="http://schemas.microsoft.com/ink/2010/main" type="inkDrawing" rotatedBoundingBox="9424,13748 9446,13700 9477,13715 9455,13763" shapeName="Other"/>
        </emma:interpretation>
      </emma:emma>
    </inkml:annotationXML>
    <inkml:trace contextRef="#ctx0" brushRef="#br0">34 0 0,'-38'31'15,"38"-31"-15,27 22 16</inkml:trace>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14.7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6DC52EC-67A3-4D36-99A2-C1568AB32CB9}" emma:medium="tactile" emma:mode="ink">
          <msink:context xmlns:msink="http://schemas.microsoft.com/ink/2010/main" type="writingRegion" rotatedBoundingBox="7083,14621 7152,14621 7152,17692 7083,17692"/>
        </emma:interpretation>
      </emma:emma>
    </inkml:annotationXML>
    <inkml:traceGroup>
      <inkml:annotationXML>
        <emma:emma xmlns:emma="http://www.w3.org/2003/04/emma" version="1.0">
          <emma:interpretation id="{E3D194DE-C7D7-420E-B60F-8A05EA4CECA1}" emma:medium="tactile" emma:mode="ink">
            <msink:context xmlns:msink="http://schemas.microsoft.com/ink/2010/main" type="paragraph" rotatedBoundingBox="7083,14621 7152,14621 7152,17692 7083,17692" alignmentLevel="1"/>
          </emma:interpretation>
        </emma:emma>
      </inkml:annotationXML>
      <inkml:traceGroup>
        <inkml:annotationXML>
          <emma:emma xmlns:emma="http://www.w3.org/2003/04/emma" version="1.0">
            <emma:interpretation id="{1307BE0B-100A-48FF-BDEE-AFF79A4AC031}" emma:medium="tactile" emma:mode="ink">
              <msink:context xmlns:msink="http://schemas.microsoft.com/ink/2010/main" type="line" rotatedBoundingBox="7083,14621 7152,14621 7152,17692 7083,17692"/>
            </emma:interpretation>
          </emma:emma>
        </inkml:annotationXML>
        <inkml:traceGroup>
          <inkml:annotationXML>
            <emma:emma xmlns:emma="http://www.w3.org/2003/04/emma" version="1.0">
              <emma:interpretation id="{7F975D93-53DB-456E-AB34-C470DFC81D09}" emma:medium="tactile" emma:mode="ink">
                <msink:context xmlns:msink="http://schemas.microsoft.com/ink/2010/main" type="inkWord" rotatedBoundingBox="7090,14621 7140,14621 7140,15656 7090,15656"/>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50 0 1081 0,'-4'53'234'15,"-7"41"100"-15,2 9-318 16,-2 23-10-16,4-8-1 15,-1 11 1-15,8-27-2 0,6-3 1 16,5-25-4 0,-4 0-338-16,0-11 110 0</inkml:trace>
        </inkml:traceGroup>
        <inkml:traceGroup>
          <inkml:annotationXML>
            <emma:emma xmlns:emma="http://www.w3.org/2003/04/emma" version="1.0">
              <emma:interpretation id="{628386F1-7FDF-4392-A2CE-4571CE1F8F02}" emma:medium="tactile" emma:mode="ink">
                <msink:context xmlns:msink="http://schemas.microsoft.com/ink/2010/main" type="inkWord" rotatedBoundingBox="7083,16702 7152,16702 7152,17692 7083,17692"/>
              </emma:interpretation>
            </emma:emma>
          </inkml:annotationXML>
          <inkml:trace contextRef="#ctx0" brushRef="#br0" timeOffset="222.8011">62 2081 657 0,'-13'93'188'0,"-4"7"-188"16,0-7-93-16</inkml:trace>
          <inkml:trace contextRef="#ctx0" brushRef="#br0" timeOffset="269.1997">-4 2886 958 0,'6'41'245'0,"-3"-5"76"15,0-3-258-15,0-5-35 16,-3-6-2-16,0-8-6 16,0-3-3-16,-3-11-19 15,-3-11-332-15,-3-6 104 16</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6:34.9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4E52E7F-4539-4729-A04E-49383968B6B6}" emma:medium="tactile" emma:mode="ink">
          <msink:context xmlns:msink="http://schemas.microsoft.com/ink/2010/main" type="writingRegion" rotatedBoundingBox="1547,709 11476,-1096 12020,1898 2092,3703"/>
        </emma:interpretation>
      </emma:emma>
    </inkml:annotationXML>
    <inkml:traceGroup>
      <inkml:annotationXML>
        <emma:emma xmlns:emma="http://www.w3.org/2003/04/emma" version="1.0">
          <emma:interpretation id="{3BB8C667-7BBB-4013-9B1E-ACE36ED33059}" emma:medium="tactile" emma:mode="ink">
            <msink:context xmlns:msink="http://schemas.microsoft.com/ink/2010/main" type="paragraph" rotatedBoundingBox="1567,574 6775,-72 6903,958 1695,1605" alignmentLevel="1"/>
          </emma:interpretation>
        </emma:emma>
      </inkml:annotationXML>
      <inkml:traceGroup>
        <inkml:annotationXML>
          <emma:emma xmlns:emma="http://www.w3.org/2003/04/emma" version="1.0">
            <emma:interpretation id="{DC8F64F1-CA2B-4FBD-96A3-022C7AD7B3A1}" emma:medium="tactile" emma:mode="ink">
              <msink:context xmlns:msink="http://schemas.microsoft.com/ink/2010/main" type="line" rotatedBoundingBox="1567,574 6775,-72 6903,958 1695,1605"/>
            </emma:interpretation>
          </emma:emma>
        </inkml:annotationXML>
        <inkml:traceGroup>
          <inkml:annotationXML>
            <emma:emma xmlns:emma="http://www.w3.org/2003/04/emma" version="1.0">
              <emma:interpretation id="{D65F74D5-F5A7-4D14-A0C6-CF2AAB47F98D}" emma:medium="tactile" emma:mode="ink">
                <msink:context xmlns:msink="http://schemas.microsoft.com/ink/2010/main" type="inkWord" rotatedBoundingBox="1575,638 4143,319 4263,1286 1695,1605">
                  <msink:destinationLink direction="with" ref="{171CAD09-D5BB-4BC4-8228-51E3BA7C5EB7}"/>
                </msink:context>
              </emma:interpretation>
              <emma:one-of disjunction-type="recognition" id="oneOf0">
                <emma:interpretation id="interp0" emma:lang="" emma:confidence="1">
                  <emma:literal/>
                </emma:interpretation>
              </emma:one-of>
            </emma:emma>
          </inkml:annotationXML>
          <inkml:trace contextRef="#ctx0" brushRef="#br0">35 217 529 0,'-14'-13'387'15,"5"2"-50"-15,1 5-73 16,4 4-139-16,5 7-62 15,4 13-19-15,-2 12-30 16,3 24-9-16,1 12-7 16,1 18 4-16,3-10 6 0,-2 10 1 15,4-24-3-15,-5-10 2 16,1-21-2-16,-1-11-7 16,-1-24 6-16,-1-22 0 15,2-20 1-15,-7-27-3 16,2-13 8-16,-9-13-8 15,-6 12 1-15,0 4-4 16,0 29 4-16,-3 19-5 16,3 22-1-16,10 24-6 15,2 19 2-15,3 17-2 16,3 8 3-16,12 13 1 16,2-6 4-16,7-2 0 15,5-16 0-15,11-13-4 16,-2-15 0-16,0-22 1 15,-5-11 4-15,-1-18 2 16,-12-5 6-16,-8-16 7 0,-9 3 11 16,-9-8 8-16,-9 6 5 15,-6 1 5-15,-2 12-5 16,-4 5-8-16,6 16-9 16,-1 3-9-16,7 13-6 15,3 4-3-15,6 4-2 16,6-2-60-16,5 10-20 15,2-2-343-15,4 10 48 0</inkml:trace>
          <inkml:trace contextRef="#ctx0" brushRef="#br0" timeOffset="360.6154">631 140 502 0,'-2'-6'439'16,"-2"4"-93"-16,-4 1-11 15,1 2-255-15,1 4-26 16,3 10-30-16,-4 14-13 16,4 10-10-16,2 16-2 15,2 4 4-15,7 0-1 16,1-16 3-16,11-14-6 16,0-26 0-16,11-29-1 15,0-18 1-15,11-28 2 0,-10-6 7 16,-2-4 0-16,-13 13 1 15,-9 12 1-15,-10 26 4 16,-2 13 9-16,-4 14 2 16,-3 16-3-16,2 14 0 15,-4 11-8-15,4 7-10 16,3 7-3-16,7-9 3 16,5-3-2-16,8-11 1 15,5-13-49-15,0-14-15 0,5-14-332 16,-4-10 57-16</inkml:trace>
          <inkml:trace contextRef="#ctx0" brushRef="#br0" timeOffset="832.9285">971 47 509 0,'-9'37'291'0,"-2"14"-1"16,5 4-114-16,3 7-44 15,4-6-48-15,9-1-26 16,5-14-28-16,7-9-15 16,3-20-6-16,7-18-12 15,1-18 9-15,0-30 6 0,1-15 7 16,1-18 2-16,-11 5 7 16,-6-7 9-1,-12 17 0-15,-10 6 13 0,-13 12 5 16,-4 9 14-16,-7 18-8 15,1 11-6-15,3 12-15 16,1 12-11-16,5 2-14 16,3 4-9-16,6-1-1 15,4 0-6-15,7-6 2 16,8-1-10-16,2-6 7 0,7-1-4 16,-3 1 4-16,4 1-3 15,-5 4 5-15,0 10-10 16,-1 6 3-16,0 7-3 15,-4 6 5-15,4 10 0 16,-5-3 7-16,2 5 0 16,-2-7-1-16,1 4 1 15,-2-11 1-15,3-6 2 16,-2-10-26-16,-5-7-59 16,2-15-124-16,-6-12-214 15,-3-5-32-15</inkml:trace>
          <inkml:trace contextRef="#ctx0" brushRef="#br0" timeOffset="1529.3378">1320-220 845 0,'-3'-7'263'0,"3"5"32"0,4 7-228 15,4 8-54-15,2 10-17 16,3 20 0-16,2 4 11 15,-2 13 6-15,1-5 9 16,-2 9 10-16,3-11 8 0,1 4 11 16,-3-3 6-16,1 6 4 15,-2-4-7-15,-4 10-1 16,-2-12-9-16,-2 1-8 16,-1-14-6-16,-3-11-4 15,2-16-8-15,-1-10 13 16,-1-16 2-16,0-24 4 15,2-14-2-15,4-31-2 16,3-4-15-16,3-6-8 16,0 22-5-16,-1 11-4 15,0 28-2-15,-2 10-9 16,-2 18 1-16,4 7-2 16,1 9 3-16,2 1 2 15,-2 6 8-15,4 0-1 16,-3 0 3-16,-1-1-2 15,-3-2 1-15,0-2-2 16,0-7 2-16,-3-3-4 0,0-6 4 16,-1-5-3-16,-2-5 6 15,-3-9-1-15,1-3 6 16,-1-9-2-16,-3-1 2 16,-4 4-3-16,1 3 0 15,-7 7-1-15,3 6 1 0,2 12-6 16,1 3 0-1,2 15-4-15,5 0 0 0,3 7-3 16,5-7 4-16,13-3-7 16,2-12 1-16,13-14-49 15,5-8-25-15,6-12-47 16,-6-1 37-16,0-7-354 16,-14 6 130-16</inkml:trace>
          <inkml:trace contextRef="#ctx0" brushRef="#br0" timeOffset="7687.9652">2027 72 355 0,'-5'-16'339'16,"-1"1"-28"-16,-1 5-30 15,4 2-84-15,-8-1-47 16,0 1-5-16,2 2-43 16,-1 5-4-16,-4-1-28 0,3 7-14 15,1 5-25-15,-7 15-9 16,6 2-14-16,1 12-4 16,4 4 3-16,3 4-2 15,7-11-1-15,2-1 1 16,2-10-2-16,4-12 0 15,-1-13 2-15,11-20 3 16,-2-14 0-16,7-24 3 16,-2-1 0-16,-3-6-3 15,-9 8-2-15,-4 12-1 16,-6 22-2-16,-5 9-4 16,-1 17-2-16,2 23 1 15,-1 14 0-15,4 11 3 16,-1 1 4-16,10 1 2 15,1-15-1-15,6-12 0 16,3-20-3-16,5-18-74 0,-5-14 89 16,-2-24-474-16,-9-2 114 15</inkml:trace>
          <inkml:trace contextRef="#ctx0" brushRef="#br0" timeOffset="8378.9114">2218-168 819 0,'-9'3'430'16,"4"1"-40"-16,-1 6-156 0,5 11-171 16,-2 0-38-16,1 9 0 15,4 1-5-15,1-5 3 16,3-5-9-16,0-2 1 15,3-9-8-15,2-6 2 16,2-5-3-16,-1-8 4 16,2-5-4-16,-2 0 3 15,-1 2-6-15,1 12-2 16,0 3-4-16,2 17 0 16,-1 7-3-16,3 10 4 15,-3 2 2-15,4 5 2 16,-3-6-1-16,4 4 3 15,-3-7-4-15,2 5 3 0,-7-4-3 16,-8 5 2-16,-4-3 3 16,-10 6 5-16,-6-9 0 15,-8 1 4-15,3-10 4 16,-4-9 8-16,4-14-2 16,-1-12 4-16,4-15-4 15,7-19-4-15,5-6-13 0,10-13-1 16,5-1-5-1,13-10 0-15,4 9-2 0,8-4 3 16,-2 13-3-16,4-1 2 16,-4 9-1-16,-6 0 2 15,-10 6-1-15,-5 0 1 16,-9 14 1-16,-9 5 3 16,-6 13-1-16,1 12 1 15,-7 11-2-15,1 16 0 16,2 10-5-16,4 13 1 15,5 2-2-15,12 7 1 16,2-12 0-16,10-5 1 16,3-11-1-16,11-13-1 15,-2-13-2-15,7-13 4 16,-4-15-51-16,8-3-414 16,-12-1 125-16</inkml:trace>
        </inkml:traceGroup>
        <inkml:traceGroup>
          <inkml:annotationXML>
            <emma:emma xmlns:emma="http://www.w3.org/2003/04/emma" version="1.0">
              <emma:interpretation id="{4C15D186-B1F5-458A-80B6-1533216FE634}" emma:medium="tactile" emma:mode="ink">
                <msink:context xmlns:msink="http://schemas.microsoft.com/ink/2010/main" type="inkWord" rotatedBoundingBox="4341,229 6775,-72 6876,745 4443,1047"/>
              </emma:interpretation>
              <emma:one-of disjunction-type="recognition" id="oneOf1">
                <emma:interpretation id="interp1" emma:lang="" emma:confidence="1">
                  <emma:literal/>
                </emma:interpretation>
              </emma:one-of>
            </emma:emma>
          </inkml:annotationXML>
          <inkml:trace contextRef="#ctx0" brushRef="#br0" timeOffset="10523.9427">3248-535 577 0,'-12'-22'415'16,"11"6"-62"-16,-2 16-50 0,3-3-205 15,3 7-29-15,4 11-8 16,-2 10-20-16,8 7-3 15,4 10-10-15,1 16 9 16,2 2 2-16,4 10 13 16,-7-8-6-16,4 5 1 15,-6-12-12-15,-1-5-5 16,-5-20-14-16,3-7-2 16,-7-14-5-16,2-10 5 15,1-13 0-15,4-15 1 16,2-13-2-16,7-16 0 15,0-6-5-15,5 3-2 16,-6 19-3-16,0 15-6 16,-8 19-5-16,1 19-4 15,-8 11 1-15,1 16 1 16,-5 6 6-16,1 11 4 0,-2-6 3 16,5-4 0-16,1-11-2 15,3-16-1-15,-3-8-2 16,4-10 3-16,0-3 2 15,0-16 3-15,-2-4 2 16,-1-17 3-16,-8 2 0 16,-2-9-2-16,-6 14-2 0,-2 7-1 15,2 13-4-15,3 11 1 16,0 13-5-16,7 10 0 16,-1 2 1-16,8 9 2 15,1-8 0-15,8 2 2 16,-4-13-1-16,7-4 1 15,1-9-2-15,5-10 3 16,-8-8-1-16,1-11 5 16,-3 0-2-16,-8-5 0 15,-4 9 0-15,1 2-1 16,-2 12-4-16,-5 5-4 16,2 11 1-16,0 10-1 15,2 6-2-15,1 8 2 16,5 3 6-16,2 0-2 15,-1-5-2-15,6-4 2 16,2-6-2-16,3-11-1 16,3-3 2-16,4-17 2 0,-4-4 1 15,2-13 2 1,-3 0 1-16,-4-10 1 0,-9 9-2 16,-4 0 0-16,-7 8 0 31,-4 7-1-31,-5 6-2 0,1 8 1 0,-1 8-3 15,1 8-2-15,3 6-1 0,4 11 1 16,3-1 0 0,5 6 1-16,1-5 1 0,5-1 1 15,1-5-1-15,4-3 1 16,1-5-1-16,4-4 0 16,-2-5 0-16,2-5 0 15,-3-1-1-15,2-2 2 16,-8-5-1-16,0 0-11 15,-3-5-35-15,-4-6-91 16,-4-4 11-16,1-15-372 16,-5-4 47-16</inkml:trace>
          <inkml:trace contextRef="#ctx0" brushRef="#br0" timeOffset="10814.4149">3838-602 1087 0,'-10'-5'377'0,"1"1"76"16,6 7-299-16,0 0-42 16,-2 0-46-16,5 0-16 15,3 3-84-15,2-1-424 16,2 4 128-16</inkml:trace>
          <inkml:trace contextRef="#ctx0" brushRef="#br0" timeOffset="11288.3581">4197-664 1053 0,'6'7'319'0,"1"8"74"15,4 5-255 1,1 11-63-16,5 14 14 0,-5-2-17 16,6 8-10-16,-1-8-22 15,4-4-10-15,-1-12-20 16,1-7-2-16,-7-12-3 16,-1-5 2-16,-2-8 1 15,-1-10 4-15,3 0-3 0,-1-8 2 16,1 2-5-16,3 6-5 15,-6 10-5-15,1 10-3 16,-2 8-1-16,-1 10 0 16,-2 0 5-16,-3 6 3 15,4-2 1-15,-2 2 4 16,-5-3 3-16,-2-1 9 16,-1-2 1-16,-9-2 6 15,-2 1-1-15,-5-7-1 16,-6 0-8-16,-5-6-1 15,1-4-5-15,-3-7-22 16,10 1-22-16,6-6-84 16,9 4-35-16,10 0-341 15,6-4 39-15</inkml:trace>
          <inkml:trace contextRef="#ctx0" brushRef="#br0" timeOffset="9482.907">2949-285 1006 0,'-10'-17'342'0,"-4"4"66"16,-3 5-238-16,1 8-59 15,-6 11-11-15,1 11-37 16,-2 16-14-16,7 5-31 15,-1 8-5-15,9-7-8 16,7-1 1-16,4-17-2 0,8-8-1 16,1-10-2-1,4-10 4-15,3-9 0 0,2 1 3 16,-1-4 0-16,2 0 0 16,1 5-6-16,1 8-2 15,1 7-3-15,4 11-2 16,1 1 0-16,-1 8 2 15,-4 4 2-15,-2 0 1 16,-3 1 1-16,-5 2-1 16,-3-6-1-16,-6-1 0 15,-6-2 1-15,-7 2 3 16,-4-6 3-16,-7 0 7 16,-2-7 7-16,-7-7 4 15,1-9 1-15,-6-7 1 16,3-10-8-16,2-10-6 0,10-2-6 15,10-5-3-15,8 1-3 16,10 0-1-16,7 4 0 16,9-2 1-16,1 1-2 15,5-10 2-15,-1 2 1 16,-6-6-1-16,-8 2 0 16,-1 2 2-16,-10 18 0 15,-7 0 0-15,0 15-2 0,-7 2 1 16,-1 11-1-1,-6 5 0-15,2 5-1 0,-1 9 3 16,4 3-2-16,-4 6 0 16,10-2 0-16,3 6 0 15,5-4-2-15,4 1 1 16,2-10 0-16,2-1 1 16,3-12 2-16,2-6-65 15,-5-14-50-15,16-7-382 16,-3-17 46-16</inkml:trace>
          <inkml:trace contextRef="#ctx0" brushRef="#br0" timeOffset="11849.6165">4615-355 1071 0,'8'5'276'16,"-2"4"89"-16,3 0-307 15,0-3-16-15,2 2-18 0,-1-4-3 16,1-5-10-16,0-1-1 16,-4 1-5-16,-1-2 2 15,-4 0-1-15,-2 4 0 16,-5 4-9-16,1 10 5 15,-2 9-2-15,1 11 1 16,2 4-2-16,5 5 9 16,4-4-4-16,3-5 3 15,3-11 0-15,5-19 5 16,2-13-2-16,10-22 2 16,0-11-1-16,6-18 1 15,-3 8-6-15,1-2-1 16,-7 18-3-16,-5 13-4 15,-4 19-4-15,-6 18 21 0,-5 15 18 16,-2 19 23 0,-2 2 11-16,1 5 14 0,1-15-20 15,7-4-14-15,1-16-24 16,6-15-6-16,2-13-10 16,1-15 5-16,-3-5-3 15,-2-14 2-15,-1 6-2 16,-3 9 0-16,-5 11-7 15,-7 11-2-15,7 13-2 16,-6 17 1-16,2-1-2 0,5 7 3 16,-4-3 0-16,2-3 1 15,2-14 0-15,4-9-38 16,-4-8-71-16,14-23-381 16,-3-4 65-16</inkml:trace>
        </inkml:traceGroup>
      </inkml:traceGroup>
    </inkml:traceGroup>
    <inkml:traceGroup>
      <inkml:annotationXML>
        <emma:emma xmlns:emma="http://www.w3.org/2003/04/emma" version="1.0">
          <emma:interpretation id="{1CA38E60-2760-4793-838F-F10BB9C94DD9}" emma:medium="tactile" emma:mode="ink">
            <msink:context xmlns:msink="http://schemas.microsoft.com/ink/2010/main" type="paragraph" rotatedBoundingBox="2774,1384 9001,251 9218,1449 2992,2581" alignmentLevel="2"/>
          </emma:interpretation>
        </emma:emma>
      </inkml:annotationXML>
      <inkml:traceGroup>
        <inkml:annotationXML>
          <emma:emma xmlns:emma="http://www.w3.org/2003/04/emma" version="1.0">
            <emma:interpretation id="{01B32633-6175-46CE-895B-A0DB93ECF78E}" emma:medium="tactile" emma:mode="ink">
              <msink:context xmlns:msink="http://schemas.microsoft.com/ink/2010/main" type="line" rotatedBoundingBox="2774,1384 9001,251 9218,1449 2992,2581"/>
            </emma:interpretation>
          </emma:emma>
        </inkml:annotationXML>
        <inkml:traceGroup>
          <inkml:annotationXML>
            <emma:emma xmlns:emma="http://www.w3.org/2003/04/emma" version="1.0">
              <emma:interpretation id="{802C16AF-0B4D-42AC-9FA3-71EC0D9B2F7C}" emma:medium="tactile" emma:mode="ink">
                <msink:context xmlns:msink="http://schemas.microsoft.com/ink/2010/main" type="inkWord" rotatedBoundingBox="2839,1738 2868,1733 2984,2372 2955,2377"/>
              </emma:interpretation>
              <emma:one-of disjunction-type="recognition" id="oneOf2">
                <emma:interpretation id="interp2" emma:lang="" emma:confidence="1">
                  <emma:literal/>
                </emma:interpretation>
              </emma:one-of>
            </emma:emma>
          </inkml:annotationXML>
          <inkml:trace contextRef="#ctx0" brushRef="#br0" timeOffset="-1227.3118">1235 1044 755 0,'3'-26'309'0,"-8"10"18"0,7 8-200 16,-5 10-37-16,4 7-51 16,1 12-9-16,7 3-15 15,-2 14-3-15,4 6-7 16,6 11 1-16,-5-4-4 16,-5 9 3-16,7-6-1 15,-2 4 2-15,-4-11 1 16,2-2 1-16,3-8-3 15,-9-4-32-15,-4-10-24 0,-4 3-300 16,-7-13 60-16</inkml:trace>
        </inkml:traceGroup>
        <inkml:traceGroup>
          <inkml:annotationXML>
            <emma:emma xmlns:emma="http://www.w3.org/2003/04/emma" version="1.0">
              <emma:interpretation id="{71E612AA-339B-49DE-81C8-7CD195D3A3AA}" emma:medium="tactile" emma:mode="ink">
                <msink:context xmlns:msink="http://schemas.microsoft.com/ink/2010/main" type="inkWord" rotatedBoundingBox="4017,1158 7118,594 7336,1791 4235,2355"/>
              </emma:interpretation>
              <emma:one-of disjunction-type="recognition" id="oneOf3">
                <emma:interpretation id="interp3" emma:lang="" emma:confidence="1">
                  <emma:literal/>
                </emma:interpretation>
              </emma:one-of>
            </emma:emma>
          </inkml:annotationXML>
          <inkml:trace contextRef="#ctx0" brushRef="#br0" timeOffset="15883.1971">3637 638 551 0,'7'-8'406'0,"2"0"-54"15,-4 5-113-15,-2 2-68 16,0 4-86-16,-1 0-2 15,-1 9-22-15,1 11 7 0,-2 3-13 16,-5 13 0-16,-3 4-16 16,-1 4-3-16,-4-8-15 15,-1 2-1-15,0-14-8 16,1-4-1-16,2-8-3 16,-4-4-1-16,3-5-7 15,-6-3-62-15,1-5-37 0,2-5-85 16,3-5-274-16,2-7 31 15</inkml:trace>
          <inkml:trace contextRef="#ctx0" brushRef="#br0" timeOffset="16320.574">3435 355 1151 0,'-12'-3'390'16,"3"6"51"-16,7 2-326 16,7 2-39-16,4 3-52 15,4 0-15-15,6-1-7 16,3 3-25-16,0-4-51 0,5 6-368 15,-4-7 81-15</inkml:trace>
          <inkml:trace contextRef="#ctx0" brushRef="#br0" timeOffset="16075.2296">3552 669 616 0,'10'-1'396'16,"-1"4"-48"-16,4 8-56 15,3 5-196-15,4 7-8 16,-2 1-22-16,6 5 0 15,1-3-21-15,4-6-4 16,-2-7-11-16,2-4-4 16,-8-4-12-16,-1 1-4 15,-11-3 2-15,-2-1-75 16,-8-7-316-16,-7 2-50 16,-10-3-163-16</inkml:trace>
          <inkml:trace contextRef="#ctx0" brushRef="#br0" timeOffset="16731.4622">3840 566 1037 0,'8'44'261'0,"4"6"97"16,4-4-304-16,1-2-5 16,0-8-16-16,-1 2-8 15,1-9-15-15,-3-2-2 16,-4 1-4-16,-5-1 1 16,-2-9 3-16,-8-1 16 15,-1-8 8-15,-4-8 8 0,-5-7-2 16,-2-7 0-16,5-7-15 15,-3-7-8-15,7-8-8 16,7-8-1-16,4-4-4 16,-2-4 1-16,7 1-2 15,-2-5 0-15,1 9 0 16,1-1 1-16,4 9-2 0,2 5 0 16,1 13-2-16,3 7-1 15,-3 11-1-15,3 7 0 16,-2 5 1-16,-3 9 1 15,-4 0 0-15,-3 12 7 16,-6 1 4-16,-7 5 12 16,-5 6 4-16,-10 9 9 15,1-5-2-15,-5 0-4 16,5-3-11-16,0-9-1 16,4-14-6-16,7-3-67 15,1-12-42-15,12-9-352 16,10-12 37-16</inkml:trace>
          <inkml:trace contextRef="#ctx0" brushRef="#br0" timeOffset="17384.4046">4062 527 742 0,'1'10'402'0,"7"12"-31"0,-2 2-119 15,1 5-166-15,1 1-29 16,1 2-4-16,0-3-18 15,-1-2-8-15,-2-6-20 16,1-4 0-16,-2-12-3 0,-2-8 4 16,1-13-2-16,3-6 3 15,-4-7 0-15,0-5 1 16,-3 1-5-16,-3-3 1 16,-2 10-3-16,-1 3-1 15,1 11-4-15,5 9-1 16,2 13-1-16,7 9 2 15,2-1 2-15,2 2 7 16,2-4 3-16,4-7 4 16,-3-4-2-16,7-3 1 15,-2-7-3-15,11-12 1 16,-6-2-4-16,3-16 1 16,-8-6-2-16,-1-2 0 15,-11 10-2-15,-5 5 0 16,-8 18-2-16,-4 13 0 15,-5 11-1-15,-1 19-1 0,9 6 2 16,2 10 9-16,2-7 5 16,5-1 10-16,6-9 2 15,-4-7 2-15,4-16-9 16,7-2-4-16,4-11-10 16,0-18 2-16,8-12-1 15,0-12 2-15,-5-6-5 16,-5-4-8-16,-3 8-11 15,-8 11-3-15,-4 18-4 0,-1 11 0 16,-4 17 9-16,-1 14 8 16,-1 12 0-16,3 9 13 15,-1 0 8-15,4 0 10 16,-3-14 0-16,11-4 3 16,-4-12-9-16,5-7-4 15,-1-7-9-15,6-3-1 16,-5-11-4-16,-3-13-69 15,-3 0-61-15,0-11-367 16,-3-5 32-16</inkml:trace>
          <inkml:trace contextRef="#ctx0" brushRef="#br0" timeOffset="14023.9018">2707 716 1054 0,'-2'-4'304'0,"5"2"78"16,8 2-294-16,10 0-8 15,5 5-26-15,15-11 2 16,3-9-14-16,10 0-7 16,1-2-15-16,3-4-3 15,-7 8-9-15,-7-2 1 16,-12 5-10-16,-11 1-66 15,-10-5 270-15,-16 14-633 16,-8 9 233-16</inkml:trace>
          <inkml:trace contextRef="#ctx0" brushRef="#br0" timeOffset="14243.3316">2810 873 1055 0,'-2'3'288'16,"5"-2"86"-16,6-1-294 0,4-4-5 16,3-4-14-16,13-6 5 15,1-2-14-15,10-2-8 16,-1-1-19-16,2 1-7 16,-4 8-11-16,1 0-38 15,-10 3-42-15,0 2-356 16,-1 8 70-16</inkml:trace>
          <inkml:trace contextRef="#ctx0" brushRef="#br0" timeOffset="13825.4317">2914 688 734 0,'3'-19'358'0,"4"3"10"15,-1 5-176-15,1 10-42 16,1 4-56-16,-1 9 8 0,1 12-23 16,-2 17-7-16,-3 6-16 15,-1 14-10-15,-2-5-25 16,1 0-9-16,-2-14-8 15,4-8 3-15,-2-14-2 16,2-8-4-16,-6-9-15 16,-4-8-71-16,-4-2-35 15,-9-7-342-15,4 0 36 16</inkml:trace>
          <inkml:trace contextRef="#ctx0" brushRef="#br0" timeOffset="14568.0385">3327 648 754 0,'0'-9'326'0,"2"9"11"16,1 5-161-16,0-1-80 15,3 8-14-15,0 5-23 16,-2 6 3-16,-1-5-14 16,0 9 2-16,-1-2-13 15,-4 2 0-15,4-6-9 16,0 8-3-16,-1-3-11 15,2 7-1-15,2-1-5 0,-1 3-3 16,1-3-2-16,-1-8-14 16,2-10-29-16,0-13-52 15,-1-13 37-15,1-11-378 16,-1-6 100-16</inkml:trace>
          <inkml:trace contextRef="#ctx0" brushRef="#br0" timeOffset="17862.3122">4482 238 1077 0,'-9'0'394'0,"6"8"34"16,1 0-262-16,2-1-113 15,8 1-17-15,1-4-27 16,5-1 0-16,5 0-3 16,10-1-42-16,-3-4-32 15,9-1-33-15,-3 0-15 16,-2-1-36-16,-6-2 41 16,-1 3 25-16,-8 1 34 15,0 2 37-15,-7 2 44 0,0 4 25 16,-7 6 14-16,-2 8 23 15,-4 4-13-15,-4 11 19 16,-3 1-9-16,1 4 7 16,2-8-19-16,3-8-9 15,4-9-30-15,5-4-16 16,7-14-19-16,3-5 0 16,5-1 0-16,7-6 2 15,-1 1 0-15,3 6 1 16,-1 5-2-16,0 5-3 15,-3 4-3-15,1 8 1 16,-4 2-1-16,-2 6 1 16,-6 3 1-16,-3 1 5 15,-6-3 6-15,-7-2 17 0,-7-4 4 16,-3-8 4-16,-2-1-3 16,-7-7-3-16,3-1-24 15,-3-4-89-15,4-10-46 16,2-4-357-1,6-4 19-15</inkml:trace>
          <inkml:trace contextRef="#ctx0" brushRef="#br0" timeOffset="18467.3389">4998 451 741 0,'19'-11'399'0,"0"2"-2"15,-3 3-174-15,1-1-72 16,-8 2-73-16,2-1-23 15,-5-3-36-15,3-3-8 16,-8 4-6-16,1-1 1 16,-4 1-3-16,4 7 8 15,-5 8 0-15,-3 9 6 16,3 6 2-16,1 12 6 16,1 2-5-16,4 2 2 15,4-8-6-15,1-8-2 16,6-10-7-16,11-12 3 15,3-12-4-15,8-16 2 0,1-5-4 16,-1-11-14-16,-12 3-9 16,-4 2-6-1,-11 17-4-15,-4 15-8 0,-8 14 15 16,0 18 14-16,-2 6 14 16,0 13 18-16,2-4 20 15,3-2 9-15,3-12-6 16,7-7-4-16,2-14-18 0,6-16-6 15,3-4-8 1,5-12-1-16,-3-8-1 0,1-6 0 16,-4 9-5-16,-5 6-6 15,-3 11-5-15,-1 14-3 16,-2 8 0-16,0 5 3 16,0 4 2-16,2-1 5 15,1-5 0-15,0-1 0 16,0-6 0-16,-1-6-34 15,-7-7-57-15,-2-1-387 16,-16-2 75-16</inkml:trace>
          <inkml:trace contextRef="#ctx0" brushRef="#br0" timeOffset="172603.7415">3676 289 918 0,'-23'-7'244'0,"-1"-2"60"16,-2 0-257-16,2 0-32 15,6 2-12-15,-3-3 12 16,2 4 9-16,1 2 10 15,5 2 0-15,-3 1 4 16,3 2-13-16,-4 1-5 16,3-1-13-16,-4 2 0 15,0 3-4-15,0 1 3 16,-4 0 0-16,1 2 5 16,-2-3-3-16,1 5-1 0,0-2-2 15,1-1-8-15,-2 1-5 16,-4 1-2-16,1-1-1 15,-12 4 3-15,0 3 5 16,-6 2 7-16,-1 2 9 16,-5 6 13-16,10-2 3 15,-5 7 5-15,7 0-5 16,-5 3-5-16,10-4-13 16,-6 5 2-16,14-3 20 31,13-17 8-31,2 2-28 0,-37 48-3 15,16 2-11-15,-4 7 0 16,13-7-2-16,14-23 1 16,8-3 2-16,-2 6 1 15,12 6 6 1,3 2-3-16,10-7 3 16,1-4-1-16,10-3 3 15,-1-12 0-15,10 1 3 16,1-4-5-16,12 3 1 15,-5-6-4-15,13-2-2 16,-5-9-2-16,6 3-2 16,-8-9-2-16,9-4-1 15,-11-7-3-15,9-2-2 0,-10-5-1 16,10-10 3-16,-9 0-1 16,5-4 4-16,-7-1 3 15,5-10 3-15,-8 10 0 16,5-5 1-16,-10-3 0 15,7-7 1-15,-4 2-2 16,6-13 1-16,-3 1 1 16,7-5-1-16,-5 11-1 0,3-2 3 15,-9 8 0-15,-3 2 1 16,-9 9 1-16,-3-1 1 16,-14 9-1-16,-7-2-1 15,-7 5-3-15,-5-6 0 16,-10-1-1-16,-9-6 1 15,-2-7 0-15,-22-16 4 16,-8 3-1-16,-19-8-2 16,-4 3-4-16,-11 2-1 15,10 18-3-15,-12 9 13 16,15 18 5-16,-13 15 0 16,4 16-13-16,-12 25-45 15,13 14-40-15,1 29-349 16,12 4 65-16</inkml:trace>
        </inkml:traceGroup>
        <inkml:traceGroup>
          <inkml:annotationXML>
            <emma:emma xmlns:emma="http://www.w3.org/2003/04/emma" version="1.0">
              <emma:interpretation id="{0FA35DE8-58E5-4E8F-8D1A-C2B1791E84F3}" emma:medium="tactile" emma:mode="ink">
                <msink:context xmlns:msink="http://schemas.microsoft.com/ink/2010/main" type="inkWord" rotatedBoundingBox="7482,706 9032,424 9156,1103 7606,1385"/>
              </emma:interpretation>
              <emma:one-of disjunction-type="recognition" id="oneOf4">
                <emma:interpretation id="interp4" emma:lang="" emma:confidence="1">
                  <emma:literal/>
                </emma:interpretation>
              </emma:one-of>
            </emma:emma>
          </inkml:annotationXML>
          <inkml:trace contextRef="#ctx0" brushRef="#br0" timeOffset="21409.3868">6262-54 855 0,'18'-20'307'0,"-9"-6"63"16,-1 12-213-16,-5 14-17 0,-5 10-23 16,-15 17-9-16,-1 15-37 15,-14 25-18-15,-1 9-28 16,-8 17-13-16,6-5-7 16,0 9-1-16,8-15-1 0,1-10 1 15,11-20-3-15,0-17 3 16,7-20 0-16,5-15-5 15,3-7-25-15,5-25-63 16,4-9-7-16,4-25-354 16,4-3 59-16</inkml:trace>
          <inkml:trace contextRef="#ctx0" brushRef="#br0" timeOffset="21854.0226">6040 343 1279 0,'-1'2'309'0,"7"1"114"15,3-2-368-15,9-1-8 16,3 0-11-16,10-9 2 15,-1-1-11-15,8-6-4 16,-3 0-10-16,6-3-68 16,-8 6-42-16,4 2-352 15,-3 11 39-15</inkml:trace>
          <inkml:trace contextRef="#ctx0" brushRef="#br0" timeOffset="21612.8518">6280-83 683 0,'20'-14'403'16,"-13"28"-44"-16,-8 9-72 15,-1 18-217-15,-2 15-1 16,-6 0-11-16,4 9 7 16,6-7-16-16,2 4 0 15,4-14-10-15,5 1-7 16,-1-13-17-16,4 2-5 16,-5-15-7-16,3-2 1 0,-7-7-42 15,-7-6 55-15,-2-7-457 16,-13-5 130-16</inkml:trace>
          <inkml:trace contextRef="#ctx0" brushRef="#br0" timeOffset="22175.7291">6482 451 1049 0,'3'14'315'0,"3"-7"62"0,10-2-259 16,4-7-73-16,11-11-1 15,-3-4-8-15,12-6-4 16,-4-3-15-16,7-3-12 16,-5 8-40-16,4 1-1 15,-10 4-219-15,4 2-154 16,-5 4-18-16</inkml:trace>
          <inkml:trace contextRef="#ctx0" brushRef="#br0" timeOffset="22088.3944">6498 202 693 0,'3'-8'405'0,"8"7"-31"16,-3 1-103-16,4-2-175 0,0 2-31 15,6-1-8-15,3-2-27 16,5-5-8-16,4-1-14 16,7-1-18-16,-5 0-32 15,-6 1-362-15,-8 8 92 16</inkml:trace>
          <inkml:trace contextRef="#ctx0" brushRef="#br0" timeOffset="22761.5646">7122-101 991 0,'1'3'341'0,"1"15"48"15,0 11-229-15,-2 6-105 16,-4 16-2-16,-2-1-19 16,0 6-8-16,0-6-12 15,3 2-2-15,5-17-4 16,1-2 0-16,-2-11-1 0,4-9 1 15,-7-14-26-15,1-14-59 16,-1-11-10-16,1-14-152 16,-4-5-80-16,-1-8-69 15,-3 4 56-15,-5-1 106 16,-1 11 247-16,2 1 198 16,8 15 119-16,-3 9 35 15,8 8-94-15,7 12-87 16,0 9-117-16,7 5-14 15,7 1-26-15,3 5 11 16,1-6-5-16,9 3 5 16,-2-1-9-16,5-2-2 15,-4-5-9-15,4 2-4 16,-7-9-8-16,-1-2 1 16,-8-6-1-16,3-3 6 15,-9-8 5-15,2-6 8 16,-3-4 2-16,-4-6 8 0,-4-4-4 15,-1 3 8-15,-5-4-4 16,-5-9-2-16,-2 1-12 16,-10-2-5-16,-3-1-14 15,-4 4-4-15,3 12-3 16,0 5-7-16,7 10-12 16,9 9-48-16,9 5-57 0,8 5-420 15,3-5 77 1</inkml:trace>
        </inkml:traceGroup>
      </inkml:traceGroup>
    </inkml:traceGroup>
    <inkml:traceGroup>
      <inkml:annotationXML>
        <emma:emma xmlns:emma="http://www.w3.org/2003/04/emma" version="1.0">
          <emma:interpretation id="{736444DA-9FD9-4421-8D80-AA44FAD3AA4F}" emma:medium="tactile" emma:mode="ink">
            <msink:context xmlns:msink="http://schemas.microsoft.com/ink/2010/main" type="paragraph" rotatedBoundingBox="2732,1984 11677,126 12013,1741 3068,3600" alignmentLevel="2"/>
          </emma:interpretation>
        </emma:emma>
      </inkml:annotationXML>
      <inkml:traceGroup>
        <inkml:annotationXML>
          <emma:emma xmlns:emma="http://www.w3.org/2003/04/emma" version="1.0">
            <emma:interpretation id="{1510E698-CC4C-4642-A60F-357DAA34E60C}" emma:medium="tactile" emma:mode="ink">
              <msink:context xmlns:msink="http://schemas.microsoft.com/ink/2010/main" type="line" rotatedBoundingBox="2732,1984 11677,126 12013,1741 3068,3600"/>
            </emma:interpretation>
          </emma:emma>
        </inkml:annotationXML>
        <inkml:traceGroup>
          <inkml:annotationXML>
            <emma:emma xmlns:emma="http://www.w3.org/2003/04/emma" version="1.0">
              <emma:interpretation id="{CA5316DF-8E35-4D3A-B1E2-258609A214C5}" emma:medium="tactile" emma:mode="ink">
                <msink:context xmlns:msink="http://schemas.microsoft.com/ink/2010/main" type="inkWord" rotatedBoundingBox="2732,1984 4042,1712 4283,2873 2974,3145"/>
              </emma:interpretation>
              <emma:one-of disjunction-type="recognition" id="oneOf5">
                <emma:interpretation id="interp5" emma:lang="" emma:confidence="1">
                  <emma:literal/>
                </emma:interpretation>
              </emma:one-of>
            </emma:emma>
          </inkml:annotationXML>
          <inkml:trace contextRef="#ctx0" brushRef="#br0" timeOffset="-991.4129">1194 1598 910 0,'9'38'192'0,"8"12"91"16,4-1-265-16,2 7 14 16,-4-12 1-16,4-8 7 15,0-13-4-15,6 0-2 16,-2-16-17-16,8-4 1 16,-2-6 2-16,4-21 9 0,-7-31-3 15,9-25 3-15,-4-14-4 16,-1-15-11-1,-8 10-12-15,-2 12 44 0,-15 19-400 16,-12-3 145-16</inkml:trace>
          <inkml:trace contextRef="#ctx0" brushRef="#br0" timeOffset="13352.9908">2116 1430 761 0,'-12'13'394'16,"6"12"-42"-16,5 12-111 15,1 7-220-15,4 20 6 16,2 3-2-16,5 13 10 16,1-10-3-16,2 1 1 15,-4-13-11-15,7 0-1 16,-5-11-9-16,0 4-2 15,-1-7-3-15,-2-10 6 16,-4-16-1-16,5-7 4 16,4-19 0-16,6-13 8 15,7-8-5-15,12-12 0 16,-2-14-4-16,7 2 0 16,-6 6-8-16,1-4 2 15,-12 5-36-15,-1 5 131 0,-2 3-535 16,2-6 187-16</inkml:trace>
          <inkml:trace contextRef="#ctx0" brushRef="#br0" timeOffset="13023.6124">2332 1120 597 0,'16'-62'382'0,"-2"13"-35"16,-3 27-148-16,-4 15-38 15,-4 18-82-15,-1 18-5 16,-2 6-25-16,-3 18-1 16,1 2-17-16,-2 7-9 15,-2-3-17-15,-3 12 0 16,-2-9-1-16,-6 7 1 15,5-7-1-15,-3-1 1 16,4-19-2-16,-2-4 197 16,4-20-604-16,-7-13 265 0</inkml:trace>
        </inkml:traceGroup>
        <inkml:traceGroup>
          <inkml:annotationXML>
            <emma:emma xmlns:emma="http://www.w3.org/2003/04/emma" version="1.0">
              <emma:interpretation id="{51915836-996B-429D-9DD8-3449485D6A61}" emma:medium="tactile" emma:mode="ink">
                <msink:context xmlns:msink="http://schemas.microsoft.com/ink/2010/main" type="inkWord" rotatedBoundingBox="5740,2285 7011,2021 7162,2749 5892,3013"/>
              </emma:interpretation>
              <emma:one-of disjunction-type="recognition" id="oneOf6">
                <emma:interpretation id="interp6" emma:lang="" emma:confidence="1">
                  <emma:literal/>
                </emma:interpretation>
              </emma:one-of>
            </emma:emma>
          </inkml:annotationXML>
          <inkml:trace contextRef="#ctx0" brushRef="#br0" timeOffset="49923.6753">4515 1552 729 0,'2'-24'313'16,"7"-2"14"-16,0 4-175 0,6 5-56 16,-3 6-37-16,2 8-9 15,-8 6-13-15,2 13-5 16,-8 3-9-16,-3 19-1 15,-11 9-4-15,-4 21-3 16,-10 5-3-16,-10 12-3 16,2-12-2-16,-3 9-1 15,-2-15 1-15,3 3-1 16,12-16 3-16,3 2-1 16,12-21 1-16,13-10-5 15,15-19 3-15,21-12-4 16,7-22 1-16,23-14 0 15,5-4 6-15,12-5-4 0,-7 2 3 16,7 7-2 0,-19 14-5-16,0-4 74 0,-12 14-475 15,-17-1 178-15</inkml:trace>
          <inkml:trace contextRef="#ctx0" brushRef="#br0" timeOffset="49268.8942">4562 1933 1015 0,'-7'3'263'0,"5"2"80"15,13-4-291-15,7-5-6 16,11-8-9-16,18-23 7 16,9-14 0-16,21-24-3 15,4-5-9-15,7-10-9 16,-5 12-12-16,4 3-6 0,-24 20 1 16,-2 7-4-16,-12 17 1 15,-10 11 0-15,-16 6 2 16,-3 11-34-16,-10 1-20 15,-5 0-30-15,-4-5-163 16,-5 2-155-16,-2-3 1 16</inkml:trace>
        </inkml:traceGroup>
        <inkml:traceGroup>
          <inkml:annotationXML>
            <emma:emma xmlns:emma="http://www.w3.org/2003/04/emma" version="1.0">
              <emma:interpretation id="{ABB5689E-2CCC-42F7-8A60-BA37B09903E9}" emma:medium="tactile" emma:mode="ink">
                <msink:context xmlns:msink="http://schemas.microsoft.com/ink/2010/main" type="inkWord" rotatedBoundingBox="7283,1487 11767,555 11952,1445 7468,2377"/>
              </emma:interpretation>
            </emma:emma>
          </inkml:annotationXML>
          <inkml:trace contextRef="#ctx0" brushRef="#br0" timeOffset="50639.6977">5917 858 1015 0,'-3'-10'332'0,"0"13"47"16,-3 13-279-16,0 22-35 16,-3 12-37-16,-5 24-3 15,-1 0-2-15,0 13-3 16,3-13-4-16,1-1-1 0,7-21-2 15,1-11 0-15,6-14 0 16,1-16 3-16,7-21 4 16,4-24 1-16,5-15 0 15,1-28-1-15,0-11-3 16,-1-16-8-16,-10 13 1 16,-8 3-3-16,-7 25 2 0,-7 16-5 15,-3 18 3 1,-2 18-7-16,5 16 2 0,-1 13-4 15,7 9 1-15,4 16 0 16,4-1 4-16,5 2-1 16,4-9 1-16,9-11 0 15,-1-15 0-15,9-18 3 16,-3-16 5-16,7-22 1 16,-1-10 3-16,0-8-1 15,-6 4-2-15,-4 8-2 16,-9 21 5-16,-4 11 2 15,-8 15-3-15,-2 29-1 16,-1 15-2-16,-3 23-4 16,2 8-3-16,2 21 2 15,5-13 0-15,6-1 0 0,5-21-2 16,1-11-4 0,2-23 3-16,-2-16-18 0,-3-21-47 15,-1-17-395-15,-10-10-26 16,-13-11-169-16</inkml:trace>
          <inkml:trace contextRef="#ctx0" brushRef="#br0" timeOffset="51222.1975">6250 994 647 0,'3'2'379'0,"1"-1"-56"16,-1-1-95-16,5 3-194 15,8 2-25-15,-2-1 5 16,4 4 3-16,4 2 10 16,-1-3 4-16,-3 0 10 15,-1-4-8-15,1-6 17 16,-4-7 8-16,4-9-6 16,-2-11-7-16,1-9-1 15,-5 2-16-15,-7-2-3 16,-8 10 13-16,-6 12 7 15,-5 10 2-15,-6 13 1 16,2 12-18-16,-3 11-8 0,3 6-12 16,4 10-3-1,5-4-5-15,4-2 0 16,5-8-1-16,3-8-1 0,2-17 0 16,6-11 1-16,4-12 0 15,3-13 2-15,5-6 2 16,4-4 1-16,-3 5 0 15,-3 10-3-15,1 11-2 16,-7 17-5-16,-6 12 0 0,-4 12-2 16,-1 5 5-16,2 6 1 15,-1-7 6-15,2-6-2 16,2-14 1-16,5-14-3 16,1-14 4-16,7-18-4 15,0-9 5-15,4-7-2 16,-5 5 4-16,-1 7-7 15,-6 16 3-15,-2 15-11 16,-6 16 1-16,-6 15-1 16,0 6 4-16,-3 7-2 15,1-4 9-15,2-3-1 16,3-13 1-16,3-7-8 16,2-12 6-16,4-15-79 15,-4-8-31-15,-1-8-373 16,-2 0 41-16</inkml:trace>
          <inkml:trace contextRef="#ctx0" brushRef="#br0" timeOffset="52128.6313">6944 724 999 0,'2'-6'327'0,"-10"6"43"15,5 1-249-15,3-2-98 16,-1 7-10-16,4 3-11 0,3 6-5 15,2 2 1 1,-5 7-2-16,4-4 5 0,1 0 2 16,-1-4 7-16,-4 1 2 15,8-2 1-15,3 3 0 16,1 5-4-16,6 8-2 16,3 0-3-16,4 10-2 15,-6-1-1-15,-2 5-3 16,-6-4 2-16,-5 2 1 15,-8-7 6-15,-5 2 15 16,-10-9 9-16,-4 3 12 16,-2-9 3-16,-6-2 0 15,2-7-12-15,0-11 1 16,6-14-15-16,3-13-5 16,4-11-5-16,12-18-4 15,10-5-6-15,13-18 1 0,8 6 1 16,12-7-1-1,2 12 2-15,1-2-2 0,-8 20 3 16,-8 1-3-16,-10 18 3 16,-9 0-2-16,-12 15 2 15,-11 0-2-15,-5 12 1 16,-9 4-3-16,0 12 3 16,-1 6-3-16,8 5 2 15,1 8-1-15,9-4 0 0,4 2-3 16,5-5 2-1,1-1-3-15,5-11 3 0,5-4-4 16,5-11 2-16,7-12-1 16,2-10 6-16,9-14-2 15,-1-5 5-15,-3-3-1 16,-5 11 2-16,-2 4-6 16,-10 18 0-16,-3 16-5 15,-7 10 2-15,-2 11 2 16,-2 4 6-16,0 0 3 15,0-8 7-15,3-7-2 16,4-12-2-16,9-14 0 16,-1-10 0-16,9-8-2 15,0-1 0-15,-1-1-1 16,-3 10-3-16,-4 9-5 16,-8 10-3-16,-5 15-1 0,-3 11 2 15,0 9 2-15,-1 2 3 16,4-1 2-16,1-12-2 15,11-13-3-15,1-16-110 16,12-11-372-16,-6-11 87 16</inkml:trace>
          <inkml:trace contextRef="#ctx0" brushRef="#br0" timeOffset="53589.9838">7689 509 707 0,'-1'-7'226'0,"-1"-3"37"0,4 1-194 16,1-2-8 0,-3 1-13-16,1 0 14 0,3 4-2 15,-1 3 15-15,-5 2-23 16,4 1 1-16,-2 1-14 16,-3 2 0-16,3 2-11 15,1 4 1-15,1 3-8 0,-2 0 3 16,0 2-5-16,3-2-2 15,-3-1-6-15,1-5 4 16,-1 1-1-16,2-4 6 16,-1 0 3-16,-2-1 8 15,1-1-1-15,4-1 6 16,-4 2-5-16,-3-5-3 16,5 1-8-16,-5 1-6 15,0 1-9-15,0 1-3 16,4 1 0-16,-2-4-2 15,5 4 1-15,-5-2-1 16,1 0 1-16,-2-2 0 16,4 4 1-16,-5-4 1 15,4 1 8-15,-1-1 6 16,-1 2 3-16,-4 0 1 16,2-1 1-16,3 1-7 0,0 0-6 15,1 1-7-15,6 5-2 16,2 8-4-16,-3 3 2 15,6 10-3-15,2 7 4 16,-1 10 1-16,-1-5 1 16,2 6 0-16,-2-1 1 15,2 5 0-15,-4-6-3 16,3 8 1-16,-6-5-2 0,1 1 4 16,-4-5-1-16,-1-2 6 15,-1-18 0 1,-1 0 12-16,-2-12 4 0,1-7 16 15,-3-7 4-15,0-13 3 16,-2-15-11-16,2-15-4 16,0-14-16-16,3-19-6 15,2 9-4-15,-2-4 2 16,0 16-3-16,-2 8 1 16,1 17-2-16,-2 10 0 15,3 16-1-15,-2 1 1 16,-1 5-1-16,3 1-2 15,-2 5 1-15,1-10-2 16,1 8 0-16,0-1-1 16,0 2-1-16,0-6-5 15,-2 9 1-15,2-1-48 16,-1 1-36-16,-2 0-63 0,1 3-20 16,-4-4 312-16,-1-5-604 15,2-5 337-15</inkml:trace>
          <inkml:trace contextRef="#ctx0" brushRef="#br0" timeOffset="54316.2833">7841 466 491 0,'3'-15'382'0,"2"3"-50"16,-4 0-77-16,1 4-81 16,-2 2-63-16,1 4 17 15,-2 1-28-15,-4 5-5 16,-4 6-31-16,-1 8-6 16,-6 3-30-16,-2 6-1 15,0 1-7-15,0 4 0 16,3-5-5-16,-4 8-3 15,7-2-2-15,3 11 0 16,3-4-1-16,5 2 0 16,7-9 3-16,3 2-3 0,1-13 1 15,10-7-1-15,0-11-2 16,6-11 1-16,-2-13 0 16,6-18 3-16,-4-7-1 15,1-9 3-15,-7 4-4 16,-3-4 1-16,-10 10-4 15,-7 1 4-15,-6 11-3 16,-3 10 2-16,-1 13-3 0,0 12-1 16,4 15-4-16,0 17-1 15,5 3 0-15,2 4 1 16,2-2 1-16,3 1 0 16,3-19 1-16,5-2-1 15,0-9-2-15,6-16 0 16,4-15 1-16,3-7 2 15,2-8 0-15,4-12 3 16,-7 8 0-16,-3-1 1 16,-9 11-2-16,-5 10-2 15,-8 13-4-15,4 18 0 16,-5 13 0-16,3 7 1 16,0 2 4-16,3-4 2 0,-2-7 3 15,5-13-1-15,1-2-1 16,3-11-1-16,2-3 2 15,1-15-2-15,-6-1 2 16,1-5-14-16,-5 3-41 16,-5 3-106-16,-4 13-41 15,2 8-331-15,1 9 5 16</inkml:trace>
          <inkml:trace contextRef="#ctx0" brushRef="#br0" timeOffset="54905.2715">8254 316 1040 0,'3'-2'280'0,"-3"2"101"15,-2 3-299-15,7 8-2 16,-4 4-17-16,-1 14 1 16,4 10-20-16,3 15 4 15,-1-1-8-15,6 7 2 16,0-5-7-16,1 4-5 0,-3-4-7 16,4 5-5-16,-2-5-6 15,-1 4-5-15,-1-9 0 16,-2-1-1-16,-4-13 0 15,-1-5 0-15,-1-16 2 16,-4-9 14-16,1-17 3 16,1-21 0-16,-3-15 0 15,0-30-4-15,3-13-14 0,-2-20-4 16,2 5-1-16,3-6 3 16,-1 26 0-16,1 14 0 15,1 28 0-15,3 15-3 16,-3 20-3-16,5 7-4 15,2 2-2-15,1 5 2 16,0 3 0-16,0 5 1 16,-4 3 0-16,-2 4 1 15,-5 5-2-15,-5 9 6 16,-7 2 0-16,-9 9 2 16,-5-2 3-16,-7 3 1 15,1-12-4-15,1-5 1 16,9-10 0-16,9-8-29 15,10-10-43-15,11-11-65 16,3-8-22-16,13-15-109 16,2-6-203-16,5-4 63 15</inkml:trace>
          <inkml:trace contextRef="#ctx0" brushRef="#br0" timeOffset="55245.425">8574 276 738 0,'11'-28'421'0,"-7"8"-23"16,-2 9-108-16,-2 11-182 15,0 14-18-15,-3 6-45 16,0 21-5-16,-3 4-14 0,1 11 15 16,4-6 0-1,4-4 5-15,1-19-12 16,8-10-3-16,0-11-16 0,8-18 0 16,0-13-3-16,7-17 1 15,-1-5-1-15,-3-12 0 16,-7 7-4-16,-3 5 0 15,-9 21-3-15,-4 10-4 16,-1 19-6-16,-2 15 1 16,-2 15-4-16,0 13 4 15,5 4 2-15,2-2 7 16,4-5-3-16,6-13 2 16,-1-18-9-16,4-15-54 15,2-13-40-15,5-24-55 16,0-7-63-16,5-12-265 15,-6-2 70-15</inkml:trace>
          <inkml:trace contextRef="#ctx0" brushRef="#br0" timeOffset="55561.5827">8947 75 1020 0,'0'3'322'0,"-9"16"79"0,3 7-278 16,-8 9-6-16,4-2-24 16,-4 4-2-16,7-13-24 15,-1-3-11-15,10-13-23 16,-4-3-11-16,8-9-13 15,-1-2-1-15,4-3-1 16,-5 0 0-16,5 2 0 0,-1 2-4 16,3 5-3-16,5 6-1 15,-5 0-1-15,6 6-1 16,1-1 2-16,-3-2 1 16,-9-3 0-16,2 5-3 15,-10-1-2-15,-7 9 5 16,-5 5 4-16,-8 15 10 15,-3 2 9-15,-7 5 0 16,5-5-2-16,1-9-4 16,7-20-7-16,8-11-72 15,8-19-64-15,11-20 2 16,10-6-374-16,12-9 58 16</inkml:trace>
          <inkml:trace contextRef="#ctx0" brushRef="#br0" timeOffset="55961.8096">9122 103 983 0,'10'-13'296'16,"0"2"74"-16,-9 7-279 16,-2 7-17-16,-3 6-33 15,-2 6-4-15,-3 3-20 16,-3 5-1-16,2 1-7 16,0 0 4-16,4-4-5 15,2-2 5-15,2-2-4 0,7-4 4 16,-1-5-5-16,7-4 3 15,6-3-7-15,5-7 6 16,0-4-6-16,4-3 6 16,-4 4-5-16,3 2 3 15,-10 7-9-15,1 5 3 16,-3 8-7-16,-6 7 4 16,-5 0-1-16,-2 9 21 15,-6-3 9-15,-3 4 31 16,-4-3 10-16,-2 3 22 15,-3-9-10-15,0 1-2 16,0-6-30-16,1-3-8 16,3-7-25-16,5-4-26 15,5-7-45-15,8-6-72 0,5-6-41 16,8-8 6-16,3 0-158 16,7-3-141-16,-4 5 79 15</inkml:trace>
          <inkml:trace contextRef="#ctx0" brushRef="#br0" timeOffset="56630.6039">9389 161 873 0,'10'-20'382'0,"-5"8"28"16,-3 11-193-16,-5 10-104 0,-1 15-14 15,0 6-47 1,1 8-4-16,4 0-11 0,7-1 1 16,3-15-8-16,10-8-3 15,2-11-12-15,5-15 2 16,0-11-3-16,5-10-1 15,-3-4-2-15,2-2 1 16,-7 12-6-16,-7 5-4 16,-8 13-7-1,-11 14-4-15,-2 12-1 0,-5 7 2 16,4 3 3-16,1 5 6 16,3-9 4-16,3-5 3 15,9-12-1-15,6-7 1 16,5-13-1-16,10-7 1 15,-2-4-2-15,2 0 1 32,-9 5-3-32,-1 8-3 0,-8 13-9 0,0 16 1 15,-2 10-5-15,0 13 6 16,-1 1 1-16,8 9 8 0,-5-9-1 16,5 1 5-16,-2-10-4 15,0-3 4-15,-2-9-3 16,-6-2 4-16,1-6-4 15,-7 3 1-15,-1-1-5 16,-6 3-2-16,-1 2-2 0,-4 6 1 16,-2-4 1-16,-6 6 11 15,3-4 5-15,-2 3 7 16,1-11 1-16,-1-6 10 16,3-12-7-16,-4-11-1 15,3-13-7-15,-2-10 1 16,1 4-13-16,3-14 0 15,7 3-5-15,5-8 3 16,8 8-5-16,14-7 3 16,4 14-3-16,17-2 5 15,2 9-4-15,10-5-99 16,0 1 166-16,5 4-591 16,-16 4 150-16</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19.9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BA9E102-62AD-4346-9615-72E9E1820D60}" emma:medium="tactile" emma:mode="ink">
          <msink:context xmlns:msink="http://schemas.microsoft.com/ink/2010/main" type="writingRegion" rotatedBoundingBox="6529,17961 8326,18030 8292,18902 6495,18832"/>
        </emma:interpretation>
      </emma:emma>
    </inkml:annotationXML>
    <inkml:traceGroup>
      <inkml:annotationXML>
        <emma:emma xmlns:emma="http://www.w3.org/2003/04/emma" version="1.0">
          <emma:interpretation id="{058D84C0-0511-4DF5-9B36-7E98E4DC79FD}" emma:medium="tactile" emma:mode="ink">
            <msink:context xmlns:msink="http://schemas.microsoft.com/ink/2010/main" type="paragraph" rotatedBoundingBox="6529,17961 8326,18030 8292,18902 6495,18832" alignmentLevel="1"/>
          </emma:interpretation>
        </emma:emma>
      </inkml:annotationXML>
      <inkml:traceGroup>
        <inkml:annotationXML>
          <emma:emma xmlns:emma="http://www.w3.org/2003/04/emma" version="1.0">
            <emma:interpretation id="{36CE7F68-FF01-4686-9DCC-80A62570CD0D}" emma:medium="tactile" emma:mode="ink">
              <msink:context xmlns:msink="http://schemas.microsoft.com/ink/2010/main" type="line" rotatedBoundingBox="6529,17961 8326,18030 8292,18902 6495,18832"/>
            </emma:interpretation>
          </emma:emma>
        </inkml:annotationXML>
        <inkml:traceGroup>
          <inkml:annotationXML>
            <emma:emma xmlns:emma="http://www.w3.org/2003/04/emma" version="1.0">
              <emma:interpretation id="{5631AE25-84B6-4D85-9437-B1FF90C0D874}" emma:medium="tactile" emma:mode="ink">
                <msink:context xmlns:msink="http://schemas.microsoft.com/ink/2010/main" type="inkWord" rotatedBoundingBox="6529,17961 7625,18003 7592,18875 6495,18832"/>
              </emma:interpretation>
              <emma:one-of disjunction-type="recognition" id="oneOf0">
                <emma:interpretation id="interp0" emma:lang="" emma:confidence="1">
                  <emma:literal/>
                </emma:interpretation>
              </emma:one-of>
            </emma:emma>
          </inkml:annotationXML>
          <inkml:trace contextRef="#ctx0" brushRef="#br0">-1 19 732 0,'5'-16'370'0,"-5"13"-29"15,1 9-161-15,4 13-113 16,4 0-45-16,3 13-5 15,2 3-3-15,8 5 1 16,3-12-2-16,4 0-4 16,1-13-3-16,3-4 0 0,-1-13 1 15,6-10 0-15,-3-8 2 16,0-13-7-16,-5-1-23 16,-9-7-43-16,-11 6-301 15,-10-2 63-15</inkml:trace>
          <inkml:trace contextRef="#ctx0" brushRef="#br0" timeOffset="188.2242">337-25 781 0,'-15'13'343'0,"0"7"5"0,-2 13-164 16,1 10-125-16,-1 14-10 15,2 1-17-15,1 12-3 16,7-5-3-16,2 2-5 16,5-11-4-16,3-13-8 15,6-15 433-15,2-25-822 16,-2-19 420-16</inkml:trace>
          <inkml:trace contextRef="#ctx0" brushRef="#br0" timeOffset="1048.567">564-308 571 0,'12'-13'364'16,"-8"5"-44"-16,-2 8-60 16,-2 8-184-16,-6 17 7 15,-2 15-22-15,-9 21 2 0,-2-1-8 16,-6 12-4-16,4-15-15 15,0-7 1-15,6-22-7 16,3-3-6-16,6-14-5 16,1-6 4-16,2-16-4 15,4-7-3-15,1-10 1 0,0-12-2 16,2-4-8-16,-1 1-3 16,2 11-1-16,-4 3-4 15,2 19-3-15,-1 10-7 16,-2 9 0-16,3 8 0 15,3 5-1-15,1 3 4 16,3-6 7-16,0 4-1 16,1-6 3-16,2-2-2 15,-2-9 2-15,3-1 1 16,-2-10 3-16,-2-3 3 16,-3-4 3-16,-4 3-1 15,-5 2 2-15,-4 0-3 16,-5 1-2-16,-4 8-1 15,-1-7 2-15,-3 4-1 16,0-4 2-16,2 4 2 16,0-7 1-16,4 5-2 15,2-3-1-15,2-3-3 0,3 0-3 16,6 3-7-16,6-2-2 16,9-2-4-16,12 13 1 15,16 1-1-15,7 1 7 16,15 4-34-16,5 0-6 15,0-26-395-15,-8-1 95 16</inkml:trace>
          <inkml:trace contextRef="#ctx0" brushRef="#br0" timeOffset="1879.1043">1057-238 902 0,'-6'-6'307'0,"-8"5"33"16,-3 8-246-16,-4 16-50 15,-3 6-29-15,-5 15 7 16,12-3 47 0,2 1-26-16,-14 57 0 15,10-7-12-15,9 5-7 16,7-12-14-16,20-36-3 16,6-20-1-16,6-3 3 15,6-11 0-15,10-12-47 0,-2-11-354 16,-6-8 102-16</inkml:trace>
        </inkml:traceGroup>
        <inkml:traceGroup>
          <inkml:annotationXML>
            <emma:emma xmlns:emma="http://www.w3.org/2003/04/emma" version="1.0">
              <emma:interpretation id="{600D8E28-49C9-49E7-94E6-984CB0CEA0A9}" emma:medium="tactile" emma:mode="ink">
                <msink:context xmlns:msink="http://schemas.microsoft.com/ink/2010/main" type="inkWord" rotatedBoundingBox="7597,18084 7972,18099 7966,18250 7591,18235"/>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t</emma:literal>
                </emma:interpretation>
                <emma:interpretation id="interp4" emma:lang="" emma:confidence="0">
                  <emma:literal>_</emma:literal>
                </emma:interpretation>
                <emma:interpretation id="interp5" emma:lang="" emma:confidence="0">
                  <emma:literal>y</emma:literal>
                </emma:interpretation>
              </emma:one-of>
            </emma:emma>
          </inkml:annotationXML>
          <inkml:trace contextRef="#ctx0" brushRef="#br0" timeOffset="3900.9848">1120-121 1052 0,'-13'8'350'0,"-1"-7"71"16,8 1-282-16,5 1-42 15,2-3-39 1,10-5-15-16,7 1-29 15,11-1-8-15,4-6-6 0,13 8 0 16,-1 2 1-16,4-1 1 16,-10-1-2-16,-2 3 4 15,-12 0-3-15,-5-3 3 16,-9 3-2-16,-7 2 4 16,-4-4-3-16,-1 1 17 15,-2-1 2-15,-3-1 12 16,3-1-1-16,-5-1 12 15,-1 0-14-15,-11 5 4 0,-6 0-12 16,-12 13 4 0,-1-6-8-16,-14 5 5 0,7 0-6 15,-1 7 11-15,12-10-6 16,7 1 3-16,14-4-8 16,12-9-4-16,13-10-8 15,19-19-100-15,5-11 328 16,3-13-765-16</inkml:trace>
        </inkml:traceGroup>
        <inkml:traceGroup>
          <inkml:annotationXML>
            <emma:emma xmlns:emma="http://www.w3.org/2003/04/emma" version="1.0">
              <emma:interpretation id="{5924E7AC-4EAB-4610-B61C-E825648C793E}" emma:medium="tactile" emma:mode="ink">
                <msink:context xmlns:msink="http://schemas.microsoft.com/ink/2010/main" type="inkWord" rotatedBoundingBox="7790,18139 8321,18160 8293,18877 7763,18857"/>
              </emma:interpretation>
              <emma:one-of disjunction-type="recognition" id="oneOf2">
                <emma:interpretation id="interp6" emma:lang="" emma:confidence="1">
                  <emma:literal/>
                </emma:interpretation>
              </emma:one-of>
            </emma:emma>
          </inkml:annotationXML>
          <inkml:trace contextRef="#ctx0" brushRef="#br0" timeOffset="2466.1697">1342 40 1204 0,'8'15'286'16,"-10"11"97"-16,1 13-339 16,-1 7-44-16,-3 16 2 15,2-3 3-15,2 3 1 16,4-9 1-16,3-1 0 15,3-19-3-15,-1-2 1 16,1-15-1-16,-6-5 4 16,-2-6 11-16,-2-7 29 0,-4-10-1 15,-8-6 3-15,-1-11-4 16,-7-20-13-16,3-5-26 16,-4-15-1-1,10 4-4-15,5-2 0 0,8 14-1 16,4 5-3-16,7 16-1 15,7 5-1-15,0 10-4 16,5 9-1-16,2 5 0 16,4 6 2-16,-3 6 1 0,5 7 4 15,-7-3 2-15,-1 4 1 16,-6 0-3-16,-6 1 1 16,-10-6 2-16,-2 5 6 15,-9-4 4-15,-8 9 7 16,-3-4 1-16,-7 5 1 15,-7-5-5 1,-3-2-1-16,3-6-5 16,2-6 1-16,11-7-5 0,17-9-90 15,13-6-34-15,12-10-342 16,12 0 13-16</inkml:trace>
          <inkml:trace contextRef="#ctx0" brushRef="#br0" timeOffset="2765.4238">1615-157 1181 0,'-12'-2'289'16,"6"1"99"-16,4 5-349 16,5 2-13-16,6 2-13 15,4 5-1-15,3 3 2 16,9-3 10-16,-3 2 1 0,4 5 0 15,-2-8-6-15,2 13 3 16,-9 0-3-16,-3 13 10 16,-8 5 3-16,-8 14 10 15,-8 0-7 1,-7 9-2-16,-1-14-10 0,-1-4-1 16,0-16-9-16,2-10 8 15,3-16-32-15,4-15-395 16,5-11-62-16,7-9-142 15</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25.9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4906F2-A3E6-4330-A05A-D428B820FD7D}" emma:medium="tactile" emma:mode="ink">
          <msink:context xmlns:msink="http://schemas.microsoft.com/ink/2010/main" type="writingRegion" rotatedBoundingBox="3081,13880 2885,14929 2128,14788 2324,13739"/>
        </emma:interpretation>
      </emma:emma>
    </inkml:annotationXML>
    <inkml:traceGroup>
      <inkml:annotationXML>
        <emma:emma xmlns:emma="http://www.w3.org/2003/04/emma" version="1.0">
          <emma:interpretation id="{10FEBC8D-61B7-4DBF-A0C2-65215C484B1C}" emma:medium="tactile" emma:mode="ink">
            <msink:context xmlns:msink="http://schemas.microsoft.com/ink/2010/main" type="paragraph" rotatedBoundingBox="3081,13880 2885,14929 2128,14788 2324,13739" alignmentLevel="1"/>
          </emma:interpretation>
        </emma:emma>
      </inkml:annotationXML>
      <inkml:traceGroup>
        <inkml:annotationXML>
          <emma:emma xmlns:emma="http://www.w3.org/2003/04/emma" version="1.0">
            <emma:interpretation id="{7027505E-B98A-4965-A6BB-591EF3C44262}" emma:medium="tactile" emma:mode="ink">
              <msink:context xmlns:msink="http://schemas.microsoft.com/ink/2010/main" type="line" rotatedBoundingBox="3081,13880 2885,14929 2128,14788 2324,13739"/>
            </emma:interpretation>
          </emma:emma>
        </inkml:annotationXML>
        <inkml:traceGroup>
          <inkml:annotationXML>
            <emma:emma xmlns:emma="http://www.w3.org/2003/04/emma" version="1.0">
              <emma:interpretation id="{3CB324B1-3AA5-40A5-A6C5-36C9B6CEDAEF}" emma:medium="tactile" emma:mode="ink">
                <msink:context xmlns:msink="http://schemas.microsoft.com/ink/2010/main" type="inkWord" rotatedBoundingBox="3081,13880 2885,14929 2128,14788 2324,13739"/>
              </emma:interpretation>
              <emma:one-of disjunction-type="recognition" id="oneOf0">
                <emma:interpretation id="interp0" emma:lang="" emma:confidence="0">
                  <emma:literal>Fr.</emma:literal>
                </emma:interpretation>
                <emma:interpretation id="interp1" emma:lang="" emma:confidence="0">
                  <emma:literal>Für.</emma:literal>
                </emma:interpretation>
                <emma:interpretation id="interp2" emma:lang="" emma:confidence="0">
                  <emma:literal>Fürs.</emma:literal>
                </emma:interpretation>
                <emma:interpretation id="interp3" emma:lang="" emma:confidence="0">
                  <emma:literal>Er.</emma:literal>
                </emma:interpretation>
                <emma:interpretation id="interp4" emma:lang="" emma:confidence="0">
                  <emma:literal>Es.</emma:literal>
                </emma:interpretation>
              </emma:one-of>
            </emma:emma>
          </inkml:annotationXML>
          <inkml:trace contextRef="#ctx0" brushRef="#br0">0 38 754 0,'12'-20'365'0,"-1"7"7"15,0 8-166-15,2 5-103 16,5 15-38-16,2 5-3 16,-2 9-20-1,7 9-2-15,-4 4 6 16,0 7 3-16,-3 1-5 0,2 6 2 16,-6-1 2-16,-5 14-5 15,-5-2-5-15,-8 12-13 16,-5-3-5-16,-8 14 0 15,-1-15-54-15,-25 9-442 16,-5-17 138-16</inkml:trace>
          <inkml:trace contextRef="#ctx0" brushRef="#br0" timeOffset="-1140.4695">-317 50 700 0,'-8'-16'414'0,"1"12"-38"0,-4 3-120 16,-4 12-157-16,-2 7-44 15,-5 21-11-15,-3 8-18 16,-4 19-2-16,2 6-2 16,0 16 4-16,7-7 5 15,5 8 4-15,7-10-3 16,4 5-6-16,8-15-7 0,5-5-7 16,8-18-4-1,3-8-4-15,3-25 2 0,5-11-55 16,1-14-37-16,5-7-358 15,-7 0 52-15</inkml:trace>
          <inkml:trace contextRef="#ctx0" brushRef="#br0" timeOffset="-302.3239">-306 249 938 0,'-19'-2'320'0,"6"1"60"16,7 1-256-16,3-2-22 15,4 5-44-15,10-1-10 16,1 3-20-16,14-1-2 15,3 1-4-15,8-5 1 16,1-3-2-16,6-5-4 16,-9-1-5-16,2 1-3 15,-11 2-1-15,-8 9-24 16,-14 6-58-16,-16 16-58 16,-11-4-297-16,-7-1 24 0</inkml:trace>
          <inkml:trace contextRef="#ctx0" brushRef="#br0" timeOffset="-548.7041">-223 313 963 0,'-6'13'319'16,"-2"12"44"-16,1 17-230 16,1 5-81-16,1 15 6 15,5-1-5-15,2 4 5 0,1-9-9 16,6 7-9-16,0-12-15 16,2 2-8-16,-1-6-10 15,-1-6-1-15,-4-10 0 16,-4-4 0-16,-4-9-1 15,-1-4 16-15,-4-5 11 16,1-12 9-16,-4-9 1 0,2-17-1 16,0-13-15-16,4-22-10 15,4-1-9-15,5-22-3 16,4 5-1-16,9 0 1 16,-2 18-4-16,4 4 0 15,-2 22-1-15,1 11-1 16,-5 13-2-16,-1 8-3 15,0 6 0-15,3 12 1 16,-1 5 0-16,4 7 2 16,-1 3 3-16,5 10 1 15,-2-4 3-15,3 0-2 16,-7-4 3-16,0-1-6 16,-9-15 8-16,-5 5 15 15,-8-4 13-15,-11-2 7 16,-6 5 11-16,-9 4-2 15,-3-7-11-15,-6 4-8 0,7-4-7 16,-3-10-6-16,8-8-5 16,4-2-7-16,9-11-6 15,7-7-65-15,8-5-66 16,7-6-53-16,6-8-355 16,3-5 38-16</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34.4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234E25-62F3-4240-8E61-06F867C5BB21}" emma:medium="tactile" emma:mode="ink">
          <msink:context xmlns:msink="http://schemas.microsoft.com/ink/2010/main" type="writingRegion" rotatedBoundingBox="12193,12136 20829,9347 22684,15092 14048,17880"/>
        </emma:interpretation>
      </emma:emma>
    </inkml:annotationXML>
    <inkml:traceGroup>
      <inkml:annotationXML>
        <emma:emma xmlns:emma="http://www.w3.org/2003/04/emma" version="1.0">
          <emma:interpretation id="{6C30ACE6-014D-4D2D-83BB-C7854C5507C4}" emma:medium="tactile" emma:mode="ink">
            <msink:context xmlns:msink="http://schemas.microsoft.com/ink/2010/main" type="paragraph" rotatedBoundingBox="12152,11846 18720,10222 19006,11378 12438,13002" alignmentLevel="1"/>
          </emma:interpretation>
        </emma:emma>
      </inkml:annotationXML>
      <inkml:traceGroup>
        <inkml:annotationXML>
          <emma:emma xmlns:emma="http://www.w3.org/2003/04/emma" version="1.0">
            <emma:interpretation id="{C738846B-0FBB-4EC2-854B-E2815D7B4788}" emma:medium="tactile" emma:mode="ink">
              <msink:context xmlns:msink="http://schemas.microsoft.com/ink/2010/main" type="line" rotatedBoundingBox="12152,11846 18720,10222 19006,11378 12438,13002"/>
            </emma:interpretation>
          </emma:emma>
        </inkml:annotationXML>
        <inkml:traceGroup>
          <inkml:annotationXML>
            <emma:emma xmlns:emma="http://www.w3.org/2003/04/emma" version="1.0">
              <emma:interpretation id="{4CE37EF1-F5D7-4D42-B1A8-8413E52F3A74}" emma:medium="tactile" emma:mode="ink">
                <msink:context xmlns:msink="http://schemas.microsoft.com/ink/2010/main" type="inkWord" rotatedBoundingBox="12225,12142 13752,11765 13888,12316 12361,12694"/>
              </emma:interpretation>
              <emma:one-of disjunction-type="recognition" id="oneOf0">
                <emma:interpretation id="interp0" emma:lang="" emma:confidence="1">
                  <emma:literal/>
                </emma:interpretation>
              </emma:one-of>
            </emma:emma>
          </inkml:annotationXML>
          <inkml:trace contextRef="#ctx0" brushRef="#br0">20 259 971 0,'-2'-27'289'0,"1"7"84"16,1 13-266-16,-3 4-5 15,1 9-26-15,-1 12-8 16,-1 11-29-16,1 18-8 16,1 11-24-16,2 14 3 15,8-3-4-15,2-6 13 0,6-17 8 16,3-11 7 0,4-26 0-16,6-27 5 0,3-20-10 15,13-23-6-15,1-19-7 16,5-16-2-16,-7 13-6 15,-6 1-1-15,-22 20-3 16,-6 16 0-16,-11 25-3 0,-5 10-4 16,-4 22-2-1,1 22-1-15,-1 7 2 0,4 16 2 16,6 1 3-16,9 6 5 16,9-16-2-16,11-6 2 15,4-20 0-15,14-11 0 16,0-19 1-16,9-15 2 15,-4-11-1-15,-5-13 1 16,-12-2-1-16,-8-5-1 16,-15 8 7-16,-12-2 20 15,-7 16 10-15,-10 0 8 16,-4 10 0-16,-8 3-8 16,6 11-22-16,4 9-10 15,3 5-8-15,3 2-22 16,11 1-45-16,5 4-120 15,6-6 230-15,10 15-584 16,0-1 173-16</inkml:trace>
          <inkml:trace contextRef="#ctx0" brushRef="#br0" timeOffset="340.1797">918 106 1077 0,'-4'-10'375'0,"-2"10"65"16,-5 4-278-16,-3 11-78 0,-2 17-13 15,0 8-49-15,1 13-4 16,5-2-3-16,8 4 6 16,11-13-2-16,14-11 3 15,10-21-6-15,17-23 2 16,8-19-3-16,6-18 3 16,-8-11-6-16,-1-6 1 15,-17 14-7-15,-14 5 1 16,-14 17-2-16,-11 12 1 15,-8 16-2-15,-12 15-1 16,-1 10-4-16,-6 15 2 16,3 4 2-16,4 4 2 15,12-10 0-15,7-1 2 16,10-18-2-16,7-7-19 16,6-13-18-16,8-17-109 15,0-10 457-15,9-10-812 0,-5-1 332 16</inkml:trace>
          <inkml:trace contextRef="#ctx0" brushRef="#br0" timeOffset="633.9664">1392-5 1128 0,'-6'19'333'15,"-8"12"95"-15,-1 4-308 16,3 3-11-16,-4-6-25 16,13-1-12-16,5-15-28 0,9-7-14 15,4-9-19 1,9-7 0-16,0-2-3 0,8 1 0 15,-5-1 1-15,5 7-2 16,-9 5-6-16,-3 7-1 16,-10 0-2-16,-5 8 1 15,-7-1 2-15,-7 7 14 16,-9 1 9-16,-11 2 14 16,3 2 3-16,-10 0-2 15,4-10-12-15,-3-3 0 16,10-12-53-16,-9-15-494 15,11-5 155-15</inkml:trace>
        </inkml:traceGroup>
        <inkml:traceGroup>
          <inkml:annotationXML>
            <emma:emma xmlns:emma="http://www.w3.org/2003/04/emma" version="1.0">
              <emma:interpretation id="{3FC45278-6C8D-4D97-9D00-F200B8E946DA}" emma:medium="tactile" emma:mode="ink">
                <msink:context xmlns:msink="http://schemas.microsoft.com/ink/2010/main" type="inkWord" rotatedBoundingBox="14140,11354 18720,10222 19006,11378 14426,12510"/>
              </emma:interpretation>
              <emma:one-of disjunction-type="recognition" id="oneOf1">
                <emma:interpretation id="interp1" emma:lang="" emma:confidence="1">
                  <emma:literal/>
                </emma:interpretation>
              </emma:one-of>
            </emma:emma>
          </inkml:annotationXML>
          <inkml:trace contextRef="#ctx0" brushRef="#br0" timeOffset="1322.1411">2020-134 1148 0,'1'-1'285'0,"-2"9"84"0,7 11-319 16,-3 12-47-16,9 8 4 15,-4 7 6 1,1 14 22-16,-3-4 7 0,1 5 15 0,4-3-3 16,-2 5 4-16,5-9-17 15,-7 2 1-15,2-12-7 16,-6-3 8-16,-1-20-7 16,-4-6 14-1,-1-16 17-15,-1-18-5 0,1-14-14 16,6-23-2-16,-2-17-17 15,7-23-50-15,3 2-22 16,1-7-2-16,-3 19 2 16,5 9 0-16,-2 26 24 0,3 10 16 15,-3 25 2-15,3 9-2 16,-1 12-3-16,2 7 2 16,0 3 0-16,-3 6 2 15,-4-3-1-15,-1 7 1 16,-3-3 0-16,-10 7 2 15,-7-7 2-15,-11 9 8 16,-6-11 6-16,-7 10 9 16,2-12-2-16,4-2 1 15,9-11-5-15,6-1-4 16,13-13-28-16,13-7-100 16,7-11-41-16,15-8-350 15,7-12 3-15</inkml:trace>
          <inkml:trace contextRef="#ctx0" brushRef="#br0" timeOffset="2713.7698">2554-276 957 0,'7'-5'295'0,"0"-2"93"15,-4 2-247-15,1-1 20 16,-1 0-2-16,-4 3 14 15,-2 0-37-15,-3 1-21 16,-4 4-54-16,-6 6-23 16,-1 1-30-16,-6 10-4 15,2 4-2-15,-2 14-1 0,8 3-1 16,1 12 0-16,10-6 0 16,4-2 0-16,4-13 1 15,12-5 0 1,2-15 2-16,15-5 4 0,4-15 1 15,8-9 3-15,-2-11-1 16,1-11 0-16,-6-5-2 0,-7-1-1 16,-6 2-3-16,-3 2 1 15,-6 5 0-15,-12 4 3 16,-2 9 3-16,-7 4 3 16,-2 8-3-1,-4 6-1-15,2 10-7 0,-2 13-4 16,1 9-4-16,-3 12 2 15,4 9 1-15,6 6 4 16,5-8-1-16,1 4 1 16,9-11 0-16,3-9-1 15,-4-16 0-15,6 3-1 16,1-9 0-16,-2-8-39 16,-2-2-58-16,1-6-92 15,-1-11-366-15,1-11 35 16</inkml:trace>
          <inkml:trace contextRef="#ctx0" brushRef="#br0" timeOffset="1605.4266">2499-299 921 0,'11'-4'384'15,"-5"11"15"-15,-5 13-220 16,-2 16-59-16,-1 5-33 16,-4 12 10-16,2-1-17 15,1 1-5-15,4-21-31 16,5-5-15-16,3-12-20 0,2-9-10 15,0-13-26 1,-2-8-105-16,-6-13-77 0,-6-13-278 16,-9-6-29-16</inkml:trace>
          <inkml:trace contextRef="#ctx0" brushRef="#br0" timeOffset="1676.2392">2436-464 1232 0,'1'-11'407'0,"-2"8"49"15,-1 3-336-15,4-1-68 16,1 2-43-16,4 2-1 16,-2 0-17-16,5 2-44 15,-1 11-403-15,-4 9 105 16</inkml:trace>
          <inkml:trace contextRef="#ctx0" brushRef="#br0" timeOffset="2105.1286">2766-354 971 0,'5'-6'334'0,"-4"5"70"15,1-1-215-15,-2 1-61 16,-5 4-1-16,-5 4-41 16,-5 10-23-16,-5 7-40 0,0 13-5 15,-1-1-11 1,1 4 4-16,8-8 2 0,6-10 1 15,3-10-6-15,10-9-2 16,3-7-5-16,15-10 1 16,0-2-3-16,10-3-2 15,-2 1 1-15,5 3 0 16,-12 9-2-16,-1 3 2 16,-8 4-2-16,-5 5-2 15,-4 2-3-15,-5 6 2 16,-5-1 2-16,-2 6 5 15,-2-3 7-15,-3-2 11 16,0 0 3-16,-5 1 11 16,2-8 0-16,-3 1 2 15,2 1-6-15,-3-4-1 16,2-5-11-16,3 1-1 0,2-4-6 16,2-6-15-16,5-3-29 15,2-2-111-15,-1-1 37 16,5 0-412-16,-2 1 51 15</inkml:trace>
          <inkml:trace contextRef="#ctx0" brushRef="#br0" timeOffset="3148.7145">3182-537 514 0,'18'-23'533'0,"-9"12"-80"15,-7 8 16-15,-7 5-276 16,-10 2-54-16,-14 12-18 16,-4 9-69-16,-16 16-11 15,5 5-15-15,5 4 4 16,12-12-4-16,5-5 0 16,16-13-13-16,6-6-4 15,6-8-8-15,11-3-1 16,4-6 0-16,8-3 1 15,2-2-1-15,6 1-1 16,-2 2 0-16,3 2-1 16,-7 6-1-16,-1 2 0 15,-7 1 0-15,-10 4-1 16,-7-2 0-16,-4 2-3 16,-10 6 1-16,-7 6 1 15,-5 0 2-15,-10 8 7 16,-2-1 6-16,-3 3 2 0,-3-14 2 15,4-1 2-15,9-11-4 16,4-12-45-16,9-16-79 16,13-10-423-16,15-4 72 15</inkml:trace>
          <inkml:trace contextRef="#ctx0" brushRef="#br0" timeOffset="3525.4487">3407-619 1149 0,'4'-11'407'0,"-4"5"82"16,-6 6-326-16,-8 9-25 16,-5 6-54-1,-6 11-33-15,0 6-36 0,2 0-2 16,8 0-2-16,4 0-1 16,5-11-6-16,11 5 0 15,-1-8-4-15,7-1 1 16,2-7-3-16,4 1-3 15,0-8-1-15,9 0-2 16,1 0 1-16,3-1 3 16,-1-2 4-16,-2 3 3 15,-10 0-1-15,-3 0-3 16,-10 6-3-16,-5 6-2 0,-14 3-3 16,-7 9 8-16,-8 1 5 15,-6 4 9-15,5-7 3 16,4 0 5-16,6-13-4 15,7-6 1-15,9-8-18 16,-4-7-102-16,11-6-59 16,7-11-357-16,8 5-4 0</inkml:trace>
          <inkml:trace contextRef="#ctx0" brushRef="#br0" timeOffset="3769.2881">3596-639 1133 0,'8'0'328'0,"-1"8"83"16,0 1-311-16,-1 11-16 16,-3 10-18-16,1 11-1 15,-4 6-12-15,3 6-8 16,0-9-22-16,0-4-5 16,3-13-8-16,-1-10 0 15,1-11-1-15,0-5-39 16,-1-8-46-16,-1-15-61 15,1-2 21-15,-1-9-359 0,-1 1 105 16</inkml:trace>
          <inkml:trace contextRef="#ctx0" brushRef="#br0" timeOffset="4498.0814">3733-618 1025 0,'4'8'314'0,"4"1"75"0,1 0-272 15,5 3-25-15,2 0-16 16,10-2 15-16,-1-4-11 15,6-9-3-15,-3-2-21 0,7-10-7 16,-8-3-24-16,2-2-10 16,-7 2-8-16,0-3 1 15,-15 17-4-15,1 4-7 16,-5 8-4-16,-6 13-4 16,-5 7-2-16,-2 8 6 15,-2 3 10-15,1 4 12 31,3-10 5-31,13-2 3 0,4-16-4 0,12-14-4 16,4-14-7-16,12-19 1 16,-2-5-3-16,8-8-26 15,-8 1-17-15,0-2-30 16,-14 18-12-16,-6-10 2 16,-9 7 26-16,-4 1 23 15,-4 9 33-15,2-4 21 16,2 12 1-16,5-2 0 15,2 2-6-15,3-5-7 0,4-1-12 16,2-3 0-16,-3 1-2 16,2-2 1-16,-7 7 1 15,-2 2 0-15,-7 5 0 16,1 3-4-16,-7 9-2 16,1 14 0-16,1-4-2 15,0 16 4-15,3 6 2 0,3 10 5 16,3-7 2-1,5 12 8-15,-2-9-1 0,3-4 1 16,-3-11-2-16,3-5 0 16,-1-8-6-16,1 0 2 15,-3-9 0-15,-2 1 1 16,-4-5-1-16,-1-5 5 16,-8 2-2-16,-3 0 1 15,-5-4-4-15,-7-10 0 16,-8 9-5-16,-10-10-2 15,1 3-1-15,-9-6 2 16,4 2 0-16,2-3 1 16,12-3-1-16,7 9 4 15,9 5-1-15,10 7 1 16,10 0-2-16,11 6-1 16,9-7-4-16,19-1-1 15,8 0-2-15,13-4 3 16,-3 1-27-16,-2-8-116 0,-20 8-354 15,-26-3 52-15</inkml:trace>
          <inkml:trace contextRef="#ctx0" brushRef="#br0" timeOffset="4720.0186">3860-1103 1366 0,'-4'-12'419'0,"1"10"64"15,4 4-377-15,10 2-63 16,4-4-37-16,8 5-209 16,-13 2-281-16</inkml:trace>
          <inkml:trace contextRef="#ctx0" brushRef="#br0" timeOffset="7453.6904">4947-853 618 0,'3'-1'414'0,"0"2"-75"15,1 7-28-15,5 1-269 16,2 6 4 0,1 8 1-16,0 6 0 0,-1-2-17 15,-3 8 1-15,-4-2-6 0,-5-1 11 16,-2-6 7-16,-4 1 32 16,-3-10 5-16,-2 0 21 15,-3-11-2-15,-7-5 2 16,0-5-31-16,-7-8-6 15,-2-10-24-15,-8-7-10 16,6-7-19-16,-2-16-5 16,13-1-6-16,6 5 1 15,14 2-3-15,5 10 3 16,6 18 1-16,0 7-5 16,4 2-36-16,-3 9-135 15,5 1-368-15,4 4 43 16</inkml:trace>
          <inkml:trace contextRef="#ctx0" brushRef="#br0" timeOffset="6414.9644">4915-756 1085 0,'6'-28'267'0,"14"-15"112"16,5 1-308-16,9 1 14 15,1 3-5-15,-3 7 7 16,-4 18-23-16,-5 13-6 16,-5 13-23-16,-7 21-7 15,-6 8-9-15,-12 11 3 16,0 3-3-16,1 4-2 16,-2-15 1-16,10-5-1 15,5-10-2-15,9-10 3 0,-1-8 3 16,14-8-4-16,-7-5 2 15,16-17 0-15,-4-5-6 16,8-15-2-16,-10-3 1 16,7-9-2-16,-17 6-3 15,-3-3 5-15,-10 10 4 16,-6 6 22-16,-10 8 6 16,-5 5 3-16,-2 7-6 15,-1 5-7-15,3 0-22 16,6 9-8-16,3 1-1 0,4 7-5 15,4-3 3-15,5 2-3 16,3-4-1-16,8-1 0 16,-2-4 3-16,7-1 0 15,2-4 0-15,2-5 3 16,-4-2-1-16,1-3 1 16,-6 4 0-16,-4-2 0 15,-8 1 0-15,-3 0 1 16,-3 1-1-16,-4-8 0 15,-4-2 1-15,-1-1-1 16,-3 4 0-16,-3 0-4 16,0 13-1-16,-3 7-6 15,1 13 0-15,-3 19-3 0,4 12 4 16,-3 14 2-16,7 1 5 16,6-3 0-16,6-12 1 15,9-10-1-15,11-20-3 16,15-16 1-16,3-12 2 15,14-22 2-15,-1-12 1 16,4-10 3-16,-10 6 0 16,-8-1-3-16,-13 22 2 0,-10 8-7 15,-13 17-2-15,-7 15-7 16,-1 11 3-16,-4 9-3 16,2 5 8-16,2 4 1 15,4-9 8-15,4-3-4 16,4-15 3-16,9-16-1 15,10-11 2-15,9-18-1 16,5-8 4-16,5-11-1 16,-7 3-1-16,-2 1-2 15,-15 20-1-15,-3 8-6 16,-10 20-2-16,-5 8-5 16,-5 12 1-16,-1 3 0 15,-1 3 7-15,2-6 2 16,1 0 4-16,6-12-1 15,3-5-1-15,9-11 1 16,6-11 1-16,10-10 1 16,1-4 2-16,3 0-1 0,-7 3-1 15,-2 10-4-15,-12 10-2 16,1 16-8-16,-10 9 4 16,-1 9-7-16,-5 1 8 15,4 2-1-15,-6-8 9 16,6-3-4-16,0-9 5 15,6-7-4-15,-1-5 4 16,7-9-3-16,-3-5 5 0,0 0-12 16,0 5-25-16,-7 7-183 15,-8 18-351-15,-21 12 29 16</inkml:trace>
        </inkml:traceGroup>
      </inkml:traceGroup>
    </inkml:traceGroup>
    <inkml:traceGroup>
      <inkml:annotationXML>
        <emma:emma xmlns:emma="http://www.w3.org/2003/04/emma" version="1.0">
          <emma:interpretation id="{7F6B5CFC-6143-42DD-B79C-984F6C208539}" emma:medium="tactile" emma:mode="ink">
            <msink:context xmlns:msink="http://schemas.microsoft.com/ink/2010/main" type="paragraph" rotatedBoundingBox="13716,12820 20695,10566 21598,13363 14619,15617" alignmentLevel="1"/>
          </emma:interpretation>
        </emma:emma>
      </inkml:annotationXML>
      <inkml:traceGroup>
        <inkml:annotationXML>
          <emma:emma xmlns:emma="http://www.w3.org/2003/04/emma" version="1.0">
            <emma:interpretation id="{B257BEC8-39D9-4705-B6E2-A88E4377DD78}" emma:medium="tactile" emma:mode="ink">
              <msink:context xmlns:msink="http://schemas.microsoft.com/ink/2010/main" type="line" rotatedBoundingBox="13716,12820 20695,10566 21173,12048 14195,14302"/>
            </emma:interpretation>
          </emma:emma>
        </inkml:annotationXML>
        <inkml:traceGroup>
          <inkml:annotationXML>
            <emma:emma xmlns:emma="http://www.w3.org/2003/04/emma" version="1.0">
              <emma:interpretation id="{327ADC28-D220-42A1-A149-F7D4FFDE50A3}" emma:medium="tactile" emma:mode="ink">
                <msink:context xmlns:msink="http://schemas.microsoft.com/ink/2010/main" type="inkWord" rotatedBoundingBox="13848,13228 14188,13118 14391,13747 14051,13856"/>
              </emma:interpretation>
              <emma:one-of disjunction-type="recognition" id="oneOf2">
                <emma:interpretation id="interp2" emma:lang="" emma:confidence="1">
                  <emma:literal/>
                </emma:interpretation>
              </emma:one-of>
            </emma:emma>
          </inkml:annotationXML>
          <inkml:trace contextRef="#ctx0" brushRef="#br0" timeOffset="8408.7821">1546 1262 1137 0,'-1'-7'303'0,"1"10"84"15,4 12-330-15,10 11-19 16,4 12-18-16,7 19-2 0,-1 6 9 15,3 9 18-15,-3 0 5 16,1 1 6-16,-6-17-6 16,0-5 4-16,-6-13-11 15,-2-6 7-15,-5-17-8 16,-3-7 18-16,-4-11 13 16,-4-24-4-16,-1-14-16 15,0-29-6-15,0-12-18 16,3-24-36-16,4 15-9 0,7-2 3 15,-1 26 2-15,7 16-4 16,-2 28 9-16,8 12 0 16,-2 22-2-16,5 7 0 15,-2 3 0-15,5 4 3 16,-6-3 4-16,-2 4 0 16,-6-5-2-16,-3 8 2 15,-10-3-4-15,-4 3 7 16,-9-9 0-16,-8 2 6 15,-1-8 1-15,-7-2 4 16,2-10-3-16,2-5-9 16,11-9-52-16,8-10 226 15,10 4-705-15,4-5 261 16</inkml:trace>
        </inkml:traceGroup>
        <inkml:traceGroup>
          <inkml:annotationXML>
            <emma:emma xmlns:emma="http://www.w3.org/2003/04/emma" version="1.0">
              <emma:interpretation id="{4CBD669C-2C26-4C4D-915D-53DE84409AB2}" emma:medium="tactile" emma:mode="ink">
                <msink:context xmlns:msink="http://schemas.microsoft.com/ink/2010/main" type="inkWord" rotatedBoundingBox="14801,12677 16407,12159 16645,12896 15039,13415"/>
              </emma:interpretation>
            </emma:emma>
          </inkml:annotationXML>
          <inkml:trace contextRef="#ctx0" brushRef="#br0" timeOffset="9205.4948">2785 1014 1092 0,'10'-26'297'15,"4"-3"130"-15,-5 3-293 16,-2 3 32-16,-5 7 8 0,-5 5 1 16,-5 8-50-16,-10 8-25 15,-2 8-54-15,-4 12-22 16,0 3-27-16,1 10 7 15,6-4-2-15,5-1 6 16,8-12-7-16,4-3 5 16,1-7-9-16,11-6-4 15,5-4-4-15,10 1 3 16,7-4-3-16,8 5 5 16,-5 0 4-16,4 3 1 15,-14 3 0-15,-3 7-5 16,-12-1-1-16,-7 6-4 15,-10 2-1-15,-10 6 1 16,-5-4 6-16,-10 3 4 0,0-10 4 16,-5 5 5-16,0-14-1 15,3 0 4-15,9-9-3 16,2-5-24-16,12-10-70 16,11-12-33-16,17-10-426 15,16-14 63-15</inkml:trace>
          <inkml:trace contextRef="#ctx0" brushRef="#br0" timeOffset="9617.964">3044 882 968 0,'6'7'378'0,"-3"20"34"16,-4 8-213-16,-1 14-92 16,2-4-23-16,5 2 5 15,4-9-26-15,12-18-19 16,8-15-18-16,13-24-6 15,4-12-7-15,7-23 2 16,-2 1-1-16,3-7-2 16,-12 14-5-16,-9 10-1 15,-7 18-6-15,-9 16-2 16,-8 16-1-16,-6 13 10 16,0 8 9-16,-1 6 13 15,1-5 5-15,1-1 5 16,4-14-10-1,7-11 2-15,5-18-6 0,9-16-1 0,-1-10-3 16,7-11 0-16,-4 1-8 16,-1 1-5 31,-9 16-4-32,-3 4-2-15,-4 17-4 0,-2 17-3 16,-1 4-1-16,1 9 3 0,-3 4-1 0,3-1 6 0,-4-9-1 15,-1-6 6-15,-2-6-19 0,-7-10-145 0,-7-7-392 0,-10-6 66 16</inkml:trace>
          <inkml:trace contextRef="#ctx0" brushRef="#br0" timeOffset="10596.1256">3639 774 1008 0,'9'-15'307'16,"-5"2"103"-16,-1 1-263 15,-1 2 31-15,-5 5-21 16,-5 5-15-16,-1 3-42 16,-7 3-27-16,-4 6-49 15,-4 2-5-15,1 4-5 16,-5 7 3-16,3 3 2 0,-1 9-1 16,5 7-5-16,-4 9-1 15,12-3-4 1,4 3 0-16,7-10-2 0,11-4 1 15,6-16-2-15,11-5 2 16,1-10-1-16,14-13 0 16,-1-9 1-16,13-5 2 15,-3-9-4-15,11-8 1 16,-7 0-9-16,9-4-49 16,-18 1-40-16,4-8-97 15,-14 0 38-15,7-5-391 16,-10-6 97-16</inkml:trace>
          <inkml:trace contextRef="#ctx0" brushRef="#br0" timeOffset="9844.8933">3536 407 1540 0,'-3'1'333'0,"4"5"142"15,4-1-428-15,2 2-487 16,-1 1-35-16,2-7-120 16</inkml:trace>
          <inkml:trace contextRef="#ctx0" brushRef="#br0" timeOffset="10948.6277">4042 212 1135 0,'-16'-1'335'0,"-4"19"84"0,-1 8-307 15,-1 22-33-15,1 10-13 16,-5 19 18-16,7 1-12 15,7 8 10-15,2-10-15 0,9 2-7 16,9-21-21-16,4-5-6 16,-3-19-15-16,6-8 0 15,-1-21-2-15,4-13 4 16,5-12-2-16,11-17 1 16,-2-6-6-16,11-2 0 15,-5 5-7-15,-5 5 1 16,-7 18-3-16,-3 10-4 15,-11 10-4-15,-2 19-2 16,-3 9-1-16,-4 14 5 16,0 2 4-16,0 4 5 15,0-14 3-15,1-7 1 16,5-17-2-16,7-15 5 16,0-15-50-16,1-11-514 15,-3 0 159-15</inkml:trace>
        </inkml:traceGroup>
        <inkml:traceGroup>
          <inkml:annotationXML>
            <emma:emma xmlns:emma="http://www.w3.org/2003/04/emma" version="1.0">
              <emma:interpretation id="{380A3374-3D66-4168-A7B1-075920E4E7AC}" emma:medium="tactile" emma:mode="ink">
                <msink:context xmlns:msink="http://schemas.microsoft.com/ink/2010/main" type="inkWord" rotatedBoundingBox="16800,11824 20695,10566 21173,12048 17279,13305"/>
              </emma:interpretation>
              <emma:one-of disjunction-type="recognition" id="oneOf3">
                <emma:interpretation id="interp3" emma:lang="" emma:confidence="0">
                  <emma:literal>7?</emma:literal>
                </emma:interpretation>
                <emma:interpretation id="interp4" emma:lang="" emma:confidence="0">
                  <emma:literal>+?</emma:literal>
                </emma:interpretation>
                <emma:interpretation id="interp5" emma:lang="" emma:confidence="0">
                  <emma:literal>F?</emma:literal>
                </emma:interpretation>
                <emma:interpretation id="interp6" emma:lang="" emma:confidence="0">
                  <emma:literal>f?</emma:literal>
                </emma:interpretation>
                <emma:interpretation id="interp7" emma:lang="" emma:confidence="0">
                  <emma:literal>z?</emma:literal>
                </emma:interpretation>
              </emma:one-of>
            </emma:emma>
          </inkml:annotationXML>
          <inkml:trace contextRef="#ctx0" brushRef="#br0" timeOffset="13370.6834">7280-263 775 0,'-3'-12'602'16,"12"2"-118"-16,14 2-44 15,11-2-354-15,16-6-25 16,6 3-32-16,14-4 5 16,-8 3-49-16,2 2-483 15,-25 8 161-15</inkml:trace>
          <inkml:trace contextRef="#ctx0" brushRef="#br0" timeOffset="13136.3097">7344-520 1049 0,'15'-32'332'0,"-1"6"73"16,4 0-255-16,-1 11-44 15,10-5 13-15,-1 3-24 16,7 2 3-16,-4 3-25 15,-3-3-14-15,-11 7-25 16,-6 5-13-16,-9 5-18 16,-10 2 0-16,-3 6-2 15,-2 2 2-15,2-2 5 0,-3-4 4 16,7-1-5-16,5-1 1 16,2-5-3-1,1 4 3-15,1-5 0 0,0 1 1 16,-2 1 0-16,1 0-1 15,-1-3-3-15,1 3-2 16,1 1-2-16,0-2 1 16,0-1-2-16,1 1-1 15,-1-1 1-15,-1-7 1 16,1 3 0-16,3-3 0 16,1 3 0-16,2-5 2 15,0 7-2-15,0-2 2 16,-2 1-1-16,-1 7-2 15,1 8-4-15,-1 13-2 16,-1 12-4-16,-2 24 1 16,0 5 2-16,-5 21 7 15,1-3 5-15,-3 7 7 0,3-14 2 16,-1-2 3-16,1-16-5 16,2-4-1-16,1-18-6 15,1-3 1-15,0-14-3 16,4-6-4-16,-2-6-24 15,-2-4-133-15,-3-5 434 16,-8-2-818-16,-1-10 290 16</inkml:trace>
          <inkml:trace contextRef="#ctx0" brushRef="#br0" timeOffset="14331.3124">7767-807 1045 0,'-25'-69'258'16,"28"7"87"-16,21-9-263 15,14 6-27-15,21-4 34 16,8 4 15-16,16 6 19 15,-1 17-20-15,5 11-10 16,-14 19-26-16,-4 21-8 16,-22 9-20-16,-7 11-10 15,-17 6-8-15,-14 12-9 16,-15 0-2-16,-16 18 3 31,-14 4 11-31,-28 19 5 0,0-2 5 0,-5 2-5 0,11-12-3 16,11 4-10-16,29-17-4 15,13-6-6-15,19-8 0 16,22-10-8-16,16-19 4 16,25-14 3-16,5-9-20 15,21-3-532-15,-12 1 178 16</inkml:trace>
          <inkml:trace contextRef="#ctx0" brushRef="#br0" timeOffset="14511.8757">8393 137 1854 0,'-14'34'372'0,"3"-9"139"16,11 1-1063-16,-9-8 148 16</inkml:trace>
          <inkml:trace contextRef="#ctx0" brushRef="#br0" timeOffset="11841.515">4991 422 1004 0,'-11'-31'376'15,"-3"7"60"-15,-7 9-251 16,-2 17-73-16,-2 17-23 16,0 13-48-16,1 27-14 0,4 3-10 15,5 13 11-15,6-8 6 16,6 2 6-1,5-20-1-15,7-5-1 0,4-15-12 16,13-17-1-16,6-24-8 16,15-22-3-16,5-10-1 15,10-28 1-15,-3-4-5 0,-6-8 0 16,-13 13-3-16,-7 1-3 16,-16 28-3-16,-10 13-6 15,-5 23-10 1,-5 21-2-16,-6 14 0 0,1 21 1 15,3 6 6-15,-2 9 14 16,4-9 5-16,9-4 7 16,-3-19 2-16,14-14 2 15,4-19-1-15,15-13 1 16,-1-17-5-16,17-22 2 16,-7 2-3-16,5-9-1 15,-10 3-5-15,-4 12-1 16,-13 23-4-16,-6 10-6 15,-7 17-6-15,-7 19 0 16,0 5-1-16,-1 9 4 16,-1-1 4-16,2-3 7 15,7-11 2-15,8-14 11 0,8-21 1 16,11-24 2-16,6-12-3 16,9-18 1-16,-2 0-10 15,1 5-1-15,-10 19-2 16,-4 13-2-16,-12 17-6 15,-12 20-5-15,-10 9-4 16,-5 19 2-16,-3 2 3 0,-1 10 4 16,2-8 5-16,1-5 4 15,3-15-2-15,6-10-2 16,6-17-16-16,8-17-110 16,3-6-66-16,7-7-358 15,-4 1-8-15</inkml:trace>
          <inkml:trace contextRef="#ctx0" brushRef="#br0" timeOffset="13687.3566">4730 124 1183 0,'-6'-13'457'0,"9"13"23"0,9-2-251 16,8-1-194-16,13-6 0 16,6-6-59-16,11-8-456 15,-6-16 135-15</inkml:trace>
          <inkml:trace contextRef="#ctx0" brushRef="#br0" timeOffset="13754.1808">5321-138 1342 0,'-6'12'363'0,"6"-6"100"16,2 0-364-16,1-6-72 0,3 0 9 15,14-12-488-15,3-6 157 16</inkml:trace>
          <inkml:trace contextRef="#ctx0" brushRef="#br0" timeOffset="12566.9935">6388 129 1113 0,'9'-8'361'16,"-6"1"75"-16,-9 5-294 16,-6 10-62-16,-8 12 0 15,-4 7-27-15,-5 17 16 16,7 0-2-16,3 3 4 15,10-12-15-15,9-6-14 0,9-20-28 16,17-17 3-16,6-16-7 16,13-25 2-16,4-8 0 15,4-10 3 1,-12 2-8-16,-1-5 0 0,-13 14-3 16,-7 0-4-16,-14 13-3 15,-2 11-6-15,-8 20-10 16,-12 24 1-16,0 13 3 0,-2 20 1 15,-5 5 6 1,3 17 10-16,9-9 2 0,2 7 4 16,9-17 2-16,6-1 1 15,2-19-2-15,12-4-2 16,4-16-4-16,14-13 1 16,4-10-1-16,7-14 4 15,-7-3-1-15,1-9 2 16,-14 6-1-16,-8 2 1 15,-10 10-2-15,-5 3 0 16,-9 11-3-16,-3 8-2 16,-3-1-6-16,-2 11 2 15,0 10-1-15,2 0 3 16,5 0 1-16,7 0 3 0,6-4-2 16,15-10-1-1,6-8-3-15,14-5 3 0,3-8-1 16,7-1-4-16,-7 3 0 15,-2 10 1-15,-15 2-3 16,-1 11-3-16,-15 0 3 16,-5 5 1-16,-7-5 2 15,2 0 7-15,-7-7 10 16,5-1 17-16,-1-4 5 16,2-7 5-16,-3-7-5 0,0-7-6 15,-4-4-13-15,-2-10-4 16,-2 5-5-16,-3-5-2 15,5 11-1-15,2 1-1 16,1 12-4-16,-2 5 0 16,5 8-3-16,5-1-9 15,1 1-24-15,7-1-101 16,9-2-64-16,14-7-368 16,-3-4 10-16</inkml:trace>
        </inkml:traceGroup>
      </inkml:traceGroup>
      <inkml:traceGroup>
        <inkml:annotationXML>
          <emma:emma xmlns:emma="http://www.w3.org/2003/04/emma" version="1.0">
            <emma:interpretation id="{F6FFF8D3-1AC9-4848-AE08-B0EF4AA4DF0D}" emma:medium="tactile" emma:mode="ink">
              <msink:context xmlns:msink="http://schemas.microsoft.com/ink/2010/main" type="line" rotatedBoundingBox="14916,13611 19368,12428 19787,14007 15336,15190"/>
            </emma:interpretation>
          </emma:emma>
        </inkml:annotationXML>
        <inkml:traceGroup>
          <inkml:annotationXML>
            <emma:emma xmlns:emma="http://www.w3.org/2003/04/emma" version="1.0">
              <emma:interpretation id="{5D71CBBD-9554-417D-90D7-AAA3576906BD}" emma:medium="tactile" emma:mode="ink">
                <msink:context xmlns:msink="http://schemas.microsoft.com/ink/2010/main" type="inkWord" rotatedBoundingBox="14982,13859 15543,13709 15801,14679 15240,14828"/>
              </emma:interpretation>
              <emma:one-of disjunction-type="recognition" id="oneOf4">
                <emma:interpretation id="interp8" emma:lang="" emma:confidence="1">
                  <emma:literal/>
                </emma:interpretation>
              </emma:one-of>
            </emma:emma>
          </inkml:annotationXML>
          <inkml:trace contextRef="#ctx0" brushRef="#br0" timeOffset="-2785.505">2678 1888 1171 0,'0'-2'337'0,"11"2"66"0,6 3-324 16,18-3-30-16,5 5-19 15,20 2 9 1,-3 1 5-16,12-1-4 0,-9 4-13 16,12 6-12-16,-10-1-8 15,-3 13-5-15,-10 0-1 16,-8 9 1-16,-17 1 3 15,-12 15 15-15,-8-6 20 16,-10 19 20-16,-4 1 11 16,-10 11 4-16,-3-8-11 0,-13 14-20 15,-2-16-22-15,0-6-4 16,3-13-8-16,3-6-189 16,8-22-354-16</inkml:trace>
        </inkml:traceGroup>
        <inkml:traceGroup>
          <inkml:annotationXML>
            <emma:emma xmlns:emma="http://www.w3.org/2003/04/emma" version="1.0">
              <emma:interpretation id="{664686B2-2993-4008-8EE7-1FD4EB345E2A}" emma:medium="tactile" emma:mode="ink">
                <msink:context xmlns:msink="http://schemas.microsoft.com/ink/2010/main" type="inkWord" rotatedBoundingBox="16186,13274 19368,12428 19787,14007 16605,14852"/>
              </emma:interpretation>
              <emma:one-of disjunction-type="recognition" id="oneOf5">
                <emma:interpretation id="interp9" emma:lang="" emma:confidence="0">
                  <emma:literal>4?</emma:literal>
                </emma:interpretation>
                <emma:interpretation id="interp10" emma:lang="" emma:confidence="0">
                  <emma:literal>Y ?</emma:literal>
                </emma:interpretation>
                <emma:interpretation id="interp11" emma:lang="" emma:confidence="0">
                  <emma:literal>y ?</emma:literal>
                </emma:interpretation>
                <emma:interpretation id="interp12" emma:lang="" emma:confidence="0">
                  <emma:literal>y?</emma:literal>
                </emma:interpretation>
                <emma:interpretation id="interp13" emma:lang="" emma:confidence="0">
                  <emma:literal>Y?</emma:literal>
                </emma:interpretation>
              </emma:one-of>
            </emma:emma>
          </inkml:annotationXML>
          <inkml:trace contextRef="#ctx0" brushRef="#br0" timeOffset="22696.6917">5994 1416 896 0,'-12'-2'410'0,"7"13"-24"16,6 15-158-16,7 11-205 16,3 14 4-16,1 2 15 15,8 6 5-15,1-9 2 16,8-2-6-16,4-13-9 15,16-15-7-15,-2-17-3 0,12-23-6 16,-3-16 1-16,3-22-54 16,-13-4-31-1,-8-14-49-15,-20 13-22 0,-5-4-42 16,-7 21 57-16,-9 11 59 16,2 19 50-16,-2 16 29 15,0 19 49-15,-8 21 3 16,4 7-20-16,-13 23 23 15,5 2 11-15,-6 16 15 16,8-9 2-16,4 8-13 16,9-16-22-16,3 10-23 15,9-15-20-15,1 7-11 16,-4-11 2-16,3-1-36 16,-2-20-78-16,-3-21-363 15,-9-20 62-15</inkml:trace>
          <inkml:trace contextRef="#ctx0" brushRef="#br0" timeOffset="23167.5418">6642 760 1361 0,'-8'-39'337'0,"13"-2"116"16,7 4-395-16,13-2-19 15,7 4-16-15,12 11-11 16,3 5-4-16,17 13-5 15,-3 16 6-15,1 6-2 16,-9 7 4-16,-10 10-9 16,-19 2 4-16,-17 18-9 15,-16 3 7-15,-30 19-6 16,-10 4 11-16,-10 18 2 16,6-12 13-16,6-2 0 15,26-22 7-15,15-9-4 16,15-22 1-16,12-6-10 0,8-12 1 15,15-9-6-15,1-1 4 16,13-8-6-16,-3-3-1 16,5-3-97-16,-14 1-58 15,2-13-371-15,-16-2 14 16</inkml:trace>
          <inkml:trace contextRef="#ctx0" brushRef="#br0" timeOffset="23397.0468">7098 1719 1411 0,'-3'21'355'0,"-1"-12"105"16,5-2-393-16,1-4-52 15,2-3 16-15,-1-10-493 16,-10-8 173-16</inkml:trace>
          <inkml:trace contextRef="#ctx0" brushRef="#br0" timeOffset="21887.8852">4086 1856 980 0,'-3'-17'363'15,"2"3"41"-15,2 5-216 16,1 9-111-16,4 8-10 16,-2 13-16-16,6 8-2 15,-1 3-18-15,-2 12 4 0,-2 6-3 16,-2 6-3 0,-2-1-13-16,1 8-1 0,2-8-3 15,1-8 1-15,3-14-1 16,-1-8 11-16,-1-16 6 15,2-8 26-15,1-10 6 16,3-14 2-16,0-7-10 16,5-17-8-16,0-8-29 15,5-11-8-15,1 6-5 0,-2 3-1 16,1 19-3-16,-6 9 1 16,-8 18-1-16,-5 10-9 15,1 7-4-15,1 14-2 16,1 1 1-16,2 9 2 15,1 2 9-15,6 8 5 16,-1-13 2-16,4 2 0 16,-1-13 0-16,5-3 2 15,0-13 2-15,3-11 3 16,4-9 2-16,1-13 1 16,-4-5-3-16,0-8-2 15,-9 1-1-15,-4-1-1 16,-3 14-3-16,-4 10 0 15,-3 7-5-15,0 13-8 0,0 14-3 16,1 8-1-16,1 1 1 16,5 14 4-16,0-3 7 15,2-2 1-15,3-9 3 16,9-1 1-16,0-12 0 16,13-14 4-16,-1-11 2 15,8-9 2-15,-4-9-2 0,-1-12 2 16,-7 9-4-1,-8-4-1-15,-10 5-1 16,-8 12-4-16,-3 13-3 0,-4 7-5 16,1 17-3-16,0 15-4 15,1 7 1-15,2 5 3 16,6-1 4-16,3 2 3 16,3-13 5-16,5-4 1 15,4-8-1-15,2-9 4 16,-1-12 0-16,8-18 2 15,-3-10-15-15,2-20-62 16,-3-3-45-16,-3-17-72 16,-11 7-29-16,-3-13-44 15,-10 10 1-15,-4-1 83 16,-1 18 116-16,-5 7 81 16,2 22 81-16,0 9 83 15,0 16-40-15,-3 7-45 16,3 10-54-16,-2 8-16 0,5 7-18 15,2 10 5-15,5 1 1 16,15 9 1-16,0-3-7 16,10 6-2-16,2-6-6 15,5 5 2-15,-9-13-2 16,1-2 1-16,-10-12 0 0,-4-6 1 16,-10-13 1-16,-5-2 4 15,-7-5-1-15,-9-2 1 16,-4 1-3-16,-9-2-2 15,-2-4-9-15,-6-10-4 16,3-6-3-16,-3-12-1 16,9 4 2-16,5-2 9 15,10 12 11-15,4 5 24 16,8 8 9-16,8 0 3 16,5-2-7-16,13 1-6 15,13-2-23-15,17-4-6 16,5-2-3-16,10-3 7 15,-13-2-43-15,-8-7 370 16,-23 3-820-16,-25 3 352 16</inkml:trace>
          <inkml:trace contextRef="#ctx0" brushRef="#br0" timeOffset="22108.3381">5042 1359 1366 0,'-4'-9'377'0,"-4"8"90"16,4 1-366-16,7-6-88 16,6 1-5-1,4 2 3-15,6-7-471 0,-6-10-7 16,-10-1-146-16</inkml:trace>
        </inkml:traceGroup>
      </inkml:traceGroup>
    </inkml:traceGroup>
    <inkml:traceGroup>
      <inkml:annotationXML>
        <emma:emma xmlns:emma="http://www.w3.org/2003/04/emma" version="1.0">
          <emma:interpretation id="{4459C345-9ABC-49D6-9F90-AE8F9397837C}" emma:medium="tactile" emma:mode="ink">
            <msink:context xmlns:msink="http://schemas.microsoft.com/ink/2010/main" type="paragraph" rotatedBoundingBox="13994,15785 22009,13009 22706,15019 14690,17795" alignmentLevel="1"/>
          </emma:interpretation>
        </emma:emma>
      </inkml:annotationXML>
      <inkml:traceGroup>
        <inkml:annotationXML>
          <emma:emma xmlns:emma="http://www.w3.org/2003/04/emma" version="1.0">
            <emma:interpretation id="{89F6E9BA-A2B2-41F3-B367-F9F58FC3EBE2}" emma:medium="tactile" emma:mode="ink">
              <msink:context xmlns:msink="http://schemas.microsoft.com/ink/2010/main" type="line" rotatedBoundingBox="13994,15785 22009,13009 22706,15019 14690,17795"/>
            </emma:interpretation>
          </emma:emma>
        </inkml:annotationXML>
        <inkml:traceGroup>
          <inkml:annotationXML>
            <emma:emma xmlns:emma="http://www.w3.org/2003/04/emma" version="1.0">
              <emma:interpretation id="{9B7EF137-E07C-44AC-8789-795137874DDC}" emma:medium="tactile" emma:mode="ink">
                <msink:context xmlns:msink="http://schemas.microsoft.com/ink/2010/main" type="inkWord" rotatedBoundingBox="14150,16237 16166,15539 16506,16520 14490,17219"/>
              </emma:interpretation>
              <emma:one-of disjunction-type="recognition" id="oneOf6">
                <emma:interpretation id="interp14" emma:lang="" emma:confidence="1">
                  <emma:literal/>
                </emma:interpretation>
              </emma:one-of>
            </emma:emma>
          </inkml:annotationXML>
          <inkml:trace contextRef="#ctx0" brushRef="#br0" timeOffset="26656.1866">3155 3811 1332 0,'38'-12'384'15,"-5"11"75"-15,28-5-340 16,13-3-119-16,22 1-1 16,-4-6 5-16,18 8-4 15,-19 9 2-15,-5 8-5 0,-22 9 0 16,-16 21-5-16,-25 10-2 16,-18 21 2-16,-16 10 5 15,-19 22 0-15,-11-1 6 16,-20 10 3-16,0-15-1 15,-7 5 1-15,7-22-3 0,11-1-459 16,17-27 154-16</inkml:trace>
          <inkml:trace contextRef="#ctx0" brushRef="#br0" timeOffset="26406.8538">2050 4827 1380 0,'-6'10'355'16,"21"-10"94"-16,20-7-387 0,27-15-52 15,20-6-15-15,41-19 8 16,5-8 4 0,23-12 0-16,-13 8-1 0,10 4-37 15,-32 14-75-15,-3-3-350 16,-37 8 54-16</inkml:trace>
          <inkml:trace contextRef="#ctx0" brushRef="#br0" timeOffset="26158.8482">2067 4344 938 0,'-40'9'352'0,"10"2"40"16,10 1-218-16,5 2-81 15,11-5-32-15,14 0-10 16,10 1-21-16,18-4-18 16,15-6-3-16,30-6 1 15,10-7 5-15,28-16-2 16,-4-1 0-16,17-7-6 15,-25 5-1-15,-3 2-5 16,-28 10-28-16,-12 13-61 16,-32 8 204-16,-27 16-552 15,-22 7 194-15</inkml:trace>
        </inkml:traceGroup>
        <inkml:traceGroup>
          <inkml:annotationXML>
            <emma:emma xmlns:emma="http://www.w3.org/2003/04/emma" version="1.0">
              <emma:interpretation id="{936C1EF1-1512-4465-B7F4-EE0856741D7B}" emma:medium="tactile" emma:mode="ink">
                <msink:context xmlns:msink="http://schemas.microsoft.com/ink/2010/main" type="inkWord" rotatedBoundingBox="17069,15339 20337,14207 20842,15665 17574,16796"/>
              </emma:interpretation>
              <emma:one-of disjunction-type="recognition" id="oneOf7">
                <emma:interpretation id="interp15" emma:lang="" emma:confidence="1">
                  <emma:literal/>
                </emma:interpretation>
              </emma:one-of>
            </emma:emma>
          </inkml:annotationXML>
          <inkml:trace contextRef="#ctx0" brushRef="#br0" timeOffset="28565.9373">6640 2804 1014 0,'8'-36'306'0,"-14"7"74"0,-2 17-286 16,-10 10-21-16,-5 10-28 15,-12 11-7-15,2 13-19 16,-4 18 5-16,1 6 5 0,-2 26 12 16,14 5-2-16,-2 18 7 15,8-5-9-15,7 7-9 16,14-22-16-16,6-6 0 15,11-26-6-15,16-13 4 16,7-22-1-16,22-13 2 16,5-14-9-16,18-19-102 15,-6-7-356-15,0-7 77 16</inkml:trace>
          <inkml:trace contextRef="#ctx0" brushRef="#br0" timeOffset="29055.5798">7197 2933 1196 0,'-23'41'346'16,"2"9"67"-16,4 20-304 16,7 3-108-16,4 9 10 15,9-13 1-15,4 7 5 0,4-14-2 16,7 10 4-16,5-12-11 15,1 4 0 1,-4-14-4-16,-2-3 3 0,-6-19-2 16,-6-13 7-16,-12-15 0 15,-6-20-3-15,-5-15-6 16,-4-24-2-16,0-12-6 0,-5-26-2 16,2 2 4-16,-2-9 1 15,11 10 0-15,7-3 0 16,11 25-1-16,21 2 1 15,16 19 0-15,11 5 1 16,1 19 2-16,10 6 3 16,-6 15 1-16,4 13 1 15,-13 12 1-15,0 14 1 16,-9 8-1-16,-8 12-1 16,-16 3-2-16,-10-3 10 15,-10-9 8-15,-15-1 33 16,-6-17 9-16,-19 2 13 15,-6 1-10-15,-19 5-6 16,4-6-34-16,-1 3-7 0,20-13-14 16,10-12 2-16,27-9-15 15,19-18-133-15,19-8 206 16,26-24-595-16,6-12 133 16</inkml:trace>
          <inkml:trace contextRef="#ctx0" brushRef="#br0" timeOffset="29417.6117">7878 2318 1138 0,'8'14'328'0,"13"10"63"16,6 4-297-16,13 13-88 15,4 3-3-15,4 4 27 16,-2 1 11-16,1 16 19 16,-14-1 7-16,-13 25 8 15,-20 16-21-15,-29 25-8 16,-24 1-19-16,-26 33-6 0,-7-6-8 15,-30 24-69 1,0-12-176-16,-15 22-246 0</inkml:trace>
          <inkml:trace contextRef="#ctx0" brushRef="#br0" timeOffset="27509.4812">4804 3469 1218 0,'0'7'298'0,"6"14"94"16,6 8-352-16,10 15-22 15,5 3-14-15,11 8 3 16,3-13 1-16,16 2 1 16,7-10-1-16,1-11 0 15,-4-16 0-15,4-7 0 16,-13-7-16-16,-2-21-59 15,-6-5 243-15,-2-14-583 16,-13-3 216-16</inkml:trace>
          <inkml:trace contextRef="#ctx0" brushRef="#br0" timeOffset="27745.8857">5502 3306 1026 0,'-14'11'416'0,"-2"28"0"0,-6 17-240 16,1 28-120-16,3 4-39 15,3 9 17-15,1-6 6 16,7 2-3-16,7-21-5 16,4 4-1-16,4-10-18 15,7 9-15-15,2-6-62 0,2 19-395 16,0-2 101-16</inkml:trace>
        </inkml:traceGroup>
        <inkml:traceGroup>
          <inkml:annotationXML>
            <emma:emma xmlns:emma="http://www.w3.org/2003/04/emma" version="1.0">
              <emma:interpretation id="{2EF2C2C8-2173-43F1-9F07-56246B2DCF1E}" emma:medium="tactile" emma:mode="ink">
                <msink:context xmlns:msink="http://schemas.microsoft.com/ink/2010/main" type="inkWord" rotatedBoundingBox="20554,13513 22009,13009 22671,14920 21216,15424"/>
              </emma:interpretation>
              <emma:one-of disjunction-type="recognition" id="oneOf8">
                <emma:interpretation id="interp16" emma:lang="" emma:confidence="0">
                  <emma:literal>?</emma:literal>
                </emma:interpretation>
                <emma:interpretation id="interp17" emma:lang="" emma:confidence="0">
                  <emma:literal>!</emma:literal>
                </emma:interpretation>
                <emma:interpretation id="interp18" emma:lang="" emma:confidence="0">
                  <emma:literal>2.</emma:literal>
                </emma:interpretation>
                <emma:interpretation id="interp19" emma:lang="" emma:confidence="0">
                  <emma:literal>z.</emma:literal>
                </emma:interpretation>
                <emma:interpretation id="interp20" emma:lang="" emma:confidence="0">
                  <emma:literal>Z.</emma:literal>
                </emma:interpretation>
              </emma:one-of>
            </emma:emma>
          </inkml:annotationXML>
          <inkml:trace contextRef="#ctx0" brushRef="#br0" timeOffset="42459.0821">8411 2007 1083 0,'-12'-71'241'0,"62"-31"98"15,39-2-317-15,54-22-15 16,15 7-4-16,30-11-1 16,-21 30-4-16,6 13 0 15,-47 30-2-15,-20 19-3 0,-36 30-6 16,-26 17-2-16,-29 20 0 16,-17 21 6-16,-14 6 4 15,-22 22 9-15,-8 4 4 16,-15 15 10-16,4-5-3 15,-2 25 3-15,10-12 0 16,11 4-1-16,17-19-6 0,10-4 0 16,14-28-4-16,16-8-1 15,9-15 0-15,24-6 2 16,6-14 2-16,19-9-3 16,2-8 0-16,13-10 72 15,-11-2-437-15,-13 2 166 16</inkml:trace>
          <inkml:trace contextRef="#ctx0" brushRef="#br0" timeOffset="42660.7212">9534 3218 1534 0,'-19'17'305'0,"22"-16"135"16,25-5-465-16,13-23-438 0</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13.8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294E5B1-6584-428C-8E0C-9508124D63DB}" emma:medium="tactile" emma:mode="ink">
          <msink:context xmlns:msink="http://schemas.microsoft.com/ink/2010/main" type="inkDrawing" rotatedBoundingBox="3320,14393 3945,14345 3946,14355 3320,14402" shapeName="Other"/>
        </emma:interpretation>
      </emma:emma>
    </inkml:annotationXML>
    <inkml:trace contextRef="#ctx0" brushRef="#br0">0 41 1171 0,'13'8'283'0,"-1"-8"92"15,17-3-329-15,3-2-45 0,15 2-2 16,8-5 2-16,15 1 3 16,-4 1-1-16,18 3-39 15,-7 1 479-15,1-2-818 16,-15-4 390-16</inkml:trace>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14.2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3019981-BF3E-47BD-94FE-F0BDFAEFFB3A}" emma:medium="tactile" emma:mode="ink">
          <msink:context xmlns:msink="http://schemas.microsoft.com/ink/2010/main" type="inkDrawing" rotatedBoundingBox="5695,14281 6917,14524 6890,14657 5669,14414" semanticType="callout" shapeName="Other">
            <msink:sourceLink direction="with" ref="{7E817458-7970-4381-AE13-25C98978C678}"/>
          </msink:context>
        </emma:interpretation>
      </emma:emma>
    </inkml:annotationXML>
    <inkml:trace contextRef="#ctx0" brushRef="#br0">2350 59 1213 0,'21'8'252'16,"16"-4"119"-16,1-7-361 0,12-9-10 16,-2-4-21-16,10 0-17 15,-8 3-2-15,6 7-2 16,-10 6 4-16,8 13 20 15,-7 10 14-15,6 3-23 16,-4 3-14-16,7-2-11 16,-12-6-3-16,5-13 3 15,-8-4 23-15,4-7 30 16,-5 2 18-16,1 2 12 16,-8 8 3-16,5 4 3 15,-8 8-12-15,4 0 8 16,-7-4-9-16,6-1 0 15,-4-3-3-15,3-9 1 16,-5-4-351-16,-4-3 113 16</inkml:trace>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04.5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595407D-4912-4FA3-8A63-C9A1B04C9DD1}" emma:medium="tactile" emma:mode="ink">
          <msink:context xmlns:msink="http://schemas.microsoft.com/ink/2010/main" type="inkDrawing" rotatedBoundingBox="11368,18048 11754,18230 11665,18417 11280,18235" semanticType="callout" shapeName="Other">
            <msink:sourceLink direction="with" ref="{9F72C046-C478-4C60-9D86-BF8B0C264E84}"/>
            <msink:sourceLink direction="with" ref="{7E817458-7970-4381-AE13-25C98978C678}"/>
          </msink:context>
        </emma:interpretation>
      </emma:emma>
    </inkml:annotationXML>
    <inkml:trace contextRef="#ctx0" brushRef="#br0">1132 2112 1009 0,'-4'7'360'0,"5"-1"21"0,8 16-229 0,2 6-135 0,6 8 2 16,-1-1 9-16,9 4 2 15,-6-13-1-15,10-6-5 16,0-8-10-16,4-4-3 16,1-10-4-16,8-7-15 15,-4-6-21-15,5-6 29 16,-13-8-418-16,9-8 129 16</inkml:trace>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01.2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96480F5-0DF8-4590-8CA2-8ACAD89A80C4}" emma:medium="tactile" emma:mode="ink">
          <msink:context xmlns:msink="http://schemas.microsoft.com/ink/2010/main" type="inkDrawing" rotatedBoundingBox="11601,17198 12342,17855 11892,18362 11151,17705" semanticType="callout" shapeName="Other">
            <msink:sourceLink direction="with" ref="{9F72C046-C478-4C60-9D86-BF8B0C264E84}"/>
          </msink:context>
        </emma:interpretation>
      </emma:emma>
    </inkml:annotationXML>
    <inkml:trace contextRef="#ctx0" brushRef="#br0">1149 1480 1058 0,'-5'4'375'0,"13"1"24"15,4 1-264-15,12 3-109 0,4-6-29 16,13 6 2-16,1-3-1 16,13 2 2-16,-2-10-1 15,9 8 2-15,-9-6 0 16,5 3 0-16,-8 3-1 15,3 7 1-15,-9 2-1 16,5 3 0-16,-11 0 0 16,-1-1-1-16,-9 3 1 15,-2-1 13 1,-5 3 7-16,-1 6 15 0,-5 6 4 0,-2 4 7 16,-4 0-10-16,-7 7 11 15,-4-4-8-15,-8 9 6 16,-7-3-7-16,-6 6-1 15,-4-6-17 1,-9 5-5 0,-2-13-8-1,-9 1-76-15,1-11-60 16,-4 6-356-16,-9-11 22 0</inkml:trace>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04.7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D60693-87F7-46BF-93BC-1DB50E6E5E91}" emma:medium="tactile" emma:mode="ink">
          <msink:context xmlns:msink="http://schemas.microsoft.com/ink/2010/main" type="inkDrawing" rotatedBoundingBox="11608,18791 11824,18105 11843,18111 11626,18796" semanticType="callout" shapeName="Other">
            <msink:sourceLink direction="with" ref="{7E817458-7970-4381-AE13-25C98978C678}"/>
          </msink:context>
        </emma:interpretation>
      </emma:emma>
    </inkml:annotationXML>
    <inkml:trace contextRef="#ctx0" brushRef="#br0">1625 2117 1221 0,'-13'41'348'16,"-7"14"82"-16,3 8-339 15,-7 15-45-15,3-5-26 16,-8 10-2-16,6-12-9 16,0-1-4-16,8-15-2 0,2-5-29 15,7-17 406-15,-5-19-818 16,-1-19 379-16</inkml:trace>
  </inkml:traceGroup>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13.9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286F23-92EB-49DB-9F70-4BFCDF2F920D}" emma:medium="tactile" emma:mode="ink">
          <msink:context xmlns:msink="http://schemas.microsoft.com/ink/2010/main" type="writingRegion" rotatedBoundingBox="4670,14364 4945,14364 4945,14393 4670,14393"/>
        </emma:interpretation>
      </emma:emma>
    </inkml:annotationXML>
    <inkml:traceGroup>
      <inkml:annotationXML>
        <emma:emma xmlns:emma="http://www.w3.org/2003/04/emma" version="1.0">
          <emma:interpretation id="{002812D5-B52C-4719-9F1C-CF2072AC097C}" emma:medium="tactile" emma:mode="ink">
            <msink:context xmlns:msink="http://schemas.microsoft.com/ink/2010/main" type="paragraph" rotatedBoundingBox="4670,14364 4945,14364 4945,14393 4670,14393" alignmentLevel="1"/>
          </emma:interpretation>
        </emma:emma>
      </inkml:annotationXML>
      <inkml:traceGroup>
        <inkml:annotationXML>
          <emma:emma xmlns:emma="http://www.w3.org/2003/04/emma" version="1.0">
            <emma:interpretation id="{EB1EA3DC-4B9C-4108-9964-CBEC16E3ACCD}" emma:medium="tactile" emma:mode="ink">
              <msink:context xmlns:msink="http://schemas.microsoft.com/ink/2010/main" type="line" rotatedBoundingBox="4670,14364 4945,14364 4945,14393 4670,14393"/>
            </emma:interpretation>
          </emma:emma>
        </inkml:annotationXML>
        <inkml:traceGroup>
          <inkml:annotationXML>
            <emma:emma xmlns:emma="http://www.w3.org/2003/04/emma" version="1.0">
              <emma:interpretation id="{A6E84463-B5E3-434B-9A95-D61ABD4D82CC}" emma:medium="tactile" emma:mode="ink">
                <msink:context xmlns:msink="http://schemas.microsoft.com/ink/2010/main" type="inkWord" rotatedBoundingBox="4670,14364 4945,14364 4945,14393 4670,14393">
                  <msink:destinationLink direction="with" ref="{0C44C7C1-E52D-4BEA-8627-C4C0492556BD}"/>
                </msink:context>
              </emma:interpretation>
            </emma:emma>
          </inkml:annotationXML>
          <inkml:trace contextRef="#ctx0" brushRef="#br0">1350 12 793 0,'47'17'223'0,"-6"-9"57"15,0-4-227-15,6-4 24 16,-1-7-345-16,7-12 118 16</inkml:trace>
        </inkml:traceGroup>
      </inkml:traceGroup>
    </inkml:traceGroup>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31.3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35CBA6A-F379-470F-89BC-E56355B2F8D5}" emma:medium="tactile" emma:mode="ink">
          <msink:context xmlns:msink="http://schemas.microsoft.com/ink/2010/main" type="inkDrawing" rotatedBoundingBox="12655,14268 15216,14224 15219,14368 12657,14412" shapeName="Other"/>
        </emma:interpretation>
      </emma:emma>
    </inkml:annotationXML>
    <inkml:trace contextRef="#ctx0" brushRef="#br0">351 2328 1227 0,'12'13'386'16,"15"-10"53"-16,26-4-290 16,17-1-132-16,23-4 1 15,1-1 1-15,29-1 9 16,-2 3-8-16,23 7 1 0,-9 4 0 16,26 6-4-1,-20 3-8-15,17 4-1 0,-28-6-3 16,12 1-3-16,-27-5 1 15,3-6 8 1,-25-5 3-16,10-2 12 0,-15-5 7 16,-2-8 7-16,-17-1-3 15,4-5-3-15,-22 3-11 16,-2 2-6-16,-13 6-9 16,-4 3-4-16,-14 7-1 0,-4 2 0 15,-7 3-1-15,-4-3 1 16,-1 0-16-16,-5 2-53 15,-2-4-55-15,-5-5-56 16,-4-2-354-16,0 0 62 16</inkml:trace>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7:35:00.6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E96E68-60D0-45FE-B782-AF66CDF044FE}" emma:medium="tactile" emma:mode="ink">
          <msink:context xmlns:msink="http://schemas.microsoft.com/ink/2010/main" type="writingRegion" rotatedBoundingBox="31416,5872 31761,9818 30669,9913 30324,5967">
            <msink:destinationLink direction="with" ref="{E6B0AAD2-993B-409F-A4FE-9822DD4C1A07}"/>
            <msink:destinationLink direction="with" ref="{51C781F9-3209-4B75-9698-2B1E3A43BFF1}"/>
          </msink:context>
        </emma:interpretation>
      </emma:emma>
    </inkml:annotationXML>
    <inkml:traceGroup>
      <inkml:annotationXML>
        <emma:emma xmlns:emma="http://www.w3.org/2003/04/emma" version="1.0">
          <emma:interpretation id="{2B08D949-F988-40E7-9869-14C2FE608945}" emma:medium="tactile" emma:mode="ink">
            <msink:context xmlns:msink="http://schemas.microsoft.com/ink/2010/main" type="paragraph" rotatedBoundingBox="31416,5872 31761,9818 30669,9913 30324,5967" alignmentLevel="1"/>
          </emma:interpretation>
        </emma:emma>
      </inkml:annotationXML>
      <inkml:traceGroup>
        <inkml:annotationXML>
          <emma:emma xmlns:emma="http://www.w3.org/2003/04/emma" version="1.0">
            <emma:interpretation id="{2388D108-98DA-48A8-85BF-0EDA81DD2FAE}" emma:medium="tactile" emma:mode="ink">
              <msink:context xmlns:msink="http://schemas.microsoft.com/ink/2010/main" type="line" rotatedBoundingBox="31416,5872 31761,9818 30669,9913 30324,5967"/>
            </emma:interpretation>
          </emma:emma>
        </inkml:annotationXML>
        <inkml:traceGroup>
          <inkml:annotationXML>
            <emma:emma xmlns:emma="http://www.w3.org/2003/04/emma" version="1.0">
              <emma:interpretation id="{C166E88C-14B0-49ED-82DF-4D4154BE6CBD}" emma:medium="tactile" emma:mode="ink">
                <msink:context xmlns:msink="http://schemas.microsoft.com/ink/2010/main" type="inkWord" rotatedBoundingBox="31416,5872 31761,9818 30669,9913 30324,5967">
                  <msink:destinationLink direction="with" ref="{A85E6897-1398-4EC3-8148-A2BC8FB7DFAA}"/>
                  <msink:destinationLink direction="with" ref="{69AA3C4F-30E0-4FE4-A45D-293F83928779}"/>
                </msink:context>
              </emma:interpretation>
            </emma:emma>
          </inkml:annotationXML>
          <inkml:trace contextRef="#ctx0" brushRef="#br0">6410 7705 678 0,'9'-6'459'0,"-19"12"-89"16,-6 20-53-16,-2 16-296 15,-6 17-4-15,0 7-11 16,-8 17 3-16,1-5-2 16,-6 0 5-16,3-14-5 15,-1 0 3-15,9-23-2 16,-1-9 4-16,7-20-34 0,7-20-362 15,-2-24 113-15</inkml:trace>
          <inkml:trace contextRef="#ctx0" brushRef="#br0" timeOffset="218.5456">6038 7816 1134 0,'5'10'236'0,"10"12"111"16,6 2-337-16,14 8-4 15,2-2-2-15,19-1 2 16,-2-8-2-16,21 0 3 16,1 2-4-16,-2 9-352 15,-18-6 118-15</inkml:trace>
          <inkml:trace contextRef="#ctx0" brushRef="#br0" timeOffset="1596.1278">5891 6156 728 0,'31'-18'701'0,"-1"-1"-495"0,-57 94-174 16,-19-2-22-16,-4 15 0 16,3 0-5-16,24-34 2 15,8-13-3-15,6-9 2 16,3-18-1-16,4-16-18 15,2-16-8-15,6-22-39 16,4-10-45-16,6-16-203 16,4 0-2-16,3-3 23 15,-4 19 74-15,3 7 163 16,-6 16 242-16,-2 9 53 16,0 11-9-16,-5 4-31 0,-2 6-118 15,5 11-31-15,1 4-29 16,3 7-4-16,-1-3-4 15,4 9 1-15,-3-5-8 16,0 4-4-16,-4-3-4 16,6 7-9-16,-9-6-2 15,3 6 8-15,-3-2 0 16,-3 1 9-16,-6-6 9 16,5 2 4-16,-8-12-5 15,0-2-13-15,-3-7 75 16,-8-8-388-16,-6-11 141 0</inkml:trace>
          <inkml:trace contextRef="#ctx0" brushRef="#br0" timeOffset="1772.6569">5846 6333 1052 0,'-5'-4'260'0,"7"1"83"16,2 1-311-16,8-1-12 15,7 0-18-15,11 2-2 16,3-1-5-16,14 1-337 15,2-1 113-15</inkml:trace>
          <inkml:trace contextRef="#ctx0" brushRef="#br0" timeOffset="2362.3114">5906 5154 976 0,'-13'16'234'0,"1"6"82"0,6 3-285 15,9 3-17-15,6 0-11 16,13 5-2-16,4-6-3 16,6 7 3-16,0-10-3 15,6 5-1-15,-9-11 1 16,-2 0 1-16,-4-9-3 15,-5-3 9-15,-4-10 6 0,-5-10 18 16,0-12 8-16,-2-13 11 16,-2-10 1-16,-2-8 12 15,-5 1-8-15,-4-4 12 16,-3 15-4-16,-3 9 0 16,2 13-16-16,0 6-7 15,3 13-21-15,2-3-6 16,5 4-5-16,5-3-82 15,9-1-356-15,7-2 96 16</inkml:trace>
          <inkml:trace contextRef="#ctx0" brushRef="#br0" timeOffset="2045.0883">5943 5063 1072 0,'1'17'246'0,"-13"25"93"15,-3 13-310-15,-2 24-20 16,4-3-5-16,2 13 5 15,8-13 0-15,8-4 2 16,-1-22-3-16,5-6-13 16,-3-23-22-16,0-20-320 15,-7-19 83-15</inkml:trace>
          <inkml:trace contextRef="#ctx0" brushRef="#br0" timeOffset="-2702.8209">6119 6641 1238 0,'-15'11'312'16,"9"-11"94"-16,7 9-351 15,5-3-51-15,12 2-6 0,7 1-10 16,13 1 2-16,6-7 3 16,12 0 4-16,-2-4 1 15,7-2 3-15,-11 1 1 16,-3 10 1-16,-13-2-1 16,-7 12-1-16,-20 5 0 15,-8 18 21-15,-17 3 11 16,-16 21 22-16,-7 1 10 15,-10 14 8-15,-1-6-20 0,2 2-11 16,11-18-22-16,4-7-60 16,10-26-80-1,9-37-351-15,7-23 41 0</inkml:trace>
          <inkml:trace contextRef="#ctx0" brushRef="#br0" timeOffset="45313.7103">6324 7317 902 0,'-81'30'224'0,"31"6"119"16,0 1-338-16,-59 49 2 15,15 5 2-15,1 18 2 16,16-10-3-16,33-23 4 15,21-9-5-15,12 21-1 16,18-3-4-16,15 36-1 16,15 4-3-16,23 22 1 15,1-20 1-15,15 5-1 16,-3-42-1-16,10-21-2 16,-13-35 5-16,17-24 0 15,-9-29 0-15,15-33 2 16,-16-19 3-16,2-44 1 15,-7-66 14 1,-16-10-8-16,-29-37 1 16,-12-9-3-16,-21 19-5 15,-27 72-4-15,-13 23-8 16,-8 73-20-16,-25 35-241 0,-3 44-56 16,-14 17-75-16</inkml:trace>
        </inkml:traceGroup>
      </inkml:traceGroup>
    </inkml:traceGroup>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07.790"/>
    </inkml:context>
    <inkml:brush xml:id="br0">
      <inkml:brushProperty name="width" value="0.09333" units="cm"/>
      <inkml:brushProperty name="height" value="0.09333" units="cm"/>
      <inkml:brushProperty name="fitToCurve" value="1"/>
    </inkml:brush>
    <inkml:context xml:id="ctx1">
      <inkml:inkSource xml:id="inkSrc2">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8:04:24.457"/>
    </inkml:context>
  </inkml:definitions>
  <inkml:traceGroup>
    <inkml:annotationXML>
      <emma:emma xmlns:emma="http://www.w3.org/2003/04/emma" version="1.0">
        <emma:interpretation id="{00708DD1-9477-4482-A126-2FE45BCC4265}" emma:medium="tactile" emma:mode="ink">
          <msink:context xmlns:msink="http://schemas.microsoft.com/ink/2010/main" type="writingRegion" rotatedBoundingBox="11958,11031 11148,16731 9994,16567 10805,10867"/>
        </emma:interpretation>
      </emma:emma>
    </inkml:annotationXML>
    <inkml:traceGroup>
      <inkml:annotationXML>
        <emma:emma xmlns:emma="http://www.w3.org/2003/04/emma" version="1.0">
          <emma:interpretation id="{4C08668E-A511-4A24-9E76-ED312B2A620E}" emma:medium="tactile" emma:mode="ink">
            <msink:context xmlns:msink="http://schemas.microsoft.com/ink/2010/main" type="paragraph" rotatedBoundingBox="11958,11031 11148,16731 9994,16567 10805,10867" alignmentLevel="1"/>
          </emma:interpretation>
        </emma:emma>
      </inkml:annotationXML>
      <inkml:traceGroup>
        <inkml:annotationXML>
          <emma:emma xmlns:emma="http://www.w3.org/2003/04/emma" version="1.0">
            <emma:interpretation id="{A692B0E1-8626-4D63-B225-FCA877639237}" emma:medium="tactile" emma:mode="ink">
              <msink:context xmlns:msink="http://schemas.microsoft.com/ink/2010/main" type="line" rotatedBoundingBox="11958,11031 11148,16731 9994,16567 10805,10867"/>
            </emma:interpretation>
          </emma:emma>
        </inkml:annotationXML>
        <inkml:traceGroup>
          <inkml:annotationXML>
            <emma:emma xmlns:emma="http://www.w3.org/2003/04/emma" version="1.0">
              <emma:interpretation id="{4A103198-ADA7-4D1D-AE9D-56E585A91E86}" emma:medium="tactile" emma:mode="ink">
                <msink:context xmlns:msink="http://schemas.microsoft.com/ink/2010/main" type="inkWord" rotatedBoundingBox="11958,11031 11843,11842 10689,11678 10805,10867">
                  <msink:destinationLink direction="with" ref="{E574E1D4-7B65-473E-867E-343F4EE425EC}"/>
                </msink:context>
              </emma:interpretation>
              <emma:one-of disjunction-type="recognition" id="oneOf0">
                <emma:interpretation id="interp0" emma:lang="" emma:confidence="1">
                  <emma:literal/>
                </emma:interpretation>
              </emma:one-of>
            </emma:emma>
          </inkml:annotationXML>
          <inkml:trace contextRef="#ctx0" brushRef="#br0">-1485-792 1140 0,'-9'20'276'0,"-5"8"89"0,0 16-327 16,-4 16-26-1,-2 2-8-15,1 6-1 0,5-6 7 16,6-7 2-16,8-11 1 15,10-11-2-15,5-16 1 16,11-3-4-16,1-11 0 0,15-12-3 16,2-5 2-16,12-9-2 15,-4-10 2 1,7-8 41-16,-10 1-433 0,5 1 159 16</inkml:trace>
          <inkml:trace contextRef="#ctx0" brushRef="#br0" timeOffset="489.9129">-818-892 1136 0,'-7'23'263'0,"-11"24"102"16,-2 4-323-16,-7 13-24 15,-1 0-2-15,2 5 0 16,8-14-3-16,3 0-3 15,11-14-1-15,5-16-2 16,2-14 1-16,6-20-4 0,2-20-8 16,4-21-31-16,-3-9-8 15,3-17-14-15,-6 2-4 16,-1-7-6-16,-5 14 33 16,-5 5 15-16,-1 20 32 15,-1 13 29-15,-1 23 22 16,2 15-2-16,3 12-4 15,5 14-13-15,2 6-17 0,9 2-7 16,6-5 2-16,13-10 0 16,5-16-5-16,14-16-1 15,-1-10 3-15,5-18-1 16,-9-2-4-16,-7-10-1 16,-15 7-4-16,-1 7 12 15,-15 12-1-15,-10 16 9 16,-5 22-1-16,-7 28 11 15,-7 13-17-15,0 19 2 16,6-1-10-16,7 18 1 16,8-15-11-16,3 5-27 15,11-13-72 1,16 2-366-16,-8-33 69 0</inkml:trace>
        </inkml:traceGroup>
        <inkml:traceGroup>
          <inkml:annotationXML>
            <emma:emma xmlns:emma="http://www.w3.org/2003/04/emma" version="1.0">
              <emma:interpretation id="{7E817458-7970-4381-AE13-25C98978C678}" emma:medium="tactile" emma:mode="ink">
                <msink:context xmlns:msink="http://schemas.microsoft.com/ink/2010/main" type="inkWord" rotatedBoundingBox="11229,15796 11097,16723 10126,16585 10258,15658">
                  <msink:destinationLink direction="with" ref="{0C44C7C1-E52D-4BEA-8627-C4C0492556BD}"/>
                  <msink:destinationLink direction="with" ref="{7BD60693-87F7-46BF-93BC-1DB50E6E5E91}"/>
                  <msink:destinationLink direction="with" ref="{B595407D-4912-4FA3-8A63-C9A1B04C9DD1}"/>
                  <msink:destinationLink direction="with" ref="{C3019981-BF3E-47BD-94FE-F0BDFAEFFB3A}"/>
                </msink:context>
              </emma:interpretation>
              <emma:one-of disjunction-type="recognition" id="oneOf1">
                <emma:interpretation id="interp1" emma:lang="" emma:confidence="1">
                  <emma:literal/>
                </emma:interpretation>
              </emma:one-of>
            </emma:emma>
          </inkml:annotationXML>
          <inkml:trace contextRef="#ctx0" brushRef="#br0" timeOffset="1053.1003">-2094 4018 1286 0,'9'3'279'0,"-1"14"117"16,1 10-377-16,-3 15-12 15,-4 7-2-15,-4 15 2 0,-4-5 1 16,2-2 0-16,2-9-3 16,7-4-47-16,1-22 282 15,7 7-644-15,-1-12 262 16</inkml:trace>
          <inkml:trace contextRef="#ctx0" brushRef="#br0" timeOffset="1398.3747">-1450 3783 1092 0,'4'-12'328'0,"-10"21"58"15,-14 16-308-15,-16 18-32 16,-5 16-36-16,-11 12 5 15,5-4 6-15,8 0 8 16,18-17-4-16,12-9 1 16,15-17-7-16,16-6-11 15,9-8-12-15,13-9 0 16,4-2 0-16,16-4 0 16,-3 0 1-1,7 2 1-15,-4 5 1 0,-2 1 0 16,-18 2-1-16,-11 8-1 15,-11 4 4-15,-18 3 29 16,-10 5 13-16,-11 13 31 0,-11-4 7 16,-24 7 1-16,-6 7-27 15,-21 5-16-15,-2-6-141 16,-3 8-390-16,-10-9 85 16</inkml:trace>
          <inkml:trace contextRef="#ctx1" brushRef="#br0">-1807 4389 0</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4:16.9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58611A5-AFE3-4F5F-A8C6-06027E5A83E6}" emma:medium="tactile" emma:mode="ink">
          <msink:context xmlns:msink="http://schemas.microsoft.com/ink/2010/main" type="writingRegion" rotatedBoundingBox="2182,13642 1899,14805 1284,14655 1567,13492"/>
        </emma:interpretation>
      </emma:emma>
    </inkml:annotationXML>
    <inkml:traceGroup>
      <inkml:annotationXML>
        <emma:emma xmlns:emma="http://www.w3.org/2003/04/emma" version="1.0">
          <emma:interpretation id="{87313730-5AED-4D89-8741-B376F0BF63AB}" emma:medium="tactile" emma:mode="ink">
            <msink:context xmlns:msink="http://schemas.microsoft.com/ink/2010/main" type="paragraph" rotatedBoundingBox="2182,13642 1899,14805 1284,14655 1567,13492" alignmentLevel="1"/>
          </emma:interpretation>
        </emma:emma>
      </inkml:annotationXML>
      <inkml:traceGroup>
        <inkml:annotationXML>
          <emma:emma xmlns:emma="http://www.w3.org/2003/04/emma" version="1.0">
            <emma:interpretation id="{D1773B2C-1D32-43F9-8ED8-588EC3E9F1E8}" emma:medium="tactile" emma:mode="ink">
              <msink:context xmlns:msink="http://schemas.microsoft.com/ink/2010/main" type="line" rotatedBoundingBox="2182,13642 1899,14805 1284,14655 1567,13492"/>
            </emma:interpretation>
          </emma:emma>
        </inkml:annotationXML>
        <inkml:traceGroup>
          <inkml:annotationXML>
            <emma:emma xmlns:emma="http://www.w3.org/2003/04/emma" version="1.0">
              <emma:interpretation id="{56F76219-1698-4598-8ACE-36F665971021}" emma:medium="tactile" emma:mode="ink">
                <msink:context xmlns:msink="http://schemas.microsoft.com/ink/2010/main" type="inkWord" rotatedBoundingBox="2182,13642 1899,14805 1284,14655 1567,13492"/>
              </emma:interpretation>
              <emma:one-of disjunction-type="recognition" id="oneOf0">
                <emma:interpretation id="interp0" emma:lang="" emma:confidence="0">
                  <emma:literal>200</emma:literal>
                </emma:interpretation>
                <emma:interpretation id="interp1" emma:lang="" emma:confidence="0">
                  <emma:literal>Esso</emma:literal>
                </emma:interpretation>
                <emma:interpretation id="interp2" emma:lang="" emma:confidence="0">
                  <emma:literal>Faro</emma:literal>
                </emma:interpretation>
                <emma:interpretation id="interp3" emma:lang="" emma:confidence="0">
                  <emma:literal>„D</emma:literal>
                </emma:interpretation>
                <emma:interpretation id="interp4" emma:lang="" emma:confidence="0">
                  <emma:literal>Saso</emma:literal>
                </emma:interpretation>
              </emma:one-of>
            </emma:emma>
          </inkml:annotationXML>
          <inkml:trace contextRef="#ctx0" brushRef="#br0">-77 2794 997 0,'3'24'244'0,"3"15"91"16,2 5-288-16,4 12-9 16,2-2-12-16,7-6-6 15,-1-12-7-15,7-2-3 16,-3-11-4-16,0-7 2 15,-4 3-2-15,-2 0 0 16,-9 1-1-16,-4 1-9 16,-5 0-13-16,-11-5-25 15,-4-4-8-15,-6-5-19 16,-2-5 7-16,-3-10 4 16,2-4 30-16,-3-8 18 0,4-5 28 15,5-3 21-15,3 6 18 16,4 0 7-16,8 6-7 15,8 3-9-15,4 3-20 16,9-2-9-16,3 1-13 16,11-9-3-16,1 1-1 15,8-6 0-15,-1-2 0 0,4-2-1 16,-6 8 3 0,-5 3-2-16,-13 7-1 0,-8 10 0 15,-14 11 3 1,-2 10-1-16,-14 3 3 0,-2 10 2 15,-4-3 0-15,-7 2-1 16,1-9-2-16,1-2 1 16,3-10-3-16,1 1 2 15,5-6 0-15,-4-4-2 16,2 1 0-16,-2-5-1 16,1-1 0-16,1-7-3 15,5 2 1-15,5-6-3 16,6 10 0-16,1-10-1 15,7 7 2-15,2-7 0 16,4 3 1-16,2-7-1 16,7 6 1-16,9-8-1 15,3 2 2-15,9-9 5 16,-2 1-24-16,-4-12-346 0,-11 5 113 16</inkml:trace>
          <inkml:trace contextRef="#ctx0" brushRef="#br0" timeOffset="-734.6146">-383 3112 1096 0,'-14'-1'324'0,"-1"-2"84"16,7 4-313-16,1-1-10 16,5-3-38-16,2 5-14 15,5 1-20-15,1-5-46 16,3 7-38-16,-12-2-351 16,-2-9 69-16</inkml:trace>
          <inkml:trace contextRef="#ctx0" brushRef="#br0" timeOffset="-955.0217">-141 3432 1070 0,'-6'-4'289'0,"0"8"88"15,0 4-307-15,0 15-13 16,-8 7-24-16,2 17-6 15,-4 9-14-15,3 6-2 16,1 2-8-16,6 3 4 16,3-12-6-16,5-2 3 0,2-11-4 15,10-8 3-15,4-15-1 16,6-10-1-16,5-13 1 16,5-14 0-16,-6-13-14 15,7-13-49-15,-7-1 109 16,-6-19-443-16,-9 0 136 15</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5:30.3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F87735-D49C-4963-881D-DF8D86E48997}" emma:medium="tactile" emma:mode="ink">
          <msink:context xmlns:msink="http://schemas.microsoft.com/ink/2010/main" type="inkDrawing" rotatedBoundingBox="3339,5550 5971,5505 5974,5681 3341,5726" shapeName="Other">
            <msink:destinationLink direction="with" ref="{EA076798-A846-40D8-B9A3-7EA4266E9F6A}"/>
          </msink:context>
        </emma:interpretation>
      </emma:emma>
    </inkml:annotationXML>
    <inkml:trace contextRef="#ctx0" brushRef="#br0">-2839-15 308 0,'35'14'141'0,"0"-8"4"0,-3-6-81 16,1-3-12-16,2-2-20 15,5-2-8-15,1 5-6 16,6 5 0-16,-5 11 0 15,4 6-9-15,-10 5 6 0,4 4-1 16,-8-1-1 0,2-6-4-16,-3-7 4 0,4-8-12 15,0-11-3-15,4-5 6 16,2-4 1-16,1-4 1 16,-5 3 7-16,1 10 25 15,-5 2-1-15,5 5 7 16,-3 6 2-16,9 2 1 15,-6-3-21-15,9-2-9 16,-5-5-6-16,12-2-67 16,-6-5-18-16,16-13-9 15,-6 4 1-15,5 0-10 16,-5-2 6-16,6 4-54 16,-11 11 12-16,6 4 33 15,-9-1 41-15,8 5 107 16,-8-3 91-16,7 2 11 15,-7-10-29-15,10 2-33 16,-7-1-50-16,1 1-21 0,-7-3-14 16,6 1-6-16,-5 2 3 15,3-4-5-15,-2 2 4 16,8-1-4-16,-7-2 5 16,5-4-39-16,-3 5-80 15,10-1-78-15,-9 2-36 16</inkml:trace>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2:35.0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3194C1-558F-4EBD-8C3A-25D9637047F6}" emma:medium="tactile" emma:mode="ink">
          <msink:context xmlns:msink="http://schemas.microsoft.com/ink/2010/main" type="writingRegion" rotatedBoundingBox="704,11129 2979,10884 3468,15419 1192,15664"/>
        </emma:interpretation>
      </emma:emma>
    </inkml:annotationXML>
    <inkml:traceGroup>
      <inkml:annotationXML>
        <emma:emma xmlns:emma="http://www.w3.org/2003/04/emma" version="1.0">
          <emma:interpretation id="{F4DECA9D-6CA3-451F-90D2-01BF1BB394CD}" emma:medium="tactile" emma:mode="ink">
            <msink:context xmlns:msink="http://schemas.microsoft.com/ink/2010/main" type="paragraph" rotatedBoundingBox="902,11108 2979,10884 3075,11772 998,11995" alignmentLevel="1"/>
          </emma:interpretation>
        </emma:emma>
      </inkml:annotationXML>
      <inkml:traceGroup>
        <inkml:annotationXML>
          <emma:emma xmlns:emma="http://www.w3.org/2003/04/emma" version="1.0">
            <emma:interpretation id="{A315C513-4821-4AB9-BCBE-2C70396F7120}" emma:medium="tactile" emma:mode="ink">
              <msink:context xmlns:msink="http://schemas.microsoft.com/ink/2010/main" type="line" rotatedBoundingBox="902,11108 2979,10884 3075,11772 998,11995"/>
            </emma:interpretation>
          </emma:emma>
        </inkml:annotationXML>
        <inkml:traceGroup>
          <inkml:annotationXML>
            <emma:emma xmlns:emma="http://www.w3.org/2003/04/emma" version="1.0">
              <emma:interpretation id="{234F3949-B422-4B39-907A-5A4668884A40}" emma:medium="tactile" emma:mode="ink">
                <msink:context xmlns:msink="http://schemas.microsoft.com/ink/2010/main" type="inkWord" rotatedBoundingBox="902,11108 2979,10884 3075,11772 998,11995"/>
              </emma:interpretation>
              <emma:one-of disjunction-type="recognition" id="oneOf0">
                <emma:interpretation id="interp0" emma:lang="" emma:confidence="1">
                  <emma:literal/>
                </emma:interpretation>
              </emma:one-of>
            </emma:emma>
          </inkml:annotationXML>
          <inkml:trace contextRef="#ctx0" brushRef="#br0">-53-1239 723 0,'-2'0'476'0,"4"-2"-80"15,-4 4-112-15,17-4-212 16,5 2-52-16,9 2-11 15,7-2-6-15,16-5 7 16,-2 4-3-16,18-5 6 16,0 0-9-16,13 0 4 15,-7-1-6-15,2-6 5 16,-17 2-6-16,0-9 5 0,-18 2-4 16,-10 2 5-16,-9 3-5 15,-6 6 6-15,-10 4-7 16,-9 0 53-16,-6 3-1 15,-13 4 12-15,-8-2-3 16,-11 8 10-16,-6 4-49 16,-11 4 8-16,-1-3-7 15,-9 2 9-15,4-9-9 0,-1-2 7 16,12-3-12-16,6 0 0 16,16-2-12-16,12 2 2 15,10-1-13-15,15 1 0 16,7 2-7-16,18-2 5 15,5 1-6-15,23-4 6 16,9-6-60-16,22-24-443 16,-7-14 128-16</inkml:trace>
          <inkml:trace contextRef="#ctx0" brushRef="#br0" timeOffset="1047.2556">-1357-1470 1140 0,'-6'-3'341'0,"6"15"60"16,6 13-332-16,8 16-15 16,-1 10-48-16,7 19 7 15,-5-2-5-15,-1 17 8 16,-3-10-7-16,-2-1 7 16,-3-15-7-16,1-6 19 0,-5-24-4 15,-2-8 25-15,-2-9 6 16,-4-15 17-16,-3-9-17 15,-3-20 0-15,-2-15-26 16,7-32-10-16,4-3-20 16,6-7 5-16,9 8-9 15,9 4 6-15,-1 22-5 16,7 7 6-16,-1 8-5 16,0 9 3-16,-5 15-5 15,2 9 0-15,-5 10-5 0,-1 9 2 16,-4 8-1-16,0 12 5 15,-6 3 2-15,-7 7 8 16,-4-1 1-16,-15 6 14 16,-5-8-5-16,-8 12 6 15,2-9-7-15,-8-7-83 16,3-17-435-16</inkml:trace>
          <inkml:trace contextRef="#ctx0" brushRef="#br0" timeOffset="3155.8548">-882-644 1216 0,'-3'6'361'0,"-3"4"64"16,9-8-348-16,9-13-27 15,6-9-37-15,13-22-6 16,2-20 3-16,16-32-3 0,-5-5 1 16,6 2-5-16,-11 24 1 15,1 15-6-15,-18 33 1 16,-3 26-6-16,-12 25 2 16,-2 30 0-16,-5 12 5 15,6 20 10-15,1-10-48 16,13-13-393-16,0-35 121 0</inkml:trace>
        </inkml:traceGroup>
      </inkml:traceGroup>
    </inkml:traceGroup>
    <inkml:traceGroup>
      <inkml:annotationXML>
        <emma:emma xmlns:emma="http://www.w3.org/2003/04/emma" version="1.0">
          <emma:interpretation id="{E0126BA3-F329-4E62-ABF7-2AFD6007E9C8}" emma:medium="tactile" emma:mode="ink">
            <msink:context xmlns:msink="http://schemas.microsoft.com/ink/2010/main" type="paragraph" rotatedBoundingBox="1069,12433 2901,12372 2920,12951 1089,13012" alignmentLevel="1"/>
          </emma:interpretation>
        </emma:emma>
      </inkml:annotationXML>
      <inkml:traceGroup>
        <inkml:annotationXML>
          <emma:emma xmlns:emma="http://www.w3.org/2003/04/emma" version="1.0">
            <emma:interpretation id="{48BE8279-56CF-4C7D-9B1A-0285B6E2AA8B}" emma:medium="tactile" emma:mode="ink">
              <msink:context xmlns:msink="http://schemas.microsoft.com/ink/2010/main" type="line" rotatedBoundingBox="1069,12433 2901,12372 2920,12951 1089,13012"/>
            </emma:interpretation>
          </emma:emma>
        </inkml:annotationXML>
        <inkml:traceGroup>
          <inkml:annotationXML>
            <emma:emma xmlns:emma="http://www.w3.org/2003/04/emma" version="1.0">
              <emma:interpretation id="{9C991F50-CD22-4244-8B4F-AAC18E08E53C}" emma:medium="tactile" emma:mode="ink">
                <msink:context xmlns:msink="http://schemas.microsoft.com/ink/2010/main" type="inkWord" rotatedBoundingBox="1069,12433 2901,12372 2920,12951 1089,13012"/>
              </emma:interpretation>
              <emma:one-of disjunction-type="recognition" id="oneOf1">
                <emma:interpretation id="interp1" emma:lang="" emma:confidence="0">
                  <emma:literal>po</emma:literal>
                </emma:interpretation>
                <emma:interpretation id="interp2" emma:lang="" emma:confidence="0">
                  <emma:literal>Po</emma:literal>
                </emma:interpretation>
                <emma:interpretation id="interp3" emma:lang="" emma:confidence="0">
                  <emma:literal>pro</emma:literal>
                </emma:interpretation>
                <emma:interpretation id="interp4" emma:lang="" emma:confidence="0">
                  <emma:literal>pol</emma:literal>
                </emma:interpretation>
                <emma:interpretation id="interp5" emma:lang="" emma:confidence="0">
                  <emma:literal>PO</emma:literal>
                </emma:interpretation>
              </emma:one-of>
            </emma:emma>
          </inkml:annotationXML>
          <inkml:trace contextRef="#ctx0" brushRef="#br0" timeOffset="-347004.6826">-1164-135 987 0,'-11'-7'292'15,"2"2"74"-15,5 4-265 0,-1 4-33 16,3 3-23-16,4 9-7 16,0 5-18-16,4 16-2 15,1-1-5-15,1 12 6 16,-4 2 0-16,-1 8 1 15,-1-5-6-15,-1 7 13 16,-2-12 3-16,1-1 12 16,0-13 2-16,0-4 6 15,-5-9-11-15,5-4-5 16,-3-7-6-16,2-9 8 16,-4-6-9-16,4-13 4 15,-1-9-5-15,-1-14-5 0,2-5-12 16,5-9-1-16,5 1-6 15,3 2 0-15,5 12 0 16,1-3 0-16,2 10 0 16,1 1 0-16,-1 4-1 15,3 3-2-15,-2 13-1 16,-1-1-1-16,-4 13-1 16,4 2 0-16,-8 5 0 15,2 5 1-15,-3 3-1 0,-4-1 3 16,-4 2 1-1,-1 5 2-15,-5-3 0 0,-6 4 4 16,-5-4 0-16,-1 1 2 16,-2-1-1-16,-3 1 1 15,4-8-1-15,-1 4-1 16,6-6-2-16,4-4-8 16,4-1-45-16,7-4-105 15,4-5-106-15,7-3-245 16,2-4-49-16</inkml:trace>
          <inkml:trace contextRef="#ctx0" brushRef="#br0" timeOffset="-346595.6685">-676 52 1038 0,'-6'-3'330'16,"0"-2"78"-16,-4 4-284 0,-1 12-21 16,0-1-34-16,1 11-11 15,-1 2-24-15,8 14-5 16,5-6-13-16,2 9 2 15,7-11-5-15,1 1-1 16,2-15-2-16,4-12 2 16,0-10-2-16,9-19 6 15,-2-9-1-15,-1-7 0 16,-6-1 0-16,-3-1-1 16,-10 20-3-16,-7-2 11 15,-5 14 1-15,-5 6-3 16,-8 4-1-16,-4 8 0 15,5 11-6-15,1 1-140 16,6 11-367-16,-2 0 82 16</inkml:trace>
          <inkml:trace contextRef="#ctx0" brushRef="#br0" timeOffset="-348390.1738">9 64 873 0,'-8'-4'377'15,"10"4"8"-15,-4 1-187 0,1 1-137 16,5-2-17-16,4 1-21 16,4 1-7-16,8-2-1 15,8 3-6-15,6-2 2 16,5 1-7-16,1-5 1 16,7 0-6-16,-2-2 5 15,7 7-5-15,-5-8 4 16,3 3-4-16,-11 1 4 0,7-1-3 15,-13-2 3-15,-4 2-3 16,-6 3 5-16,0 2-6 16,-14-2 7-16,0 0-1 15,-5 1 6-15,-2-4-2 16,-2 5 5-16,0-1 4 16,0-2 8-16,0 1 10 15,-5 6 6-15,-7-5-3 16,2 3-4-16,-10 3-11 15,-6 4-10-15,-10-7-7 16,-4 2 2-16,-16-1-1 16,2-1 5-16,-6-5 2 15,9-4 7-15,-5 1-3 16,13-2 1-16,-1-5-6 16,12 2-2-16,3 0-11 15,13 4 4-15,5 1-7 0,7 5 5 16,5-2-8-1,8 2 5-15,6-5-8 0,10 4 6 16,17 0-6-16,5 1 6 16,18 1-3-16,2 1 8 15,8-5-99 1,-12-2 11-16,13-8-401 0,-11-10 40 16</inkml:trace>
        </inkml:traceGroup>
      </inkml:traceGroup>
    </inkml:traceGroup>
    <inkml:traceGroup>
      <inkml:annotationXML>
        <emma:emma xmlns:emma="http://www.w3.org/2003/04/emma" version="1.0">
          <emma:interpretation id="{2D9A46B2-3AEB-470A-999D-9385A4224A6A}" emma:medium="tactile" emma:mode="ink">
            <msink:context xmlns:msink="http://schemas.microsoft.com/ink/2010/main" type="paragraph" rotatedBoundingBox="895,14440 2962,13769 3356,14984 1289,15655" alignmentLevel="1"/>
          </emma:interpretation>
        </emma:emma>
      </inkml:annotationXML>
      <inkml:traceGroup>
        <inkml:annotationXML>
          <emma:emma xmlns:emma="http://www.w3.org/2003/04/emma" version="1.0">
            <emma:interpretation id="{6C145B01-8967-4337-AFD7-717CF673246E}" emma:medium="tactile" emma:mode="ink">
              <msink:context xmlns:msink="http://schemas.microsoft.com/ink/2010/main" type="line" rotatedBoundingBox="895,14440 2962,13769 3356,14984 1289,15655"/>
            </emma:interpretation>
          </emma:emma>
        </inkml:annotationXML>
        <inkml:traceGroup>
          <inkml:annotationXML>
            <emma:emma xmlns:emma="http://www.w3.org/2003/04/emma" version="1.0">
              <emma:interpretation id="{88519579-C5AD-46C3-97F8-7C858F77D6A6}" emma:medium="tactile" emma:mode="ink">
                <msink:context xmlns:msink="http://schemas.microsoft.com/ink/2010/main" type="inkWord" rotatedBoundingBox="895,14440 1922,14107 2316,15322 1289,15655"/>
              </emma:interpretation>
              <emma:one-of disjunction-type="recognition" id="oneOf2">
                <emma:interpretation id="interp6" emma:lang="" emma:confidence="0">
                  <emma:literal>Pz</emma:literal>
                </emma:interpretation>
                <emma:interpretation id="interp7" emma:lang="" emma:confidence="0">
                  <emma:literal>P2</emma:literal>
                </emma:interpretation>
                <emma:interpretation id="interp8" emma:lang="" emma:confidence="0">
                  <emma:literal>P,</emma:literal>
                </emma:interpretation>
                <emma:interpretation id="interp9" emma:lang="" emma:confidence="0">
                  <emma:literal>PZ</emma:literal>
                </emma:interpretation>
                <emma:interpretation id="interp10" emma:lang="" emma:confidence="0">
                  <emma:literal>pz</emma:literal>
                </emma:interpretation>
              </emma:one-of>
            </emma:emma>
          </inkml:annotationXML>
          <inkml:trace contextRef="#ctx0" brushRef="#br0" timeOffset="25297.3067">44 1958 1088 0,'-23'7'254'0,"3"4"101"15,5 4-317-15,-3 0 12 16,-2-6-2-16,5 5 25 16,9-3-3-16,6-1-5 0,12-4-21 15,20-3-12 1,15-3-26-16,21-10-4 0,9-2 2 16,24-3-1-1,0-1 2-15,10-6-2 0,-14 5-1 16,12 0-13-16,-19-3-55 15,-1 2-364-15,-23 9 94 16</inkml:trace>
          <inkml:trace contextRef="#ctx0" brushRef="#br0" timeOffset="25999.1587">-1190 1809 1118 0,'-8'-6'280'16,"4"21"85"-16,4 19-330 0,4 31 7 16,3 20-15-16,9 38 17 15,2 10 7-15,7 19 12 16,0-12-9-16,6 5-3 16,-4-31-19-16,-1-11-5 15,-6-30-12-15,-5-17-1 16,-6-27-6-16,-4-26 9 15,-10-23-1-15,-1-43 1 16,-2-25-3-16,-5-55-9 16,0-16-18-16,9-28-1 15,5 29-4-15,6 11 0 16,11 51 9-16,8 18 7 16,-1 41-1-16,10 17-4 15,3 19-4-15,3 15-2 16,-4 16-1-16,-3 17 2 15,-8 4 4-15,-6 19 7 0,-11-4 8 16,-9 9 19-16,-12-11 10 16,-9 0 13-16,-8-16 1 15,-12-7-2-15,-3-19-17 16,-8-9-8-16,5-8-13 16,-3-11-6-16,14-5-22 15,8-1-63-15,19 0-52 0,12 1-356 16,19 4 43-16</inkml:trace>
        </inkml:traceGroup>
        <inkml:traceGroup>
          <inkml:annotationXML>
            <emma:emma xmlns:emma="http://www.w3.org/2003/04/emma" version="1.0">
              <emma:interpretation id="{7334DA6E-E18D-4A36-A288-1347912BA3CE}" emma:medium="tactile" emma:mode="ink">
                <msink:context xmlns:msink="http://schemas.microsoft.com/ink/2010/main" type="inkWord" rotatedBoundingBox="2178,14581 3125,14274 3194,14483 2246,14791"/>
              </emma:interpretation>
              <emma:one-of disjunction-type="recognition" id="oneOf3">
                <emma:interpretation id="interp11" emma:lang="" emma:confidence="1">
                  <emma:literal/>
                </emma:interpretation>
              </emma:one-of>
            </emma:emma>
          </inkml:annotationXML>
          <inkml:trace contextRef="#ctx0" brushRef="#br0" timeOffset="26407.1697">-471 2375 1093 0,'-15'-27'307'16,"7"-2"85"-16,8-4-289 15,5 4-31-15,4 3-7 0,5 9-23 16,2 7-5-16,3 8-21 15,0 8-7-15,0 8-4 16,-6 15 16-16,-5 6 9 16,-7 16 15-16,-4 5 6 15,-4 13 10-15,-4-10-12 16,-1 7-5-16,3-12-13 16,6 2-6-16,9-17-11 0,18-1-4 15,14-17-6-15,29-24-7 16,10-24-86-16,30-50-416 15,-9-20 105-15</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0:21.1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D25294-AC3A-4FB7-B937-AE13A8607183}" emma:medium="tactile" emma:mode="ink">
          <msink:context xmlns:msink="http://schemas.microsoft.com/ink/2010/main" type="writingRegion" rotatedBoundingBox="23247,3087 30748,803 31296,2604 23795,4888"/>
        </emma:interpretation>
      </emma:emma>
    </inkml:annotationXML>
    <inkml:traceGroup>
      <inkml:annotationXML>
        <emma:emma xmlns:emma="http://www.w3.org/2003/04/emma" version="1.0">
          <emma:interpretation id="{D7C2A503-96E2-4583-BBBE-3D3F20AFD5C0}" emma:medium="tactile" emma:mode="ink">
            <msink:context xmlns:msink="http://schemas.microsoft.com/ink/2010/main" type="paragraph" rotatedBoundingBox="23247,3087 30748,803 31296,2604 23795,4888" alignmentLevel="1"/>
          </emma:interpretation>
        </emma:emma>
      </inkml:annotationXML>
      <inkml:traceGroup>
        <inkml:annotationXML>
          <emma:emma xmlns:emma="http://www.w3.org/2003/04/emma" version="1.0">
            <emma:interpretation id="{611D4AF7-7FFE-4F72-863F-174FFB9A58B5}" emma:medium="tactile" emma:mode="ink">
              <msink:context xmlns:msink="http://schemas.microsoft.com/ink/2010/main" type="line" rotatedBoundingBox="23247,3087 30748,803 31296,2604 23795,4888"/>
            </emma:interpretation>
          </emma:emma>
        </inkml:annotationXML>
        <inkml:traceGroup>
          <inkml:annotationXML>
            <emma:emma xmlns:emma="http://www.w3.org/2003/04/emma" version="1.0">
              <emma:interpretation id="{D6D62233-0E42-4CDE-AA1E-339FEC5C4AAB}" emma:medium="tactile" emma:mode="ink">
                <msink:context xmlns:msink="http://schemas.microsoft.com/ink/2010/main" type="inkWord" rotatedBoundingBox="23247,3087 25423,2424 25971,4226 23795,4888">
                  <msink:destinationLink direction="with" ref="{2B144DC2-7861-4BED-AB14-F56DB4C35B1C}"/>
                </msink:context>
              </emma:interpretation>
              <emma:one-of disjunction-type="recognition" id="oneOf0">
                <emma:interpretation id="interp0" emma:lang="" emma:confidence="0">
                  <emma:literal>Noten</emma:literal>
                </emma:interpretation>
                <emma:interpretation id="interp1" emma:lang="" emma:confidence="0">
                  <emma:literal>Notare</emma:literal>
                </emma:interpretation>
                <emma:interpretation id="interp2" emma:lang="" emma:confidence="0">
                  <emma:literal>Notaue</emma:literal>
                </emma:interpretation>
                <emma:interpretation id="interp3" emma:lang="" emma:confidence="0">
                  <emma:literal>Atome</emma:literal>
                </emma:interpretation>
                <emma:interpretation id="interp4" emma:lang="" emma:confidence="0">
                  <emma:literal>Atona</emma:literal>
                </emma:interpretation>
              </emma:one-of>
            </emma:emma>
          </inkml:annotationXML>
          <inkml:trace contextRef="#ctx0" brushRef="#br0">1366 3285 1199 0,'1'-3'265'0,"5"8"109"16,4 2-345-16,6 13 4 15,2 3 7-15,8 18 8 16,-1 12 1-16,3 18-7 16,-2-2-18-16,-3 25-12 15,-5-23-1-15,-1-9 10 0,-11-24 6 16,-2-8 13-16,-1-28 9 15,-12-42 0-15,-1-17-9 16,-5-31-6-16,-4-8-11 16,-3-15-9-16,2 45-4 15,0 8-5-15,6 34 2 16,2 12-3-16,6 10-1 16,6 7-2-16,3 7 1 0,6 1-4 15,11 3 2-15,12 0-3 16,3 3 3-16,12-13-2 15,5-6 3-15,5-14-2 16,-2-9 4-16,5-22-1 16,-9 5 3-16,-9-17 0 15,-15 5 2-15,-11 0 1 16,-15 16 3-16,-7 0 16 16,-9 19 1-16,-5 14 5 15,0 9-1-15,-7 12-4 16,3 6-16-16,-4 11-5 15,6 0-2-15,0 0-5 16,4-6 2-16,6 1-2 16,8-10 4-16,1 0-7 15,3 1 6-15,12 3-7 0,0 4 4 16,8 8-6 0,1 14 6-16,12 11-5 0,-4 1 4 15,10-3-3-15,-4-12 3 16,9-18-4-16,-6-21 5 15,5-15-2-15,-7-11 4 16,1-18 0-16,-6-16 5 16,-3-2-3-16,-10 4 5 15,-6-1-3-15,-6 15 3 0,-3 12-5 16,-6 6 4 0,-1 1-7-16,1 3 4 0,0 8-5 15,0 5 4-15,1-4-6 16,2 5 6-1,0 8-7-15,2-8 3 0,-2 0-4 16,1 1 7-16,1-2-31 16,-4-4-87-16,2 5-424 15,-9-1 85-15</inkml:trace>
          <inkml:trace contextRef="#ctx0" brushRef="#br0" timeOffset="14.4899">2425 3024 1119 0,'-20'-10'313'0,"2"1"84"16,-3 3-286-16,4 2-51 16,-6 9 12-16,4 4-5 15,-1 20-12-15,2 6-13 16,1 18 1-16,8 0-9 0,1 6 6 15,11-10 7-15,3-4-7 16,3-22-9-16,5-2-17 16,4-15-4-16,11-10-7 15,2-14 4-15,6-16-2 16,-5-7 7-16,-1-16-4 16,-18-3 2-16,-7 4-1 15,-6 12 1-15,-4 12 10 16,-7 20 2-16,-1 17 4 15,1 15 1-15,2 18-3 16,-1 4-12-16,10 11-2 16,6-6-3-16,6-6-4 15,6-12 5-15,9-9-6 16,-1-13 1-16,9-11-3 16,-1-8 3-16,2-17-1 15,-4-12 3-15,1-17 0 16,-10-7 1-16,-2-14 0 0,-7 5 1 15,-10-8-2-15,-5 13 1 16,-5 3-1-16,-8 11-1 16,-1-1-1-16,3 24 1 15,-3 2-2-15,4 8-1 16,2 6 0-16,0 11-1 16,0-4-2-16,-2 6-2 15,1 8-3-15,2 10 0 16,-4 20-1-16,4 13 2 0,4 25 1 15,1 3 4-15,4 15-2 16,10-9 4-16,8 3-1 16,6-21 1-16,20-5-4 15,5-23 2-15,11-10-3 16,1-18 6-16,5-11-31 16,-9-2-99-16,8-22-420 15,-16-4 77-15</inkml:trace>
          <inkml:trace contextRef="#ctx0" brushRef="#br0" timeOffset="-82368.1417">1155 2340 352 0,'-21'-44'184'16,"-2"2"26"-16,3-13-8 16,5 2-14-16,3 10 15 15,7 19-24-15,5 7-19 16,6 19-83-16,11 10-21 16,6 18-34-16,13 17-8 0,7 8-11 15,14 1 6-15,1-3-4 16,18-6 3-16,-3-18-6 15,13 3 3-15,-4-3-3 16,9 1 3-16,-13 2-2 16,4 17 2-16,-16-2-1 15,-6-2-41-15,-20-2-18 16,-14-13-325-16,-15-18 61 0</inkml:trace>
          <inkml:trace contextRef="#ctx0" brushRef="#br0" timeOffset="26.988">3073 2897 1066 0,'0'9'286'0,"6"-6"79"15,8 2-272-15,4-1-39 16,12 2 1-16,5-7 0 15,11-4-5-15,1 1-18 16,9-18-10-16,-6-5-3 16,-3-14 2-16,-14 2 2 0,-10-13-1 15,-23 11 7-15,-9 0 11 16,-15 14 7-16,-13 9 1 16,-1 18 3-16,-6 12-6 15,3 20-17-15,-1 24-11 16,11 0-1-16,4 9-3 15,13-6 2-15,10-4-1 16,12-19 0-16,13 1-3 16,8-16-7-16,18-9-2 15,7-13 2-15,13-16-59 16,1-12-68-16,22-10-388 16,-11-10 48-16</inkml:trace>
          <inkml:trace contextRef="#ctx0" brushRef="#br0" timeOffset="-81767.5463">1610 2557 805 0,'2'21'249'16,"2"0"47"-16,10 11-196 15,10-12-65-15,19 6-3 16,4 3-12-16,19 3-2 15,4-10-11-15,17 10 3 16,-8-3-3-16,6-11 2 16,-14-6-2-16,0 0 0 15,-16-8-4-15,-4-8 2 16,-11 8-3-16,-4-1 2 0,-8 3-3 16,-4-2 11-16,-9 5 1 15,-1-6 9-15,-5 3 0 16,-3-3 16-16,-2-1-1 15,-2 2 20-15,-4 6 3 16,-5-3 21-16,-5-2-8 16,-8 4 6-16,-4-3-17 15,-11 3 1-15,-2-9-18 0,-7 0 3 16,5 0-12-16,-7-14 3 16,7-5-16-16,-7-4 6 15,10-7-10-15,-8-25 1 16,8 0-7-16,-4-21 4 15,11 4-9-15,1-4-1 16,9 13-4-16,6 13 2 16,5 19-6-16,7 5 12 15,5 14-34-15,5-8-122 16,8-10-366-16,-3-16 51 16</inkml:trace>
        </inkml:traceGroup>
        <inkml:traceGroup>
          <inkml:annotationXML>
            <emma:emma xmlns:emma="http://www.w3.org/2003/04/emma" version="1.0">
              <emma:interpretation id="{08FCB675-B7AB-4BF1-AD52-3D7AE41D5FBD}" emma:medium="tactile" emma:mode="ink">
                <msink:context xmlns:msink="http://schemas.microsoft.com/ink/2010/main" type="inkWord" rotatedBoundingBox="26132,2836 30923,1378 31255,2469 26464,3928"/>
              </emma:interpretation>
              <emma:one-of disjunction-type="recognition" id="oneOf1">
                <emma:interpretation id="interp5" emma:lang="" emma:confidence="1">
                  <emma:literal/>
                </emma:interpretation>
              </emma:one-of>
            </emma:emma>
          </inkml:annotationXML>
          <inkml:trace contextRef="#ctx0" brushRef="#br0" timeOffset="43.4789">4346 1945 1169 0,'-24'-54'315'0,"5"2"101"16,13 45-311-16,-4 1-8 15,-2 3-17-15,-7 6 1 16,1 51-20-16,-2 49-23 15,2 7-20-15,-5 19-2 16,7 9 0-16,1-28-2 16,9-35 4-16,6 4-6 15,7-17 0-15,8-6-8 16,5-24 1-16,7-15-5 16,4-14 4-16,5-22-4 15,0-14 6-15,2-22-1 16,-9-2 4-16,-8-11-2 0,-11 16 3 15,-12 8-1-15,-9 20 1 16,-8 8-5-16,-7 12-3 16,-3 12-2-16,2 5 0 15,-2 16-1-15,9-5 5 16,5 16 1-16,6-11 2 16,12-2-5-16,8-18 1 0,11-8-6 15,9-13 1 1,14-18-1-16,-1-9 4 0,8-4 0 15,-8 13 4-15,-5-8-1 16,-11 20 1-16,-6 5-5 16,-9 10 1-16,-4 5-10 15,-3 9 4-15,-2 10-2 16,-1 9 5-16,5 13-1 16,-2 4 9-16,8 4-3 15,1-7 1-15,8-9-1 16,-1-17-31-16,7-19-392 15,-14-20-92-15</inkml:trace>
          <inkml:trace contextRef="#ctx0" brushRef="#br0" timeOffset="51.4544">4818 2382 1289 0,'-43'4'383'0,"25"-3"-195"15,10-1-130-15,21 3-11 16,6-1-13-16,18-5-8 16,7-7-10-16,9-6-6 15,-6-25 2-15,8-24 0 16,-15-39-1-16,-6 1 0 16,-16 6-1-16,-13 15 2 15,-13 31-2-15,-12 38 11 16,-7 7 3-16,-8 11 4 15,2 4-2-15,-7 71 0 16,7 27-7-16,4 8 1 16,9 2 5-16,8 6 1 15,15-72 2-15,11-20-8 0,9-12-5 16,15-10-11-16,4-13-2 16,10-10-1-16,2-10 4 15,12-52-1-15,-9-47 2 16,5-15-1-16,-8 0 1 15,-14-12-3-15,-17 25 3 16,-14 31-3-16,-12 20 3 16,-13 10 2-16,-4 22 7 0,-13 33 1 15,4 33 2-15,-12 23-4 16,6 14-1-16,1 5-5 16,9 1-1-16,5-3 0 15,12-16 1-15,10-13-3 16,7 34 0-16,6 8-4 15,3 5 0-15,7 14 0 16,-4 4 2-16,5-44-49 16,-1-17-36-16,3-11-74 15,-2-21-25-15,7-5-339 16,-1-4 80-16</inkml:trace>
          <inkml:trace contextRef="#ctx0" brushRef="#br0" timeOffset="57.4375">5731 1580 990 0,'-23'-2'388'0,"-11"14"36"0,-7 16-243 15,-6 13-83-15,7 13-31 16,4 42 13-16,8 6-14 16,15 14-5-16,11-3-6 15,14-10-14-15,5-52-22 16,18-22-16-16,3-27-1 15,12-57 0-15,-2-45 3 16,9-18 1-16,-13-7 6 0,0-11-2 16,-14 20-3-16,-12 15-1 15,-12 10-2-15,-6 4 2 16,-9 20 1-16,-5 25-1 16,2 36 1-16,-3 32 2 15,-3 19-3-15,3 31 1 16,0 3 4-16,4 3-1 15,6-11-1-15,13-12 0 16,6-27-3-16,8 3 1 16,3-8-7-16,5-10-113 15,-4 41-62-15,-2-5-350 16,-1-9-20-16</inkml:trace>
          <inkml:trace contextRef="#ctx0" brushRef="#br0" timeOffset="67.429">6070 1580 1231 0,'3'12'370'0,"-8"6"93"0,0-1-331 15,-2 15-24-15,2 3-27 16,2-7-10-16,6-3-24 16,8-1-17-16,6-13-18 15,8-11-13-15,6-8 5 0,10-12-2 16,-3-2 4-16,3-16-1 15,-11 3 9-15,-1-5-5 16,-17 13-2-16,-1 9-1 16,-8 18-1-16,-5 3-1 15,-4 24 3-15,-2-1-1 16,1 1 3-16,2 5 2 16,5 1 2-16,11-11-2 15,9-1 2-15,13-17-4 16,8-10-4-16,11-13 0 15,-1-6 1-15,7-11-2 16,-17 9 6-16,-3-14-2 16,-14 12 1-16,-9 2-6 15,-10 14 1-15,-4 4-7 16,-1 28 7-16,-1 2-7 16,1 6 6-16,-2 6-2 0,4-5 7 15,2-2-6-15,4-8 4 16,6-8-7-16,4-5 6 15,6-4-6-15,0-7-6 16,-1-4-106-16,-5-2-71 16,0-40-369-16,-10 10-6 15</inkml:trace>
          <inkml:trace contextRef="#ctx0" brushRef="#br0" timeOffset="92.356">6834 1580 1109 0,'5'23'324'15,"5"-33"62"-15,7 1-273 16,4-16-94-16,7-13 13 16,-3-9 4-16,6-3 2 15,-5-2-8-15,-4-3-6 16,-9 13-13-16,-10 2 4 16,-9 16 8-1,-11 10 23-15,-7 17 3 0,-7 19 7 16,4 17-4-16,3 22 0 15,5 13-15-15,9 5 3 16,11-15-1-16,11-10-6 16,10-20-9-16,16-27-11 15,9-7-7-15,13-16-3 0,1-18 1 16,6-22 0-16,-14 0 5 16,-6-8-2-16,-21 8 1 15,-10 14-2-15,-8 19 0 16,-6 11-4-16,-7 16 2 15,2 16-3-15,4 12 3 16,-1 6-4-16,7 0 7 16,11-8-6-16,4-13 5 0,18-20-5 15,4-17 4-15,17-16-6 16,-5-11 4-16,4-11-2 16,-12 5 2-16,-8 6-4 15,-15 10 1-15,-10 12-4 16,-11 13-3-16,-7 10 3 15,-4 10 3-15,-5 14-1 16,3 4 3-16,3 3 2 16,9 1-3-16,7-8-2 15,11-12-1-15,13-10 1 16,5-10 0-16,8-12 0 16,-3-3 0-16,-4-3-4 15,-8 7-3-15,-7 4-8 16,-9 11 1-16,-3 15-7 15,-4 13 7-15,2 6 2 0,3 19 9 16,4 16 0-16,0-1 8 16,11 11-1-16,-3-13 1 15,1-8-3-15,-4-16 3 16,0-7-3-16,-8-12 0 16,-3 1 0-16,-8-6 4 15,-4-1-4-15,-3-4 4 16,-4-4 0-16,2 2 0 15,1-3-1-15,1-2 1 0,3-2-3 16,1 1 2-16,4-15-6 16,-1-5-2-16,4-32-4 15,4-15-1-15,6-23-1 16,2 0 5-16,6-13 2 16,-1 29 4-16,1 0 1 15,-3 25 1-15,-3-1 1 16,-5 16 1-16,-7 1 1 15,-5 13 2-15,-8-2 0 16,-4 8 0-16,-8 4-4 16,1 4 3-16,-12 7-2 15,-1 6-2-15,-6 23 1 16,4 3 5-16,-3 16 3 16,15 4 2-16,14 7 0 15,17-13 0-15,26 1-5 16,12-16-4-16,26-8-4 0,-2-14 3 15,14-13-1-15,-12-13 3 16,-3-10-15-16,-23-5-27 16,-4-6-118-16,-19 0-381 15,-15-15 59-15</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9:54.2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029B217-8DDE-4030-8033-BCA269905451}" emma:medium="tactile" emma:mode="ink">
          <msink:context xmlns:msink="http://schemas.microsoft.com/ink/2010/main" type="inkDrawing" rotatedBoundingBox="24500,2559 27909,1143 27973,1299 24565,2715" semanticType="underline" shapeName="Other">
            <msink:sourceLink direction="with" ref="{D89AC8AB-2491-4A4B-9099-7B5ED5B52965}"/>
          </msink:context>
        </emma:interpretation>
      </emma:emma>
    </inkml:annotationXML>
    <inkml:trace contextRef="#ctx0" brushRef="#br0">2304 1645 813 0,'-10'0'331'0,"6"-3"25"0,4 0-168 16,1 1-103-16,4-5-9 16,4 4-28-16,6-9-12 15,6-3-20-15,13-8-4 16,4-2-5-16,13-12 1 15,1 3-2-15,16-8 0 16,-1 10-4-16,15-14 0 16,-8 13-4-16,23-5 3 15,-4 5-1-15,12-10 2 16,-8 13 0-16,20-7 0 16,-20 10-2-16,20-11 0 15,-11 8-1-15,21-14 2 16,-11-2 0-16,16-10 0 15,-20 8-1-15,17-13 2 16,-23 14-1-16,12-3 2 0,-17 7-2 16,8 2 1-16,-20 9-2 15,7 1 1-15,-17 8-1 16,9 2 2-16,-17-1-1 16,6 0-1-16,-16 6 0 15,0-3 2-15,-17 0-1 16,-9 7 1-16,-16 5 1 15,-9-4 8-15,-13 5-1 16,-14 2 7-16,-9 2 1 0,-10 4-1 16,-5 1-7-16,-11 3 1 15,2 4-8-15,-8 5-3 16,-1 2 0-16,-17 12-1 16,2 4-2-16,-28 13 3 15,-4 2 2-15,-29 21 1 16,9-4 0-16,-27 12 0 15,18-5-3-15,-11 2 2 16,28-19-2-16,-14-4 1 16,27-13 2-16,-10 5-1 15,18-7-2-15,-11 6 2 16,17 2-1-16,-3-1-2 16,21-10 1-16,8 1 0 15,24-7-3-15,6-4 0 16,21-7-1-16,10-2-1 0,8-5 0 15,16-13 2-15,19-7 1 16,28-18 2-16,18-7 2 16,38-19 0-16,14-2-1 15,34-18 1-15,4 11-2 16,34-24-2-16,-9-1 2 16,28-16 1-16,-16 4-2 15,11-15 0-15,-28 21-6 16,5-10-44-16,-33 12 408 0,-9-5-779 15,-39 13 352-15</inkml:trace>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2:06.6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076798-A846-40D8-B9A3-7EA4266E9F6A}" emma:medium="tactile" emma:mode="ink">
          <msink:context xmlns:msink="http://schemas.microsoft.com/ink/2010/main" type="inkDrawing" rotatedBoundingBox="3297,7170 9989,2158 10075,2272 3383,7285" semanticType="callout" shapeName="Other">
            <msink:sourceLink direction="with" ref="{B2F87735-D49C-4963-881D-DF8D86E48997}"/>
            <msink:sourceLink direction="with" ref="{309B39F3-D609-4409-93C7-C00C35714618}"/>
          </msink:context>
        </emma:interpretation>
      </emma:emma>
    </inkml:annotationXML>
    <inkml:trace contextRef="#ctx0" brushRef="#br0">-14 5041 708 0,'-4'-9'328'0,"1"-3"-5"15,1 1-165-15,2 2-74 16,2 0-38-16,4-3-4 16,1 1-5-16,6 0-3 15,0 1-6-15,7-5 0 16,10-5 20-1,5-3-27-15,3-6 0 16,6 0-5-16,3-9-3 16,-4 2-9-16,7-11 0 0,4 2-2 15,9-13 0-15,3 9 0 16,10-2-1-16,-6 10 1 16,12-6-2-16,-11 4 1 15,11-5-3-15,-9 4 4 16,15-9-2-16,-9 1-1 15,15-10 2-15,-14 4-1 0,8-10 0 16,-6 4 0-16,8-6 0 16,-13 10 1-16,17-6-1 15,-6 9 0-15,6-2 0 16,-7 7 0-16,10-10 1 16,-14 1 0-16,16-9-2 15,-11 2 2-15,15-12 0 16,-12 5 0-16,16-7 1 15,-13 12 4-15,13-2 0 16,-14 11 4-16,21-6 1 16,-20 6-2-16,17-16 1 15,-13-6-3-15,10-11 0 16,-13 10-1-16,22-13 4 16,-18 14-3-16,10-7 9 15,-7 8-5-15,6-15 1 16,-14 20-4-16,19-7 2 0,-9 4-9 15,8-16 2-15,-6 10 0 16,16-14-1-16,-18 7-1 16,19 2 1-16,-15 17-2 15,10-8 1-15,-15 10 1 16,13-5 1-16,-19 3 1 16,14-5 0-16,-19 12-2 15,13-3 2-15,-17 14 0 0,4-5-4 16,-11-2 2-16,10-12 0 15,-21 7-1-15,2-8-1 16,-11 11 6-16,-8 12 5 16,-16 18 18-16,-1 3 9 15,-18 12 4-15,-1 5 0 16,-2 6-7-16,-1-2-14 16,-2 7-13-16,2-1-2 15,-2 4-4-15,-3-1-5 16,-3 2-56-16,5 6-417 15,-7 3 115-15</inkml:trace>
  </inkml:traceGroup>
</inkml:ink>
</file>

<file path=ppt/ink/ink9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2-14T08:08:58.4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6DD1F5F-AB33-4A60-8F2F-C9ED8FD73E6D}" emma:medium="tactile" emma:mode="ink">
          <msink:context xmlns:msink="http://schemas.microsoft.com/ink/2010/main" type="inkDrawing" rotatedBoundingBox="32841,5335 32856,5335 32856,5350 32841,5350" shapeName="Other"/>
        </emma:interpretation>
      </emma:emma>
    </inkml:annotationXML>
    <inkml:trace contextRef="#ctx0" brushRef="#br0">10593 4328 0,'0'0'16,"0"0"15</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12:07.4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A93768F-894F-40D4-A873-67C7D5830F08}" emma:medium="tactile" emma:mode="ink">
          <msink:context xmlns:msink="http://schemas.microsoft.com/ink/2010/main" type="writingRegion" rotatedBoundingBox="7712,1446 10105,797 10382,1818 7989,2467"/>
        </emma:interpretation>
      </emma:emma>
    </inkml:annotationXML>
    <inkml:traceGroup>
      <inkml:annotationXML>
        <emma:emma xmlns:emma="http://www.w3.org/2003/04/emma" version="1.0">
          <emma:interpretation id="{42B7130E-E4FD-49CA-998C-2D878834A543}" emma:medium="tactile" emma:mode="ink">
            <msink:context xmlns:msink="http://schemas.microsoft.com/ink/2010/main" type="paragraph" rotatedBoundingBox="7712,1446 10105,797 10382,1818 7989,2467" alignmentLevel="1"/>
          </emma:interpretation>
        </emma:emma>
      </inkml:annotationXML>
      <inkml:traceGroup>
        <inkml:annotationXML>
          <emma:emma xmlns:emma="http://www.w3.org/2003/04/emma" version="1.0">
            <emma:interpretation id="{9513788E-A871-49CC-8D9A-0D566E625BA5}" emma:medium="tactile" emma:mode="ink">
              <msink:context xmlns:msink="http://schemas.microsoft.com/ink/2010/main" type="line" rotatedBoundingBox="7712,1446 10105,797 10382,1818 7989,2467"/>
            </emma:interpretation>
          </emma:emma>
        </inkml:annotationXML>
        <inkml:traceGroup>
          <inkml:annotationXML>
            <emma:emma xmlns:emma="http://www.w3.org/2003/04/emma" version="1.0">
              <emma:interpretation id="{309B39F3-D609-4409-93C7-C00C35714618}" emma:medium="tactile" emma:mode="ink">
                <msink:context xmlns:msink="http://schemas.microsoft.com/ink/2010/main" type="inkWord" rotatedBoundingBox="7712,1446 10105,797 10382,1818 7989,2467">
                  <msink:destinationLink direction="with" ref="{EA076798-A846-40D8-B9A3-7EA4266E9F6A}"/>
                  <msink:destinationLink direction="with" ref="{349E5298-B9F3-4F6E-B1AA-4B5E08E05425}"/>
                </msink:context>
              </emma:interpretation>
            </emma:emma>
          </inkml:annotationXML>
          <inkml:trace contextRef="#ctx0" brushRef="#br0">79 43 996 0,'7'-28'291'0,"-5"10"83"15,1 15-274-15,-5 12 15 0,1 16-14 16,-5 19-4-16,-1 16-14 16,-3 19-9-16,-1-3-34 15,-4 12-8-15,7-12-7 16,-2 3-3-16,2-14 0 15,2 2 0-15,5-16-1 16,2-5-6-16,4-19-3 0,8-4-7 16,6-12 0-16,14-14-3 15,2-14 2-15,18-21 0 16,3-15 2-16,9-14 0 16,-8 2-1-16,-1 6-57 15,-15 15-43-15,-5 16 319 16,-12 28-721-16,-19 26 304 15</inkml:trace>
          <inkml:trace contextRef="#ctx0" brushRef="#br0" timeOffset="1369.1154">679 69 630 0,'-3'-28'263'16,"0"-4"23"-16,2 7-171 15,-2-3-4-15,-2 9-37 16,8 0-5-16,-1 10-11 15,2 3 3-15,-4 5-12 16,3-2 1-16,-6 3-7 0,6 0 2 16,-7 1-5-16,7 7 0 15,-3 7 4 1,6 21 9-16,-8 5 8 0,13 31-5 16,-9 6 2-16,5 20-9 15,-4-10-12-15,5 6-17 16,-10-23 7-16,8-10-3 15,-3-23 3-15,6-13-5 16,-7-17 3-16,7-20-2 16,-1-17-6-16,1-23-6 15,-6-17 3-15,-2-35-6 16,-5-2 1-16,-10-8-4 16,-6 20 3-16,1 14-6 15,8 36 4-15,5 21-6 16,1 19 1-16,5 11-4 15,3 14 4-15,2 11-5 16,-2 3 5-16,12 6-1 16,3-9 5-16,10-11-7 0,2-16 3 15,8-20-1-15,-5-16 3 16,2-17-2-16,-12-5 5 16,-5-7-1-16,-12 15 2 15,-6 9-3-15,-6 19 3 16,-3 9 6-16,0 22 3 15,-5 19-3-15,5 11 3 0,3 20-1 16,6 7-5-16,6 7-1 16,5-19-1-16,7-8-3 15,2-19-2-15,4-16-4 16,-1-16-4-16,1-16-51 16,-9-8-56-16,-4-15-83 15,-10-7 138-15,-1-5-476 16,-6 8 176-16</inkml:trace>
          <inkml:trace contextRef="#ctx0" brushRef="#br0" timeOffset="1631.0361">1048-409 586 0,'3'-38'446'0,"5"0"-71"16,-4 13-35-16,2 9-236 15,-1 13-21-15,1 15 21 16,-3 14-17-16,0 28 1 0,-4 8-10 15,-1 30-5-15,-1 0-27 16,0 19-9-16,-2-14-14 16,13 12-8-16,1-25-3 15,11-9-6-15,1-23 0 16,5-14-5-16,-6-21 4 16,4-7-37-16,-6-10-31 15,3-10-86-15,-4-12 230 0,9-14-586 16,1-5 220-16</inkml:trace>
          <inkml:trace contextRef="#ctx0" brushRef="#br0" timeOffset="2216.1835">1449-208 1105 0,'-11'9'404'0,"5"19"30"16,0 8-274-16,3 19-74 0,1 6-34 15,5 13 3-15,5-4-1 16,6 1-11-16,-1-15-15 15,4-4-11-15,-2-16-5 16,2-10-6-16,-5-6 1 16,-1-5-3-16,-5-8 9 15,-3-4 7-15,-2-3 9 16,-1-6 3-16,-4-1 5 0,-2-7-9 16,-2-15-8-16,-1-28-9 15,0-16-8 1,9-27-4-16,3-4 1 0,6 1-3 15,5 24 3-15,2 16-2 16,-2 23 0-16,1 13 0 16,-3 13 1-16,3 10-5 15,-4 2 2-15,3 13-2 16,-2-1 3-16,2 9-2 16,-8 5 5-16,-3 9 1 15,-6 4 4-15,-10 10 3 16,-5 1 7-16,-5 2 2 15,-1-6 4-15,-5-4 0 16,5-14-5-16,1-7-3 16,5-10-4-16,1-9-8 0,7-4-14 15,2-14-73 1,8-4-60-16,8-9 37 0,8 0-439 16,9 7 113-16</inkml:trace>
          <inkml:trace contextRef="#ctx0" brushRef="#br0" timeOffset="2551.2875">1776 82 1165 0,'-4'31'357'0,"-2"-10"73"0,4 0-302 16,5-7-71-16,2-7-8 15,5-8-21-15,7-10 11 16,3-9-5-16,1-10-1 15,0-6 0-15,2-14-5 16,-9 3-14-16,-1-2-7 16,0 10 0-16,-7 5-5 15,-5 13 2-15,1 10-4 16,-1 13 6-16,-2 11-3 16,4 10 9-16,-2 15-4 15,4 5 6-15,-2 5-4 16,3-5 2-16,-2-2-9 15,4-14 4-15,3-6-3 16,-1-12-3-16,-1-10-106 0,7-13-37 16,6-18-358-16,-5-9 2 15</inkml:trace>
          <inkml:trace contextRef="#ctx0" brushRef="#br0" timeOffset="2898.4067">2086-563 1389 0,'-2'8'371'16,"4"3"92"-16,-1 4-386 0,7 4-55 16,3 1-14-16,4 4-1 15,3-1 3-15,9 3-1 16,-1-2-1-16,6 5-4 16,-3 1-1-16,-3 2 5 15,-11-1 14-15,-6 13 13 16,-15 1 12-16,-12 16 9 15,-8 7-5-15,-8 16-12 16,-2-6-17-16,1 4-9 16,6-19-89-16,11-28-457 15,11-35 127-15</inkml:trace>
        </inkml:traceGroup>
      </inkml:traceGroup>
    </inkml:traceGroup>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4T08:06:35.556"/>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4T08:06:45.756"/>
    </inkml:context>
  </inkml:definitions>
  <inkml:traceGroup>
    <inkml:annotationXML>
      <emma:emma xmlns:emma="http://www.w3.org/2003/04/emma" version="1.0">
        <emma:interpretation id="{9698C81E-1547-4CD8-B493-C5E8F9EA26A5}" emma:medium="tactile" emma:mode="ink">
          <msink:context xmlns:msink="http://schemas.microsoft.com/ink/2010/main" type="writingRegion" rotatedBoundingBox="9856,4316 9706,19111 566,19018 716,4223"/>
        </emma:interpretation>
      </emma:emma>
    </inkml:annotationXML>
    <inkml:traceGroup>
      <inkml:annotationXML>
        <emma:emma xmlns:emma="http://www.w3.org/2003/04/emma" version="1.0">
          <emma:interpretation id="{65BDB5AB-2230-457B-96CF-A2DB3D5A653E}" emma:medium="tactile" emma:mode="ink">
            <msink:context xmlns:msink="http://schemas.microsoft.com/ink/2010/main" type="paragraph" rotatedBoundingBox="9843,5659 9708,18917 7827,18898 7962,5640" alignmentLevel="2"/>
          </emma:interpretation>
        </emma:emma>
      </inkml:annotationXML>
      <inkml:traceGroup>
        <inkml:annotationXML>
          <emma:emma xmlns:emma="http://www.w3.org/2003/04/emma" version="1.0">
            <emma:interpretation id="{E9797A1C-0F8D-4180-A749-966C112A8B78}" emma:medium="tactile" emma:mode="ink">
              <msink:context xmlns:msink="http://schemas.microsoft.com/ink/2010/main" type="line" rotatedBoundingBox="9843,5659 9708,18917 7827,18898 7962,5640">
                <msink:destinationLink direction="with" ref="{32B5D0F1-6605-44A4-B162-FFBAFC9808AA}"/>
              </msink:context>
            </emma:interpretation>
          </emma:emma>
        </inkml:annotationXML>
        <inkml:traceGroup>
          <inkml:annotationXML>
            <emma:emma xmlns:emma="http://www.w3.org/2003/04/emma" version="1.0">
              <emma:interpretation id="{356C3509-A3E8-40AE-998C-FB2EF04FC713}" emma:medium="tactile" emma:mode="ink">
                <msink:context xmlns:msink="http://schemas.microsoft.com/ink/2010/main" type="inkWord" rotatedBoundingBox="8775,5648 8765,6690 7951,6682 7962,5640">
                  <msink:destinationLink direction="with" ref="{6B461010-4DF8-4D4F-8086-F3D2D2E1933B}"/>
                </msink:context>
              </emma:interpretation>
            </emma:emma>
          </inkml:annotationXML>
          <inkml:trace contextRef="#ctx0" brushRef="#br0">2369 287 518 0,'0'-1'469'0,"3"-1"-105"0,-1-1-23 16,-1 0-219-16,2 0-44 15,0-6 3-15,-1-2-16 16,3-1-6-16,-4-2-23 16,5-1-10-16,0 5-14 15,-3 1-5-15,0 2 2 0,2 4 17 16,-8 2 9-16,1-2 11 15,5 6 4-15,-6-3-3 16,6 4-18-16,-1 6-9 16,1-1-13-16,1-2-1 15,1-1-5-15,-8-9 1 16,7-3 2-16,-2-3 3 16,-2-3-1-16,1-3 2 15,3 0 0-15,-3-2-2 16,-9 5-1-16,5 0 6 15,0 9 1-15,-1 7 1 16,-4 2-2-16,8 3 0 16,-4 5-8-16,-2-3-1 15,6 1-1-15,4 0-1 16,-1-6 0-16,3-4 0 0,5 1-3 16,-4-10 3-16,0-3 2 15,-4-2 1-15,3-2-1 16,-2 0 5-16,-4-2-4 15,2 5 0-15,-1 10-2 16,-5 1 1-16,-2-3-3 16,3 15-2-16,-2-2-2 15,2-1 3-15,3 10-1 16,-2-4 1-16,6-6 3 0,2 2-3 16,-3-5-3-16,1-12 1 15,7-2-1-15,-7-3 2 16,-2-7 2-16,4-2 3 15,-3 5 1 1,0-2 1-16,-5 8-1 0,4 2-1 16,-5 5 0-16,-3 8 0 15,-2 3-3-15,1 1 2 16,-2 3-1-16,-2-2 0 16,3 1 1-16,4-1 0 15,2 5 0-15,4-4-1 16,-2-2 0-16,4-6-3 15,-1-2 0-15,0-10-1 16,2 5 1-16,1-5 2 0,-3 2 3 16,5 3 1-1,-7-1 0-15,-1-4 0 0,-1 4-2 16,-1 2 0-16,-4 1-3 16,3 5-4-16,3 4-1 15,0 1-2-15,3 1 0 16,2 0 0-16,-2 0 5 15,1 1 1 1,1-4 0-16,1-1 0 0,0-7-1 0,5-8 0 16,-8-6 1-16,3-4 0 15,-5 1 2-15,-1-3 4 16,-1 0-1-16,-4 4 2 16,1 6-1-16,-4 4 0 15,-1 10-1-15,-8 11-1 16,8-1-3-16,0 11 2 15,1-4 0-15,1 1 0 16,5-5 1-16,-1-4 2 16,0-6-3-16,3-5-2 15,0-5-1-15,3-4 2 16,3-4-1-16,0-6 1 16,-1-2 3-16,1-1 2 15,-3 3-2-15,-3 1 1 16,2 6 0-16,-5 2-2 15,-2 11-1-15,0 1-1 0,-1 4-1 16,-1 6 0-16,4-1 0 16,-5 3-5-16,2 2-28 15,8 2 143-15,-11-2-612 16,-8-28 224-16</inkml:trace>
          <inkml:trace contextRef="#ctx0" brushRef="#br0" timeOffset="-64689.8359">1785 182 470 0,'30'-4'151'0,"-5"-4"25"16,2-2-119-16,-3 2-38 15,4 2-2-15,-7 0-2 0,3 0-4 16,-1 6 4-16,1 1-8 15,-1 1 1-15,1-4-7 16,-4 1 1-16,-3-2-6 16,-2 1 6-16,-5-2-6 15,-3 5 6-15,3 1-4 16,1-2 5-16,-1 1-6 16,1 1 2-16,3 1-14 15,-5 4 7-15,1 1-4 16,0 1 8-16,-3 3-1 15,1-7 13-15,-1 4-69 16,-1-3-118-16,0 0 17 16</inkml:trace>
          <inkml:trace contextRef="#ctx0" brushRef="#br0" timeOffset="-64150.1112">2598 260 717 0,'-6'18'374'0,"3"5"-33"16,-3 9-115-16,5 9-198 15,-1 15-12-15,1-3-8 16,-2 17-5-16,4-8 2 15,-5 6-4-15,-4-13 3 16,0 2-3-16,1-14-1 0,-2 5-29 16,1-4 17-16,2 17 17 15,0-2-350-15,0 16 141 16</inkml:trace>
        </inkml:traceGroup>
        <inkml:traceGroup>
          <inkml:annotationXML>
            <emma:emma xmlns:emma="http://www.w3.org/2003/04/emma" version="1.0">
              <emma:interpretation id="{D373F068-2EFE-4D40-87EC-D67583845F3D}" emma:medium="tactile" emma:mode="ink">
                <msink:context xmlns:msink="http://schemas.microsoft.com/ink/2010/main" type="inkWord" rotatedBoundingBox="8545,7481 8539,7978 8522,7977 8527,7481">
                  <msink:destinationLink direction="with" ref="{6B461010-4DF8-4D4F-8086-F3D2D2E1933B}"/>
                </msink:context>
              </emma:interpretation>
            </emma:emma>
          </inkml:annotationXML>
          <inkml:trace contextRef="#ctx0" brushRef="#br0" timeOffset="-63986.5467">2369 1917 1004 0,'-9'59'241'0,"3"3"82"16,2-7-290-16,4 2-20 15,4-7-12-15,-2 7-124 16,-2-4-76-16,1 1-126 16,1-5-104-16</inkml:trace>
        </inkml:traceGroup>
        <inkml:traceGroup>
          <inkml:annotationXML>
            <emma:emma xmlns:emma="http://www.w3.org/2003/04/emma" version="1.0">
              <emma:interpretation id="{5192058F-03D4-4ACE-8FA3-745D40779C2F}" emma:medium="tactile" emma:mode="ink">
                <msink:context xmlns:msink="http://schemas.microsoft.com/ink/2010/main" type="inkWord" rotatedBoundingBox="9532,8699 9512,10722 8178,10708 8199,8685">
                  <msink:destinationLink direction="with" ref="{349E5298-B9F3-4F6E-B1AA-4B5E08E05425}"/>
                </msink:context>
              </emma:interpretation>
              <emma:one-of disjunction-type="recognition" id="oneOf0">
                <emma:interpretation id="interp0" emma:lang="" emma:confidence="1">
                  <emma:literal/>
                </emma:interpretation>
              </emma:one-of>
            </emma:emma>
          </inkml:annotationXML>
          <inkml:trace contextRef="#ctx0" brushRef="#br0" timeOffset="-63693.5481">2307 3486 344 0,'3'30'274'0,"-1"-1"-44"0,1 0-34 15,-2-5-97 1,-4-3-29-16,0-7-30 0,-3-5-13 15,1 0-11-15,-1-3-172 16,6 3-107-16,-7 0-12 16</inkml:trace>
          <inkml:trace contextRef="#ctx0" brushRef="#br0" timeOffset="-59574.1544">2386 4035 1011 0,'0'7'311'0,"-2"3"81"16,-1 6-275-16,0 15-13 16,0 7-25-16,-6 12 3 15,5 1-26-15,-2 8-9 16,-2-2-19-16,3-6-6 16,5-5-15-16,-1-4-1 15,4-15-13-15,-1-14-86 16,-1-6 52-16,1-16-411 15,-5-8 67-15</inkml:trace>
          <inkml:trace contextRef="#ctx0" brushRef="#br0" timeOffset="-50070.7518">3070 4310 561 0,'5'1'333'0,"-5"4"-10"0,-2 1-127 16,-1 1-35-1,2 2-59-15,-4 2-8 0,1 3-23 16,1 8 0-16,-3 3-12 16,1 13 0-16,2 1-8 15,3 0 1-15,5-10-8 0,7 0-9 16,-2-15-8-1,2-2-10-15,1-9-4 0,3-5-3 16,-1-8 1-16,2-22 2 16,-3-12 5-16,-4-9-4 15,-8 0 1 1,-4-2 1-16,-2 23 1 0,-4 10 3 16,-2 14 0-16,-1 11-3 15,-3 9-3-15,1 9-7 16,1 4-2-16,6 2-46 15,1-6-39-15,6-4-71 16,3-11-341-16,8-14 50 16</inkml:trace>
          <inkml:trace contextRef="#ctx0" brushRef="#br0" timeOffset="4365.6465">2014 4053 642 0,'0'0'339'0,"2"6"-12"0,-1 2-153 16,2 2-57-16,2 3-61 15,5 0-6-15,1-1-20 16,6 3 2-16,1-5-7 16,6 2 4-16,1 1-4 15,5 4 2-15,-1 0-6 0,6 2-1 16,-5 3-8-16,2-3-3 15,-5-2-3-15,0-5-3 16,-8-1 1-16,-6-5 0 16,-2-3 1-16,-5-5-4 15,-4-1-22-15,-1-3-34 16,-2-4-135-16,2-11-203 16,-10-4-8-16</inkml:trace>
          <inkml:trace contextRef="#ctx0" brushRef="#br0" timeOffset="4650.8826">2416 3950 890 0,'0'0'274'0,"0"-2"45"0,0 5-245 15,2 8-31-15,1 1-20 16,1 11-4-16,-1 6 2 15,1 3-4 1,-3-2 0-16,-1 6 3 0,2-7 1 16,-10 5 1-16,2-10 1 15,3 8-6-15,-2-6-8 0,-2 4-4 16,4 0-3-16,3 7-20 16,-6-9-23-1,1 6-323-15,4-8 82 16</inkml:trace>
          <inkml:trace contextRef="#ctx0" brushRef="#br0" timeOffset="-49802.2835">3149 4100 1047 0,'2'-3'320'0,"2"11"57"0,4 5-285 16,6 6-37-16,-1-1-22 16,5 3 9-16,-2-1 3 15,6 1 8-15,-3 2-6 16,2 7 3-16,-2 3-6 0,0 18 0 16,-7 8-9-16,-5 9-1 15,-10-6-7-15,-7 8-6 16,-7-11-7-1,-6-3-80-15,1-10-29 16,9-1-383-16,7-17 41 0</inkml:trace>
          <inkml:trace contextRef="#ctx0" brushRef="#br0" timeOffset="7472.0593">3057 4375 455 0,'-8'3'341'0,"5"0"-44"16,0 1-87-16,5-1-69 15,-4 3-69-15,2-1-14 16,-2 1-23-16,1 8-6 16,2-1-7-16,-1 10-2 15,4 4-5-15,0 4-1 16,-4-7-4-16,2 5-1 16,4-8-4-16,0-4 4 15,0-3-1-15,6 2 2 16,-3-5-2-16,2 1 2 15,-1-1-6-15,7-2 1 16,-3-5-1-16,1 1 3 16,-5-7-2-16,4-1 13 15,-9-3 3-15,2-6 11 16,-5-5 0-16,2 1 3 0,-2-4-12 16,-2-3-2-1,-3 3-11-15,0-5 0 0,-5 0 0 16,-4 3 11-16,-2 2-2 15,-1 3 6 1,2 7-4-16,5 2-3 0,-1 3-12 16,6 5-4-16,1 5-36 15,7 1-392-15,-2-6 119 0</inkml:trace>
          <inkml:trace contextRef="#ctx0" brushRef="#br0" timeOffset="-63806.2473">2319 3124 630 0,'0'35'148'15,"-1"5"45"-15,-2-8-207 16,0 1-170-16,-2-7-15 0,-3-2-76 15</inkml:trace>
          <inkml:trace contextRef="#ctx0" brushRef="#br0" timeOffset="-50946.4689">2626 4011 730 0,'-3'-9'348'0,"-2"4"5"16,1 6-163-16,-4 3-80 15,2 2-41-15,-6 9-6 16,0 6-19-16,-2 11 5 16,2 6-1-16,0 12 6 15,10 0 1-15,1 11 0 16,2-2-11-16,7 6-11 0,2-3-10 16,1-9-9-16,1-15-4 15,6-7-4-15,-2-16-15 16,5-14-69-16,-1 7-35 15,2-14-348-15,-2-11 36 16</inkml:trace>
          <inkml:trace contextRef="#ctx0" brushRef="#br0" timeOffset="-59760.7113">2056 4074 1124 0,'-4'-4'339'16,"2"4"65"-16,4 7-304 16,4 4-64-16,6 10 0 15,3 2-13-15,8 7 5 16,0 1 2-16,4-2 0 15,-2-7-12-15,2 3-5 0,-6-12-4 16,-3-5-1-16,-2-11-1 16,-3-6-41-16,-2-13-35 15,1-8-23-15,2-3-341 16,-2 1-10-16,-5 1-93 16</inkml:trace>
          <inkml:trace contextRef="#ctx0" brushRef="#br0" timeOffset="-50442.5973">2759 4241 1149 0,'-1'-3'297'0,"-2"8"88"16,4 5-336-16,2 10-16 16,2 4-23-16,4 13-3 15,0 4-4-15,5 10 4 16,-2-2 2-16,1 1 6 16,-2-9 1-16,0-5 4 15,-5-14 1-15,0-12 1 16,-3 2-4-16,-2-9 6 15,-1-4 3-15,-3-4-1 0,-1 4 0 16,-7-23 1-16,4-8-7 16,-4-20-8-16,2-6-5 15,-2-8-3 1,8 6-2-16,0 9-1 0,3 18-1 16,6 5 1-16,0 12-5 15,3 5 3-15,1 8-3 16,3 4 1-16,-1 4 1 15,4 4 4-15,-1-1-2 16,1-1-2-16,0-1 0 0,-4 6-1 16,0 2-1-16,-6 3 2 15,-5 1 7-15,-4 12 4 16,-4-7 5-16,-10 10 3 16,0 1 0-16,-8 4-3 15,2-11-4-15,-1-1-2 16,4-16-17-16,3-5-70 15,8-13-37-15,5-4-347 16,8-1 33-16</inkml:trace>
          <inkml:trace contextRef="#ctx0" brushRef="#br0" timeOffset="21473.9951">2365 4677 785 0,'-11'24'233'0,"-3"6"42"16,7 2-213-16,1 3-42 15,4 0-17-15,4 1 0 16,4-4-2-16,0 11 0 16,-3-2-1-16,2 9-35 15,-9-5-242-15,-6 22 69 16</inkml:trace>
        </inkml:traceGroup>
        <inkml:traceGroup>
          <inkml:annotationXML>
            <emma:emma xmlns:emma="http://www.w3.org/2003/04/emma" version="1.0">
              <emma:interpretation id="{557EE6C2-B823-425E-8B82-9ABCFA05C221}" emma:medium="tactile" emma:mode="ink">
                <msink:context xmlns:msink="http://schemas.microsoft.com/ink/2010/main" type="inkWord" rotatedBoundingBox="8638,11557 8619,13431 8435,13429 8454,11555"/>
              </emma:interpretation>
            </emma:emma>
          </inkml:annotationXML>
          <inkml:trace contextRef="#ctx0" brushRef="#br0" timeOffset="27390.0443">2374 7531 564 0,'-3'1'474'15,"-2"-4"-78"-15,-1 0-30 16,0 3-206-16,-1-3-38 16,0 3 3-16,0 2-36 15,1 4-19-15,6 4-36 16,0 7-14-16,1 3-19 15,5 4-1-15,2-1-1 0,1-2 0 16,3-9 0 0,2-7 1-16,0-4 0 0,-5-8 5 15,-5-5 0-15,-1-8 5 16,-6 0 0-16,-1-6 6 16,-4 2 5-16,0 3 9 15,-7 9 1-15,2 10 0 16,-9 7-7-16,7 14-9 15,2 6-10-15,2 4-3 16,6 2-2-16,10-2-1 16,1-9 1-16,0-8-1 15,5-1-1-15,2-10-2 16,-2-2 2-16,1-8 2 16,2-5 0-16,-1-9 3 15,-5-3 1-15,-5-7 1 16,-1 6-1-16,-7 4 1 0,-4 8 2 15,-2 4 5 1,4 8-1-16,-8 5 1 0,-1 4-3 16,-2 7-3-16,3 4-5 15,3 7-2-15,6 1 0 16,4-1 0-16,5-6 0 16,2-4-3-16,2-8-1 15,6-6 2-15,-3-8 0 16,7-16 1-16,-2-5 4 0,2-10 1 15,-5-1 0-15,-3-1 1 16,-6 12 0-16,-8 5 0 16,-1 11 1-16,-4 3-1 15,-1 7-1-15,-1 6-1 16,3 5-1-16,-5 7-2 16,2 3 1-16,0 7-1 15,4 0 0-15,4 1-1 16,4-6 1-16,3-5-2 15,3-7-2-15,2-11 0 16,2-3 1-16,8-13 2 16,-5-5 3-16,5-8 1 15,-6-1-1-15,2 1 2 16,-10 9-1-16,-1 7 1 16,-4 6 0-16,1 7 1 15,-3 3-2-15,0 0-1 0,-1 5 0 16,-3 6-2-16,2 5 0 15,-1 9-1-15,2 3 0 16,2 7 1-16,2-7 1 16,5 0-1-16,1-9 0 15,0-9-2-15,0-8-2 16,5-8 3-16,-7-8 1 16,1-9 1-16,-1 1 3 15,1-4 1-15,-5 6-1 0,-3 3 0 16,0 7 0-16,-3 4-1 15,-2 4-1-15,0 2 0 16,4 5-2-16,-8 5-1 16,4 5 1-16,1 7 0 15,1 2-1-15,-2 2 2 16,6-2 0-16,5 2-1 16,1-11-2-16,6-1-2 15,8-5-1-15,1-3-2 16,-3-11 2-16,4-1-4 15,-8-6-18-15,-6-11 313 16,-4-4-816-16</inkml:trace>
          <inkml:trace contextRef="#ctx0" brushRef="#br0" timeOffset="21820.9124">2322 5991 707 0,'-12'62'214'15,"2"8"38"-15,0-10-195 16,3 13-35 0,-1-12-20-16,8 0-6 0,5-13-7 0,-2 1-2 15,7-8-2-15,0 1 2 16,-7-2 4-16,-3 4 5 15,3-8 2-15,-5 7 3 16,-2-4-1-16,2 11 0 31,2 0-1-31,-5 5-11 16,2-4-3-16,3 7 0 0,0-9-1 0,7 7 3 16,-1-6 9-16,3 7 3 15,-2-5 1-15,5 18 0 16,-2-8 0-16,5 17 0 15,-6-8-2-15,1 13 3 16,-2-13 4-16,-6 6-227 16,-2-13 80-16</inkml:trace>
        </inkml:traceGroup>
        <inkml:traceGroup>
          <inkml:annotationXML>
            <emma:emma xmlns:emma="http://www.w3.org/2003/04/emma" version="1.0">
              <emma:interpretation id="{5F9215D8-D095-40FE-A42F-82605472F1F0}" emma:medium="tactile" emma:mode="ink">
                <msink:context xmlns:msink="http://schemas.microsoft.com/ink/2010/main" type="inkWord" rotatedBoundingBox="9758,14052 9750,14763 8466,14750 8473,14038"/>
              </emma:interpretation>
            </emma:emma>
          </inkml:annotationXML>
          <inkml:trace contextRef="#ctx0" brushRef="#br0" timeOffset="22022.9331">2350 8534 1010 0,'-16'86'241'16,"1"11"84"-16,5-18-294 16,-1-4-18-16,6-22-9 15,5-12 0-15,0-16-3 16,3-2 1-16,-1-6-4 0,3 9-15 16,-1 7-60-16,2 13-249 15,-3 5 47-15</inkml:trace>
          <inkml:trace contextRef="#ctx1" brushRef="#br0">3567 8487 0</inkml:trace>
        </inkml:traceGroup>
        <inkml:traceGroup>
          <inkml:annotationXML>
            <emma:emma xmlns:emma="http://www.w3.org/2003/04/emma" version="1.0">
              <emma:interpretation id="{730F896D-7DA5-4A77-BDC0-422AB05E58BE}" emma:medium="tactile" emma:mode="ink">
                <msink:context xmlns:msink="http://schemas.microsoft.com/ink/2010/main" type="inkWord" rotatedBoundingBox="8501,16047 8499,16235 8491,16234 8492,16046"/>
              </emma:interpretation>
              <emma:one-of disjunction-type="recognition" id="oneOf1">
                <emma:interpretation id="interp1" emma:lang="" emma:confidence="0">
                  <emma:literal>--10</emma:literal>
                </emma:interpretation>
                <emma:interpretation id="interp2" emma:lang="" emma:confidence="0">
                  <emma:literal>-- %</emma:literal>
                </emma:interpretation>
                <emma:interpretation id="interp3" emma:lang="" emma:confidence="0">
                  <emma:literal>- -10</emma:literal>
                </emma:interpretation>
                <emma:interpretation id="interp4" emma:lang="" emma:confidence="0">
                  <emma:literal>_ -10</emma:literal>
                </emma:interpretation>
                <emma:interpretation id="interp5" emma:lang="" emma:confidence="0">
                  <emma:literal>. -10</emma:literal>
                </emma:interpretation>
              </emma:one-of>
            </emma:emma>
          </inkml:annotationXML>
          <inkml:trace contextRef="#ctx0" brushRef="#br0" timeOffset="22233.4505">2325 10482 86 0,'-3'65'39'0,"2"7"-39"16,-5-21-4-16</inkml:trace>
        </inkml:traceGroup>
        <inkml:traceGroup>
          <inkml:annotationXML>
            <emma:emma xmlns:emma="http://www.w3.org/2003/04/emma" version="1.0">
              <emma:interpretation id="{7FD98D30-EDCF-4860-99F5-3D0EF22B5D47}" emma:medium="tactile" emma:mode="ink">
                <msink:context xmlns:msink="http://schemas.microsoft.com/ink/2010/main" type="inkWord" rotatedBoundingBox="8447,16934 8442,17420 8424,17420 8428,16934"/>
              </emma:interpretation>
            </emma:emma>
          </inkml:annotationXML>
          <inkml:trace contextRef="#ctx0" brushRef="#br0" timeOffset="22423.5943">2271 11370 914 0,'-5'36'213'16,"-1"-4"79"-16,5-6-267 16,1 7-14-16,0-6-7 15,-2 10 0-15,1-1-1 16,4 7-1-16,-2-8-1 16,-2 7 2-16,1-9-2 0,0 2 0 15,-2-9-1-15,1-6 2 16,-1-8 3-16,-1-1-300 15,0-10 102-15</inkml:trace>
        </inkml:traceGroup>
        <inkml:traceGroup>
          <inkml:annotationXML>
            <emma:emma xmlns:emma="http://www.w3.org/2003/04/emma" version="1.0">
              <emma:interpretation id="{A9E6BFF6-0457-4F10-BA7B-5722664B1057}" emma:medium="tactile" emma:mode="ink">
                <msink:context xmlns:msink="http://schemas.microsoft.com/ink/2010/main" type="inkWord" rotatedBoundingBox="8887,18093 8878,18909 8124,18901 8133,18085"/>
              </emma:interpretation>
            </emma:emma>
          </inkml:annotationXML>
          <inkml:trace contextRef="#ctx0" brushRef="#br0" timeOffset="23459.6331">2007 12538 925 0,'-17'-6'353'16,"6"1"48"-16,1 2-189 16,4 0-86-16,1 3-5 15,4 3-39-15,4 3-21 16,6 5-41-16,3 7-12 15,0 3-10-15,9 10 1 16,-3-1 0-16,5 2 2 16,-5-5 0-16,10-2 1 15,-5-10-1-15,1-6 2 0,-3-6 1 16,6-11-2-16,-7 4-28 16,4-13-61-16,-1-3-29 15,1-1-107-15,-8 3-165 16,-1-11-49-16,-3 6-76 15,-8 2 108-15,-2 3 522 16,1 4 251-16,-2 10 40 16,-1 4-34-16,4 3-134 15,-8 3-67-15,1 4-93 16,-4 15-18-16,-4 3-36 0,-1 13-8 16,-2 13-9-16,-2 17 3 15,-2-3-3-15,-4 13 3 16,4-9 0-16,3-5 5 15,3-24-3-15,6-11 1 16,6-20 0-16,0-11-68 16,3-10 93-16,7-11-461 15,-2-7 121-15</inkml:trace>
          <inkml:trace contextRef="#ctx0" brushRef="#br0" timeOffset="23818.9129">2516 12907 578 0,'-3'-3'401'0,"3"10"-74"16,-6 5-50-16,2 10-224 0,-7 5-17 16,-5 15 25-16,2 2 1 15,2 10 11-15,1-6-4 16,8 4-4-16,6-11-21 15,3-2-8-15,2-12-18 16,7-8-3-16,3-15-7 0,9-5 5 16,-1-16 0-16,11-12 4 15,-5-10 1-15,2-13 3 16,-9-1-2-16,-4 1 8 16,-10 13 5-16,-4 9 27 15,-11 14 6-15,-9 4 3 16,0 9-13-16,-8 0-8 15,2 6-31-15,3 2-26 16,7 1-78-16,13 3-432 16,7-1 105-16</inkml:trace>
        </inkml:traceGroup>
      </inkml:traceGroup>
    </inkml:traceGroup>
    <inkml:traceGroup>
      <inkml:annotationXML>
        <emma:emma xmlns:emma="http://www.w3.org/2003/04/emma" version="1.0">
          <emma:interpretation id="{2ABDE929-C039-435F-BE7F-9E9EBC21B72E}" emma:medium="tactile" emma:mode="ink">
            <msink:context xmlns:msink="http://schemas.microsoft.com/ink/2010/main" type="paragraph" rotatedBoundingBox="7077,4857 6547,19087 5359,19043 5889,4813" alignmentLevel="1"/>
          </emma:interpretation>
        </emma:emma>
      </inkml:annotationXML>
      <inkml:traceGroup>
        <inkml:annotationXML>
          <emma:emma xmlns:emma="http://www.w3.org/2003/04/emma" version="1.0">
            <emma:interpretation id="{516D7083-1C2D-4BA0-859E-C19EB58B5340}" emma:medium="tactile" emma:mode="ink">
              <msink:context xmlns:msink="http://schemas.microsoft.com/ink/2010/main" type="line" rotatedBoundingBox="7077,4857 6547,19087 5359,19043 5889,4813">
                <msink:destinationLink direction="with" ref="{32B5D0F1-6605-44A4-B162-FFBAFC9808AA}"/>
              </msink:context>
            </emma:interpretation>
          </emma:emma>
        </inkml:annotationXML>
        <inkml:traceGroup>
          <inkml:annotationXML>
            <emma:emma xmlns:emma="http://www.w3.org/2003/04/emma" version="1.0">
              <emma:interpretation id="{709F620C-79E0-4064-8E13-DB3C33E5E653}" emma:medium="tactile" emma:mode="ink">
                <msink:context xmlns:msink="http://schemas.microsoft.com/ink/2010/main" type="inkWord" rotatedBoundingBox="6728,4844 6703,5526 5864,5495 5889,4813"/>
              </emma:interpretation>
              <emma:one-of disjunction-type="recognition" id="oneOf2">
                <emma:interpretation id="interp6" emma:lang="" emma:confidence="1">
                  <emma:literal/>
                </emma:interpretation>
              </emma:one-of>
            </emma:emma>
          </inkml:annotationXML>
          <inkml:trace contextRef="#ctx0" brushRef="#br0" timeOffset="352575.8064">152-637 643 0,'-6'0'358'16,"-3"5"-20"-16,2-4-124 15,-7 2-93-15,0 0-41 16,-1 3-9-16,-4 0-19 16,-3 2-13-16,4-4-17 0,-3 3-10 15,0-4-7-15,-4-2-6 16,4 4-4-16,-9 5-28 15,-4-1-13-15,-7 0-35 16,2-4 63-16,-8 1-368 16,4-6 139-16</inkml:trace>
          <inkml:trace contextRef="#ctx0" brushRef="#br0" timeOffset="358375.9083">511-654 509 0,'-2'9'355'0,"-1"2"-40"16,0-3-91-16,1 1-69 15,1-8-56-15,2 2 2 16,1 0-17-16,0-3-3 15,1-1-25-15,0-2-10 16,-5-5-20-16,4-8-7 16,-1 0-11-16,-1-3-1 15,-1 3-3-15,1 6-1 0,-3 2-1 16,-4-4-2-16,1 14-2 16,-3 7 0-16,0 4-2 15,2 9 0-15,2 11 2 16,1-6 0-16,7-4 0 15,0-6 1-15,0-8-1 16,-2-8 1-16,7-7 0 16,-1-9 3-16,2-5 1 0,1-8 2 15,-3 0 0 1,-5 1 2-16,-4 9-3 0,-2 1 6 16,-1 22-1-16,-7 8 1 15,0 9-2-15,-5 3 2 16,8 7-5-16,0-8-2 15,4-4 0-15,4-9 1 16,4-8-3-16,4-5 0 16,4-8 2-16,0-10 2 15,4-1 0-15,-3-5 2 16,-9 2-1-16,-3 2 0 16,-2 10 1-16,-5 12 13 15,1 9 0-15,-9 13 0 16,1 8-1-16,-1 8-2 15,3-3-12-15,0-3 1 16,8-8-1-16,6-10 0 0,3-8-4 16,8-15 3-1,1-11 2-15,9-20-87 0,-7-2-308 16,-19-8-74-16</inkml:trace>
          <inkml:trace contextRef="#ctx0" brushRef="#br0" timeOffset="340659.7703">489-563 990 0,'-1'6'248'16,"-1"4"75"-16,4 3-276 16,2 1-34-16,2 9-3 15,-1-4-5-15,4 21 2 16,0 1-5-16,-7 13-1 16,4 1-2-16,-2 13-3 15,-5-9-110-15,-2 8-214 16,-8-12 32-16</inkml:trace>
        </inkml:traceGroup>
        <inkml:traceGroup>
          <inkml:annotationXML>
            <emma:emma xmlns:emma="http://www.w3.org/2003/04/emma" version="1.0">
              <emma:interpretation id="{2CC7982B-F950-489A-AEC6-D6281E159B6B}" emma:medium="tactile" emma:mode="ink">
                <msink:context xmlns:msink="http://schemas.microsoft.com/ink/2010/main" type="inkWord" rotatedBoundingBox="6586,6354 6574,6660 6536,6659 6547,6352"/>
              </emma:interpretation>
              <emma:one-of disjunction-type="recognition" id="oneOf3">
                <emma:interpretation id="interp7" emma:lang="" emma:confidence="1">
                  <emma:literal/>
                </emma:interpretation>
              </emma:one-of>
            </emma:emma>
          </inkml:annotationXML>
          <inkml:trace contextRef="#ctx0" brushRef="#br0" timeOffset="340878.5512">410 789 546 0,'-12'70'121'15,"-5"12"20"-15,4-9-301 16,5 7 31-16</inkml:trace>
        </inkml:traceGroup>
        <inkml:traceGroup>
          <inkml:annotationXML>
            <emma:emma xmlns:emma="http://www.w3.org/2003/04/emma" version="1.0">
              <emma:interpretation id="{A8234531-B0EE-42C5-873B-EACE0FF31A16}" emma:medium="tactile" emma:mode="ink">
                <msink:context xmlns:msink="http://schemas.microsoft.com/ink/2010/main" type="inkWord" rotatedBoundingBox="6571,9037 6532,10095 6509,10094 6548,9036">
                  <msink:destinationLink direction="with" ref="{D765BD8F-2511-48DE-A720-AE7AC8831E46}"/>
                </msink:context>
              </emma:interpretation>
              <emma:one-of disjunction-type="recognition" id="oneOf4">
                <emma:interpretation id="interp8" emma:lang="" emma:confidence="1">
                  <emma:literal/>
                </emma:interpretation>
              </emma:one-of>
            </emma:emma>
          </inkml:annotationXML>
          <inkml:trace contextRef="#ctx0" brushRef="#br0" timeOffset="341155.1493">391 3472 214 0,'-6'61'25'15,"0"-10"24"-15,-2 5-63 16,3-7 17-16,1 13 56 15,2 2 33-15,1 13-3 16,1 4 1-16,0 19-22 16,0-8-53-16,-2 16-20 15,1-9-57-15,2-11-77 16,-2-18 1-16</inkml:trace>
        </inkml:traceGroup>
        <inkml:traceGroup>
          <inkml:annotationXML>
            <emma:emma xmlns:emma="http://www.w3.org/2003/04/emma" version="1.0">
              <emma:interpretation id="{DEEA9BFF-D2BE-42A7-9EF5-A39DE2EA9452}" emma:medium="tactile" emma:mode="ink">
                <msink:context xmlns:msink="http://schemas.microsoft.com/ink/2010/main" type="inkWord" rotatedBoundingBox="6545,10922 6479,12688 6241,12679 6307,10913"/>
              </emma:interpretation>
            </emma:emma>
          </inkml:annotationXML>
          <inkml:trace contextRef="#ctx0" brushRef="#br0" timeOffset="341248.9055">336 5356 862 0,'-8'105'368'0,"-7"-2"-11"16,1-24-188-16,5-6-155 15,5-14-42-15,-4 6-330 16,1-11 89-16</inkml:trace>
          <inkml:trace contextRef="#ctx0" brushRef="#br0" timeOffset="363697.6836">253 5722 1006 0,'-17'17'380'0,"-4"10"34"15,3 14-250-15,5 23-51 16,6 0-32-16,8 1-3 16,7-14-17-16,6-13-10 15,5-29-37-15,9-36-1 0,0-24-7 16,3-19 8-16,-7-9-2 16,-3-17 6-16,-15 19-8 15,-13 13 3 1,-13 17-4-16,-12 15 5 0,-7 31-7 15,-1 30 3-15,4 13-6 16,7 17 7-16,8 8-6 16,9 16 11-16,7-13-2 15,10-4 4-15,2-13-12 16,7-18 2-16,4-32-10 0,2-31 6 16,-3-14-3-16,-2-13 6 15,-6-4 1-15,-11 3 5 16,-7 21-5-16,-8 11 3 15,-2 13-9-15,-3 13-1 16,3 11-9-16,5 18 5 16,8 14-8-16,11 16 9 15,5-1-3-15,14-6 9 16,5-21-101-16,2-22-421 16,-7-31 109-16</inkml:trace>
          <inkml:trace contextRef="#ctx0" brushRef="#br0" timeOffset="341324.6949">231 6470 137 0,'0'126'21'0,"-1"11"14"16,2-24-35-16,-5-6-25 16,-1-24-12-16,-4 1 0 15</inkml:trace>
        </inkml:traceGroup>
        <inkml:traceGroup>
          <inkml:annotationXML>
            <emma:emma xmlns:emma="http://www.w3.org/2003/04/emma" version="1.0">
              <emma:interpretation id="{F3F8A677-0D62-4576-B79A-64CAC1173C1E}" emma:medium="tactile" emma:mode="ink">
                <msink:context xmlns:msink="http://schemas.microsoft.com/ink/2010/main" type="inkWord" rotatedBoundingBox="6289,13589 6269,14117 6260,14116 6280,13589"/>
              </emma:interpretation>
            </emma:emma>
          </inkml:annotationXML>
          <inkml:trace contextRef="#ctx0" brushRef="#br0" timeOffset="341530.7005">104 8024 983 0,'-2'121'232'0,"2"-18"82"16,-1 4-285-16,-3-31-135 16,1-5-207-16,0-21 29 15</inkml:trace>
        </inkml:traceGroup>
        <inkml:traceGroup>
          <inkml:annotationXML>
            <emma:emma xmlns:emma="http://www.w3.org/2003/04/emma" version="1.0">
              <emma:interpretation id="{5AC2D523-1BB9-4130-AE76-38A5EA24A7FF}" emma:medium="tactile" emma:mode="ink">
                <msink:context xmlns:msink="http://schemas.microsoft.com/ink/2010/main" type="inkWord" rotatedBoundingBox="6255,15141 6241,15515 6211,15514 6224,15139"/>
              </emma:interpretation>
            </emma:emma>
          </inkml:annotationXML>
          <inkml:trace contextRef="#ctx0" brushRef="#br0" timeOffset="341606.5867">79 9576 969 0,'-10'100'254'16,"2"-27"70"-16,-1 8-368 16,-2-19-274-16,5-5 39 15</inkml:trace>
        </inkml:traceGroup>
        <inkml:traceGroup>
          <inkml:annotationXML>
            <emma:emma xmlns:emma="http://www.w3.org/2003/04/emma" version="1.0">
              <emma:interpretation id="{487B0B43-A192-49D5-BB8A-5F75CA7479B9}" emma:medium="tactile" emma:mode="ink">
                <msink:context xmlns:msink="http://schemas.microsoft.com/ink/2010/main" type="inkWord" rotatedBoundingBox="6223,16072 6188,17027 6113,17024 6148,16070"/>
              </emma:interpretation>
              <emma:one-of disjunction-type="recognition" id="oneOf5">
                <emma:interpretation id="interp9" emma:lang="" emma:confidence="1">
                  <emma:literal/>
                </emma:interpretation>
              </emma:one-of>
            </emma:emma>
          </inkml:annotationXML>
          <inkml:trace contextRef="#ctx0" brushRef="#br0" timeOffset="341829.9942">-27 10505 287 0,'3'67'248'0,"3"4"-67"16,-4-15-3-16,-1 3-176 16,-1-18-82-16,-1-3-103 15,-2-9-2-15</inkml:trace>
          <inkml:trace contextRef="#ctx0" brushRef="#br0" timeOffset="341848.9383">-21 11031 574 0,'2'38'311'0,"1"8"-30"0,3-8-139 16,-2 1-64-16,-1-9-59 15,-1 1-11-15,-1-8-3 16,-2 7-3-16,1-3 2 16,1 7-3-16,-1-7 20 15,3 6-306-15,6 2 108 0</inkml:trace>
        </inkml:traceGroup>
        <inkml:traceGroup>
          <inkml:annotationXML>
            <emma:emma xmlns:emma="http://www.w3.org/2003/04/emma" version="1.0">
              <emma:interpretation id="{16ACCD75-ADD6-46DF-9746-D3FD67123DCD}" emma:medium="tactile" emma:mode="ink">
                <msink:context xmlns:msink="http://schemas.microsoft.com/ink/2010/main" type="inkWord" rotatedBoundingBox="6579,18235 6547,19087 5411,19045 5443,18193"/>
              </emma:interpretation>
              <emma:one-of disjunction-type="recognition" id="oneOf6">
                <emma:interpretation id="interp10" emma:lang="" emma:confidence="1">
                  <emma:literal/>
                </emma:interpretation>
              </emma:one-of>
            </emma:emma>
          </inkml:annotationXML>
          <inkml:trace contextRef="#ctx0" brushRef="#br0" timeOffset="343041.4599">-145 12650 758 0,'-9'21'324'0,"1"2"16"16,-2 0-181-16,2 3-61 15,8 0-35-15,-1 1-3 16,-1 8-10-16,5 13 4 16,-1 4-3-16,-2 18 6 15,3 0-5-15,-3 8-8 16,-2-11-10-16,-1 8-12 16,6-18-11-16,-6-1-10 0,6-16-52 15,11-7-386 1,-8-13 109-16</inkml:trace>
          <inkml:trace contextRef="#ctx0" brushRef="#br0" timeOffset="344083.6986">-712 12697 925 0,'-11'-6'343'16,"6"0"53"-16,1 5-225 16,1 4-76-16,9 9-17 15,2-3-29-15,7 11-13 16,4 5-4-16,10 13-4 16,0 5 0-16,11 4-10 15,-1 0-6-15,2-2-6 16,-3-11 0-16,0-5-2 0,-9-7 2 15,-5 1 5-15,-3-5-33 16,-4-7 60-16,-10-11-485 16,-7-17 148-16</inkml:trace>
          <inkml:trace contextRef="#ctx0" brushRef="#br0" timeOffset="343438.961">57 13464 1055 0,'-9'17'358'0,"7"-4"44"16,2-4-264-16,5-3-82 15,2-4-17-15,4-14 7 16,6-6-2-16,5-19-6 15,0-4-6-15,4-23-9 16,-4 7-11-16,1-11-7 16,-6 13-1-16,-2 6-2 15,-4 25-2-15,-2 13-3 0,-3 25 0 16,0 21 2 0,1 7 1-16,2 16 2 0,2-3 5 15,1-5-3-15,0-12 1 16,4-3-3-16,-4-11 4 15,1-1-94-15,-2-4 0 16,-6-3-366-16,-12-4 29 0</inkml:trace>
        </inkml:traceGroup>
      </inkml:traceGroup>
    </inkml:traceGroup>
    <inkml:traceGroup>
      <inkml:annotationXML>
        <emma:emma xmlns:emma="http://www.w3.org/2003/04/emma" version="1.0">
          <emma:interpretation id="{2180E6F7-08C3-4E00-8690-B2E0182ED460}" emma:medium="tactile" emma:mode="ink">
            <msink:context xmlns:msink="http://schemas.microsoft.com/ink/2010/main" type="paragraph" rotatedBoundingBox="903,4034 3267,5125 2874,5976 511,4885" alignmentLevel="1"/>
          </emma:interpretation>
        </emma:emma>
      </inkml:annotationXML>
      <inkml:traceGroup>
        <inkml:annotationXML>
          <emma:emma xmlns:emma="http://www.w3.org/2003/04/emma" version="1.0">
            <emma:interpretation id="{E3724A49-77B5-4906-AD54-CDAAA99B3064}" emma:medium="tactile" emma:mode="ink">
              <msink:context xmlns:msink="http://schemas.microsoft.com/ink/2010/main" type="line" rotatedBoundingBox="903,4034 3267,5125 2874,5976 511,4885"/>
            </emma:interpretation>
          </emma:emma>
        </inkml:annotationXML>
        <inkml:traceGroup>
          <inkml:annotationXML>
            <emma:emma xmlns:emma="http://www.w3.org/2003/04/emma" version="1.0">
              <emma:interpretation id="{62563F09-F70E-4C7D-99D4-9B9A6ADC180B}" emma:medium="tactile" emma:mode="ink">
                <msink:context xmlns:msink="http://schemas.microsoft.com/ink/2010/main" type="inkWord" rotatedBoundingBox="903,4034 2143,4606 1750,5457 511,4885"/>
              </emma:interpretation>
              <emma:one-of disjunction-type="recognition" id="oneOf7">
                <emma:interpretation id="interp11" emma:lang="" emma:confidence="0">
                  <emma:literal>Wickbit</emma:literal>
                </emma:interpretation>
                <emma:interpretation id="interp12" emma:lang="" emma:confidence="0">
                  <emma:literal>Wickasir</emma:literal>
                </emma:interpretation>
                <emma:interpretation id="interp13" emma:lang="" emma:confidence="0">
                  <emma:literal>Wickbiel</emma:literal>
                </emma:interpretation>
                <emma:interpretation id="interp14" emma:lang="" emma:confidence="0">
                  <emma:literal>Wickbasil</emma:literal>
                </emma:interpretation>
                <emma:interpretation id="interp15" emma:lang="" emma:confidence="0">
                  <emma:literal>Wickbasie</emma:literal>
                </emma:interpretation>
              </emma:one-of>
            </emma:emma>
          </inkml:annotationXML>
          <inkml:trace contextRef="#ctx0" brushRef="#br0" timeOffset="354888.5258">-5386-1162 966 0,'-10'6'374'16,"-7"0"20"-16,-1 5-204 0,7-4-129 15,1-4-16-15,3 5-13 16,4-6-5-16,6-4-57 15,4 7-164-15,0-22-226 16,1-1-12-16</inkml:trace>
          <inkml:trace contextRef="#ctx0" brushRef="#br0" timeOffset="355064.5136">-5223-1339 1070 0,'4'19'277'0,"-5"9"80"0,5 17-280 15,4 10-55-15,1 5 1 16,3 1-6-16,8 0 2 16,-2-10-16-16,5-5 2 15,-1-14-4-15,-6-8 3 16,-3-10-4-1,-2-14-35-15,-7-11-19 0,-14-13-321 16,2-7 63-16</inkml:trace>
          <inkml:trace contextRef="#ctx0" brushRef="#br0" timeOffset="355278.7508">-5327-936 742 0,'-10'35'269'0,"-1"-11"32"0,8-1-195 16,5-8-30-16,1-10-29 15,10-5 5-15,4-8-8 16,12-5 5-16,0-15-9 16,4-11 0-16,-3-4-15 15,4-5-1-15,-10 4-15 16,0 9 1-16,-2 14-7 0,-4-7 3 16,-3 4-2-16,-7-5-30 15,-2 6-18-15,-5-7-136 16,-1 9-190-16,0 7 0 15</inkml:trace>
          <inkml:trace contextRef="#ctx0" brushRef="#br0" timeOffset="354616.1147">-5122-822 1040 0,'-7'-20'313'15,"-5"7"88"-15,2 7-289 16,1 9-15-16,-4 6-33 16,-2 10-10-16,2 6-33 15,-5 11-5-15,5 0-16 16,-1 12 2-16,5-1-6 15,0 1 6-15,12-5-6 0,4-9 5 16,4-9-5-16,10-12 5 16,0-7-4-16,5-9 7 15,-2-1-3-15,1-14-42 16,-10-8-36-16,11-15-344 16,-8-3 54-16</inkml:trace>
          <inkml:trace contextRef="#ctx0" brushRef="#br0" timeOffset="355876.0862">-4774-1250 428 0,'-9'15'443'0,"-10"8"-103"15,-2 7-3-15,-6 13-219 16,1 13-47-16,-6 20-4 16,8 0-18-16,0 6 2 15,7-11-13-15,9-7-5 16,8-20-15-16,8-5-3 15,3-13-12-15,7-5 0 16,-3-7-2-16,9-8-7 0,-1-3-19 16,7-14-39-16,-4-7-15 15,5-20-324 1,-9-3 70-16</inkml:trace>
          <inkml:trace contextRef="#ctx0" brushRef="#br0" timeOffset="356306.1016">-4676-1132 709 0,'-4'26'344'0,"-7"15"-21"0,-1 24-112 15,3 10-168-15,-3 19 4 16,1-5-6-16,5 2 3 16,3-28-14-16,5-10-4 15,5-18-13-15,2-8-3 16,0-13-8-16,-4-5 3 15,-4-2-3-15,-2-10 5 16,-2-6-5-16,0-11 2 16,0-8-2-16,3-27-7 15,0-10-9-15,0-25-10 16,3-1 0-16,4-1 1 16,-3 22 6-16,8 12 7 0,0 32 11 15,3 14-1-15,0 21-1 16,5 10 6-16,-5 11 0 15,3 12 5-15,-3 1-2 16,-1 5 5-16,-2-7-6 16,-3-7 13-16,-1-1 2 15,-11-3 30-15,-2-4 11 16,-8 5 30-16,-7 5-6 16,-16-3 2-16,2 4-31 15,-10-8-9-15,3-10-34 0,0-8-2 16,15-16-20-16,7-17-78 15,14-6-40-15,11-10-346 16,8-1 21-16</inkml:trace>
          <inkml:trace contextRef="#ctx0" brushRef="#br0" timeOffset="356974.0798">-4418-1136 1336 0,'-13'15'361'0,"-1"2"91"0,5-4-392 16,4-5-472-16,2-3 118 16</inkml:trace>
          <inkml:trace contextRef="#ctx0" brushRef="#br0" timeOffset="356623.2533">-4447-729 811 0,'0'27'345'16,"-6"-3"17"-16,6 0-165 16,2-4-114-16,2-8-11 15,4-9-29-15,9-13-6 16,-2-12-18-16,8-26-2 0,-1-8-5 16,4-20 0-1,-5 8-6-15,-4 2-1 0,-8 31-2 16,-4 29-5-16,-10 38-3 15,-2 27 11-15,-1 19 5 16,1 16 13-16,2-12 9 16,5-9 7-16,5-19-14 15,4-14-2-15,3-19-14 0,4-13-19 16,-3-12-44-16,2-23-385 16,-9-8 102-16</inkml:trace>
        </inkml:traceGroup>
        <inkml:traceGroup>
          <inkml:annotationXML>
            <emma:emma xmlns:emma="http://www.w3.org/2003/04/emma" version="1.0">
              <emma:interpretation id="{7DE25757-7787-48D9-8FEC-B237019B2AA7}" emma:medium="tactile" emma:mode="ink">
                <msink:context xmlns:msink="http://schemas.microsoft.com/ink/2010/main" type="inkWord" rotatedBoundingBox="2889,5319 3127,5428 2995,5714 2758,5605"/>
              </emma:interpretation>
            </emma:emma>
          </inkml:annotationXML>
          <inkml:trace contextRef="#ctx0" brushRef="#br0" timeOffset="-65705.2944">-3418 40 1088 0,'5'1'314'16,"-1"-4"65"-16,7 0-299 16,-2-1-52-16,11-8-18 15,3-2-6-15,2-4-1 16,-2-1-2-16,6-2 1 16,-6 0-2-16,6 1-20 15,1 4-15-15,5 0-27 16,-2 6-109-16,5 7-210 15,-6 6 26-15</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14.12.2021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13143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1660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721703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72494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49742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4500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48494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58476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41694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186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445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58327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1118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1922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386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7989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2618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98787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00163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83416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14.12.2021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14.12.2021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14.12.2021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4240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14.12.2021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14.12.2021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14.12.2021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14.12.2021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14.12.2021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14.12.2021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14.12.2021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14.12.2021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14.12.2021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hyperlink" Target="http://www.bernhardkoester.de/vorlesungen/Makro_Jade_WiSe_2021/Makro_Jade_WiSe2021.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17.emf"/><Relationship Id="rId3" Type="http://schemas.openxmlformats.org/officeDocument/2006/relationships/customXml" Target="../ink/ink114.xml"/><Relationship Id="rId7" Type="http://schemas.openxmlformats.org/officeDocument/2006/relationships/customXml" Target="../ink/ink11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6.emf"/><Relationship Id="rId5" Type="http://schemas.openxmlformats.org/officeDocument/2006/relationships/customXml" Target="../ink/ink115.xml"/><Relationship Id="rId4" Type="http://schemas.openxmlformats.org/officeDocument/2006/relationships/image" Target="../media/image115.emf"/></Relationships>
</file>

<file path=ppt/slides/_rels/slide11.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customXml" Target="../ink/ink122.xml"/><Relationship Id="rId3" Type="http://schemas.openxmlformats.org/officeDocument/2006/relationships/customXml" Target="../ink/ink117.xml"/><Relationship Id="rId7" Type="http://schemas.openxmlformats.org/officeDocument/2006/relationships/customXml" Target="../ink/ink119.xml"/><Relationship Id="rId12" Type="http://schemas.openxmlformats.org/officeDocument/2006/relationships/image" Target="../media/image122.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9.emf"/><Relationship Id="rId11" Type="http://schemas.openxmlformats.org/officeDocument/2006/relationships/customXml" Target="../ink/ink121.xml"/><Relationship Id="rId5" Type="http://schemas.openxmlformats.org/officeDocument/2006/relationships/customXml" Target="../ink/ink118.xml"/><Relationship Id="rId10" Type="http://schemas.openxmlformats.org/officeDocument/2006/relationships/image" Target="../media/image121.emf"/><Relationship Id="rId4" Type="http://schemas.openxmlformats.org/officeDocument/2006/relationships/image" Target="../media/image118.emf"/><Relationship Id="rId9" Type="http://schemas.openxmlformats.org/officeDocument/2006/relationships/customXml" Target="../ink/ink120.xml"/><Relationship Id="rId14" Type="http://schemas.openxmlformats.org/officeDocument/2006/relationships/image" Target="../media/image12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ustomXml" Target="../ink/ink126.xml"/><Relationship Id="rId13" Type="http://schemas.openxmlformats.org/officeDocument/2006/relationships/image" Target="../media/image129.emf"/><Relationship Id="rId18" Type="http://schemas.openxmlformats.org/officeDocument/2006/relationships/customXml" Target="../ink/ink131.xml"/><Relationship Id="rId26" Type="http://schemas.openxmlformats.org/officeDocument/2006/relationships/customXml" Target="../ink/ink135.xml"/><Relationship Id="rId39" Type="http://schemas.openxmlformats.org/officeDocument/2006/relationships/image" Target="../media/image142.emf"/><Relationship Id="rId3" Type="http://schemas.openxmlformats.org/officeDocument/2006/relationships/image" Target="../media/image124.emf"/><Relationship Id="rId21" Type="http://schemas.openxmlformats.org/officeDocument/2006/relationships/image" Target="../media/image133.emf"/><Relationship Id="rId34" Type="http://schemas.openxmlformats.org/officeDocument/2006/relationships/customXml" Target="../ink/ink139.xml"/><Relationship Id="rId42" Type="http://schemas.openxmlformats.org/officeDocument/2006/relationships/customXml" Target="../ink/ink143.xml"/><Relationship Id="rId7" Type="http://schemas.openxmlformats.org/officeDocument/2006/relationships/image" Target="../media/image126.emf"/><Relationship Id="rId12" Type="http://schemas.openxmlformats.org/officeDocument/2006/relationships/customXml" Target="../ink/ink128.xml"/><Relationship Id="rId17" Type="http://schemas.openxmlformats.org/officeDocument/2006/relationships/image" Target="../media/image131.emf"/><Relationship Id="rId25" Type="http://schemas.openxmlformats.org/officeDocument/2006/relationships/image" Target="../media/image135.emf"/><Relationship Id="rId33" Type="http://schemas.openxmlformats.org/officeDocument/2006/relationships/image" Target="../media/image139.emf"/><Relationship Id="rId38" Type="http://schemas.openxmlformats.org/officeDocument/2006/relationships/customXml" Target="../ink/ink141.xml"/><Relationship Id="rId2" Type="http://schemas.openxmlformats.org/officeDocument/2006/relationships/customXml" Target="../ink/ink123.xml"/><Relationship Id="rId16" Type="http://schemas.openxmlformats.org/officeDocument/2006/relationships/customXml" Target="../ink/ink130.xml"/><Relationship Id="rId20" Type="http://schemas.openxmlformats.org/officeDocument/2006/relationships/customXml" Target="../ink/ink132.xml"/><Relationship Id="rId29" Type="http://schemas.openxmlformats.org/officeDocument/2006/relationships/image" Target="../media/image137.emf"/><Relationship Id="rId41" Type="http://schemas.openxmlformats.org/officeDocument/2006/relationships/image" Target="../media/image143.emf"/><Relationship Id="rId1" Type="http://schemas.openxmlformats.org/officeDocument/2006/relationships/slideLayout" Target="../slideLayouts/slideLayout7.xml"/><Relationship Id="rId6" Type="http://schemas.openxmlformats.org/officeDocument/2006/relationships/customXml" Target="../ink/ink125.xml"/><Relationship Id="rId11" Type="http://schemas.openxmlformats.org/officeDocument/2006/relationships/image" Target="../media/image128.emf"/><Relationship Id="rId24" Type="http://schemas.openxmlformats.org/officeDocument/2006/relationships/customXml" Target="../ink/ink134.xml"/><Relationship Id="rId32" Type="http://schemas.openxmlformats.org/officeDocument/2006/relationships/customXml" Target="../ink/ink138.xml"/><Relationship Id="rId37" Type="http://schemas.openxmlformats.org/officeDocument/2006/relationships/image" Target="../media/image141.emf"/><Relationship Id="rId40" Type="http://schemas.openxmlformats.org/officeDocument/2006/relationships/customXml" Target="../ink/ink142.xml"/><Relationship Id="rId45" Type="http://schemas.openxmlformats.org/officeDocument/2006/relationships/image" Target="../media/image145.emf"/><Relationship Id="rId5" Type="http://schemas.openxmlformats.org/officeDocument/2006/relationships/image" Target="../media/image125.emf"/><Relationship Id="rId15" Type="http://schemas.openxmlformats.org/officeDocument/2006/relationships/image" Target="../media/image130.emf"/><Relationship Id="rId23" Type="http://schemas.openxmlformats.org/officeDocument/2006/relationships/image" Target="../media/image134.emf"/><Relationship Id="rId28" Type="http://schemas.openxmlformats.org/officeDocument/2006/relationships/customXml" Target="../ink/ink136.xml"/><Relationship Id="rId36" Type="http://schemas.openxmlformats.org/officeDocument/2006/relationships/customXml" Target="../ink/ink140.xml"/><Relationship Id="rId10" Type="http://schemas.openxmlformats.org/officeDocument/2006/relationships/customXml" Target="../ink/ink127.xml"/><Relationship Id="rId19" Type="http://schemas.openxmlformats.org/officeDocument/2006/relationships/image" Target="../media/image132.emf"/><Relationship Id="rId31" Type="http://schemas.openxmlformats.org/officeDocument/2006/relationships/image" Target="../media/image138.emf"/><Relationship Id="rId44" Type="http://schemas.openxmlformats.org/officeDocument/2006/relationships/customXml" Target="../ink/ink144.xml"/><Relationship Id="rId4" Type="http://schemas.openxmlformats.org/officeDocument/2006/relationships/customXml" Target="../ink/ink124.xml"/><Relationship Id="rId9" Type="http://schemas.openxmlformats.org/officeDocument/2006/relationships/image" Target="../media/image127.emf"/><Relationship Id="rId14" Type="http://schemas.openxmlformats.org/officeDocument/2006/relationships/customXml" Target="../ink/ink129.xml"/><Relationship Id="rId22" Type="http://schemas.openxmlformats.org/officeDocument/2006/relationships/customXml" Target="../ink/ink133.xml"/><Relationship Id="rId27" Type="http://schemas.openxmlformats.org/officeDocument/2006/relationships/image" Target="../media/image136.emf"/><Relationship Id="rId30" Type="http://schemas.openxmlformats.org/officeDocument/2006/relationships/customXml" Target="../ink/ink137.xml"/><Relationship Id="rId35" Type="http://schemas.openxmlformats.org/officeDocument/2006/relationships/image" Target="../media/image140.emf"/><Relationship Id="rId43" Type="http://schemas.openxmlformats.org/officeDocument/2006/relationships/image" Target="../media/image144.emf"/></Relationships>
</file>

<file path=ppt/slides/_rels/slide14.xml.rels><?xml version="1.0" encoding="UTF-8" standalone="yes"?>
<Relationships xmlns="http://schemas.openxmlformats.org/package/2006/relationships"><Relationship Id="rId8" Type="http://schemas.openxmlformats.org/officeDocument/2006/relationships/customXml" Target="../ink/ink148.xml"/><Relationship Id="rId13" Type="http://schemas.openxmlformats.org/officeDocument/2006/relationships/image" Target="../media/image151.emf"/><Relationship Id="rId18" Type="http://schemas.openxmlformats.org/officeDocument/2006/relationships/customXml" Target="../ink/ink153.xml"/><Relationship Id="rId26" Type="http://schemas.openxmlformats.org/officeDocument/2006/relationships/customXml" Target="../ink/ink157.xml"/><Relationship Id="rId39" Type="http://schemas.openxmlformats.org/officeDocument/2006/relationships/image" Target="../media/image164.emf"/><Relationship Id="rId3" Type="http://schemas.openxmlformats.org/officeDocument/2006/relationships/image" Target="../media/image146.emf"/><Relationship Id="rId21" Type="http://schemas.openxmlformats.org/officeDocument/2006/relationships/image" Target="../media/image155.emf"/><Relationship Id="rId34" Type="http://schemas.openxmlformats.org/officeDocument/2006/relationships/customXml" Target="../ink/ink161.xml"/><Relationship Id="rId42" Type="http://schemas.openxmlformats.org/officeDocument/2006/relationships/customXml" Target="../ink/ink165.xml"/><Relationship Id="rId47" Type="http://schemas.openxmlformats.org/officeDocument/2006/relationships/image" Target="../media/image168.emf"/><Relationship Id="rId7" Type="http://schemas.openxmlformats.org/officeDocument/2006/relationships/image" Target="../media/image148.emf"/><Relationship Id="rId12" Type="http://schemas.openxmlformats.org/officeDocument/2006/relationships/customXml" Target="../ink/ink150.xml"/><Relationship Id="rId17" Type="http://schemas.openxmlformats.org/officeDocument/2006/relationships/image" Target="../media/image153.emf"/><Relationship Id="rId25" Type="http://schemas.openxmlformats.org/officeDocument/2006/relationships/image" Target="../media/image157.emf"/><Relationship Id="rId33" Type="http://schemas.openxmlformats.org/officeDocument/2006/relationships/image" Target="../media/image161.emf"/><Relationship Id="rId38" Type="http://schemas.openxmlformats.org/officeDocument/2006/relationships/customXml" Target="../ink/ink163.xml"/><Relationship Id="rId46" Type="http://schemas.openxmlformats.org/officeDocument/2006/relationships/customXml" Target="../ink/ink167.xml"/><Relationship Id="rId2" Type="http://schemas.openxmlformats.org/officeDocument/2006/relationships/customXml" Target="../ink/ink145.xml"/><Relationship Id="rId16" Type="http://schemas.openxmlformats.org/officeDocument/2006/relationships/customXml" Target="../ink/ink152.xml"/><Relationship Id="rId20" Type="http://schemas.openxmlformats.org/officeDocument/2006/relationships/customXml" Target="../ink/ink154.xml"/><Relationship Id="rId29" Type="http://schemas.openxmlformats.org/officeDocument/2006/relationships/image" Target="../media/image159.emf"/><Relationship Id="rId41" Type="http://schemas.openxmlformats.org/officeDocument/2006/relationships/image" Target="../media/image165.emf"/><Relationship Id="rId1" Type="http://schemas.openxmlformats.org/officeDocument/2006/relationships/slideLayout" Target="../slideLayouts/slideLayout7.xml"/><Relationship Id="rId6" Type="http://schemas.openxmlformats.org/officeDocument/2006/relationships/customXml" Target="../ink/ink147.xml"/><Relationship Id="rId11" Type="http://schemas.openxmlformats.org/officeDocument/2006/relationships/image" Target="../media/image150.emf"/><Relationship Id="rId24" Type="http://schemas.openxmlformats.org/officeDocument/2006/relationships/customXml" Target="../ink/ink156.xml"/><Relationship Id="rId32" Type="http://schemas.openxmlformats.org/officeDocument/2006/relationships/customXml" Target="../ink/ink160.xml"/><Relationship Id="rId37" Type="http://schemas.openxmlformats.org/officeDocument/2006/relationships/image" Target="../media/image163.emf"/><Relationship Id="rId40" Type="http://schemas.openxmlformats.org/officeDocument/2006/relationships/customXml" Target="../ink/ink164.xml"/><Relationship Id="rId45" Type="http://schemas.openxmlformats.org/officeDocument/2006/relationships/image" Target="../media/image167.emf"/><Relationship Id="rId5" Type="http://schemas.openxmlformats.org/officeDocument/2006/relationships/image" Target="../media/image147.emf"/><Relationship Id="rId15" Type="http://schemas.openxmlformats.org/officeDocument/2006/relationships/image" Target="../media/image152.emf"/><Relationship Id="rId23" Type="http://schemas.openxmlformats.org/officeDocument/2006/relationships/image" Target="../media/image156.emf"/><Relationship Id="rId28" Type="http://schemas.openxmlformats.org/officeDocument/2006/relationships/customXml" Target="../ink/ink158.xml"/><Relationship Id="rId36" Type="http://schemas.openxmlformats.org/officeDocument/2006/relationships/customXml" Target="../ink/ink162.xml"/><Relationship Id="rId10" Type="http://schemas.openxmlformats.org/officeDocument/2006/relationships/customXml" Target="../ink/ink149.xml"/><Relationship Id="rId19" Type="http://schemas.openxmlformats.org/officeDocument/2006/relationships/image" Target="../media/image154.emf"/><Relationship Id="rId31" Type="http://schemas.openxmlformats.org/officeDocument/2006/relationships/image" Target="../media/image160.emf"/><Relationship Id="rId44" Type="http://schemas.openxmlformats.org/officeDocument/2006/relationships/customXml" Target="../ink/ink166.xml"/><Relationship Id="rId4" Type="http://schemas.openxmlformats.org/officeDocument/2006/relationships/customXml" Target="../ink/ink146.xml"/><Relationship Id="rId9" Type="http://schemas.openxmlformats.org/officeDocument/2006/relationships/image" Target="../media/image149.emf"/><Relationship Id="rId14" Type="http://schemas.openxmlformats.org/officeDocument/2006/relationships/customXml" Target="../ink/ink151.xml"/><Relationship Id="rId22" Type="http://schemas.openxmlformats.org/officeDocument/2006/relationships/customXml" Target="../ink/ink155.xml"/><Relationship Id="rId27" Type="http://schemas.openxmlformats.org/officeDocument/2006/relationships/image" Target="../media/image158.emf"/><Relationship Id="rId30" Type="http://schemas.openxmlformats.org/officeDocument/2006/relationships/customXml" Target="../ink/ink159.xml"/><Relationship Id="rId35" Type="http://schemas.openxmlformats.org/officeDocument/2006/relationships/image" Target="../media/image162.emf"/><Relationship Id="rId43" Type="http://schemas.openxmlformats.org/officeDocument/2006/relationships/image" Target="../media/image166.emf"/></Relationships>
</file>

<file path=ppt/slides/_rels/slide15.xml.rels><?xml version="1.0" encoding="UTF-8" standalone="yes"?>
<Relationships xmlns="http://schemas.openxmlformats.org/package/2006/relationships"><Relationship Id="rId3" Type="http://schemas.openxmlformats.org/officeDocument/2006/relationships/customXml" Target="../ink/ink16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0.emf"/><Relationship Id="rId5" Type="http://schemas.openxmlformats.org/officeDocument/2006/relationships/customXml" Target="../ink/ink169.xml"/><Relationship Id="rId4" Type="http://schemas.openxmlformats.org/officeDocument/2006/relationships/image" Target="../media/image169.emf"/></Relationships>
</file>

<file path=ppt/slides/_rels/slide16.xml.rels><?xml version="1.0" encoding="UTF-8" standalone="yes"?>
<Relationships xmlns="http://schemas.openxmlformats.org/package/2006/relationships"><Relationship Id="rId8" Type="http://schemas.openxmlformats.org/officeDocument/2006/relationships/customXml" Target="../ink/ink172.xml"/><Relationship Id="rId13" Type="http://schemas.openxmlformats.org/officeDocument/2006/relationships/image" Target="../media/image176.emf"/><Relationship Id="rId18" Type="http://schemas.openxmlformats.org/officeDocument/2006/relationships/customXml" Target="../ink/ink177.xml"/><Relationship Id="rId3" Type="http://schemas.openxmlformats.org/officeDocument/2006/relationships/image" Target="../media/image171.emf"/><Relationship Id="rId21" Type="http://schemas.openxmlformats.org/officeDocument/2006/relationships/image" Target="../media/image180.emf"/><Relationship Id="rId7" Type="http://schemas.openxmlformats.org/officeDocument/2006/relationships/image" Target="../media/image173.emf"/><Relationship Id="rId12" Type="http://schemas.openxmlformats.org/officeDocument/2006/relationships/customXml" Target="../ink/ink174.xml"/><Relationship Id="rId17" Type="http://schemas.openxmlformats.org/officeDocument/2006/relationships/image" Target="../media/image178.emf"/><Relationship Id="rId2" Type="http://schemas.openxmlformats.org/officeDocument/2006/relationships/notesSlide" Target="../notesSlides/notesSlide14.xml"/><Relationship Id="rId16" Type="http://schemas.openxmlformats.org/officeDocument/2006/relationships/customXml" Target="../ink/ink176.xml"/><Relationship Id="rId20" Type="http://schemas.openxmlformats.org/officeDocument/2006/relationships/customXml" Target="../ink/ink178.xml"/><Relationship Id="rId1" Type="http://schemas.openxmlformats.org/officeDocument/2006/relationships/slideLayout" Target="../slideLayouts/slideLayout7.xml"/><Relationship Id="rId6" Type="http://schemas.openxmlformats.org/officeDocument/2006/relationships/customXml" Target="../ink/ink171.xml"/><Relationship Id="rId11" Type="http://schemas.openxmlformats.org/officeDocument/2006/relationships/image" Target="../media/image175.emf"/><Relationship Id="rId5" Type="http://schemas.openxmlformats.org/officeDocument/2006/relationships/image" Target="../media/image172.emf"/><Relationship Id="rId15" Type="http://schemas.openxmlformats.org/officeDocument/2006/relationships/image" Target="../media/image177.emf"/><Relationship Id="rId23" Type="http://schemas.openxmlformats.org/officeDocument/2006/relationships/image" Target="../media/image181.emf"/><Relationship Id="rId10" Type="http://schemas.openxmlformats.org/officeDocument/2006/relationships/customXml" Target="../ink/ink173.xml"/><Relationship Id="rId19" Type="http://schemas.openxmlformats.org/officeDocument/2006/relationships/image" Target="../media/image179.emf"/><Relationship Id="rId4" Type="http://schemas.openxmlformats.org/officeDocument/2006/relationships/customXml" Target="../ink/ink170.xml"/><Relationship Id="rId9" Type="http://schemas.openxmlformats.org/officeDocument/2006/relationships/image" Target="../media/image174.emf"/><Relationship Id="rId14" Type="http://schemas.openxmlformats.org/officeDocument/2006/relationships/customXml" Target="../ink/ink175.xml"/><Relationship Id="rId22" Type="http://schemas.openxmlformats.org/officeDocument/2006/relationships/customXml" Target="../ink/ink179.xml"/></Relationships>
</file>

<file path=ppt/slides/_rels/slide17.xml.rels><?xml version="1.0" encoding="UTF-8" standalone="yes"?>
<Relationships xmlns="http://schemas.openxmlformats.org/package/2006/relationships"><Relationship Id="rId8" Type="http://schemas.openxmlformats.org/officeDocument/2006/relationships/image" Target="../media/image183.emf"/><Relationship Id="rId13" Type="http://schemas.openxmlformats.org/officeDocument/2006/relationships/customXml" Target="../ink/ink184.xml"/><Relationship Id="rId18" Type="http://schemas.openxmlformats.org/officeDocument/2006/relationships/image" Target="../media/image188.emf"/><Relationship Id="rId26" Type="http://schemas.openxmlformats.org/officeDocument/2006/relationships/image" Target="../media/image192.emf"/><Relationship Id="rId39" Type="http://schemas.openxmlformats.org/officeDocument/2006/relationships/customXml" Target="../ink/ink197.xml"/><Relationship Id="rId3" Type="http://schemas.openxmlformats.org/officeDocument/2006/relationships/image" Target="../media/image3.png"/><Relationship Id="rId21" Type="http://schemas.openxmlformats.org/officeDocument/2006/relationships/customXml" Target="../ink/ink188.xml"/><Relationship Id="rId34" Type="http://schemas.openxmlformats.org/officeDocument/2006/relationships/image" Target="../media/image196.emf"/><Relationship Id="rId42" Type="http://schemas.openxmlformats.org/officeDocument/2006/relationships/image" Target="../media/image200.emf"/><Relationship Id="rId7" Type="http://schemas.openxmlformats.org/officeDocument/2006/relationships/customXml" Target="../ink/ink181.xml"/><Relationship Id="rId12" Type="http://schemas.openxmlformats.org/officeDocument/2006/relationships/image" Target="../media/image185.emf"/><Relationship Id="rId17" Type="http://schemas.openxmlformats.org/officeDocument/2006/relationships/customXml" Target="../ink/ink186.xml"/><Relationship Id="rId25" Type="http://schemas.openxmlformats.org/officeDocument/2006/relationships/customXml" Target="../ink/ink190.xml"/><Relationship Id="rId33" Type="http://schemas.openxmlformats.org/officeDocument/2006/relationships/customXml" Target="../ink/ink194.xml"/><Relationship Id="rId38" Type="http://schemas.openxmlformats.org/officeDocument/2006/relationships/image" Target="../media/image198.emf"/><Relationship Id="rId2" Type="http://schemas.openxmlformats.org/officeDocument/2006/relationships/notesSlide" Target="../notesSlides/notesSlide15.xml"/><Relationship Id="rId16" Type="http://schemas.openxmlformats.org/officeDocument/2006/relationships/image" Target="../media/image187.emf"/><Relationship Id="rId20" Type="http://schemas.openxmlformats.org/officeDocument/2006/relationships/image" Target="../media/image189.emf"/><Relationship Id="rId29" Type="http://schemas.openxmlformats.org/officeDocument/2006/relationships/customXml" Target="../ink/ink192.xml"/><Relationship Id="rId41" Type="http://schemas.openxmlformats.org/officeDocument/2006/relationships/customXml" Target="../ink/ink198.xml"/><Relationship Id="rId1" Type="http://schemas.openxmlformats.org/officeDocument/2006/relationships/slideLayout" Target="../slideLayouts/slideLayout7.xml"/><Relationship Id="rId6" Type="http://schemas.openxmlformats.org/officeDocument/2006/relationships/image" Target="../media/image182.emf"/><Relationship Id="rId11" Type="http://schemas.openxmlformats.org/officeDocument/2006/relationships/customXml" Target="../ink/ink183.xml"/><Relationship Id="rId24" Type="http://schemas.openxmlformats.org/officeDocument/2006/relationships/image" Target="../media/image191.emf"/><Relationship Id="rId32" Type="http://schemas.openxmlformats.org/officeDocument/2006/relationships/image" Target="../media/image195.emf"/><Relationship Id="rId37" Type="http://schemas.openxmlformats.org/officeDocument/2006/relationships/customXml" Target="../ink/ink196.xml"/><Relationship Id="rId40" Type="http://schemas.openxmlformats.org/officeDocument/2006/relationships/image" Target="../media/image199.emf"/><Relationship Id="rId5" Type="http://schemas.openxmlformats.org/officeDocument/2006/relationships/customXml" Target="../ink/ink180.xml"/><Relationship Id="rId15" Type="http://schemas.openxmlformats.org/officeDocument/2006/relationships/customXml" Target="../ink/ink185.xml"/><Relationship Id="rId23" Type="http://schemas.openxmlformats.org/officeDocument/2006/relationships/customXml" Target="../ink/ink189.xml"/><Relationship Id="rId28" Type="http://schemas.openxmlformats.org/officeDocument/2006/relationships/image" Target="../media/image193.emf"/><Relationship Id="rId36" Type="http://schemas.openxmlformats.org/officeDocument/2006/relationships/image" Target="../media/image197.emf"/><Relationship Id="rId10" Type="http://schemas.openxmlformats.org/officeDocument/2006/relationships/image" Target="../media/image184.emf"/><Relationship Id="rId19" Type="http://schemas.openxmlformats.org/officeDocument/2006/relationships/customXml" Target="../ink/ink187.xml"/><Relationship Id="rId31" Type="http://schemas.openxmlformats.org/officeDocument/2006/relationships/customXml" Target="../ink/ink193.xml"/><Relationship Id="rId44" Type="http://schemas.openxmlformats.org/officeDocument/2006/relationships/image" Target="../media/image201.emf"/><Relationship Id="rId4" Type="http://schemas.openxmlformats.org/officeDocument/2006/relationships/image" Target="../media/image4.png"/><Relationship Id="rId9" Type="http://schemas.openxmlformats.org/officeDocument/2006/relationships/customXml" Target="../ink/ink182.xml"/><Relationship Id="rId14" Type="http://schemas.openxmlformats.org/officeDocument/2006/relationships/image" Target="../media/image186.emf"/><Relationship Id="rId22" Type="http://schemas.openxmlformats.org/officeDocument/2006/relationships/image" Target="../media/image190.emf"/><Relationship Id="rId27" Type="http://schemas.openxmlformats.org/officeDocument/2006/relationships/customXml" Target="../ink/ink191.xml"/><Relationship Id="rId30" Type="http://schemas.openxmlformats.org/officeDocument/2006/relationships/image" Target="../media/image194.emf"/><Relationship Id="rId35" Type="http://schemas.openxmlformats.org/officeDocument/2006/relationships/customXml" Target="../ink/ink195.xml"/><Relationship Id="rId43" Type="http://schemas.openxmlformats.org/officeDocument/2006/relationships/customXml" Target="../ink/ink199.xml"/></Relationships>
</file>

<file path=ppt/slides/_rels/slide18.xml.rels><?xml version="1.0" encoding="UTF-8" standalone="yes"?>
<Relationships xmlns="http://schemas.openxmlformats.org/package/2006/relationships"><Relationship Id="rId8" Type="http://schemas.openxmlformats.org/officeDocument/2006/relationships/image" Target="../media/image204.emf"/><Relationship Id="rId13" Type="http://schemas.openxmlformats.org/officeDocument/2006/relationships/customXml" Target="../ink/ink205.xml"/><Relationship Id="rId18" Type="http://schemas.openxmlformats.org/officeDocument/2006/relationships/image" Target="../media/image209.emf"/><Relationship Id="rId3" Type="http://schemas.openxmlformats.org/officeDocument/2006/relationships/customXml" Target="../ink/ink200.xml"/><Relationship Id="rId21" Type="http://schemas.openxmlformats.org/officeDocument/2006/relationships/customXml" Target="../ink/ink209.xml"/><Relationship Id="rId7" Type="http://schemas.openxmlformats.org/officeDocument/2006/relationships/customXml" Target="../ink/ink202.xml"/><Relationship Id="rId12" Type="http://schemas.openxmlformats.org/officeDocument/2006/relationships/image" Target="../media/image206.emf"/><Relationship Id="rId17" Type="http://schemas.openxmlformats.org/officeDocument/2006/relationships/customXml" Target="../ink/ink207.xml"/><Relationship Id="rId2" Type="http://schemas.openxmlformats.org/officeDocument/2006/relationships/notesSlide" Target="../notesSlides/notesSlide16.xml"/><Relationship Id="rId16" Type="http://schemas.openxmlformats.org/officeDocument/2006/relationships/image" Target="../media/image208.emf"/><Relationship Id="rId20" Type="http://schemas.openxmlformats.org/officeDocument/2006/relationships/image" Target="../media/image210.emf"/><Relationship Id="rId1" Type="http://schemas.openxmlformats.org/officeDocument/2006/relationships/slideLayout" Target="../slideLayouts/slideLayout7.xml"/><Relationship Id="rId6" Type="http://schemas.openxmlformats.org/officeDocument/2006/relationships/image" Target="../media/image203.emf"/><Relationship Id="rId11" Type="http://schemas.openxmlformats.org/officeDocument/2006/relationships/customXml" Target="../ink/ink204.xml"/><Relationship Id="rId24" Type="http://schemas.openxmlformats.org/officeDocument/2006/relationships/image" Target="../media/image212.emf"/><Relationship Id="rId5" Type="http://schemas.openxmlformats.org/officeDocument/2006/relationships/customXml" Target="../ink/ink201.xml"/><Relationship Id="rId15" Type="http://schemas.openxmlformats.org/officeDocument/2006/relationships/customXml" Target="../ink/ink206.xml"/><Relationship Id="rId23" Type="http://schemas.openxmlformats.org/officeDocument/2006/relationships/customXml" Target="../ink/ink210.xml"/><Relationship Id="rId10" Type="http://schemas.openxmlformats.org/officeDocument/2006/relationships/image" Target="../media/image205.emf"/><Relationship Id="rId19" Type="http://schemas.openxmlformats.org/officeDocument/2006/relationships/customXml" Target="../ink/ink208.xml"/><Relationship Id="rId4" Type="http://schemas.openxmlformats.org/officeDocument/2006/relationships/image" Target="../media/image202.emf"/><Relationship Id="rId9" Type="http://schemas.openxmlformats.org/officeDocument/2006/relationships/customXml" Target="../ink/ink203.xml"/><Relationship Id="rId14" Type="http://schemas.openxmlformats.org/officeDocument/2006/relationships/image" Target="../media/image207.emf"/><Relationship Id="rId22" Type="http://schemas.openxmlformats.org/officeDocument/2006/relationships/image" Target="../media/image211.emf"/></Relationships>
</file>

<file path=ppt/slides/_rels/slide19.xml.rels><?xml version="1.0" encoding="UTF-8" standalone="yes"?>
<Relationships xmlns="http://schemas.openxmlformats.org/package/2006/relationships"><Relationship Id="rId26" Type="http://schemas.openxmlformats.org/officeDocument/2006/relationships/customXml" Target="../ink/ink221.xml"/><Relationship Id="rId21" Type="http://schemas.openxmlformats.org/officeDocument/2006/relationships/image" Target="../media/image220.emf"/><Relationship Id="rId34" Type="http://schemas.openxmlformats.org/officeDocument/2006/relationships/customXml" Target="../ink/ink225.xml"/><Relationship Id="rId42" Type="http://schemas.openxmlformats.org/officeDocument/2006/relationships/customXml" Target="../ink/ink229.xml"/><Relationship Id="rId47" Type="http://schemas.openxmlformats.org/officeDocument/2006/relationships/image" Target="../media/image233.emf"/><Relationship Id="rId50" Type="http://schemas.openxmlformats.org/officeDocument/2006/relationships/customXml" Target="../ink/ink233.xml"/><Relationship Id="rId55" Type="http://schemas.openxmlformats.org/officeDocument/2006/relationships/image" Target="../media/image237.emf"/><Relationship Id="rId63" Type="http://schemas.openxmlformats.org/officeDocument/2006/relationships/image" Target="../media/image241.emf"/><Relationship Id="rId68" Type="http://schemas.openxmlformats.org/officeDocument/2006/relationships/customXml" Target="../ink/ink242.xml"/><Relationship Id="rId76" Type="http://schemas.openxmlformats.org/officeDocument/2006/relationships/customXml" Target="../ink/ink246.xml"/><Relationship Id="rId84" Type="http://schemas.openxmlformats.org/officeDocument/2006/relationships/customXml" Target="../ink/ink250.xml"/><Relationship Id="rId89" Type="http://schemas.openxmlformats.org/officeDocument/2006/relationships/image" Target="../media/image254.emf"/><Relationship Id="rId97" Type="http://schemas.openxmlformats.org/officeDocument/2006/relationships/image" Target="../media/image258.emf"/><Relationship Id="rId7" Type="http://schemas.openxmlformats.org/officeDocument/2006/relationships/image" Target="../media/image213.emf"/><Relationship Id="rId71" Type="http://schemas.openxmlformats.org/officeDocument/2006/relationships/image" Target="../media/image245.emf"/><Relationship Id="rId92" Type="http://schemas.openxmlformats.org/officeDocument/2006/relationships/customXml" Target="../ink/ink254.xml"/><Relationship Id="rId2" Type="http://schemas.openxmlformats.org/officeDocument/2006/relationships/notesSlide" Target="../notesSlides/notesSlide17.xml"/><Relationship Id="rId16" Type="http://schemas.openxmlformats.org/officeDocument/2006/relationships/customXml" Target="../ink/ink216.xml"/><Relationship Id="rId29" Type="http://schemas.openxmlformats.org/officeDocument/2006/relationships/image" Target="../media/image224.emf"/><Relationship Id="rId11" Type="http://schemas.openxmlformats.org/officeDocument/2006/relationships/image" Target="../media/image215.emf"/><Relationship Id="rId24" Type="http://schemas.openxmlformats.org/officeDocument/2006/relationships/customXml" Target="../ink/ink220.xml"/><Relationship Id="rId32" Type="http://schemas.openxmlformats.org/officeDocument/2006/relationships/customXml" Target="../ink/ink224.xml"/><Relationship Id="rId37" Type="http://schemas.openxmlformats.org/officeDocument/2006/relationships/image" Target="../media/image228.emf"/><Relationship Id="rId40" Type="http://schemas.openxmlformats.org/officeDocument/2006/relationships/customXml" Target="../ink/ink228.xml"/><Relationship Id="rId45" Type="http://schemas.openxmlformats.org/officeDocument/2006/relationships/image" Target="../media/image232.emf"/><Relationship Id="rId53" Type="http://schemas.openxmlformats.org/officeDocument/2006/relationships/image" Target="../media/image236.emf"/><Relationship Id="rId58" Type="http://schemas.openxmlformats.org/officeDocument/2006/relationships/customXml" Target="../ink/ink237.xml"/><Relationship Id="rId66" Type="http://schemas.openxmlformats.org/officeDocument/2006/relationships/customXml" Target="../ink/ink241.xml"/><Relationship Id="rId74" Type="http://schemas.openxmlformats.org/officeDocument/2006/relationships/customXml" Target="../ink/ink245.xml"/><Relationship Id="rId79" Type="http://schemas.openxmlformats.org/officeDocument/2006/relationships/image" Target="../media/image249.emf"/><Relationship Id="rId87" Type="http://schemas.openxmlformats.org/officeDocument/2006/relationships/image" Target="../media/image253.emf"/><Relationship Id="rId5" Type="http://schemas.openxmlformats.org/officeDocument/2006/relationships/image" Target="../media/image10.png"/><Relationship Id="rId61" Type="http://schemas.openxmlformats.org/officeDocument/2006/relationships/image" Target="../media/image240.emf"/><Relationship Id="rId82" Type="http://schemas.openxmlformats.org/officeDocument/2006/relationships/customXml" Target="../ink/ink249.xml"/><Relationship Id="rId90" Type="http://schemas.openxmlformats.org/officeDocument/2006/relationships/customXml" Target="../ink/ink253.xml"/><Relationship Id="rId95" Type="http://schemas.openxmlformats.org/officeDocument/2006/relationships/image" Target="../media/image257.emf"/><Relationship Id="rId19" Type="http://schemas.openxmlformats.org/officeDocument/2006/relationships/image" Target="../media/image219.emf"/><Relationship Id="rId14" Type="http://schemas.openxmlformats.org/officeDocument/2006/relationships/customXml" Target="../ink/ink215.xml"/><Relationship Id="rId22" Type="http://schemas.openxmlformats.org/officeDocument/2006/relationships/customXml" Target="../ink/ink219.xml"/><Relationship Id="rId27" Type="http://schemas.openxmlformats.org/officeDocument/2006/relationships/image" Target="../media/image223.emf"/><Relationship Id="rId30" Type="http://schemas.openxmlformats.org/officeDocument/2006/relationships/customXml" Target="../ink/ink223.xml"/><Relationship Id="rId35" Type="http://schemas.openxmlformats.org/officeDocument/2006/relationships/image" Target="../media/image227.emf"/><Relationship Id="rId43" Type="http://schemas.openxmlformats.org/officeDocument/2006/relationships/image" Target="../media/image231.emf"/><Relationship Id="rId48" Type="http://schemas.openxmlformats.org/officeDocument/2006/relationships/customXml" Target="../ink/ink232.xml"/><Relationship Id="rId56" Type="http://schemas.openxmlformats.org/officeDocument/2006/relationships/customXml" Target="../ink/ink236.xml"/><Relationship Id="rId64" Type="http://schemas.openxmlformats.org/officeDocument/2006/relationships/customXml" Target="../ink/ink240.xml"/><Relationship Id="rId69" Type="http://schemas.openxmlformats.org/officeDocument/2006/relationships/image" Target="../media/image244.emf"/><Relationship Id="rId77" Type="http://schemas.openxmlformats.org/officeDocument/2006/relationships/image" Target="../media/image248.emf"/><Relationship Id="rId8" Type="http://schemas.openxmlformats.org/officeDocument/2006/relationships/customXml" Target="../ink/ink212.xml"/><Relationship Id="rId51" Type="http://schemas.openxmlformats.org/officeDocument/2006/relationships/image" Target="../media/image235.emf"/><Relationship Id="rId72" Type="http://schemas.openxmlformats.org/officeDocument/2006/relationships/customXml" Target="../ink/ink244.xml"/><Relationship Id="rId80" Type="http://schemas.openxmlformats.org/officeDocument/2006/relationships/customXml" Target="../ink/ink248.xml"/><Relationship Id="rId85" Type="http://schemas.openxmlformats.org/officeDocument/2006/relationships/image" Target="../media/image252.emf"/><Relationship Id="rId93" Type="http://schemas.openxmlformats.org/officeDocument/2006/relationships/image" Target="../media/image256.emf"/><Relationship Id="rId3" Type="http://schemas.openxmlformats.org/officeDocument/2006/relationships/image" Target="../media/image8.png"/><Relationship Id="rId12" Type="http://schemas.openxmlformats.org/officeDocument/2006/relationships/customXml" Target="../ink/ink214.xml"/><Relationship Id="rId17" Type="http://schemas.openxmlformats.org/officeDocument/2006/relationships/image" Target="../media/image218.emf"/><Relationship Id="rId25" Type="http://schemas.openxmlformats.org/officeDocument/2006/relationships/image" Target="../media/image222.emf"/><Relationship Id="rId33" Type="http://schemas.openxmlformats.org/officeDocument/2006/relationships/image" Target="../media/image226.emf"/><Relationship Id="rId38" Type="http://schemas.openxmlformats.org/officeDocument/2006/relationships/customXml" Target="../ink/ink227.xml"/><Relationship Id="rId46" Type="http://schemas.openxmlformats.org/officeDocument/2006/relationships/customXml" Target="../ink/ink231.xml"/><Relationship Id="rId59" Type="http://schemas.openxmlformats.org/officeDocument/2006/relationships/image" Target="../media/image239.emf"/><Relationship Id="rId67" Type="http://schemas.openxmlformats.org/officeDocument/2006/relationships/image" Target="../media/image243.emf"/><Relationship Id="rId20" Type="http://schemas.openxmlformats.org/officeDocument/2006/relationships/customXml" Target="../ink/ink218.xml"/><Relationship Id="rId41" Type="http://schemas.openxmlformats.org/officeDocument/2006/relationships/image" Target="../media/image230.emf"/><Relationship Id="rId54" Type="http://schemas.openxmlformats.org/officeDocument/2006/relationships/customXml" Target="../ink/ink235.xml"/><Relationship Id="rId62" Type="http://schemas.openxmlformats.org/officeDocument/2006/relationships/customXml" Target="../ink/ink239.xml"/><Relationship Id="rId70" Type="http://schemas.openxmlformats.org/officeDocument/2006/relationships/customXml" Target="../ink/ink243.xml"/><Relationship Id="rId75" Type="http://schemas.openxmlformats.org/officeDocument/2006/relationships/image" Target="../media/image247.emf"/><Relationship Id="rId83" Type="http://schemas.openxmlformats.org/officeDocument/2006/relationships/image" Target="../media/image251.emf"/><Relationship Id="rId88" Type="http://schemas.openxmlformats.org/officeDocument/2006/relationships/customXml" Target="../ink/ink252.xml"/><Relationship Id="rId91" Type="http://schemas.openxmlformats.org/officeDocument/2006/relationships/image" Target="../media/image255.emf"/><Relationship Id="rId96" Type="http://schemas.openxmlformats.org/officeDocument/2006/relationships/customXml" Target="../ink/ink256.xml"/><Relationship Id="rId1" Type="http://schemas.openxmlformats.org/officeDocument/2006/relationships/slideLayout" Target="../slideLayouts/slideLayout7.xml"/><Relationship Id="rId6" Type="http://schemas.openxmlformats.org/officeDocument/2006/relationships/customXml" Target="../ink/ink211.xml"/><Relationship Id="rId15" Type="http://schemas.openxmlformats.org/officeDocument/2006/relationships/image" Target="../media/image217.emf"/><Relationship Id="rId23" Type="http://schemas.openxmlformats.org/officeDocument/2006/relationships/image" Target="../media/image221.emf"/><Relationship Id="rId28" Type="http://schemas.openxmlformats.org/officeDocument/2006/relationships/customXml" Target="../ink/ink222.xml"/><Relationship Id="rId36" Type="http://schemas.openxmlformats.org/officeDocument/2006/relationships/customXml" Target="../ink/ink226.xml"/><Relationship Id="rId49" Type="http://schemas.openxmlformats.org/officeDocument/2006/relationships/image" Target="../media/image234.emf"/><Relationship Id="rId57" Type="http://schemas.openxmlformats.org/officeDocument/2006/relationships/image" Target="../media/image238.emf"/><Relationship Id="rId10" Type="http://schemas.openxmlformats.org/officeDocument/2006/relationships/customXml" Target="../ink/ink213.xml"/><Relationship Id="rId31" Type="http://schemas.openxmlformats.org/officeDocument/2006/relationships/image" Target="../media/image225.emf"/><Relationship Id="rId44" Type="http://schemas.openxmlformats.org/officeDocument/2006/relationships/customXml" Target="../ink/ink230.xml"/><Relationship Id="rId52" Type="http://schemas.openxmlformats.org/officeDocument/2006/relationships/customXml" Target="../ink/ink234.xml"/><Relationship Id="rId60" Type="http://schemas.openxmlformats.org/officeDocument/2006/relationships/customXml" Target="../ink/ink238.xml"/><Relationship Id="rId65" Type="http://schemas.openxmlformats.org/officeDocument/2006/relationships/image" Target="../media/image242.emf"/><Relationship Id="rId73" Type="http://schemas.openxmlformats.org/officeDocument/2006/relationships/image" Target="../media/image246.emf"/><Relationship Id="rId78" Type="http://schemas.openxmlformats.org/officeDocument/2006/relationships/customXml" Target="../ink/ink247.xml"/><Relationship Id="rId81" Type="http://schemas.openxmlformats.org/officeDocument/2006/relationships/image" Target="../media/image250.emf"/><Relationship Id="rId86" Type="http://schemas.openxmlformats.org/officeDocument/2006/relationships/customXml" Target="../ink/ink251.xml"/><Relationship Id="rId94" Type="http://schemas.openxmlformats.org/officeDocument/2006/relationships/customXml" Target="../ink/ink255.xml"/><Relationship Id="rId4" Type="http://schemas.openxmlformats.org/officeDocument/2006/relationships/image" Target="../media/image9.png"/><Relationship Id="rId9" Type="http://schemas.openxmlformats.org/officeDocument/2006/relationships/image" Target="../media/image214.emf"/><Relationship Id="rId13" Type="http://schemas.openxmlformats.org/officeDocument/2006/relationships/image" Target="../media/image216.emf"/><Relationship Id="rId18" Type="http://schemas.openxmlformats.org/officeDocument/2006/relationships/customXml" Target="../ink/ink217.xml"/><Relationship Id="rId39" Type="http://schemas.openxmlformats.org/officeDocument/2006/relationships/image" Target="../media/image229.emf"/></Relationships>
</file>

<file path=ppt/slides/_rels/slide2.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10.emf"/><Relationship Id="rId26" Type="http://schemas.openxmlformats.org/officeDocument/2006/relationships/image" Target="../media/image14.emf"/><Relationship Id="rId39" Type="http://schemas.openxmlformats.org/officeDocument/2006/relationships/customXml" Target="../ink/ink20.xml"/><Relationship Id="rId21" Type="http://schemas.openxmlformats.org/officeDocument/2006/relationships/customXml" Target="../ink/ink11.xml"/><Relationship Id="rId34" Type="http://schemas.openxmlformats.org/officeDocument/2006/relationships/image" Target="../media/image18.emf"/><Relationship Id="rId42" Type="http://schemas.openxmlformats.org/officeDocument/2006/relationships/image" Target="../media/image22.emf"/><Relationship Id="rId47" Type="http://schemas.openxmlformats.org/officeDocument/2006/relationships/customXml" Target="../ink/ink24.xml"/><Relationship Id="rId50" Type="http://schemas.openxmlformats.org/officeDocument/2006/relationships/image" Target="../media/image26.emf"/><Relationship Id="rId55" Type="http://schemas.openxmlformats.org/officeDocument/2006/relationships/customXml" Target="../ink/ink28.xml"/><Relationship Id="rId7" Type="http://schemas.openxmlformats.org/officeDocument/2006/relationships/customXml" Target="../ink/ink4.xml"/><Relationship Id="rId12" Type="http://schemas.openxmlformats.org/officeDocument/2006/relationships/image" Target="../media/image7.emf"/><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20.emf"/><Relationship Id="rId46" Type="http://schemas.openxmlformats.org/officeDocument/2006/relationships/image" Target="../media/image24.emf"/><Relationship Id="rId59" Type="http://schemas.openxmlformats.org/officeDocument/2006/relationships/customXml" Target="../ink/ink30.xml"/><Relationship Id="rId2" Type="http://schemas.openxmlformats.org/officeDocument/2006/relationships/notesSlide" Target="../notesSlides/notesSlide2.xml"/><Relationship Id="rId16" Type="http://schemas.openxmlformats.org/officeDocument/2006/relationships/image" Target="../media/image9.emf"/><Relationship Id="rId20" Type="http://schemas.openxmlformats.org/officeDocument/2006/relationships/image" Target="../media/image11.emf"/><Relationship Id="rId29" Type="http://schemas.openxmlformats.org/officeDocument/2006/relationships/customXml" Target="../ink/ink15.xml"/><Relationship Id="rId41" Type="http://schemas.openxmlformats.org/officeDocument/2006/relationships/customXml" Target="../ink/ink21.xml"/><Relationship Id="rId54"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customXml" Target="../ink/ink6.xml"/><Relationship Id="rId24" Type="http://schemas.openxmlformats.org/officeDocument/2006/relationships/image" Target="../media/image13.emf"/><Relationship Id="rId32" Type="http://schemas.openxmlformats.org/officeDocument/2006/relationships/image" Target="../media/image17.emf"/><Relationship Id="rId37" Type="http://schemas.openxmlformats.org/officeDocument/2006/relationships/customXml" Target="../ink/ink19.xml"/><Relationship Id="rId40" Type="http://schemas.openxmlformats.org/officeDocument/2006/relationships/image" Target="../media/image21.emf"/><Relationship Id="rId45" Type="http://schemas.openxmlformats.org/officeDocument/2006/relationships/customXml" Target="../ink/ink23.xml"/><Relationship Id="rId53" Type="http://schemas.openxmlformats.org/officeDocument/2006/relationships/customXml" Target="../ink/ink27.xml"/><Relationship Id="rId58" Type="http://schemas.openxmlformats.org/officeDocument/2006/relationships/image" Target="../media/image30.emf"/><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15.emf"/><Relationship Id="rId36" Type="http://schemas.openxmlformats.org/officeDocument/2006/relationships/image" Target="../media/image19.emf"/><Relationship Id="rId49" Type="http://schemas.openxmlformats.org/officeDocument/2006/relationships/customXml" Target="../ink/ink25.xml"/><Relationship Id="rId57" Type="http://schemas.openxmlformats.org/officeDocument/2006/relationships/customXml" Target="../ink/ink29.xml"/><Relationship Id="rId10" Type="http://schemas.openxmlformats.org/officeDocument/2006/relationships/image" Target="../media/image6.emf"/><Relationship Id="rId19" Type="http://schemas.openxmlformats.org/officeDocument/2006/relationships/customXml" Target="../ink/ink10.xml"/><Relationship Id="rId31" Type="http://schemas.openxmlformats.org/officeDocument/2006/relationships/customXml" Target="../ink/ink16.xml"/><Relationship Id="rId44" Type="http://schemas.openxmlformats.org/officeDocument/2006/relationships/image" Target="../media/image23.emf"/><Relationship Id="rId52" Type="http://schemas.openxmlformats.org/officeDocument/2006/relationships/image" Target="../media/image27.emf"/><Relationship Id="rId60" Type="http://schemas.openxmlformats.org/officeDocument/2006/relationships/image" Target="../media/image31.emf"/><Relationship Id="rId4" Type="http://schemas.openxmlformats.org/officeDocument/2006/relationships/image" Target="../media/image3.emf"/><Relationship Id="rId9" Type="http://schemas.openxmlformats.org/officeDocument/2006/relationships/customXml" Target="../ink/ink5.xml"/><Relationship Id="rId14" Type="http://schemas.openxmlformats.org/officeDocument/2006/relationships/image" Target="../media/image8.emf"/><Relationship Id="rId22" Type="http://schemas.openxmlformats.org/officeDocument/2006/relationships/image" Target="../media/image12.emf"/><Relationship Id="rId27" Type="http://schemas.openxmlformats.org/officeDocument/2006/relationships/customXml" Target="../ink/ink14.xml"/><Relationship Id="rId30" Type="http://schemas.openxmlformats.org/officeDocument/2006/relationships/image" Target="../media/image16.emf"/><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25.emf"/><Relationship Id="rId56" Type="http://schemas.openxmlformats.org/officeDocument/2006/relationships/image" Target="../media/image29.emf"/><Relationship Id="rId8" Type="http://schemas.openxmlformats.org/officeDocument/2006/relationships/image" Target="../media/image5.emf"/><Relationship Id="rId51" Type="http://schemas.openxmlformats.org/officeDocument/2006/relationships/customXml" Target="../ink/ink26.xml"/><Relationship Id="rId3" Type="http://schemas.openxmlformats.org/officeDocument/2006/relationships/customXml" Target="../ink/ink2.xml"/></Relationships>
</file>

<file path=ppt/slides/_rels/slide20.xml.rels><?xml version="1.0" encoding="UTF-8" standalone="yes"?>
<Relationships xmlns="http://schemas.openxmlformats.org/package/2006/relationships"><Relationship Id="rId26" Type="http://schemas.openxmlformats.org/officeDocument/2006/relationships/customXml" Target="../ink/ink265.xml"/><Relationship Id="rId117" Type="http://schemas.openxmlformats.org/officeDocument/2006/relationships/image" Target="../media/image312.emf"/><Relationship Id="rId21" Type="http://schemas.openxmlformats.org/officeDocument/2006/relationships/image" Target="../media/image264.emf"/><Relationship Id="rId42" Type="http://schemas.openxmlformats.org/officeDocument/2006/relationships/customXml" Target="../ink/ink273.xml"/><Relationship Id="rId47" Type="http://schemas.openxmlformats.org/officeDocument/2006/relationships/image" Target="../media/image277.emf"/><Relationship Id="rId63" Type="http://schemas.openxmlformats.org/officeDocument/2006/relationships/image" Target="../media/image285.emf"/><Relationship Id="rId68" Type="http://schemas.openxmlformats.org/officeDocument/2006/relationships/customXml" Target="../ink/ink286.xml"/><Relationship Id="rId84" Type="http://schemas.openxmlformats.org/officeDocument/2006/relationships/customXml" Target="../ink/ink294.xml"/><Relationship Id="rId89" Type="http://schemas.openxmlformats.org/officeDocument/2006/relationships/image" Target="../media/image298.emf"/><Relationship Id="rId112" Type="http://schemas.openxmlformats.org/officeDocument/2006/relationships/customXml" Target="../ink/ink308.xml"/><Relationship Id="rId133" Type="http://schemas.openxmlformats.org/officeDocument/2006/relationships/image" Target="../media/image319.emf"/><Relationship Id="rId138" Type="http://schemas.openxmlformats.org/officeDocument/2006/relationships/customXml" Target="../ink/ink321.xml"/><Relationship Id="rId16" Type="http://schemas.openxmlformats.org/officeDocument/2006/relationships/customXml" Target="../ink/ink260.xml"/><Relationship Id="rId107" Type="http://schemas.openxmlformats.org/officeDocument/2006/relationships/image" Target="../media/image307.emf"/><Relationship Id="rId11" Type="http://schemas.openxmlformats.org/officeDocument/2006/relationships/image" Target="../media/image259.emf"/><Relationship Id="rId32" Type="http://schemas.openxmlformats.org/officeDocument/2006/relationships/customXml" Target="../ink/ink268.xml"/><Relationship Id="rId37" Type="http://schemas.openxmlformats.org/officeDocument/2006/relationships/image" Target="../media/image272.emf"/><Relationship Id="rId53" Type="http://schemas.openxmlformats.org/officeDocument/2006/relationships/image" Target="../media/image280.emf"/><Relationship Id="rId58" Type="http://schemas.openxmlformats.org/officeDocument/2006/relationships/customXml" Target="../ink/ink281.xml"/><Relationship Id="rId74" Type="http://schemas.openxmlformats.org/officeDocument/2006/relationships/customXml" Target="../ink/ink289.xml"/><Relationship Id="rId79" Type="http://schemas.openxmlformats.org/officeDocument/2006/relationships/image" Target="../media/image293.emf"/><Relationship Id="rId102" Type="http://schemas.openxmlformats.org/officeDocument/2006/relationships/customXml" Target="../ink/ink303.xml"/><Relationship Id="rId123" Type="http://schemas.openxmlformats.org/officeDocument/2006/relationships/image" Target="../media/image314.emf"/><Relationship Id="rId128" Type="http://schemas.openxmlformats.org/officeDocument/2006/relationships/customXml" Target="../ink/ink316.xml"/><Relationship Id="rId5" Type="http://schemas.openxmlformats.org/officeDocument/2006/relationships/image" Target="../media/image1210.png"/><Relationship Id="rId90" Type="http://schemas.openxmlformats.org/officeDocument/2006/relationships/customXml" Target="../ink/ink297.xml"/><Relationship Id="rId95" Type="http://schemas.openxmlformats.org/officeDocument/2006/relationships/image" Target="../media/image301.emf"/><Relationship Id="rId22" Type="http://schemas.openxmlformats.org/officeDocument/2006/relationships/customXml" Target="../ink/ink263.xml"/><Relationship Id="rId27" Type="http://schemas.openxmlformats.org/officeDocument/2006/relationships/image" Target="../media/image267.emf"/><Relationship Id="rId43" Type="http://schemas.openxmlformats.org/officeDocument/2006/relationships/image" Target="../media/image275.emf"/><Relationship Id="rId48" Type="http://schemas.openxmlformats.org/officeDocument/2006/relationships/customXml" Target="../ink/ink276.xml"/><Relationship Id="rId64" Type="http://schemas.openxmlformats.org/officeDocument/2006/relationships/customXml" Target="../ink/ink284.xml"/><Relationship Id="rId69" Type="http://schemas.openxmlformats.org/officeDocument/2006/relationships/image" Target="../media/image288.emf"/><Relationship Id="rId113" Type="http://schemas.openxmlformats.org/officeDocument/2006/relationships/image" Target="../media/image310.emf"/><Relationship Id="rId118" Type="http://schemas.openxmlformats.org/officeDocument/2006/relationships/customXml" Target="../ink/ink311.xml"/><Relationship Id="rId134" Type="http://schemas.openxmlformats.org/officeDocument/2006/relationships/customXml" Target="../ink/ink319.xml"/><Relationship Id="rId139" Type="http://schemas.openxmlformats.org/officeDocument/2006/relationships/image" Target="../media/image322.emf"/><Relationship Id="rId8" Type="http://schemas.openxmlformats.org/officeDocument/2006/relationships/image" Target="../media/image150.png"/><Relationship Id="rId51" Type="http://schemas.openxmlformats.org/officeDocument/2006/relationships/image" Target="../media/image279.emf"/><Relationship Id="rId72" Type="http://schemas.openxmlformats.org/officeDocument/2006/relationships/customXml" Target="../ink/ink288.xml"/><Relationship Id="rId80" Type="http://schemas.openxmlformats.org/officeDocument/2006/relationships/customXml" Target="../ink/ink292.xml"/><Relationship Id="rId85" Type="http://schemas.openxmlformats.org/officeDocument/2006/relationships/image" Target="../media/image296.emf"/><Relationship Id="rId93" Type="http://schemas.openxmlformats.org/officeDocument/2006/relationships/image" Target="../media/image300.emf"/><Relationship Id="rId98" Type="http://schemas.openxmlformats.org/officeDocument/2006/relationships/customXml" Target="../ink/ink301.xml"/><Relationship Id="rId121" Type="http://schemas.openxmlformats.org/officeDocument/2006/relationships/image" Target="../media/image313.emf"/><Relationship Id="rId3" Type="http://schemas.openxmlformats.org/officeDocument/2006/relationships/image" Target="../media/image11.png"/><Relationship Id="rId12" Type="http://schemas.openxmlformats.org/officeDocument/2006/relationships/customXml" Target="../ink/ink258.xml"/><Relationship Id="rId17" Type="http://schemas.openxmlformats.org/officeDocument/2006/relationships/image" Target="../media/image262.emf"/><Relationship Id="rId25" Type="http://schemas.openxmlformats.org/officeDocument/2006/relationships/image" Target="../media/image266.emf"/><Relationship Id="rId33" Type="http://schemas.openxmlformats.org/officeDocument/2006/relationships/image" Target="../media/image270.emf"/><Relationship Id="rId38" Type="http://schemas.openxmlformats.org/officeDocument/2006/relationships/customXml" Target="../ink/ink271.xml"/><Relationship Id="rId46" Type="http://schemas.openxmlformats.org/officeDocument/2006/relationships/customXml" Target="../ink/ink275.xml"/><Relationship Id="rId59" Type="http://schemas.openxmlformats.org/officeDocument/2006/relationships/image" Target="../media/image283.emf"/><Relationship Id="rId67" Type="http://schemas.openxmlformats.org/officeDocument/2006/relationships/image" Target="../media/image287.emf"/><Relationship Id="rId103" Type="http://schemas.openxmlformats.org/officeDocument/2006/relationships/image" Target="../media/image305.emf"/><Relationship Id="rId108" Type="http://schemas.openxmlformats.org/officeDocument/2006/relationships/customXml" Target="../ink/ink306.xml"/><Relationship Id="rId116" Type="http://schemas.openxmlformats.org/officeDocument/2006/relationships/customXml" Target="../ink/ink310.xml"/><Relationship Id="rId124" Type="http://schemas.openxmlformats.org/officeDocument/2006/relationships/customXml" Target="../ink/ink314.xml"/><Relationship Id="rId129" Type="http://schemas.openxmlformats.org/officeDocument/2006/relationships/image" Target="../media/image317.emf"/><Relationship Id="rId137" Type="http://schemas.openxmlformats.org/officeDocument/2006/relationships/image" Target="../media/image321.emf"/><Relationship Id="rId20" Type="http://schemas.openxmlformats.org/officeDocument/2006/relationships/customXml" Target="../ink/ink262.xml"/><Relationship Id="rId41" Type="http://schemas.openxmlformats.org/officeDocument/2006/relationships/image" Target="../media/image274.emf"/><Relationship Id="rId54" Type="http://schemas.openxmlformats.org/officeDocument/2006/relationships/customXml" Target="../ink/ink279.xml"/><Relationship Id="rId62" Type="http://schemas.openxmlformats.org/officeDocument/2006/relationships/customXml" Target="../ink/ink283.xml"/><Relationship Id="rId70" Type="http://schemas.openxmlformats.org/officeDocument/2006/relationships/customXml" Target="../ink/ink287.xml"/><Relationship Id="rId75" Type="http://schemas.openxmlformats.org/officeDocument/2006/relationships/image" Target="../media/image291.emf"/><Relationship Id="rId83" Type="http://schemas.openxmlformats.org/officeDocument/2006/relationships/image" Target="../media/image295.emf"/><Relationship Id="rId88" Type="http://schemas.openxmlformats.org/officeDocument/2006/relationships/customXml" Target="../ink/ink296.xml"/><Relationship Id="rId91" Type="http://schemas.openxmlformats.org/officeDocument/2006/relationships/image" Target="../media/image299.emf"/><Relationship Id="rId96" Type="http://schemas.openxmlformats.org/officeDocument/2006/relationships/customXml" Target="../ink/ink300.xml"/><Relationship Id="rId111" Type="http://schemas.openxmlformats.org/officeDocument/2006/relationships/image" Target="../media/image309.emf"/><Relationship Id="rId132" Type="http://schemas.openxmlformats.org/officeDocument/2006/relationships/customXml" Target="../ink/ink318.xml"/><Relationship Id="rId140" Type="http://schemas.openxmlformats.org/officeDocument/2006/relationships/customXml" Target="../ink/ink322.xml"/><Relationship Id="rId1" Type="http://schemas.openxmlformats.org/officeDocument/2006/relationships/slideLayout" Target="../slideLayouts/slideLayout7.xml"/><Relationship Id="rId6" Type="http://schemas.openxmlformats.org/officeDocument/2006/relationships/image" Target="../media/image1300.png"/><Relationship Id="rId15" Type="http://schemas.openxmlformats.org/officeDocument/2006/relationships/image" Target="../media/image261.emf"/><Relationship Id="rId23" Type="http://schemas.openxmlformats.org/officeDocument/2006/relationships/image" Target="../media/image265.emf"/><Relationship Id="rId28" Type="http://schemas.openxmlformats.org/officeDocument/2006/relationships/customXml" Target="../ink/ink266.xml"/><Relationship Id="rId36" Type="http://schemas.openxmlformats.org/officeDocument/2006/relationships/customXml" Target="../ink/ink270.xml"/><Relationship Id="rId49" Type="http://schemas.openxmlformats.org/officeDocument/2006/relationships/image" Target="../media/image278.emf"/><Relationship Id="rId57" Type="http://schemas.openxmlformats.org/officeDocument/2006/relationships/image" Target="../media/image282.emf"/><Relationship Id="rId106" Type="http://schemas.openxmlformats.org/officeDocument/2006/relationships/customXml" Target="../ink/ink305.xml"/><Relationship Id="rId114" Type="http://schemas.openxmlformats.org/officeDocument/2006/relationships/customXml" Target="../ink/ink309.xml"/><Relationship Id="rId119" Type="http://schemas.openxmlformats.org/officeDocument/2006/relationships/image" Target="../media/image132.emf"/><Relationship Id="rId127" Type="http://schemas.openxmlformats.org/officeDocument/2006/relationships/image" Target="../media/image316.emf"/><Relationship Id="rId10" Type="http://schemas.openxmlformats.org/officeDocument/2006/relationships/customXml" Target="../ink/ink257.xml"/><Relationship Id="rId31" Type="http://schemas.openxmlformats.org/officeDocument/2006/relationships/image" Target="../media/image269.emf"/><Relationship Id="rId44" Type="http://schemas.openxmlformats.org/officeDocument/2006/relationships/customXml" Target="../ink/ink274.xml"/><Relationship Id="rId52" Type="http://schemas.openxmlformats.org/officeDocument/2006/relationships/customXml" Target="../ink/ink278.xml"/><Relationship Id="rId60" Type="http://schemas.openxmlformats.org/officeDocument/2006/relationships/customXml" Target="../ink/ink282.xml"/><Relationship Id="rId65" Type="http://schemas.openxmlformats.org/officeDocument/2006/relationships/image" Target="../media/image286.emf"/><Relationship Id="rId73" Type="http://schemas.openxmlformats.org/officeDocument/2006/relationships/image" Target="../media/image290.emf"/><Relationship Id="rId78" Type="http://schemas.openxmlformats.org/officeDocument/2006/relationships/customXml" Target="../ink/ink291.xml"/><Relationship Id="rId81" Type="http://schemas.openxmlformats.org/officeDocument/2006/relationships/image" Target="../media/image294.emf"/><Relationship Id="rId86" Type="http://schemas.openxmlformats.org/officeDocument/2006/relationships/customXml" Target="../ink/ink295.xml"/><Relationship Id="rId94" Type="http://schemas.openxmlformats.org/officeDocument/2006/relationships/customXml" Target="../ink/ink299.xml"/><Relationship Id="rId99" Type="http://schemas.openxmlformats.org/officeDocument/2006/relationships/image" Target="../media/image303.emf"/><Relationship Id="rId101" Type="http://schemas.openxmlformats.org/officeDocument/2006/relationships/image" Target="../media/image304.emf"/><Relationship Id="rId122" Type="http://schemas.openxmlformats.org/officeDocument/2006/relationships/customXml" Target="../ink/ink313.xml"/><Relationship Id="rId130" Type="http://schemas.openxmlformats.org/officeDocument/2006/relationships/customXml" Target="../ink/ink317.xml"/><Relationship Id="rId135" Type="http://schemas.openxmlformats.org/officeDocument/2006/relationships/image" Target="../media/image320.emf"/><Relationship Id="rId9" Type="http://schemas.openxmlformats.org/officeDocument/2006/relationships/image" Target="../media/image12.png"/><Relationship Id="rId13" Type="http://schemas.openxmlformats.org/officeDocument/2006/relationships/image" Target="../media/image260.emf"/><Relationship Id="rId18" Type="http://schemas.openxmlformats.org/officeDocument/2006/relationships/customXml" Target="../ink/ink261.xml"/><Relationship Id="rId39" Type="http://schemas.openxmlformats.org/officeDocument/2006/relationships/image" Target="../media/image273.emf"/><Relationship Id="rId109" Type="http://schemas.openxmlformats.org/officeDocument/2006/relationships/image" Target="../media/image308.emf"/><Relationship Id="rId34" Type="http://schemas.openxmlformats.org/officeDocument/2006/relationships/customXml" Target="../ink/ink269.xml"/><Relationship Id="rId50" Type="http://schemas.openxmlformats.org/officeDocument/2006/relationships/customXml" Target="../ink/ink277.xml"/><Relationship Id="rId55" Type="http://schemas.openxmlformats.org/officeDocument/2006/relationships/image" Target="../media/image281.emf"/><Relationship Id="rId76" Type="http://schemas.openxmlformats.org/officeDocument/2006/relationships/customXml" Target="../ink/ink290.xml"/><Relationship Id="rId97" Type="http://schemas.openxmlformats.org/officeDocument/2006/relationships/image" Target="../media/image302.emf"/><Relationship Id="rId104" Type="http://schemas.openxmlformats.org/officeDocument/2006/relationships/customXml" Target="../ink/ink304.xml"/><Relationship Id="rId120" Type="http://schemas.openxmlformats.org/officeDocument/2006/relationships/customXml" Target="../ink/ink312.xml"/><Relationship Id="rId125" Type="http://schemas.openxmlformats.org/officeDocument/2006/relationships/image" Target="../media/image315.emf"/><Relationship Id="rId141" Type="http://schemas.openxmlformats.org/officeDocument/2006/relationships/image" Target="../media/image323.emf"/><Relationship Id="rId71" Type="http://schemas.openxmlformats.org/officeDocument/2006/relationships/image" Target="../media/image289.emf"/><Relationship Id="rId92" Type="http://schemas.openxmlformats.org/officeDocument/2006/relationships/customXml" Target="../ink/ink298.xml"/><Relationship Id="rId2" Type="http://schemas.openxmlformats.org/officeDocument/2006/relationships/notesSlide" Target="../notesSlides/notesSlide18.xml"/><Relationship Id="rId29" Type="http://schemas.openxmlformats.org/officeDocument/2006/relationships/image" Target="../media/image268.emf"/><Relationship Id="rId24" Type="http://schemas.openxmlformats.org/officeDocument/2006/relationships/customXml" Target="../ink/ink264.xml"/><Relationship Id="rId40" Type="http://schemas.openxmlformats.org/officeDocument/2006/relationships/customXml" Target="../ink/ink272.xml"/><Relationship Id="rId45" Type="http://schemas.openxmlformats.org/officeDocument/2006/relationships/image" Target="../media/image276.emf"/><Relationship Id="rId66" Type="http://schemas.openxmlformats.org/officeDocument/2006/relationships/customXml" Target="../ink/ink285.xml"/><Relationship Id="rId87" Type="http://schemas.openxmlformats.org/officeDocument/2006/relationships/image" Target="../media/image297.emf"/><Relationship Id="rId110" Type="http://schemas.openxmlformats.org/officeDocument/2006/relationships/customXml" Target="../ink/ink307.xml"/><Relationship Id="rId115" Type="http://schemas.openxmlformats.org/officeDocument/2006/relationships/image" Target="../media/image311.emf"/><Relationship Id="rId131" Type="http://schemas.openxmlformats.org/officeDocument/2006/relationships/image" Target="../media/image318.emf"/><Relationship Id="rId136" Type="http://schemas.openxmlformats.org/officeDocument/2006/relationships/customXml" Target="../ink/ink320.xml"/><Relationship Id="rId61" Type="http://schemas.openxmlformats.org/officeDocument/2006/relationships/image" Target="../media/image284.emf"/><Relationship Id="rId82" Type="http://schemas.openxmlformats.org/officeDocument/2006/relationships/customXml" Target="../ink/ink293.xml"/><Relationship Id="rId19" Type="http://schemas.openxmlformats.org/officeDocument/2006/relationships/image" Target="../media/image263.emf"/><Relationship Id="rId14" Type="http://schemas.openxmlformats.org/officeDocument/2006/relationships/customXml" Target="../ink/ink259.xml"/><Relationship Id="rId30" Type="http://schemas.openxmlformats.org/officeDocument/2006/relationships/customXml" Target="../ink/ink267.xml"/><Relationship Id="rId35" Type="http://schemas.openxmlformats.org/officeDocument/2006/relationships/image" Target="../media/image271.emf"/><Relationship Id="rId56" Type="http://schemas.openxmlformats.org/officeDocument/2006/relationships/customXml" Target="../ink/ink280.xml"/><Relationship Id="rId77" Type="http://schemas.openxmlformats.org/officeDocument/2006/relationships/image" Target="../media/image292.emf"/><Relationship Id="rId100" Type="http://schemas.openxmlformats.org/officeDocument/2006/relationships/customXml" Target="../ink/ink302.xml"/><Relationship Id="rId105" Type="http://schemas.openxmlformats.org/officeDocument/2006/relationships/image" Target="../media/image306.emf"/><Relationship Id="rId126" Type="http://schemas.openxmlformats.org/officeDocument/2006/relationships/customXml" Target="../ink/ink315.xml"/></Relationships>
</file>

<file path=ppt/slides/_rels/slide21.xml.rels><?xml version="1.0" encoding="UTF-8" standalone="yes"?>
<Relationships xmlns="http://schemas.openxmlformats.org/package/2006/relationships"><Relationship Id="rId8" Type="http://schemas.openxmlformats.org/officeDocument/2006/relationships/image" Target="../media/image326.emf"/><Relationship Id="rId3" Type="http://schemas.openxmlformats.org/officeDocument/2006/relationships/customXml" Target="../ink/ink323.xml"/><Relationship Id="rId7" Type="http://schemas.openxmlformats.org/officeDocument/2006/relationships/customXml" Target="../ink/ink32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25.emf"/><Relationship Id="rId5" Type="http://schemas.openxmlformats.org/officeDocument/2006/relationships/customXml" Target="../ink/ink324.xml"/><Relationship Id="rId10" Type="http://schemas.openxmlformats.org/officeDocument/2006/relationships/image" Target="../media/image327.emf"/><Relationship Id="rId4" Type="http://schemas.openxmlformats.org/officeDocument/2006/relationships/image" Target="../media/image324.emf"/><Relationship Id="rId9" Type="http://schemas.openxmlformats.org/officeDocument/2006/relationships/customXml" Target="../ink/ink326.xml"/></Relationships>
</file>

<file path=ppt/slides/_rels/slide22.xml.rels><?xml version="1.0" encoding="UTF-8" standalone="yes"?>
<Relationships xmlns="http://schemas.openxmlformats.org/package/2006/relationships"><Relationship Id="rId8" Type="http://schemas.openxmlformats.org/officeDocument/2006/relationships/customXml" Target="../ink/ink329.xml"/><Relationship Id="rId13" Type="http://schemas.openxmlformats.org/officeDocument/2006/relationships/image" Target="../media/image333.emf"/><Relationship Id="rId18" Type="http://schemas.openxmlformats.org/officeDocument/2006/relationships/customXml" Target="../ink/ink334.xml"/><Relationship Id="rId26" Type="http://schemas.openxmlformats.org/officeDocument/2006/relationships/customXml" Target="../ink/ink338.xml"/><Relationship Id="rId39" Type="http://schemas.openxmlformats.org/officeDocument/2006/relationships/image" Target="../media/image346.emf"/><Relationship Id="rId3" Type="http://schemas.openxmlformats.org/officeDocument/2006/relationships/image" Target="../media/image328.emf"/><Relationship Id="rId21" Type="http://schemas.openxmlformats.org/officeDocument/2006/relationships/image" Target="../media/image337.emf"/><Relationship Id="rId34" Type="http://schemas.openxmlformats.org/officeDocument/2006/relationships/customXml" Target="../ink/ink342.xml"/><Relationship Id="rId42" Type="http://schemas.openxmlformats.org/officeDocument/2006/relationships/customXml" Target="../ink/ink346.xml"/><Relationship Id="rId7" Type="http://schemas.openxmlformats.org/officeDocument/2006/relationships/image" Target="../media/image330.emf"/><Relationship Id="rId12" Type="http://schemas.openxmlformats.org/officeDocument/2006/relationships/customXml" Target="../ink/ink331.xml"/><Relationship Id="rId17" Type="http://schemas.openxmlformats.org/officeDocument/2006/relationships/image" Target="../media/image335.emf"/><Relationship Id="rId25" Type="http://schemas.openxmlformats.org/officeDocument/2006/relationships/image" Target="../media/image339.emf"/><Relationship Id="rId33" Type="http://schemas.openxmlformats.org/officeDocument/2006/relationships/image" Target="../media/image343.emf"/><Relationship Id="rId38" Type="http://schemas.openxmlformats.org/officeDocument/2006/relationships/customXml" Target="../ink/ink344.xml"/><Relationship Id="rId2" Type="http://schemas.openxmlformats.org/officeDocument/2006/relationships/notesSlide" Target="../notesSlides/notesSlide20.xml"/><Relationship Id="rId16" Type="http://schemas.openxmlformats.org/officeDocument/2006/relationships/customXml" Target="../ink/ink333.xml"/><Relationship Id="rId20" Type="http://schemas.openxmlformats.org/officeDocument/2006/relationships/customXml" Target="../ink/ink335.xml"/><Relationship Id="rId29" Type="http://schemas.openxmlformats.org/officeDocument/2006/relationships/image" Target="../media/image341.emf"/><Relationship Id="rId41" Type="http://schemas.openxmlformats.org/officeDocument/2006/relationships/image" Target="../media/image347.emf"/><Relationship Id="rId1" Type="http://schemas.openxmlformats.org/officeDocument/2006/relationships/slideLayout" Target="../slideLayouts/slideLayout7.xml"/><Relationship Id="rId6" Type="http://schemas.openxmlformats.org/officeDocument/2006/relationships/customXml" Target="../ink/ink328.xml"/><Relationship Id="rId11" Type="http://schemas.openxmlformats.org/officeDocument/2006/relationships/image" Target="../media/image332.emf"/><Relationship Id="rId24" Type="http://schemas.openxmlformats.org/officeDocument/2006/relationships/customXml" Target="../ink/ink337.xml"/><Relationship Id="rId32" Type="http://schemas.openxmlformats.org/officeDocument/2006/relationships/customXml" Target="../ink/ink341.xml"/><Relationship Id="rId37" Type="http://schemas.openxmlformats.org/officeDocument/2006/relationships/image" Target="../media/image345.emf"/><Relationship Id="rId40" Type="http://schemas.openxmlformats.org/officeDocument/2006/relationships/customXml" Target="../ink/ink345.xml"/><Relationship Id="rId5" Type="http://schemas.openxmlformats.org/officeDocument/2006/relationships/image" Target="../media/image329.emf"/><Relationship Id="rId15" Type="http://schemas.openxmlformats.org/officeDocument/2006/relationships/image" Target="../media/image334.emf"/><Relationship Id="rId23" Type="http://schemas.openxmlformats.org/officeDocument/2006/relationships/image" Target="../media/image338.emf"/><Relationship Id="rId28" Type="http://schemas.openxmlformats.org/officeDocument/2006/relationships/customXml" Target="../ink/ink339.xml"/><Relationship Id="rId36" Type="http://schemas.openxmlformats.org/officeDocument/2006/relationships/customXml" Target="../ink/ink343.xml"/><Relationship Id="rId10" Type="http://schemas.openxmlformats.org/officeDocument/2006/relationships/customXml" Target="../ink/ink330.xml"/><Relationship Id="rId19" Type="http://schemas.openxmlformats.org/officeDocument/2006/relationships/image" Target="../media/image336.emf"/><Relationship Id="rId31" Type="http://schemas.openxmlformats.org/officeDocument/2006/relationships/image" Target="../media/image342.emf"/><Relationship Id="rId4" Type="http://schemas.openxmlformats.org/officeDocument/2006/relationships/customXml" Target="../ink/ink327.xml"/><Relationship Id="rId9" Type="http://schemas.openxmlformats.org/officeDocument/2006/relationships/image" Target="../media/image331.emf"/><Relationship Id="rId14" Type="http://schemas.openxmlformats.org/officeDocument/2006/relationships/customXml" Target="../ink/ink332.xml"/><Relationship Id="rId22" Type="http://schemas.openxmlformats.org/officeDocument/2006/relationships/customXml" Target="../ink/ink336.xml"/><Relationship Id="rId27" Type="http://schemas.openxmlformats.org/officeDocument/2006/relationships/image" Target="../media/image340.emf"/><Relationship Id="rId30" Type="http://schemas.openxmlformats.org/officeDocument/2006/relationships/customXml" Target="../ink/ink340.xml"/><Relationship Id="rId35" Type="http://schemas.openxmlformats.org/officeDocument/2006/relationships/image" Target="../media/image344.emf"/><Relationship Id="rId43" Type="http://schemas.openxmlformats.org/officeDocument/2006/relationships/image" Target="../media/image348.emf"/></Relationships>
</file>

<file path=ppt/slides/_rels/slide23.xml.rels><?xml version="1.0" encoding="UTF-8" standalone="yes"?>
<Relationships xmlns="http://schemas.openxmlformats.org/package/2006/relationships"><Relationship Id="rId13" Type="http://schemas.openxmlformats.org/officeDocument/2006/relationships/image" Target="../media/image354.emf"/><Relationship Id="rId18" Type="http://schemas.openxmlformats.org/officeDocument/2006/relationships/customXml" Target="../ink/ink355.xml"/><Relationship Id="rId26" Type="http://schemas.openxmlformats.org/officeDocument/2006/relationships/customXml" Target="../ink/ink359.xml"/><Relationship Id="rId39" Type="http://schemas.openxmlformats.org/officeDocument/2006/relationships/image" Target="../media/image366.emf"/><Relationship Id="rId21" Type="http://schemas.openxmlformats.org/officeDocument/2006/relationships/image" Target="../media/image358.emf"/><Relationship Id="rId34" Type="http://schemas.openxmlformats.org/officeDocument/2006/relationships/customXml" Target="../ink/ink363.xml"/><Relationship Id="rId42" Type="http://schemas.openxmlformats.org/officeDocument/2006/relationships/customXml" Target="../ink/ink367.xml"/><Relationship Id="rId47" Type="http://schemas.openxmlformats.org/officeDocument/2006/relationships/image" Target="../media/image370.emf"/><Relationship Id="rId50" Type="http://schemas.openxmlformats.org/officeDocument/2006/relationships/image" Target="../media/image371.emf"/><Relationship Id="rId55" Type="http://schemas.openxmlformats.org/officeDocument/2006/relationships/customXml" Target="../ink/ink374.xml"/><Relationship Id="rId63" Type="http://schemas.openxmlformats.org/officeDocument/2006/relationships/customXml" Target="../ink/ink378.xml"/><Relationship Id="rId7" Type="http://schemas.openxmlformats.org/officeDocument/2006/relationships/image" Target="../media/image351.emf"/><Relationship Id="rId2" Type="http://schemas.openxmlformats.org/officeDocument/2006/relationships/customXml" Target="../ink/ink347.xml"/><Relationship Id="rId16" Type="http://schemas.openxmlformats.org/officeDocument/2006/relationships/customXml" Target="../ink/ink354.xml"/><Relationship Id="rId20" Type="http://schemas.openxmlformats.org/officeDocument/2006/relationships/customXml" Target="../ink/ink356.xml"/><Relationship Id="rId29" Type="http://schemas.openxmlformats.org/officeDocument/2006/relationships/image" Target="../media/image362.emf"/><Relationship Id="rId41" Type="http://schemas.openxmlformats.org/officeDocument/2006/relationships/image" Target="../media/image367.emf"/><Relationship Id="rId54" Type="http://schemas.openxmlformats.org/officeDocument/2006/relationships/image" Target="../media/image373.emf"/><Relationship Id="rId62" Type="http://schemas.openxmlformats.org/officeDocument/2006/relationships/image" Target="../media/image377.emf"/><Relationship Id="rId1" Type="http://schemas.openxmlformats.org/officeDocument/2006/relationships/slideLayout" Target="../slideLayouts/slideLayout1.xml"/><Relationship Id="rId6" Type="http://schemas.openxmlformats.org/officeDocument/2006/relationships/customXml" Target="../ink/ink349.xml"/><Relationship Id="rId11" Type="http://schemas.openxmlformats.org/officeDocument/2006/relationships/image" Target="../media/image353.emf"/><Relationship Id="rId24" Type="http://schemas.openxmlformats.org/officeDocument/2006/relationships/customXml" Target="../ink/ink358.xml"/><Relationship Id="rId32" Type="http://schemas.openxmlformats.org/officeDocument/2006/relationships/customXml" Target="../ink/ink362.xml"/><Relationship Id="rId37" Type="http://schemas.openxmlformats.org/officeDocument/2006/relationships/image" Target="../media/image365.emf"/><Relationship Id="rId40" Type="http://schemas.openxmlformats.org/officeDocument/2006/relationships/customXml" Target="../ink/ink366.xml"/><Relationship Id="rId45" Type="http://schemas.openxmlformats.org/officeDocument/2006/relationships/image" Target="../media/image369.emf"/><Relationship Id="rId53" Type="http://schemas.openxmlformats.org/officeDocument/2006/relationships/customXml" Target="../ink/ink373.xml"/><Relationship Id="rId58" Type="http://schemas.openxmlformats.org/officeDocument/2006/relationships/image" Target="../media/image375.emf"/><Relationship Id="rId66" Type="http://schemas.openxmlformats.org/officeDocument/2006/relationships/image" Target="../media/image379.emf"/><Relationship Id="rId5" Type="http://schemas.openxmlformats.org/officeDocument/2006/relationships/image" Target="../media/image350.emf"/><Relationship Id="rId15" Type="http://schemas.openxmlformats.org/officeDocument/2006/relationships/image" Target="../media/image355.emf"/><Relationship Id="rId23" Type="http://schemas.openxmlformats.org/officeDocument/2006/relationships/image" Target="../media/image359.emf"/><Relationship Id="rId28" Type="http://schemas.openxmlformats.org/officeDocument/2006/relationships/customXml" Target="../ink/ink360.xml"/><Relationship Id="rId36" Type="http://schemas.openxmlformats.org/officeDocument/2006/relationships/customXml" Target="../ink/ink364.xml"/><Relationship Id="rId49" Type="http://schemas.openxmlformats.org/officeDocument/2006/relationships/customXml" Target="../ink/ink371.xml"/><Relationship Id="rId57" Type="http://schemas.openxmlformats.org/officeDocument/2006/relationships/customXml" Target="../ink/ink375.xml"/><Relationship Id="rId61" Type="http://schemas.openxmlformats.org/officeDocument/2006/relationships/customXml" Target="../ink/ink377.xml"/><Relationship Id="rId10" Type="http://schemas.openxmlformats.org/officeDocument/2006/relationships/customXml" Target="../ink/ink351.xml"/><Relationship Id="rId19" Type="http://schemas.openxmlformats.org/officeDocument/2006/relationships/image" Target="../media/image357.emf"/><Relationship Id="rId31" Type="http://schemas.openxmlformats.org/officeDocument/2006/relationships/image" Target="../media/image363.emf"/><Relationship Id="rId44" Type="http://schemas.openxmlformats.org/officeDocument/2006/relationships/customXml" Target="../ink/ink368.xml"/><Relationship Id="rId52" Type="http://schemas.openxmlformats.org/officeDocument/2006/relationships/image" Target="../media/image372.emf"/><Relationship Id="rId60" Type="http://schemas.openxmlformats.org/officeDocument/2006/relationships/image" Target="../media/image376.emf"/><Relationship Id="rId65" Type="http://schemas.openxmlformats.org/officeDocument/2006/relationships/customXml" Target="../ink/ink379.xml"/><Relationship Id="rId4" Type="http://schemas.openxmlformats.org/officeDocument/2006/relationships/customXml" Target="../ink/ink348.xml"/><Relationship Id="rId9" Type="http://schemas.openxmlformats.org/officeDocument/2006/relationships/image" Target="../media/image352.emf"/><Relationship Id="rId14" Type="http://schemas.openxmlformats.org/officeDocument/2006/relationships/customXml" Target="../ink/ink353.xml"/><Relationship Id="rId22" Type="http://schemas.openxmlformats.org/officeDocument/2006/relationships/customXml" Target="../ink/ink357.xml"/><Relationship Id="rId27" Type="http://schemas.openxmlformats.org/officeDocument/2006/relationships/image" Target="../media/image361.emf"/><Relationship Id="rId30" Type="http://schemas.openxmlformats.org/officeDocument/2006/relationships/customXml" Target="../ink/ink361.xml"/><Relationship Id="rId35" Type="http://schemas.openxmlformats.org/officeDocument/2006/relationships/image" Target="../media/image364.emf"/><Relationship Id="rId43" Type="http://schemas.openxmlformats.org/officeDocument/2006/relationships/image" Target="../media/image368.emf"/><Relationship Id="rId48" Type="http://schemas.openxmlformats.org/officeDocument/2006/relationships/customXml" Target="../ink/ink370.xml"/><Relationship Id="rId56" Type="http://schemas.openxmlformats.org/officeDocument/2006/relationships/image" Target="../media/image374.emf"/><Relationship Id="rId64" Type="http://schemas.openxmlformats.org/officeDocument/2006/relationships/image" Target="../media/image378.emf"/><Relationship Id="rId8" Type="http://schemas.openxmlformats.org/officeDocument/2006/relationships/customXml" Target="../ink/ink350.xml"/><Relationship Id="rId51" Type="http://schemas.openxmlformats.org/officeDocument/2006/relationships/customXml" Target="../ink/ink372.xml"/><Relationship Id="rId3" Type="http://schemas.openxmlformats.org/officeDocument/2006/relationships/image" Target="../media/image349.emf"/><Relationship Id="rId12" Type="http://schemas.openxmlformats.org/officeDocument/2006/relationships/customXml" Target="../ink/ink352.xml"/><Relationship Id="rId17" Type="http://schemas.openxmlformats.org/officeDocument/2006/relationships/image" Target="../media/image356.emf"/><Relationship Id="rId25" Type="http://schemas.openxmlformats.org/officeDocument/2006/relationships/image" Target="../media/image360.emf"/><Relationship Id="rId33" Type="http://schemas.openxmlformats.org/officeDocument/2006/relationships/image" Target="../media/image132.emf"/><Relationship Id="rId38" Type="http://schemas.openxmlformats.org/officeDocument/2006/relationships/customXml" Target="../ink/ink365.xml"/><Relationship Id="rId46" Type="http://schemas.openxmlformats.org/officeDocument/2006/relationships/customXml" Target="../ink/ink369.xml"/><Relationship Id="rId59" Type="http://schemas.openxmlformats.org/officeDocument/2006/relationships/customXml" Target="../ink/ink376.xml"/></Relationships>
</file>

<file path=ppt/slides/_rels/slide24.xml.rels><?xml version="1.0" encoding="UTF-8" standalone="yes"?>
<Relationships xmlns="http://schemas.openxmlformats.org/package/2006/relationships"><Relationship Id="rId13" Type="http://schemas.openxmlformats.org/officeDocument/2006/relationships/image" Target="../media/image382.emf"/><Relationship Id="rId18" Type="http://schemas.openxmlformats.org/officeDocument/2006/relationships/customXml" Target="../ink/ink385.xml"/><Relationship Id="rId26" Type="http://schemas.openxmlformats.org/officeDocument/2006/relationships/customXml" Target="../ink/ink389.xml"/><Relationship Id="rId39" Type="http://schemas.openxmlformats.org/officeDocument/2006/relationships/image" Target="../media/image395.emf"/><Relationship Id="rId21" Type="http://schemas.openxmlformats.org/officeDocument/2006/relationships/image" Target="../media/image386.emf"/><Relationship Id="rId34" Type="http://schemas.openxmlformats.org/officeDocument/2006/relationships/customXml" Target="../ink/ink393.xml"/><Relationship Id="rId42" Type="http://schemas.openxmlformats.org/officeDocument/2006/relationships/customXml" Target="../ink/ink397.xml"/><Relationship Id="rId47" Type="http://schemas.openxmlformats.org/officeDocument/2006/relationships/image" Target="../media/image399.emf"/><Relationship Id="rId50" Type="http://schemas.openxmlformats.org/officeDocument/2006/relationships/customXml" Target="../ink/ink401.xml"/><Relationship Id="rId55" Type="http://schemas.openxmlformats.org/officeDocument/2006/relationships/image" Target="../media/image403.emf"/><Relationship Id="rId63" Type="http://schemas.openxmlformats.org/officeDocument/2006/relationships/image" Target="../media/image407.emf"/><Relationship Id="rId68" Type="http://schemas.openxmlformats.org/officeDocument/2006/relationships/customXml" Target="../ink/ink410.xml"/><Relationship Id="rId76" Type="http://schemas.openxmlformats.org/officeDocument/2006/relationships/customXml" Target="../ink/ink414.xml"/><Relationship Id="rId84" Type="http://schemas.openxmlformats.org/officeDocument/2006/relationships/customXml" Target="../ink/ink418.xml"/><Relationship Id="rId7" Type="http://schemas.openxmlformats.org/officeDocument/2006/relationships/image" Target="../media/image250.png"/><Relationship Id="rId71" Type="http://schemas.openxmlformats.org/officeDocument/2006/relationships/image" Target="../media/image411.emf"/><Relationship Id="rId16" Type="http://schemas.openxmlformats.org/officeDocument/2006/relationships/customXml" Target="../ink/ink384.xml"/><Relationship Id="rId29" Type="http://schemas.openxmlformats.org/officeDocument/2006/relationships/image" Target="../media/image390.emf"/><Relationship Id="rId11" Type="http://schemas.openxmlformats.org/officeDocument/2006/relationships/image" Target="../media/image381.emf"/><Relationship Id="rId24" Type="http://schemas.openxmlformats.org/officeDocument/2006/relationships/customXml" Target="../ink/ink388.xml"/><Relationship Id="rId32" Type="http://schemas.openxmlformats.org/officeDocument/2006/relationships/customXml" Target="../ink/ink392.xml"/><Relationship Id="rId37" Type="http://schemas.openxmlformats.org/officeDocument/2006/relationships/image" Target="../media/image394.emf"/><Relationship Id="rId40" Type="http://schemas.openxmlformats.org/officeDocument/2006/relationships/customXml" Target="../ink/ink396.xml"/><Relationship Id="rId45" Type="http://schemas.openxmlformats.org/officeDocument/2006/relationships/image" Target="../media/image398.emf"/><Relationship Id="rId53" Type="http://schemas.openxmlformats.org/officeDocument/2006/relationships/image" Target="../media/image402.emf"/><Relationship Id="rId58" Type="http://schemas.openxmlformats.org/officeDocument/2006/relationships/customXml" Target="../ink/ink405.xml"/><Relationship Id="rId66" Type="http://schemas.openxmlformats.org/officeDocument/2006/relationships/customXml" Target="../ink/ink409.xml"/><Relationship Id="rId74" Type="http://schemas.openxmlformats.org/officeDocument/2006/relationships/customXml" Target="../ink/ink413.xml"/><Relationship Id="rId79" Type="http://schemas.openxmlformats.org/officeDocument/2006/relationships/image" Target="../media/image415.emf"/><Relationship Id="rId87" Type="http://schemas.openxmlformats.org/officeDocument/2006/relationships/image" Target="../media/image419.emf"/><Relationship Id="rId5" Type="http://schemas.openxmlformats.org/officeDocument/2006/relationships/image" Target="../media/image230.png"/><Relationship Id="rId61" Type="http://schemas.openxmlformats.org/officeDocument/2006/relationships/image" Target="../media/image406.emf"/><Relationship Id="rId82" Type="http://schemas.openxmlformats.org/officeDocument/2006/relationships/customXml" Target="../ink/ink417.xml"/><Relationship Id="rId19" Type="http://schemas.openxmlformats.org/officeDocument/2006/relationships/image" Target="../media/image385.emf"/><Relationship Id="rId4" Type="http://schemas.openxmlformats.org/officeDocument/2006/relationships/image" Target="../media/image220.png"/><Relationship Id="rId9" Type="http://schemas.openxmlformats.org/officeDocument/2006/relationships/image" Target="../media/image380.emf"/><Relationship Id="rId14" Type="http://schemas.openxmlformats.org/officeDocument/2006/relationships/customXml" Target="../ink/ink383.xml"/><Relationship Id="rId22" Type="http://schemas.openxmlformats.org/officeDocument/2006/relationships/customXml" Target="../ink/ink387.xml"/><Relationship Id="rId27" Type="http://schemas.openxmlformats.org/officeDocument/2006/relationships/image" Target="../media/image389.emf"/><Relationship Id="rId30" Type="http://schemas.openxmlformats.org/officeDocument/2006/relationships/customXml" Target="../ink/ink391.xml"/><Relationship Id="rId35" Type="http://schemas.openxmlformats.org/officeDocument/2006/relationships/image" Target="../media/image393.emf"/><Relationship Id="rId43" Type="http://schemas.openxmlformats.org/officeDocument/2006/relationships/image" Target="../media/image397.emf"/><Relationship Id="rId48" Type="http://schemas.openxmlformats.org/officeDocument/2006/relationships/customXml" Target="../ink/ink400.xml"/><Relationship Id="rId56" Type="http://schemas.openxmlformats.org/officeDocument/2006/relationships/customXml" Target="../ink/ink404.xml"/><Relationship Id="rId64" Type="http://schemas.openxmlformats.org/officeDocument/2006/relationships/customXml" Target="../ink/ink408.xml"/><Relationship Id="rId69" Type="http://schemas.openxmlformats.org/officeDocument/2006/relationships/image" Target="../media/image410.emf"/><Relationship Id="rId77" Type="http://schemas.openxmlformats.org/officeDocument/2006/relationships/image" Target="../media/image414.emf"/><Relationship Id="rId8" Type="http://schemas.openxmlformats.org/officeDocument/2006/relationships/customXml" Target="../ink/ink380.xml"/><Relationship Id="rId51" Type="http://schemas.openxmlformats.org/officeDocument/2006/relationships/image" Target="../media/image401.emf"/><Relationship Id="rId72" Type="http://schemas.openxmlformats.org/officeDocument/2006/relationships/customXml" Target="../ink/ink412.xml"/><Relationship Id="rId80" Type="http://schemas.openxmlformats.org/officeDocument/2006/relationships/customXml" Target="../ink/ink416.xml"/><Relationship Id="rId85" Type="http://schemas.openxmlformats.org/officeDocument/2006/relationships/image" Target="../media/image418.emf"/><Relationship Id="rId12" Type="http://schemas.openxmlformats.org/officeDocument/2006/relationships/customXml" Target="../ink/ink382.xml"/><Relationship Id="rId17" Type="http://schemas.openxmlformats.org/officeDocument/2006/relationships/image" Target="../media/image384.emf"/><Relationship Id="rId25" Type="http://schemas.openxmlformats.org/officeDocument/2006/relationships/image" Target="../media/image388.emf"/><Relationship Id="rId33" Type="http://schemas.openxmlformats.org/officeDocument/2006/relationships/image" Target="../media/image392.emf"/><Relationship Id="rId38" Type="http://schemas.openxmlformats.org/officeDocument/2006/relationships/customXml" Target="../ink/ink395.xml"/><Relationship Id="rId46" Type="http://schemas.openxmlformats.org/officeDocument/2006/relationships/customXml" Target="../ink/ink399.xml"/><Relationship Id="rId59" Type="http://schemas.openxmlformats.org/officeDocument/2006/relationships/image" Target="../media/image405.emf"/><Relationship Id="rId67" Type="http://schemas.openxmlformats.org/officeDocument/2006/relationships/image" Target="../media/image409.emf"/><Relationship Id="rId20" Type="http://schemas.openxmlformats.org/officeDocument/2006/relationships/customXml" Target="../ink/ink386.xml"/><Relationship Id="rId41" Type="http://schemas.openxmlformats.org/officeDocument/2006/relationships/image" Target="../media/image396.emf"/><Relationship Id="rId54" Type="http://schemas.openxmlformats.org/officeDocument/2006/relationships/customXml" Target="../ink/ink403.xml"/><Relationship Id="rId62" Type="http://schemas.openxmlformats.org/officeDocument/2006/relationships/customXml" Target="../ink/ink407.xml"/><Relationship Id="rId70" Type="http://schemas.openxmlformats.org/officeDocument/2006/relationships/customXml" Target="../ink/ink411.xml"/><Relationship Id="rId75" Type="http://schemas.openxmlformats.org/officeDocument/2006/relationships/image" Target="../media/image413.emf"/><Relationship Id="rId83" Type="http://schemas.openxmlformats.org/officeDocument/2006/relationships/image" Target="../media/image417.emf"/><Relationship Id="rId1" Type="http://schemas.openxmlformats.org/officeDocument/2006/relationships/slideLayout" Target="../slideLayouts/slideLayout1.xml"/><Relationship Id="rId6" Type="http://schemas.openxmlformats.org/officeDocument/2006/relationships/image" Target="../media/image240.png"/><Relationship Id="rId15" Type="http://schemas.openxmlformats.org/officeDocument/2006/relationships/image" Target="../media/image383.emf"/><Relationship Id="rId23" Type="http://schemas.openxmlformats.org/officeDocument/2006/relationships/image" Target="../media/image387.emf"/><Relationship Id="rId28" Type="http://schemas.openxmlformats.org/officeDocument/2006/relationships/customXml" Target="../ink/ink390.xml"/><Relationship Id="rId36" Type="http://schemas.openxmlformats.org/officeDocument/2006/relationships/customXml" Target="../ink/ink394.xml"/><Relationship Id="rId49" Type="http://schemas.openxmlformats.org/officeDocument/2006/relationships/image" Target="../media/image400.emf"/><Relationship Id="rId57" Type="http://schemas.openxmlformats.org/officeDocument/2006/relationships/image" Target="../media/image404.emf"/><Relationship Id="rId10" Type="http://schemas.openxmlformats.org/officeDocument/2006/relationships/customXml" Target="../ink/ink381.xml"/><Relationship Id="rId31" Type="http://schemas.openxmlformats.org/officeDocument/2006/relationships/image" Target="../media/image391.emf"/><Relationship Id="rId44" Type="http://schemas.openxmlformats.org/officeDocument/2006/relationships/customXml" Target="../ink/ink398.xml"/><Relationship Id="rId52" Type="http://schemas.openxmlformats.org/officeDocument/2006/relationships/customXml" Target="../ink/ink402.xml"/><Relationship Id="rId60" Type="http://schemas.openxmlformats.org/officeDocument/2006/relationships/customXml" Target="../ink/ink406.xml"/><Relationship Id="rId65" Type="http://schemas.openxmlformats.org/officeDocument/2006/relationships/image" Target="../media/image408.emf"/><Relationship Id="rId73" Type="http://schemas.openxmlformats.org/officeDocument/2006/relationships/image" Target="../media/image412.emf"/><Relationship Id="rId78" Type="http://schemas.openxmlformats.org/officeDocument/2006/relationships/customXml" Target="../ink/ink415.xml"/><Relationship Id="rId81" Type="http://schemas.openxmlformats.org/officeDocument/2006/relationships/image" Target="../media/image416.emf"/><Relationship Id="rId86" Type="http://schemas.openxmlformats.org/officeDocument/2006/relationships/customXml" Target="../ink/ink419.xml"/></Relationships>
</file>

<file path=ppt/slides/_rels/slide25.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0.png"/><Relationship Id="rId3" Type="http://schemas.openxmlformats.org/officeDocument/2006/relationships/image" Target="../media/image210.png"/><Relationship Id="rId7" Type="http://schemas.openxmlformats.org/officeDocument/2006/relationships/image" Target="../media/image250.png"/><Relationship Id="rId12" Type="http://schemas.openxmlformats.org/officeDocument/2006/relationships/image" Target="../media/image300.png"/><Relationship Id="rId2"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90.png"/><Relationship Id="rId5" Type="http://schemas.openxmlformats.org/officeDocument/2006/relationships/image" Target="../media/image230.png"/><Relationship Id="rId15" Type="http://schemas.openxmlformats.org/officeDocument/2006/relationships/image" Target="../media/image330.png"/><Relationship Id="rId10" Type="http://schemas.openxmlformats.org/officeDocument/2006/relationships/image" Target="../media/image280.png"/><Relationship Id="rId4" Type="http://schemas.openxmlformats.org/officeDocument/2006/relationships/image" Target="../media/image220.png"/><Relationship Id="rId9" Type="http://schemas.openxmlformats.org/officeDocument/2006/relationships/image" Target="../media/image270.png"/><Relationship Id="rId14" Type="http://schemas.openxmlformats.org/officeDocument/2006/relationships/image" Target="../media/image320.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20.emf"/><Relationship Id="rId4" Type="http://schemas.openxmlformats.org/officeDocument/2006/relationships/customXml" Target="../ink/ink420.xml"/></Relationships>
</file>

<file path=ppt/slides/_rels/slide27.xml.rels><?xml version="1.0" encoding="UTF-8" standalone="yes"?>
<Relationships xmlns="http://schemas.openxmlformats.org/package/2006/relationships"><Relationship Id="rId26" Type="http://schemas.openxmlformats.org/officeDocument/2006/relationships/image" Target="../media/image430.emf"/><Relationship Id="rId117" Type="http://schemas.openxmlformats.org/officeDocument/2006/relationships/customXml" Target="../ink/ink473.xml"/><Relationship Id="rId21" Type="http://schemas.openxmlformats.org/officeDocument/2006/relationships/customXml" Target="../ink/ink425.xml"/><Relationship Id="rId42" Type="http://schemas.openxmlformats.org/officeDocument/2006/relationships/image" Target="../media/image438.emf"/><Relationship Id="rId47" Type="http://schemas.openxmlformats.org/officeDocument/2006/relationships/customXml" Target="../ink/ink438.xml"/><Relationship Id="rId63" Type="http://schemas.openxmlformats.org/officeDocument/2006/relationships/customXml" Target="../ink/ink446.xml"/><Relationship Id="rId68" Type="http://schemas.openxmlformats.org/officeDocument/2006/relationships/image" Target="../media/image451.emf"/><Relationship Id="rId84" Type="http://schemas.openxmlformats.org/officeDocument/2006/relationships/image" Target="../media/image459.emf"/><Relationship Id="rId89" Type="http://schemas.openxmlformats.org/officeDocument/2006/relationships/customXml" Target="../ink/ink459.xml"/><Relationship Id="rId112" Type="http://schemas.openxmlformats.org/officeDocument/2006/relationships/image" Target="../media/image472.emf"/><Relationship Id="rId133" Type="http://schemas.openxmlformats.org/officeDocument/2006/relationships/customXml" Target="../ink/ink481.xml"/><Relationship Id="rId138" Type="http://schemas.openxmlformats.org/officeDocument/2006/relationships/image" Target="../media/image485.emf"/><Relationship Id="rId16" Type="http://schemas.openxmlformats.org/officeDocument/2006/relationships/image" Target="../media/image425.emf"/><Relationship Id="rId107" Type="http://schemas.openxmlformats.org/officeDocument/2006/relationships/customXml" Target="../ink/ink468.xml"/><Relationship Id="rId11" Type="http://schemas.openxmlformats.org/officeDocument/2006/relationships/hyperlink" Target="https://creativecommons.org/licenses/by-sa/4.0/legalcode" TargetMode="External"/><Relationship Id="rId32" Type="http://schemas.openxmlformats.org/officeDocument/2006/relationships/image" Target="../media/image433.emf"/><Relationship Id="rId37" Type="http://schemas.openxmlformats.org/officeDocument/2006/relationships/customXml" Target="../ink/ink433.xml"/><Relationship Id="rId53" Type="http://schemas.openxmlformats.org/officeDocument/2006/relationships/customXml" Target="../ink/ink441.xml"/><Relationship Id="rId58" Type="http://schemas.openxmlformats.org/officeDocument/2006/relationships/image" Target="../media/image446.emf"/><Relationship Id="rId74" Type="http://schemas.openxmlformats.org/officeDocument/2006/relationships/image" Target="../media/image454.emf"/><Relationship Id="rId79" Type="http://schemas.openxmlformats.org/officeDocument/2006/relationships/customXml" Target="../ink/ink454.xml"/><Relationship Id="rId102" Type="http://schemas.openxmlformats.org/officeDocument/2006/relationships/image" Target="../media/image468.emf"/><Relationship Id="rId123" Type="http://schemas.openxmlformats.org/officeDocument/2006/relationships/customXml" Target="../ink/ink476.xml"/><Relationship Id="rId128" Type="http://schemas.openxmlformats.org/officeDocument/2006/relationships/image" Target="../media/image480.emf"/><Relationship Id="rId5" Type="http://schemas.openxmlformats.org/officeDocument/2006/relationships/hyperlink" Target="https://commons.wikimedia.org/wiki/File:Salmo_trutta_fario-1.jpg" TargetMode="External"/><Relationship Id="rId90" Type="http://schemas.openxmlformats.org/officeDocument/2006/relationships/image" Target="../media/image462.emf"/><Relationship Id="rId95" Type="http://schemas.openxmlformats.org/officeDocument/2006/relationships/customXml" Target="../ink/ink462.xml"/><Relationship Id="rId14" Type="http://schemas.openxmlformats.org/officeDocument/2006/relationships/image" Target="../media/image424.emf"/><Relationship Id="rId22" Type="http://schemas.openxmlformats.org/officeDocument/2006/relationships/image" Target="../media/image428.emf"/><Relationship Id="rId27" Type="http://schemas.openxmlformats.org/officeDocument/2006/relationships/customXml" Target="../ink/ink428.xml"/><Relationship Id="rId30" Type="http://schemas.openxmlformats.org/officeDocument/2006/relationships/image" Target="../media/image432.emf"/><Relationship Id="rId35" Type="http://schemas.openxmlformats.org/officeDocument/2006/relationships/customXml" Target="../ink/ink432.xml"/><Relationship Id="rId43" Type="http://schemas.openxmlformats.org/officeDocument/2006/relationships/customXml" Target="../ink/ink436.xml"/><Relationship Id="rId48" Type="http://schemas.openxmlformats.org/officeDocument/2006/relationships/image" Target="../media/image441.emf"/><Relationship Id="rId56" Type="http://schemas.openxmlformats.org/officeDocument/2006/relationships/image" Target="../media/image445.emf"/><Relationship Id="rId64" Type="http://schemas.openxmlformats.org/officeDocument/2006/relationships/image" Target="../media/image449.emf"/><Relationship Id="rId69" Type="http://schemas.openxmlformats.org/officeDocument/2006/relationships/customXml" Target="../ink/ink449.xml"/><Relationship Id="rId77" Type="http://schemas.openxmlformats.org/officeDocument/2006/relationships/customXml" Target="../ink/ink453.xml"/><Relationship Id="rId100" Type="http://schemas.openxmlformats.org/officeDocument/2006/relationships/image" Target="../media/image467.emf"/><Relationship Id="rId105" Type="http://schemas.openxmlformats.org/officeDocument/2006/relationships/customXml" Target="../ink/ink467.xml"/><Relationship Id="rId113" Type="http://schemas.openxmlformats.org/officeDocument/2006/relationships/customXml" Target="../ink/ink471.xml"/><Relationship Id="rId118" Type="http://schemas.openxmlformats.org/officeDocument/2006/relationships/image" Target="../media/image475.emf"/><Relationship Id="rId126" Type="http://schemas.openxmlformats.org/officeDocument/2006/relationships/image" Target="../media/image479.emf"/><Relationship Id="rId134" Type="http://schemas.openxmlformats.org/officeDocument/2006/relationships/image" Target="../media/image483.emf"/><Relationship Id="rId8" Type="http://schemas.openxmlformats.org/officeDocument/2006/relationships/hyperlink" Target="https://creativecommons.org/licenses/by-sa/2.5/legalcode" TargetMode="External"/><Relationship Id="rId51" Type="http://schemas.openxmlformats.org/officeDocument/2006/relationships/customXml" Target="../ink/ink440.xml"/><Relationship Id="rId72" Type="http://schemas.openxmlformats.org/officeDocument/2006/relationships/image" Target="../media/image453.emf"/><Relationship Id="rId80" Type="http://schemas.openxmlformats.org/officeDocument/2006/relationships/image" Target="../media/image457.emf"/><Relationship Id="rId85" Type="http://schemas.openxmlformats.org/officeDocument/2006/relationships/customXml" Target="../ink/ink457.xml"/><Relationship Id="rId93" Type="http://schemas.openxmlformats.org/officeDocument/2006/relationships/customXml" Target="../ink/ink461.xml"/><Relationship Id="rId98" Type="http://schemas.openxmlformats.org/officeDocument/2006/relationships/image" Target="../media/image466.emf"/><Relationship Id="rId121" Type="http://schemas.openxmlformats.org/officeDocument/2006/relationships/customXml" Target="../ink/ink475.xml"/><Relationship Id="rId3" Type="http://schemas.openxmlformats.org/officeDocument/2006/relationships/image" Target="../media/image329.jpeg"/><Relationship Id="rId12" Type="http://schemas.openxmlformats.org/officeDocument/2006/relationships/image" Target="../media/image331.jpeg"/><Relationship Id="rId17" Type="http://schemas.openxmlformats.org/officeDocument/2006/relationships/customXml" Target="../ink/ink423.xml"/><Relationship Id="rId25" Type="http://schemas.openxmlformats.org/officeDocument/2006/relationships/customXml" Target="../ink/ink427.xml"/><Relationship Id="rId33" Type="http://schemas.openxmlformats.org/officeDocument/2006/relationships/customXml" Target="../ink/ink431.xml"/><Relationship Id="rId38" Type="http://schemas.openxmlformats.org/officeDocument/2006/relationships/image" Target="../media/image436.emf"/><Relationship Id="rId46" Type="http://schemas.openxmlformats.org/officeDocument/2006/relationships/image" Target="../media/image440.emf"/><Relationship Id="rId59" Type="http://schemas.openxmlformats.org/officeDocument/2006/relationships/customXml" Target="../ink/ink444.xml"/><Relationship Id="rId67" Type="http://schemas.openxmlformats.org/officeDocument/2006/relationships/customXml" Target="../ink/ink448.xml"/><Relationship Id="rId103" Type="http://schemas.openxmlformats.org/officeDocument/2006/relationships/customXml" Target="../ink/ink466.xml"/><Relationship Id="rId108" Type="http://schemas.openxmlformats.org/officeDocument/2006/relationships/image" Target="../media/image471.emf"/><Relationship Id="rId116" Type="http://schemas.openxmlformats.org/officeDocument/2006/relationships/image" Target="../media/image474.emf"/><Relationship Id="rId124" Type="http://schemas.openxmlformats.org/officeDocument/2006/relationships/image" Target="../media/image478.emf"/><Relationship Id="rId129" Type="http://schemas.openxmlformats.org/officeDocument/2006/relationships/customXml" Target="../ink/ink479.xml"/><Relationship Id="rId137" Type="http://schemas.openxmlformats.org/officeDocument/2006/relationships/customXml" Target="../ink/ink483.xml"/><Relationship Id="rId20" Type="http://schemas.openxmlformats.org/officeDocument/2006/relationships/image" Target="../media/image427.emf"/><Relationship Id="rId41" Type="http://schemas.openxmlformats.org/officeDocument/2006/relationships/customXml" Target="../ink/ink435.xml"/><Relationship Id="rId54" Type="http://schemas.openxmlformats.org/officeDocument/2006/relationships/image" Target="../media/image444.emf"/><Relationship Id="rId62" Type="http://schemas.openxmlformats.org/officeDocument/2006/relationships/image" Target="../media/image448.emf"/><Relationship Id="rId70" Type="http://schemas.openxmlformats.org/officeDocument/2006/relationships/image" Target="../media/image452.emf"/><Relationship Id="rId75" Type="http://schemas.openxmlformats.org/officeDocument/2006/relationships/customXml" Target="../ink/ink452.xml"/><Relationship Id="rId83" Type="http://schemas.openxmlformats.org/officeDocument/2006/relationships/customXml" Target="../ink/ink456.xml"/><Relationship Id="rId88" Type="http://schemas.openxmlformats.org/officeDocument/2006/relationships/image" Target="../media/image461.emf"/><Relationship Id="rId91" Type="http://schemas.openxmlformats.org/officeDocument/2006/relationships/customXml" Target="../ink/ink460.xml"/><Relationship Id="rId96" Type="http://schemas.openxmlformats.org/officeDocument/2006/relationships/image" Target="../media/image465.emf"/><Relationship Id="rId111" Type="http://schemas.openxmlformats.org/officeDocument/2006/relationships/customXml" Target="../ink/ink470.xml"/><Relationship Id="rId132" Type="http://schemas.openxmlformats.org/officeDocument/2006/relationships/image" Target="../media/image482.emf"/><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5" Type="http://schemas.openxmlformats.org/officeDocument/2006/relationships/customXml" Target="../ink/ink422.xml"/><Relationship Id="rId23" Type="http://schemas.openxmlformats.org/officeDocument/2006/relationships/customXml" Target="../ink/ink426.xml"/><Relationship Id="rId28" Type="http://schemas.openxmlformats.org/officeDocument/2006/relationships/image" Target="../media/image431.emf"/><Relationship Id="rId36" Type="http://schemas.openxmlformats.org/officeDocument/2006/relationships/image" Target="../media/image435.emf"/><Relationship Id="rId49" Type="http://schemas.openxmlformats.org/officeDocument/2006/relationships/customXml" Target="../ink/ink439.xml"/><Relationship Id="rId57" Type="http://schemas.openxmlformats.org/officeDocument/2006/relationships/customXml" Target="../ink/ink443.xml"/><Relationship Id="rId106" Type="http://schemas.openxmlformats.org/officeDocument/2006/relationships/image" Target="../media/image470.emf"/><Relationship Id="rId114" Type="http://schemas.openxmlformats.org/officeDocument/2006/relationships/image" Target="../media/image473.emf"/><Relationship Id="rId119" Type="http://schemas.openxmlformats.org/officeDocument/2006/relationships/customXml" Target="../ink/ink474.xml"/><Relationship Id="rId127" Type="http://schemas.openxmlformats.org/officeDocument/2006/relationships/customXml" Target="../ink/ink478.xml"/><Relationship Id="rId10" Type="http://schemas.openxmlformats.org/officeDocument/2006/relationships/hyperlink" Target="https://commons.wikimedia.org/wiki/File:Platichthys_flesus_1.jpg" TargetMode="External"/><Relationship Id="rId31" Type="http://schemas.openxmlformats.org/officeDocument/2006/relationships/customXml" Target="../ink/ink430.xml"/><Relationship Id="rId44" Type="http://schemas.openxmlformats.org/officeDocument/2006/relationships/image" Target="../media/image439.emf"/><Relationship Id="rId52" Type="http://schemas.openxmlformats.org/officeDocument/2006/relationships/image" Target="../media/image443.emf"/><Relationship Id="rId60" Type="http://schemas.openxmlformats.org/officeDocument/2006/relationships/image" Target="../media/image447.emf"/><Relationship Id="rId65" Type="http://schemas.openxmlformats.org/officeDocument/2006/relationships/customXml" Target="../ink/ink447.xml"/><Relationship Id="rId73" Type="http://schemas.openxmlformats.org/officeDocument/2006/relationships/customXml" Target="../ink/ink451.xml"/><Relationship Id="rId78" Type="http://schemas.openxmlformats.org/officeDocument/2006/relationships/image" Target="../media/image456.emf"/><Relationship Id="rId81" Type="http://schemas.openxmlformats.org/officeDocument/2006/relationships/customXml" Target="../ink/ink455.xml"/><Relationship Id="rId86" Type="http://schemas.openxmlformats.org/officeDocument/2006/relationships/image" Target="../media/image460.emf"/><Relationship Id="rId94" Type="http://schemas.openxmlformats.org/officeDocument/2006/relationships/image" Target="../media/image464.emf"/><Relationship Id="rId99" Type="http://schemas.openxmlformats.org/officeDocument/2006/relationships/customXml" Target="../ink/ink464.xml"/><Relationship Id="rId101" Type="http://schemas.openxmlformats.org/officeDocument/2006/relationships/customXml" Target="../ink/ink465.xml"/><Relationship Id="rId122" Type="http://schemas.openxmlformats.org/officeDocument/2006/relationships/image" Target="../media/image477.emf"/><Relationship Id="rId130" Type="http://schemas.openxmlformats.org/officeDocument/2006/relationships/image" Target="../media/image481.emf"/><Relationship Id="rId135" Type="http://schemas.openxmlformats.org/officeDocument/2006/relationships/customXml" Target="../ink/ink482.xml"/><Relationship Id="rId4" Type="http://schemas.openxmlformats.org/officeDocument/2006/relationships/hyperlink" Target="https://commons.wikimedia.org/wiki/User:Apple2000" TargetMode="External"/><Relationship Id="rId9" Type="http://schemas.openxmlformats.org/officeDocument/2006/relationships/image" Target="../media/image330.jpeg"/><Relationship Id="rId13" Type="http://schemas.openxmlformats.org/officeDocument/2006/relationships/customXml" Target="../ink/ink421.xml"/><Relationship Id="rId18" Type="http://schemas.openxmlformats.org/officeDocument/2006/relationships/image" Target="../media/image426.emf"/><Relationship Id="rId39" Type="http://schemas.openxmlformats.org/officeDocument/2006/relationships/customXml" Target="../ink/ink434.xml"/><Relationship Id="rId109" Type="http://schemas.openxmlformats.org/officeDocument/2006/relationships/customXml" Target="../ink/ink469.xml"/><Relationship Id="rId34" Type="http://schemas.openxmlformats.org/officeDocument/2006/relationships/image" Target="../media/image434.emf"/><Relationship Id="rId50" Type="http://schemas.openxmlformats.org/officeDocument/2006/relationships/image" Target="../media/image442.emf"/><Relationship Id="rId55" Type="http://schemas.openxmlformats.org/officeDocument/2006/relationships/customXml" Target="../ink/ink442.xml"/><Relationship Id="rId76" Type="http://schemas.openxmlformats.org/officeDocument/2006/relationships/image" Target="../media/image455.emf"/><Relationship Id="rId97" Type="http://schemas.openxmlformats.org/officeDocument/2006/relationships/customXml" Target="../ink/ink463.xml"/><Relationship Id="rId104" Type="http://schemas.openxmlformats.org/officeDocument/2006/relationships/image" Target="../media/image469.emf"/><Relationship Id="rId120" Type="http://schemas.openxmlformats.org/officeDocument/2006/relationships/image" Target="../media/image476.emf"/><Relationship Id="rId125" Type="http://schemas.openxmlformats.org/officeDocument/2006/relationships/customXml" Target="../ink/ink477.xml"/><Relationship Id="rId7" Type="http://schemas.openxmlformats.org/officeDocument/2006/relationships/hyperlink" Target="https://commons.wikimedia.org/wiki/File:Gadus_morhua_Cod-2b-Atlanterhavsparken-Norway.JPG" TargetMode="External"/><Relationship Id="rId71" Type="http://schemas.openxmlformats.org/officeDocument/2006/relationships/customXml" Target="../ink/ink450.xml"/><Relationship Id="rId92" Type="http://schemas.openxmlformats.org/officeDocument/2006/relationships/image" Target="../media/image463.emf"/><Relationship Id="rId2" Type="http://schemas.openxmlformats.org/officeDocument/2006/relationships/notesSlide" Target="../notesSlides/notesSlide22.xml"/><Relationship Id="rId29" Type="http://schemas.openxmlformats.org/officeDocument/2006/relationships/customXml" Target="../ink/ink429.xml"/><Relationship Id="rId24" Type="http://schemas.openxmlformats.org/officeDocument/2006/relationships/image" Target="../media/image429.emf"/><Relationship Id="rId40" Type="http://schemas.openxmlformats.org/officeDocument/2006/relationships/image" Target="../media/image437.emf"/><Relationship Id="rId45" Type="http://schemas.openxmlformats.org/officeDocument/2006/relationships/customXml" Target="../ink/ink437.xml"/><Relationship Id="rId66" Type="http://schemas.openxmlformats.org/officeDocument/2006/relationships/image" Target="../media/image450.emf"/><Relationship Id="rId87" Type="http://schemas.openxmlformats.org/officeDocument/2006/relationships/customXml" Target="../ink/ink458.xml"/><Relationship Id="rId110" Type="http://schemas.openxmlformats.org/officeDocument/2006/relationships/image" Target="../media/image132.emf"/><Relationship Id="rId115" Type="http://schemas.openxmlformats.org/officeDocument/2006/relationships/customXml" Target="../ink/ink472.xml"/><Relationship Id="rId131" Type="http://schemas.openxmlformats.org/officeDocument/2006/relationships/customXml" Target="../ink/ink480.xml"/><Relationship Id="rId136" Type="http://schemas.openxmlformats.org/officeDocument/2006/relationships/image" Target="../media/image484.emf"/><Relationship Id="rId61" Type="http://schemas.openxmlformats.org/officeDocument/2006/relationships/customXml" Target="../ink/ink445.xml"/><Relationship Id="rId82" Type="http://schemas.openxmlformats.org/officeDocument/2006/relationships/image" Target="../media/image458.emf"/><Relationship Id="rId19" Type="http://schemas.openxmlformats.org/officeDocument/2006/relationships/customXml" Target="../ink/ink424.xml"/></Relationships>
</file>

<file path=ppt/slides/_rels/slide3.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image" Target="NULL"/><Relationship Id="rId7"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32.xml"/><Relationship Id="rId11" Type="http://schemas.openxmlformats.org/officeDocument/2006/relationships/image" Target="../media/image35.emf"/><Relationship Id="rId5" Type="http://schemas.openxmlformats.org/officeDocument/2006/relationships/image" Target="../media/image32.emf"/><Relationship Id="rId10" Type="http://schemas.openxmlformats.org/officeDocument/2006/relationships/customXml" Target="../ink/ink34.xml"/><Relationship Id="rId4" Type="http://schemas.openxmlformats.org/officeDocument/2006/relationships/customXml" Target="../ink/ink31.xml"/><Relationship Id="rId9" Type="http://schemas.openxmlformats.org/officeDocument/2006/relationships/image" Target="../media/image34.emf"/></Relationships>
</file>

<file path=ppt/slides/_rels/slide4.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customXml" Target="../ink/ink40.xml"/><Relationship Id="rId18" Type="http://schemas.openxmlformats.org/officeDocument/2006/relationships/image" Target="../media/image43.emf"/><Relationship Id="rId3" Type="http://schemas.openxmlformats.org/officeDocument/2006/relationships/customXml" Target="../ink/ink35.xml"/><Relationship Id="rId21" Type="http://schemas.openxmlformats.org/officeDocument/2006/relationships/customXml" Target="../ink/ink44.xml"/><Relationship Id="rId7" Type="http://schemas.openxmlformats.org/officeDocument/2006/relationships/customXml" Target="../ink/ink37.xml"/><Relationship Id="rId12" Type="http://schemas.openxmlformats.org/officeDocument/2006/relationships/image" Target="../media/image40.emf"/><Relationship Id="rId17" Type="http://schemas.openxmlformats.org/officeDocument/2006/relationships/customXml" Target="../ink/ink42.xml"/><Relationship Id="rId2" Type="http://schemas.openxmlformats.org/officeDocument/2006/relationships/notesSlide" Target="../notesSlides/notesSlide4.xml"/><Relationship Id="rId16" Type="http://schemas.openxmlformats.org/officeDocument/2006/relationships/image" Target="../media/image42.emf"/><Relationship Id="rId20" Type="http://schemas.openxmlformats.org/officeDocument/2006/relationships/image" Target="../media/image44.emf"/><Relationship Id="rId1" Type="http://schemas.openxmlformats.org/officeDocument/2006/relationships/slideLayout" Target="../slideLayouts/slideLayout7.xml"/><Relationship Id="rId6" Type="http://schemas.openxmlformats.org/officeDocument/2006/relationships/image" Target="../media/image37.emf"/><Relationship Id="rId11" Type="http://schemas.openxmlformats.org/officeDocument/2006/relationships/customXml" Target="../ink/ink39.xml"/><Relationship Id="rId5" Type="http://schemas.openxmlformats.org/officeDocument/2006/relationships/customXml" Target="../ink/ink36.xml"/><Relationship Id="rId15" Type="http://schemas.openxmlformats.org/officeDocument/2006/relationships/customXml" Target="../ink/ink41.xml"/><Relationship Id="rId10" Type="http://schemas.openxmlformats.org/officeDocument/2006/relationships/image" Target="../media/image39.emf"/><Relationship Id="rId19" Type="http://schemas.openxmlformats.org/officeDocument/2006/relationships/customXml" Target="../ink/ink43.xml"/><Relationship Id="rId4" Type="http://schemas.openxmlformats.org/officeDocument/2006/relationships/image" Target="../media/image36.emf"/><Relationship Id="rId9" Type="http://schemas.openxmlformats.org/officeDocument/2006/relationships/customXml" Target="../ink/ink38.xml"/><Relationship Id="rId14" Type="http://schemas.openxmlformats.org/officeDocument/2006/relationships/image" Target="../media/image41.emf"/><Relationship Id="rId22" Type="http://schemas.openxmlformats.org/officeDocument/2006/relationships/image" Target="../media/image45.emf"/></Relationships>
</file>

<file path=ppt/slides/_rels/slide5.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customXml" Target="../ink/ink50.xml"/><Relationship Id="rId3" Type="http://schemas.openxmlformats.org/officeDocument/2006/relationships/customXml" Target="../ink/ink45.xml"/><Relationship Id="rId7" Type="http://schemas.openxmlformats.org/officeDocument/2006/relationships/customXml" Target="../ink/ink47.xml"/><Relationship Id="rId12" Type="http://schemas.openxmlformats.org/officeDocument/2006/relationships/image" Target="../media/image50.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7.emf"/><Relationship Id="rId11" Type="http://schemas.openxmlformats.org/officeDocument/2006/relationships/customXml" Target="../ink/ink49.xml"/><Relationship Id="rId5" Type="http://schemas.openxmlformats.org/officeDocument/2006/relationships/customXml" Target="../ink/ink46.xml"/><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customXml" Target="../ink/ink48.xml"/><Relationship Id="rId14" Type="http://schemas.openxmlformats.org/officeDocument/2006/relationships/image" Target="../media/image51.emf"/></Relationships>
</file>

<file path=ppt/slides/_rels/slide6.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customXml" Target="../ink/ink56.xml"/><Relationship Id="rId18" Type="http://schemas.openxmlformats.org/officeDocument/2006/relationships/image" Target="../media/image59.emf"/><Relationship Id="rId26" Type="http://schemas.openxmlformats.org/officeDocument/2006/relationships/image" Target="../media/image63.emf"/><Relationship Id="rId3" Type="http://schemas.openxmlformats.org/officeDocument/2006/relationships/customXml" Target="../ink/ink51.xml"/><Relationship Id="rId21" Type="http://schemas.openxmlformats.org/officeDocument/2006/relationships/customXml" Target="../ink/ink60.xml"/><Relationship Id="rId34" Type="http://schemas.openxmlformats.org/officeDocument/2006/relationships/image" Target="../media/image67.emf"/><Relationship Id="rId7" Type="http://schemas.openxmlformats.org/officeDocument/2006/relationships/customXml" Target="../ink/ink53.xml"/><Relationship Id="rId12" Type="http://schemas.openxmlformats.org/officeDocument/2006/relationships/image" Target="../media/image56.emf"/><Relationship Id="rId17" Type="http://schemas.openxmlformats.org/officeDocument/2006/relationships/customXml" Target="../ink/ink58.xml"/><Relationship Id="rId25" Type="http://schemas.openxmlformats.org/officeDocument/2006/relationships/customXml" Target="../ink/ink62.xml"/><Relationship Id="rId33" Type="http://schemas.openxmlformats.org/officeDocument/2006/relationships/customXml" Target="../ink/ink66.xml"/><Relationship Id="rId2" Type="http://schemas.openxmlformats.org/officeDocument/2006/relationships/notesSlide" Target="../notesSlides/notesSlide6.xml"/><Relationship Id="rId16" Type="http://schemas.openxmlformats.org/officeDocument/2006/relationships/image" Target="../media/image58.emf"/><Relationship Id="rId20" Type="http://schemas.openxmlformats.org/officeDocument/2006/relationships/image" Target="../media/image60.emf"/><Relationship Id="rId29" Type="http://schemas.openxmlformats.org/officeDocument/2006/relationships/customXml" Target="../ink/ink64.xml"/><Relationship Id="rId1" Type="http://schemas.openxmlformats.org/officeDocument/2006/relationships/slideLayout" Target="../slideLayouts/slideLayout7.xml"/><Relationship Id="rId6" Type="http://schemas.openxmlformats.org/officeDocument/2006/relationships/image" Target="../media/image53.emf"/><Relationship Id="rId11" Type="http://schemas.openxmlformats.org/officeDocument/2006/relationships/customXml" Target="../ink/ink55.xml"/><Relationship Id="rId24" Type="http://schemas.openxmlformats.org/officeDocument/2006/relationships/image" Target="../media/image62.emf"/><Relationship Id="rId32" Type="http://schemas.openxmlformats.org/officeDocument/2006/relationships/image" Target="../media/image66.emf"/><Relationship Id="rId5" Type="http://schemas.openxmlformats.org/officeDocument/2006/relationships/customXml" Target="../ink/ink52.xml"/><Relationship Id="rId15" Type="http://schemas.openxmlformats.org/officeDocument/2006/relationships/customXml" Target="../ink/ink57.xml"/><Relationship Id="rId23" Type="http://schemas.openxmlformats.org/officeDocument/2006/relationships/customXml" Target="../ink/ink61.xml"/><Relationship Id="rId28" Type="http://schemas.openxmlformats.org/officeDocument/2006/relationships/image" Target="../media/image64.emf"/><Relationship Id="rId10" Type="http://schemas.openxmlformats.org/officeDocument/2006/relationships/image" Target="../media/image55.emf"/><Relationship Id="rId19" Type="http://schemas.openxmlformats.org/officeDocument/2006/relationships/customXml" Target="../ink/ink59.xml"/><Relationship Id="rId31" Type="http://schemas.openxmlformats.org/officeDocument/2006/relationships/customXml" Target="../ink/ink65.xml"/><Relationship Id="rId4" Type="http://schemas.openxmlformats.org/officeDocument/2006/relationships/image" Target="../media/image52.emf"/><Relationship Id="rId9" Type="http://schemas.openxmlformats.org/officeDocument/2006/relationships/customXml" Target="../ink/ink54.xml"/><Relationship Id="rId14" Type="http://schemas.openxmlformats.org/officeDocument/2006/relationships/image" Target="../media/image57.emf"/><Relationship Id="rId22" Type="http://schemas.openxmlformats.org/officeDocument/2006/relationships/image" Target="../media/image61.emf"/><Relationship Id="rId27" Type="http://schemas.openxmlformats.org/officeDocument/2006/relationships/customXml" Target="../ink/ink63.xml"/><Relationship Id="rId30" Type="http://schemas.openxmlformats.org/officeDocument/2006/relationships/image" Target="../media/image65.emf"/></Relationships>
</file>

<file path=ppt/slides/_rels/slide7.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5.png"/><Relationship Id="rId7" Type="http://schemas.openxmlformats.org/officeDocument/2006/relationships/customXml" Target="../ink/ink6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customXml" Target="../ink/ink6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3" Type="http://schemas.openxmlformats.org/officeDocument/2006/relationships/image" Target="../media/image74.emf"/><Relationship Id="rId18" Type="http://schemas.openxmlformats.org/officeDocument/2006/relationships/customXml" Target="../ink/ink76.xml"/><Relationship Id="rId26" Type="http://schemas.openxmlformats.org/officeDocument/2006/relationships/customXml" Target="../ink/ink80.xml"/><Relationship Id="rId39" Type="http://schemas.openxmlformats.org/officeDocument/2006/relationships/image" Target="../media/image87.emf"/><Relationship Id="rId3" Type="http://schemas.openxmlformats.org/officeDocument/2006/relationships/image" Target="../media/image7.png"/><Relationship Id="rId21" Type="http://schemas.openxmlformats.org/officeDocument/2006/relationships/image" Target="../media/image78.emf"/><Relationship Id="rId34" Type="http://schemas.openxmlformats.org/officeDocument/2006/relationships/customXml" Target="../ink/ink84.xml"/><Relationship Id="rId42" Type="http://schemas.openxmlformats.org/officeDocument/2006/relationships/customXml" Target="../ink/ink88.xml"/><Relationship Id="rId47" Type="http://schemas.openxmlformats.org/officeDocument/2006/relationships/image" Target="../media/image91.emf"/><Relationship Id="rId7" Type="http://schemas.openxmlformats.org/officeDocument/2006/relationships/image" Target="../media/image71.emf"/><Relationship Id="rId12" Type="http://schemas.openxmlformats.org/officeDocument/2006/relationships/customXml" Target="../ink/ink73.xml"/><Relationship Id="rId17" Type="http://schemas.openxmlformats.org/officeDocument/2006/relationships/image" Target="../media/image76.emf"/><Relationship Id="rId25" Type="http://schemas.openxmlformats.org/officeDocument/2006/relationships/image" Target="../media/image80.emf"/><Relationship Id="rId33" Type="http://schemas.openxmlformats.org/officeDocument/2006/relationships/image" Target="../media/image84.emf"/><Relationship Id="rId38" Type="http://schemas.openxmlformats.org/officeDocument/2006/relationships/customXml" Target="../ink/ink86.xml"/><Relationship Id="rId46" Type="http://schemas.openxmlformats.org/officeDocument/2006/relationships/customXml" Target="../ink/ink90.xml"/><Relationship Id="rId2" Type="http://schemas.openxmlformats.org/officeDocument/2006/relationships/notesSlide" Target="../notesSlides/notesSlide8.xml"/><Relationship Id="rId16" Type="http://schemas.openxmlformats.org/officeDocument/2006/relationships/customXml" Target="../ink/ink75.xml"/><Relationship Id="rId20" Type="http://schemas.openxmlformats.org/officeDocument/2006/relationships/customXml" Target="../ink/ink77.xml"/><Relationship Id="rId29" Type="http://schemas.openxmlformats.org/officeDocument/2006/relationships/image" Target="../media/image82.emf"/><Relationship Id="rId41" Type="http://schemas.openxmlformats.org/officeDocument/2006/relationships/image" Target="../media/image88.emf"/><Relationship Id="rId1" Type="http://schemas.openxmlformats.org/officeDocument/2006/relationships/slideLayout" Target="../slideLayouts/slideLayout7.xml"/><Relationship Id="rId6" Type="http://schemas.openxmlformats.org/officeDocument/2006/relationships/customXml" Target="../ink/ink70.xml"/><Relationship Id="rId11" Type="http://schemas.openxmlformats.org/officeDocument/2006/relationships/image" Target="../media/image73.emf"/><Relationship Id="rId24" Type="http://schemas.openxmlformats.org/officeDocument/2006/relationships/customXml" Target="../ink/ink79.xml"/><Relationship Id="rId32" Type="http://schemas.openxmlformats.org/officeDocument/2006/relationships/customXml" Target="../ink/ink83.xml"/><Relationship Id="rId37" Type="http://schemas.openxmlformats.org/officeDocument/2006/relationships/image" Target="../media/image86.emf"/><Relationship Id="rId40" Type="http://schemas.openxmlformats.org/officeDocument/2006/relationships/customXml" Target="../ink/ink87.xml"/><Relationship Id="rId45" Type="http://schemas.openxmlformats.org/officeDocument/2006/relationships/image" Target="../media/image90.emf"/><Relationship Id="rId5" Type="http://schemas.openxmlformats.org/officeDocument/2006/relationships/image" Target="../media/image70.emf"/><Relationship Id="rId15" Type="http://schemas.openxmlformats.org/officeDocument/2006/relationships/image" Target="../media/image75.emf"/><Relationship Id="rId23" Type="http://schemas.openxmlformats.org/officeDocument/2006/relationships/image" Target="../media/image79.emf"/><Relationship Id="rId28" Type="http://schemas.openxmlformats.org/officeDocument/2006/relationships/customXml" Target="../ink/ink81.xml"/><Relationship Id="rId36" Type="http://schemas.openxmlformats.org/officeDocument/2006/relationships/customXml" Target="../ink/ink85.xml"/><Relationship Id="rId49" Type="http://schemas.openxmlformats.org/officeDocument/2006/relationships/image" Target="../media/image92.emf"/><Relationship Id="rId10" Type="http://schemas.openxmlformats.org/officeDocument/2006/relationships/customXml" Target="../ink/ink72.xml"/><Relationship Id="rId19" Type="http://schemas.openxmlformats.org/officeDocument/2006/relationships/image" Target="../media/image77.emf"/><Relationship Id="rId31" Type="http://schemas.openxmlformats.org/officeDocument/2006/relationships/image" Target="../media/image83.emf"/><Relationship Id="rId44" Type="http://schemas.openxmlformats.org/officeDocument/2006/relationships/customXml" Target="../ink/ink89.xml"/><Relationship Id="rId4" Type="http://schemas.openxmlformats.org/officeDocument/2006/relationships/customXml" Target="../ink/ink69.xml"/><Relationship Id="rId9" Type="http://schemas.openxmlformats.org/officeDocument/2006/relationships/image" Target="../media/image72.emf"/><Relationship Id="rId14" Type="http://schemas.openxmlformats.org/officeDocument/2006/relationships/customXml" Target="../ink/ink74.xml"/><Relationship Id="rId22" Type="http://schemas.openxmlformats.org/officeDocument/2006/relationships/customXml" Target="../ink/ink78.xml"/><Relationship Id="rId27" Type="http://schemas.openxmlformats.org/officeDocument/2006/relationships/image" Target="../media/image81.emf"/><Relationship Id="rId30" Type="http://schemas.openxmlformats.org/officeDocument/2006/relationships/customXml" Target="../ink/ink82.xml"/><Relationship Id="rId35" Type="http://schemas.openxmlformats.org/officeDocument/2006/relationships/image" Target="../media/image85.emf"/><Relationship Id="rId43" Type="http://schemas.openxmlformats.org/officeDocument/2006/relationships/image" Target="../media/image89.emf"/><Relationship Id="rId48" Type="http://schemas.openxmlformats.org/officeDocument/2006/relationships/customXml" Target="../ink/ink91.xml"/><Relationship Id="rId8" Type="http://schemas.openxmlformats.org/officeDocument/2006/relationships/customXml" Target="../ink/ink71.xml"/></Relationships>
</file>

<file path=ppt/slides/_rels/slide9.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customXml" Target="../ink/ink97.xml"/><Relationship Id="rId18" Type="http://schemas.openxmlformats.org/officeDocument/2006/relationships/image" Target="../media/image100.emf"/><Relationship Id="rId26" Type="http://schemas.openxmlformats.org/officeDocument/2006/relationships/image" Target="../media/image104.emf"/><Relationship Id="rId39" Type="http://schemas.openxmlformats.org/officeDocument/2006/relationships/customXml" Target="../ink/ink110.xml"/><Relationship Id="rId3" Type="http://schemas.openxmlformats.org/officeDocument/2006/relationships/customXml" Target="../ink/ink92.xml"/><Relationship Id="rId21" Type="http://schemas.openxmlformats.org/officeDocument/2006/relationships/customXml" Target="../ink/ink101.xml"/><Relationship Id="rId34" Type="http://schemas.openxmlformats.org/officeDocument/2006/relationships/image" Target="../media/image108.emf"/><Relationship Id="rId42" Type="http://schemas.openxmlformats.org/officeDocument/2006/relationships/image" Target="../media/image112.emf"/><Relationship Id="rId7" Type="http://schemas.openxmlformats.org/officeDocument/2006/relationships/customXml" Target="../ink/ink94.xml"/><Relationship Id="rId12" Type="http://schemas.openxmlformats.org/officeDocument/2006/relationships/image" Target="../media/image97.emf"/><Relationship Id="rId17" Type="http://schemas.openxmlformats.org/officeDocument/2006/relationships/customXml" Target="../ink/ink99.xml"/><Relationship Id="rId25" Type="http://schemas.openxmlformats.org/officeDocument/2006/relationships/customXml" Target="../ink/ink103.xml"/><Relationship Id="rId33" Type="http://schemas.openxmlformats.org/officeDocument/2006/relationships/customXml" Target="../ink/ink107.xml"/><Relationship Id="rId38" Type="http://schemas.openxmlformats.org/officeDocument/2006/relationships/image" Target="../media/image110.emf"/><Relationship Id="rId46" Type="http://schemas.openxmlformats.org/officeDocument/2006/relationships/image" Target="../media/image114.emf"/><Relationship Id="rId2" Type="http://schemas.openxmlformats.org/officeDocument/2006/relationships/notesSlide" Target="../notesSlides/notesSlide9.xml"/><Relationship Id="rId16" Type="http://schemas.openxmlformats.org/officeDocument/2006/relationships/image" Target="../media/image99.emf"/><Relationship Id="rId20" Type="http://schemas.openxmlformats.org/officeDocument/2006/relationships/image" Target="../media/image101.emf"/><Relationship Id="rId29" Type="http://schemas.openxmlformats.org/officeDocument/2006/relationships/customXml" Target="../ink/ink105.xml"/><Relationship Id="rId41" Type="http://schemas.openxmlformats.org/officeDocument/2006/relationships/customXml" Target="../ink/ink111.xml"/><Relationship Id="rId1" Type="http://schemas.openxmlformats.org/officeDocument/2006/relationships/slideLayout" Target="../slideLayouts/slideLayout7.xml"/><Relationship Id="rId6" Type="http://schemas.openxmlformats.org/officeDocument/2006/relationships/image" Target="../media/image94.emf"/><Relationship Id="rId11" Type="http://schemas.openxmlformats.org/officeDocument/2006/relationships/customXml" Target="../ink/ink96.xml"/><Relationship Id="rId24" Type="http://schemas.openxmlformats.org/officeDocument/2006/relationships/image" Target="../media/image103.emf"/><Relationship Id="rId32" Type="http://schemas.openxmlformats.org/officeDocument/2006/relationships/image" Target="../media/image107.emf"/><Relationship Id="rId37" Type="http://schemas.openxmlformats.org/officeDocument/2006/relationships/customXml" Target="../ink/ink109.xml"/><Relationship Id="rId40" Type="http://schemas.openxmlformats.org/officeDocument/2006/relationships/image" Target="../media/image111.emf"/><Relationship Id="rId45" Type="http://schemas.openxmlformats.org/officeDocument/2006/relationships/customXml" Target="../ink/ink113.xml"/><Relationship Id="rId5" Type="http://schemas.openxmlformats.org/officeDocument/2006/relationships/customXml" Target="../ink/ink93.xml"/><Relationship Id="rId15" Type="http://schemas.openxmlformats.org/officeDocument/2006/relationships/customXml" Target="../ink/ink98.xml"/><Relationship Id="rId23" Type="http://schemas.openxmlformats.org/officeDocument/2006/relationships/customXml" Target="../ink/ink102.xml"/><Relationship Id="rId28" Type="http://schemas.openxmlformats.org/officeDocument/2006/relationships/image" Target="../media/image105.emf"/><Relationship Id="rId36" Type="http://schemas.openxmlformats.org/officeDocument/2006/relationships/image" Target="../media/image109.emf"/><Relationship Id="rId10" Type="http://schemas.openxmlformats.org/officeDocument/2006/relationships/image" Target="../media/image96.emf"/><Relationship Id="rId19" Type="http://schemas.openxmlformats.org/officeDocument/2006/relationships/customXml" Target="../ink/ink100.xml"/><Relationship Id="rId31" Type="http://schemas.openxmlformats.org/officeDocument/2006/relationships/customXml" Target="../ink/ink106.xml"/><Relationship Id="rId44" Type="http://schemas.openxmlformats.org/officeDocument/2006/relationships/image" Target="../media/image113.emf"/><Relationship Id="rId4" Type="http://schemas.openxmlformats.org/officeDocument/2006/relationships/image" Target="../media/image93.emf"/><Relationship Id="rId9" Type="http://schemas.openxmlformats.org/officeDocument/2006/relationships/customXml" Target="../ink/ink95.xml"/><Relationship Id="rId14" Type="http://schemas.openxmlformats.org/officeDocument/2006/relationships/image" Target="../media/image98.emf"/><Relationship Id="rId22" Type="http://schemas.openxmlformats.org/officeDocument/2006/relationships/image" Target="../media/image102.emf"/><Relationship Id="rId27" Type="http://schemas.openxmlformats.org/officeDocument/2006/relationships/customXml" Target="../ink/ink104.xml"/><Relationship Id="rId30" Type="http://schemas.openxmlformats.org/officeDocument/2006/relationships/image" Target="../media/image106.emf"/><Relationship Id="rId35" Type="http://schemas.openxmlformats.org/officeDocument/2006/relationships/customXml" Target="../ink/ink108.xml"/><Relationship Id="rId43" Type="http://schemas.openxmlformats.org/officeDocument/2006/relationships/customXml" Target="../ink/ink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599425" y="159476"/>
            <a:ext cx="2659574" cy="523220"/>
          </a:xfrm>
          <a:prstGeom prst="rect">
            <a:avLst/>
          </a:prstGeom>
          <a:noFill/>
        </p:spPr>
        <p:txBody>
          <a:bodyPr wrap="none" rtlCol="0">
            <a:spAutoFit/>
          </a:bodyPr>
          <a:lstStyle/>
          <a:p>
            <a:r>
              <a:rPr lang="de-DE" sz="2800" b="1" dirty="0" smtClean="0"/>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117080" y="5762816"/>
            <a:ext cx="7730706"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5. Termin </a:t>
            </a:r>
            <a:r>
              <a:rPr lang="de-DE" sz="1400" b="1" dirty="0" err="1" smtClean="0"/>
              <a:t>WiSe</a:t>
            </a:r>
            <a:r>
              <a:rPr lang="de-DE" sz="1400" b="1" dirty="0" smtClean="0"/>
              <a:t> 2021</a:t>
            </a:r>
          </a:p>
          <a:p>
            <a:pPr algn="ctr"/>
            <a:r>
              <a:rPr lang="de-DE" sz="1400" b="1" dirty="0">
                <a:hlinkClick r:id="rId4"/>
              </a:rPr>
              <a:t>http://</a:t>
            </a:r>
            <a:r>
              <a:rPr lang="de-DE" sz="1400" b="1" dirty="0" smtClean="0">
                <a:hlinkClick r:id="rId4"/>
              </a:rPr>
              <a:t>www.bernhardkoester.de/vorlesungen/Makro_Jade_WiSe_2021/Makro_Jade_WiSe2021.html</a:t>
            </a:r>
            <a:endParaRPr lang="de-DE" sz="1400" b="1" dirty="0" smtClean="0"/>
          </a:p>
        </p:txBody>
      </p:sp>
      <p:sp>
        <p:nvSpPr>
          <p:cNvPr id="13" name="Textfeld 12"/>
          <p:cNvSpPr txBox="1"/>
          <p:nvPr/>
        </p:nvSpPr>
        <p:spPr>
          <a:xfrm>
            <a:off x="3717774" y="1120334"/>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6" name="Freihand 5"/>
              <p14:cNvContentPartPr/>
              <p14:nvPr/>
            </p14:nvContentPartPr>
            <p14:xfrm>
              <a:off x="11176653" y="135081"/>
              <a:ext cx="523440" cy="589680"/>
            </p14:xfrm>
          </p:contentPart>
        </mc:Choice>
        <mc:Fallback xmlns="">
          <p:pic>
            <p:nvPicPr>
              <p:cNvPr id="6" name="Freihand 5"/>
              <p:cNvPicPr/>
              <p:nvPr/>
            </p:nvPicPr>
            <p:blipFill>
              <a:blip r:embed="rId6"/>
              <a:stretch>
                <a:fillRect/>
              </a:stretch>
            </p:blipFill>
            <p:spPr>
              <a:xfrm>
                <a:off x="11161893" y="124281"/>
                <a:ext cx="553320" cy="61524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t>
            </a:r>
            <a:r>
              <a:rPr lang="de-DE" sz="3266" dirty="0" smtClean="0">
                <a:latin typeface="Arial" pitchFamily="18"/>
                <a:ea typeface="Droid Sans Fallback" pitchFamily="2"/>
                <a:cs typeface="Lohit Hindi" pitchFamily="2"/>
              </a:rPr>
              <a:t>AS-AD-Modell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smtClean="0">
                <a:latin typeface="Times New Roman" pitchFamily="18"/>
                <a:ea typeface="Droid Sans Fallback" pitchFamily="2"/>
                <a:cs typeface="Lohit Hindi" pitchFamily="2"/>
              </a:rPr>
              <a:t>*</a:t>
            </a:r>
            <a:endParaRPr lang="de-DE" sz="1633" baseline="33000" dirty="0">
              <a:latin typeface="Times New Roman"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72571" y="4080255"/>
            <a:ext cx="8719332"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endParaRPr lang="de-DE" sz="2000" dirty="0" smtClean="0">
              <a:latin typeface="Times New Roman" pitchFamily="18"/>
              <a:ea typeface="Droid Sans Fallback" pitchFamily="2"/>
              <a:cs typeface="Lohit Hindi" pitchFamily="2"/>
            </a:endParaRPr>
          </a:p>
          <a:p>
            <a:pPr hangingPunct="0"/>
            <a:endParaRPr lang="de-DE" sz="2000" dirty="0" smtClean="0">
              <a:latin typeface="Times New Roman" pitchFamily="18"/>
              <a:ea typeface="Droid Sans Fallback" pitchFamily="2"/>
              <a:cs typeface="Lohit Hindi" pitchFamily="2"/>
            </a:endParaRPr>
          </a:p>
          <a:p>
            <a:pPr hangingPunct="0"/>
            <a:r>
              <a:rPr lang="de-DE" sz="2000" dirty="0" smtClean="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smtClean="0">
                <a:latin typeface="Times New Roman" pitchFamily="18"/>
                <a:ea typeface="Droid Sans Fallback" pitchFamily="2"/>
                <a:cs typeface="Lohit Hindi" pitchFamily="2"/>
              </a:rPr>
              <a:t>Insgesamt resultiert </a:t>
            </a:r>
            <a:r>
              <a:rPr lang="de-DE" sz="2000" dirty="0">
                <a:latin typeface="Times New Roman" pitchFamily="18"/>
                <a:ea typeface="Droid Sans Fallback" pitchFamily="2"/>
                <a:cs typeface="Lohit Hindi" pitchFamily="2"/>
              </a:rPr>
              <a:t>das (kurzfristige) gesamtwirtschaftliche Gleichgewicht </a:t>
            </a:r>
            <a:r>
              <a:rPr lang="de-DE" sz="2000" dirty="0" smtClean="0">
                <a:latin typeface="Times New Roman" pitchFamily="18"/>
                <a:ea typeface="Droid Sans Fallback" pitchFamily="2"/>
                <a:cs typeface="Lohit Hindi" pitchFamily="2"/>
              </a:rPr>
              <a:t>(p</a:t>
            </a:r>
            <a:r>
              <a:rPr lang="de-DE" sz="2000" baseline="33000" dirty="0" smtClean="0">
                <a:latin typeface="Times New Roman" pitchFamily="18"/>
                <a:ea typeface="Droid Sans Fallback" pitchFamily="2"/>
                <a:cs typeface="Lohit Hindi" pitchFamily="2"/>
              </a:rPr>
              <a:t>*</a:t>
            </a:r>
            <a:r>
              <a:rPr lang="de-DE" sz="2000" dirty="0" smtClean="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8" name="Freihand 17"/>
              <p14:cNvContentPartPr/>
              <p14:nvPr/>
            </p14:nvContentPartPr>
            <p14:xfrm>
              <a:off x="4212093" y="794601"/>
              <a:ext cx="3100320" cy="2714760"/>
            </p14:xfrm>
          </p:contentPart>
        </mc:Choice>
        <mc:Fallback xmlns="">
          <p:pic>
            <p:nvPicPr>
              <p:cNvPr id="18" name="Freihand 17"/>
              <p:cNvPicPr/>
              <p:nvPr/>
            </p:nvPicPr>
            <p:blipFill>
              <a:blip r:embed="rId4"/>
              <a:stretch>
                <a:fillRect/>
              </a:stretch>
            </p:blipFill>
            <p:spPr>
              <a:xfrm>
                <a:off x="4194453" y="782361"/>
                <a:ext cx="3136320" cy="2744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Freihand 19"/>
              <p14:cNvContentPartPr/>
              <p14:nvPr/>
            </p14:nvContentPartPr>
            <p14:xfrm>
              <a:off x="7578453" y="6579081"/>
              <a:ext cx="1207080" cy="69480"/>
            </p14:xfrm>
          </p:contentPart>
        </mc:Choice>
        <mc:Fallback xmlns="">
          <p:pic>
            <p:nvPicPr>
              <p:cNvPr id="20" name="Freihand 19"/>
              <p:cNvPicPr/>
              <p:nvPr/>
            </p:nvPicPr>
            <p:blipFill>
              <a:blip r:embed="rId6"/>
              <a:stretch>
                <a:fillRect/>
              </a:stretch>
            </p:blipFill>
            <p:spPr>
              <a:xfrm>
                <a:off x="7564773" y="6560721"/>
                <a:ext cx="1239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Freihand 24"/>
              <p14:cNvContentPartPr/>
              <p14:nvPr/>
            </p14:nvContentPartPr>
            <p14:xfrm>
              <a:off x="2831133" y="5762961"/>
              <a:ext cx="1518840" cy="474840"/>
            </p14:xfrm>
          </p:contentPart>
        </mc:Choice>
        <mc:Fallback xmlns="">
          <p:pic>
            <p:nvPicPr>
              <p:cNvPr id="25" name="Freihand 24"/>
              <p:cNvPicPr/>
              <p:nvPr/>
            </p:nvPicPr>
            <p:blipFill>
              <a:blip r:embed="rId8"/>
              <a:stretch>
                <a:fillRect/>
              </a:stretch>
            </p:blipFill>
            <p:spPr>
              <a:xfrm>
                <a:off x="2816013" y="5746401"/>
                <a:ext cx="1548360" cy="510840"/>
              </a:xfrm>
              <a:prstGeom prst="rect">
                <a:avLst/>
              </a:prstGeom>
            </p:spPr>
          </p:pic>
        </mc:Fallback>
      </mc:AlternateContent>
    </p:spTree>
    <p:extLst>
      <p:ext uri="{BB962C8B-B14F-4D97-AF65-F5344CB8AC3E}">
        <p14:creationId xmlns:p14="http://schemas.microsoft.com/office/powerpoint/2010/main" val="150917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smtClean="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smtClean="0">
                <a:latin typeface="Times New Roman" pitchFamily="18"/>
                <a:ea typeface="Droid Sans Fallback" pitchFamily="2"/>
                <a:cs typeface="Lohit Hindi" pitchFamily="2"/>
              </a:rPr>
              <a:t>*</a:t>
            </a:r>
            <a:endParaRPr lang="de-DE" sz="1633" baseline="33000" dirty="0">
              <a:latin typeface="Times New Roman"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54053" y="4344241"/>
            <a:ext cx="8532899" cy="2122527"/>
          </a:xfrm>
          <a:prstGeom prst="rect">
            <a:avLst/>
          </a:prstGeom>
          <a:noFill/>
          <a:ln>
            <a:noFill/>
          </a:ln>
        </p:spPr>
        <p:txBody>
          <a:bodyPr vert="horz" wrap="square" lIns="81646" tIns="40823" rIns="81646" bIns="40823" anchorCtr="0" compatLnSpc="0">
            <a:noAutofit/>
          </a:bodyPr>
          <a:lstStyle/>
          <a:p>
            <a:pPr hangingPunct="0"/>
            <a:r>
              <a:rPr lang="de-DE" sz="2359" dirty="0">
                <a:latin typeface="Times New Roman" pitchFamily="18"/>
                <a:ea typeface="Droid Sans Fallback" pitchFamily="2"/>
                <a:cs typeface="Lohit Hindi" pitchFamily="2"/>
              </a:rPr>
              <a:t>In der langen Frist werden alle Preise als </a:t>
            </a:r>
            <a:r>
              <a:rPr lang="de-DE" sz="2359" dirty="0" smtClean="0">
                <a:latin typeface="Times New Roman" pitchFamily="18"/>
                <a:ea typeface="Droid Sans Fallback" pitchFamily="2"/>
                <a:cs typeface="Lohit Hindi" pitchFamily="2"/>
              </a:rPr>
              <a:t>vollkommen flexibel </a:t>
            </a:r>
            <a:r>
              <a:rPr lang="de-DE" sz="2359" dirty="0">
                <a:latin typeface="Times New Roman" pitchFamily="18"/>
                <a:ea typeface="Droid Sans Fallback" pitchFamily="2"/>
                <a:cs typeface="Lohit Hindi" pitchFamily="2"/>
              </a:rPr>
              <a:t>angenommen und insbesondere gleichen sich die Preiserwartungen den tatsächlichen Preisen an. Damit hängt das langfristige Angebot (natürliches Angebot </a:t>
            </a:r>
            <a:r>
              <a:rPr lang="de-DE" sz="2359" dirty="0" err="1" smtClean="0">
                <a:latin typeface="Times New Roman" pitchFamily="18"/>
                <a:ea typeface="Droid Sans Fallback" pitchFamily="2"/>
                <a:cs typeface="Lohit Hindi" pitchFamily="2"/>
              </a:rPr>
              <a:t>Y</a:t>
            </a:r>
            <a:r>
              <a:rPr lang="de-DE" sz="2359" baseline="-25000" dirty="0" err="1" smtClean="0">
                <a:latin typeface="Times New Roman" pitchFamily="18"/>
                <a:ea typeface="Droid Sans Fallback" pitchFamily="2"/>
                <a:cs typeface="Lohit Hindi" pitchFamily="2"/>
              </a:rPr>
              <a:t>n</a:t>
            </a:r>
            <a:r>
              <a:rPr lang="de-DE" sz="2359" dirty="0" smtClean="0">
                <a:latin typeface="Times New Roman" pitchFamily="18"/>
                <a:ea typeface="Droid Sans Fallback" pitchFamily="2"/>
                <a:cs typeface="Lohit Hindi" pitchFamily="2"/>
              </a:rPr>
              <a:t>) vornehmlich </a:t>
            </a:r>
            <a:r>
              <a:rPr lang="de-DE" sz="2359" dirty="0">
                <a:latin typeface="Times New Roman" pitchFamily="18"/>
                <a:ea typeface="Droid Sans Fallback" pitchFamily="2"/>
                <a:cs typeface="Lohit Hindi" pitchFamily="2"/>
              </a:rPr>
              <a:t>von der Ausstattung mit Produktionsfaktoren </a:t>
            </a:r>
            <a:r>
              <a:rPr lang="de-DE" sz="2359" dirty="0" smtClean="0">
                <a:latin typeface="Times New Roman" pitchFamily="18"/>
                <a:ea typeface="Droid Sans Fallback" pitchFamily="2"/>
                <a:cs typeface="Lohit Hindi" pitchFamily="2"/>
              </a:rPr>
              <a:t>und den Rahmenbedingungen der Volkswirtschaft und </a:t>
            </a:r>
            <a:r>
              <a:rPr lang="de-DE" sz="2359" dirty="0">
                <a:latin typeface="Times New Roman" pitchFamily="18"/>
                <a:ea typeface="Droid Sans Fallback" pitchFamily="2"/>
                <a:cs typeface="Lohit Hindi" pitchFamily="2"/>
              </a:rPr>
              <a:t>der Technologie ab und ist damit </a:t>
            </a:r>
            <a:r>
              <a:rPr lang="de-DE" sz="2359" dirty="0" smtClean="0">
                <a:latin typeface="Times New Roman" pitchFamily="18"/>
                <a:ea typeface="Droid Sans Fallback" pitchFamily="2"/>
                <a:cs typeface="Lohit Hindi" pitchFamily="2"/>
              </a:rPr>
              <a:t>vollkommen preisunelastisch und damit senkrecht.</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smtClean="0">
                <a:latin typeface="Arial" pitchFamily="18"/>
                <a:ea typeface="Droid Sans Fallback" pitchFamily="2"/>
                <a:cs typeface="Lohit Hindi" pitchFamily="2"/>
              </a:rPr>
              <a:t>AS</a:t>
            </a:r>
            <a:r>
              <a:rPr lang="de-DE" baseline="-33000" dirty="0" err="1" smtClean="0">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3" name="Freihand 22"/>
              <p14:cNvContentPartPr/>
              <p14:nvPr/>
            </p14:nvContentPartPr>
            <p14:xfrm>
              <a:off x="7764213" y="208746"/>
              <a:ext cx="4255200" cy="3881880"/>
            </p14:xfrm>
          </p:contentPart>
        </mc:Choice>
        <mc:Fallback xmlns="">
          <p:pic>
            <p:nvPicPr>
              <p:cNvPr id="23" name="Freihand 22"/>
              <p:cNvPicPr/>
              <p:nvPr/>
            </p:nvPicPr>
            <p:blipFill>
              <a:blip r:embed="rId4"/>
              <a:stretch>
                <a:fillRect/>
              </a:stretch>
            </p:blipFill>
            <p:spPr>
              <a:xfrm>
                <a:off x="7747293" y="198666"/>
                <a:ext cx="4291560" cy="391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1" name="Freihand 100"/>
              <p14:cNvContentPartPr/>
              <p14:nvPr/>
            </p14:nvContentPartPr>
            <p14:xfrm>
              <a:off x="11191773" y="3746466"/>
              <a:ext cx="898560" cy="340200"/>
            </p14:xfrm>
          </p:contentPart>
        </mc:Choice>
        <mc:Fallback xmlns="">
          <p:pic>
            <p:nvPicPr>
              <p:cNvPr id="101" name="Freihand 100"/>
              <p:cNvPicPr/>
              <p:nvPr/>
            </p:nvPicPr>
            <p:blipFill>
              <a:blip r:embed="rId6"/>
              <a:stretch>
                <a:fillRect/>
              </a:stretch>
            </p:blipFill>
            <p:spPr>
              <a:xfrm>
                <a:off x="11173053" y="3727386"/>
                <a:ext cx="9306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0" name="Freihand 109"/>
              <p14:cNvContentPartPr/>
              <p14:nvPr/>
            </p14:nvContentPartPr>
            <p14:xfrm>
              <a:off x="5239533" y="3750426"/>
              <a:ext cx="767880" cy="462960"/>
            </p14:xfrm>
          </p:contentPart>
        </mc:Choice>
        <mc:Fallback xmlns="">
          <p:pic>
            <p:nvPicPr>
              <p:cNvPr id="110" name="Freihand 109"/>
              <p:cNvPicPr/>
              <p:nvPr/>
            </p:nvPicPr>
            <p:blipFill>
              <a:blip r:embed="rId8"/>
              <a:stretch>
                <a:fillRect/>
              </a:stretch>
            </p:blipFill>
            <p:spPr>
              <a:xfrm>
                <a:off x="5220093" y="3731346"/>
                <a:ext cx="80676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3" name="Freihand 112"/>
              <p14:cNvContentPartPr/>
              <p14:nvPr/>
            </p14:nvContentPartPr>
            <p14:xfrm>
              <a:off x="5587653" y="727506"/>
              <a:ext cx="33840" cy="3489120"/>
            </p14:xfrm>
          </p:contentPart>
        </mc:Choice>
        <mc:Fallback xmlns="">
          <p:pic>
            <p:nvPicPr>
              <p:cNvPr id="113" name="Freihand 112"/>
              <p:cNvPicPr/>
              <p:nvPr/>
            </p:nvPicPr>
            <p:blipFill>
              <a:blip r:embed="rId10"/>
              <a:stretch>
                <a:fillRect/>
              </a:stretch>
            </p:blipFill>
            <p:spPr>
              <a:xfrm>
                <a:off x="5566053" y="715266"/>
                <a:ext cx="78120" cy="3517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4" name="Freihand 113"/>
              <p14:cNvContentPartPr/>
              <p14:nvPr/>
            </p14:nvContentPartPr>
            <p14:xfrm>
              <a:off x="5745693" y="1266426"/>
              <a:ext cx="359640" cy="405360"/>
            </p14:xfrm>
          </p:contentPart>
        </mc:Choice>
        <mc:Fallback xmlns="">
          <p:pic>
            <p:nvPicPr>
              <p:cNvPr id="114" name="Freihand 113"/>
              <p:cNvPicPr/>
              <p:nvPr/>
            </p:nvPicPr>
            <p:blipFill>
              <a:blip r:embed="rId12"/>
              <a:stretch>
                <a:fillRect/>
              </a:stretch>
            </p:blipFill>
            <p:spPr>
              <a:xfrm>
                <a:off x="5728413" y="1249146"/>
                <a:ext cx="3934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5" name="Freihand 114"/>
              <p14:cNvContentPartPr/>
              <p14:nvPr/>
            </p14:nvContentPartPr>
            <p14:xfrm>
              <a:off x="5298573" y="3784266"/>
              <a:ext cx="324000" cy="450000"/>
            </p14:xfrm>
          </p:contentPart>
        </mc:Choice>
        <mc:Fallback xmlns="">
          <p:pic>
            <p:nvPicPr>
              <p:cNvPr id="115" name="Freihand 114"/>
              <p:cNvPicPr/>
              <p:nvPr/>
            </p:nvPicPr>
            <p:blipFill>
              <a:blip r:embed="rId14"/>
              <a:stretch>
                <a:fillRect/>
              </a:stretch>
            </p:blipFill>
            <p:spPr>
              <a:xfrm>
                <a:off x="5284533" y="3764466"/>
                <a:ext cx="355320" cy="486000"/>
              </a:xfrm>
              <a:prstGeom prst="rect">
                <a:avLst/>
              </a:prstGeom>
            </p:spPr>
          </p:pic>
        </mc:Fallback>
      </mc:AlternateContent>
    </p:spTree>
    <p:extLst>
      <p:ext uri="{BB962C8B-B14F-4D97-AF65-F5344CB8AC3E}">
        <p14:creationId xmlns:p14="http://schemas.microsoft.com/office/powerpoint/2010/main" val="125479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a:t>
            </a:r>
            <a:r>
              <a:rPr lang="de-DE" sz="2903" dirty="0" smtClean="0">
                <a:latin typeface="Times New Roman" pitchFamily="18"/>
                <a:ea typeface="Droid Sans Fallback" pitchFamily="2"/>
                <a:cs typeface="Lohit Hindi" pitchFamily="2"/>
              </a:rPr>
              <a:t>expansiven </a:t>
            </a:r>
            <a:r>
              <a:rPr lang="de-DE" sz="2903" dirty="0">
                <a:latin typeface="Times New Roman" pitchFamily="18"/>
                <a:ea typeface="Droid Sans Fallback" pitchFamily="2"/>
                <a:cs typeface="Lohit Hindi" pitchFamily="2"/>
              </a:rPr>
              <a:t>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6615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LM</a:t>
            </a:r>
            <a:endParaRPr lang="de-DE" dirty="0">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smtClean="0">
                <a:latin typeface="Times New Roman" pitchFamily="18"/>
                <a:ea typeface="Droid Sans Fallback" pitchFamily="2"/>
                <a:cs typeface="Lohit Hindi" pitchFamily="2"/>
              </a:rPr>
              <a:t>Y</a:t>
            </a:r>
            <a:r>
              <a:rPr lang="de-DE" sz="1633" baseline="-33000" dirty="0" err="1" smtClean="0">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IS</a:t>
            </a:r>
            <a:endParaRPr lang="de-DE" dirty="0">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Fiskalpolitik im AS-AD-Modell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smtClean="0">
                <a:latin typeface="Times New Roman" pitchFamily="18"/>
                <a:ea typeface="Droid Sans Fallback" pitchFamily="2"/>
                <a:cs typeface="Lohit Hindi" pitchFamily="2"/>
              </a:rPr>
              <a:t>*</a:t>
            </a:r>
            <a:r>
              <a:rPr lang="de-DE" sz="1633" dirty="0" smtClean="0">
                <a:latin typeface="Times New Roman" pitchFamily="18"/>
                <a:ea typeface="Droid Sans Fallback" pitchFamily="2"/>
                <a:cs typeface="Lohit Hindi" pitchFamily="2"/>
              </a:rPr>
              <a:t>(p</a:t>
            </a:r>
            <a:r>
              <a:rPr lang="de-DE" sz="1633" baseline="-33000" dirty="0" smtClean="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smtClean="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AD</a:t>
            </a:r>
            <a:endParaRPr lang="de-DE" dirty="0">
              <a:latin typeface="Arial" pitchFamily="18"/>
              <a:ea typeface="Droid Sans Fallback" pitchFamily="2"/>
              <a:cs typeface="Lohit Hindi" pitchFamily="2"/>
            </a:endParaRPr>
          </a:p>
        </p:txBody>
      </p:sp>
      <p:cxnSp>
        <p:nvCxnSpPr>
          <p:cNvPr id="34" name="Gerade Verbindung mit Pfeil 33"/>
          <p:cNvCxnSpPr/>
          <p:nvPr/>
        </p:nvCxnSpPr>
        <p:spPr>
          <a:xfrm flipV="1">
            <a:off x="2200902" y="4892783"/>
            <a:ext cx="222578" cy="937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AS</a:t>
            </a:r>
            <a:endParaRPr lang="de-DE" dirty="0">
              <a:latin typeface="Arial" pitchFamily="18"/>
              <a:ea typeface="Droid Sans Fallback" pitchFamily="2"/>
              <a:cs typeface="Lohit Hindi" pitchFamily="2"/>
            </a:endParaRP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69842" y="4198057"/>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smtClean="0">
                <a:latin typeface="Arial" pitchFamily="18"/>
                <a:ea typeface="Droid Sans Fallback" pitchFamily="2"/>
                <a:cs typeface="Lohit Hindi" pitchFamily="2"/>
              </a:rPr>
              <a:t>AS</a:t>
            </a:r>
            <a:r>
              <a:rPr lang="de-DE" baseline="-33000" dirty="0" err="1" smtClean="0">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smtClean="0">
                <a:latin typeface="Times New Roman" pitchFamily="18"/>
                <a:ea typeface="Droid Sans Fallback" pitchFamily="2"/>
                <a:cs typeface="Lohit Hindi" pitchFamily="2"/>
              </a:rPr>
              <a:t>Y</a:t>
            </a:r>
            <a:r>
              <a:rPr lang="de-DE" sz="1633" baseline="-33000" dirty="0" err="1" smtClean="0">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3" name="Gerader Verbinder 72">
            <a:extLst>
              <a:ext uri="{FF2B5EF4-FFF2-40B4-BE49-F238E27FC236}">
                <a16:creationId xmlns:a16="http://schemas.microsoft.com/office/drawing/2014/main" id="{419709C2-3210-4DBE-A51B-7C7B0FAD369F}"/>
              </a:ext>
            </a:extLst>
          </p:cNvPr>
          <p:cNvSpPr/>
          <p:nvPr/>
        </p:nvSpPr>
        <p:spPr>
          <a:xfrm>
            <a:off x="1833460" y="970994"/>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4" name="Textfeld 73">
            <a:extLst>
              <a:ext uri="{FF2B5EF4-FFF2-40B4-BE49-F238E27FC236}">
                <a16:creationId xmlns:a16="http://schemas.microsoft.com/office/drawing/2014/main" id="{D5D15A0A-D009-4CC5-8C07-6D87AED0060B}"/>
              </a:ext>
            </a:extLst>
          </p:cNvPr>
          <p:cNvSpPr txBox="1"/>
          <p:nvPr/>
        </p:nvSpPr>
        <p:spPr>
          <a:xfrm>
            <a:off x="4250192" y="2212020"/>
            <a:ext cx="434256"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IS‘</a:t>
            </a:r>
            <a:endParaRPr lang="de-DE" dirty="0">
              <a:latin typeface="Arial" pitchFamily="18"/>
              <a:ea typeface="Droid Sans Fallback" pitchFamily="2"/>
              <a:cs typeface="Lohit Hindi" pitchFamily="2"/>
            </a:endParaRP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AD‘</a:t>
            </a:r>
            <a:endParaRPr lang="de-DE" dirty="0">
              <a:latin typeface="Arial" pitchFamily="18"/>
              <a:ea typeface="Droid Sans Fallback" pitchFamily="2"/>
              <a:cs typeface="Lohit Hindi" pitchFamily="2"/>
            </a:endParaRPr>
          </a:p>
        </p:txBody>
      </p:sp>
      <p:sp>
        <p:nvSpPr>
          <p:cNvPr id="77" name="Gerader Verbinder 76">
            <a:extLst>
              <a:ext uri="{FF2B5EF4-FFF2-40B4-BE49-F238E27FC236}">
                <a16:creationId xmlns:a16="http://schemas.microsoft.com/office/drawing/2014/main" id="{3589DDD7-43B0-4AEA-B42F-AF9C9A2E993A}"/>
              </a:ext>
            </a:extLst>
          </p:cNvPr>
          <p:cNvSpPr/>
          <p:nvPr/>
        </p:nvSpPr>
        <p:spPr>
          <a:xfrm flipH="1">
            <a:off x="2454431" y="1255023"/>
            <a:ext cx="0" cy="5235909"/>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9" name="Textfeld 78">
            <a:extLst>
              <a:ext uri="{FF2B5EF4-FFF2-40B4-BE49-F238E27FC236}">
                <a16:creationId xmlns:a16="http://schemas.microsoft.com/office/drawing/2014/main" id="{9E814E7B-F163-44EA-B867-EE48A8D2EBAD}"/>
              </a:ext>
            </a:extLst>
          </p:cNvPr>
          <p:cNvSpPr txBox="1"/>
          <p:nvPr/>
        </p:nvSpPr>
        <p:spPr>
          <a:xfrm>
            <a:off x="3467420" y="312619"/>
            <a:ext cx="536848"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LM‘</a:t>
            </a:r>
            <a:endParaRPr lang="de-DE" dirty="0">
              <a:latin typeface="Arial" pitchFamily="18"/>
              <a:ea typeface="Droid Sans Fallback" pitchFamily="2"/>
              <a:cs typeface="Lohit Hindi" pitchFamily="2"/>
            </a:endParaRPr>
          </a:p>
        </p:txBody>
      </p:sp>
      <p:sp>
        <p:nvSpPr>
          <p:cNvPr id="80" name="Gerader Verbinder 79">
            <a:extLst>
              <a:ext uri="{FF2B5EF4-FFF2-40B4-BE49-F238E27FC236}">
                <a16:creationId xmlns:a16="http://schemas.microsoft.com/office/drawing/2014/main" id="{492F06F8-8A84-4A83-B21E-7892AF57369C}"/>
              </a:ext>
            </a:extLst>
          </p:cNvPr>
          <p:cNvSpPr/>
          <p:nvPr/>
        </p:nvSpPr>
        <p:spPr>
          <a:xfrm flipV="1">
            <a:off x="738642" y="498341"/>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cxnSp>
        <p:nvCxnSpPr>
          <p:cNvPr id="82" name="Gerade Verbindung mit Pfeil 81"/>
          <p:cNvCxnSpPr/>
          <p:nvPr/>
        </p:nvCxnSpPr>
        <p:spPr>
          <a:xfrm flipH="1" flipV="1">
            <a:off x="2196695" y="4575413"/>
            <a:ext cx="239433" cy="125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Textfeld 84">
            <a:extLst>
              <a:ext uri="{FF2B5EF4-FFF2-40B4-BE49-F238E27FC236}">
                <a16:creationId xmlns:a16="http://schemas.microsoft.com/office/drawing/2014/main" id="{06A8701F-7E75-4E24-BA84-8767B802695D}"/>
              </a:ext>
            </a:extLst>
          </p:cNvPr>
          <p:cNvSpPr txBox="1"/>
          <p:nvPr/>
        </p:nvSpPr>
        <p:spPr>
          <a:xfrm>
            <a:off x="2507862" y="4402850"/>
            <a:ext cx="324546" cy="288910"/>
          </a:xfrm>
          <a:prstGeom prst="rect">
            <a:avLst/>
          </a:prstGeom>
          <a:noFill/>
          <a:ln>
            <a:noFill/>
          </a:ln>
        </p:spPr>
        <p:txBody>
          <a:bodyPr vert="horz" wrap="none" lIns="81646" tIns="40823" rIns="81646" bIns="40823" anchorCtr="0" compatLnSpc="0">
            <a:spAutoFit/>
          </a:bodyPr>
          <a:lstStyle/>
          <a:p>
            <a:pPr hangingPunct="0"/>
            <a:r>
              <a:rPr lang="de-DE" sz="1400" dirty="0" smtClean="0">
                <a:latin typeface="Arial" pitchFamily="18"/>
                <a:ea typeface="Droid Sans Fallback" pitchFamily="2"/>
                <a:cs typeface="Lohit Hindi" pitchFamily="2"/>
              </a:rPr>
              <a:t>A‘</a:t>
            </a:r>
            <a:endParaRPr lang="de-DE" sz="1400" dirty="0">
              <a:latin typeface="Arial"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smtClean="0">
                <a:latin typeface="Arial" pitchFamily="18"/>
                <a:ea typeface="Droid Sans Fallback" pitchFamily="2"/>
                <a:cs typeface="Lohit Hindi" pitchFamily="2"/>
              </a:rPr>
              <a:t>A</a:t>
            </a:r>
            <a:endParaRPr lang="de-DE" sz="1400" dirty="0">
              <a:latin typeface="Arial" pitchFamily="18"/>
              <a:ea typeface="Droid Sans Fallback" pitchFamily="2"/>
              <a:cs typeface="Lohit Hindi" pitchFamily="2"/>
            </a:endParaRPr>
          </a:p>
        </p:txBody>
      </p:sp>
      <p:sp>
        <p:nvSpPr>
          <p:cNvPr id="87" name="Textfeld 86">
            <a:extLst>
              <a:ext uri="{FF2B5EF4-FFF2-40B4-BE49-F238E27FC236}">
                <a16:creationId xmlns:a16="http://schemas.microsoft.com/office/drawing/2014/main" id="{06A8701F-7E75-4E24-BA84-8767B802695D}"/>
              </a:ext>
            </a:extLst>
          </p:cNvPr>
          <p:cNvSpPr txBox="1"/>
          <p:nvPr/>
        </p:nvSpPr>
        <p:spPr>
          <a:xfrm>
            <a:off x="1823544" y="4251498"/>
            <a:ext cx="358851" cy="288910"/>
          </a:xfrm>
          <a:prstGeom prst="rect">
            <a:avLst/>
          </a:prstGeom>
          <a:noFill/>
          <a:ln>
            <a:noFill/>
          </a:ln>
        </p:spPr>
        <p:txBody>
          <a:bodyPr vert="horz" wrap="none" lIns="81646" tIns="40823" rIns="81646" bIns="40823" anchorCtr="0" compatLnSpc="0">
            <a:spAutoFit/>
          </a:bodyPr>
          <a:lstStyle/>
          <a:p>
            <a:pPr hangingPunct="0"/>
            <a:r>
              <a:rPr lang="de-DE" sz="1400" dirty="0" smtClean="0">
                <a:latin typeface="Arial" pitchFamily="18"/>
                <a:ea typeface="Droid Sans Fallback" pitchFamily="2"/>
                <a:cs typeface="Lohit Hindi" pitchFamily="2"/>
              </a:rPr>
              <a:t>A‘‘</a:t>
            </a:r>
            <a:endParaRPr lang="de-DE" sz="1400" dirty="0">
              <a:latin typeface="Arial" pitchFamily="18"/>
              <a:ea typeface="Droid Sans Fallback" pitchFamily="2"/>
              <a:cs typeface="Lohit Hindi" pitchFamily="2"/>
            </a:endParaRPr>
          </a:p>
        </p:txBody>
      </p:sp>
      <p:sp>
        <p:nvSpPr>
          <p:cNvPr id="88" name="Gerader Verbinder 87">
            <a:extLst>
              <a:ext uri="{FF2B5EF4-FFF2-40B4-BE49-F238E27FC236}">
                <a16:creationId xmlns:a16="http://schemas.microsoft.com/office/drawing/2014/main" id="{97DD9D2E-912D-4782-A7E2-A15EF314F791}"/>
              </a:ext>
            </a:extLst>
          </p:cNvPr>
          <p:cNvSpPr/>
          <p:nvPr/>
        </p:nvSpPr>
        <p:spPr>
          <a:xfrm flipH="1" flipV="1">
            <a:off x="757133" y="4762035"/>
            <a:ext cx="1697297" cy="3467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89" name="Textfeld 88">
            <a:extLst>
              <a:ext uri="{FF2B5EF4-FFF2-40B4-BE49-F238E27FC236}">
                <a16:creationId xmlns:a16="http://schemas.microsoft.com/office/drawing/2014/main" id="{A3EB4741-154D-4869-AA84-907FD122DBF7}"/>
              </a:ext>
            </a:extLst>
          </p:cNvPr>
          <p:cNvSpPr txBox="1"/>
          <p:nvPr/>
        </p:nvSpPr>
        <p:spPr>
          <a:xfrm>
            <a:off x="355189" y="4549765"/>
            <a:ext cx="339358" cy="323215"/>
          </a:xfrm>
          <a:prstGeom prst="rect">
            <a:avLst/>
          </a:prstGeom>
          <a:noFill/>
          <a:ln>
            <a:noFill/>
          </a:ln>
        </p:spPr>
        <p:txBody>
          <a:bodyPr vert="horz" wrap="none" lIns="81646" tIns="40823" rIns="81646" bIns="40823" anchorCtr="0" compatLnSpc="0">
            <a:spAutoFit/>
          </a:bodyPr>
          <a:lstStyle/>
          <a:p>
            <a:pPr hangingPunct="0"/>
            <a:r>
              <a:rPr lang="de-DE" sz="1633" dirty="0" smtClean="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90" name="Gerader Verbinder 89">
            <a:extLst>
              <a:ext uri="{FF2B5EF4-FFF2-40B4-BE49-F238E27FC236}">
                <a16:creationId xmlns:a16="http://schemas.microsoft.com/office/drawing/2014/main" id="{97DD9D2E-912D-4782-A7E2-A15EF314F791}"/>
              </a:ext>
            </a:extLst>
          </p:cNvPr>
          <p:cNvSpPr/>
          <p:nvPr/>
        </p:nvSpPr>
        <p:spPr>
          <a:xfrm flipH="1" flipV="1">
            <a:off x="769410" y="4565127"/>
            <a:ext cx="1296501" cy="2405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1" name="Textfeld 90">
            <a:extLst>
              <a:ext uri="{FF2B5EF4-FFF2-40B4-BE49-F238E27FC236}">
                <a16:creationId xmlns:a16="http://schemas.microsoft.com/office/drawing/2014/main" id="{A3EB4741-154D-4869-AA84-907FD122DBF7}"/>
              </a:ext>
            </a:extLst>
          </p:cNvPr>
          <p:cNvSpPr txBox="1"/>
          <p:nvPr/>
        </p:nvSpPr>
        <p:spPr>
          <a:xfrm>
            <a:off x="338930" y="4370836"/>
            <a:ext cx="627841" cy="323215"/>
          </a:xfrm>
          <a:prstGeom prst="rect">
            <a:avLst/>
          </a:prstGeom>
          <a:noFill/>
          <a:ln>
            <a:noFill/>
          </a:ln>
        </p:spPr>
        <p:txBody>
          <a:bodyPr vert="horz" wrap="square" lIns="81646" tIns="40823" rIns="81646" bIns="40823" anchorCtr="0" compatLnSpc="0">
            <a:spAutoFit/>
          </a:bodyPr>
          <a:lstStyle/>
          <a:p>
            <a:pPr hangingPunct="0"/>
            <a:r>
              <a:rPr lang="de-DE" sz="1633" dirty="0" smtClean="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92" name="Textfeld 91">
            <a:extLst>
              <a:ext uri="{FF2B5EF4-FFF2-40B4-BE49-F238E27FC236}">
                <a16:creationId xmlns:a16="http://schemas.microsoft.com/office/drawing/2014/main" id="{D5B0D6F4-082D-4870-B1FD-1B48ECFC88F1}"/>
              </a:ext>
            </a:extLst>
          </p:cNvPr>
          <p:cNvSpPr txBox="1"/>
          <p:nvPr/>
        </p:nvSpPr>
        <p:spPr>
          <a:xfrm>
            <a:off x="5396345" y="96262"/>
            <a:ext cx="6795656" cy="282336"/>
          </a:xfrm>
          <a:prstGeom prst="rect">
            <a:avLst/>
          </a:prstGeom>
          <a:noFill/>
          <a:ln>
            <a:noFill/>
          </a:ln>
        </p:spPr>
        <p:txBody>
          <a:bodyPr vert="horz" wrap="square" lIns="81646" tIns="40823" rIns="81646" bIns="40823" anchorCtr="0" compatLnSpc="0">
            <a:noAutofit/>
          </a:bodyPr>
          <a:lstStyle/>
          <a:p>
            <a:pPr hangingPunct="0"/>
            <a:r>
              <a:rPr lang="de-DE" sz="1400" dirty="0" smtClean="0">
                <a:latin typeface="Arial" pitchFamily="18"/>
                <a:ea typeface="Droid Sans Fallback" pitchFamily="2"/>
                <a:cs typeface="Lohit Hindi" pitchFamily="2"/>
              </a:rPr>
              <a:t>Steigen die Staatsaugaben, so verschiebt sich die IS-Kurve nach rechts auf IS‘</a:t>
            </a:r>
            <a:endParaRPr lang="de-DE" sz="1400" dirty="0">
              <a:latin typeface="Arial" pitchFamily="18"/>
              <a:ea typeface="Droid Sans Fallback" pitchFamily="2"/>
              <a:cs typeface="Lohit Hindi" pitchFamily="2"/>
            </a:endParaRPr>
          </a:p>
        </p:txBody>
      </p:sp>
      <p:sp>
        <p:nvSpPr>
          <p:cNvPr id="93" name="Textfeld 92">
            <a:extLst>
              <a:ext uri="{FF2B5EF4-FFF2-40B4-BE49-F238E27FC236}">
                <a16:creationId xmlns:a16="http://schemas.microsoft.com/office/drawing/2014/main" id="{D5B0D6F4-082D-4870-B1FD-1B48ECFC88F1}"/>
              </a:ext>
            </a:extLst>
          </p:cNvPr>
          <p:cNvSpPr txBox="1"/>
          <p:nvPr/>
        </p:nvSpPr>
        <p:spPr>
          <a:xfrm>
            <a:off x="5389414" y="456479"/>
            <a:ext cx="6795656" cy="679593"/>
          </a:xfrm>
          <a:prstGeom prst="rect">
            <a:avLst/>
          </a:prstGeom>
          <a:noFill/>
          <a:ln>
            <a:noFill/>
          </a:ln>
        </p:spPr>
        <p:txBody>
          <a:bodyPr vert="horz" wrap="square" lIns="81646" tIns="40823" rIns="81646" bIns="40823" anchorCtr="0" compatLnSpc="0">
            <a:noAutofit/>
          </a:bodyPr>
          <a:lstStyle/>
          <a:p>
            <a:pPr hangingPunct="0"/>
            <a:r>
              <a:rPr lang="de-DE" sz="1400" dirty="0" smtClean="0">
                <a:latin typeface="Arial" pitchFamily="18"/>
                <a:ea typeface="Droid Sans Fallback" pitchFamily="2"/>
                <a:cs typeface="Lohit Hindi" pitchFamily="2"/>
              </a:rPr>
              <a:t>Damit steigt über den </a:t>
            </a:r>
            <a:r>
              <a:rPr lang="de-DE" sz="1400" dirty="0" err="1" smtClean="0">
                <a:latin typeface="Arial" pitchFamily="18"/>
                <a:ea typeface="Droid Sans Fallback" pitchFamily="2"/>
                <a:cs typeface="Lohit Hindi" pitchFamily="2"/>
              </a:rPr>
              <a:t>Multiplikatoreffekt</a:t>
            </a:r>
            <a:r>
              <a:rPr lang="de-DE" sz="1400" dirty="0" smtClean="0">
                <a:latin typeface="Arial" pitchFamily="18"/>
                <a:ea typeface="Droid Sans Fallback" pitchFamily="2"/>
                <a:cs typeface="Lohit Hindi" pitchFamily="2"/>
              </a:rPr>
              <a:t> aus dem IS-LM-Modell das Einkommen Y, allerdings bedeutet eine Steigerung des Einkommens entlang der AS-Kurve auch eine Steigerung des Preisniveaus p</a:t>
            </a:r>
            <a:endParaRPr lang="de-DE" sz="1400" dirty="0">
              <a:latin typeface="Arial" pitchFamily="18"/>
              <a:ea typeface="Droid Sans Fallback" pitchFamily="2"/>
              <a:cs typeface="Lohit Hindi" pitchFamily="2"/>
            </a:endParaRPr>
          </a:p>
        </p:txBody>
      </p:sp>
      <p:sp>
        <p:nvSpPr>
          <p:cNvPr id="94" name="Textfeld 93">
            <a:extLst>
              <a:ext uri="{FF2B5EF4-FFF2-40B4-BE49-F238E27FC236}">
                <a16:creationId xmlns:a16="http://schemas.microsoft.com/office/drawing/2014/main" id="{D5B0D6F4-082D-4870-B1FD-1B48ECFC88F1}"/>
              </a:ext>
            </a:extLst>
          </p:cNvPr>
          <p:cNvSpPr txBox="1"/>
          <p:nvPr/>
        </p:nvSpPr>
        <p:spPr>
          <a:xfrm>
            <a:off x="5347852" y="1079933"/>
            <a:ext cx="6795656" cy="899124"/>
          </a:xfrm>
          <a:prstGeom prst="rect">
            <a:avLst/>
          </a:prstGeom>
          <a:noFill/>
          <a:ln>
            <a:noFill/>
          </a:ln>
        </p:spPr>
        <p:txBody>
          <a:bodyPr vert="horz" wrap="square" lIns="81646" tIns="40823" rIns="81646" bIns="40823" anchorCtr="0" compatLnSpc="0">
            <a:noAutofit/>
          </a:bodyPr>
          <a:lstStyle/>
          <a:p>
            <a:pPr hangingPunct="0"/>
            <a:r>
              <a:rPr lang="de-DE" sz="1400" dirty="0" smtClean="0">
                <a:latin typeface="Arial" pitchFamily="18"/>
                <a:ea typeface="Droid Sans Fallback" pitchFamily="2"/>
                <a:cs typeface="Lohit Hindi" pitchFamily="2"/>
              </a:rPr>
              <a:t>Diese Steigerung des Preisniveaus p von </a:t>
            </a:r>
            <a:r>
              <a:rPr lang="de-DE" sz="1400" dirty="0" smtClean="0">
                <a:latin typeface="Times New Roman" pitchFamily="18"/>
                <a:ea typeface="Droid Sans Fallback" pitchFamily="2"/>
                <a:cs typeface="Lohit Hindi" pitchFamily="2"/>
              </a:rPr>
              <a:t>p</a:t>
            </a:r>
            <a:r>
              <a:rPr lang="de-DE" sz="1400" baseline="-33000" dirty="0" smtClean="0">
                <a:latin typeface="Times New Roman" pitchFamily="18"/>
                <a:ea typeface="Droid Sans Fallback" pitchFamily="2"/>
                <a:cs typeface="Lohit Hindi" pitchFamily="2"/>
              </a:rPr>
              <a:t>0</a:t>
            </a:r>
            <a:r>
              <a:rPr lang="de-DE" sz="1400" dirty="0" smtClean="0">
                <a:latin typeface="Times New Roman" pitchFamily="18"/>
                <a:ea typeface="Droid Sans Fallback" pitchFamily="2"/>
                <a:cs typeface="Lohit Hindi" pitchFamily="2"/>
              </a:rPr>
              <a:t> </a:t>
            </a:r>
            <a:r>
              <a:rPr lang="de-DE" sz="1400" dirty="0" smtClean="0">
                <a:latin typeface="Arial" pitchFamily="18"/>
                <a:ea typeface="Droid Sans Fallback" pitchFamily="2"/>
                <a:cs typeface="Lohit Hindi" pitchFamily="2"/>
              </a:rPr>
              <a:t>auf p‘ führt aber gemäß der Logik über die Ableitung der AD-Kurve zu einer Linksverschiebung der LM-kurve, denn die reale Geldmenge ist gesunken, dies wiederum impliziert eine Rechtsverschiebung der AD-Kurve auf AD‘</a:t>
            </a:r>
            <a:endParaRPr lang="de-DE" sz="1400" dirty="0">
              <a:latin typeface="Arial" pitchFamily="18"/>
              <a:ea typeface="Droid Sans Fallback" pitchFamily="2"/>
              <a:cs typeface="Lohit Hindi" pitchFamily="2"/>
            </a:endParaRPr>
          </a:p>
        </p:txBody>
      </p:sp>
      <p:sp>
        <p:nvSpPr>
          <p:cNvPr id="95" name="Textfeld 94">
            <a:extLst>
              <a:ext uri="{FF2B5EF4-FFF2-40B4-BE49-F238E27FC236}">
                <a16:creationId xmlns:a16="http://schemas.microsoft.com/office/drawing/2014/main" id="{D5B0D6F4-082D-4870-B1FD-1B48ECFC88F1}"/>
              </a:ext>
            </a:extLst>
          </p:cNvPr>
          <p:cNvSpPr txBox="1"/>
          <p:nvPr/>
        </p:nvSpPr>
        <p:spPr>
          <a:xfrm>
            <a:off x="5265368" y="1979057"/>
            <a:ext cx="6878140" cy="941412"/>
          </a:xfrm>
          <a:prstGeom prst="rect">
            <a:avLst/>
          </a:prstGeom>
          <a:noFill/>
          <a:ln>
            <a:noFill/>
          </a:ln>
        </p:spPr>
        <p:txBody>
          <a:bodyPr vert="horz" wrap="square" lIns="81646" tIns="40823" rIns="81646" bIns="40823" anchorCtr="0" compatLnSpc="0">
            <a:noAutofit/>
          </a:bodyPr>
          <a:lstStyle/>
          <a:p>
            <a:pPr hangingPunct="0"/>
            <a:r>
              <a:rPr lang="de-DE" sz="1400" dirty="0" smtClean="0">
                <a:latin typeface="Arial" pitchFamily="18"/>
                <a:ea typeface="Droid Sans Fallback" pitchFamily="2"/>
                <a:cs typeface="Lohit Hindi" pitchFamily="2"/>
              </a:rPr>
              <a:t>Damit verringert dieser Preiseffekt zum Teil den fiskalischen Impuls, denn die Produzenten reagieren nicht nur mit einer Mengenausweitung, wie im IS-LM-Modell, sondern auch mit einer Preisanpassung nach oben. Damit erhöht sich der Output kurz-bis mittelfristig nur von </a:t>
            </a:r>
            <a:r>
              <a:rPr lang="de-DE" sz="1400" dirty="0" err="1" smtClean="0">
                <a:latin typeface="Times New Roman" pitchFamily="18"/>
                <a:ea typeface="Droid Sans Fallback" pitchFamily="2"/>
                <a:cs typeface="Lohit Hindi" pitchFamily="2"/>
              </a:rPr>
              <a:t>Y</a:t>
            </a:r>
            <a:r>
              <a:rPr lang="de-DE" sz="1400" baseline="-33000" dirty="0" err="1" smtClean="0">
                <a:latin typeface="Times New Roman" pitchFamily="18"/>
                <a:ea typeface="Droid Sans Fallback" pitchFamily="2"/>
                <a:cs typeface="Lohit Hindi" pitchFamily="2"/>
              </a:rPr>
              <a:t>n</a:t>
            </a:r>
            <a:r>
              <a:rPr lang="de-DE" sz="1400" dirty="0" smtClean="0">
                <a:latin typeface="Times New Roman" pitchFamily="18"/>
                <a:ea typeface="Droid Sans Fallback" pitchFamily="2"/>
                <a:cs typeface="Lohit Hindi" pitchFamily="2"/>
              </a:rPr>
              <a:t> </a:t>
            </a:r>
            <a:r>
              <a:rPr lang="de-DE" sz="1400" dirty="0" smtClean="0">
                <a:latin typeface="Arial" pitchFamily="18"/>
                <a:ea typeface="Droid Sans Fallback" pitchFamily="2"/>
                <a:cs typeface="Lohit Hindi" pitchFamily="2"/>
              </a:rPr>
              <a:t>auf Y‘ und die Anpassung verläuft von A aus A‘</a:t>
            </a:r>
            <a:endParaRPr lang="de-DE" sz="1400" dirty="0">
              <a:latin typeface="Arial" pitchFamily="18"/>
              <a:ea typeface="Droid Sans Fallback" pitchFamily="2"/>
              <a:cs typeface="Lohit Hindi" pitchFamily="2"/>
            </a:endParaRP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r>
              <a:rPr lang="de-DE" dirty="0" smtClean="0">
                <a:latin typeface="Arial" pitchFamily="18"/>
                <a:ea typeface="Droid Sans Fallback" pitchFamily="2"/>
                <a:cs typeface="Lohit Hindi" pitchFamily="2"/>
              </a:rPr>
              <a:t>‘</a:t>
            </a:r>
            <a:endParaRPr lang="de-DE" dirty="0">
              <a:latin typeface="Arial" pitchFamily="18"/>
              <a:ea typeface="Droid Sans Fallback" pitchFamily="2"/>
              <a:cs typeface="Lohit Hindi" pitchFamily="2"/>
            </a:endParaRPr>
          </a:p>
        </p:txBody>
      </p:sp>
      <p:sp>
        <p:nvSpPr>
          <p:cNvPr id="48" name="Gerader Verbinder 47">
            <a:extLst>
              <a:ext uri="{FF2B5EF4-FFF2-40B4-BE49-F238E27FC236}">
                <a16:creationId xmlns:a16="http://schemas.microsoft.com/office/drawing/2014/main" id="{492F06F8-8A84-4A83-B21E-7892AF57369C}"/>
              </a:ext>
            </a:extLst>
          </p:cNvPr>
          <p:cNvSpPr/>
          <p:nvPr/>
        </p:nvSpPr>
        <p:spPr>
          <a:xfrm flipV="1">
            <a:off x="1022242" y="3762625"/>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AS‘‘</a:t>
            </a:r>
            <a:endParaRPr lang="de-DE" dirty="0">
              <a:latin typeface="Arial" pitchFamily="18"/>
              <a:ea typeface="Droid Sans Fallback" pitchFamily="2"/>
              <a:cs typeface="Lohit Hindi" pitchFamily="2"/>
            </a:endParaRPr>
          </a:p>
        </p:txBody>
      </p:sp>
      <p:sp>
        <p:nvSpPr>
          <p:cNvPr id="51" name="Rechteck 5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1" name="Freihand 20"/>
              <p14:cNvContentPartPr/>
              <p14:nvPr/>
            </p14:nvContentPartPr>
            <p14:xfrm>
              <a:off x="2088813" y="1435366"/>
              <a:ext cx="655200" cy="504360"/>
            </p14:xfrm>
          </p:contentPart>
        </mc:Choice>
        <mc:Fallback xmlns="">
          <p:pic>
            <p:nvPicPr>
              <p:cNvPr id="21" name="Freihand 20"/>
              <p:cNvPicPr/>
              <p:nvPr/>
            </p:nvPicPr>
            <p:blipFill>
              <a:blip r:embed="rId3"/>
              <a:stretch>
                <a:fillRect/>
              </a:stretch>
            </p:blipFill>
            <p:spPr>
              <a:xfrm>
                <a:off x="2069733" y="1419526"/>
                <a:ext cx="69120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 name="Freihand 24"/>
              <p14:cNvContentPartPr/>
              <p14:nvPr/>
            </p14:nvContentPartPr>
            <p14:xfrm>
              <a:off x="3034893" y="1859806"/>
              <a:ext cx="757080" cy="286200"/>
            </p14:xfrm>
          </p:contentPart>
        </mc:Choice>
        <mc:Fallback xmlns="">
          <p:pic>
            <p:nvPicPr>
              <p:cNvPr id="25" name="Freihand 24"/>
              <p:cNvPicPr/>
              <p:nvPr/>
            </p:nvPicPr>
            <p:blipFill>
              <a:blip r:embed="rId5"/>
              <a:stretch>
                <a:fillRect/>
              </a:stretch>
            </p:blipFill>
            <p:spPr>
              <a:xfrm>
                <a:off x="3020133" y="1841806"/>
                <a:ext cx="7902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4" name="Freihand 43"/>
              <p14:cNvContentPartPr/>
              <p14:nvPr/>
            </p14:nvContentPartPr>
            <p14:xfrm>
              <a:off x="5452293" y="2419606"/>
              <a:ext cx="408600" cy="374400"/>
            </p14:xfrm>
          </p:contentPart>
        </mc:Choice>
        <mc:Fallback xmlns="">
          <p:pic>
            <p:nvPicPr>
              <p:cNvPr id="44" name="Freihand 43"/>
              <p:cNvPicPr/>
              <p:nvPr/>
            </p:nvPicPr>
            <p:blipFill>
              <a:blip r:embed="rId7"/>
              <a:stretch>
                <a:fillRect/>
              </a:stretch>
            </p:blipFill>
            <p:spPr>
              <a:xfrm>
                <a:off x="5435373" y="2402686"/>
                <a:ext cx="44244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 name="Freihand 44"/>
              <p14:cNvContentPartPr/>
              <p14:nvPr/>
            </p14:nvContentPartPr>
            <p14:xfrm>
              <a:off x="2760213" y="1368766"/>
              <a:ext cx="387360" cy="4075920"/>
            </p14:xfrm>
          </p:contentPart>
        </mc:Choice>
        <mc:Fallback xmlns="">
          <p:pic>
            <p:nvPicPr>
              <p:cNvPr id="45" name="Freihand 44"/>
              <p:cNvPicPr/>
              <p:nvPr/>
            </p:nvPicPr>
            <p:blipFill>
              <a:blip r:embed="rId9"/>
              <a:stretch>
                <a:fillRect/>
              </a:stretch>
            </p:blipFill>
            <p:spPr>
              <a:xfrm>
                <a:off x="2744013" y="1348606"/>
                <a:ext cx="420480" cy="4113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3" name="Freihand 62"/>
              <p14:cNvContentPartPr/>
              <p14:nvPr/>
            </p14:nvContentPartPr>
            <p14:xfrm>
              <a:off x="4557693" y="2434726"/>
              <a:ext cx="55080" cy="19440"/>
            </p14:xfrm>
          </p:contentPart>
        </mc:Choice>
        <mc:Fallback xmlns="">
          <p:pic>
            <p:nvPicPr>
              <p:cNvPr id="63" name="Freihand 62"/>
              <p:cNvPicPr/>
              <p:nvPr/>
            </p:nvPicPr>
            <p:blipFill>
              <a:blip r:embed="rId11"/>
              <a:stretch>
                <a:fillRect/>
              </a:stretch>
            </p:blipFill>
            <p:spPr>
              <a:xfrm>
                <a:off x="4540773" y="2417806"/>
                <a:ext cx="88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4" name="Freihand 63"/>
              <p14:cNvContentPartPr/>
              <p14:nvPr/>
            </p14:nvContentPartPr>
            <p14:xfrm>
              <a:off x="4799613" y="2445526"/>
              <a:ext cx="360" cy="360"/>
            </p14:xfrm>
          </p:contentPart>
        </mc:Choice>
        <mc:Fallback xmlns="">
          <p:pic>
            <p:nvPicPr>
              <p:cNvPr id="64" name="Freihand 63"/>
              <p:cNvPicPr/>
              <p:nvPr/>
            </p:nvPicPr>
            <p:blipFill>
              <a:blip r:embed="rId13"/>
              <a:stretch>
                <a:fillRect/>
              </a:stretch>
            </p:blipFill>
            <p:spPr>
              <a:xfrm>
                <a:off x="4782693" y="2428606"/>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6" name="Freihand 65"/>
              <p14:cNvContentPartPr/>
              <p14:nvPr/>
            </p14:nvContentPartPr>
            <p14:xfrm>
              <a:off x="5113533" y="4481686"/>
              <a:ext cx="360" cy="360"/>
            </p14:xfrm>
          </p:contentPart>
        </mc:Choice>
        <mc:Fallback xmlns="">
          <p:pic>
            <p:nvPicPr>
              <p:cNvPr id="66" name="Freihand 65"/>
              <p:cNvPicPr/>
              <p:nvPr/>
            </p:nvPicPr>
            <p:blipFill>
              <a:blip r:embed="rId15"/>
              <a:stretch>
                <a:fillRect/>
              </a:stretch>
            </p:blipFill>
            <p:spPr>
              <a:xfrm>
                <a:off x="5096613" y="4464766"/>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Freihand 99"/>
              <p14:cNvContentPartPr/>
              <p14:nvPr/>
            </p14:nvContentPartPr>
            <p14:xfrm>
              <a:off x="289893" y="4852846"/>
              <a:ext cx="141840" cy="215640"/>
            </p14:xfrm>
          </p:contentPart>
        </mc:Choice>
        <mc:Fallback xmlns="">
          <p:pic>
            <p:nvPicPr>
              <p:cNvPr id="100" name="Freihand 99"/>
              <p:cNvPicPr/>
              <p:nvPr/>
            </p:nvPicPr>
            <p:blipFill>
              <a:blip r:embed="rId17"/>
              <a:stretch>
                <a:fillRect/>
              </a:stretch>
            </p:blipFill>
            <p:spPr>
              <a:xfrm>
                <a:off x="275853" y="4835566"/>
                <a:ext cx="168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4" name="Freihand 103"/>
              <p14:cNvContentPartPr/>
              <p14:nvPr/>
            </p14:nvContentPartPr>
            <p14:xfrm>
              <a:off x="5973933" y="1137286"/>
              <a:ext cx="360" cy="360"/>
            </p14:xfrm>
          </p:contentPart>
        </mc:Choice>
        <mc:Fallback xmlns="">
          <p:pic>
            <p:nvPicPr>
              <p:cNvPr id="104" name="Freihand 103"/>
              <p:cNvPicPr/>
              <p:nvPr/>
            </p:nvPicPr>
            <p:blipFill>
              <a:blip r:embed="rId19"/>
              <a:stretch>
                <a:fillRect/>
              </a:stretch>
            </p:blipFill>
            <p:spPr>
              <a:xfrm>
                <a:off x="5957013" y="1120366"/>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5" name="Freihand 104"/>
              <p14:cNvContentPartPr/>
              <p14:nvPr/>
            </p14:nvContentPartPr>
            <p14:xfrm>
              <a:off x="3428013" y="320446"/>
              <a:ext cx="586080" cy="724320"/>
            </p14:xfrm>
          </p:contentPart>
        </mc:Choice>
        <mc:Fallback xmlns="">
          <p:pic>
            <p:nvPicPr>
              <p:cNvPr id="105" name="Freihand 104"/>
              <p:cNvPicPr/>
              <p:nvPr/>
            </p:nvPicPr>
            <p:blipFill>
              <a:blip r:embed="rId21"/>
              <a:stretch>
                <a:fillRect/>
              </a:stretch>
            </p:blipFill>
            <p:spPr>
              <a:xfrm>
                <a:off x="3410733" y="310006"/>
                <a:ext cx="622800" cy="754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7" name="Freihand 106"/>
              <p14:cNvContentPartPr/>
              <p14:nvPr/>
            </p14:nvContentPartPr>
            <p14:xfrm>
              <a:off x="2418573" y="918766"/>
              <a:ext cx="847080" cy="387360"/>
            </p14:xfrm>
          </p:contentPart>
        </mc:Choice>
        <mc:Fallback xmlns="">
          <p:pic>
            <p:nvPicPr>
              <p:cNvPr id="107" name="Freihand 106"/>
              <p:cNvPicPr/>
              <p:nvPr/>
            </p:nvPicPr>
            <p:blipFill>
              <a:blip r:embed="rId23"/>
              <a:stretch>
                <a:fillRect/>
              </a:stretch>
            </p:blipFill>
            <p:spPr>
              <a:xfrm>
                <a:off x="2410653" y="904366"/>
                <a:ext cx="87444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1" name="Freihand 110"/>
              <p14:cNvContentPartPr/>
              <p14:nvPr/>
            </p14:nvContentPartPr>
            <p14:xfrm>
              <a:off x="5003013" y="4513006"/>
              <a:ext cx="717120" cy="706320"/>
            </p14:xfrm>
          </p:contentPart>
        </mc:Choice>
        <mc:Fallback xmlns="">
          <p:pic>
            <p:nvPicPr>
              <p:cNvPr id="111" name="Freihand 110"/>
              <p:cNvPicPr/>
              <p:nvPr/>
            </p:nvPicPr>
            <p:blipFill>
              <a:blip r:embed="rId25"/>
              <a:stretch>
                <a:fillRect/>
              </a:stretch>
            </p:blipFill>
            <p:spPr>
              <a:xfrm>
                <a:off x="4986093" y="4496086"/>
                <a:ext cx="75096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3" name="Freihand 112"/>
              <p14:cNvContentPartPr/>
              <p14:nvPr/>
            </p14:nvContentPartPr>
            <p14:xfrm>
              <a:off x="2915013" y="1006606"/>
              <a:ext cx="288000" cy="25560"/>
            </p14:xfrm>
          </p:contentPart>
        </mc:Choice>
        <mc:Fallback xmlns="">
          <p:pic>
            <p:nvPicPr>
              <p:cNvPr id="113" name="Freihand 112"/>
              <p:cNvPicPr/>
              <p:nvPr/>
            </p:nvPicPr>
            <p:blipFill>
              <a:blip r:embed="rId27"/>
              <a:stretch>
                <a:fillRect/>
              </a:stretch>
            </p:blipFill>
            <p:spPr>
              <a:xfrm>
                <a:off x="2907453" y="992926"/>
                <a:ext cx="307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4" name="Freihand 113"/>
              <p14:cNvContentPartPr/>
              <p14:nvPr/>
            </p14:nvContentPartPr>
            <p14:xfrm>
              <a:off x="2177733" y="4588966"/>
              <a:ext cx="304560" cy="295200"/>
            </p14:xfrm>
          </p:contentPart>
        </mc:Choice>
        <mc:Fallback xmlns="">
          <p:pic>
            <p:nvPicPr>
              <p:cNvPr id="114" name="Freihand 113"/>
              <p:cNvPicPr/>
              <p:nvPr/>
            </p:nvPicPr>
            <p:blipFill>
              <a:blip r:embed="rId29"/>
              <a:stretch>
                <a:fillRect/>
              </a:stretch>
            </p:blipFill>
            <p:spPr>
              <a:xfrm>
                <a:off x="2158653" y="4576726"/>
                <a:ext cx="3412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9" name="Freihand 118"/>
              <p14:cNvContentPartPr/>
              <p14:nvPr/>
            </p14:nvContentPartPr>
            <p14:xfrm>
              <a:off x="2861013" y="1010926"/>
              <a:ext cx="347400" cy="29160"/>
            </p14:xfrm>
          </p:contentPart>
        </mc:Choice>
        <mc:Fallback xmlns="">
          <p:pic>
            <p:nvPicPr>
              <p:cNvPr id="119" name="Freihand 118"/>
              <p:cNvPicPr/>
              <p:nvPr/>
            </p:nvPicPr>
            <p:blipFill>
              <a:blip r:embed="rId31"/>
              <a:stretch>
                <a:fillRect/>
              </a:stretch>
            </p:blipFill>
            <p:spPr>
              <a:xfrm>
                <a:off x="2845893" y="992566"/>
                <a:ext cx="379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5" name="Freihand 124"/>
              <p14:cNvContentPartPr/>
              <p14:nvPr/>
            </p14:nvContentPartPr>
            <p14:xfrm>
              <a:off x="5216133" y="4275406"/>
              <a:ext cx="360" cy="360"/>
            </p14:xfrm>
          </p:contentPart>
        </mc:Choice>
        <mc:Fallback xmlns="">
          <p:pic>
            <p:nvPicPr>
              <p:cNvPr id="125" name="Freihand 124"/>
              <p:cNvPicPr/>
              <p:nvPr/>
            </p:nvPicPr>
            <p:blipFill>
              <a:blip r:embed="rId33"/>
              <a:stretch>
                <a:fillRect/>
              </a:stretch>
            </p:blipFill>
            <p:spPr>
              <a:xfrm>
                <a:off x="5199213" y="4258486"/>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6" name="Freihand 125"/>
              <p14:cNvContentPartPr/>
              <p14:nvPr/>
            </p14:nvContentPartPr>
            <p14:xfrm>
              <a:off x="4788453" y="5889646"/>
              <a:ext cx="61920" cy="254160"/>
            </p14:xfrm>
          </p:contentPart>
        </mc:Choice>
        <mc:Fallback xmlns="">
          <p:pic>
            <p:nvPicPr>
              <p:cNvPr id="126" name="Freihand 125"/>
              <p:cNvPicPr/>
              <p:nvPr/>
            </p:nvPicPr>
            <p:blipFill>
              <a:blip r:embed="rId35"/>
              <a:stretch>
                <a:fillRect/>
              </a:stretch>
            </p:blipFill>
            <p:spPr>
              <a:xfrm>
                <a:off x="4771533" y="5872726"/>
                <a:ext cx="957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0" name="Freihand 129"/>
              <p14:cNvContentPartPr/>
              <p14:nvPr/>
            </p14:nvContentPartPr>
            <p14:xfrm>
              <a:off x="2192493" y="6586606"/>
              <a:ext cx="166320" cy="140400"/>
            </p14:xfrm>
          </p:contentPart>
        </mc:Choice>
        <mc:Fallback xmlns="">
          <p:pic>
            <p:nvPicPr>
              <p:cNvPr id="130" name="Freihand 129"/>
              <p:cNvPicPr/>
              <p:nvPr/>
            </p:nvPicPr>
            <p:blipFill>
              <a:blip r:embed="rId37"/>
              <a:stretch>
                <a:fillRect/>
              </a:stretch>
            </p:blipFill>
            <p:spPr>
              <a:xfrm>
                <a:off x="2176293" y="6569326"/>
                <a:ext cx="201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2" name="Freihand 131"/>
              <p14:cNvContentPartPr/>
              <p14:nvPr/>
            </p14:nvContentPartPr>
            <p14:xfrm>
              <a:off x="1984773" y="6516046"/>
              <a:ext cx="271800" cy="375120"/>
            </p14:xfrm>
          </p:contentPart>
        </mc:Choice>
        <mc:Fallback xmlns="">
          <p:pic>
            <p:nvPicPr>
              <p:cNvPr id="132" name="Freihand 131"/>
              <p:cNvPicPr/>
              <p:nvPr/>
            </p:nvPicPr>
            <p:blipFill>
              <a:blip r:embed="rId39"/>
              <a:stretch>
                <a:fillRect/>
              </a:stretch>
            </p:blipFill>
            <p:spPr>
              <a:xfrm>
                <a:off x="1968573" y="6502726"/>
                <a:ext cx="3042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4" name="Freihand 133"/>
              <p14:cNvContentPartPr/>
              <p14:nvPr/>
            </p14:nvContentPartPr>
            <p14:xfrm>
              <a:off x="2065773" y="765406"/>
              <a:ext cx="79920" cy="3039480"/>
            </p14:xfrm>
          </p:contentPart>
        </mc:Choice>
        <mc:Fallback xmlns="">
          <p:pic>
            <p:nvPicPr>
              <p:cNvPr id="134" name="Freihand 133"/>
              <p:cNvPicPr/>
              <p:nvPr/>
            </p:nvPicPr>
            <p:blipFill>
              <a:blip r:embed="rId41"/>
              <a:stretch>
                <a:fillRect/>
              </a:stretch>
            </p:blipFill>
            <p:spPr>
              <a:xfrm>
                <a:off x="2048493" y="757126"/>
                <a:ext cx="110520" cy="3066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7" name="Freihand 136"/>
              <p14:cNvContentPartPr/>
              <p14:nvPr/>
            </p14:nvContentPartPr>
            <p14:xfrm>
              <a:off x="2085573" y="4878406"/>
              <a:ext cx="223560" cy="153720"/>
            </p14:xfrm>
          </p:contentPart>
        </mc:Choice>
        <mc:Fallback xmlns="">
          <p:pic>
            <p:nvPicPr>
              <p:cNvPr id="137" name="Freihand 136"/>
              <p:cNvPicPr/>
              <p:nvPr/>
            </p:nvPicPr>
            <p:blipFill>
              <a:blip r:embed="rId43"/>
              <a:stretch>
                <a:fillRect/>
              </a:stretch>
            </p:blipFill>
            <p:spPr>
              <a:xfrm>
                <a:off x="2065773" y="4861126"/>
                <a:ext cx="260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0" name="Freihand 139"/>
              <p14:cNvContentPartPr/>
              <p14:nvPr/>
            </p14:nvContentPartPr>
            <p14:xfrm>
              <a:off x="2755893" y="473086"/>
              <a:ext cx="260640" cy="292320"/>
            </p14:xfrm>
          </p:contentPart>
        </mc:Choice>
        <mc:Fallback xmlns="">
          <p:pic>
            <p:nvPicPr>
              <p:cNvPr id="140" name="Freihand 139"/>
              <p:cNvPicPr/>
              <p:nvPr/>
            </p:nvPicPr>
            <p:blipFill>
              <a:blip r:embed="rId45"/>
              <a:stretch>
                <a:fillRect/>
              </a:stretch>
            </p:blipFill>
            <p:spPr>
              <a:xfrm>
                <a:off x="2738613" y="460846"/>
                <a:ext cx="289800" cy="321120"/>
              </a:xfrm>
              <a:prstGeom prst="rect">
                <a:avLst/>
              </a:prstGeom>
            </p:spPr>
          </p:pic>
        </mc:Fallback>
      </mc:AlternateContent>
    </p:spTree>
    <p:extLst>
      <p:ext uri="{BB962C8B-B14F-4D97-AF65-F5344CB8AC3E}">
        <p14:creationId xmlns:p14="http://schemas.microsoft.com/office/powerpoint/2010/main" val="405401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5" grpId="0" animBg="1"/>
      <p:bldP spid="76" grpId="0"/>
      <p:bldP spid="77" grpId="0" animBg="1"/>
      <p:bldP spid="79" grpId="0"/>
      <p:bldP spid="80" grpId="0" animBg="1"/>
      <p:bldP spid="85" grpId="0"/>
      <p:bldP spid="87" grpId="0"/>
      <p:bldP spid="88" grpId="0" animBg="1"/>
      <p:bldP spid="89" grpId="0"/>
      <p:bldP spid="90" grpId="0" animBg="1"/>
      <p:bldP spid="91" grpId="0"/>
      <p:bldP spid="92" grpId="0"/>
      <p:bldP spid="93" grpId="0"/>
      <p:bldP spid="94" grpId="0"/>
      <p:bldP spid="95" grpId="0"/>
      <p:bldP spid="96" grpId="0"/>
      <p:bldP spid="48" grpId="0" animBg="1"/>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LM</a:t>
            </a:r>
            <a:endParaRPr lang="de-DE" dirty="0">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smtClean="0">
                <a:latin typeface="Times New Roman" pitchFamily="18"/>
                <a:ea typeface="Droid Sans Fallback" pitchFamily="2"/>
                <a:cs typeface="Lohit Hindi" pitchFamily="2"/>
              </a:rPr>
              <a:t>Y</a:t>
            </a:r>
            <a:r>
              <a:rPr lang="de-DE" sz="1633" baseline="-33000" dirty="0" err="1" smtClean="0">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IS</a:t>
            </a:r>
            <a:endParaRPr lang="de-DE" dirty="0">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smtClean="0">
                <a:latin typeface="Arial" pitchFamily="18"/>
                <a:ea typeface="Droid Sans Fallback" pitchFamily="2"/>
                <a:cs typeface="Lohit Hindi" pitchFamily="2"/>
              </a:rPr>
              <a:t>Geldpolitik </a:t>
            </a:r>
            <a:r>
              <a:rPr lang="de-DE" dirty="0" smtClean="0">
                <a:latin typeface="Arial" pitchFamily="18"/>
                <a:ea typeface="Droid Sans Fallback" pitchFamily="2"/>
                <a:cs typeface="Lohit Hindi" pitchFamily="2"/>
              </a:rPr>
              <a:t>im AS-AD-Modell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smtClean="0">
                <a:latin typeface="Times New Roman" pitchFamily="18"/>
                <a:ea typeface="Droid Sans Fallback" pitchFamily="2"/>
                <a:cs typeface="Lohit Hindi" pitchFamily="2"/>
              </a:rPr>
              <a:t>*</a:t>
            </a:r>
            <a:r>
              <a:rPr lang="de-DE" sz="1633" dirty="0" smtClean="0">
                <a:latin typeface="Times New Roman" pitchFamily="18"/>
                <a:ea typeface="Droid Sans Fallback" pitchFamily="2"/>
                <a:cs typeface="Lohit Hindi" pitchFamily="2"/>
              </a:rPr>
              <a:t>(p</a:t>
            </a:r>
            <a:r>
              <a:rPr lang="de-DE" sz="1633" baseline="-33000" dirty="0" smtClean="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smtClean="0">
                <a:latin typeface="Times New Roman" pitchFamily="18"/>
                <a:ea typeface="Droid Sans Fallback" pitchFamily="2"/>
                <a:cs typeface="Lohit Hindi" pitchFamily="2"/>
              </a:rPr>
              <a:t>0</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AD</a:t>
            </a:r>
            <a:endParaRPr lang="de-DE" dirty="0">
              <a:latin typeface="Arial" pitchFamily="18"/>
              <a:ea typeface="Droid Sans Fallback" pitchFamily="2"/>
              <a:cs typeface="Lohit Hindi" pitchFamily="2"/>
            </a:endParaRPr>
          </a:p>
        </p:txBody>
      </p:sp>
      <p:cxnSp>
        <p:nvCxnSpPr>
          <p:cNvPr id="34" name="Gerade Verbindung mit Pfeil 33"/>
          <p:cNvCxnSpPr/>
          <p:nvPr/>
        </p:nvCxnSpPr>
        <p:spPr>
          <a:xfrm flipV="1">
            <a:off x="2200902" y="4892783"/>
            <a:ext cx="222578" cy="937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AS</a:t>
            </a:r>
            <a:endParaRPr lang="de-DE" dirty="0">
              <a:latin typeface="Arial" pitchFamily="18"/>
              <a:ea typeface="Droid Sans Fallback" pitchFamily="2"/>
              <a:cs typeface="Lohit Hindi" pitchFamily="2"/>
            </a:endParaRP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69842" y="4198055"/>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smtClean="0">
                <a:latin typeface="Arial" pitchFamily="18"/>
                <a:ea typeface="Droid Sans Fallback" pitchFamily="2"/>
                <a:cs typeface="Lohit Hindi" pitchFamily="2"/>
              </a:rPr>
              <a:t>AS</a:t>
            </a:r>
            <a:r>
              <a:rPr lang="de-DE" baseline="-33000" dirty="0" err="1" smtClean="0">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smtClean="0">
                <a:latin typeface="Times New Roman" pitchFamily="18"/>
                <a:ea typeface="Droid Sans Fallback" pitchFamily="2"/>
                <a:cs typeface="Lohit Hindi" pitchFamily="2"/>
              </a:rPr>
              <a:t>Y</a:t>
            </a:r>
            <a:r>
              <a:rPr lang="de-DE" sz="1633" baseline="-33000" dirty="0" err="1" smtClean="0">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AD‘</a:t>
            </a:r>
            <a:endParaRPr lang="de-DE" dirty="0">
              <a:latin typeface="Arial" pitchFamily="18"/>
              <a:ea typeface="Droid Sans Fallback" pitchFamily="2"/>
              <a:cs typeface="Lohit Hindi" pitchFamily="2"/>
            </a:endParaRPr>
          </a:p>
        </p:txBody>
      </p:sp>
      <p:sp>
        <p:nvSpPr>
          <p:cNvPr id="77" name="Gerader Verbinder 76">
            <a:extLst>
              <a:ext uri="{FF2B5EF4-FFF2-40B4-BE49-F238E27FC236}">
                <a16:creationId xmlns:a16="http://schemas.microsoft.com/office/drawing/2014/main" id="{3589DDD7-43B0-4AEA-B42F-AF9C9A2E993A}"/>
              </a:ext>
            </a:extLst>
          </p:cNvPr>
          <p:cNvSpPr/>
          <p:nvPr/>
        </p:nvSpPr>
        <p:spPr>
          <a:xfrm flipH="1">
            <a:off x="2454431" y="1255023"/>
            <a:ext cx="0" cy="5235909"/>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9" name="Textfeld 78">
            <a:extLst>
              <a:ext uri="{FF2B5EF4-FFF2-40B4-BE49-F238E27FC236}">
                <a16:creationId xmlns:a16="http://schemas.microsoft.com/office/drawing/2014/main" id="{9E814E7B-F163-44EA-B867-EE48A8D2EBAD}"/>
              </a:ext>
            </a:extLst>
          </p:cNvPr>
          <p:cNvSpPr txBox="1"/>
          <p:nvPr/>
        </p:nvSpPr>
        <p:spPr>
          <a:xfrm>
            <a:off x="3931548" y="1303220"/>
            <a:ext cx="536848"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LM‘</a:t>
            </a:r>
            <a:endParaRPr lang="de-DE" dirty="0">
              <a:latin typeface="Arial" pitchFamily="18"/>
              <a:ea typeface="Droid Sans Fallback" pitchFamily="2"/>
              <a:cs typeface="Lohit Hindi" pitchFamily="2"/>
            </a:endParaRPr>
          </a:p>
        </p:txBody>
      </p:sp>
      <p:sp>
        <p:nvSpPr>
          <p:cNvPr id="80" name="Gerader Verbinder 79">
            <a:extLst>
              <a:ext uri="{FF2B5EF4-FFF2-40B4-BE49-F238E27FC236}">
                <a16:creationId xmlns:a16="http://schemas.microsoft.com/office/drawing/2014/main" id="{492F06F8-8A84-4A83-B21E-7892AF57369C}"/>
              </a:ext>
            </a:extLst>
          </p:cNvPr>
          <p:cNvSpPr/>
          <p:nvPr/>
        </p:nvSpPr>
        <p:spPr>
          <a:xfrm flipV="1">
            <a:off x="1202770" y="1488942"/>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cxnSp>
        <p:nvCxnSpPr>
          <p:cNvPr id="82" name="Gerade Verbindung mit Pfeil 81"/>
          <p:cNvCxnSpPr/>
          <p:nvPr/>
        </p:nvCxnSpPr>
        <p:spPr>
          <a:xfrm flipH="1" flipV="1">
            <a:off x="2196695" y="4575413"/>
            <a:ext cx="239433" cy="125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Textfeld 84">
            <a:extLst>
              <a:ext uri="{FF2B5EF4-FFF2-40B4-BE49-F238E27FC236}">
                <a16:creationId xmlns:a16="http://schemas.microsoft.com/office/drawing/2014/main" id="{06A8701F-7E75-4E24-BA84-8767B802695D}"/>
              </a:ext>
            </a:extLst>
          </p:cNvPr>
          <p:cNvSpPr txBox="1"/>
          <p:nvPr/>
        </p:nvSpPr>
        <p:spPr>
          <a:xfrm>
            <a:off x="2461983" y="4407406"/>
            <a:ext cx="324546" cy="288910"/>
          </a:xfrm>
          <a:prstGeom prst="rect">
            <a:avLst/>
          </a:prstGeom>
          <a:noFill/>
          <a:ln>
            <a:noFill/>
          </a:ln>
        </p:spPr>
        <p:txBody>
          <a:bodyPr vert="horz" wrap="none" lIns="81646" tIns="40823" rIns="81646" bIns="40823" anchorCtr="0" compatLnSpc="0">
            <a:spAutoFit/>
          </a:bodyPr>
          <a:lstStyle/>
          <a:p>
            <a:pPr hangingPunct="0"/>
            <a:r>
              <a:rPr lang="de-DE" sz="1400" dirty="0" smtClean="0">
                <a:latin typeface="Arial" pitchFamily="18"/>
                <a:ea typeface="Droid Sans Fallback" pitchFamily="2"/>
                <a:cs typeface="Lohit Hindi" pitchFamily="2"/>
              </a:rPr>
              <a:t>A‘</a:t>
            </a:r>
            <a:endParaRPr lang="de-DE" sz="1400" dirty="0">
              <a:latin typeface="Arial"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smtClean="0">
                <a:latin typeface="Arial" pitchFamily="18"/>
                <a:ea typeface="Droid Sans Fallback" pitchFamily="2"/>
                <a:cs typeface="Lohit Hindi" pitchFamily="2"/>
              </a:rPr>
              <a:t>A</a:t>
            </a:r>
            <a:endParaRPr lang="de-DE" sz="1400" dirty="0">
              <a:latin typeface="Arial" pitchFamily="18"/>
              <a:ea typeface="Droid Sans Fallback" pitchFamily="2"/>
              <a:cs typeface="Lohit Hindi" pitchFamily="2"/>
            </a:endParaRPr>
          </a:p>
        </p:txBody>
      </p:sp>
      <p:sp>
        <p:nvSpPr>
          <p:cNvPr id="87" name="Textfeld 86">
            <a:extLst>
              <a:ext uri="{FF2B5EF4-FFF2-40B4-BE49-F238E27FC236}">
                <a16:creationId xmlns:a16="http://schemas.microsoft.com/office/drawing/2014/main" id="{06A8701F-7E75-4E24-BA84-8767B802695D}"/>
              </a:ext>
            </a:extLst>
          </p:cNvPr>
          <p:cNvSpPr txBox="1"/>
          <p:nvPr/>
        </p:nvSpPr>
        <p:spPr>
          <a:xfrm>
            <a:off x="1823544" y="4251498"/>
            <a:ext cx="358851" cy="288910"/>
          </a:xfrm>
          <a:prstGeom prst="rect">
            <a:avLst/>
          </a:prstGeom>
          <a:noFill/>
          <a:ln>
            <a:noFill/>
          </a:ln>
        </p:spPr>
        <p:txBody>
          <a:bodyPr vert="horz" wrap="none" lIns="81646" tIns="40823" rIns="81646" bIns="40823" anchorCtr="0" compatLnSpc="0">
            <a:spAutoFit/>
          </a:bodyPr>
          <a:lstStyle/>
          <a:p>
            <a:pPr hangingPunct="0"/>
            <a:r>
              <a:rPr lang="de-DE" sz="1400" dirty="0" smtClean="0">
                <a:latin typeface="Arial" pitchFamily="18"/>
                <a:ea typeface="Droid Sans Fallback" pitchFamily="2"/>
                <a:cs typeface="Lohit Hindi" pitchFamily="2"/>
              </a:rPr>
              <a:t>A‘‘</a:t>
            </a:r>
            <a:endParaRPr lang="de-DE" sz="1400" dirty="0">
              <a:latin typeface="Arial" pitchFamily="18"/>
              <a:ea typeface="Droid Sans Fallback" pitchFamily="2"/>
              <a:cs typeface="Lohit Hindi" pitchFamily="2"/>
            </a:endParaRPr>
          </a:p>
        </p:txBody>
      </p:sp>
      <p:sp>
        <p:nvSpPr>
          <p:cNvPr id="88" name="Gerader Verbinder 87">
            <a:extLst>
              <a:ext uri="{FF2B5EF4-FFF2-40B4-BE49-F238E27FC236}">
                <a16:creationId xmlns:a16="http://schemas.microsoft.com/office/drawing/2014/main" id="{97DD9D2E-912D-4782-A7E2-A15EF314F791}"/>
              </a:ext>
            </a:extLst>
          </p:cNvPr>
          <p:cNvSpPr/>
          <p:nvPr/>
        </p:nvSpPr>
        <p:spPr>
          <a:xfrm flipH="1" flipV="1">
            <a:off x="757133" y="4762035"/>
            <a:ext cx="1697297" cy="3467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89" name="Textfeld 88">
            <a:extLst>
              <a:ext uri="{FF2B5EF4-FFF2-40B4-BE49-F238E27FC236}">
                <a16:creationId xmlns:a16="http://schemas.microsoft.com/office/drawing/2014/main" id="{A3EB4741-154D-4869-AA84-907FD122DBF7}"/>
              </a:ext>
            </a:extLst>
          </p:cNvPr>
          <p:cNvSpPr txBox="1"/>
          <p:nvPr/>
        </p:nvSpPr>
        <p:spPr>
          <a:xfrm>
            <a:off x="355189" y="4549765"/>
            <a:ext cx="339358" cy="323215"/>
          </a:xfrm>
          <a:prstGeom prst="rect">
            <a:avLst/>
          </a:prstGeom>
          <a:noFill/>
          <a:ln>
            <a:noFill/>
          </a:ln>
        </p:spPr>
        <p:txBody>
          <a:bodyPr vert="horz" wrap="none" lIns="81646" tIns="40823" rIns="81646" bIns="40823" anchorCtr="0" compatLnSpc="0">
            <a:spAutoFit/>
          </a:bodyPr>
          <a:lstStyle/>
          <a:p>
            <a:pPr hangingPunct="0"/>
            <a:r>
              <a:rPr lang="de-DE" sz="1633" dirty="0" smtClean="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90" name="Gerader Verbinder 89">
            <a:extLst>
              <a:ext uri="{FF2B5EF4-FFF2-40B4-BE49-F238E27FC236}">
                <a16:creationId xmlns:a16="http://schemas.microsoft.com/office/drawing/2014/main" id="{97DD9D2E-912D-4782-A7E2-A15EF314F791}"/>
              </a:ext>
            </a:extLst>
          </p:cNvPr>
          <p:cNvSpPr/>
          <p:nvPr/>
        </p:nvSpPr>
        <p:spPr>
          <a:xfrm flipH="1" flipV="1">
            <a:off x="769410" y="4565127"/>
            <a:ext cx="1296501" cy="2405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1" name="Textfeld 90">
            <a:extLst>
              <a:ext uri="{FF2B5EF4-FFF2-40B4-BE49-F238E27FC236}">
                <a16:creationId xmlns:a16="http://schemas.microsoft.com/office/drawing/2014/main" id="{A3EB4741-154D-4869-AA84-907FD122DBF7}"/>
              </a:ext>
            </a:extLst>
          </p:cNvPr>
          <p:cNvSpPr txBox="1"/>
          <p:nvPr/>
        </p:nvSpPr>
        <p:spPr>
          <a:xfrm>
            <a:off x="338930" y="4370836"/>
            <a:ext cx="627841" cy="323215"/>
          </a:xfrm>
          <a:prstGeom prst="rect">
            <a:avLst/>
          </a:prstGeom>
          <a:noFill/>
          <a:ln>
            <a:noFill/>
          </a:ln>
        </p:spPr>
        <p:txBody>
          <a:bodyPr vert="horz" wrap="square" lIns="81646" tIns="40823" rIns="81646" bIns="40823" anchorCtr="0" compatLnSpc="0">
            <a:spAutoFit/>
          </a:bodyPr>
          <a:lstStyle/>
          <a:p>
            <a:pPr hangingPunct="0"/>
            <a:r>
              <a:rPr lang="de-DE" sz="1633" dirty="0" smtClean="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92" name="Textfeld 91">
            <a:extLst>
              <a:ext uri="{FF2B5EF4-FFF2-40B4-BE49-F238E27FC236}">
                <a16:creationId xmlns:a16="http://schemas.microsoft.com/office/drawing/2014/main" id="{D5B0D6F4-082D-4870-B1FD-1B48ECFC88F1}"/>
              </a:ext>
            </a:extLst>
          </p:cNvPr>
          <p:cNvSpPr txBox="1"/>
          <p:nvPr/>
        </p:nvSpPr>
        <p:spPr>
          <a:xfrm>
            <a:off x="4589851" y="83127"/>
            <a:ext cx="7602150" cy="295471"/>
          </a:xfrm>
          <a:prstGeom prst="rect">
            <a:avLst/>
          </a:prstGeom>
          <a:noFill/>
          <a:ln>
            <a:noFill/>
          </a:ln>
        </p:spPr>
        <p:txBody>
          <a:bodyPr vert="horz" wrap="square" lIns="81646" tIns="40823" rIns="81646" bIns="40823" anchorCtr="0" compatLnSpc="0">
            <a:noAutofit/>
          </a:bodyPr>
          <a:lstStyle/>
          <a:p>
            <a:pPr hangingPunct="0"/>
            <a:r>
              <a:rPr lang="de-DE" sz="1400" dirty="0" smtClean="0">
                <a:latin typeface="Arial" pitchFamily="18"/>
                <a:ea typeface="Droid Sans Fallback" pitchFamily="2"/>
                <a:cs typeface="Lohit Hindi" pitchFamily="2"/>
              </a:rPr>
              <a:t>Steigt die nominale Geldmenge, so verschiebt sich die LM-Kurve nach rechts auf LM‘</a:t>
            </a:r>
            <a:endParaRPr lang="de-DE" sz="1400" dirty="0">
              <a:latin typeface="Arial" pitchFamily="18"/>
              <a:ea typeface="Droid Sans Fallback" pitchFamily="2"/>
              <a:cs typeface="Lohit Hindi" pitchFamily="2"/>
            </a:endParaRPr>
          </a:p>
        </p:txBody>
      </p:sp>
      <p:sp>
        <p:nvSpPr>
          <p:cNvPr id="93" name="Textfeld 92">
            <a:extLst>
              <a:ext uri="{FF2B5EF4-FFF2-40B4-BE49-F238E27FC236}">
                <a16:creationId xmlns:a16="http://schemas.microsoft.com/office/drawing/2014/main" id="{D5B0D6F4-082D-4870-B1FD-1B48ECFC88F1}"/>
              </a:ext>
            </a:extLst>
          </p:cNvPr>
          <p:cNvSpPr txBox="1"/>
          <p:nvPr/>
        </p:nvSpPr>
        <p:spPr>
          <a:xfrm>
            <a:off x="4666576" y="330364"/>
            <a:ext cx="7394448" cy="914179"/>
          </a:xfrm>
          <a:prstGeom prst="rect">
            <a:avLst/>
          </a:prstGeom>
          <a:noFill/>
          <a:ln>
            <a:noFill/>
          </a:ln>
        </p:spPr>
        <p:txBody>
          <a:bodyPr vert="horz" wrap="square" lIns="81646" tIns="40823" rIns="81646" bIns="40823" anchorCtr="0" compatLnSpc="0">
            <a:noAutofit/>
          </a:bodyPr>
          <a:lstStyle/>
          <a:p>
            <a:pPr hangingPunct="0"/>
            <a:r>
              <a:rPr lang="de-DE" sz="1400" dirty="0" smtClean="0">
                <a:latin typeface="Arial" pitchFamily="18"/>
                <a:ea typeface="Droid Sans Fallback" pitchFamily="2"/>
                <a:cs typeface="Lohit Hindi" pitchFamily="2"/>
              </a:rPr>
              <a:t>Damit steigt wieder über den </a:t>
            </a:r>
            <a:r>
              <a:rPr lang="de-DE" sz="1400" dirty="0" err="1" smtClean="0">
                <a:latin typeface="Arial" pitchFamily="18"/>
                <a:ea typeface="Droid Sans Fallback" pitchFamily="2"/>
                <a:cs typeface="Lohit Hindi" pitchFamily="2"/>
              </a:rPr>
              <a:t>Multiplikatoreffekt</a:t>
            </a:r>
            <a:r>
              <a:rPr lang="de-DE" sz="1400" dirty="0" smtClean="0">
                <a:latin typeface="Arial" pitchFamily="18"/>
                <a:ea typeface="Droid Sans Fallback" pitchFamily="2"/>
                <a:cs typeface="Lohit Hindi" pitchFamily="2"/>
              </a:rPr>
              <a:t> aus dem IS-LM-Modell das Einkommen Y, allerdings bedeutet hier ebenso, wie bei der Fiskalpolitik eine Steigerung des Einkommens entlang der AS-Kurve auch eine Steigerung des Preisniveaus p</a:t>
            </a:r>
            <a:endParaRPr lang="de-DE" sz="1400" dirty="0">
              <a:latin typeface="Arial" pitchFamily="18"/>
              <a:ea typeface="Droid Sans Fallback" pitchFamily="2"/>
              <a:cs typeface="Lohit Hindi" pitchFamily="2"/>
            </a:endParaRPr>
          </a:p>
        </p:txBody>
      </p:sp>
      <p:sp>
        <p:nvSpPr>
          <p:cNvPr id="94" name="Textfeld 93">
            <a:extLst>
              <a:ext uri="{FF2B5EF4-FFF2-40B4-BE49-F238E27FC236}">
                <a16:creationId xmlns:a16="http://schemas.microsoft.com/office/drawing/2014/main" id="{D5B0D6F4-082D-4870-B1FD-1B48ECFC88F1}"/>
              </a:ext>
            </a:extLst>
          </p:cNvPr>
          <p:cNvSpPr txBox="1"/>
          <p:nvPr/>
        </p:nvSpPr>
        <p:spPr>
          <a:xfrm>
            <a:off x="4661674" y="943665"/>
            <a:ext cx="7350275" cy="1587066"/>
          </a:xfrm>
          <a:prstGeom prst="rect">
            <a:avLst/>
          </a:prstGeom>
          <a:noFill/>
          <a:ln>
            <a:noFill/>
          </a:ln>
        </p:spPr>
        <p:txBody>
          <a:bodyPr vert="horz" wrap="square" lIns="81646" tIns="40823" rIns="81646" bIns="40823" anchorCtr="0" compatLnSpc="0">
            <a:noAutofit/>
          </a:bodyPr>
          <a:lstStyle/>
          <a:p>
            <a:pPr hangingPunct="0"/>
            <a:r>
              <a:rPr lang="de-DE" sz="1400" dirty="0" smtClean="0">
                <a:latin typeface="Arial" pitchFamily="18"/>
                <a:ea typeface="Droid Sans Fallback" pitchFamily="2"/>
                <a:cs typeface="Lohit Hindi" pitchFamily="2"/>
              </a:rPr>
              <a:t>Diese Steigerung des Preisniveaus p von </a:t>
            </a:r>
            <a:r>
              <a:rPr lang="de-DE" sz="1400" dirty="0" smtClean="0">
                <a:latin typeface="Times New Roman" pitchFamily="18"/>
                <a:ea typeface="Droid Sans Fallback" pitchFamily="2"/>
                <a:cs typeface="Lohit Hindi" pitchFamily="2"/>
              </a:rPr>
              <a:t>p</a:t>
            </a:r>
            <a:r>
              <a:rPr lang="de-DE" sz="1400" baseline="-33000" dirty="0" smtClean="0">
                <a:latin typeface="Times New Roman" pitchFamily="18"/>
                <a:ea typeface="Droid Sans Fallback" pitchFamily="2"/>
                <a:cs typeface="Lohit Hindi" pitchFamily="2"/>
              </a:rPr>
              <a:t>0</a:t>
            </a:r>
            <a:r>
              <a:rPr lang="de-DE" sz="1400" dirty="0" smtClean="0">
                <a:latin typeface="Times New Roman" pitchFamily="18"/>
                <a:ea typeface="Droid Sans Fallback" pitchFamily="2"/>
                <a:cs typeface="Lohit Hindi" pitchFamily="2"/>
              </a:rPr>
              <a:t> </a:t>
            </a:r>
            <a:r>
              <a:rPr lang="de-DE" sz="1400" dirty="0" smtClean="0">
                <a:latin typeface="Arial" pitchFamily="18"/>
                <a:ea typeface="Droid Sans Fallback" pitchFamily="2"/>
                <a:cs typeface="Lohit Hindi" pitchFamily="2"/>
              </a:rPr>
              <a:t>auf p‘ führt aber wieder gemäß der Logik über die Ableitung der AD-Kurve zu einer Linksverschiebung der LM-kurve, auf LM‘‘, denn zuerst ist zwar die reale Geldmenge (bei konstanten Preisen) gestiegen, durch die über die Anpassung gemäß der AS-Kurve gestiegenen Preise sinkt die reale Geldmenge aber wieder und somit wird der expansive Geldmengenimpuls teilweise wieder zurückgenommen. Insgesamt impliziert die Preissteigerung eine Rechtsverschiebung der AD-Kurve auf AD‘</a:t>
            </a:r>
            <a:endParaRPr lang="de-DE" sz="1400" dirty="0">
              <a:latin typeface="Arial" pitchFamily="18"/>
              <a:ea typeface="Droid Sans Fallback" pitchFamily="2"/>
              <a:cs typeface="Lohit Hindi" pitchFamily="2"/>
            </a:endParaRPr>
          </a:p>
        </p:txBody>
      </p:sp>
      <p:sp>
        <p:nvSpPr>
          <p:cNvPr id="95" name="Textfeld 94">
            <a:extLst>
              <a:ext uri="{FF2B5EF4-FFF2-40B4-BE49-F238E27FC236}">
                <a16:creationId xmlns:a16="http://schemas.microsoft.com/office/drawing/2014/main" id="{D5B0D6F4-082D-4870-B1FD-1B48ECFC88F1}"/>
              </a:ext>
            </a:extLst>
          </p:cNvPr>
          <p:cNvSpPr txBox="1"/>
          <p:nvPr/>
        </p:nvSpPr>
        <p:spPr>
          <a:xfrm>
            <a:off x="4670161" y="2376432"/>
            <a:ext cx="7371851" cy="941412"/>
          </a:xfrm>
          <a:prstGeom prst="rect">
            <a:avLst/>
          </a:prstGeom>
          <a:noFill/>
          <a:ln>
            <a:noFill/>
          </a:ln>
        </p:spPr>
        <p:txBody>
          <a:bodyPr vert="horz" wrap="square" lIns="81646" tIns="40823" rIns="81646" bIns="40823" anchorCtr="0" compatLnSpc="0">
            <a:noAutofit/>
          </a:bodyPr>
          <a:lstStyle/>
          <a:p>
            <a:pPr hangingPunct="0"/>
            <a:r>
              <a:rPr lang="de-DE" sz="1400" dirty="0" smtClean="0">
                <a:latin typeface="Arial" pitchFamily="18"/>
                <a:ea typeface="Droid Sans Fallback" pitchFamily="2"/>
                <a:cs typeface="Lohit Hindi" pitchFamily="2"/>
              </a:rPr>
              <a:t>Damit verringert dieser Preiseffekt genauso zum Teil den geldpolitischen Impuls, denn die Produzenten reagieren nicht nur mit einer Mengenausweitung, wie im IS-LM-Modell, sondern auch mit einer Preisanpassung nach oben. Damit erhöht sich der Output kurz-bis mittelfristig nur von </a:t>
            </a:r>
            <a:r>
              <a:rPr lang="de-DE" sz="1400" dirty="0" err="1" smtClean="0">
                <a:latin typeface="Times New Roman" pitchFamily="18"/>
                <a:ea typeface="Droid Sans Fallback" pitchFamily="2"/>
                <a:cs typeface="Lohit Hindi" pitchFamily="2"/>
              </a:rPr>
              <a:t>Y</a:t>
            </a:r>
            <a:r>
              <a:rPr lang="de-DE" sz="1400" baseline="-33000" dirty="0" err="1" smtClean="0">
                <a:latin typeface="Times New Roman" pitchFamily="18"/>
                <a:ea typeface="Droid Sans Fallback" pitchFamily="2"/>
                <a:cs typeface="Lohit Hindi" pitchFamily="2"/>
              </a:rPr>
              <a:t>n</a:t>
            </a:r>
            <a:r>
              <a:rPr lang="de-DE" sz="1400" dirty="0" smtClean="0">
                <a:latin typeface="Times New Roman" pitchFamily="18"/>
                <a:ea typeface="Droid Sans Fallback" pitchFamily="2"/>
                <a:cs typeface="Lohit Hindi" pitchFamily="2"/>
              </a:rPr>
              <a:t> </a:t>
            </a:r>
            <a:r>
              <a:rPr lang="de-DE" sz="1400" dirty="0" smtClean="0">
                <a:latin typeface="Arial" pitchFamily="18"/>
                <a:ea typeface="Droid Sans Fallback" pitchFamily="2"/>
                <a:cs typeface="Lohit Hindi" pitchFamily="2"/>
              </a:rPr>
              <a:t>auf Y‘ und die Anpassung verläuft wieder von A aus A‘</a:t>
            </a:r>
            <a:endParaRPr lang="de-DE" sz="1400" dirty="0">
              <a:latin typeface="Arial" pitchFamily="18"/>
              <a:ea typeface="Droid Sans Fallback" pitchFamily="2"/>
              <a:cs typeface="Lohit Hindi" pitchFamily="2"/>
            </a:endParaRP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r>
              <a:rPr lang="de-DE" dirty="0" smtClean="0">
                <a:latin typeface="Arial" pitchFamily="18"/>
                <a:ea typeface="Droid Sans Fallback" pitchFamily="2"/>
                <a:cs typeface="Lohit Hindi" pitchFamily="2"/>
              </a:rPr>
              <a:t>‘</a:t>
            </a:r>
            <a:endParaRPr lang="de-DE" dirty="0">
              <a:latin typeface="Arial" pitchFamily="18"/>
              <a:ea typeface="Droid Sans Fallback" pitchFamily="2"/>
              <a:cs typeface="Lohit Hindi" pitchFamily="2"/>
            </a:endParaRPr>
          </a:p>
        </p:txBody>
      </p:sp>
      <p:sp>
        <p:nvSpPr>
          <p:cNvPr id="48" name="Textfeld 47">
            <a:extLst>
              <a:ext uri="{FF2B5EF4-FFF2-40B4-BE49-F238E27FC236}">
                <a16:creationId xmlns:a16="http://schemas.microsoft.com/office/drawing/2014/main" id="{9E814E7B-F163-44EA-B867-EE48A8D2EBAD}"/>
              </a:ext>
            </a:extLst>
          </p:cNvPr>
          <p:cNvSpPr txBox="1"/>
          <p:nvPr/>
        </p:nvSpPr>
        <p:spPr>
          <a:xfrm>
            <a:off x="3723730" y="915292"/>
            <a:ext cx="580898"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LM‘‘</a:t>
            </a:r>
            <a:endParaRPr lang="de-DE" dirty="0">
              <a:latin typeface="Arial" pitchFamily="18"/>
              <a:ea typeface="Droid Sans Fallback" pitchFamily="2"/>
              <a:cs typeface="Lohit Hindi" pitchFamily="2"/>
            </a:endParaRPr>
          </a:p>
        </p:txBody>
      </p:sp>
      <p:sp>
        <p:nvSpPr>
          <p:cNvPr id="49" name="Gerader Verbinder 48">
            <a:extLst>
              <a:ext uri="{FF2B5EF4-FFF2-40B4-BE49-F238E27FC236}">
                <a16:creationId xmlns:a16="http://schemas.microsoft.com/office/drawing/2014/main" id="{492F06F8-8A84-4A83-B21E-7892AF57369C}"/>
              </a:ext>
            </a:extLst>
          </p:cNvPr>
          <p:cNvSpPr/>
          <p:nvPr/>
        </p:nvSpPr>
        <p:spPr>
          <a:xfrm flipV="1">
            <a:off x="994952" y="1101014"/>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1" name="Gerader Verbinder 50">
            <a:extLst>
              <a:ext uri="{FF2B5EF4-FFF2-40B4-BE49-F238E27FC236}">
                <a16:creationId xmlns:a16="http://schemas.microsoft.com/office/drawing/2014/main" id="{492F06F8-8A84-4A83-B21E-7892AF57369C}"/>
              </a:ext>
            </a:extLst>
          </p:cNvPr>
          <p:cNvSpPr/>
          <p:nvPr/>
        </p:nvSpPr>
        <p:spPr>
          <a:xfrm flipV="1">
            <a:off x="1022242" y="3762625"/>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smtClean="0">
                <a:latin typeface="Arial" pitchFamily="18"/>
                <a:ea typeface="Droid Sans Fallback" pitchFamily="2"/>
                <a:cs typeface="Lohit Hindi" pitchFamily="2"/>
              </a:rPr>
              <a:t>AS‘‘</a:t>
            </a:r>
            <a:endParaRPr lang="de-DE" dirty="0">
              <a:latin typeface="Arial" pitchFamily="18"/>
              <a:ea typeface="Droid Sans Fallback" pitchFamily="2"/>
              <a:cs typeface="Lohit Hindi" pitchFamily="2"/>
            </a:endParaRPr>
          </a:p>
        </p:txBody>
      </p:sp>
      <p:sp>
        <p:nvSpPr>
          <p:cNvPr id="53" name="Rechteck 5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1" name="Freihand 20"/>
              <p14:cNvContentPartPr/>
              <p14:nvPr/>
            </p14:nvContentPartPr>
            <p14:xfrm>
              <a:off x="2352333" y="1513486"/>
              <a:ext cx="351720" cy="622080"/>
            </p14:xfrm>
          </p:contentPart>
        </mc:Choice>
        <mc:Fallback xmlns="">
          <p:pic>
            <p:nvPicPr>
              <p:cNvPr id="21" name="Freihand 20"/>
              <p:cNvPicPr/>
              <p:nvPr/>
            </p:nvPicPr>
            <p:blipFill>
              <a:blip r:embed="rId3"/>
              <a:stretch>
                <a:fillRect/>
              </a:stretch>
            </p:blipFill>
            <p:spPr>
              <a:xfrm>
                <a:off x="2340093" y="1508086"/>
                <a:ext cx="369360" cy="647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Freihand 26"/>
              <p14:cNvContentPartPr/>
              <p14:nvPr/>
            </p14:nvContentPartPr>
            <p14:xfrm>
              <a:off x="3197613" y="1086526"/>
              <a:ext cx="14040" cy="49320"/>
            </p14:xfrm>
          </p:contentPart>
        </mc:Choice>
        <mc:Fallback xmlns="">
          <p:pic>
            <p:nvPicPr>
              <p:cNvPr id="27" name="Freihand 26"/>
              <p:cNvPicPr/>
              <p:nvPr/>
            </p:nvPicPr>
            <p:blipFill>
              <a:blip r:embed="rId5"/>
              <a:stretch>
                <a:fillRect/>
              </a:stretch>
            </p:blipFill>
            <p:spPr>
              <a:xfrm>
                <a:off x="3183933" y="1068526"/>
                <a:ext cx="37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8" name="Freihand 57"/>
              <p14:cNvContentPartPr/>
              <p14:nvPr/>
            </p14:nvContentPartPr>
            <p14:xfrm>
              <a:off x="2945973" y="3414646"/>
              <a:ext cx="27720" cy="260640"/>
            </p14:xfrm>
          </p:contentPart>
        </mc:Choice>
        <mc:Fallback xmlns="">
          <p:pic>
            <p:nvPicPr>
              <p:cNvPr id="58" name="Freihand 57"/>
              <p:cNvPicPr/>
              <p:nvPr/>
            </p:nvPicPr>
            <p:blipFill>
              <a:blip r:embed="rId7"/>
              <a:stretch>
                <a:fillRect/>
              </a:stretch>
            </p:blipFill>
            <p:spPr>
              <a:xfrm>
                <a:off x="2939133" y="3408166"/>
                <a:ext cx="442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8" name="Freihand 97"/>
              <p14:cNvContentPartPr/>
              <p14:nvPr/>
            </p14:nvContentPartPr>
            <p14:xfrm>
              <a:off x="6028653" y="1572886"/>
              <a:ext cx="143640" cy="154800"/>
            </p14:xfrm>
          </p:contentPart>
        </mc:Choice>
        <mc:Fallback xmlns="">
          <p:pic>
            <p:nvPicPr>
              <p:cNvPr id="98" name="Freihand 97"/>
              <p:cNvPicPr/>
              <p:nvPr/>
            </p:nvPicPr>
            <p:blipFill>
              <a:blip r:embed="rId9"/>
              <a:stretch>
                <a:fillRect/>
              </a:stretch>
            </p:blipFill>
            <p:spPr>
              <a:xfrm>
                <a:off x="6011733" y="1555966"/>
                <a:ext cx="177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 name="Freihand 101"/>
              <p14:cNvContentPartPr/>
              <p14:nvPr/>
            </p14:nvContentPartPr>
            <p14:xfrm>
              <a:off x="4675413" y="4835206"/>
              <a:ext cx="1057320" cy="1685520"/>
            </p14:xfrm>
          </p:contentPart>
        </mc:Choice>
        <mc:Fallback xmlns="">
          <p:pic>
            <p:nvPicPr>
              <p:cNvPr id="102" name="Freihand 101"/>
              <p:cNvPicPr/>
              <p:nvPr/>
            </p:nvPicPr>
            <p:blipFill>
              <a:blip r:embed="rId11"/>
              <a:stretch>
                <a:fillRect/>
              </a:stretch>
            </p:blipFill>
            <p:spPr>
              <a:xfrm>
                <a:off x="4658493" y="4818286"/>
                <a:ext cx="1091160" cy="171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7" name="Freihand 106"/>
              <p14:cNvContentPartPr/>
              <p14:nvPr/>
            </p14:nvContentPartPr>
            <p14:xfrm>
              <a:off x="2427573" y="4758886"/>
              <a:ext cx="68400" cy="149040"/>
            </p14:xfrm>
          </p:contentPart>
        </mc:Choice>
        <mc:Fallback xmlns="">
          <p:pic>
            <p:nvPicPr>
              <p:cNvPr id="107" name="Freihand 106"/>
              <p:cNvPicPr/>
              <p:nvPr/>
            </p:nvPicPr>
            <p:blipFill>
              <a:blip r:embed="rId13"/>
              <a:stretch>
                <a:fillRect/>
              </a:stretch>
            </p:blipFill>
            <p:spPr>
              <a:xfrm>
                <a:off x="2413893" y="4738726"/>
                <a:ext cx="101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9" name="Freihand 108"/>
              <p14:cNvContentPartPr/>
              <p14:nvPr/>
            </p14:nvContentPartPr>
            <p14:xfrm>
              <a:off x="2665533" y="1552366"/>
              <a:ext cx="774720" cy="99360"/>
            </p14:xfrm>
          </p:contentPart>
        </mc:Choice>
        <mc:Fallback xmlns="">
          <p:pic>
            <p:nvPicPr>
              <p:cNvPr id="109" name="Freihand 108"/>
              <p:cNvPicPr/>
              <p:nvPr/>
            </p:nvPicPr>
            <p:blipFill>
              <a:blip r:embed="rId15"/>
              <a:stretch>
                <a:fillRect/>
              </a:stretch>
            </p:blipFill>
            <p:spPr>
              <a:xfrm>
                <a:off x="2650053" y="1537966"/>
                <a:ext cx="810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3" name="Freihand 112"/>
              <p14:cNvContentPartPr/>
              <p14:nvPr/>
            </p14:nvContentPartPr>
            <p14:xfrm>
              <a:off x="3439893" y="1369486"/>
              <a:ext cx="426240" cy="63000"/>
            </p14:xfrm>
          </p:contentPart>
        </mc:Choice>
        <mc:Fallback xmlns="">
          <p:pic>
            <p:nvPicPr>
              <p:cNvPr id="113" name="Freihand 112"/>
              <p:cNvPicPr/>
              <p:nvPr/>
            </p:nvPicPr>
            <p:blipFill>
              <a:blip r:embed="rId17"/>
              <a:stretch>
                <a:fillRect/>
              </a:stretch>
            </p:blipFill>
            <p:spPr>
              <a:xfrm>
                <a:off x="3418293" y="1349686"/>
                <a:ext cx="463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4" name="Freihand 113"/>
              <p14:cNvContentPartPr/>
              <p14:nvPr/>
            </p14:nvContentPartPr>
            <p14:xfrm>
              <a:off x="3334773" y="1526086"/>
              <a:ext cx="245520" cy="230400"/>
            </p14:xfrm>
          </p:contentPart>
        </mc:Choice>
        <mc:Fallback xmlns="">
          <p:pic>
            <p:nvPicPr>
              <p:cNvPr id="114" name="Freihand 113"/>
              <p:cNvPicPr/>
              <p:nvPr/>
            </p:nvPicPr>
            <p:blipFill>
              <a:blip r:embed="rId19"/>
              <a:stretch>
                <a:fillRect/>
              </a:stretch>
            </p:blipFill>
            <p:spPr>
              <a:xfrm>
                <a:off x="3317853" y="1505206"/>
                <a:ext cx="2829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 name="Freihand 114"/>
              <p14:cNvContentPartPr/>
              <p14:nvPr/>
            </p14:nvContentPartPr>
            <p14:xfrm>
              <a:off x="2942733" y="2256886"/>
              <a:ext cx="23400" cy="203040"/>
            </p14:xfrm>
          </p:contentPart>
        </mc:Choice>
        <mc:Fallback xmlns="">
          <p:pic>
            <p:nvPicPr>
              <p:cNvPr id="115" name="Freihand 114"/>
              <p:cNvPicPr/>
              <p:nvPr/>
            </p:nvPicPr>
            <p:blipFill>
              <a:blip r:embed="rId21"/>
              <a:stretch>
                <a:fillRect/>
              </a:stretch>
            </p:blipFill>
            <p:spPr>
              <a:xfrm>
                <a:off x="2929053" y="2243566"/>
                <a:ext cx="514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6" name="Freihand 115"/>
              <p14:cNvContentPartPr/>
              <p14:nvPr/>
            </p14:nvContentPartPr>
            <p14:xfrm>
              <a:off x="2948853" y="2609326"/>
              <a:ext cx="9360" cy="182880"/>
            </p14:xfrm>
          </p:contentPart>
        </mc:Choice>
        <mc:Fallback xmlns="">
          <p:pic>
            <p:nvPicPr>
              <p:cNvPr id="116" name="Freihand 115"/>
              <p:cNvPicPr/>
              <p:nvPr/>
            </p:nvPicPr>
            <p:blipFill>
              <a:blip r:embed="rId23"/>
              <a:stretch>
                <a:fillRect/>
              </a:stretch>
            </p:blipFill>
            <p:spPr>
              <a:xfrm>
                <a:off x="2936613" y="2602486"/>
                <a:ext cx="284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8" name="Freihand 117"/>
              <p14:cNvContentPartPr/>
              <p14:nvPr/>
            </p14:nvContentPartPr>
            <p14:xfrm>
              <a:off x="3379413" y="1349686"/>
              <a:ext cx="169200" cy="165240"/>
            </p14:xfrm>
          </p:contentPart>
        </mc:Choice>
        <mc:Fallback xmlns="">
          <p:pic>
            <p:nvPicPr>
              <p:cNvPr id="118" name="Freihand 117"/>
              <p:cNvPicPr/>
              <p:nvPr/>
            </p:nvPicPr>
            <p:blipFill>
              <a:blip r:embed="rId25"/>
              <a:stretch>
                <a:fillRect/>
              </a:stretch>
            </p:blipFill>
            <p:spPr>
              <a:xfrm>
                <a:off x="3361053" y="1334206"/>
                <a:ext cx="203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9" name="Freihand 118"/>
              <p14:cNvContentPartPr/>
              <p14:nvPr/>
            </p14:nvContentPartPr>
            <p14:xfrm>
              <a:off x="2091333" y="1817326"/>
              <a:ext cx="55800" cy="111240"/>
            </p14:xfrm>
          </p:contentPart>
        </mc:Choice>
        <mc:Fallback xmlns="">
          <p:pic>
            <p:nvPicPr>
              <p:cNvPr id="119" name="Freihand 118"/>
              <p:cNvPicPr/>
              <p:nvPr/>
            </p:nvPicPr>
            <p:blipFill>
              <a:blip r:embed="rId27"/>
              <a:stretch>
                <a:fillRect/>
              </a:stretch>
            </p:blipFill>
            <p:spPr>
              <a:xfrm>
                <a:off x="2070093" y="1796086"/>
                <a:ext cx="97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0" name="Freihand 119"/>
              <p14:cNvContentPartPr/>
              <p14:nvPr/>
            </p14:nvContentPartPr>
            <p14:xfrm>
              <a:off x="2947053" y="3040246"/>
              <a:ext cx="30600" cy="554760"/>
            </p14:xfrm>
          </p:contentPart>
        </mc:Choice>
        <mc:Fallback xmlns="">
          <p:pic>
            <p:nvPicPr>
              <p:cNvPr id="120" name="Freihand 119"/>
              <p:cNvPicPr/>
              <p:nvPr/>
            </p:nvPicPr>
            <p:blipFill>
              <a:blip r:embed="rId29"/>
              <a:stretch>
                <a:fillRect/>
              </a:stretch>
            </p:blipFill>
            <p:spPr>
              <a:xfrm>
                <a:off x="2941293" y="3034486"/>
                <a:ext cx="46080" cy="568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 name="Freihand 122"/>
              <p14:cNvContentPartPr/>
              <p14:nvPr/>
            </p14:nvContentPartPr>
            <p14:xfrm>
              <a:off x="2300133" y="6431806"/>
              <a:ext cx="289440" cy="462960"/>
            </p14:xfrm>
          </p:contentPart>
        </mc:Choice>
        <mc:Fallback xmlns="">
          <p:pic>
            <p:nvPicPr>
              <p:cNvPr id="123" name="Freihand 122"/>
              <p:cNvPicPr/>
              <p:nvPr/>
            </p:nvPicPr>
            <p:blipFill>
              <a:blip r:embed="rId31"/>
              <a:stretch>
                <a:fillRect/>
              </a:stretch>
            </p:blipFill>
            <p:spPr>
              <a:xfrm>
                <a:off x="2284293" y="6413086"/>
                <a:ext cx="32292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6" name="Freihand 125"/>
              <p14:cNvContentPartPr/>
              <p14:nvPr/>
            </p14:nvContentPartPr>
            <p14:xfrm>
              <a:off x="222933" y="4830526"/>
              <a:ext cx="117720" cy="150120"/>
            </p14:xfrm>
          </p:contentPart>
        </mc:Choice>
        <mc:Fallback xmlns="">
          <p:pic>
            <p:nvPicPr>
              <p:cNvPr id="126" name="Freihand 125"/>
              <p:cNvPicPr/>
              <p:nvPr/>
            </p:nvPicPr>
            <p:blipFill>
              <a:blip r:embed="rId33"/>
              <a:stretch>
                <a:fillRect/>
              </a:stretch>
            </p:blipFill>
            <p:spPr>
              <a:xfrm>
                <a:off x="208173" y="4812886"/>
                <a:ext cx="148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 name="Freihand 126"/>
              <p14:cNvContentPartPr/>
              <p14:nvPr/>
            </p14:nvContentPartPr>
            <p14:xfrm>
              <a:off x="269733" y="4954006"/>
              <a:ext cx="17280" cy="240480"/>
            </p14:xfrm>
          </p:contentPart>
        </mc:Choice>
        <mc:Fallback xmlns="">
          <p:pic>
            <p:nvPicPr>
              <p:cNvPr id="127" name="Freihand 126"/>
              <p:cNvPicPr/>
              <p:nvPr/>
            </p:nvPicPr>
            <p:blipFill>
              <a:blip r:embed="rId35"/>
              <a:stretch>
                <a:fillRect/>
              </a:stretch>
            </p:blipFill>
            <p:spPr>
              <a:xfrm>
                <a:off x="252093" y="4938886"/>
                <a:ext cx="52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8" name="Freihand 127"/>
              <p14:cNvContentPartPr/>
              <p14:nvPr/>
            </p14:nvContentPartPr>
            <p14:xfrm>
              <a:off x="1944093" y="6452326"/>
              <a:ext cx="345600" cy="492840"/>
            </p14:xfrm>
          </p:contentPart>
        </mc:Choice>
        <mc:Fallback xmlns="">
          <p:pic>
            <p:nvPicPr>
              <p:cNvPr id="128" name="Freihand 127"/>
              <p:cNvPicPr/>
              <p:nvPr/>
            </p:nvPicPr>
            <p:blipFill>
              <a:blip r:embed="rId37"/>
              <a:stretch>
                <a:fillRect/>
              </a:stretch>
            </p:blipFill>
            <p:spPr>
              <a:xfrm>
                <a:off x="1927533" y="6433246"/>
                <a:ext cx="37980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2" name="Freihand 131"/>
              <p14:cNvContentPartPr/>
              <p14:nvPr/>
            </p14:nvContentPartPr>
            <p14:xfrm>
              <a:off x="2169093" y="4558726"/>
              <a:ext cx="179640" cy="160920"/>
            </p14:xfrm>
          </p:contentPart>
        </mc:Choice>
        <mc:Fallback xmlns="">
          <p:pic>
            <p:nvPicPr>
              <p:cNvPr id="132" name="Freihand 131"/>
              <p:cNvPicPr/>
              <p:nvPr/>
            </p:nvPicPr>
            <p:blipFill>
              <a:blip r:embed="rId39"/>
              <a:stretch>
                <a:fillRect/>
              </a:stretch>
            </p:blipFill>
            <p:spPr>
              <a:xfrm>
                <a:off x="2150013" y="4541086"/>
                <a:ext cx="215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 name="Freihand 132"/>
              <p14:cNvContentPartPr/>
              <p14:nvPr/>
            </p14:nvContentPartPr>
            <p14:xfrm>
              <a:off x="2952813" y="4528846"/>
              <a:ext cx="2880" cy="79560"/>
            </p14:xfrm>
          </p:contentPart>
        </mc:Choice>
        <mc:Fallback xmlns="">
          <p:pic>
            <p:nvPicPr>
              <p:cNvPr id="133" name="Freihand 132"/>
              <p:cNvPicPr/>
              <p:nvPr/>
            </p:nvPicPr>
            <p:blipFill>
              <a:blip r:embed="rId41"/>
              <a:stretch>
                <a:fillRect/>
              </a:stretch>
            </p:blipFill>
            <p:spPr>
              <a:xfrm>
                <a:off x="2941653" y="4522366"/>
                <a:ext cx="24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4" name="Freihand 133"/>
              <p14:cNvContentPartPr/>
              <p14:nvPr/>
            </p14:nvContentPartPr>
            <p14:xfrm>
              <a:off x="2918973" y="4578166"/>
              <a:ext cx="52920" cy="106560"/>
            </p14:xfrm>
          </p:contentPart>
        </mc:Choice>
        <mc:Fallback xmlns="">
          <p:pic>
            <p:nvPicPr>
              <p:cNvPr id="134" name="Freihand 133"/>
              <p:cNvPicPr/>
              <p:nvPr/>
            </p:nvPicPr>
            <p:blipFill>
              <a:blip r:embed="rId43"/>
              <a:stretch>
                <a:fillRect/>
              </a:stretch>
            </p:blipFill>
            <p:spPr>
              <a:xfrm>
                <a:off x="2898093" y="4563046"/>
                <a:ext cx="89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5" name="Freihand 134"/>
              <p14:cNvContentPartPr/>
              <p14:nvPr/>
            </p14:nvContentPartPr>
            <p14:xfrm>
              <a:off x="2230293" y="4630006"/>
              <a:ext cx="205200" cy="99360"/>
            </p14:xfrm>
          </p:contentPart>
        </mc:Choice>
        <mc:Fallback xmlns="">
          <p:pic>
            <p:nvPicPr>
              <p:cNvPr id="135" name="Freihand 134"/>
              <p:cNvPicPr/>
              <p:nvPr/>
            </p:nvPicPr>
            <p:blipFill>
              <a:blip r:embed="rId45"/>
              <a:stretch>
                <a:fillRect/>
              </a:stretch>
            </p:blipFill>
            <p:spPr>
              <a:xfrm>
                <a:off x="2208693" y="4608766"/>
                <a:ext cx="241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6" name="Freihand 135"/>
              <p14:cNvContentPartPr/>
              <p14:nvPr/>
            </p14:nvContentPartPr>
            <p14:xfrm>
              <a:off x="2200773" y="4654486"/>
              <a:ext cx="697320" cy="354240"/>
            </p14:xfrm>
          </p:contentPart>
        </mc:Choice>
        <mc:Fallback xmlns="">
          <p:pic>
            <p:nvPicPr>
              <p:cNvPr id="136" name="Freihand 135"/>
              <p:cNvPicPr/>
              <p:nvPr/>
            </p:nvPicPr>
            <p:blipFill>
              <a:blip r:embed="rId47"/>
              <a:stretch>
                <a:fillRect/>
              </a:stretch>
            </p:blipFill>
            <p:spPr>
              <a:xfrm>
                <a:off x="2188173" y="4645846"/>
                <a:ext cx="718560" cy="375480"/>
              </a:xfrm>
              <a:prstGeom prst="rect">
                <a:avLst/>
              </a:prstGeom>
            </p:spPr>
          </p:pic>
        </mc:Fallback>
      </mc:AlternateContent>
    </p:spTree>
    <p:extLst>
      <p:ext uri="{BB962C8B-B14F-4D97-AF65-F5344CB8AC3E}">
        <p14:creationId xmlns:p14="http://schemas.microsoft.com/office/powerpoint/2010/main" val="32856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animBg="1"/>
      <p:bldP spid="79" grpId="0"/>
      <p:bldP spid="80" grpId="0" animBg="1"/>
      <p:bldP spid="85" grpId="0"/>
      <p:bldP spid="87" grpId="0"/>
      <p:bldP spid="88" grpId="0" animBg="1"/>
      <p:bldP spid="89" grpId="0"/>
      <p:bldP spid="90" grpId="0" animBg="1"/>
      <p:bldP spid="91" grpId="0"/>
      <p:bldP spid="92" grpId="0"/>
      <p:bldP spid="93" grpId="0"/>
      <p:bldP spid="94" grpId="0"/>
      <p:bldP spid="95" grpId="0"/>
      <p:bldP spid="96" grpId="0"/>
      <p:bldP spid="48" grpId="0"/>
      <p:bldP spid="49" grpId="0" animBg="1"/>
      <p:bldP spid="51" grpId="0"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73071"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25352" y="407923"/>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a:t>
            </a:r>
            <a:r>
              <a:rPr lang="de-DE" sz="2000" dirty="0" smtClean="0"/>
              <a:t>kurzen bis mittleren </a:t>
            </a:r>
            <a:r>
              <a:rPr lang="de-DE" sz="2000" dirty="0"/>
              <a:t>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r>
              <a:rPr lang="de-DE" sz="2000" dirty="0" smtClean="0"/>
              <a:t>.</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smtClean="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a:t>
            </a:r>
            <a:r>
              <a:rPr lang="de-DE" sz="2000" dirty="0" smtClean="0"/>
              <a:t>wird.  </a:t>
            </a:r>
            <a:endParaRPr lang="de-DE" sz="2000" dirty="0"/>
          </a:p>
          <a:p>
            <a:endParaRPr lang="de-DE" sz="2800" dirty="0"/>
          </a:p>
          <a:p>
            <a:endParaRPr lang="de-DE" sz="2800" dirty="0"/>
          </a:p>
          <a:p>
            <a:endParaRPr lang="de-DE" sz="2800" dirty="0"/>
          </a:p>
          <a:p>
            <a:endParaRPr lang="de-DE" sz="1996" dirty="0" smtClean="0"/>
          </a:p>
          <a:p>
            <a:endParaRPr lang="de-DE" sz="1996" dirty="0"/>
          </a:p>
          <a:p>
            <a:endParaRPr lang="de-DE" sz="1996" dirty="0" smtClean="0"/>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p14:cNvContentPartPr/>
              <p14:nvPr/>
            </p14:nvContentPartPr>
            <p14:xfrm>
              <a:off x="504453" y="1048413"/>
              <a:ext cx="1270080" cy="138600"/>
            </p14:xfrm>
          </p:contentPart>
        </mc:Choice>
        <mc:Fallback xmlns="">
          <p:pic>
            <p:nvPicPr>
              <p:cNvPr id="4" name="Freihand 3"/>
              <p:cNvPicPr/>
              <p:nvPr/>
            </p:nvPicPr>
            <p:blipFill>
              <a:blip r:embed="rId4"/>
              <a:stretch>
                <a:fillRect/>
              </a:stretch>
            </p:blipFill>
            <p:spPr>
              <a:xfrm>
                <a:off x="489333" y="1035813"/>
                <a:ext cx="1305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p14:cNvContentPartPr/>
              <p14:nvPr/>
            </p14:nvContentPartPr>
            <p14:xfrm>
              <a:off x="9531813" y="3827253"/>
              <a:ext cx="643320" cy="361800"/>
            </p14:xfrm>
          </p:contentPart>
        </mc:Choice>
        <mc:Fallback xmlns="">
          <p:pic>
            <p:nvPicPr>
              <p:cNvPr id="8" name="Freihand 7"/>
              <p:cNvPicPr/>
              <p:nvPr/>
            </p:nvPicPr>
            <p:blipFill>
              <a:blip r:embed="rId6"/>
              <a:stretch>
                <a:fillRect/>
              </a:stretch>
            </p:blipFill>
            <p:spPr>
              <a:xfrm>
                <a:off x="9514533" y="3811773"/>
                <a:ext cx="678240" cy="394920"/>
              </a:xfrm>
              <a:prstGeom prst="rect">
                <a:avLst/>
              </a:prstGeom>
            </p:spPr>
          </p:pic>
        </mc:Fallback>
      </mc:AlternateContent>
    </p:spTree>
    <p:extLst>
      <p:ext uri="{BB962C8B-B14F-4D97-AF65-F5344CB8AC3E}">
        <p14:creationId xmlns:p14="http://schemas.microsoft.com/office/powerpoint/2010/main" val="347632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smtClean="0"/>
              <a:t>Das Neoklassische Grundmodell</a:t>
            </a:r>
            <a:endParaRPr lang="de-DE" sz="2400" b="1" dirty="0">
              <a:latin typeface="Arial" pitchFamily="18"/>
              <a:ea typeface="Droid Sans Fallback" pitchFamily="2"/>
              <a:cs typeface="Lohit Hindi" pitchFamily="2"/>
            </a:endParaRPr>
          </a:p>
        </p:txBody>
      </p:sp>
      <p:sp>
        <p:nvSpPr>
          <p:cNvPr id="13" name="Rechteck 1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3"/>
          <a:stretch>
            <a:fillRect/>
          </a:stretch>
        </p:blipFill>
        <p:spPr>
          <a:xfrm>
            <a:off x="157003" y="499427"/>
            <a:ext cx="6956147" cy="3807039"/>
          </a:xfrm>
          <a:prstGeom prst="rect">
            <a:avLst/>
          </a:prstGeom>
        </p:spPr>
      </p:pic>
      <p:sp>
        <p:nvSpPr>
          <p:cNvPr id="15" name="Textfeld 14"/>
          <p:cNvSpPr txBox="1"/>
          <p:nvPr/>
        </p:nvSpPr>
        <p:spPr>
          <a:xfrm>
            <a:off x="8909135" y="99645"/>
            <a:ext cx="2199578" cy="646331"/>
          </a:xfrm>
          <a:prstGeom prst="rect">
            <a:avLst/>
          </a:prstGeom>
          <a:noFill/>
        </p:spPr>
        <p:txBody>
          <a:bodyPr wrap="none" rtlCol="0">
            <a:spAutoFit/>
          </a:bodyPr>
          <a:lstStyle/>
          <a:p>
            <a:pPr algn="ctr"/>
            <a:r>
              <a:rPr lang="de-DE" dirty="0" smtClean="0"/>
              <a:t>Gewinnmaximierung:</a:t>
            </a:r>
          </a:p>
          <a:p>
            <a:pPr algn="ctr"/>
            <a:r>
              <a:rPr lang="el-GR" dirty="0" smtClean="0"/>
              <a:t>π</a:t>
            </a:r>
            <a:r>
              <a:rPr lang="de-DE" dirty="0" smtClean="0"/>
              <a:t>=PY(K,L)-</a:t>
            </a:r>
            <a:r>
              <a:rPr lang="de-DE" dirty="0" err="1" smtClean="0"/>
              <a:t>iK-wL</a:t>
            </a:r>
            <a:endParaRPr lang="de-DE" dirty="0"/>
          </a:p>
        </p:txBody>
      </p:sp>
      <p:sp>
        <p:nvSpPr>
          <p:cNvPr id="16" name="Textfeld 15"/>
          <p:cNvSpPr txBox="1"/>
          <p:nvPr/>
        </p:nvSpPr>
        <p:spPr>
          <a:xfrm>
            <a:off x="7269464" y="1773360"/>
            <a:ext cx="4855816" cy="646331"/>
          </a:xfrm>
          <a:prstGeom prst="rect">
            <a:avLst/>
          </a:prstGeom>
          <a:noFill/>
        </p:spPr>
        <p:txBody>
          <a:bodyPr wrap="none" rtlCol="0">
            <a:spAutoFit/>
          </a:bodyPr>
          <a:lstStyle/>
          <a:p>
            <a:pPr algn="ctr"/>
            <a:r>
              <a:rPr lang="de-DE" dirty="0" smtClean="0"/>
              <a:t>Nutzenmaximierung:</a:t>
            </a:r>
          </a:p>
          <a:p>
            <a:pPr algn="ctr"/>
            <a:r>
              <a:rPr lang="de-DE" dirty="0" smtClean="0"/>
              <a:t>Max{u(</a:t>
            </a:r>
            <a:r>
              <a:rPr lang="de-DE" dirty="0" err="1" smtClean="0"/>
              <a:t>c,f</a:t>
            </a:r>
            <a:r>
              <a:rPr lang="de-DE" dirty="0" smtClean="0"/>
              <a:t>)}	NB1: </a:t>
            </a:r>
            <a:r>
              <a:rPr lang="de-DE" dirty="0" err="1" smtClean="0"/>
              <a:t>wL</a:t>
            </a:r>
            <a:r>
              <a:rPr lang="de-DE" dirty="0" smtClean="0"/>
              <a:t>=</a:t>
            </a:r>
            <a:r>
              <a:rPr lang="de-DE" dirty="0" err="1" smtClean="0"/>
              <a:t>pc</a:t>
            </a:r>
            <a:r>
              <a:rPr lang="de-DE" dirty="0" smtClean="0"/>
              <a:t>	NB2: 1-L=f</a:t>
            </a:r>
            <a:endParaRPr lang="de-DE" dirty="0"/>
          </a:p>
        </p:txBody>
      </p:sp>
      <mc:AlternateContent xmlns:mc="http://schemas.openxmlformats.org/markup-compatibility/2006" xmlns:p14="http://schemas.microsoft.com/office/powerpoint/2010/main">
        <mc:Choice Requires="p14">
          <p:contentPart p14:bwMode="auto" r:id="rId4">
            <p14:nvContentPartPr>
              <p14:cNvPr id="5" name="Freihand 4"/>
              <p14:cNvContentPartPr/>
              <p14:nvPr/>
            </p14:nvContentPartPr>
            <p14:xfrm>
              <a:off x="7269464" y="167865"/>
              <a:ext cx="4523040" cy="1874880"/>
            </p14:xfrm>
          </p:contentPart>
        </mc:Choice>
        <mc:Fallback xmlns="">
          <p:pic>
            <p:nvPicPr>
              <p:cNvPr id="5" name="Freihand 4"/>
              <p:cNvPicPr/>
              <p:nvPr/>
            </p:nvPicPr>
            <p:blipFill>
              <a:blip r:embed="rId5"/>
              <a:stretch>
                <a:fillRect/>
              </a:stretch>
            </p:blipFill>
            <p:spPr>
              <a:xfrm>
                <a:off x="7252904" y="155985"/>
                <a:ext cx="4555800" cy="190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p14:cNvContentPartPr/>
              <p14:nvPr/>
            </p14:nvContentPartPr>
            <p14:xfrm>
              <a:off x="618933" y="299985"/>
              <a:ext cx="1111320" cy="681120"/>
            </p14:xfrm>
          </p:contentPart>
        </mc:Choice>
        <mc:Fallback xmlns="">
          <p:pic>
            <p:nvPicPr>
              <p:cNvPr id="8" name="Freihand 7"/>
              <p:cNvPicPr/>
              <p:nvPr/>
            </p:nvPicPr>
            <p:blipFill>
              <a:blip r:embed="rId7"/>
              <a:stretch>
                <a:fillRect/>
              </a:stretch>
            </p:blipFill>
            <p:spPr>
              <a:xfrm>
                <a:off x="603453" y="283785"/>
                <a:ext cx="1142640" cy="71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p14:cNvContentPartPr/>
              <p14:nvPr/>
            </p14:nvContentPartPr>
            <p14:xfrm>
              <a:off x="799653" y="1275585"/>
              <a:ext cx="2412720" cy="85320"/>
            </p14:xfrm>
          </p:contentPart>
        </mc:Choice>
        <mc:Fallback xmlns="">
          <p:pic>
            <p:nvPicPr>
              <p:cNvPr id="10" name="Freihand 9"/>
              <p:cNvPicPr/>
              <p:nvPr/>
            </p:nvPicPr>
            <p:blipFill>
              <a:blip r:embed="rId9"/>
              <a:stretch>
                <a:fillRect/>
              </a:stretch>
            </p:blipFill>
            <p:spPr>
              <a:xfrm>
                <a:off x="784533" y="1259385"/>
                <a:ext cx="2439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p14:cNvContentPartPr/>
              <p14:nvPr/>
            </p14:nvContentPartPr>
            <p14:xfrm>
              <a:off x="401133" y="2042745"/>
              <a:ext cx="2941560" cy="85320"/>
            </p14:xfrm>
          </p:contentPart>
        </mc:Choice>
        <mc:Fallback xmlns="">
          <p:pic>
            <p:nvPicPr>
              <p:cNvPr id="12" name="Freihand 11"/>
              <p:cNvPicPr/>
              <p:nvPr/>
            </p:nvPicPr>
            <p:blipFill>
              <a:blip r:embed="rId11"/>
              <a:stretch>
                <a:fillRect/>
              </a:stretch>
            </p:blipFill>
            <p:spPr>
              <a:xfrm>
                <a:off x="386733" y="2025825"/>
                <a:ext cx="2973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p14:cNvContentPartPr/>
              <p14:nvPr/>
            </p14:nvContentPartPr>
            <p14:xfrm>
              <a:off x="416613" y="2943105"/>
              <a:ext cx="2677680" cy="71280"/>
            </p14:xfrm>
          </p:contentPart>
        </mc:Choice>
        <mc:Fallback xmlns="">
          <p:pic>
            <p:nvPicPr>
              <p:cNvPr id="18" name="Freihand 17"/>
              <p:cNvPicPr/>
              <p:nvPr/>
            </p:nvPicPr>
            <p:blipFill>
              <a:blip r:embed="rId13"/>
              <a:stretch>
                <a:fillRect/>
              </a:stretch>
            </p:blipFill>
            <p:spPr>
              <a:xfrm>
                <a:off x="405093" y="2927985"/>
                <a:ext cx="2705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Freihand 19"/>
              <p14:cNvContentPartPr/>
              <p14:nvPr/>
            </p14:nvContentPartPr>
            <p14:xfrm>
              <a:off x="475293" y="3570225"/>
              <a:ext cx="3501000" cy="77400"/>
            </p14:xfrm>
          </p:contentPart>
        </mc:Choice>
        <mc:Fallback xmlns="">
          <p:pic>
            <p:nvPicPr>
              <p:cNvPr id="20" name="Freihand 19"/>
              <p:cNvPicPr/>
              <p:nvPr/>
            </p:nvPicPr>
            <p:blipFill>
              <a:blip r:embed="rId15"/>
              <a:stretch>
                <a:fillRect/>
              </a:stretch>
            </p:blipFill>
            <p:spPr>
              <a:xfrm>
                <a:off x="461613" y="3553305"/>
                <a:ext cx="3530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Freihand 21"/>
              <p14:cNvContentPartPr/>
              <p14:nvPr/>
            </p14:nvContentPartPr>
            <p14:xfrm>
              <a:off x="2474733" y="4036785"/>
              <a:ext cx="1778760" cy="78120"/>
            </p14:xfrm>
          </p:contentPart>
        </mc:Choice>
        <mc:Fallback xmlns="">
          <p:pic>
            <p:nvPicPr>
              <p:cNvPr id="22" name="Freihand 21"/>
              <p:cNvPicPr/>
              <p:nvPr/>
            </p:nvPicPr>
            <p:blipFill>
              <a:blip r:embed="rId17"/>
              <a:stretch>
                <a:fillRect/>
              </a:stretch>
            </p:blipFill>
            <p:spPr>
              <a:xfrm>
                <a:off x="2459973" y="4021665"/>
                <a:ext cx="1805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Freihand 23"/>
              <p14:cNvContentPartPr/>
              <p14:nvPr/>
            </p14:nvContentPartPr>
            <p14:xfrm>
              <a:off x="4703133" y="4034985"/>
              <a:ext cx="1825920" cy="64800"/>
            </p14:xfrm>
          </p:contentPart>
        </mc:Choice>
        <mc:Fallback xmlns="">
          <p:pic>
            <p:nvPicPr>
              <p:cNvPr id="24" name="Freihand 23"/>
              <p:cNvPicPr/>
              <p:nvPr/>
            </p:nvPicPr>
            <p:blipFill>
              <a:blip r:embed="rId19"/>
              <a:stretch>
                <a:fillRect/>
              </a:stretch>
            </p:blipFill>
            <p:spPr>
              <a:xfrm>
                <a:off x="4690533" y="4019145"/>
                <a:ext cx="1850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8" name="Freihand 67"/>
              <p14:cNvContentPartPr/>
              <p14:nvPr/>
            </p14:nvContentPartPr>
            <p14:xfrm>
              <a:off x="9676173" y="1576185"/>
              <a:ext cx="1861200" cy="905400"/>
            </p14:xfrm>
          </p:contentPart>
        </mc:Choice>
        <mc:Fallback xmlns="">
          <p:pic>
            <p:nvPicPr>
              <p:cNvPr id="68" name="Freihand 67"/>
              <p:cNvPicPr/>
              <p:nvPr/>
            </p:nvPicPr>
            <p:blipFill>
              <a:blip r:embed="rId21"/>
              <a:stretch>
                <a:fillRect/>
              </a:stretch>
            </p:blipFill>
            <p:spPr>
              <a:xfrm>
                <a:off x="9661053" y="1560345"/>
                <a:ext cx="1887480" cy="936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3" name="Freihand 72"/>
              <p14:cNvContentPartPr/>
              <p14:nvPr/>
            </p14:nvContentPartPr>
            <p14:xfrm>
              <a:off x="11513613" y="1382865"/>
              <a:ext cx="409680" cy="1081080"/>
            </p14:xfrm>
          </p:contentPart>
        </mc:Choice>
        <mc:Fallback xmlns="">
          <p:pic>
            <p:nvPicPr>
              <p:cNvPr id="73" name="Freihand 72"/>
              <p:cNvPicPr/>
              <p:nvPr/>
            </p:nvPicPr>
            <p:blipFill>
              <a:blip r:embed="rId23"/>
              <a:stretch>
                <a:fillRect/>
              </a:stretch>
            </p:blipFill>
            <p:spPr>
              <a:xfrm>
                <a:off x="11497773" y="1364865"/>
                <a:ext cx="437760" cy="1119600"/>
              </a:xfrm>
              <a:prstGeom prst="rect">
                <a:avLst/>
              </a:prstGeom>
            </p:spPr>
          </p:pic>
        </mc:Fallback>
      </mc:AlternateContent>
    </p:spTree>
    <p:extLst>
      <p:ext uri="{BB962C8B-B14F-4D97-AF65-F5344CB8AC3E}">
        <p14:creationId xmlns:p14="http://schemas.microsoft.com/office/powerpoint/2010/main" val="282007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96491" y="188110"/>
            <a:ext cx="7330182" cy="364252"/>
          </a:xfrm>
          <a:prstGeom prst="rect">
            <a:avLst/>
          </a:prstGeom>
          <a:noFill/>
          <a:ln>
            <a:noFill/>
          </a:ln>
        </p:spPr>
        <p:txBody>
          <a:bodyPr vert="horz" wrap="none" lIns="81646" tIns="40823" rIns="81646" bIns="40823" anchorCtr="0" compatLnSpc="0">
            <a:spAutoFit/>
          </a:bodyPr>
          <a:lstStyle/>
          <a:p>
            <a:r>
              <a:rPr lang="de-DE" b="1" dirty="0" smtClean="0"/>
              <a:t>Neoklassische Produktionsfunktion und positive </a:t>
            </a:r>
            <a:r>
              <a:rPr lang="de-DE" b="1" dirty="0"/>
              <a:t>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916950" y="4697091"/>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916950" y="1038927"/>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67340" y="1159647"/>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67340" y="1159647"/>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437093" y="4736877"/>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437093" y="4736877"/>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912423" y="1626846"/>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cxnSp>
        <p:nvCxnSpPr>
          <p:cNvPr id="33" name="Straight Connector 8"/>
          <p:cNvCxnSpPr/>
          <p:nvPr/>
        </p:nvCxnSpPr>
        <p:spPr>
          <a:xfrm>
            <a:off x="1570193" y="3847874"/>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1962139" y="3390604"/>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746032" y="2737360"/>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137978" y="2490963"/>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3632414" y="573308"/>
            <a:ext cx="3086101" cy="762388"/>
          </a:xfrm>
          <a:prstGeom prst="rect">
            <a:avLst/>
          </a:prstGeom>
          <a:noFill/>
        </p:spPr>
        <p:txBody>
          <a:bodyPr wrap="none" rtlCol="0">
            <a:spAutoFit/>
          </a:bodyPr>
          <a:lstStyle/>
          <a:p>
            <a:r>
              <a:rPr lang="de-DE" sz="2177" dirty="0"/>
              <a:t>Y	=	A ∙ </a:t>
            </a:r>
            <a:r>
              <a:rPr lang="de-DE" sz="2177" dirty="0" smtClean="0"/>
              <a:t>F(K,</a:t>
            </a:r>
            <a:r>
              <a:rPr lang="de-DE" sz="2177" b="1" dirty="0">
                <a:solidFill>
                  <a:srgbClr val="FF0000"/>
                </a:solidFill>
                <a:latin typeface="Cambria Math"/>
                <a:ea typeface="Cambria Math"/>
              </a:rPr>
              <a:t>L</a:t>
            </a:r>
            <a:r>
              <a:rPr lang="de-DE" sz="2177" dirty="0" smtClean="0"/>
              <a:t>)</a:t>
            </a:r>
            <a:endParaRPr lang="de-DE" sz="2177" dirty="0"/>
          </a:p>
          <a:p>
            <a:r>
              <a:rPr lang="de-DE" sz="2177" dirty="0"/>
              <a:t>angenommen </a:t>
            </a:r>
            <a:r>
              <a:rPr lang="de-DE" sz="2177" dirty="0" smtClean="0"/>
              <a:t>K</a:t>
            </a:r>
            <a:r>
              <a:rPr lang="de-DE" sz="2177" b="1" dirty="0" smtClean="0"/>
              <a:t> </a:t>
            </a:r>
            <a:r>
              <a:rPr lang="de-DE" sz="2177" dirty="0" smtClean="0"/>
              <a:t>konstant</a:t>
            </a:r>
            <a:endParaRPr lang="de-DE" sz="2177" dirty="0"/>
          </a:p>
        </p:txBody>
      </p:sp>
      <p:sp>
        <p:nvSpPr>
          <p:cNvPr id="2" name="Rechteck 1"/>
          <p:cNvSpPr/>
          <p:nvPr/>
        </p:nvSpPr>
        <p:spPr>
          <a:xfrm>
            <a:off x="2006560" y="3379604"/>
            <a:ext cx="505267" cy="369332"/>
          </a:xfrm>
          <a:prstGeom prst="rect">
            <a:avLst/>
          </a:prstGeom>
        </p:spPr>
        <p:txBody>
          <a:bodyPr wrap="none">
            <a:spAutoFit/>
          </a:bodyPr>
          <a:lstStyle/>
          <a:p>
            <a:r>
              <a:rPr lang="de-DE" dirty="0" smtClean="0"/>
              <a:t>∆Y</a:t>
            </a:r>
            <a:r>
              <a:rPr lang="de-DE" baseline="-25000" dirty="0" smtClean="0"/>
              <a:t>1</a:t>
            </a:r>
            <a:endParaRPr lang="de-DE" baseline="-25000" dirty="0"/>
          </a:p>
        </p:txBody>
      </p:sp>
      <p:sp>
        <p:nvSpPr>
          <p:cNvPr id="25" name="Rechteck 24"/>
          <p:cNvSpPr/>
          <p:nvPr/>
        </p:nvSpPr>
        <p:spPr>
          <a:xfrm>
            <a:off x="3161369" y="2445181"/>
            <a:ext cx="505267" cy="369332"/>
          </a:xfrm>
          <a:prstGeom prst="rect">
            <a:avLst/>
          </a:prstGeom>
        </p:spPr>
        <p:txBody>
          <a:bodyPr wrap="none">
            <a:spAutoFit/>
          </a:bodyPr>
          <a:lstStyle/>
          <a:p>
            <a:r>
              <a:rPr lang="de-DE" dirty="0" smtClean="0"/>
              <a:t>∆Y</a:t>
            </a:r>
            <a:r>
              <a:rPr lang="de-DE" baseline="-25000" dirty="0" smtClean="0"/>
              <a:t>2</a:t>
            </a:r>
            <a:endParaRPr lang="de-DE" baseline="-25000" dirty="0"/>
          </a:p>
        </p:txBody>
      </p:sp>
      <p:sp>
        <p:nvSpPr>
          <p:cNvPr id="28" name="Rechteck 2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5" name="Freihand 4"/>
              <p14:cNvContentPartPr/>
              <p14:nvPr/>
            </p14:nvContentPartPr>
            <p14:xfrm>
              <a:off x="6686013" y="4670001"/>
              <a:ext cx="535680" cy="627480"/>
            </p14:xfrm>
          </p:contentPart>
        </mc:Choice>
        <mc:Fallback xmlns="">
          <p:pic>
            <p:nvPicPr>
              <p:cNvPr id="5" name="Freihand 4"/>
              <p:cNvPicPr/>
              <p:nvPr/>
            </p:nvPicPr>
            <p:blipFill>
              <a:blip r:embed="rId6"/>
              <a:stretch>
                <a:fillRect/>
              </a:stretch>
            </p:blipFill>
            <p:spPr>
              <a:xfrm>
                <a:off x="6671253" y="4658841"/>
                <a:ext cx="56556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p14:cNvContentPartPr/>
              <p14:nvPr/>
            </p14:nvContentPartPr>
            <p14:xfrm>
              <a:off x="1376013" y="5199921"/>
              <a:ext cx="701280" cy="75960"/>
            </p14:xfrm>
          </p:contentPart>
        </mc:Choice>
        <mc:Fallback xmlns="">
          <p:pic>
            <p:nvPicPr>
              <p:cNvPr id="8" name="Freihand 7"/>
              <p:cNvPicPr/>
              <p:nvPr/>
            </p:nvPicPr>
            <p:blipFill>
              <a:blip r:embed="rId8"/>
              <a:stretch>
                <a:fillRect/>
              </a:stretch>
            </p:blipFill>
            <p:spPr>
              <a:xfrm>
                <a:off x="1363773" y="5184441"/>
                <a:ext cx="726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p14:cNvContentPartPr/>
              <p14:nvPr/>
            </p14:nvContentPartPr>
            <p14:xfrm>
              <a:off x="284493" y="2825001"/>
              <a:ext cx="262800" cy="1292400"/>
            </p14:xfrm>
          </p:contentPart>
        </mc:Choice>
        <mc:Fallback xmlns="">
          <p:pic>
            <p:nvPicPr>
              <p:cNvPr id="12" name="Freihand 11"/>
              <p:cNvPicPr/>
              <p:nvPr/>
            </p:nvPicPr>
            <p:blipFill>
              <a:blip r:embed="rId10"/>
              <a:stretch>
                <a:fillRect/>
              </a:stretch>
            </p:blipFill>
            <p:spPr>
              <a:xfrm>
                <a:off x="268293" y="2807361"/>
                <a:ext cx="293760" cy="132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p14:cNvContentPartPr/>
              <p14:nvPr/>
            </p14:nvContentPartPr>
            <p14:xfrm>
              <a:off x="4759293" y="1836441"/>
              <a:ext cx="696240" cy="198360"/>
            </p14:xfrm>
          </p:contentPart>
        </mc:Choice>
        <mc:Fallback xmlns="">
          <p:pic>
            <p:nvPicPr>
              <p:cNvPr id="14" name="Freihand 13"/>
              <p:cNvPicPr/>
              <p:nvPr/>
            </p:nvPicPr>
            <p:blipFill>
              <a:blip r:embed="rId12"/>
              <a:stretch>
                <a:fillRect/>
              </a:stretch>
            </p:blipFill>
            <p:spPr>
              <a:xfrm>
                <a:off x="4739853" y="1811961"/>
                <a:ext cx="7261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3" name="Freihand 42"/>
              <p14:cNvContentPartPr/>
              <p14:nvPr/>
            </p14:nvContentPartPr>
            <p14:xfrm>
              <a:off x="1405173" y="4501521"/>
              <a:ext cx="114120" cy="513720"/>
            </p14:xfrm>
          </p:contentPart>
        </mc:Choice>
        <mc:Fallback xmlns="">
          <p:pic>
            <p:nvPicPr>
              <p:cNvPr id="43" name="Freihand 42"/>
              <p:cNvPicPr/>
              <p:nvPr/>
            </p:nvPicPr>
            <p:blipFill>
              <a:blip r:embed="rId14"/>
              <a:stretch>
                <a:fillRect/>
              </a:stretch>
            </p:blipFill>
            <p:spPr>
              <a:xfrm>
                <a:off x="1388973" y="4488201"/>
                <a:ext cx="14184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Freihand 48"/>
              <p14:cNvContentPartPr/>
              <p14:nvPr/>
            </p14:nvContentPartPr>
            <p14:xfrm>
              <a:off x="2741133" y="2745801"/>
              <a:ext cx="34200" cy="1995840"/>
            </p14:xfrm>
          </p:contentPart>
        </mc:Choice>
        <mc:Fallback xmlns="">
          <p:pic>
            <p:nvPicPr>
              <p:cNvPr id="49" name="Freihand 48"/>
              <p:cNvPicPr/>
              <p:nvPr/>
            </p:nvPicPr>
            <p:blipFill>
              <a:blip r:embed="rId16"/>
              <a:stretch>
                <a:fillRect/>
              </a:stretch>
            </p:blipFill>
            <p:spPr>
              <a:xfrm>
                <a:off x="2726013" y="2737881"/>
                <a:ext cx="61560" cy="2021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3" name="Freihand 52"/>
              <p14:cNvContentPartPr/>
              <p14:nvPr/>
            </p14:nvContentPartPr>
            <p14:xfrm>
              <a:off x="3139653" y="2736801"/>
              <a:ext cx="42120" cy="1992240"/>
            </p14:xfrm>
          </p:contentPart>
        </mc:Choice>
        <mc:Fallback xmlns="">
          <p:pic>
            <p:nvPicPr>
              <p:cNvPr id="53" name="Freihand 52"/>
              <p:cNvPicPr/>
              <p:nvPr/>
            </p:nvPicPr>
            <p:blipFill>
              <a:blip r:embed="rId18"/>
              <a:stretch>
                <a:fillRect/>
              </a:stretch>
            </p:blipFill>
            <p:spPr>
              <a:xfrm>
                <a:off x="3126333" y="2725641"/>
                <a:ext cx="69840" cy="20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4" name="Freihand 53"/>
              <p14:cNvContentPartPr/>
              <p14:nvPr/>
            </p14:nvContentPartPr>
            <p14:xfrm>
              <a:off x="2723853" y="4879161"/>
              <a:ext cx="479160" cy="296640"/>
            </p14:xfrm>
          </p:contentPart>
        </mc:Choice>
        <mc:Fallback xmlns="">
          <p:pic>
            <p:nvPicPr>
              <p:cNvPr id="54" name="Freihand 53"/>
              <p:cNvPicPr/>
              <p:nvPr/>
            </p:nvPicPr>
            <p:blipFill>
              <a:blip r:embed="rId20"/>
              <a:stretch>
                <a:fillRect/>
              </a:stretch>
            </p:blipFill>
            <p:spPr>
              <a:xfrm>
                <a:off x="2708013" y="4862601"/>
                <a:ext cx="5119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8" name="Freihand 57"/>
              <p14:cNvContentPartPr/>
              <p14:nvPr/>
            </p14:nvContentPartPr>
            <p14:xfrm>
              <a:off x="1877853" y="3374001"/>
              <a:ext cx="154440" cy="194040"/>
            </p14:xfrm>
          </p:contentPart>
        </mc:Choice>
        <mc:Fallback xmlns="">
          <p:pic>
            <p:nvPicPr>
              <p:cNvPr id="58" name="Freihand 57"/>
              <p:cNvPicPr/>
              <p:nvPr/>
            </p:nvPicPr>
            <p:blipFill>
              <a:blip r:embed="rId22"/>
              <a:stretch>
                <a:fillRect/>
              </a:stretch>
            </p:blipFill>
            <p:spPr>
              <a:xfrm>
                <a:off x="1860573" y="3356001"/>
                <a:ext cx="183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9" name="Freihand 58"/>
              <p14:cNvContentPartPr/>
              <p14:nvPr/>
            </p14:nvContentPartPr>
            <p14:xfrm>
              <a:off x="1925013" y="4572441"/>
              <a:ext cx="40320" cy="277200"/>
            </p14:xfrm>
          </p:contentPart>
        </mc:Choice>
        <mc:Fallback xmlns="">
          <p:pic>
            <p:nvPicPr>
              <p:cNvPr id="59" name="Freihand 58"/>
              <p:cNvPicPr/>
              <p:nvPr/>
            </p:nvPicPr>
            <p:blipFill>
              <a:blip r:embed="rId24"/>
              <a:stretch>
                <a:fillRect/>
              </a:stretch>
            </p:blipFill>
            <p:spPr>
              <a:xfrm>
                <a:off x="1907373" y="4561641"/>
                <a:ext cx="687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0" name="Freihand 59"/>
              <p14:cNvContentPartPr/>
              <p14:nvPr/>
            </p14:nvContentPartPr>
            <p14:xfrm>
              <a:off x="1869933" y="4844961"/>
              <a:ext cx="131400" cy="176400"/>
            </p14:xfrm>
          </p:contentPart>
        </mc:Choice>
        <mc:Fallback xmlns="">
          <p:pic>
            <p:nvPicPr>
              <p:cNvPr id="60" name="Freihand 59"/>
              <p:cNvPicPr/>
              <p:nvPr/>
            </p:nvPicPr>
            <p:blipFill>
              <a:blip r:embed="rId26"/>
              <a:stretch>
                <a:fillRect/>
              </a:stretch>
            </p:blipFill>
            <p:spPr>
              <a:xfrm>
                <a:off x="1854813" y="4828761"/>
                <a:ext cx="1580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1" name="Freihand 60"/>
              <p14:cNvContentPartPr/>
              <p14:nvPr/>
            </p14:nvContentPartPr>
            <p14:xfrm>
              <a:off x="1917453" y="5151321"/>
              <a:ext cx="290160" cy="455040"/>
            </p14:xfrm>
          </p:contentPart>
        </mc:Choice>
        <mc:Fallback xmlns="">
          <p:pic>
            <p:nvPicPr>
              <p:cNvPr id="61" name="Freihand 60"/>
              <p:cNvPicPr/>
              <p:nvPr/>
            </p:nvPicPr>
            <p:blipFill>
              <a:blip r:embed="rId28"/>
              <a:stretch>
                <a:fillRect/>
              </a:stretch>
            </p:blipFill>
            <p:spPr>
              <a:xfrm>
                <a:off x="1899093" y="5132601"/>
                <a:ext cx="32868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Freihand 62"/>
              <p14:cNvContentPartPr/>
              <p14:nvPr/>
            </p14:nvContentPartPr>
            <p14:xfrm>
              <a:off x="4641213" y="3931281"/>
              <a:ext cx="63000" cy="29880"/>
            </p14:xfrm>
          </p:contentPart>
        </mc:Choice>
        <mc:Fallback xmlns="">
          <p:pic>
            <p:nvPicPr>
              <p:cNvPr id="63" name="Freihand 62"/>
              <p:cNvPicPr/>
              <p:nvPr/>
            </p:nvPicPr>
            <p:blipFill>
              <a:blip r:embed="rId30"/>
              <a:stretch>
                <a:fillRect/>
              </a:stretch>
            </p:blipFill>
            <p:spPr>
              <a:xfrm>
                <a:off x="4624293" y="3914361"/>
                <a:ext cx="96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7" name="Freihand 66"/>
              <p14:cNvContentPartPr/>
              <p14:nvPr/>
            </p14:nvContentPartPr>
            <p14:xfrm>
              <a:off x="2735373" y="2444841"/>
              <a:ext cx="369360" cy="258480"/>
            </p14:xfrm>
          </p:contentPart>
        </mc:Choice>
        <mc:Fallback xmlns="">
          <p:pic>
            <p:nvPicPr>
              <p:cNvPr id="67" name="Freihand 66"/>
              <p:cNvPicPr/>
              <p:nvPr/>
            </p:nvPicPr>
            <p:blipFill>
              <a:blip r:embed="rId32"/>
              <a:stretch>
                <a:fillRect/>
              </a:stretch>
            </p:blipFill>
            <p:spPr>
              <a:xfrm>
                <a:off x="2718093" y="2422881"/>
                <a:ext cx="4086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8" name="Freihand 67"/>
              <p14:cNvContentPartPr/>
              <p14:nvPr/>
            </p14:nvContentPartPr>
            <p14:xfrm>
              <a:off x="1574733" y="3425481"/>
              <a:ext cx="358920" cy="446040"/>
            </p14:xfrm>
          </p:contentPart>
        </mc:Choice>
        <mc:Fallback xmlns="">
          <p:pic>
            <p:nvPicPr>
              <p:cNvPr id="68" name="Freihand 67"/>
              <p:cNvPicPr/>
              <p:nvPr/>
            </p:nvPicPr>
            <p:blipFill>
              <a:blip r:embed="rId34"/>
              <a:stretch>
                <a:fillRect/>
              </a:stretch>
            </p:blipFill>
            <p:spPr>
              <a:xfrm>
                <a:off x="1554933" y="3405321"/>
                <a:ext cx="39996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9" name="Freihand 68"/>
              <p14:cNvContentPartPr/>
              <p14:nvPr/>
            </p14:nvContentPartPr>
            <p14:xfrm>
              <a:off x="1568973" y="3858561"/>
              <a:ext cx="379800" cy="78480"/>
            </p14:xfrm>
          </p:contentPart>
        </mc:Choice>
        <mc:Fallback xmlns="">
          <p:pic>
            <p:nvPicPr>
              <p:cNvPr id="69" name="Freihand 68"/>
              <p:cNvPicPr/>
              <p:nvPr/>
            </p:nvPicPr>
            <p:blipFill>
              <a:blip r:embed="rId36"/>
              <a:stretch>
                <a:fillRect/>
              </a:stretch>
            </p:blipFill>
            <p:spPr>
              <a:xfrm>
                <a:off x="1551333" y="3845961"/>
                <a:ext cx="416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 name="Freihand 69"/>
              <p14:cNvContentPartPr/>
              <p14:nvPr/>
            </p14:nvContentPartPr>
            <p14:xfrm>
              <a:off x="1956333" y="3394881"/>
              <a:ext cx="20160" cy="486000"/>
            </p14:xfrm>
          </p:contentPart>
        </mc:Choice>
        <mc:Fallback xmlns="">
          <p:pic>
            <p:nvPicPr>
              <p:cNvPr id="70" name="Freihand 69"/>
              <p:cNvPicPr/>
              <p:nvPr/>
            </p:nvPicPr>
            <p:blipFill>
              <a:blip r:embed="rId38"/>
              <a:stretch>
                <a:fillRect/>
              </a:stretch>
            </p:blipFill>
            <p:spPr>
              <a:xfrm>
                <a:off x="1940133" y="3377241"/>
                <a:ext cx="4824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4" name="Freihand 73"/>
              <p14:cNvContentPartPr/>
              <p14:nvPr/>
            </p14:nvContentPartPr>
            <p14:xfrm>
              <a:off x="5633733" y="1627641"/>
              <a:ext cx="394920" cy="117720"/>
            </p14:xfrm>
          </p:contentPart>
        </mc:Choice>
        <mc:Fallback xmlns="">
          <p:pic>
            <p:nvPicPr>
              <p:cNvPr id="74" name="Freihand 73"/>
              <p:cNvPicPr/>
              <p:nvPr/>
            </p:nvPicPr>
            <p:blipFill>
              <a:blip r:embed="rId40"/>
              <a:stretch>
                <a:fillRect/>
              </a:stretch>
            </p:blipFill>
            <p:spPr>
              <a:xfrm>
                <a:off x="5613213" y="1603521"/>
                <a:ext cx="439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5" name="Freihand 74"/>
              <p14:cNvContentPartPr/>
              <p14:nvPr/>
            </p14:nvContentPartPr>
            <p14:xfrm>
              <a:off x="6295413" y="1547361"/>
              <a:ext cx="387000" cy="57600"/>
            </p14:xfrm>
          </p:contentPart>
        </mc:Choice>
        <mc:Fallback xmlns="">
          <p:pic>
            <p:nvPicPr>
              <p:cNvPr id="75" name="Freihand 74"/>
              <p:cNvPicPr/>
              <p:nvPr/>
            </p:nvPicPr>
            <p:blipFill>
              <a:blip r:embed="rId42"/>
              <a:stretch>
                <a:fillRect/>
              </a:stretch>
            </p:blipFill>
            <p:spPr>
              <a:xfrm>
                <a:off x="6277773" y="1531521"/>
                <a:ext cx="427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6" name="Freihand 75"/>
              <p14:cNvContentPartPr/>
              <p14:nvPr/>
            </p14:nvContentPartPr>
            <p14:xfrm>
              <a:off x="3133173" y="2075841"/>
              <a:ext cx="929160" cy="681840"/>
            </p14:xfrm>
          </p:contentPart>
        </mc:Choice>
        <mc:Fallback xmlns="">
          <p:pic>
            <p:nvPicPr>
              <p:cNvPr id="76" name="Freihand 75"/>
              <p:cNvPicPr/>
              <p:nvPr/>
            </p:nvPicPr>
            <p:blipFill>
              <a:blip r:embed="rId44"/>
              <a:stretch>
                <a:fillRect/>
              </a:stretch>
            </p:blipFill>
            <p:spPr>
              <a:xfrm>
                <a:off x="3117333" y="2060361"/>
                <a:ext cx="968400" cy="711720"/>
              </a:xfrm>
              <a:prstGeom prst="rect">
                <a:avLst/>
              </a:prstGeom>
            </p:spPr>
          </p:pic>
        </mc:Fallback>
      </mc:AlternateContent>
    </p:spTree>
    <p:extLst>
      <p:ext uri="{BB962C8B-B14F-4D97-AF65-F5344CB8AC3E}">
        <p14:creationId xmlns:p14="http://schemas.microsoft.com/office/powerpoint/2010/main" val="308162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10" name="Freihand 509"/>
              <p14:cNvContentPartPr/>
              <p14:nvPr/>
            </p14:nvContentPartPr>
            <p14:xfrm>
              <a:off x="1306533" y="560961"/>
              <a:ext cx="1414080" cy="1014840"/>
            </p14:xfrm>
          </p:contentPart>
        </mc:Choice>
        <mc:Fallback xmlns="">
          <p:pic>
            <p:nvPicPr>
              <p:cNvPr id="510" name="Freihand 509"/>
              <p:cNvPicPr/>
              <p:nvPr/>
            </p:nvPicPr>
            <p:blipFill>
              <a:blip r:embed="rId4"/>
              <a:stretch>
                <a:fillRect/>
              </a:stretch>
            </p:blipFill>
            <p:spPr>
              <a:xfrm>
                <a:off x="1290693" y="548721"/>
                <a:ext cx="1449360" cy="10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4" name="Freihand 513"/>
              <p14:cNvContentPartPr/>
              <p14:nvPr/>
            </p14:nvContentPartPr>
            <p14:xfrm>
              <a:off x="2249013" y="4834161"/>
              <a:ext cx="6606000" cy="152640"/>
            </p14:xfrm>
          </p:contentPart>
        </mc:Choice>
        <mc:Fallback xmlns="">
          <p:pic>
            <p:nvPicPr>
              <p:cNvPr id="514" name="Freihand 513"/>
              <p:cNvPicPr/>
              <p:nvPr/>
            </p:nvPicPr>
            <p:blipFill>
              <a:blip r:embed="rId6"/>
              <a:stretch>
                <a:fillRect/>
              </a:stretch>
            </p:blipFill>
            <p:spPr>
              <a:xfrm>
                <a:off x="2237493" y="4818321"/>
                <a:ext cx="6631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5" name="Freihand 514"/>
              <p14:cNvContentPartPr/>
              <p14:nvPr/>
            </p14:nvContentPartPr>
            <p14:xfrm>
              <a:off x="2858133" y="572841"/>
              <a:ext cx="68040" cy="4521960"/>
            </p14:xfrm>
          </p:contentPart>
        </mc:Choice>
        <mc:Fallback xmlns="">
          <p:pic>
            <p:nvPicPr>
              <p:cNvPr id="515" name="Freihand 514"/>
              <p:cNvPicPr/>
              <p:nvPr/>
            </p:nvPicPr>
            <p:blipFill>
              <a:blip r:embed="rId8"/>
              <a:stretch>
                <a:fillRect/>
              </a:stretch>
            </p:blipFill>
            <p:spPr>
              <a:xfrm>
                <a:off x="2837613" y="560241"/>
                <a:ext cx="106920" cy="455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29" name="Freihand 528"/>
              <p14:cNvContentPartPr/>
              <p14:nvPr/>
            </p14:nvContentPartPr>
            <p14:xfrm>
              <a:off x="5766573" y="228321"/>
              <a:ext cx="5731560" cy="1938240"/>
            </p14:xfrm>
          </p:contentPart>
        </mc:Choice>
        <mc:Fallback xmlns="">
          <p:pic>
            <p:nvPicPr>
              <p:cNvPr id="529" name="Freihand 528"/>
              <p:cNvPicPr/>
              <p:nvPr/>
            </p:nvPicPr>
            <p:blipFill>
              <a:blip r:embed="rId10"/>
              <a:stretch>
                <a:fillRect/>
              </a:stretch>
            </p:blipFill>
            <p:spPr>
              <a:xfrm>
                <a:off x="5744973" y="213921"/>
                <a:ext cx="5767200" cy="1974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35" name="Freihand 534"/>
              <p14:cNvContentPartPr/>
              <p14:nvPr/>
            </p14:nvContentPartPr>
            <p14:xfrm>
              <a:off x="8389893" y="4306401"/>
              <a:ext cx="126000" cy="2050920"/>
            </p14:xfrm>
          </p:contentPart>
        </mc:Choice>
        <mc:Fallback xmlns="">
          <p:pic>
            <p:nvPicPr>
              <p:cNvPr id="535" name="Freihand 534"/>
              <p:cNvPicPr/>
              <p:nvPr/>
            </p:nvPicPr>
            <p:blipFill>
              <a:blip r:embed="rId12"/>
              <a:stretch>
                <a:fillRect/>
              </a:stretch>
            </p:blipFill>
            <p:spPr>
              <a:xfrm>
                <a:off x="8377653" y="4299561"/>
                <a:ext cx="154440" cy="2073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36" name="Freihand 535"/>
              <p14:cNvContentPartPr/>
              <p14:nvPr/>
            </p14:nvContentPartPr>
            <p14:xfrm>
              <a:off x="7815693" y="4653081"/>
              <a:ext cx="1248480" cy="1037520"/>
            </p14:xfrm>
          </p:contentPart>
        </mc:Choice>
        <mc:Fallback xmlns="">
          <p:pic>
            <p:nvPicPr>
              <p:cNvPr id="536" name="Freihand 535"/>
              <p:cNvPicPr/>
              <p:nvPr/>
            </p:nvPicPr>
            <p:blipFill>
              <a:blip r:embed="rId14"/>
              <a:stretch>
                <a:fillRect/>
              </a:stretch>
            </p:blipFill>
            <p:spPr>
              <a:xfrm>
                <a:off x="7802013" y="4635081"/>
                <a:ext cx="1280880" cy="1074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37" name="Freihand 536"/>
              <p14:cNvContentPartPr/>
              <p14:nvPr/>
            </p14:nvContentPartPr>
            <p14:xfrm>
              <a:off x="8468733" y="3922641"/>
              <a:ext cx="3377880" cy="2509200"/>
            </p14:xfrm>
          </p:contentPart>
        </mc:Choice>
        <mc:Fallback xmlns="">
          <p:pic>
            <p:nvPicPr>
              <p:cNvPr id="537" name="Freihand 536"/>
              <p:cNvPicPr/>
              <p:nvPr/>
            </p:nvPicPr>
            <p:blipFill>
              <a:blip r:embed="rId16"/>
              <a:stretch>
                <a:fillRect/>
              </a:stretch>
            </p:blipFill>
            <p:spPr>
              <a:xfrm>
                <a:off x="8457573" y="3907521"/>
                <a:ext cx="3403080" cy="2536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41" name="Freihand 540"/>
              <p14:cNvContentPartPr/>
              <p14:nvPr/>
            </p14:nvContentPartPr>
            <p14:xfrm>
              <a:off x="2400213" y="433161"/>
              <a:ext cx="4236480" cy="5112720"/>
            </p14:xfrm>
          </p:contentPart>
        </mc:Choice>
        <mc:Fallback xmlns="">
          <p:pic>
            <p:nvPicPr>
              <p:cNvPr id="541" name="Freihand 540"/>
              <p:cNvPicPr/>
              <p:nvPr/>
            </p:nvPicPr>
            <p:blipFill>
              <a:blip r:embed="rId18"/>
              <a:stretch>
                <a:fillRect/>
              </a:stretch>
            </p:blipFill>
            <p:spPr>
              <a:xfrm>
                <a:off x="2385453" y="414081"/>
                <a:ext cx="4269240" cy="514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70" name="Freihand 569"/>
              <p14:cNvContentPartPr/>
              <p14:nvPr/>
            </p14:nvContentPartPr>
            <p14:xfrm>
              <a:off x="2884053" y="4791681"/>
              <a:ext cx="74880" cy="174600"/>
            </p14:xfrm>
          </p:contentPart>
        </mc:Choice>
        <mc:Fallback xmlns="">
          <p:pic>
            <p:nvPicPr>
              <p:cNvPr id="570" name="Freihand 569"/>
              <p:cNvPicPr/>
              <p:nvPr/>
            </p:nvPicPr>
            <p:blipFill>
              <a:blip r:embed="rId20"/>
              <a:stretch>
                <a:fillRect/>
              </a:stretch>
            </p:blipFill>
            <p:spPr>
              <a:xfrm>
                <a:off x="2862453" y="4780161"/>
                <a:ext cx="118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74" name="Freihand 573"/>
              <p14:cNvContentPartPr/>
              <p14:nvPr/>
            </p14:nvContentPartPr>
            <p14:xfrm>
              <a:off x="2587773" y="228321"/>
              <a:ext cx="2516040" cy="5264280"/>
            </p14:xfrm>
          </p:contentPart>
        </mc:Choice>
        <mc:Fallback xmlns="">
          <p:pic>
            <p:nvPicPr>
              <p:cNvPr id="574" name="Freihand 573"/>
              <p:cNvPicPr/>
              <p:nvPr/>
            </p:nvPicPr>
            <p:blipFill>
              <a:blip r:embed="rId22"/>
              <a:stretch>
                <a:fillRect/>
              </a:stretch>
            </p:blipFill>
            <p:spPr>
              <a:xfrm>
                <a:off x="2577333" y="215361"/>
                <a:ext cx="2544840" cy="528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78" name="Freihand 577"/>
              <p14:cNvContentPartPr/>
              <p14:nvPr/>
            </p14:nvContentPartPr>
            <p14:xfrm>
              <a:off x="4285173" y="270801"/>
              <a:ext cx="414360" cy="239040"/>
            </p14:xfrm>
          </p:contentPart>
        </mc:Choice>
        <mc:Fallback xmlns="">
          <p:pic>
            <p:nvPicPr>
              <p:cNvPr id="578" name="Freihand 577"/>
              <p:cNvPicPr/>
              <p:nvPr/>
            </p:nvPicPr>
            <p:blipFill>
              <a:blip r:embed="rId24"/>
              <a:stretch>
                <a:fillRect/>
              </a:stretch>
            </p:blipFill>
            <p:spPr>
              <a:xfrm>
                <a:off x="4267533" y="254241"/>
                <a:ext cx="445680" cy="273240"/>
              </a:xfrm>
              <a:prstGeom prst="rect">
                <a:avLst/>
              </a:prstGeom>
            </p:spPr>
          </p:pic>
        </mc:Fallback>
      </mc:AlternateContent>
    </p:spTree>
    <p:extLst>
      <p:ext uri="{BB962C8B-B14F-4D97-AF65-F5344CB8AC3E}">
        <p14:creationId xmlns:p14="http://schemas.microsoft.com/office/powerpoint/2010/main" val="57491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smtClean="0"/>
              <a:t>Gewinnmaximierung bzgl. des Faktors Arbeit L (grafisch)</a:t>
            </a:r>
            <a:endParaRPr lang="de-DE" sz="2400" dirty="0">
              <a:latin typeface="Arial" pitchFamily="18"/>
              <a:ea typeface="Droid Sans Fallback" pitchFamily="2"/>
              <a:cs typeface="Lohit Hindi" pitchFamily="2"/>
            </a:endParaRPr>
          </a:p>
        </p:txBody>
      </p:sp>
      <p:sp>
        <p:nvSpPr>
          <p:cNvPr id="7" name="Rechteck 6"/>
          <p:cNvSpPr/>
          <p:nvPr/>
        </p:nvSpPr>
        <p:spPr>
          <a:xfrm>
            <a:off x="8523636" y="185544"/>
            <a:ext cx="1803507" cy="369332"/>
          </a:xfrm>
          <a:prstGeom prst="rect">
            <a:avLst/>
          </a:prstGeom>
        </p:spPr>
        <p:txBody>
          <a:bodyPr wrap="none">
            <a:spAutoFit/>
          </a:bodyPr>
          <a:lstStyle/>
          <a:p>
            <a:r>
              <a:rPr lang="de-DE" b="1" dirty="0" smtClean="0"/>
              <a:t> </a:t>
            </a:r>
            <a:r>
              <a:rPr lang="el-GR" b="1" dirty="0" smtClean="0"/>
              <a:t>ω</a:t>
            </a:r>
            <a:r>
              <a:rPr lang="de-DE" b="1" dirty="0" smtClean="0"/>
              <a:t>=w/p Reallohn</a:t>
            </a:r>
            <a:endParaRPr lang="de-DE" dirty="0"/>
          </a:p>
        </p:txBody>
      </p:sp>
      <p:cxnSp>
        <p:nvCxnSpPr>
          <p:cNvPr id="23" name="Straight Arrow Connector 7"/>
          <p:cNvCxnSpPr/>
          <p:nvPr/>
        </p:nvCxnSpPr>
        <p:spPr>
          <a:xfrm>
            <a:off x="945253" y="6266563"/>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972298" y="5015430"/>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47559" y="5174268"/>
            <a:ext cx="521297" cy="276999"/>
          </a:xfrm>
          <a:prstGeom prst="rect">
            <a:avLst/>
          </a:prstGeom>
        </p:spPr>
        <p:txBody>
          <a:bodyPr wrap="none">
            <a:spAutoFit/>
          </a:bodyPr>
          <a:lstStyle/>
          <a:p>
            <a:r>
              <a:rPr lang="de-DE" sz="1200" b="1" dirty="0" smtClean="0"/>
              <a:t>L</a:t>
            </a:r>
            <a:r>
              <a:rPr lang="de-DE" sz="1200" b="1" baseline="30000" dirty="0"/>
              <a:t>D</a:t>
            </a:r>
            <a:r>
              <a:rPr lang="de-DE" sz="1200" b="1" dirty="0" smtClean="0"/>
              <a:t>(</a:t>
            </a:r>
            <a:r>
              <a:rPr lang="el-GR" sz="1200" b="1" dirty="0" smtClean="0"/>
              <a:t>ω</a:t>
            </a:r>
            <a:r>
              <a:rPr lang="de-DE" sz="1200" b="1" dirty="0" smtClean="0"/>
              <a:t>)</a:t>
            </a:r>
            <a:endParaRPr lang="de-DE" sz="1200" dirty="0"/>
          </a:p>
        </p:txBody>
      </p:sp>
      <p:sp>
        <p:nvSpPr>
          <p:cNvPr id="32" name="Rechteck 31"/>
          <p:cNvSpPr/>
          <p:nvPr/>
        </p:nvSpPr>
        <p:spPr>
          <a:xfrm>
            <a:off x="2856096" y="6266562"/>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1208646" y="5166432"/>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7" name="Rechteck 2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28" name="Straight Arrow Connector 7"/>
          <p:cNvCxnSpPr/>
          <p:nvPr/>
        </p:nvCxnSpPr>
        <p:spPr>
          <a:xfrm>
            <a:off x="1213173" y="4410158"/>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9"/>
          <p:cNvCxnSpPr/>
          <p:nvPr/>
        </p:nvCxnSpPr>
        <p:spPr>
          <a:xfrm flipV="1">
            <a:off x="1213173" y="751994"/>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12"/>
              <p:cNvSpPr/>
              <p:nvPr/>
            </p:nvSpPr>
            <p:spPr>
              <a:xfrm>
                <a:off x="363563" y="872714"/>
                <a:ext cx="979865" cy="343620"/>
              </a:xfrm>
              <a:prstGeom prst="rect">
                <a:avLst/>
              </a:prstGeom>
            </p:spPr>
            <p:txBody>
              <a:bodyPr wrap="square">
                <a:spAutoFit/>
              </a:bodyPr>
              <a:lstStyle/>
              <a:p>
                <a14:m>
                  <m:oMath xmlns:m="http://schemas.openxmlformats.org/officeDocument/2006/math">
                    <m:r>
                      <a:rPr lang="de-DE" sz="1633" b="1" i="1">
                        <a:latin typeface="Cambria Math"/>
                      </a:rPr>
                      <m:t>𝒀</m:t>
                    </m:r>
                  </m:oMath>
                </a14:m>
                <a:r>
                  <a:rPr lang="en-US" sz="1633" b="1" dirty="0" smtClean="0"/>
                  <a:t>,</a:t>
                </a:r>
                <a:r>
                  <a:rPr lang="el-GR" sz="1600" b="1" dirty="0"/>
                  <a:t> ω</a:t>
                </a:r>
                <a:endParaRPr lang="en-US" sz="1633" b="1" dirty="0"/>
              </a:p>
            </p:txBody>
          </p:sp>
        </mc:Choice>
        <mc:Fallback xmlns="">
          <p:sp>
            <p:nvSpPr>
              <p:cNvPr id="30" name="Rectangle 12"/>
              <p:cNvSpPr>
                <a:spLocks noRot="1" noChangeAspect="1" noMove="1" noResize="1" noEditPoints="1" noAdjustHandles="1" noChangeArrowheads="1" noChangeShapeType="1" noTextEdit="1"/>
              </p:cNvSpPr>
              <p:nvPr/>
            </p:nvSpPr>
            <p:spPr>
              <a:xfrm>
                <a:off x="363563" y="872714"/>
                <a:ext cx="979865" cy="343620"/>
              </a:xfrm>
              <a:prstGeom prst="rect">
                <a:avLst/>
              </a:prstGeom>
              <a:blipFill>
                <a:blip r:embed="rId3"/>
                <a:stretch>
                  <a:fillRect t="-5263" b="-228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Rectangle 14"/>
              <p:cNvSpPr/>
              <p:nvPr/>
            </p:nvSpPr>
            <p:spPr>
              <a:xfrm>
                <a:off x="6733316" y="4449944"/>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3" name="Rectangle 14"/>
              <p:cNvSpPr>
                <a:spLocks noRot="1" noChangeAspect="1" noMove="1" noResize="1" noEditPoints="1" noAdjustHandles="1" noChangeArrowheads="1" noChangeShapeType="1" noTextEdit="1"/>
              </p:cNvSpPr>
              <p:nvPr/>
            </p:nvSpPr>
            <p:spPr>
              <a:xfrm>
                <a:off x="6733316" y="4449944"/>
                <a:ext cx="1078088" cy="427361"/>
              </a:xfrm>
              <a:prstGeom prst="rect">
                <a:avLst/>
              </a:prstGeom>
              <a:blipFill>
                <a:blip r:embed="rId4"/>
                <a:stretch>
                  <a:fillRect/>
                </a:stretch>
              </a:blipFill>
            </p:spPr>
            <p:txBody>
              <a:bodyPr/>
              <a:lstStyle/>
              <a:p>
                <a:r>
                  <a:rPr lang="de-DE">
                    <a:noFill/>
                  </a:rPr>
                  <a:t> </a:t>
                </a:r>
              </a:p>
            </p:txBody>
          </p:sp>
        </mc:Fallback>
      </mc:AlternateContent>
      <p:sp>
        <p:nvSpPr>
          <p:cNvPr id="36" name="Freeform 16"/>
          <p:cNvSpPr/>
          <p:nvPr/>
        </p:nvSpPr>
        <p:spPr>
          <a:xfrm>
            <a:off x="1208645" y="1256119"/>
            <a:ext cx="5838765" cy="3102853"/>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cxnSp>
        <p:nvCxnSpPr>
          <p:cNvPr id="5" name="Gerader Verbinder 4"/>
          <p:cNvCxnSpPr/>
          <p:nvPr/>
        </p:nvCxnSpPr>
        <p:spPr>
          <a:xfrm flipV="1">
            <a:off x="1208646" y="1069544"/>
            <a:ext cx="5760388" cy="330082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p:cNvSpPr/>
              <p:nvPr/>
            </p:nvSpPr>
            <p:spPr>
              <a:xfrm>
                <a:off x="7080641" y="1071453"/>
                <a:ext cx="3834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1" i="1">
                          <a:latin typeface="Cambria Math"/>
                        </a:rPr>
                        <m:t>𝒀</m:t>
                      </m:r>
                    </m:oMath>
                  </m:oMathPara>
                </a14:m>
                <a:endParaRPr lang="de-DE" dirty="0"/>
              </a:p>
            </p:txBody>
          </p:sp>
        </mc:Choice>
        <mc:Fallback xmlns="">
          <p:sp>
            <p:nvSpPr>
              <p:cNvPr id="11" name="Rechteck 10"/>
              <p:cNvSpPr>
                <a:spLocks noRot="1" noChangeAspect="1" noMove="1" noResize="1" noEditPoints="1" noAdjustHandles="1" noChangeArrowheads="1" noChangeShapeType="1" noTextEdit="1"/>
              </p:cNvSpPr>
              <p:nvPr/>
            </p:nvSpPr>
            <p:spPr>
              <a:xfrm>
                <a:off x="7080641" y="1071453"/>
                <a:ext cx="383438" cy="369332"/>
              </a:xfrm>
              <a:prstGeom prst="rect">
                <a:avLst/>
              </a:prstGeom>
              <a:blipFill>
                <a:blip r:embed="rId5"/>
                <a:stretch>
                  <a:fillRect/>
                </a:stretch>
              </a:blipFill>
            </p:spPr>
            <p:txBody>
              <a:bodyPr/>
              <a:lstStyle/>
              <a:p>
                <a:r>
                  <a:rPr lang="de-DE">
                    <a:noFill/>
                  </a:rPr>
                  <a:t> </a:t>
                </a:r>
              </a:p>
            </p:txBody>
          </p:sp>
        </mc:Fallback>
      </mc:AlternateContent>
      <p:sp>
        <p:nvSpPr>
          <p:cNvPr id="20" name="Rechteck 19"/>
          <p:cNvSpPr/>
          <p:nvPr/>
        </p:nvSpPr>
        <p:spPr>
          <a:xfrm>
            <a:off x="6922584" y="748346"/>
            <a:ext cx="561372" cy="369332"/>
          </a:xfrm>
          <a:prstGeom prst="rect">
            <a:avLst/>
          </a:prstGeom>
        </p:spPr>
        <p:txBody>
          <a:bodyPr wrap="none">
            <a:spAutoFit/>
          </a:bodyPr>
          <a:lstStyle/>
          <a:p>
            <a:r>
              <a:rPr lang="el-GR" b="1" dirty="0"/>
              <a:t>ω</a:t>
            </a:r>
            <a:r>
              <a:rPr lang="de-DE" b="1" baseline="-25000" dirty="0"/>
              <a:t>1 </a:t>
            </a:r>
            <a:r>
              <a:rPr lang="de-DE" b="1" dirty="0" smtClean="0"/>
              <a:t>L</a:t>
            </a:r>
            <a:endParaRPr lang="de-DE" baseline="-25000" dirty="0"/>
          </a:p>
        </p:txBody>
      </p:sp>
      <mc:AlternateContent xmlns:mc="http://schemas.openxmlformats.org/markup-compatibility/2006" xmlns:p14="http://schemas.microsoft.com/office/powerpoint/2010/main">
        <mc:Choice Requires="p14">
          <p:contentPart p14:bwMode="auto" r:id="rId6">
            <p14:nvContentPartPr>
              <p14:cNvPr id="4" name="Freihand 3"/>
              <p14:cNvContentPartPr/>
              <p14:nvPr/>
            </p14:nvContentPartPr>
            <p14:xfrm>
              <a:off x="1041213" y="446481"/>
              <a:ext cx="2772360" cy="79200"/>
            </p14:xfrm>
          </p:contentPart>
        </mc:Choice>
        <mc:Fallback xmlns="">
          <p:pic>
            <p:nvPicPr>
              <p:cNvPr id="4" name="Freihand 3"/>
              <p:cNvPicPr/>
              <p:nvPr/>
            </p:nvPicPr>
            <p:blipFill>
              <a:blip r:embed="rId7"/>
              <a:stretch>
                <a:fillRect/>
              </a:stretch>
            </p:blipFill>
            <p:spPr>
              <a:xfrm>
                <a:off x="1028973" y="430281"/>
                <a:ext cx="2800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0" name="Freihand 69"/>
              <p14:cNvContentPartPr/>
              <p14:nvPr/>
            </p14:nvContentPartPr>
            <p14:xfrm>
              <a:off x="8709933" y="442881"/>
              <a:ext cx="1760040" cy="188280"/>
            </p14:xfrm>
          </p:contentPart>
        </mc:Choice>
        <mc:Fallback xmlns="">
          <p:pic>
            <p:nvPicPr>
              <p:cNvPr id="70" name="Freihand 69"/>
              <p:cNvPicPr/>
              <p:nvPr/>
            </p:nvPicPr>
            <p:blipFill>
              <a:blip r:embed="rId9"/>
              <a:stretch>
                <a:fillRect/>
              </a:stretch>
            </p:blipFill>
            <p:spPr>
              <a:xfrm>
                <a:off x="8694813" y="424881"/>
                <a:ext cx="17928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1" name="Freihand 80"/>
              <p14:cNvContentPartPr/>
              <p14:nvPr/>
            </p14:nvContentPartPr>
            <p14:xfrm>
              <a:off x="8795613" y="861201"/>
              <a:ext cx="1981080" cy="327600"/>
            </p14:xfrm>
          </p:contentPart>
        </mc:Choice>
        <mc:Fallback xmlns="">
          <p:pic>
            <p:nvPicPr>
              <p:cNvPr id="81" name="Freihand 80"/>
              <p:cNvPicPr/>
              <p:nvPr/>
            </p:nvPicPr>
            <p:blipFill>
              <a:blip r:embed="rId11"/>
              <a:stretch>
                <a:fillRect/>
              </a:stretch>
            </p:blipFill>
            <p:spPr>
              <a:xfrm>
                <a:off x="8780133" y="843921"/>
                <a:ext cx="201348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7" name="Freihand 106"/>
              <p14:cNvContentPartPr/>
              <p14:nvPr/>
            </p14:nvContentPartPr>
            <p14:xfrm>
              <a:off x="8754933" y="1473201"/>
              <a:ext cx="3209760" cy="2216160"/>
            </p14:xfrm>
          </p:contentPart>
        </mc:Choice>
        <mc:Fallback xmlns="">
          <p:pic>
            <p:nvPicPr>
              <p:cNvPr id="107" name="Freihand 106"/>
              <p:cNvPicPr/>
              <p:nvPr/>
            </p:nvPicPr>
            <p:blipFill>
              <a:blip r:embed="rId13"/>
              <a:stretch>
                <a:fillRect/>
              </a:stretch>
            </p:blipFill>
            <p:spPr>
              <a:xfrm>
                <a:off x="8736933" y="1454481"/>
                <a:ext cx="3242160" cy="225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2" name="Freihand 171"/>
              <p14:cNvContentPartPr/>
              <p14:nvPr/>
            </p14:nvContentPartPr>
            <p14:xfrm>
              <a:off x="11882613" y="437121"/>
              <a:ext cx="182520" cy="505080"/>
            </p14:xfrm>
          </p:contentPart>
        </mc:Choice>
        <mc:Fallback xmlns="">
          <p:pic>
            <p:nvPicPr>
              <p:cNvPr id="172" name="Freihand 171"/>
              <p:cNvPicPr/>
              <p:nvPr/>
            </p:nvPicPr>
            <p:blipFill>
              <a:blip r:embed="rId15"/>
              <a:stretch>
                <a:fillRect/>
              </a:stretch>
            </p:blipFill>
            <p:spPr>
              <a:xfrm>
                <a:off x="11868573" y="419481"/>
                <a:ext cx="21456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4" name="Freihand 223"/>
              <p14:cNvContentPartPr/>
              <p14:nvPr/>
            </p14:nvContentPartPr>
            <p14:xfrm>
              <a:off x="7903533" y="3715641"/>
              <a:ext cx="946440" cy="1451160"/>
            </p14:xfrm>
          </p:contentPart>
        </mc:Choice>
        <mc:Fallback xmlns="">
          <p:pic>
            <p:nvPicPr>
              <p:cNvPr id="224" name="Freihand 223"/>
              <p:cNvPicPr/>
              <p:nvPr/>
            </p:nvPicPr>
            <p:blipFill>
              <a:blip r:embed="rId17"/>
              <a:stretch>
                <a:fillRect/>
              </a:stretch>
            </p:blipFill>
            <p:spPr>
              <a:xfrm>
                <a:off x="7889133" y="3704481"/>
                <a:ext cx="969480" cy="1476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4" name="Freihand 243"/>
              <p14:cNvContentPartPr/>
              <p14:nvPr/>
            </p14:nvContentPartPr>
            <p14:xfrm>
              <a:off x="11183493" y="6614001"/>
              <a:ext cx="360" cy="360"/>
            </p14:xfrm>
          </p:contentPart>
        </mc:Choice>
        <mc:Fallback xmlns="">
          <p:pic>
            <p:nvPicPr>
              <p:cNvPr id="244" name="Freihand 243"/>
              <p:cNvPicPr/>
              <p:nvPr/>
            </p:nvPicPr>
            <p:blipFill>
              <a:blip r:embed="rId19"/>
              <a:stretch>
                <a:fillRect/>
              </a:stretch>
            </p:blipFill>
            <p:spPr>
              <a:xfrm>
                <a:off x="11166573" y="6597081"/>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9" name="Freihand 298"/>
              <p14:cNvContentPartPr/>
              <p14:nvPr/>
            </p14:nvContentPartPr>
            <p14:xfrm>
              <a:off x="5458053" y="5814801"/>
              <a:ext cx="1089720" cy="911520"/>
            </p14:xfrm>
          </p:contentPart>
        </mc:Choice>
        <mc:Fallback xmlns="">
          <p:pic>
            <p:nvPicPr>
              <p:cNvPr id="299" name="Freihand 298"/>
              <p:cNvPicPr/>
              <p:nvPr/>
            </p:nvPicPr>
            <p:blipFill>
              <a:blip r:embed="rId21"/>
              <a:stretch>
                <a:fillRect/>
              </a:stretch>
            </p:blipFill>
            <p:spPr>
              <a:xfrm>
                <a:off x="5446533" y="5797881"/>
                <a:ext cx="1120320" cy="93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3" name="Freihand 302"/>
              <p14:cNvContentPartPr/>
              <p14:nvPr/>
            </p14:nvContentPartPr>
            <p14:xfrm>
              <a:off x="6642453" y="4442481"/>
              <a:ext cx="2171520" cy="2010240"/>
            </p14:xfrm>
          </p:contentPart>
        </mc:Choice>
        <mc:Fallback xmlns="">
          <p:pic>
            <p:nvPicPr>
              <p:cNvPr id="303" name="Freihand 302"/>
              <p:cNvPicPr/>
              <p:nvPr/>
            </p:nvPicPr>
            <p:blipFill>
              <a:blip r:embed="rId23"/>
              <a:stretch>
                <a:fillRect/>
              </a:stretch>
            </p:blipFill>
            <p:spPr>
              <a:xfrm>
                <a:off x="6627333" y="4425201"/>
                <a:ext cx="2204280" cy="2040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7" name="Freihand 316"/>
              <p14:cNvContentPartPr/>
              <p14:nvPr/>
            </p14:nvContentPartPr>
            <p14:xfrm>
              <a:off x="7148253" y="4983921"/>
              <a:ext cx="1878120" cy="1535400"/>
            </p14:xfrm>
          </p:contentPart>
        </mc:Choice>
        <mc:Fallback xmlns="">
          <p:pic>
            <p:nvPicPr>
              <p:cNvPr id="317" name="Freihand 316"/>
              <p:cNvPicPr/>
              <p:nvPr/>
            </p:nvPicPr>
            <p:blipFill>
              <a:blip r:embed="rId25"/>
              <a:stretch>
                <a:fillRect/>
              </a:stretch>
            </p:blipFill>
            <p:spPr>
              <a:xfrm>
                <a:off x="7131333" y="4971321"/>
                <a:ext cx="1911960" cy="1568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8" name="Freihand 337"/>
              <p14:cNvContentPartPr/>
              <p14:nvPr/>
            </p14:nvContentPartPr>
            <p14:xfrm>
              <a:off x="11975853" y="2146041"/>
              <a:ext cx="360" cy="360"/>
            </p14:xfrm>
          </p:contentPart>
        </mc:Choice>
        <mc:Fallback xmlns="">
          <p:pic>
            <p:nvPicPr>
              <p:cNvPr id="338" name="Freihand 337"/>
              <p:cNvPicPr/>
              <p:nvPr/>
            </p:nvPicPr>
            <p:blipFill>
              <a:blip r:embed="rId27"/>
              <a:stretch>
                <a:fillRect/>
              </a:stretch>
            </p:blipFill>
            <p:spPr>
              <a:xfrm>
                <a:off x="11958933" y="2129121"/>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3" name="Freihand 352"/>
              <p14:cNvContentPartPr/>
              <p14:nvPr/>
            </p14:nvContentPartPr>
            <p14:xfrm>
              <a:off x="10610373" y="2898441"/>
              <a:ext cx="281520" cy="235800"/>
            </p14:xfrm>
          </p:contentPart>
        </mc:Choice>
        <mc:Fallback xmlns="">
          <p:pic>
            <p:nvPicPr>
              <p:cNvPr id="353" name="Freihand 352"/>
              <p:cNvPicPr/>
              <p:nvPr/>
            </p:nvPicPr>
            <p:blipFill>
              <a:blip r:embed="rId29"/>
              <a:stretch>
                <a:fillRect/>
              </a:stretch>
            </p:blipFill>
            <p:spPr>
              <a:xfrm>
                <a:off x="10594533" y="2878641"/>
                <a:ext cx="3153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8" name="Freihand 357"/>
              <p14:cNvContentPartPr/>
              <p14:nvPr/>
            </p14:nvContentPartPr>
            <p14:xfrm>
              <a:off x="10903413" y="2713041"/>
              <a:ext cx="867960" cy="266760"/>
            </p14:xfrm>
          </p:contentPart>
        </mc:Choice>
        <mc:Fallback xmlns="">
          <p:pic>
            <p:nvPicPr>
              <p:cNvPr id="358" name="Freihand 357"/>
              <p:cNvPicPr/>
              <p:nvPr/>
            </p:nvPicPr>
            <p:blipFill>
              <a:blip r:embed="rId31"/>
              <a:stretch>
                <a:fillRect/>
              </a:stretch>
            </p:blipFill>
            <p:spPr>
              <a:xfrm>
                <a:off x="10886493" y="2700801"/>
                <a:ext cx="9018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0" name="Freihand 359"/>
              <p14:cNvContentPartPr/>
              <p14:nvPr/>
            </p14:nvContentPartPr>
            <p14:xfrm>
              <a:off x="8605893" y="2983401"/>
              <a:ext cx="3560040" cy="1177200"/>
            </p14:xfrm>
          </p:contentPart>
        </mc:Choice>
        <mc:Fallback xmlns="">
          <p:pic>
            <p:nvPicPr>
              <p:cNvPr id="360" name="Freihand 359"/>
              <p:cNvPicPr/>
              <p:nvPr/>
            </p:nvPicPr>
            <p:blipFill>
              <a:blip r:embed="rId33"/>
              <a:stretch>
                <a:fillRect/>
              </a:stretch>
            </p:blipFill>
            <p:spPr>
              <a:xfrm>
                <a:off x="8591853" y="2961801"/>
                <a:ext cx="3591000" cy="1212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65" name="Freihand 464"/>
              <p14:cNvContentPartPr/>
              <p14:nvPr/>
            </p14:nvContentPartPr>
            <p14:xfrm>
              <a:off x="3452133" y="3923001"/>
              <a:ext cx="1097280" cy="820800"/>
            </p14:xfrm>
          </p:contentPart>
        </mc:Choice>
        <mc:Fallback xmlns="">
          <p:pic>
            <p:nvPicPr>
              <p:cNvPr id="465" name="Freihand 464"/>
              <p:cNvPicPr/>
              <p:nvPr/>
            </p:nvPicPr>
            <p:blipFill>
              <a:blip r:embed="rId35"/>
              <a:stretch>
                <a:fillRect/>
              </a:stretch>
            </p:blipFill>
            <p:spPr>
              <a:xfrm>
                <a:off x="3444573" y="3904281"/>
                <a:ext cx="1122480" cy="847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3" name="Freihand 502"/>
              <p14:cNvContentPartPr/>
              <p14:nvPr/>
            </p14:nvContentPartPr>
            <p14:xfrm>
              <a:off x="9392493" y="1316961"/>
              <a:ext cx="1919880" cy="974880"/>
            </p14:xfrm>
          </p:contentPart>
        </mc:Choice>
        <mc:Fallback xmlns="">
          <p:pic>
            <p:nvPicPr>
              <p:cNvPr id="503" name="Freihand 502"/>
              <p:cNvPicPr/>
              <p:nvPr/>
            </p:nvPicPr>
            <p:blipFill>
              <a:blip r:embed="rId37"/>
              <a:stretch>
                <a:fillRect/>
              </a:stretch>
            </p:blipFill>
            <p:spPr>
              <a:xfrm>
                <a:off x="9379893" y="1296441"/>
                <a:ext cx="1951200" cy="1009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4" name="Freihand 503"/>
              <p14:cNvContentPartPr/>
              <p14:nvPr/>
            </p14:nvContentPartPr>
            <p14:xfrm>
              <a:off x="9000453" y="3258441"/>
              <a:ext cx="514080" cy="520920"/>
            </p14:xfrm>
          </p:contentPart>
        </mc:Choice>
        <mc:Fallback xmlns="">
          <p:pic>
            <p:nvPicPr>
              <p:cNvPr id="504" name="Freihand 503"/>
              <p:cNvPicPr/>
              <p:nvPr/>
            </p:nvPicPr>
            <p:blipFill>
              <a:blip r:embed="rId39"/>
              <a:stretch>
                <a:fillRect/>
              </a:stretch>
            </p:blipFill>
            <p:spPr>
              <a:xfrm>
                <a:off x="8986413" y="3241881"/>
                <a:ext cx="54468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 name="Freihand 5"/>
              <p14:cNvContentPartPr/>
              <p14:nvPr/>
            </p14:nvContentPartPr>
            <p14:xfrm>
              <a:off x="2282133" y="1798641"/>
              <a:ext cx="1892160" cy="2934000"/>
            </p14:xfrm>
          </p:contentPart>
        </mc:Choice>
        <mc:Fallback xmlns="">
          <p:pic>
            <p:nvPicPr>
              <p:cNvPr id="6" name="Freihand 5"/>
              <p:cNvPicPr/>
              <p:nvPr/>
            </p:nvPicPr>
            <p:blipFill>
              <a:blip r:embed="rId41"/>
              <a:stretch>
                <a:fillRect/>
              </a:stretch>
            </p:blipFill>
            <p:spPr>
              <a:xfrm>
                <a:off x="2275293" y="1787841"/>
                <a:ext cx="1909440" cy="2963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 name="Freihand 9"/>
              <p14:cNvContentPartPr/>
              <p14:nvPr/>
            </p14:nvContentPartPr>
            <p14:xfrm>
              <a:off x="4725093" y="965241"/>
              <a:ext cx="948600" cy="1152360"/>
            </p14:xfrm>
          </p:contentPart>
        </mc:Choice>
        <mc:Fallback xmlns="">
          <p:pic>
            <p:nvPicPr>
              <p:cNvPr id="10" name="Freihand 9"/>
              <p:cNvPicPr/>
              <p:nvPr/>
            </p:nvPicPr>
            <p:blipFill>
              <a:blip r:embed="rId43"/>
              <a:stretch>
                <a:fillRect/>
              </a:stretch>
            </p:blipFill>
            <p:spPr>
              <a:xfrm>
                <a:off x="4715733" y="951561"/>
                <a:ext cx="968040" cy="1174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 name="Freihand 13"/>
              <p14:cNvContentPartPr/>
              <p14:nvPr/>
            </p14:nvContentPartPr>
            <p14:xfrm>
              <a:off x="10979373" y="514161"/>
              <a:ext cx="1021680" cy="473760"/>
            </p14:xfrm>
          </p:contentPart>
        </mc:Choice>
        <mc:Fallback xmlns="">
          <p:pic>
            <p:nvPicPr>
              <p:cNvPr id="14" name="Freihand 13"/>
              <p:cNvPicPr/>
              <p:nvPr/>
            </p:nvPicPr>
            <p:blipFill>
              <a:blip r:embed="rId45"/>
              <a:stretch>
                <a:fillRect/>
              </a:stretch>
            </p:blipFill>
            <p:spPr>
              <a:xfrm>
                <a:off x="10964613" y="496161"/>
                <a:ext cx="105444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 name="Freihand 14"/>
              <p14:cNvContentPartPr/>
              <p14:nvPr/>
            </p14:nvContentPartPr>
            <p14:xfrm>
              <a:off x="10738893" y="147321"/>
              <a:ext cx="749520" cy="1210320"/>
            </p14:xfrm>
          </p:contentPart>
        </mc:Choice>
        <mc:Fallback xmlns="">
          <p:pic>
            <p:nvPicPr>
              <p:cNvPr id="15" name="Freihand 14"/>
              <p:cNvPicPr/>
              <p:nvPr/>
            </p:nvPicPr>
            <p:blipFill>
              <a:blip r:embed="rId47"/>
              <a:stretch>
                <a:fillRect/>
              </a:stretch>
            </p:blipFill>
            <p:spPr>
              <a:xfrm>
                <a:off x="10723413" y="139401"/>
                <a:ext cx="781200" cy="1236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 name="Freihand 15"/>
              <p14:cNvContentPartPr/>
              <p14:nvPr/>
            </p14:nvContentPartPr>
            <p14:xfrm>
              <a:off x="10671933" y="1677321"/>
              <a:ext cx="678240" cy="396000"/>
            </p14:xfrm>
          </p:contentPart>
        </mc:Choice>
        <mc:Fallback xmlns="">
          <p:pic>
            <p:nvPicPr>
              <p:cNvPr id="16" name="Freihand 15"/>
              <p:cNvPicPr/>
              <p:nvPr/>
            </p:nvPicPr>
            <p:blipFill>
              <a:blip r:embed="rId49"/>
              <a:stretch>
                <a:fillRect/>
              </a:stretch>
            </p:blipFill>
            <p:spPr>
              <a:xfrm>
                <a:off x="10655733" y="1658961"/>
                <a:ext cx="71280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 name="Freihand 16"/>
              <p14:cNvContentPartPr/>
              <p14:nvPr/>
            </p14:nvContentPartPr>
            <p14:xfrm>
              <a:off x="10314453" y="1830321"/>
              <a:ext cx="1484280" cy="1062720"/>
            </p14:xfrm>
          </p:contentPart>
        </mc:Choice>
        <mc:Fallback xmlns="">
          <p:pic>
            <p:nvPicPr>
              <p:cNvPr id="17" name="Freihand 16"/>
              <p:cNvPicPr/>
              <p:nvPr/>
            </p:nvPicPr>
            <p:blipFill>
              <a:blip r:embed="rId51"/>
              <a:stretch>
                <a:fillRect/>
              </a:stretch>
            </p:blipFill>
            <p:spPr>
              <a:xfrm>
                <a:off x="10297893" y="1818441"/>
                <a:ext cx="1513440" cy="1092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 name="Freihand 20"/>
              <p14:cNvContentPartPr/>
              <p14:nvPr/>
            </p14:nvContentPartPr>
            <p14:xfrm>
              <a:off x="7473693" y="374481"/>
              <a:ext cx="1262880" cy="716040"/>
            </p14:xfrm>
          </p:contentPart>
        </mc:Choice>
        <mc:Fallback xmlns="">
          <p:pic>
            <p:nvPicPr>
              <p:cNvPr id="21" name="Freihand 20"/>
              <p:cNvPicPr/>
              <p:nvPr/>
            </p:nvPicPr>
            <p:blipFill>
              <a:blip r:embed="rId53"/>
              <a:stretch>
                <a:fillRect/>
              </a:stretch>
            </p:blipFill>
            <p:spPr>
              <a:xfrm>
                <a:off x="7456773" y="355401"/>
                <a:ext cx="1297080" cy="751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Freihand 44"/>
              <p14:cNvContentPartPr/>
              <p14:nvPr/>
            </p14:nvContentPartPr>
            <p14:xfrm>
              <a:off x="617853" y="1453401"/>
              <a:ext cx="184680" cy="288000"/>
            </p14:xfrm>
          </p:contentPart>
        </mc:Choice>
        <mc:Fallback xmlns="">
          <p:pic>
            <p:nvPicPr>
              <p:cNvPr id="45" name="Freihand 44"/>
              <p:cNvPicPr/>
              <p:nvPr/>
            </p:nvPicPr>
            <p:blipFill>
              <a:blip r:embed="rId55"/>
              <a:stretch>
                <a:fillRect/>
              </a:stretch>
            </p:blipFill>
            <p:spPr>
              <a:xfrm>
                <a:off x="596253" y="1428201"/>
                <a:ext cx="2286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Freihand 45"/>
              <p14:cNvContentPartPr/>
              <p14:nvPr/>
            </p14:nvContentPartPr>
            <p14:xfrm>
              <a:off x="1232013" y="962001"/>
              <a:ext cx="4299480" cy="3473280"/>
            </p14:xfrm>
          </p:contentPart>
        </mc:Choice>
        <mc:Fallback xmlns="">
          <p:pic>
            <p:nvPicPr>
              <p:cNvPr id="46" name="Freihand 45"/>
              <p:cNvPicPr/>
              <p:nvPr/>
            </p:nvPicPr>
            <p:blipFill>
              <a:blip r:embed="rId57"/>
              <a:stretch>
                <a:fillRect/>
              </a:stretch>
            </p:blipFill>
            <p:spPr>
              <a:xfrm>
                <a:off x="1223373" y="946881"/>
                <a:ext cx="4323240" cy="3494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Freihand 46"/>
              <p14:cNvContentPartPr/>
              <p14:nvPr/>
            </p14:nvContentPartPr>
            <p14:xfrm>
              <a:off x="3257733" y="751761"/>
              <a:ext cx="27720" cy="101160"/>
            </p14:xfrm>
          </p:contentPart>
        </mc:Choice>
        <mc:Fallback xmlns="">
          <p:pic>
            <p:nvPicPr>
              <p:cNvPr id="47" name="Freihand 46"/>
              <p:cNvPicPr/>
              <p:nvPr/>
            </p:nvPicPr>
            <p:blipFill>
              <a:blip r:embed="rId59"/>
              <a:stretch>
                <a:fillRect/>
              </a:stretch>
            </p:blipFill>
            <p:spPr>
              <a:xfrm>
                <a:off x="3240813" y="734841"/>
                <a:ext cx="61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 name="Freihand 60"/>
              <p14:cNvContentPartPr/>
              <p14:nvPr/>
            </p14:nvContentPartPr>
            <p14:xfrm>
              <a:off x="6896613" y="5291001"/>
              <a:ext cx="257040" cy="425520"/>
            </p14:xfrm>
          </p:contentPart>
        </mc:Choice>
        <mc:Fallback xmlns="">
          <p:pic>
            <p:nvPicPr>
              <p:cNvPr id="61" name="Freihand 60"/>
              <p:cNvPicPr/>
              <p:nvPr/>
            </p:nvPicPr>
            <p:blipFill>
              <a:blip r:embed="rId61"/>
              <a:stretch>
                <a:fillRect/>
              </a:stretch>
            </p:blipFill>
            <p:spPr>
              <a:xfrm>
                <a:off x="6878973" y="5274801"/>
                <a:ext cx="29160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Freihand 62"/>
              <p14:cNvContentPartPr/>
              <p14:nvPr/>
            </p14:nvContentPartPr>
            <p14:xfrm>
              <a:off x="6869613" y="5596641"/>
              <a:ext cx="621720" cy="745200"/>
            </p14:xfrm>
          </p:contentPart>
        </mc:Choice>
        <mc:Fallback xmlns="">
          <p:pic>
            <p:nvPicPr>
              <p:cNvPr id="63" name="Freihand 62"/>
              <p:cNvPicPr/>
              <p:nvPr/>
            </p:nvPicPr>
            <p:blipFill>
              <a:blip r:embed="rId63"/>
              <a:stretch>
                <a:fillRect/>
              </a:stretch>
            </p:blipFill>
            <p:spPr>
              <a:xfrm>
                <a:off x="6854133" y="5579001"/>
                <a:ext cx="655920" cy="778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9" name="Freihand 68"/>
              <p14:cNvContentPartPr/>
              <p14:nvPr/>
            </p14:nvContentPartPr>
            <p14:xfrm>
              <a:off x="4751733" y="523881"/>
              <a:ext cx="6222600" cy="3893400"/>
            </p14:xfrm>
          </p:contentPart>
        </mc:Choice>
        <mc:Fallback xmlns="">
          <p:pic>
            <p:nvPicPr>
              <p:cNvPr id="69" name="Freihand 68"/>
              <p:cNvPicPr/>
              <p:nvPr/>
            </p:nvPicPr>
            <p:blipFill>
              <a:blip r:embed="rId65"/>
              <a:stretch>
                <a:fillRect/>
              </a:stretch>
            </p:blipFill>
            <p:spPr>
              <a:xfrm>
                <a:off x="4734813" y="505881"/>
                <a:ext cx="6255000" cy="3928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2" name="Freihand 71"/>
              <p14:cNvContentPartPr/>
              <p14:nvPr/>
            </p14:nvContentPartPr>
            <p14:xfrm>
              <a:off x="1337853" y="961281"/>
              <a:ext cx="4228560" cy="3344400"/>
            </p14:xfrm>
          </p:contentPart>
        </mc:Choice>
        <mc:Fallback xmlns="">
          <p:pic>
            <p:nvPicPr>
              <p:cNvPr id="72" name="Freihand 71"/>
              <p:cNvPicPr/>
              <p:nvPr/>
            </p:nvPicPr>
            <p:blipFill>
              <a:blip r:embed="rId67"/>
              <a:stretch>
                <a:fillRect/>
              </a:stretch>
            </p:blipFill>
            <p:spPr>
              <a:xfrm>
                <a:off x="1327773" y="949761"/>
                <a:ext cx="4254840" cy="3366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3" name="Freihand 72"/>
              <p14:cNvContentPartPr/>
              <p14:nvPr/>
            </p14:nvContentPartPr>
            <p14:xfrm>
              <a:off x="5552013" y="464841"/>
              <a:ext cx="1260360" cy="574920"/>
            </p14:xfrm>
          </p:contentPart>
        </mc:Choice>
        <mc:Fallback xmlns="">
          <p:pic>
            <p:nvPicPr>
              <p:cNvPr id="73" name="Freihand 72"/>
              <p:cNvPicPr/>
              <p:nvPr/>
            </p:nvPicPr>
            <p:blipFill>
              <a:blip r:embed="rId69"/>
              <a:stretch>
                <a:fillRect/>
              </a:stretch>
            </p:blipFill>
            <p:spPr>
              <a:xfrm>
                <a:off x="5535093" y="443241"/>
                <a:ext cx="129888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4" name="Freihand 73"/>
              <p14:cNvContentPartPr/>
              <p14:nvPr/>
            </p14:nvContentPartPr>
            <p14:xfrm>
              <a:off x="2227413" y="4460121"/>
              <a:ext cx="1722960" cy="1622485"/>
            </p14:xfrm>
          </p:contentPart>
        </mc:Choice>
        <mc:Fallback xmlns="">
          <p:pic>
            <p:nvPicPr>
              <p:cNvPr id="74" name="Freihand 73"/>
              <p:cNvPicPr/>
              <p:nvPr/>
            </p:nvPicPr>
            <p:blipFill>
              <a:blip r:embed="rId71"/>
              <a:stretch>
                <a:fillRect/>
              </a:stretch>
            </p:blipFill>
            <p:spPr>
              <a:xfrm>
                <a:off x="2208693" y="4443921"/>
                <a:ext cx="1762200" cy="1655604"/>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9" name="Freihand 78"/>
              <p14:cNvContentPartPr/>
              <p14:nvPr/>
            </p14:nvContentPartPr>
            <p14:xfrm>
              <a:off x="1864173" y="2004201"/>
              <a:ext cx="1659240" cy="1451520"/>
            </p14:xfrm>
          </p:contentPart>
        </mc:Choice>
        <mc:Fallback xmlns="">
          <p:pic>
            <p:nvPicPr>
              <p:cNvPr id="79" name="Freihand 78"/>
              <p:cNvPicPr/>
              <p:nvPr/>
            </p:nvPicPr>
            <p:blipFill>
              <a:blip r:embed="rId73"/>
              <a:stretch>
                <a:fillRect/>
              </a:stretch>
            </p:blipFill>
            <p:spPr>
              <a:xfrm>
                <a:off x="1856613" y="1989081"/>
                <a:ext cx="1681920" cy="1473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0" name="Freihand 79"/>
              <p14:cNvContentPartPr/>
              <p14:nvPr/>
            </p14:nvContentPartPr>
            <p14:xfrm>
              <a:off x="1727733" y="3221001"/>
              <a:ext cx="493200" cy="760680"/>
            </p14:xfrm>
          </p:contentPart>
        </mc:Choice>
        <mc:Fallback xmlns="">
          <p:pic>
            <p:nvPicPr>
              <p:cNvPr id="80" name="Freihand 79"/>
              <p:cNvPicPr/>
              <p:nvPr/>
            </p:nvPicPr>
            <p:blipFill>
              <a:blip r:embed="rId75"/>
              <a:stretch>
                <a:fillRect/>
              </a:stretch>
            </p:blipFill>
            <p:spPr>
              <a:xfrm>
                <a:off x="1716933" y="3214161"/>
                <a:ext cx="51444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4" name="Freihand 83"/>
              <p14:cNvContentPartPr/>
              <p14:nvPr/>
            </p14:nvContentPartPr>
            <p14:xfrm>
              <a:off x="4111293" y="4592241"/>
              <a:ext cx="3030480" cy="1739160"/>
            </p14:xfrm>
          </p:contentPart>
        </mc:Choice>
        <mc:Fallback xmlns="">
          <p:pic>
            <p:nvPicPr>
              <p:cNvPr id="84" name="Freihand 83"/>
              <p:cNvPicPr/>
              <p:nvPr/>
            </p:nvPicPr>
            <p:blipFill>
              <a:blip r:embed="rId77"/>
              <a:stretch>
                <a:fillRect/>
              </a:stretch>
            </p:blipFill>
            <p:spPr>
              <a:xfrm>
                <a:off x="4096533" y="4573521"/>
                <a:ext cx="3059640" cy="1777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5" name="Freihand 94"/>
              <p14:cNvContentPartPr/>
              <p14:nvPr/>
            </p14:nvContentPartPr>
            <p14:xfrm>
              <a:off x="2517933" y="2773521"/>
              <a:ext cx="141480" cy="1635120"/>
            </p14:xfrm>
          </p:contentPart>
        </mc:Choice>
        <mc:Fallback xmlns="">
          <p:pic>
            <p:nvPicPr>
              <p:cNvPr id="95" name="Freihand 94"/>
              <p:cNvPicPr/>
              <p:nvPr/>
            </p:nvPicPr>
            <p:blipFill>
              <a:blip r:embed="rId79"/>
              <a:stretch>
                <a:fillRect/>
              </a:stretch>
            </p:blipFill>
            <p:spPr>
              <a:xfrm>
                <a:off x="2499573" y="2761281"/>
                <a:ext cx="172080" cy="1665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8" name="Freihand 97"/>
              <p14:cNvContentPartPr/>
              <p14:nvPr/>
            </p14:nvContentPartPr>
            <p14:xfrm>
              <a:off x="4238373" y="1492281"/>
              <a:ext cx="411120" cy="266040"/>
            </p14:xfrm>
          </p:contentPart>
        </mc:Choice>
        <mc:Fallback xmlns="">
          <p:pic>
            <p:nvPicPr>
              <p:cNvPr id="98" name="Freihand 97"/>
              <p:cNvPicPr/>
              <p:nvPr/>
            </p:nvPicPr>
            <p:blipFill>
              <a:blip r:embed="rId81"/>
              <a:stretch>
                <a:fillRect/>
              </a:stretch>
            </p:blipFill>
            <p:spPr>
              <a:xfrm>
                <a:off x="4230093" y="1480401"/>
                <a:ext cx="4312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9" name="Freihand 98"/>
              <p14:cNvContentPartPr/>
              <p14:nvPr/>
            </p14:nvContentPartPr>
            <p14:xfrm>
              <a:off x="113133" y="1188081"/>
              <a:ext cx="569160" cy="2453400"/>
            </p14:xfrm>
          </p:contentPart>
        </mc:Choice>
        <mc:Fallback xmlns="">
          <p:pic>
            <p:nvPicPr>
              <p:cNvPr id="99" name="Freihand 98"/>
              <p:cNvPicPr/>
              <p:nvPr/>
            </p:nvPicPr>
            <p:blipFill>
              <a:blip r:embed="rId83"/>
              <a:stretch>
                <a:fillRect/>
              </a:stretch>
            </p:blipFill>
            <p:spPr>
              <a:xfrm>
                <a:off x="94053" y="1168641"/>
                <a:ext cx="598320" cy="2492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0" name="Freihand 99"/>
              <p14:cNvContentPartPr/>
              <p14:nvPr/>
            </p14:nvContentPartPr>
            <p14:xfrm>
              <a:off x="1182693" y="4709601"/>
              <a:ext cx="1440" cy="9000"/>
            </p14:xfrm>
          </p:contentPart>
        </mc:Choice>
        <mc:Fallback xmlns="">
          <p:pic>
            <p:nvPicPr>
              <p:cNvPr id="100" name="Freihand 99"/>
              <p:cNvPicPr/>
              <p:nvPr/>
            </p:nvPicPr>
            <p:blipFill>
              <a:blip r:embed="rId85"/>
              <a:stretch>
                <a:fillRect/>
              </a:stretch>
            </p:blipFill>
            <p:spPr>
              <a:xfrm>
                <a:off x="1175133" y="4702041"/>
                <a:ext cx="16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1" name="Freihand 100"/>
              <p14:cNvContentPartPr/>
              <p14:nvPr/>
            </p14:nvContentPartPr>
            <p14:xfrm>
              <a:off x="3245853" y="2353761"/>
              <a:ext cx="47160" cy="863280"/>
            </p14:xfrm>
          </p:contentPart>
        </mc:Choice>
        <mc:Fallback xmlns="">
          <p:pic>
            <p:nvPicPr>
              <p:cNvPr id="101" name="Freihand 100"/>
              <p:cNvPicPr/>
              <p:nvPr/>
            </p:nvPicPr>
            <p:blipFill>
              <a:blip r:embed="rId87"/>
              <a:stretch>
                <a:fillRect/>
              </a:stretch>
            </p:blipFill>
            <p:spPr>
              <a:xfrm>
                <a:off x="3232533" y="2338641"/>
                <a:ext cx="80640" cy="898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2" name="Freihand 101"/>
              <p14:cNvContentPartPr/>
              <p14:nvPr/>
            </p14:nvContentPartPr>
            <p14:xfrm>
              <a:off x="297093" y="4740201"/>
              <a:ext cx="3645000" cy="2333520"/>
            </p14:xfrm>
          </p:contentPart>
        </mc:Choice>
        <mc:Fallback xmlns="">
          <p:pic>
            <p:nvPicPr>
              <p:cNvPr id="102" name="Freihand 101"/>
              <p:cNvPicPr/>
              <p:nvPr/>
            </p:nvPicPr>
            <p:blipFill>
              <a:blip r:embed="rId89"/>
              <a:stretch>
                <a:fillRect/>
              </a:stretch>
            </p:blipFill>
            <p:spPr>
              <a:xfrm>
                <a:off x="279813" y="4725441"/>
                <a:ext cx="3679560" cy="2365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5" name="Freihand 104"/>
              <p14:cNvContentPartPr/>
              <p14:nvPr/>
            </p14:nvContentPartPr>
            <p14:xfrm>
              <a:off x="3979173" y="4514841"/>
              <a:ext cx="2604600" cy="1063440"/>
            </p14:xfrm>
          </p:contentPart>
        </mc:Choice>
        <mc:Fallback xmlns="">
          <p:pic>
            <p:nvPicPr>
              <p:cNvPr id="105" name="Freihand 104"/>
              <p:cNvPicPr/>
              <p:nvPr/>
            </p:nvPicPr>
            <p:blipFill>
              <a:blip r:embed="rId91"/>
              <a:stretch>
                <a:fillRect/>
              </a:stretch>
            </p:blipFill>
            <p:spPr>
              <a:xfrm>
                <a:off x="3965853" y="4495041"/>
                <a:ext cx="2637000" cy="1100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20" name="Freihand 119"/>
              <p14:cNvContentPartPr/>
              <p14:nvPr/>
            </p14:nvContentPartPr>
            <p14:xfrm>
              <a:off x="3938853" y="5011281"/>
              <a:ext cx="2509200" cy="1498320"/>
            </p14:xfrm>
          </p:contentPart>
        </mc:Choice>
        <mc:Fallback xmlns="">
          <p:pic>
            <p:nvPicPr>
              <p:cNvPr id="120" name="Freihand 119"/>
              <p:cNvPicPr/>
              <p:nvPr/>
            </p:nvPicPr>
            <p:blipFill>
              <a:blip r:embed="rId93"/>
              <a:stretch>
                <a:fillRect/>
              </a:stretch>
            </p:blipFill>
            <p:spPr>
              <a:xfrm>
                <a:off x="3919413" y="4997241"/>
                <a:ext cx="2543040" cy="1533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22" name="Freihand 121"/>
              <p14:cNvContentPartPr/>
              <p14:nvPr/>
            </p14:nvContentPartPr>
            <p14:xfrm>
              <a:off x="5044773" y="5387481"/>
              <a:ext cx="1488600" cy="1205640"/>
            </p14:xfrm>
          </p:contentPart>
        </mc:Choice>
        <mc:Fallback xmlns="">
          <p:pic>
            <p:nvPicPr>
              <p:cNvPr id="122" name="Freihand 121"/>
              <p:cNvPicPr/>
              <p:nvPr/>
            </p:nvPicPr>
            <p:blipFill>
              <a:blip r:embed="rId95"/>
              <a:stretch>
                <a:fillRect/>
              </a:stretch>
            </p:blipFill>
            <p:spPr>
              <a:xfrm>
                <a:off x="5030013" y="5370921"/>
                <a:ext cx="1521360" cy="1240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23" name="Freihand 122"/>
              <p14:cNvContentPartPr/>
              <p14:nvPr/>
            </p14:nvContentPartPr>
            <p14:xfrm>
              <a:off x="3236493" y="5571046"/>
              <a:ext cx="662760" cy="522000"/>
            </p14:xfrm>
          </p:contentPart>
        </mc:Choice>
        <mc:Fallback xmlns="">
          <p:pic>
            <p:nvPicPr>
              <p:cNvPr id="123" name="Freihand 122"/>
              <p:cNvPicPr/>
              <p:nvPr/>
            </p:nvPicPr>
            <p:blipFill>
              <a:blip r:embed="rId97"/>
              <a:stretch>
                <a:fillRect/>
              </a:stretch>
            </p:blipFill>
            <p:spPr>
              <a:xfrm>
                <a:off x="3226053" y="5554486"/>
                <a:ext cx="689760" cy="553680"/>
              </a:xfrm>
              <a:prstGeom prst="rect">
                <a:avLst/>
              </a:prstGeom>
            </p:spPr>
          </p:pic>
        </mc:Fallback>
      </mc:AlternateContent>
    </p:spTree>
    <p:extLst>
      <p:ext uri="{BB962C8B-B14F-4D97-AF65-F5344CB8AC3E}">
        <p14:creationId xmlns:p14="http://schemas.microsoft.com/office/powerpoint/2010/main" val="168865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smtClean="0">
                <a:solidFill>
                  <a:srgbClr val="000000"/>
                </a:solidFill>
                <a:latin typeface="Sparkasse Rg" pitchFamily="34" charset="0"/>
              </a:rPr>
              <a:t>AS-AD-Modell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smtClean="0"/>
              <a:t>Im </a:t>
            </a:r>
            <a:r>
              <a:rPr lang="de-DE" sz="1996" dirty="0" err="1" smtClean="0"/>
              <a:t>Keynesianschen</a:t>
            </a:r>
            <a:r>
              <a:rPr lang="de-DE" sz="1996" dirty="0" smtClean="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smtClean="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smtClean="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smtClean="0"/>
              <a:t>Aggregierte Angebotskurve: AS</a:t>
            </a:r>
          </a:p>
          <a:p>
            <a:pPr marL="800100" lvl="1" indent="-342900">
              <a:buFont typeface="Arial" panose="020B0604020202020204" pitchFamily="34" charset="0"/>
              <a:buChar char="•"/>
            </a:pPr>
            <a:r>
              <a:rPr lang="de-DE" sz="1996" b="1" dirty="0" smtClean="0"/>
              <a:t>Aggregierte Nachfragekurve: AD</a:t>
            </a:r>
          </a:p>
          <a:p>
            <a:pPr marL="342900" indent="-342900">
              <a:buFont typeface="Arial" panose="020B0604020202020204" pitchFamily="34" charset="0"/>
              <a:buChar char="•"/>
            </a:pPr>
            <a:endParaRPr lang="de-DE" sz="1996" dirty="0"/>
          </a:p>
          <a:p>
            <a:r>
              <a:rPr lang="de-DE" sz="1996" dirty="0"/>
              <a:t> </a:t>
            </a:r>
            <a:r>
              <a:rPr lang="de-DE" sz="1996" dirty="0" smtClean="0"/>
              <a:t>      abgeleitet</a:t>
            </a:r>
            <a:endParaRPr lang="de-DE" sz="1996" dirty="0"/>
          </a:p>
        </p:txBody>
      </p:sp>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497773" y="919881"/>
              <a:ext cx="894240" cy="496080"/>
            </p14:xfrm>
          </p:contentPart>
        </mc:Choice>
        <mc:Fallback xmlns="">
          <p:pic>
            <p:nvPicPr>
              <p:cNvPr id="3" name="Freihand 2"/>
              <p:cNvPicPr/>
              <p:nvPr/>
            </p:nvPicPr>
            <p:blipFill>
              <a:blip r:embed="rId4"/>
              <a:stretch>
                <a:fillRect/>
              </a:stretch>
            </p:blipFill>
            <p:spPr>
              <a:xfrm>
                <a:off x="2481573" y="906201"/>
                <a:ext cx="92772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p14:cNvContentPartPr/>
              <p14:nvPr/>
            </p14:nvContentPartPr>
            <p14:xfrm>
              <a:off x="1006653" y="1277001"/>
              <a:ext cx="1646640" cy="73800"/>
            </p14:xfrm>
          </p:contentPart>
        </mc:Choice>
        <mc:Fallback xmlns="">
          <p:pic>
            <p:nvPicPr>
              <p:cNvPr id="5" name="Freihand 4"/>
              <p:cNvPicPr/>
              <p:nvPr/>
            </p:nvPicPr>
            <p:blipFill>
              <a:blip r:embed="rId6"/>
              <a:stretch>
                <a:fillRect/>
              </a:stretch>
            </p:blipFill>
            <p:spPr>
              <a:xfrm>
                <a:off x="991533" y="1259001"/>
                <a:ext cx="1681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112" name="Freihand 174111"/>
              <p14:cNvContentPartPr/>
              <p14:nvPr/>
            </p14:nvContentPartPr>
            <p14:xfrm>
              <a:off x="9686613" y="352881"/>
              <a:ext cx="2068200" cy="287280"/>
            </p14:xfrm>
          </p:contentPart>
        </mc:Choice>
        <mc:Fallback xmlns="">
          <p:pic>
            <p:nvPicPr>
              <p:cNvPr id="174112" name="Freihand 174111"/>
              <p:cNvPicPr/>
              <p:nvPr/>
            </p:nvPicPr>
            <p:blipFill>
              <a:blip r:embed="rId8"/>
              <a:stretch>
                <a:fillRect/>
              </a:stretch>
            </p:blipFill>
            <p:spPr>
              <a:xfrm>
                <a:off x="9672213" y="337761"/>
                <a:ext cx="20944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166" name="Freihand 174165"/>
              <p14:cNvContentPartPr/>
              <p14:nvPr/>
            </p14:nvContentPartPr>
            <p14:xfrm>
              <a:off x="9865533" y="1592001"/>
              <a:ext cx="1770120" cy="1929240"/>
            </p14:xfrm>
          </p:contentPart>
        </mc:Choice>
        <mc:Fallback xmlns="">
          <p:pic>
            <p:nvPicPr>
              <p:cNvPr id="174166" name="Freihand 174165"/>
              <p:cNvPicPr/>
              <p:nvPr/>
            </p:nvPicPr>
            <p:blipFill>
              <a:blip r:embed="rId10"/>
              <a:stretch>
                <a:fillRect/>
              </a:stretch>
            </p:blipFill>
            <p:spPr>
              <a:xfrm>
                <a:off x="9851853" y="1574001"/>
                <a:ext cx="1797840" cy="1960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169" name="Freihand 174168"/>
              <p14:cNvContentPartPr/>
              <p14:nvPr/>
            </p14:nvContentPartPr>
            <p14:xfrm>
              <a:off x="8739453" y="680121"/>
              <a:ext cx="189000" cy="1260720"/>
            </p14:xfrm>
          </p:contentPart>
        </mc:Choice>
        <mc:Fallback xmlns="">
          <p:pic>
            <p:nvPicPr>
              <p:cNvPr id="174169" name="Freihand 174168"/>
              <p:cNvPicPr/>
              <p:nvPr/>
            </p:nvPicPr>
            <p:blipFill>
              <a:blip r:embed="rId12"/>
              <a:stretch>
                <a:fillRect/>
              </a:stretch>
            </p:blipFill>
            <p:spPr>
              <a:xfrm>
                <a:off x="8733333" y="675081"/>
                <a:ext cx="204840" cy="1275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173" name="Freihand 174172"/>
              <p14:cNvContentPartPr/>
              <p14:nvPr/>
            </p14:nvContentPartPr>
            <p14:xfrm>
              <a:off x="4328013" y="23841"/>
              <a:ext cx="7590240" cy="1179720"/>
            </p14:xfrm>
          </p:contentPart>
        </mc:Choice>
        <mc:Fallback xmlns="">
          <p:pic>
            <p:nvPicPr>
              <p:cNvPr id="174173" name="Freihand 174172"/>
              <p:cNvPicPr/>
              <p:nvPr/>
            </p:nvPicPr>
            <p:blipFill>
              <a:blip r:embed="rId14"/>
              <a:stretch>
                <a:fillRect/>
              </a:stretch>
            </p:blipFill>
            <p:spPr>
              <a:xfrm>
                <a:off x="4311093" y="9081"/>
                <a:ext cx="7620120" cy="120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4184" name="Freihand 174183"/>
              <p14:cNvContentPartPr/>
              <p14:nvPr/>
            </p14:nvContentPartPr>
            <p14:xfrm>
              <a:off x="580773" y="28521"/>
              <a:ext cx="3682800" cy="1055160"/>
            </p14:xfrm>
          </p:contentPart>
        </mc:Choice>
        <mc:Fallback xmlns="">
          <p:pic>
            <p:nvPicPr>
              <p:cNvPr id="174184" name="Freihand 174183"/>
              <p:cNvPicPr/>
              <p:nvPr/>
            </p:nvPicPr>
            <p:blipFill>
              <a:blip r:embed="rId16"/>
              <a:stretch>
                <a:fillRect/>
              </a:stretch>
            </p:blipFill>
            <p:spPr>
              <a:xfrm>
                <a:off x="566373" y="17721"/>
                <a:ext cx="3711960" cy="1082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4218" name="Freihand 174217"/>
              <p14:cNvContentPartPr/>
              <p14:nvPr/>
            </p14:nvContentPartPr>
            <p14:xfrm>
              <a:off x="11010333" y="2125521"/>
              <a:ext cx="388440" cy="1428480"/>
            </p14:xfrm>
          </p:contentPart>
        </mc:Choice>
        <mc:Fallback xmlns="">
          <p:pic>
            <p:nvPicPr>
              <p:cNvPr id="174218" name="Freihand 174217"/>
              <p:cNvPicPr/>
              <p:nvPr/>
            </p:nvPicPr>
            <p:blipFill>
              <a:blip r:embed="rId18"/>
              <a:stretch>
                <a:fillRect/>
              </a:stretch>
            </p:blipFill>
            <p:spPr>
              <a:xfrm>
                <a:off x="10996653" y="2113281"/>
                <a:ext cx="416160" cy="145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4221" name="Freihand 174220"/>
              <p14:cNvContentPartPr/>
              <p14:nvPr/>
            </p14:nvContentPartPr>
            <p14:xfrm>
              <a:off x="10273773" y="2204361"/>
              <a:ext cx="63000" cy="759600"/>
            </p14:xfrm>
          </p:contentPart>
        </mc:Choice>
        <mc:Fallback xmlns="">
          <p:pic>
            <p:nvPicPr>
              <p:cNvPr id="174221" name="Freihand 174220"/>
              <p:cNvPicPr/>
              <p:nvPr/>
            </p:nvPicPr>
            <p:blipFill>
              <a:blip r:embed="rId20"/>
              <a:stretch>
                <a:fillRect/>
              </a:stretch>
            </p:blipFill>
            <p:spPr>
              <a:xfrm>
                <a:off x="10259013" y="2191041"/>
                <a:ext cx="91440" cy="787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4222" name="Freihand 174221"/>
              <p14:cNvContentPartPr/>
              <p14:nvPr/>
            </p14:nvContentPartPr>
            <p14:xfrm>
              <a:off x="10501293" y="2240001"/>
              <a:ext cx="469800" cy="469800"/>
            </p14:xfrm>
          </p:contentPart>
        </mc:Choice>
        <mc:Fallback xmlns="">
          <p:pic>
            <p:nvPicPr>
              <p:cNvPr id="174222" name="Freihand 174221"/>
              <p:cNvPicPr/>
              <p:nvPr/>
            </p:nvPicPr>
            <p:blipFill>
              <a:blip r:embed="rId22"/>
              <a:stretch>
                <a:fillRect/>
              </a:stretch>
            </p:blipFill>
            <p:spPr>
              <a:xfrm>
                <a:off x="10487253" y="2228841"/>
                <a:ext cx="49644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4223" name="Freihand 174222"/>
              <p14:cNvContentPartPr/>
              <p14:nvPr/>
            </p14:nvContentPartPr>
            <p14:xfrm>
              <a:off x="10241373" y="2855241"/>
              <a:ext cx="879120" cy="81720"/>
            </p14:xfrm>
          </p:contentPart>
        </mc:Choice>
        <mc:Fallback xmlns="">
          <p:pic>
            <p:nvPicPr>
              <p:cNvPr id="174223" name="Freihand 174222"/>
              <p:cNvPicPr/>
              <p:nvPr/>
            </p:nvPicPr>
            <p:blipFill>
              <a:blip r:embed="rId24"/>
              <a:stretch>
                <a:fillRect/>
              </a:stretch>
            </p:blipFill>
            <p:spPr>
              <a:xfrm>
                <a:off x="10225533" y="2839401"/>
                <a:ext cx="910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4241" name="Freihand 174240"/>
              <p14:cNvContentPartPr/>
              <p14:nvPr/>
            </p14:nvContentPartPr>
            <p14:xfrm>
              <a:off x="9641613" y="341721"/>
              <a:ext cx="1155960" cy="245160"/>
            </p14:xfrm>
          </p:contentPart>
        </mc:Choice>
        <mc:Fallback xmlns="">
          <p:pic>
            <p:nvPicPr>
              <p:cNvPr id="174241" name="Freihand 174240"/>
              <p:cNvPicPr/>
              <p:nvPr/>
            </p:nvPicPr>
            <p:blipFill>
              <a:blip r:embed="rId26"/>
              <a:stretch>
                <a:fillRect/>
              </a:stretch>
            </p:blipFill>
            <p:spPr>
              <a:xfrm>
                <a:off x="9631173" y="323721"/>
                <a:ext cx="11833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4243" name="Freihand 174242"/>
              <p14:cNvContentPartPr/>
              <p14:nvPr/>
            </p14:nvContentPartPr>
            <p14:xfrm>
              <a:off x="9837453" y="1544481"/>
              <a:ext cx="500400" cy="851040"/>
            </p14:xfrm>
          </p:contentPart>
        </mc:Choice>
        <mc:Fallback xmlns="">
          <p:pic>
            <p:nvPicPr>
              <p:cNvPr id="174243" name="Freihand 174242"/>
              <p:cNvPicPr/>
              <p:nvPr/>
            </p:nvPicPr>
            <p:blipFill>
              <a:blip r:embed="rId28"/>
              <a:stretch>
                <a:fillRect/>
              </a:stretch>
            </p:blipFill>
            <p:spPr>
              <a:xfrm>
                <a:off x="9821973" y="1529721"/>
                <a:ext cx="531360" cy="88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4245" name="Freihand 174244"/>
              <p14:cNvContentPartPr/>
              <p14:nvPr/>
            </p14:nvContentPartPr>
            <p14:xfrm>
              <a:off x="10676253" y="2071881"/>
              <a:ext cx="256320" cy="538920"/>
            </p14:xfrm>
          </p:contentPart>
        </mc:Choice>
        <mc:Fallback xmlns="">
          <p:pic>
            <p:nvPicPr>
              <p:cNvPr id="174245" name="Freihand 174244"/>
              <p:cNvPicPr/>
              <p:nvPr/>
            </p:nvPicPr>
            <p:blipFill>
              <a:blip r:embed="rId30"/>
              <a:stretch>
                <a:fillRect/>
              </a:stretch>
            </p:blipFill>
            <p:spPr>
              <a:xfrm>
                <a:off x="10660773" y="2058561"/>
                <a:ext cx="28260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4246" name="Freihand 174245"/>
              <p14:cNvContentPartPr/>
              <p14:nvPr/>
            </p14:nvContentPartPr>
            <p14:xfrm>
              <a:off x="9614973" y="1573281"/>
              <a:ext cx="840960" cy="891360"/>
            </p14:xfrm>
          </p:contentPart>
        </mc:Choice>
        <mc:Fallback xmlns="">
          <p:pic>
            <p:nvPicPr>
              <p:cNvPr id="174246" name="Freihand 174245"/>
              <p:cNvPicPr/>
              <p:nvPr/>
            </p:nvPicPr>
            <p:blipFill>
              <a:blip r:embed="rId32"/>
              <a:stretch>
                <a:fillRect/>
              </a:stretch>
            </p:blipFill>
            <p:spPr>
              <a:xfrm>
                <a:off x="9600933" y="1558881"/>
                <a:ext cx="866880" cy="920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4247" name="Freihand 174246"/>
              <p14:cNvContentPartPr/>
              <p14:nvPr/>
            </p14:nvContentPartPr>
            <p14:xfrm>
              <a:off x="9869133" y="1616841"/>
              <a:ext cx="406800" cy="801000"/>
            </p14:xfrm>
          </p:contentPart>
        </mc:Choice>
        <mc:Fallback xmlns="">
          <p:pic>
            <p:nvPicPr>
              <p:cNvPr id="174247" name="Freihand 174246"/>
              <p:cNvPicPr/>
              <p:nvPr/>
            </p:nvPicPr>
            <p:blipFill>
              <a:blip r:embed="rId34"/>
              <a:stretch>
                <a:fillRect/>
              </a:stretch>
            </p:blipFill>
            <p:spPr>
              <a:xfrm>
                <a:off x="9856173" y="1602441"/>
                <a:ext cx="433440" cy="828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4249" name="Freihand 174248"/>
              <p14:cNvContentPartPr/>
              <p14:nvPr/>
            </p14:nvContentPartPr>
            <p14:xfrm>
              <a:off x="9082893" y="1053801"/>
              <a:ext cx="482760" cy="786240"/>
            </p14:xfrm>
          </p:contentPart>
        </mc:Choice>
        <mc:Fallback xmlns="">
          <p:pic>
            <p:nvPicPr>
              <p:cNvPr id="174249" name="Freihand 174248"/>
              <p:cNvPicPr/>
              <p:nvPr/>
            </p:nvPicPr>
            <p:blipFill>
              <a:blip r:embed="rId36"/>
              <a:stretch>
                <a:fillRect/>
              </a:stretch>
            </p:blipFill>
            <p:spPr>
              <a:xfrm>
                <a:off x="9063813" y="1034721"/>
                <a:ext cx="51624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4252" name="Freihand 174251"/>
              <p14:cNvContentPartPr/>
              <p14:nvPr/>
            </p14:nvContentPartPr>
            <p14:xfrm>
              <a:off x="6943773" y="959841"/>
              <a:ext cx="703080" cy="492840"/>
            </p14:xfrm>
          </p:contentPart>
        </mc:Choice>
        <mc:Fallback xmlns="">
          <p:pic>
            <p:nvPicPr>
              <p:cNvPr id="174252" name="Freihand 174251"/>
              <p:cNvPicPr/>
              <p:nvPr/>
            </p:nvPicPr>
            <p:blipFill>
              <a:blip r:embed="rId38"/>
              <a:stretch>
                <a:fillRect/>
              </a:stretch>
            </p:blipFill>
            <p:spPr>
              <a:xfrm>
                <a:off x="6929733" y="947961"/>
                <a:ext cx="73224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4254" name="Freihand 174253"/>
              <p14:cNvContentPartPr/>
              <p14:nvPr/>
            </p14:nvContentPartPr>
            <p14:xfrm>
              <a:off x="551973" y="346401"/>
              <a:ext cx="1013400" cy="252720"/>
            </p14:xfrm>
          </p:contentPart>
        </mc:Choice>
        <mc:Fallback xmlns="">
          <p:pic>
            <p:nvPicPr>
              <p:cNvPr id="174254" name="Freihand 174253"/>
              <p:cNvPicPr/>
              <p:nvPr/>
            </p:nvPicPr>
            <p:blipFill>
              <a:blip r:embed="rId40"/>
              <a:stretch>
                <a:fillRect/>
              </a:stretch>
            </p:blipFill>
            <p:spPr>
              <a:xfrm>
                <a:off x="536853" y="329121"/>
                <a:ext cx="10443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4269" name="Freihand 174268"/>
              <p14:cNvContentPartPr/>
              <p14:nvPr/>
            </p14:nvContentPartPr>
            <p14:xfrm>
              <a:off x="10984413" y="1040481"/>
              <a:ext cx="931680" cy="1045440"/>
            </p14:xfrm>
          </p:contentPart>
        </mc:Choice>
        <mc:Fallback xmlns="">
          <p:pic>
            <p:nvPicPr>
              <p:cNvPr id="174269" name="Freihand 174268"/>
              <p:cNvPicPr/>
              <p:nvPr/>
            </p:nvPicPr>
            <p:blipFill>
              <a:blip r:embed="rId42"/>
              <a:stretch>
                <a:fillRect/>
              </a:stretch>
            </p:blipFill>
            <p:spPr>
              <a:xfrm>
                <a:off x="10969653" y="1023921"/>
                <a:ext cx="957960" cy="1079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4278" name="Freihand 174277"/>
              <p14:cNvContentPartPr/>
              <p14:nvPr/>
            </p14:nvContentPartPr>
            <p14:xfrm>
              <a:off x="3848133" y="4987881"/>
              <a:ext cx="747720" cy="83880"/>
            </p14:xfrm>
          </p:contentPart>
        </mc:Choice>
        <mc:Fallback xmlns="">
          <p:pic>
            <p:nvPicPr>
              <p:cNvPr id="174278" name="Freihand 174277"/>
              <p:cNvPicPr/>
              <p:nvPr/>
            </p:nvPicPr>
            <p:blipFill>
              <a:blip r:embed="rId44"/>
              <a:stretch>
                <a:fillRect/>
              </a:stretch>
            </p:blipFill>
            <p:spPr>
              <a:xfrm>
                <a:off x="3832653" y="4969161"/>
                <a:ext cx="783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4279" name="Freihand 174278"/>
              <p14:cNvContentPartPr/>
              <p14:nvPr/>
            </p14:nvContentPartPr>
            <p14:xfrm>
              <a:off x="5782413" y="4510161"/>
              <a:ext cx="292320" cy="1706400"/>
            </p14:xfrm>
          </p:contentPart>
        </mc:Choice>
        <mc:Fallback xmlns="">
          <p:pic>
            <p:nvPicPr>
              <p:cNvPr id="174279" name="Freihand 174278"/>
              <p:cNvPicPr/>
              <p:nvPr/>
            </p:nvPicPr>
            <p:blipFill>
              <a:blip r:embed="rId46"/>
              <a:stretch>
                <a:fillRect/>
              </a:stretch>
            </p:blipFill>
            <p:spPr>
              <a:xfrm>
                <a:off x="5773053" y="4497201"/>
                <a:ext cx="317520" cy="1735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4280" name="Freihand 174279"/>
              <p14:cNvContentPartPr/>
              <p14:nvPr/>
            </p14:nvContentPartPr>
            <p14:xfrm>
              <a:off x="5864853" y="6084081"/>
              <a:ext cx="2281680" cy="136800"/>
            </p14:xfrm>
          </p:contentPart>
        </mc:Choice>
        <mc:Fallback xmlns="">
          <p:pic>
            <p:nvPicPr>
              <p:cNvPr id="174280" name="Freihand 174279"/>
              <p:cNvPicPr/>
              <p:nvPr/>
            </p:nvPicPr>
            <p:blipFill>
              <a:blip r:embed="rId48"/>
              <a:stretch>
                <a:fillRect/>
              </a:stretch>
            </p:blipFill>
            <p:spPr>
              <a:xfrm>
                <a:off x="5849373" y="6073641"/>
                <a:ext cx="2313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4291" name="Freihand 174290"/>
              <p14:cNvContentPartPr/>
              <p14:nvPr/>
            </p14:nvContentPartPr>
            <p14:xfrm>
              <a:off x="6462813" y="4590081"/>
              <a:ext cx="1256400" cy="831240"/>
            </p14:xfrm>
          </p:contentPart>
        </mc:Choice>
        <mc:Fallback xmlns="">
          <p:pic>
            <p:nvPicPr>
              <p:cNvPr id="174291" name="Freihand 174290"/>
              <p:cNvPicPr/>
              <p:nvPr/>
            </p:nvPicPr>
            <p:blipFill>
              <a:blip r:embed="rId50"/>
              <a:stretch>
                <a:fillRect/>
              </a:stretch>
            </p:blipFill>
            <p:spPr>
              <a:xfrm>
                <a:off x="6450573" y="4576041"/>
                <a:ext cx="1280160" cy="85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4292" name="Freihand 174291"/>
              <p14:cNvContentPartPr/>
              <p14:nvPr/>
            </p14:nvContentPartPr>
            <p14:xfrm>
              <a:off x="6580893" y="4463721"/>
              <a:ext cx="965160" cy="1084320"/>
            </p14:xfrm>
          </p:contentPart>
        </mc:Choice>
        <mc:Fallback xmlns="">
          <p:pic>
            <p:nvPicPr>
              <p:cNvPr id="174292" name="Freihand 174291"/>
              <p:cNvPicPr/>
              <p:nvPr/>
            </p:nvPicPr>
            <p:blipFill>
              <a:blip r:embed="rId52"/>
              <a:stretch>
                <a:fillRect/>
              </a:stretch>
            </p:blipFill>
            <p:spPr>
              <a:xfrm>
                <a:off x="6565053" y="4452201"/>
                <a:ext cx="992520" cy="1112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4293" name="Freihand 174292"/>
              <p14:cNvContentPartPr/>
              <p14:nvPr/>
            </p14:nvContentPartPr>
            <p14:xfrm>
              <a:off x="5049453" y="3919041"/>
              <a:ext cx="3384720" cy="2903040"/>
            </p14:xfrm>
          </p:contentPart>
        </mc:Choice>
        <mc:Fallback xmlns="">
          <p:pic>
            <p:nvPicPr>
              <p:cNvPr id="174293" name="Freihand 174292"/>
              <p:cNvPicPr/>
              <p:nvPr/>
            </p:nvPicPr>
            <p:blipFill>
              <a:blip r:embed="rId54"/>
              <a:stretch>
                <a:fillRect/>
              </a:stretch>
            </p:blipFill>
            <p:spPr>
              <a:xfrm>
                <a:off x="5033973" y="3903201"/>
                <a:ext cx="3416400" cy="2933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4299" name="Freihand 174298"/>
              <p14:cNvContentPartPr/>
              <p14:nvPr/>
            </p14:nvContentPartPr>
            <p14:xfrm>
              <a:off x="6590253" y="4481721"/>
              <a:ext cx="924120" cy="1136520"/>
            </p14:xfrm>
          </p:contentPart>
        </mc:Choice>
        <mc:Fallback xmlns="">
          <p:pic>
            <p:nvPicPr>
              <p:cNvPr id="174299" name="Freihand 174298"/>
              <p:cNvPicPr/>
              <p:nvPr/>
            </p:nvPicPr>
            <p:blipFill>
              <a:blip r:embed="rId56"/>
              <a:stretch>
                <a:fillRect/>
              </a:stretch>
            </p:blipFill>
            <p:spPr>
              <a:xfrm>
                <a:off x="6583053" y="4470561"/>
                <a:ext cx="942120" cy="1154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301" name="Freihand 174300"/>
              <p14:cNvContentPartPr/>
              <p14:nvPr/>
            </p14:nvContentPartPr>
            <p14:xfrm>
              <a:off x="6506733" y="4597641"/>
              <a:ext cx="1188360" cy="822960"/>
            </p14:xfrm>
          </p:contentPart>
        </mc:Choice>
        <mc:Fallback xmlns="">
          <p:pic>
            <p:nvPicPr>
              <p:cNvPr id="174301" name="Freihand 174300"/>
              <p:cNvPicPr/>
              <p:nvPr/>
            </p:nvPicPr>
            <p:blipFill>
              <a:blip r:embed="rId58"/>
              <a:stretch>
                <a:fillRect/>
              </a:stretch>
            </p:blipFill>
            <p:spPr>
              <a:xfrm>
                <a:off x="6493773" y="4584681"/>
                <a:ext cx="1216440" cy="851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4303" name="Freihand 174302"/>
              <p14:cNvContentPartPr/>
              <p14:nvPr/>
            </p14:nvContentPartPr>
            <p14:xfrm>
              <a:off x="6467853" y="4614201"/>
              <a:ext cx="1219320" cy="844200"/>
            </p14:xfrm>
          </p:contentPart>
        </mc:Choice>
        <mc:Fallback xmlns="">
          <p:pic>
            <p:nvPicPr>
              <p:cNvPr id="174303" name="Freihand 174302"/>
              <p:cNvPicPr/>
              <p:nvPr/>
            </p:nvPicPr>
            <p:blipFill>
              <a:blip r:embed="rId60"/>
              <a:stretch>
                <a:fillRect/>
              </a:stretch>
            </p:blipFill>
            <p:spPr>
              <a:xfrm>
                <a:off x="6458493" y="4607001"/>
                <a:ext cx="1238040" cy="862200"/>
              </a:xfrm>
              <a:prstGeom prst="rect">
                <a:avLst/>
              </a:prstGeom>
            </p:spPr>
          </p:pic>
        </mc:Fallback>
      </mc:AlternateContent>
    </p:spTree>
    <p:extLst>
      <p:ext uri="{BB962C8B-B14F-4D97-AF65-F5344CB8AC3E}">
        <p14:creationId xmlns:p14="http://schemas.microsoft.com/office/powerpoint/2010/main" val="8156304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7"/>
          <p:cNvCxnSpPr/>
          <p:nvPr/>
        </p:nvCxnSpPr>
        <p:spPr>
          <a:xfrm>
            <a:off x="714972" y="4841918"/>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9"/>
          <p:cNvCxnSpPr/>
          <p:nvPr/>
        </p:nvCxnSpPr>
        <p:spPr>
          <a:xfrm flipV="1">
            <a:off x="714972" y="1183754"/>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66442" y="0"/>
            <a:ext cx="7244261"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smtClean="0"/>
              <a:t>Nutzenmaximierung bzgl. des Faktors Arbeit L (grafisch)</a:t>
            </a:r>
            <a:endParaRPr lang="de-DE" sz="2400" dirty="0">
              <a:latin typeface="Arial" pitchFamily="18"/>
              <a:ea typeface="Droid Sans Fallback" pitchFamily="2"/>
              <a:cs typeface="Lohit Hindi" pitchFamily="2"/>
            </a:endParaRPr>
          </a:p>
        </p:txBody>
      </p:sp>
      <p:sp>
        <p:nvSpPr>
          <p:cNvPr id="2" name="Rechteck 1"/>
          <p:cNvSpPr/>
          <p:nvPr/>
        </p:nvSpPr>
        <p:spPr>
          <a:xfrm>
            <a:off x="332603" y="1183754"/>
            <a:ext cx="280846" cy="369332"/>
          </a:xfrm>
          <a:prstGeom prst="rect">
            <a:avLst/>
          </a:prstGeom>
        </p:spPr>
        <p:txBody>
          <a:bodyPr wrap="none">
            <a:spAutoFit/>
          </a:bodyPr>
          <a:lstStyle/>
          <a:p>
            <a:r>
              <a:rPr lang="de-DE" b="1" dirty="0" smtClean="0"/>
              <a:t>c</a:t>
            </a:r>
            <a:endParaRPr lang="de-DE" dirty="0"/>
          </a:p>
        </p:txBody>
      </p:sp>
      <p:sp>
        <p:nvSpPr>
          <p:cNvPr id="8" name="Rechteck 7"/>
          <p:cNvSpPr/>
          <p:nvPr/>
        </p:nvSpPr>
        <p:spPr>
          <a:xfrm>
            <a:off x="6673994" y="4841918"/>
            <a:ext cx="258404" cy="369332"/>
          </a:xfrm>
          <a:prstGeom prst="rect">
            <a:avLst/>
          </a:prstGeom>
        </p:spPr>
        <p:txBody>
          <a:bodyPr wrap="none">
            <a:spAutoFit/>
          </a:bodyPr>
          <a:lstStyle/>
          <a:p>
            <a:r>
              <a:rPr lang="de-DE" b="1" dirty="0" smtClean="0"/>
              <a:t>f</a:t>
            </a:r>
            <a:endParaRPr lang="de-DE" dirty="0"/>
          </a:p>
        </p:txBody>
      </p:sp>
      <mc:AlternateContent xmlns:mc="http://schemas.openxmlformats.org/markup-compatibility/2006" xmlns:a14="http://schemas.microsoft.com/office/drawing/2010/main">
        <mc:Choice Requires="a14">
          <p:sp>
            <p:nvSpPr>
              <p:cNvPr id="9" name="Rechteck 8"/>
              <p:cNvSpPr/>
              <p:nvPr/>
            </p:nvSpPr>
            <p:spPr>
              <a:xfrm>
                <a:off x="7218281" y="-13209"/>
                <a:ext cx="5075793" cy="1365246"/>
              </a:xfrm>
              <a:prstGeom prst="rect">
                <a:avLst/>
              </a:prstGeom>
            </p:spPr>
            <p:txBody>
              <a:bodyPr wrap="square">
                <a:spAutoFit/>
              </a:bodyPr>
              <a:lstStyle/>
              <a:p>
                <a:r>
                  <a:rPr lang="de-DE" sz="1600" dirty="0" smtClean="0"/>
                  <a:t>		</a:t>
                </a:r>
                <a14:m>
                  <m:oMath xmlns:m="http://schemas.openxmlformats.org/officeDocument/2006/math">
                    <m:bar>
                      <m:barPr>
                        <m:pos m:val="top"/>
                        <m:ctrlPr>
                          <a:rPr lang="de-DE" sz="1600" i="1">
                            <a:latin typeface="Cambria Math" panose="02040503050406030204" pitchFamily="18" charset="0"/>
                          </a:rPr>
                        </m:ctrlPr>
                      </m:barPr>
                      <m:e>
                        <m:r>
                          <m:rPr>
                            <m:nor/>
                          </m:rPr>
                          <a:rPr lang="de-DE" sz="1600" dirty="0"/>
                          <m:t>L</m:t>
                        </m:r>
                      </m:e>
                    </m:bar>
                  </m:oMath>
                </a14:m>
                <a:r>
                  <a:rPr lang="de-DE" sz="1600" dirty="0" smtClean="0"/>
                  <a:t>: Maximales Lohnvolumen</a:t>
                </a:r>
              </a:p>
              <a:p>
                <a:r>
                  <a:rPr lang="de-DE" sz="1600" dirty="0" smtClean="0"/>
                  <a:t>		z.B. Erwerbspersonenzahl</a:t>
                </a:r>
              </a:p>
              <a:p>
                <a:r>
                  <a:rPr lang="de-DE" sz="1600" dirty="0"/>
                  <a:t>	</a:t>
                </a:r>
                <a:r>
                  <a:rPr lang="de-DE" sz="1600" dirty="0" smtClean="0"/>
                  <a:t>	mit </a:t>
                </a:r>
                <a:r>
                  <a:rPr lang="el-GR" sz="1600" dirty="0" smtClean="0"/>
                  <a:t>ω</a:t>
                </a:r>
                <a:r>
                  <a:rPr lang="de-DE" sz="1600" dirty="0" smtClean="0"/>
                  <a:t>:=w/p (Reallohn)</a:t>
                </a:r>
              </a:p>
              <a:p>
                <a:endParaRPr lang="de-DE" sz="1600" dirty="0" smtClean="0"/>
              </a:p>
              <a:p>
                <a:r>
                  <a:rPr lang="de-DE" sz="1600" dirty="0" smtClean="0"/>
                  <a:t>                </a:t>
                </a:r>
                <a:r>
                  <a:rPr lang="de-DE" sz="1600" dirty="0" err="1" smtClean="0"/>
                  <a:t>pc</a:t>
                </a:r>
                <a:r>
                  <a:rPr lang="de-DE" sz="1600" dirty="0" smtClean="0"/>
                  <a:t>=</a:t>
                </a:r>
                <a:r>
                  <a:rPr lang="de-DE" sz="1600" dirty="0" err="1"/>
                  <a:t>w</a:t>
                </a:r>
                <a:r>
                  <a:rPr lang="de-DE" sz="1600" dirty="0" err="1" smtClean="0"/>
                  <a:t>∙L</a:t>
                </a:r>
                <a:r>
                  <a:rPr lang="de-DE" sz="1600" dirty="0" smtClean="0"/>
                  <a:t> -&gt; w</a:t>
                </a:r>
                <a14:m>
                  <m:oMath xmlns:m="http://schemas.openxmlformats.org/officeDocument/2006/math">
                    <m:bar>
                      <m:barPr>
                        <m:pos m:val="top"/>
                        <m:ctrlPr>
                          <a:rPr lang="de-DE" sz="1600" i="1">
                            <a:latin typeface="Cambria Math" panose="02040503050406030204" pitchFamily="18" charset="0"/>
                          </a:rPr>
                        </m:ctrlPr>
                      </m:barPr>
                      <m:e>
                        <m:r>
                          <m:rPr>
                            <m:nor/>
                          </m:rPr>
                          <a:rPr lang="de-DE" sz="1600" dirty="0"/>
                          <m:t>L</m:t>
                        </m:r>
                      </m:e>
                    </m:bar>
                  </m:oMath>
                </a14:m>
                <a:r>
                  <a:rPr lang="de-DE" sz="1600" dirty="0"/>
                  <a:t>=</a:t>
                </a:r>
                <a:r>
                  <a:rPr lang="de-DE" sz="1600" dirty="0" err="1"/>
                  <a:t>pc+wf</a:t>
                </a:r>
                <a:r>
                  <a:rPr lang="de-DE" sz="1600" dirty="0"/>
                  <a:t> → </a:t>
                </a:r>
                <a14:m>
                  <m:oMath xmlns:m="http://schemas.openxmlformats.org/officeDocument/2006/math">
                    <m:bar>
                      <m:barPr>
                        <m:pos m:val="top"/>
                        <m:ctrlPr>
                          <a:rPr lang="de-DE" sz="1600" i="1">
                            <a:latin typeface="Cambria Math" panose="02040503050406030204" pitchFamily="18" charset="0"/>
                          </a:rPr>
                        </m:ctrlPr>
                      </m:barPr>
                      <m:e>
                        <m:r>
                          <m:rPr>
                            <m:nor/>
                          </m:rPr>
                          <a:rPr lang="de-DE" sz="1600" dirty="0"/>
                          <m:t>L</m:t>
                        </m:r>
                      </m:e>
                    </m:bar>
                  </m:oMath>
                </a14:m>
                <a:r>
                  <a:rPr lang="de-DE" sz="1600" dirty="0" smtClean="0"/>
                  <a:t>=(1/</a:t>
                </a:r>
                <a:r>
                  <a:rPr lang="el-GR" sz="1600" dirty="0" smtClean="0"/>
                  <a:t>ω</a:t>
                </a:r>
                <a:r>
                  <a:rPr lang="de-DE" sz="1600" dirty="0" smtClean="0"/>
                  <a:t>)p + f</a:t>
                </a:r>
                <a:endParaRPr lang="de-DE" sz="1600" dirty="0"/>
              </a:p>
            </p:txBody>
          </p:sp>
        </mc:Choice>
        <mc:Fallback xmlns="">
          <p:sp>
            <p:nvSpPr>
              <p:cNvPr id="9" name="Rechteck 8"/>
              <p:cNvSpPr>
                <a:spLocks noRot="1" noChangeAspect="1" noMove="1" noResize="1" noEditPoints="1" noAdjustHandles="1" noChangeArrowheads="1" noChangeShapeType="1" noTextEdit="1"/>
              </p:cNvSpPr>
              <p:nvPr/>
            </p:nvSpPr>
            <p:spPr>
              <a:xfrm>
                <a:off x="7218281" y="-13209"/>
                <a:ext cx="5075793" cy="1365246"/>
              </a:xfrm>
              <a:prstGeom prst="rect">
                <a:avLst/>
              </a:prstGeom>
              <a:blipFill>
                <a:blip r:embed="rId3"/>
                <a:stretch>
                  <a:fillRect b="-4911"/>
                </a:stretch>
              </a:blipFill>
            </p:spPr>
            <p:txBody>
              <a:bodyPr/>
              <a:lstStyle/>
              <a:p>
                <a:r>
                  <a:rPr lang="de-DE">
                    <a:noFill/>
                  </a:rPr>
                  <a:t> </a:t>
                </a:r>
              </a:p>
            </p:txBody>
          </p:sp>
        </mc:Fallback>
      </mc:AlternateContent>
      <p:cxnSp>
        <p:nvCxnSpPr>
          <p:cNvPr id="16" name="Gerader Verbinder 15"/>
          <p:cNvCxnSpPr/>
          <p:nvPr/>
        </p:nvCxnSpPr>
        <p:spPr>
          <a:xfrm>
            <a:off x="714972" y="2824843"/>
            <a:ext cx="4101957" cy="2017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hteck 16"/>
              <p:cNvSpPr/>
              <p:nvPr/>
            </p:nvSpPr>
            <p:spPr>
              <a:xfrm>
                <a:off x="4649255" y="4906278"/>
                <a:ext cx="335348" cy="392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de-DE" i="1">
                              <a:latin typeface="Cambria Math" panose="02040503050406030204" pitchFamily="18" charset="0"/>
                            </a:rPr>
                          </m:ctrlPr>
                        </m:barPr>
                        <m:e>
                          <m:r>
                            <m:rPr>
                              <m:nor/>
                            </m:rPr>
                            <a:rPr lang="de-DE" dirty="0"/>
                            <m:t>L</m:t>
                          </m:r>
                        </m:e>
                      </m:bar>
                    </m:oMath>
                  </m:oMathPara>
                </a14:m>
                <a:endParaRPr lang="de-DE" dirty="0"/>
              </a:p>
            </p:txBody>
          </p:sp>
        </mc:Choice>
        <mc:Fallback xmlns="">
          <p:sp>
            <p:nvSpPr>
              <p:cNvPr id="17" name="Rechteck 16"/>
              <p:cNvSpPr>
                <a:spLocks noRot="1" noChangeAspect="1" noMove="1" noResize="1" noEditPoints="1" noAdjustHandles="1" noChangeArrowheads="1" noChangeShapeType="1" noTextEdit="1"/>
              </p:cNvSpPr>
              <p:nvPr/>
            </p:nvSpPr>
            <p:spPr>
              <a:xfrm>
                <a:off x="4649255" y="4906278"/>
                <a:ext cx="335348" cy="3928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Rechteck 17"/>
              <p:cNvSpPr/>
              <p:nvPr/>
            </p:nvSpPr>
            <p:spPr>
              <a:xfrm>
                <a:off x="222797" y="2620036"/>
                <a:ext cx="579005" cy="392800"/>
              </a:xfrm>
              <a:prstGeom prst="rect">
                <a:avLst/>
              </a:prstGeom>
            </p:spPr>
            <p:txBody>
              <a:bodyPr wrap="none">
                <a:spAutoFit/>
              </a:bodyPr>
              <a:lstStyle/>
              <a:p>
                <a:r>
                  <a:rPr lang="el-GR" dirty="0" smtClean="0"/>
                  <a:t>ω</a:t>
                </a:r>
                <a:r>
                  <a:rPr lang="de-DE" baseline="-25000" dirty="0" smtClean="0"/>
                  <a:t>1</a:t>
                </a:r>
                <a:r>
                  <a:rPr lang="de-DE" dirty="0" smtClean="0"/>
                  <a:t>∙</a:t>
                </a:r>
                <a14:m>
                  <m:oMath xmlns:m="http://schemas.openxmlformats.org/officeDocument/2006/math">
                    <m:bar>
                      <m:barPr>
                        <m:pos m:val="top"/>
                        <m:ctrlPr>
                          <a:rPr lang="de-DE" i="1">
                            <a:latin typeface="Cambria Math" panose="02040503050406030204" pitchFamily="18" charset="0"/>
                          </a:rPr>
                        </m:ctrlPr>
                      </m:barPr>
                      <m:e>
                        <m:r>
                          <m:rPr>
                            <m:nor/>
                          </m:rPr>
                          <a:rPr lang="de-DE" dirty="0"/>
                          <m:t>L</m:t>
                        </m:r>
                      </m:e>
                    </m:bar>
                  </m:oMath>
                </a14:m>
                <a:endParaRPr lang="de-DE" dirty="0"/>
              </a:p>
            </p:txBody>
          </p:sp>
        </mc:Choice>
        <mc:Fallback xmlns="">
          <p:sp>
            <p:nvSpPr>
              <p:cNvPr id="18" name="Rechteck 17"/>
              <p:cNvSpPr>
                <a:spLocks noRot="1" noChangeAspect="1" noMove="1" noResize="1" noEditPoints="1" noAdjustHandles="1" noChangeArrowheads="1" noChangeShapeType="1" noTextEdit="1"/>
              </p:cNvSpPr>
              <p:nvPr/>
            </p:nvSpPr>
            <p:spPr>
              <a:xfrm>
                <a:off x="222797" y="2620036"/>
                <a:ext cx="579005" cy="392800"/>
              </a:xfrm>
              <a:prstGeom prst="rect">
                <a:avLst/>
              </a:prstGeom>
              <a:blipFill>
                <a:blip r:embed="rId6"/>
                <a:stretch>
                  <a:fillRect l="-9474" t="-3125" b="-25000"/>
                </a:stretch>
              </a:blipFill>
            </p:spPr>
            <p:txBody>
              <a:bodyPr/>
              <a:lstStyle/>
              <a:p>
                <a:r>
                  <a:rPr lang="de-DE">
                    <a:noFill/>
                  </a:rPr>
                  <a:t> </a:t>
                </a:r>
              </a:p>
            </p:txBody>
          </p:sp>
        </mc:Fallback>
      </mc:AlternateContent>
      <p:sp>
        <p:nvSpPr>
          <p:cNvPr id="23" name="Rechteck 22"/>
          <p:cNvSpPr/>
          <p:nvPr/>
        </p:nvSpPr>
        <p:spPr>
          <a:xfrm>
            <a:off x="2472180" y="3584651"/>
            <a:ext cx="1319522" cy="369332"/>
          </a:xfrm>
          <a:prstGeom prst="rect">
            <a:avLst/>
          </a:prstGeom>
        </p:spPr>
        <p:txBody>
          <a:bodyPr wrap="square">
            <a:spAutoFit/>
          </a:bodyPr>
          <a:lstStyle/>
          <a:p>
            <a:r>
              <a:rPr lang="de-DE" altLang="en-US" dirty="0"/>
              <a:t>●</a:t>
            </a:r>
            <a:endParaRPr lang="de-DE" dirty="0"/>
          </a:p>
        </p:txBody>
      </p:sp>
      <p:sp>
        <p:nvSpPr>
          <p:cNvPr id="24" name="Freihandform 23"/>
          <p:cNvSpPr/>
          <p:nvPr/>
        </p:nvSpPr>
        <p:spPr>
          <a:xfrm>
            <a:off x="782638" y="1210412"/>
            <a:ext cx="3057841" cy="2812948"/>
          </a:xfrm>
          <a:custGeom>
            <a:avLst/>
            <a:gdLst>
              <a:gd name="connsiteX0" fmla="*/ 0 w 4311941"/>
              <a:gd name="connsiteY0" fmla="*/ 0 h 3280095"/>
              <a:gd name="connsiteX1" fmla="*/ 2114026 w 4311941"/>
              <a:gd name="connsiteY1" fmla="*/ 2667699 h 3280095"/>
              <a:gd name="connsiteX2" fmla="*/ 4311941 w 4311941"/>
              <a:gd name="connsiteY2" fmla="*/ 3280095 h 3280095"/>
            </a:gdLst>
            <a:ahLst/>
            <a:cxnLst>
              <a:cxn ang="0">
                <a:pos x="connsiteX0" y="connsiteY0"/>
              </a:cxn>
              <a:cxn ang="0">
                <a:pos x="connsiteX1" y="connsiteY1"/>
              </a:cxn>
              <a:cxn ang="0">
                <a:pos x="connsiteX2" y="connsiteY2"/>
              </a:cxn>
            </a:cxnLst>
            <a:rect l="l" t="t" r="r" b="b"/>
            <a:pathLst>
              <a:path w="4311941" h="3280095">
                <a:moveTo>
                  <a:pt x="0" y="0"/>
                </a:moveTo>
                <a:cubicBezTo>
                  <a:pt x="697684" y="1060508"/>
                  <a:pt x="1395369" y="2121017"/>
                  <a:pt x="2114026" y="2667699"/>
                </a:cubicBezTo>
                <a:cubicBezTo>
                  <a:pt x="2832683" y="3214382"/>
                  <a:pt x="3572312" y="3247238"/>
                  <a:pt x="4311941" y="32800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r Verbinder 25"/>
          <p:cNvCxnSpPr/>
          <p:nvPr/>
        </p:nvCxnSpPr>
        <p:spPr>
          <a:xfrm>
            <a:off x="2625445" y="3828588"/>
            <a:ext cx="32039" cy="101332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H="1" flipV="1">
            <a:off x="667272" y="3738178"/>
            <a:ext cx="1958173" cy="210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2374722" y="4861732"/>
            <a:ext cx="623889" cy="307777"/>
          </a:xfrm>
          <a:prstGeom prst="rect">
            <a:avLst/>
          </a:prstGeom>
        </p:spPr>
        <p:txBody>
          <a:bodyPr wrap="none">
            <a:spAutoFit/>
          </a:bodyPr>
          <a:lstStyle/>
          <a:p>
            <a:r>
              <a:rPr lang="de-DE" sz="1400" dirty="0" smtClean="0"/>
              <a:t>f*(</a:t>
            </a:r>
            <a:r>
              <a:rPr lang="el-GR" sz="1400" dirty="0"/>
              <a:t>ω</a:t>
            </a:r>
            <a:r>
              <a:rPr lang="de-DE" sz="1400" baseline="-25000" dirty="0" smtClean="0"/>
              <a:t>1</a:t>
            </a:r>
            <a:r>
              <a:rPr lang="de-DE" sz="1400" dirty="0" smtClean="0"/>
              <a:t>)</a:t>
            </a:r>
            <a:endParaRPr lang="de-DE" sz="1400" dirty="0"/>
          </a:p>
        </p:txBody>
      </p:sp>
      <p:cxnSp>
        <p:nvCxnSpPr>
          <p:cNvPr id="32" name="Gerader Verbinder 31"/>
          <p:cNvCxnSpPr/>
          <p:nvPr/>
        </p:nvCxnSpPr>
        <p:spPr>
          <a:xfrm>
            <a:off x="723363" y="1887415"/>
            <a:ext cx="4094964" cy="2947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hteck 32"/>
              <p:cNvSpPr/>
              <p:nvPr/>
            </p:nvSpPr>
            <p:spPr>
              <a:xfrm>
                <a:off x="195244" y="1691014"/>
                <a:ext cx="579005" cy="392800"/>
              </a:xfrm>
              <a:prstGeom prst="rect">
                <a:avLst/>
              </a:prstGeom>
            </p:spPr>
            <p:txBody>
              <a:bodyPr wrap="none">
                <a:spAutoFit/>
              </a:bodyPr>
              <a:lstStyle/>
              <a:p>
                <a:r>
                  <a:rPr lang="el-GR" dirty="0" smtClean="0"/>
                  <a:t>ω</a:t>
                </a:r>
                <a:r>
                  <a:rPr lang="de-DE" baseline="-25000" dirty="0" smtClean="0"/>
                  <a:t>2</a:t>
                </a:r>
                <a:r>
                  <a:rPr lang="de-DE" dirty="0" smtClean="0"/>
                  <a:t>∙</a:t>
                </a:r>
                <a14:m>
                  <m:oMath xmlns:m="http://schemas.openxmlformats.org/officeDocument/2006/math">
                    <m:bar>
                      <m:barPr>
                        <m:pos m:val="top"/>
                        <m:ctrlPr>
                          <a:rPr lang="de-DE" i="1">
                            <a:latin typeface="Cambria Math" panose="02040503050406030204" pitchFamily="18" charset="0"/>
                          </a:rPr>
                        </m:ctrlPr>
                      </m:barPr>
                      <m:e>
                        <m:r>
                          <m:rPr>
                            <m:nor/>
                          </m:rPr>
                          <a:rPr lang="de-DE" dirty="0"/>
                          <m:t>L</m:t>
                        </m:r>
                      </m:e>
                    </m:bar>
                  </m:oMath>
                </a14:m>
                <a:endParaRPr lang="de-DE" dirty="0"/>
              </a:p>
            </p:txBody>
          </p:sp>
        </mc:Choice>
        <mc:Fallback xmlns="">
          <p:sp>
            <p:nvSpPr>
              <p:cNvPr id="33" name="Rechteck 32"/>
              <p:cNvSpPr>
                <a:spLocks noRot="1" noChangeAspect="1" noMove="1" noResize="1" noEditPoints="1" noAdjustHandles="1" noChangeArrowheads="1" noChangeShapeType="1" noTextEdit="1"/>
              </p:cNvSpPr>
              <p:nvPr/>
            </p:nvSpPr>
            <p:spPr>
              <a:xfrm>
                <a:off x="195244" y="1691014"/>
                <a:ext cx="579005" cy="392800"/>
              </a:xfrm>
              <a:prstGeom prst="rect">
                <a:avLst/>
              </a:prstGeom>
              <a:blipFill>
                <a:blip r:embed="rId8"/>
                <a:stretch>
                  <a:fillRect l="-8421" t="-1538" b="-23077"/>
                </a:stretch>
              </a:blipFill>
            </p:spPr>
            <p:txBody>
              <a:bodyPr/>
              <a:lstStyle/>
              <a:p>
                <a:r>
                  <a:rPr lang="de-DE">
                    <a:noFill/>
                  </a:rPr>
                  <a:t> </a:t>
                </a:r>
              </a:p>
            </p:txBody>
          </p:sp>
        </mc:Fallback>
      </mc:AlternateContent>
      <p:sp>
        <p:nvSpPr>
          <p:cNvPr id="36" name="Rechteck 35"/>
          <p:cNvSpPr/>
          <p:nvPr/>
        </p:nvSpPr>
        <p:spPr>
          <a:xfrm>
            <a:off x="5297792" y="4362902"/>
            <a:ext cx="436338" cy="369332"/>
          </a:xfrm>
          <a:prstGeom prst="rect">
            <a:avLst/>
          </a:prstGeom>
        </p:spPr>
        <p:txBody>
          <a:bodyPr wrap="none">
            <a:spAutoFit/>
          </a:bodyPr>
          <a:lstStyle/>
          <a:p>
            <a:r>
              <a:rPr lang="de-DE" dirty="0" smtClean="0"/>
              <a:t>I*</a:t>
            </a:r>
            <a:r>
              <a:rPr lang="de-DE" baseline="-25000" dirty="0" smtClean="0"/>
              <a:t>1</a:t>
            </a:r>
            <a:endParaRPr lang="de-DE" dirty="0"/>
          </a:p>
        </p:txBody>
      </p:sp>
      <p:sp>
        <p:nvSpPr>
          <p:cNvPr id="41" name="Rechteck 40"/>
          <p:cNvSpPr/>
          <p:nvPr/>
        </p:nvSpPr>
        <p:spPr>
          <a:xfrm>
            <a:off x="130222" y="3593874"/>
            <a:ext cx="644728" cy="307777"/>
          </a:xfrm>
          <a:prstGeom prst="rect">
            <a:avLst/>
          </a:prstGeom>
        </p:spPr>
        <p:txBody>
          <a:bodyPr wrap="none">
            <a:spAutoFit/>
          </a:bodyPr>
          <a:lstStyle/>
          <a:p>
            <a:r>
              <a:rPr lang="de-DE" sz="1400" dirty="0"/>
              <a:t>c</a:t>
            </a:r>
            <a:r>
              <a:rPr lang="de-DE" sz="1400" dirty="0" smtClean="0"/>
              <a:t>*(</a:t>
            </a:r>
            <a:r>
              <a:rPr lang="el-GR" sz="1400" dirty="0"/>
              <a:t>ω</a:t>
            </a:r>
            <a:r>
              <a:rPr lang="de-DE" sz="1400" baseline="-25000" dirty="0" smtClean="0"/>
              <a:t>1</a:t>
            </a:r>
            <a:r>
              <a:rPr lang="de-DE" sz="1400" dirty="0" smtClean="0"/>
              <a:t>)</a:t>
            </a:r>
            <a:endParaRPr lang="de-DE" sz="1400" dirty="0"/>
          </a:p>
        </p:txBody>
      </p:sp>
      <p:cxnSp>
        <p:nvCxnSpPr>
          <p:cNvPr id="51" name="Straight Arrow Connector 7"/>
          <p:cNvCxnSpPr/>
          <p:nvPr/>
        </p:nvCxnSpPr>
        <p:spPr>
          <a:xfrm flipV="1">
            <a:off x="823609" y="6467914"/>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9"/>
          <p:cNvCxnSpPr/>
          <p:nvPr/>
        </p:nvCxnSpPr>
        <p:spPr>
          <a:xfrm flipV="1">
            <a:off x="823609" y="4923931"/>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hteck 56"/>
          <p:cNvSpPr/>
          <p:nvPr/>
        </p:nvSpPr>
        <p:spPr>
          <a:xfrm>
            <a:off x="470627" y="5037699"/>
            <a:ext cx="352982" cy="369332"/>
          </a:xfrm>
          <a:prstGeom prst="rect">
            <a:avLst/>
          </a:prstGeom>
        </p:spPr>
        <p:txBody>
          <a:bodyPr wrap="none">
            <a:spAutoFit/>
          </a:bodyPr>
          <a:lstStyle/>
          <a:p>
            <a:r>
              <a:rPr lang="de-DE" dirty="0" smtClean="0"/>
              <a:t>L</a:t>
            </a:r>
            <a:r>
              <a:rPr lang="de-DE" baseline="30000" dirty="0" smtClean="0"/>
              <a:t>S</a:t>
            </a:r>
            <a:endParaRPr lang="de-DE" baseline="30000" dirty="0"/>
          </a:p>
        </p:txBody>
      </p:sp>
      <p:sp>
        <p:nvSpPr>
          <p:cNvPr id="58" name="Rechteck 57"/>
          <p:cNvSpPr/>
          <p:nvPr/>
        </p:nvSpPr>
        <p:spPr>
          <a:xfrm>
            <a:off x="2643283" y="6419882"/>
            <a:ext cx="344966" cy="369332"/>
          </a:xfrm>
          <a:prstGeom prst="rect">
            <a:avLst/>
          </a:prstGeom>
        </p:spPr>
        <p:txBody>
          <a:bodyPr wrap="none">
            <a:spAutoFit/>
          </a:bodyPr>
          <a:lstStyle/>
          <a:p>
            <a:r>
              <a:rPr lang="el-GR" dirty="0"/>
              <a:t>ω</a:t>
            </a:r>
            <a:endParaRPr lang="de-DE" dirty="0"/>
          </a:p>
        </p:txBody>
      </p:sp>
      <p:sp>
        <p:nvSpPr>
          <p:cNvPr id="59" name="Freihandform 58"/>
          <p:cNvSpPr/>
          <p:nvPr/>
        </p:nvSpPr>
        <p:spPr>
          <a:xfrm>
            <a:off x="1080354" y="5318620"/>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43" name="Rechteck 4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 name="Rechteck 2"/>
              <p:cNvSpPr/>
              <p:nvPr/>
            </p:nvSpPr>
            <p:spPr>
              <a:xfrm>
                <a:off x="2031723" y="1072203"/>
                <a:ext cx="888385" cy="369332"/>
              </a:xfrm>
              <a:prstGeom prst="rect">
                <a:avLst/>
              </a:prstGeom>
            </p:spPr>
            <p:txBody>
              <a:bodyPr wrap="none">
                <a:spAutoFit/>
              </a:bodyPr>
              <a:lstStyle/>
              <a:p>
                <a:r>
                  <a:rPr lang="el-GR" dirty="0" smtClean="0"/>
                  <a:t>ω</a:t>
                </a:r>
                <a:r>
                  <a:rPr lang="de-DE" baseline="-25000" dirty="0"/>
                  <a:t>2</a:t>
                </a:r>
                <a14:m>
                  <m:oMath xmlns:m="http://schemas.openxmlformats.org/officeDocument/2006/math">
                    <m:r>
                      <a:rPr lang="de-DE" b="0" i="1" dirty="0" smtClean="0">
                        <a:latin typeface="Cambria Math" panose="02040503050406030204" pitchFamily="18" charset="0"/>
                      </a:rPr>
                      <m:t>&gt;</m:t>
                    </m:r>
                  </m:oMath>
                </a14:m>
                <a:r>
                  <a:rPr lang="el-GR" dirty="0"/>
                  <a:t> </a:t>
                </a:r>
                <a:r>
                  <a:rPr lang="el-GR" dirty="0" smtClean="0"/>
                  <a:t>ω</a:t>
                </a:r>
                <a:r>
                  <a:rPr lang="de-DE" baseline="-25000" dirty="0" smtClean="0"/>
                  <a:t>1</a:t>
                </a:r>
                <a:endParaRPr lang="de-DE" dirty="0"/>
              </a:p>
            </p:txBody>
          </p:sp>
        </mc:Choice>
        <mc:Fallback xmlns="">
          <p:sp>
            <p:nvSpPr>
              <p:cNvPr id="3" name="Rechteck 2"/>
              <p:cNvSpPr>
                <a:spLocks noRot="1" noChangeAspect="1" noMove="1" noResize="1" noEditPoints="1" noAdjustHandles="1" noChangeArrowheads="1" noChangeShapeType="1" noTextEdit="1"/>
              </p:cNvSpPr>
              <p:nvPr/>
            </p:nvSpPr>
            <p:spPr>
              <a:xfrm>
                <a:off x="2031723" y="1072203"/>
                <a:ext cx="888385" cy="369332"/>
              </a:xfrm>
              <a:prstGeom prst="rect">
                <a:avLst/>
              </a:prstGeom>
              <a:blipFill>
                <a:blip r:embed="rId9"/>
                <a:stretch>
                  <a:fillRect l="-5479" t="-10000" b="-26667"/>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118" name="Freihand 117"/>
              <p14:cNvContentPartPr/>
              <p14:nvPr/>
            </p14:nvContentPartPr>
            <p14:xfrm>
              <a:off x="227354" y="1826733"/>
              <a:ext cx="561600" cy="1225080"/>
            </p14:xfrm>
          </p:contentPart>
        </mc:Choice>
        <mc:Fallback xmlns="">
          <p:pic>
            <p:nvPicPr>
              <p:cNvPr id="118" name="Freihand 117"/>
              <p:cNvPicPr/>
              <p:nvPr/>
            </p:nvPicPr>
            <p:blipFill>
              <a:blip r:embed="rId11"/>
              <a:stretch>
                <a:fillRect/>
              </a:stretch>
            </p:blipFill>
            <p:spPr>
              <a:xfrm>
                <a:off x="212234" y="1805133"/>
                <a:ext cx="596160" cy="1262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0" name="Freihand 119"/>
              <p14:cNvContentPartPr/>
              <p14:nvPr/>
            </p14:nvContentPartPr>
            <p14:xfrm>
              <a:off x="7833434" y="1312653"/>
              <a:ext cx="1639080" cy="918596"/>
            </p14:xfrm>
          </p:contentPart>
        </mc:Choice>
        <mc:Fallback xmlns="">
          <p:pic>
            <p:nvPicPr>
              <p:cNvPr id="120" name="Freihand 119"/>
              <p:cNvPicPr/>
              <p:nvPr/>
            </p:nvPicPr>
            <p:blipFill>
              <a:blip r:embed="rId13"/>
              <a:stretch>
                <a:fillRect/>
              </a:stretch>
            </p:blipFill>
            <p:spPr>
              <a:xfrm>
                <a:off x="7813994" y="1293936"/>
                <a:ext cx="1674720" cy="94991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0" name="Freihand 149"/>
              <p14:cNvContentPartPr/>
              <p14:nvPr/>
            </p14:nvContentPartPr>
            <p14:xfrm>
              <a:off x="3171434" y="4432289"/>
              <a:ext cx="2857320" cy="1307160"/>
            </p14:xfrm>
          </p:contentPart>
        </mc:Choice>
        <mc:Fallback xmlns="">
          <p:pic>
            <p:nvPicPr>
              <p:cNvPr id="150" name="Freihand 149"/>
              <p:cNvPicPr/>
              <p:nvPr/>
            </p:nvPicPr>
            <p:blipFill>
              <a:blip r:embed="rId15"/>
              <a:stretch>
                <a:fillRect/>
              </a:stretch>
            </p:blipFill>
            <p:spPr>
              <a:xfrm>
                <a:off x="3161354" y="4422209"/>
                <a:ext cx="2878920" cy="1332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7" name="Freihand 166"/>
              <p14:cNvContentPartPr/>
              <p14:nvPr/>
            </p14:nvContentPartPr>
            <p14:xfrm>
              <a:off x="2340554" y="3942329"/>
              <a:ext cx="144720" cy="591840"/>
            </p14:xfrm>
          </p:contentPart>
        </mc:Choice>
        <mc:Fallback xmlns="">
          <p:pic>
            <p:nvPicPr>
              <p:cNvPr id="167" name="Freihand 166"/>
              <p:cNvPicPr/>
              <p:nvPr/>
            </p:nvPicPr>
            <p:blipFill>
              <a:blip r:embed="rId17"/>
              <a:stretch>
                <a:fillRect/>
              </a:stretch>
            </p:blipFill>
            <p:spPr>
              <a:xfrm>
                <a:off x="2329034" y="3930089"/>
                <a:ext cx="168480" cy="615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9" name="Freihand 168"/>
              <p14:cNvContentPartPr/>
              <p14:nvPr/>
            </p14:nvContentPartPr>
            <p14:xfrm>
              <a:off x="3190514" y="4081649"/>
              <a:ext cx="145440" cy="538920"/>
            </p14:xfrm>
          </p:contentPart>
        </mc:Choice>
        <mc:Fallback xmlns="">
          <p:pic>
            <p:nvPicPr>
              <p:cNvPr id="169" name="Freihand 168"/>
              <p:cNvPicPr/>
              <p:nvPr/>
            </p:nvPicPr>
            <p:blipFill>
              <a:blip r:embed="rId19"/>
              <a:stretch>
                <a:fillRect/>
              </a:stretch>
            </p:blipFill>
            <p:spPr>
              <a:xfrm>
                <a:off x="3179714" y="4071929"/>
                <a:ext cx="16956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1" name="Freihand 190"/>
              <p14:cNvContentPartPr/>
              <p14:nvPr/>
            </p14:nvContentPartPr>
            <p14:xfrm>
              <a:off x="8049434" y="2394689"/>
              <a:ext cx="1217160" cy="1120320"/>
            </p14:xfrm>
          </p:contentPart>
        </mc:Choice>
        <mc:Fallback xmlns="">
          <p:pic>
            <p:nvPicPr>
              <p:cNvPr id="191" name="Freihand 190"/>
              <p:cNvPicPr/>
              <p:nvPr/>
            </p:nvPicPr>
            <p:blipFill>
              <a:blip r:embed="rId21"/>
              <a:stretch>
                <a:fillRect/>
              </a:stretch>
            </p:blipFill>
            <p:spPr>
              <a:xfrm>
                <a:off x="8033954" y="2383169"/>
                <a:ext cx="1244520" cy="1147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3" name="Freihand 212"/>
              <p14:cNvContentPartPr/>
              <p14:nvPr/>
            </p14:nvContentPartPr>
            <p14:xfrm>
              <a:off x="7959434" y="936689"/>
              <a:ext cx="3196080" cy="1421640"/>
            </p14:xfrm>
          </p:contentPart>
        </mc:Choice>
        <mc:Fallback xmlns="">
          <p:pic>
            <p:nvPicPr>
              <p:cNvPr id="213" name="Freihand 212"/>
              <p:cNvPicPr/>
              <p:nvPr/>
            </p:nvPicPr>
            <p:blipFill>
              <a:blip r:embed="rId23"/>
              <a:stretch>
                <a:fillRect/>
              </a:stretch>
            </p:blipFill>
            <p:spPr>
              <a:xfrm>
                <a:off x="7944674" y="919049"/>
                <a:ext cx="322920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4" name="Freihand 213"/>
              <p14:cNvContentPartPr/>
              <p14:nvPr/>
            </p14:nvContentPartPr>
            <p14:xfrm>
              <a:off x="10013234" y="513689"/>
              <a:ext cx="2080800" cy="1558800"/>
            </p14:xfrm>
          </p:contentPart>
        </mc:Choice>
        <mc:Fallback xmlns="">
          <p:pic>
            <p:nvPicPr>
              <p:cNvPr id="214" name="Freihand 213"/>
              <p:cNvPicPr/>
              <p:nvPr/>
            </p:nvPicPr>
            <p:blipFill>
              <a:blip r:embed="rId25"/>
              <a:stretch>
                <a:fillRect/>
              </a:stretch>
            </p:blipFill>
            <p:spPr>
              <a:xfrm>
                <a:off x="9997034" y="495329"/>
                <a:ext cx="2113200" cy="159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4" name="Freihand 223"/>
              <p14:cNvContentPartPr/>
              <p14:nvPr/>
            </p14:nvContentPartPr>
            <p14:xfrm>
              <a:off x="2760674" y="2109209"/>
              <a:ext cx="1199520" cy="1448404"/>
            </p14:xfrm>
          </p:contentPart>
        </mc:Choice>
        <mc:Fallback xmlns="">
          <p:pic>
            <p:nvPicPr>
              <p:cNvPr id="224" name="Freihand 223"/>
              <p:cNvPicPr/>
              <p:nvPr/>
            </p:nvPicPr>
            <p:blipFill>
              <a:blip r:embed="rId27"/>
              <a:stretch>
                <a:fillRect/>
              </a:stretch>
            </p:blipFill>
            <p:spPr>
              <a:xfrm>
                <a:off x="2742674" y="2091928"/>
                <a:ext cx="1234800" cy="148368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9" name="Freihand 238"/>
              <p14:cNvContentPartPr/>
              <p14:nvPr/>
            </p14:nvContentPartPr>
            <p14:xfrm>
              <a:off x="8336714" y="2352209"/>
              <a:ext cx="1046160" cy="659520"/>
            </p14:xfrm>
          </p:contentPart>
        </mc:Choice>
        <mc:Fallback xmlns="">
          <p:pic>
            <p:nvPicPr>
              <p:cNvPr id="239" name="Freihand 238"/>
              <p:cNvPicPr/>
              <p:nvPr/>
            </p:nvPicPr>
            <p:blipFill>
              <a:blip r:embed="rId29"/>
              <a:stretch>
                <a:fillRect/>
              </a:stretch>
            </p:blipFill>
            <p:spPr>
              <a:xfrm>
                <a:off x="8320514" y="2336009"/>
                <a:ext cx="1078560" cy="692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1" name="Freihand 240"/>
              <p14:cNvContentPartPr/>
              <p14:nvPr/>
            </p14:nvContentPartPr>
            <p14:xfrm>
              <a:off x="9955274" y="3199289"/>
              <a:ext cx="1125360" cy="504000"/>
            </p14:xfrm>
          </p:contentPart>
        </mc:Choice>
        <mc:Fallback xmlns="">
          <p:pic>
            <p:nvPicPr>
              <p:cNvPr id="241" name="Freihand 240"/>
              <p:cNvPicPr/>
              <p:nvPr/>
            </p:nvPicPr>
            <p:blipFill>
              <a:blip r:embed="rId31"/>
              <a:stretch>
                <a:fillRect/>
              </a:stretch>
            </p:blipFill>
            <p:spPr>
              <a:xfrm>
                <a:off x="9937634" y="3187049"/>
                <a:ext cx="11552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8" name="Freihand 257"/>
              <p14:cNvContentPartPr/>
              <p14:nvPr/>
            </p14:nvContentPartPr>
            <p14:xfrm>
              <a:off x="9119714" y="995369"/>
              <a:ext cx="2826360" cy="2441160"/>
            </p14:xfrm>
          </p:contentPart>
        </mc:Choice>
        <mc:Fallback xmlns="">
          <p:pic>
            <p:nvPicPr>
              <p:cNvPr id="258" name="Freihand 257"/>
              <p:cNvPicPr/>
              <p:nvPr/>
            </p:nvPicPr>
            <p:blipFill>
              <a:blip r:embed="rId33"/>
              <a:stretch>
                <a:fillRect/>
              </a:stretch>
            </p:blipFill>
            <p:spPr>
              <a:xfrm>
                <a:off x="9105314" y="977009"/>
                <a:ext cx="2860920" cy="2472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7" name="Freihand 266"/>
              <p14:cNvContentPartPr/>
              <p14:nvPr/>
            </p14:nvContentPartPr>
            <p14:xfrm>
              <a:off x="3862634" y="-6871"/>
              <a:ext cx="3869280" cy="2322360"/>
            </p14:xfrm>
          </p:contentPart>
        </mc:Choice>
        <mc:Fallback xmlns="">
          <p:pic>
            <p:nvPicPr>
              <p:cNvPr id="267" name="Freihand 266"/>
              <p:cNvPicPr/>
              <p:nvPr/>
            </p:nvPicPr>
            <p:blipFill>
              <a:blip r:embed="rId35"/>
              <a:stretch>
                <a:fillRect/>
              </a:stretch>
            </p:blipFill>
            <p:spPr>
              <a:xfrm>
                <a:off x="3847874" y="-24151"/>
                <a:ext cx="3903480" cy="2359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7" name="Freihand 286"/>
              <p14:cNvContentPartPr/>
              <p14:nvPr/>
            </p14:nvContentPartPr>
            <p14:xfrm>
              <a:off x="2600834" y="3761013"/>
              <a:ext cx="46800" cy="1067040"/>
            </p14:xfrm>
          </p:contentPart>
        </mc:Choice>
        <mc:Fallback xmlns="">
          <p:pic>
            <p:nvPicPr>
              <p:cNvPr id="287" name="Freihand 286"/>
              <p:cNvPicPr/>
              <p:nvPr/>
            </p:nvPicPr>
            <p:blipFill>
              <a:blip r:embed="rId37"/>
              <a:stretch>
                <a:fillRect/>
              </a:stretch>
            </p:blipFill>
            <p:spPr>
              <a:xfrm>
                <a:off x="2582474" y="3744813"/>
                <a:ext cx="74520" cy="1102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6" name="Freihand 295"/>
              <p14:cNvContentPartPr/>
              <p14:nvPr/>
            </p14:nvContentPartPr>
            <p14:xfrm>
              <a:off x="3005834" y="3212013"/>
              <a:ext cx="2518560" cy="1799640"/>
            </p14:xfrm>
          </p:contentPart>
        </mc:Choice>
        <mc:Fallback xmlns="">
          <p:pic>
            <p:nvPicPr>
              <p:cNvPr id="296" name="Freihand 295"/>
              <p:cNvPicPr/>
              <p:nvPr/>
            </p:nvPicPr>
            <p:blipFill>
              <a:blip r:embed="rId39"/>
              <a:stretch>
                <a:fillRect/>
              </a:stretch>
            </p:blipFill>
            <p:spPr>
              <a:xfrm>
                <a:off x="2991074" y="3193293"/>
                <a:ext cx="2549520" cy="1833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6" name="Freihand 315"/>
              <p14:cNvContentPartPr/>
              <p14:nvPr/>
            </p14:nvContentPartPr>
            <p14:xfrm>
              <a:off x="7751714" y="1734933"/>
              <a:ext cx="1482120" cy="222716"/>
            </p14:xfrm>
          </p:contentPart>
        </mc:Choice>
        <mc:Fallback xmlns="">
          <p:pic>
            <p:nvPicPr>
              <p:cNvPr id="316" name="Freihand 315"/>
              <p:cNvPicPr/>
              <p:nvPr/>
            </p:nvPicPr>
            <p:blipFill>
              <a:blip r:embed="rId41"/>
              <a:stretch>
                <a:fillRect/>
              </a:stretch>
            </p:blipFill>
            <p:spPr>
              <a:xfrm>
                <a:off x="7732994" y="1721261"/>
                <a:ext cx="1518120" cy="255098"/>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1" name="Freihand 340"/>
              <p14:cNvContentPartPr/>
              <p14:nvPr/>
            </p14:nvContentPartPr>
            <p14:xfrm>
              <a:off x="219434" y="2693253"/>
              <a:ext cx="259200" cy="388800"/>
            </p14:xfrm>
          </p:contentPart>
        </mc:Choice>
        <mc:Fallback xmlns="">
          <p:pic>
            <p:nvPicPr>
              <p:cNvPr id="341" name="Freihand 340"/>
              <p:cNvPicPr/>
              <p:nvPr/>
            </p:nvPicPr>
            <p:blipFill>
              <a:blip r:embed="rId43"/>
              <a:stretch>
                <a:fillRect/>
              </a:stretch>
            </p:blipFill>
            <p:spPr>
              <a:xfrm>
                <a:off x="202154" y="2673093"/>
                <a:ext cx="2941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2" name="Freihand 341"/>
              <p14:cNvContentPartPr/>
              <p14:nvPr/>
            </p14:nvContentPartPr>
            <p14:xfrm>
              <a:off x="97034" y="1869213"/>
              <a:ext cx="195480" cy="951480"/>
            </p14:xfrm>
          </p:contentPart>
        </mc:Choice>
        <mc:Fallback xmlns="">
          <p:pic>
            <p:nvPicPr>
              <p:cNvPr id="342" name="Freihand 341"/>
              <p:cNvPicPr/>
              <p:nvPr/>
            </p:nvPicPr>
            <p:blipFill>
              <a:blip r:embed="rId45"/>
              <a:stretch>
                <a:fillRect/>
              </a:stretch>
            </p:blipFill>
            <p:spPr>
              <a:xfrm>
                <a:off x="82274" y="1853013"/>
                <a:ext cx="222480" cy="983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3" name="Freihand 342"/>
              <p14:cNvContentPartPr/>
              <p14:nvPr/>
            </p14:nvContentPartPr>
            <p14:xfrm>
              <a:off x="882194" y="3076653"/>
              <a:ext cx="232560" cy="750600"/>
            </p14:xfrm>
          </p:contentPart>
        </mc:Choice>
        <mc:Fallback xmlns="">
          <p:pic>
            <p:nvPicPr>
              <p:cNvPr id="343" name="Freihand 342"/>
              <p:cNvPicPr/>
              <p:nvPr/>
            </p:nvPicPr>
            <p:blipFill>
              <a:blip r:embed="rId47"/>
              <a:stretch>
                <a:fillRect/>
              </a:stretch>
            </p:blipFill>
            <p:spPr>
              <a:xfrm>
                <a:off x="871034" y="3062973"/>
                <a:ext cx="257400" cy="775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4" name="Freihand 343"/>
              <p14:cNvContentPartPr/>
              <p14:nvPr/>
            </p14:nvContentPartPr>
            <p14:xfrm>
              <a:off x="845834" y="2375373"/>
              <a:ext cx="350280" cy="1438920"/>
            </p14:xfrm>
          </p:contentPart>
        </mc:Choice>
        <mc:Fallback xmlns="">
          <p:pic>
            <p:nvPicPr>
              <p:cNvPr id="344" name="Freihand 343"/>
              <p:cNvPicPr/>
              <p:nvPr/>
            </p:nvPicPr>
            <p:blipFill>
              <a:blip r:embed="rId49"/>
              <a:stretch>
                <a:fillRect/>
              </a:stretch>
            </p:blipFill>
            <p:spPr>
              <a:xfrm>
                <a:off x="830354" y="2362773"/>
                <a:ext cx="379800" cy="1464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5" name="Freihand 344"/>
              <p14:cNvContentPartPr/>
              <p14:nvPr/>
            </p14:nvContentPartPr>
            <p14:xfrm>
              <a:off x="1080554" y="2615133"/>
              <a:ext cx="389520" cy="1344600"/>
            </p14:xfrm>
          </p:contentPart>
        </mc:Choice>
        <mc:Fallback xmlns="">
          <p:pic>
            <p:nvPicPr>
              <p:cNvPr id="345" name="Freihand 344"/>
              <p:cNvPicPr/>
              <p:nvPr/>
            </p:nvPicPr>
            <p:blipFill>
              <a:blip r:embed="rId51"/>
              <a:stretch>
                <a:fillRect/>
              </a:stretch>
            </p:blipFill>
            <p:spPr>
              <a:xfrm>
                <a:off x="1071554" y="2599653"/>
                <a:ext cx="413640" cy="1370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6" name="Freihand 345"/>
              <p14:cNvContentPartPr/>
              <p14:nvPr/>
            </p14:nvContentPartPr>
            <p14:xfrm>
              <a:off x="1336514" y="2774253"/>
              <a:ext cx="435960" cy="1523520"/>
            </p14:xfrm>
          </p:contentPart>
        </mc:Choice>
        <mc:Fallback xmlns="">
          <p:pic>
            <p:nvPicPr>
              <p:cNvPr id="346" name="Freihand 345"/>
              <p:cNvPicPr/>
              <p:nvPr/>
            </p:nvPicPr>
            <p:blipFill>
              <a:blip r:embed="rId53"/>
              <a:stretch>
                <a:fillRect/>
              </a:stretch>
            </p:blipFill>
            <p:spPr>
              <a:xfrm>
                <a:off x="1325714" y="2760933"/>
                <a:ext cx="457920" cy="1549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7" name="Freihand 346"/>
              <p14:cNvContentPartPr/>
              <p14:nvPr/>
            </p14:nvContentPartPr>
            <p14:xfrm>
              <a:off x="1613714" y="2916453"/>
              <a:ext cx="671400" cy="1295280"/>
            </p14:xfrm>
          </p:contentPart>
        </mc:Choice>
        <mc:Fallback xmlns="">
          <p:pic>
            <p:nvPicPr>
              <p:cNvPr id="347" name="Freihand 346"/>
              <p:cNvPicPr/>
              <p:nvPr/>
            </p:nvPicPr>
            <p:blipFill>
              <a:blip r:embed="rId55"/>
              <a:stretch>
                <a:fillRect/>
              </a:stretch>
            </p:blipFill>
            <p:spPr>
              <a:xfrm>
                <a:off x="1598954" y="2906733"/>
                <a:ext cx="699480" cy="1319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9" name="Freihand 348"/>
              <p14:cNvContentPartPr/>
              <p14:nvPr/>
            </p14:nvContentPartPr>
            <p14:xfrm>
              <a:off x="1169474" y="3294453"/>
              <a:ext cx="215640" cy="829080"/>
            </p14:xfrm>
          </p:contentPart>
        </mc:Choice>
        <mc:Fallback xmlns="">
          <p:pic>
            <p:nvPicPr>
              <p:cNvPr id="349" name="Freihand 348"/>
              <p:cNvPicPr/>
              <p:nvPr/>
            </p:nvPicPr>
            <p:blipFill>
              <a:blip r:embed="rId57"/>
              <a:stretch>
                <a:fillRect/>
              </a:stretch>
            </p:blipFill>
            <p:spPr>
              <a:xfrm>
                <a:off x="1158314" y="3284733"/>
                <a:ext cx="23652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1" name="Freihand 350"/>
              <p14:cNvContentPartPr/>
              <p14:nvPr/>
            </p14:nvContentPartPr>
            <p14:xfrm>
              <a:off x="1502834" y="3562293"/>
              <a:ext cx="162000" cy="805320"/>
            </p14:xfrm>
          </p:contentPart>
        </mc:Choice>
        <mc:Fallback xmlns="">
          <p:pic>
            <p:nvPicPr>
              <p:cNvPr id="351" name="Freihand 350"/>
              <p:cNvPicPr/>
              <p:nvPr/>
            </p:nvPicPr>
            <p:blipFill>
              <a:blip r:embed="rId59"/>
              <a:stretch>
                <a:fillRect/>
              </a:stretch>
            </p:blipFill>
            <p:spPr>
              <a:xfrm>
                <a:off x="1491674" y="3552933"/>
                <a:ext cx="182520" cy="825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2" name="Freihand 351"/>
              <p14:cNvContentPartPr/>
              <p14:nvPr/>
            </p14:nvContentPartPr>
            <p14:xfrm>
              <a:off x="1790474" y="3294453"/>
              <a:ext cx="1559520" cy="1403280"/>
            </p14:xfrm>
          </p:contentPart>
        </mc:Choice>
        <mc:Fallback xmlns="">
          <p:pic>
            <p:nvPicPr>
              <p:cNvPr id="352" name="Freihand 351"/>
              <p:cNvPicPr/>
              <p:nvPr/>
            </p:nvPicPr>
            <p:blipFill>
              <a:blip r:embed="rId61"/>
              <a:stretch>
                <a:fillRect/>
              </a:stretch>
            </p:blipFill>
            <p:spPr>
              <a:xfrm>
                <a:off x="1776794" y="3282933"/>
                <a:ext cx="1584720" cy="1431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3" name="Freihand 352"/>
              <p14:cNvContentPartPr/>
              <p14:nvPr/>
            </p14:nvContentPartPr>
            <p14:xfrm>
              <a:off x="1916474" y="3304533"/>
              <a:ext cx="326880" cy="1056960"/>
            </p14:xfrm>
          </p:contentPart>
        </mc:Choice>
        <mc:Fallback xmlns="">
          <p:pic>
            <p:nvPicPr>
              <p:cNvPr id="353" name="Freihand 352"/>
              <p:cNvPicPr/>
              <p:nvPr/>
            </p:nvPicPr>
            <p:blipFill>
              <a:blip r:embed="rId63"/>
              <a:stretch>
                <a:fillRect/>
              </a:stretch>
            </p:blipFill>
            <p:spPr>
              <a:xfrm>
                <a:off x="1900994" y="3290133"/>
                <a:ext cx="355320" cy="1087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6" name="Freihand 355"/>
              <p14:cNvContentPartPr/>
              <p14:nvPr/>
            </p14:nvContentPartPr>
            <p14:xfrm>
              <a:off x="2588234" y="3768933"/>
              <a:ext cx="55080" cy="1017720"/>
            </p14:xfrm>
          </p:contentPart>
        </mc:Choice>
        <mc:Fallback xmlns="">
          <p:pic>
            <p:nvPicPr>
              <p:cNvPr id="356" name="Freihand 355"/>
              <p:cNvPicPr/>
              <p:nvPr/>
            </p:nvPicPr>
            <p:blipFill>
              <a:blip r:embed="rId65"/>
              <a:stretch>
                <a:fillRect/>
              </a:stretch>
            </p:blipFill>
            <p:spPr>
              <a:xfrm>
                <a:off x="2572394" y="3753093"/>
                <a:ext cx="88200" cy="1050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2" name="Freihand 371"/>
              <p14:cNvContentPartPr/>
              <p14:nvPr/>
            </p14:nvContentPartPr>
            <p14:xfrm>
              <a:off x="2801714" y="3576569"/>
              <a:ext cx="4028760" cy="790684"/>
            </p14:xfrm>
          </p:contentPart>
        </mc:Choice>
        <mc:Fallback xmlns="">
          <p:pic>
            <p:nvPicPr>
              <p:cNvPr id="372" name="Freihand 371"/>
              <p:cNvPicPr/>
              <p:nvPr/>
            </p:nvPicPr>
            <p:blipFill>
              <a:blip r:embed="rId67"/>
              <a:stretch>
                <a:fillRect/>
              </a:stretch>
            </p:blipFill>
            <p:spPr>
              <a:xfrm>
                <a:off x="2790194" y="3560366"/>
                <a:ext cx="4052160" cy="823089"/>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8" name="Freihand 387"/>
              <p14:cNvContentPartPr/>
              <p14:nvPr/>
            </p14:nvContentPartPr>
            <p14:xfrm>
              <a:off x="7289834" y="5014893"/>
              <a:ext cx="1177200" cy="559440"/>
            </p14:xfrm>
          </p:contentPart>
        </mc:Choice>
        <mc:Fallback xmlns="">
          <p:pic>
            <p:nvPicPr>
              <p:cNvPr id="388" name="Freihand 387"/>
              <p:cNvPicPr/>
              <p:nvPr/>
            </p:nvPicPr>
            <p:blipFill>
              <a:blip r:embed="rId69"/>
              <a:stretch>
                <a:fillRect/>
              </a:stretch>
            </p:blipFill>
            <p:spPr>
              <a:xfrm>
                <a:off x="7272194" y="4994373"/>
                <a:ext cx="121536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6" name="Freihand 415"/>
              <p14:cNvContentPartPr/>
              <p14:nvPr/>
            </p14:nvContentPartPr>
            <p14:xfrm>
              <a:off x="6872954" y="3179253"/>
              <a:ext cx="1769040" cy="1414440"/>
            </p14:xfrm>
          </p:contentPart>
        </mc:Choice>
        <mc:Fallback xmlns="">
          <p:pic>
            <p:nvPicPr>
              <p:cNvPr id="416" name="Freihand 415"/>
              <p:cNvPicPr/>
              <p:nvPr/>
            </p:nvPicPr>
            <p:blipFill>
              <a:blip r:embed="rId71"/>
              <a:stretch>
                <a:fillRect/>
              </a:stretch>
            </p:blipFill>
            <p:spPr>
              <a:xfrm>
                <a:off x="6857474" y="3162333"/>
                <a:ext cx="1796400" cy="1447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7" name="Freihand 416"/>
              <p14:cNvContentPartPr/>
              <p14:nvPr/>
            </p14:nvContentPartPr>
            <p14:xfrm>
              <a:off x="8426354" y="3108929"/>
              <a:ext cx="7200" cy="23400"/>
            </p14:xfrm>
          </p:contentPart>
        </mc:Choice>
        <mc:Fallback xmlns="">
          <p:pic>
            <p:nvPicPr>
              <p:cNvPr id="417" name="Freihand 416"/>
              <p:cNvPicPr/>
              <p:nvPr/>
            </p:nvPicPr>
            <p:blipFill>
              <a:blip r:embed="rId73"/>
              <a:stretch>
                <a:fillRect/>
              </a:stretch>
            </p:blipFill>
            <p:spPr>
              <a:xfrm>
                <a:off x="8409434" y="3092009"/>
                <a:ext cx="41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9" name="Freihand 418"/>
              <p14:cNvContentPartPr/>
              <p14:nvPr/>
            </p14:nvContentPartPr>
            <p14:xfrm>
              <a:off x="1113314" y="2418573"/>
              <a:ext cx="90000" cy="1518480"/>
            </p14:xfrm>
          </p:contentPart>
        </mc:Choice>
        <mc:Fallback xmlns="">
          <p:pic>
            <p:nvPicPr>
              <p:cNvPr id="419" name="Freihand 418"/>
              <p:cNvPicPr/>
              <p:nvPr/>
            </p:nvPicPr>
            <p:blipFill>
              <a:blip r:embed="rId75"/>
              <a:stretch>
                <a:fillRect/>
              </a:stretch>
            </p:blipFill>
            <p:spPr>
              <a:xfrm>
                <a:off x="1098194" y="2408493"/>
                <a:ext cx="115200" cy="1541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0" name="Freihand 419"/>
              <p14:cNvContentPartPr/>
              <p14:nvPr/>
            </p14:nvContentPartPr>
            <p14:xfrm>
              <a:off x="1285034" y="2720973"/>
              <a:ext cx="140400" cy="1614240"/>
            </p14:xfrm>
          </p:contentPart>
        </mc:Choice>
        <mc:Fallback xmlns="">
          <p:pic>
            <p:nvPicPr>
              <p:cNvPr id="420" name="Freihand 419"/>
              <p:cNvPicPr/>
              <p:nvPr/>
            </p:nvPicPr>
            <p:blipFill>
              <a:blip r:embed="rId77"/>
              <a:stretch>
                <a:fillRect/>
              </a:stretch>
            </p:blipFill>
            <p:spPr>
              <a:xfrm>
                <a:off x="1268834" y="2709453"/>
                <a:ext cx="170280" cy="1641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1" name="Freihand 420"/>
              <p14:cNvContentPartPr/>
              <p14:nvPr/>
            </p14:nvContentPartPr>
            <p14:xfrm>
              <a:off x="1646474" y="3150813"/>
              <a:ext cx="1887120" cy="1542960"/>
            </p14:xfrm>
          </p:contentPart>
        </mc:Choice>
        <mc:Fallback xmlns="">
          <p:pic>
            <p:nvPicPr>
              <p:cNvPr id="421" name="Freihand 420"/>
              <p:cNvPicPr/>
              <p:nvPr/>
            </p:nvPicPr>
            <p:blipFill>
              <a:blip r:embed="rId79"/>
              <a:stretch>
                <a:fillRect/>
              </a:stretch>
            </p:blipFill>
            <p:spPr>
              <a:xfrm>
                <a:off x="1637834" y="3141093"/>
                <a:ext cx="1909800" cy="156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26" name="Freihand 425"/>
              <p14:cNvContentPartPr/>
              <p14:nvPr/>
            </p14:nvContentPartPr>
            <p14:xfrm>
              <a:off x="1933754" y="2365293"/>
              <a:ext cx="1265400" cy="1575360"/>
            </p14:xfrm>
          </p:contentPart>
        </mc:Choice>
        <mc:Fallback xmlns="">
          <p:pic>
            <p:nvPicPr>
              <p:cNvPr id="426" name="Freihand 425"/>
              <p:cNvPicPr/>
              <p:nvPr/>
            </p:nvPicPr>
            <p:blipFill>
              <a:blip r:embed="rId81"/>
              <a:stretch>
                <a:fillRect/>
              </a:stretch>
            </p:blipFill>
            <p:spPr>
              <a:xfrm>
                <a:off x="1912874" y="2355933"/>
                <a:ext cx="1306080" cy="1602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9" name="Freihand 428"/>
              <p14:cNvContentPartPr/>
              <p14:nvPr/>
            </p14:nvContentPartPr>
            <p14:xfrm>
              <a:off x="1179554" y="1357653"/>
              <a:ext cx="2281320" cy="1668240"/>
            </p14:xfrm>
          </p:contentPart>
        </mc:Choice>
        <mc:Fallback xmlns="">
          <p:pic>
            <p:nvPicPr>
              <p:cNvPr id="429" name="Freihand 428"/>
              <p:cNvPicPr/>
              <p:nvPr/>
            </p:nvPicPr>
            <p:blipFill>
              <a:blip r:embed="rId83"/>
              <a:stretch>
                <a:fillRect/>
              </a:stretch>
            </p:blipFill>
            <p:spPr>
              <a:xfrm>
                <a:off x="1167674" y="1349373"/>
                <a:ext cx="2311200" cy="1694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40" name="Freihand 439"/>
              <p14:cNvContentPartPr/>
              <p14:nvPr/>
            </p14:nvContentPartPr>
            <p14:xfrm>
              <a:off x="3478874" y="4312173"/>
              <a:ext cx="87480" cy="425880"/>
            </p14:xfrm>
          </p:contentPart>
        </mc:Choice>
        <mc:Fallback xmlns="">
          <p:pic>
            <p:nvPicPr>
              <p:cNvPr id="440" name="Freihand 439"/>
              <p:cNvPicPr/>
              <p:nvPr/>
            </p:nvPicPr>
            <p:blipFill>
              <a:blip r:embed="rId85"/>
              <a:stretch>
                <a:fillRect/>
              </a:stretch>
            </p:blipFill>
            <p:spPr>
              <a:xfrm>
                <a:off x="3470234" y="4301733"/>
                <a:ext cx="11052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7" name="Freihand 486"/>
              <p14:cNvContentPartPr/>
              <p14:nvPr/>
            </p14:nvContentPartPr>
            <p14:xfrm>
              <a:off x="2816834" y="1011333"/>
              <a:ext cx="912600" cy="1859760"/>
            </p14:xfrm>
          </p:contentPart>
        </mc:Choice>
        <mc:Fallback xmlns="">
          <p:pic>
            <p:nvPicPr>
              <p:cNvPr id="487" name="Freihand 486"/>
              <p:cNvPicPr/>
              <p:nvPr/>
            </p:nvPicPr>
            <p:blipFill>
              <a:blip r:embed="rId87"/>
              <a:stretch>
                <a:fillRect/>
              </a:stretch>
            </p:blipFill>
            <p:spPr>
              <a:xfrm>
                <a:off x="2806394" y="991533"/>
                <a:ext cx="942840" cy="1892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2" name="Freihand 491"/>
              <p14:cNvContentPartPr/>
              <p14:nvPr/>
            </p14:nvContentPartPr>
            <p14:xfrm>
              <a:off x="5011754" y="344613"/>
              <a:ext cx="891720" cy="605880"/>
            </p14:xfrm>
          </p:contentPart>
        </mc:Choice>
        <mc:Fallback xmlns="">
          <p:pic>
            <p:nvPicPr>
              <p:cNvPr id="492" name="Freihand 491"/>
              <p:cNvPicPr/>
              <p:nvPr/>
            </p:nvPicPr>
            <p:blipFill>
              <a:blip r:embed="rId89"/>
              <a:stretch>
                <a:fillRect/>
              </a:stretch>
            </p:blipFill>
            <p:spPr>
              <a:xfrm>
                <a:off x="4995194" y="324093"/>
                <a:ext cx="92880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3" name="Freihand 492"/>
              <p14:cNvContentPartPr/>
              <p14:nvPr/>
            </p14:nvContentPartPr>
            <p14:xfrm>
              <a:off x="5282114" y="490053"/>
              <a:ext cx="471600" cy="262440"/>
            </p14:xfrm>
          </p:contentPart>
        </mc:Choice>
        <mc:Fallback xmlns="">
          <p:pic>
            <p:nvPicPr>
              <p:cNvPr id="493" name="Freihand 492"/>
              <p:cNvPicPr/>
              <p:nvPr/>
            </p:nvPicPr>
            <p:blipFill>
              <a:blip r:embed="rId91"/>
              <a:stretch>
                <a:fillRect/>
              </a:stretch>
            </p:blipFill>
            <p:spPr>
              <a:xfrm>
                <a:off x="5269154" y="472053"/>
                <a:ext cx="4968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3" name="Freihand 502"/>
              <p14:cNvContentPartPr/>
              <p14:nvPr/>
            </p14:nvContentPartPr>
            <p14:xfrm>
              <a:off x="2618474" y="2995653"/>
              <a:ext cx="2570760" cy="835076"/>
            </p14:xfrm>
          </p:contentPart>
        </mc:Choice>
        <mc:Fallback xmlns="">
          <p:pic>
            <p:nvPicPr>
              <p:cNvPr id="503" name="Freihand 502"/>
              <p:cNvPicPr/>
              <p:nvPr/>
            </p:nvPicPr>
            <p:blipFill>
              <a:blip r:embed="rId93"/>
              <a:stretch>
                <a:fillRect/>
              </a:stretch>
            </p:blipFill>
            <p:spPr>
              <a:xfrm>
                <a:off x="2598674" y="2978736"/>
                <a:ext cx="2607480" cy="867111"/>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6" name="Freihand 505"/>
              <p14:cNvContentPartPr/>
              <p14:nvPr/>
            </p14:nvContentPartPr>
            <p14:xfrm>
              <a:off x="3385634" y="203133"/>
              <a:ext cx="4144680" cy="2203920"/>
            </p14:xfrm>
          </p:contentPart>
        </mc:Choice>
        <mc:Fallback xmlns="">
          <p:pic>
            <p:nvPicPr>
              <p:cNvPr id="506" name="Freihand 505"/>
              <p:cNvPicPr/>
              <p:nvPr/>
            </p:nvPicPr>
            <p:blipFill>
              <a:blip r:embed="rId95"/>
              <a:stretch>
                <a:fillRect/>
              </a:stretch>
            </p:blipFill>
            <p:spPr>
              <a:xfrm>
                <a:off x="3368354" y="181533"/>
                <a:ext cx="4182120" cy="2243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5" name="Freihand 524"/>
              <p14:cNvContentPartPr/>
              <p14:nvPr/>
            </p14:nvContentPartPr>
            <p14:xfrm>
              <a:off x="6880514" y="3397413"/>
              <a:ext cx="1312920" cy="941636"/>
            </p14:xfrm>
          </p:contentPart>
        </mc:Choice>
        <mc:Fallback xmlns="">
          <p:pic>
            <p:nvPicPr>
              <p:cNvPr id="525" name="Freihand 524"/>
              <p:cNvPicPr/>
              <p:nvPr/>
            </p:nvPicPr>
            <p:blipFill>
              <a:blip r:embed="rId97"/>
              <a:stretch>
                <a:fillRect/>
              </a:stretch>
            </p:blipFill>
            <p:spPr>
              <a:xfrm>
                <a:off x="6869714" y="3376536"/>
                <a:ext cx="1343160" cy="982671"/>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1" name="Freihand 530"/>
              <p14:cNvContentPartPr/>
              <p14:nvPr/>
            </p14:nvContentPartPr>
            <p14:xfrm>
              <a:off x="1606874" y="4111293"/>
              <a:ext cx="1779480" cy="1207080"/>
            </p14:xfrm>
          </p:contentPart>
        </mc:Choice>
        <mc:Fallback xmlns="">
          <p:pic>
            <p:nvPicPr>
              <p:cNvPr id="531" name="Freihand 530"/>
              <p:cNvPicPr/>
              <p:nvPr/>
            </p:nvPicPr>
            <p:blipFill>
              <a:blip r:embed="rId99"/>
              <a:stretch>
                <a:fillRect/>
              </a:stretch>
            </p:blipFill>
            <p:spPr>
              <a:xfrm>
                <a:off x="1587074" y="4098333"/>
                <a:ext cx="1815840" cy="1233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9" name="Freihand 538"/>
              <p14:cNvContentPartPr/>
              <p14:nvPr/>
            </p14:nvContentPartPr>
            <p14:xfrm>
              <a:off x="1074794" y="5312973"/>
              <a:ext cx="1711440" cy="921600"/>
            </p14:xfrm>
          </p:contentPart>
        </mc:Choice>
        <mc:Fallback xmlns="">
          <p:pic>
            <p:nvPicPr>
              <p:cNvPr id="539" name="Freihand 538"/>
              <p:cNvPicPr/>
              <p:nvPr/>
            </p:nvPicPr>
            <p:blipFill>
              <a:blip r:embed="rId101"/>
              <a:stretch>
                <a:fillRect/>
              </a:stretch>
            </p:blipFill>
            <p:spPr>
              <a:xfrm>
                <a:off x="1061834" y="5292813"/>
                <a:ext cx="1745280" cy="956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2" name="Freihand 541"/>
              <p14:cNvContentPartPr/>
              <p14:nvPr/>
            </p14:nvContentPartPr>
            <p14:xfrm>
              <a:off x="3309674" y="2498133"/>
              <a:ext cx="22320" cy="225956"/>
            </p14:xfrm>
          </p:contentPart>
        </mc:Choice>
        <mc:Fallback xmlns="">
          <p:pic>
            <p:nvPicPr>
              <p:cNvPr id="542" name="Freihand 541"/>
              <p:cNvPicPr/>
              <p:nvPr/>
            </p:nvPicPr>
            <p:blipFill>
              <a:blip r:embed="rId103"/>
              <a:stretch>
                <a:fillRect/>
              </a:stretch>
            </p:blipFill>
            <p:spPr>
              <a:xfrm>
                <a:off x="3292754" y="2481222"/>
                <a:ext cx="56160" cy="259777"/>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43" name="Freihand 542"/>
              <p14:cNvContentPartPr/>
              <p14:nvPr/>
            </p14:nvContentPartPr>
            <p14:xfrm>
              <a:off x="3796754" y="2476533"/>
              <a:ext cx="1445760" cy="804600"/>
            </p14:xfrm>
          </p:contentPart>
        </mc:Choice>
        <mc:Fallback xmlns="">
          <p:pic>
            <p:nvPicPr>
              <p:cNvPr id="543" name="Freihand 542"/>
              <p:cNvPicPr/>
              <p:nvPr/>
            </p:nvPicPr>
            <p:blipFill>
              <a:blip r:embed="rId105"/>
              <a:stretch>
                <a:fillRect/>
              </a:stretch>
            </p:blipFill>
            <p:spPr>
              <a:xfrm>
                <a:off x="3775874" y="2456733"/>
                <a:ext cx="1481760" cy="844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44" name="Freihand 543"/>
              <p14:cNvContentPartPr/>
              <p14:nvPr/>
            </p14:nvContentPartPr>
            <p14:xfrm>
              <a:off x="3312554" y="2302653"/>
              <a:ext cx="2230920" cy="1354320"/>
            </p14:xfrm>
          </p:contentPart>
        </mc:Choice>
        <mc:Fallback xmlns="">
          <p:pic>
            <p:nvPicPr>
              <p:cNvPr id="544" name="Freihand 543"/>
              <p:cNvPicPr/>
              <p:nvPr/>
            </p:nvPicPr>
            <p:blipFill>
              <a:blip r:embed="rId107"/>
              <a:stretch>
                <a:fillRect/>
              </a:stretch>
            </p:blipFill>
            <p:spPr>
              <a:xfrm>
                <a:off x="3299594" y="2284653"/>
                <a:ext cx="2262960" cy="1392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51" name="Freihand 550"/>
              <p14:cNvContentPartPr/>
              <p14:nvPr/>
            </p14:nvContentPartPr>
            <p14:xfrm>
              <a:off x="4129394" y="5720853"/>
              <a:ext cx="134280" cy="885600"/>
            </p14:xfrm>
          </p:contentPart>
        </mc:Choice>
        <mc:Fallback xmlns="">
          <p:pic>
            <p:nvPicPr>
              <p:cNvPr id="551" name="Freihand 550"/>
              <p:cNvPicPr/>
              <p:nvPr/>
            </p:nvPicPr>
            <p:blipFill>
              <a:blip r:embed="rId109"/>
              <a:stretch>
                <a:fillRect/>
              </a:stretch>
            </p:blipFill>
            <p:spPr>
              <a:xfrm>
                <a:off x="4110314" y="5707893"/>
                <a:ext cx="168840" cy="918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52" name="Freihand 551"/>
              <p14:cNvContentPartPr/>
              <p14:nvPr/>
            </p14:nvContentPartPr>
            <p14:xfrm>
              <a:off x="3689114" y="5623653"/>
              <a:ext cx="762840" cy="1027080"/>
            </p14:xfrm>
          </p:contentPart>
        </mc:Choice>
        <mc:Fallback xmlns="">
          <p:pic>
            <p:nvPicPr>
              <p:cNvPr id="552" name="Freihand 551"/>
              <p:cNvPicPr/>
              <p:nvPr/>
            </p:nvPicPr>
            <p:blipFill>
              <a:blip r:embed="rId111"/>
              <a:stretch>
                <a:fillRect/>
              </a:stretch>
            </p:blipFill>
            <p:spPr>
              <a:xfrm>
                <a:off x="3671834" y="5607453"/>
                <a:ext cx="795600" cy="1063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53" name="Freihand 552"/>
              <p14:cNvContentPartPr/>
              <p14:nvPr/>
            </p14:nvContentPartPr>
            <p14:xfrm>
              <a:off x="3950834" y="6495573"/>
              <a:ext cx="2359800" cy="60840"/>
            </p14:xfrm>
          </p:contentPart>
        </mc:Choice>
        <mc:Fallback xmlns="">
          <p:pic>
            <p:nvPicPr>
              <p:cNvPr id="553" name="Freihand 552"/>
              <p:cNvPicPr/>
              <p:nvPr/>
            </p:nvPicPr>
            <p:blipFill>
              <a:blip r:embed="rId113"/>
              <a:stretch>
                <a:fillRect/>
              </a:stretch>
            </p:blipFill>
            <p:spPr>
              <a:xfrm>
                <a:off x="3934994" y="6477573"/>
                <a:ext cx="2394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82" name="Freihand 581"/>
              <p14:cNvContentPartPr/>
              <p14:nvPr/>
            </p14:nvContentPartPr>
            <p14:xfrm>
              <a:off x="4037594" y="4077093"/>
              <a:ext cx="1176120" cy="1192320"/>
            </p14:xfrm>
          </p:contentPart>
        </mc:Choice>
        <mc:Fallback xmlns="">
          <p:pic>
            <p:nvPicPr>
              <p:cNvPr id="582" name="Freihand 581"/>
              <p:cNvPicPr/>
              <p:nvPr/>
            </p:nvPicPr>
            <p:blipFill>
              <a:blip r:embed="rId115"/>
              <a:stretch>
                <a:fillRect/>
              </a:stretch>
            </p:blipFill>
            <p:spPr>
              <a:xfrm>
                <a:off x="4020674" y="4060173"/>
                <a:ext cx="1212120" cy="1229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88" name="Freihand 587"/>
              <p14:cNvContentPartPr/>
              <p14:nvPr/>
            </p14:nvContentPartPr>
            <p14:xfrm>
              <a:off x="9835754" y="5994093"/>
              <a:ext cx="360" cy="360"/>
            </p14:xfrm>
          </p:contentPart>
        </mc:Choice>
        <mc:Fallback xmlns="">
          <p:pic>
            <p:nvPicPr>
              <p:cNvPr id="588" name="Freihand 587"/>
              <p:cNvPicPr/>
              <p:nvPr/>
            </p:nvPicPr>
            <p:blipFill>
              <a:blip r:embed="rId117"/>
              <a:stretch>
                <a:fillRect/>
              </a:stretch>
            </p:blipFill>
            <p:spPr>
              <a:xfrm>
                <a:off x="9818834" y="5977173"/>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92" name="Freihand 591"/>
              <p14:cNvContentPartPr/>
              <p14:nvPr/>
            </p14:nvContentPartPr>
            <p14:xfrm>
              <a:off x="9632354" y="5483613"/>
              <a:ext cx="360" cy="360"/>
            </p14:xfrm>
          </p:contentPart>
        </mc:Choice>
        <mc:Fallback xmlns="">
          <p:pic>
            <p:nvPicPr>
              <p:cNvPr id="592" name="Freihand 591"/>
              <p:cNvPicPr/>
              <p:nvPr/>
            </p:nvPicPr>
            <p:blipFill>
              <a:blip r:embed="rId119"/>
              <a:stretch>
                <a:fillRect/>
              </a:stretch>
            </p:blipFill>
            <p:spPr>
              <a:xfrm>
                <a:off x="9615434" y="5466693"/>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93" name="Freihand 592"/>
              <p14:cNvContentPartPr/>
              <p14:nvPr/>
            </p14:nvContentPartPr>
            <p14:xfrm>
              <a:off x="5288234" y="5975373"/>
              <a:ext cx="0" cy="360"/>
            </p14:xfrm>
          </p:contentPart>
        </mc:Choice>
        <mc:Fallback xmlns="">
          <p:pic>
            <p:nvPicPr>
              <p:cNvPr id="593" name="Freihand 592"/>
              <p:cNvPicPr/>
              <p:nvPr/>
            </p:nvPicPr>
            <p:blipFill>
              <a:blip r:embed="rId121"/>
              <a:stretch>
                <a:fillRect/>
              </a:stretch>
            </p:blipFill>
            <p:spPr>
              <a:xfrm>
                <a:off x="5288234" y="5958453"/>
                <a:ext cx="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03" name="Freihand 602"/>
              <p14:cNvContentPartPr/>
              <p14:nvPr/>
            </p14:nvContentPartPr>
            <p14:xfrm>
              <a:off x="6296594" y="3043893"/>
              <a:ext cx="4448880" cy="2832840"/>
            </p14:xfrm>
          </p:contentPart>
        </mc:Choice>
        <mc:Fallback xmlns="">
          <p:pic>
            <p:nvPicPr>
              <p:cNvPr id="603" name="Freihand 602"/>
              <p:cNvPicPr/>
              <p:nvPr/>
            </p:nvPicPr>
            <p:blipFill>
              <a:blip r:embed="rId123"/>
              <a:stretch>
                <a:fillRect/>
              </a:stretch>
            </p:blipFill>
            <p:spPr>
              <a:xfrm>
                <a:off x="6282554" y="3023733"/>
                <a:ext cx="4477320" cy="2870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32" name="Freihand 631"/>
              <p14:cNvContentPartPr/>
              <p14:nvPr/>
            </p14:nvContentPartPr>
            <p14:xfrm>
              <a:off x="4769834" y="1358733"/>
              <a:ext cx="4361040" cy="3626640"/>
            </p14:xfrm>
          </p:contentPart>
        </mc:Choice>
        <mc:Fallback xmlns="">
          <p:pic>
            <p:nvPicPr>
              <p:cNvPr id="632" name="Freihand 631"/>
              <p:cNvPicPr/>
              <p:nvPr/>
            </p:nvPicPr>
            <p:blipFill>
              <a:blip r:embed="rId125"/>
              <a:stretch>
                <a:fillRect/>
              </a:stretch>
            </p:blipFill>
            <p:spPr>
              <a:xfrm>
                <a:off x="4750754" y="1347213"/>
                <a:ext cx="4394520" cy="3656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34" name="Freihand 633"/>
              <p14:cNvContentPartPr/>
              <p14:nvPr/>
            </p14:nvContentPartPr>
            <p14:xfrm>
              <a:off x="4123274" y="5805813"/>
              <a:ext cx="2655720" cy="802800"/>
            </p14:xfrm>
          </p:contentPart>
        </mc:Choice>
        <mc:Fallback xmlns="">
          <p:pic>
            <p:nvPicPr>
              <p:cNvPr id="634" name="Freihand 633"/>
              <p:cNvPicPr/>
              <p:nvPr/>
            </p:nvPicPr>
            <p:blipFill>
              <a:blip r:embed="rId127"/>
              <a:stretch>
                <a:fillRect/>
              </a:stretch>
            </p:blipFill>
            <p:spPr>
              <a:xfrm>
                <a:off x="4113194" y="5791053"/>
                <a:ext cx="267840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37" name="Freihand 636"/>
              <p14:cNvContentPartPr/>
              <p14:nvPr/>
            </p14:nvContentPartPr>
            <p14:xfrm>
              <a:off x="5254394" y="5564253"/>
              <a:ext cx="1822680" cy="918360"/>
            </p14:xfrm>
          </p:contentPart>
        </mc:Choice>
        <mc:Fallback xmlns="">
          <p:pic>
            <p:nvPicPr>
              <p:cNvPr id="637" name="Freihand 636"/>
              <p:cNvPicPr/>
              <p:nvPr/>
            </p:nvPicPr>
            <p:blipFill>
              <a:blip r:embed="rId129"/>
              <a:stretch>
                <a:fillRect/>
              </a:stretch>
            </p:blipFill>
            <p:spPr>
              <a:xfrm>
                <a:off x="5238914" y="5545533"/>
                <a:ext cx="1855080" cy="952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38" name="Freihand 637"/>
              <p14:cNvContentPartPr/>
              <p14:nvPr/>
            </p14:nvContentPartPr>
            <p14:xfrm>
              <a:off x="4323434" y="5518173"/>
              <a:ext cx="4253400" cy="1324800"/>
            </p14:xfrm>
          </p:contentPart>
        </mc:Choice>
        <mc:Fallback xmlns="">
          <p:pic>
            <p:nvPicPr>
              <p:cNvPr id="638" name="Freihand 637"/>
              <p:cNvPicPr/>
              <p:nvPr/>
            </p:nvPicPr>
            <p:blipFill>
              <a:blip r:embed="rId131"/>
              <a:stretch>
                <a:fillRect/>
              </a:stretch>
            </p:blipFill>
            <p:spPr>
              <a:xfrm>
                <a:off x="4307234" y="5503773"/>
                <a:ext cx="4286160" cy="1357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41" name="Freihand 640"/>
              <p14:cNvContentPartPr/>
              <p14:nvPr/>
            </p14:nvContentPartPr>
            <p14:xfrm>
              <a:off x="3576794" y="2299053"/>
              <a:ext cx="1780920" cy="449280"/>
            </p14:xfrm>
          </p:contentPart>
        </mc:Choice>
        <mc:Fallback xmlns="">
          <p:pic>
            <p:nvPicPr>
              <p:cNvPr id="641" name="Freihand 640"/>
              <p:cNvPicPr/>
              <p:nvPr/>
            </p:nvPicPr>
            <p:blipFill>
              <a:blip r:embed="rId133"/>
              <a:stretch>
                <a:fillRect/>
              </a:stretch>
            </p:blipFill>
            <p:spPr>
              <a:xfrm>
                <a:off x="3565274" y="2288973"/>
                <a:ext cx="180252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42" name="Freihand 641"/>
              <p14:cNvContentPartPr/>
              <p14:nvPr/>
            </p14:nvContentPartPr>
            <p14:xfrm>
              <a:off x="2208794" y="2670213"/>
              <a:ext cx="1140840" cy="835560"/>
            </p14:xfrm>
          </p:contentPart>
        </mc:Choice>
        <mc:Fallback xmlns="">
          <p:pic>
            <p:nvPicPr>
              <p:cNvPr id="642" name="Freihand 641"/>
              <p:cNvPicPr/>
              <p:nvPr/>
            </p:nvPicPr>
            <p:blipFill>
              <a:blip r:embed="rId135"/>
              <a:stretch>
                <a:fillRect/>
              </a:stretch>
            </p:blipFill>
            <p:spPr>
              <a:xfrm>
                <a:off x="2196914" y="2655453"/>
                <a:ext cx="1173240" cy="871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43" name="Freihand 642"/>
              <p14:cNvContentPartPr/>
              <p14:nvPr/>
            </p14:nvContentPartPr>
            <p14:xfrm>
              <a:off x="3547634" y="2322453"/>
              <a:ext cx="2030400" cy="1420560"/>
            </p14:xfrm>
          </p:contentPart>
        </mc:Choice>
        <mc:Fallback xmlns="">
          <p:pic>
            <p:nvPicPr>
              <p:cNvPr id="643" name="Freihand 642"/>
              <p:cNvPicPr/>
              <p:nvPr/>
            </p:nvPicPr>
            <p:blipFill>
              <a:blip r:embed="rId137"/>
              <a:stretch>
                <a:fillRect/>
              </a:stretch>
            </p:blipFill>
            <p:spPr>
              <a:xfrm>
                <a:off x="3532154" y="2312013"/>
                <a:ext cx="2061000" cy="1448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44" name="Freihand 643"/>
              <p14:cNvContentPartPr/>
              <p14:nvPr/>
            </p14:nvContentPartPr>
            <p14:xfrm>
              <a:off x="5778914" y="2315973"/>
              <a:ext cx="1375560" cy="946440"/>
            </p14:xfrm>
          </p:contentPart>
        </mc:Choice>
        <mc:Fallback xmlns="">
          <p:pic>
            <p:nvPicPr>
              <p:cNvPr id="644" name="Freihand 643"/>
              <p:cNvPicPr/>
              <p:nvPr/>
            </p:nvPicPr>
            <p:blipFill>
              <a:blip r:embed="rId139"/>
              <a:stretch>
                <a:fillRect/>
              </a:stretch>
            </p:blipFill>
            <p:spPr>
              <a:xfrm>
                <a:off x="5758394" y="2299773"/>
                <a:ext cx="1413360" cy="983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45" name="Freihand 644"/>
              <p14:cNvContentPartPr/>
              <p14:nvPr/>
            </p14:nvContentPartPr>
            <p14:xfrm>
              <a:off x="1256594" y="5325213"/>
              <a:ext cx="1514520" cy="907560"/>
            </p14:xfrm>
          </p:contentPart>
        </mc:Choice>
        <mc:Fallback xmlns="">
          <p:pic>
            <p:nvPicPr>
              <p:cNvPr id="645" name="Freihand 644"/>
              <p:cNvPicPr/>
              <p:nvPr/>
            </p:nvPicPr>
            <p:blipFill>
              <a:blip r:embed="rId141"/>
              <a:stretch>
                <a:fillRect/>
              </a:stretch>
            </p:blipFill>
            <p:spPr>
              <a:xfrm>
                <a:off x="1242194" y="5308653"/>
                <a:ext cx="1547280" cy="942480"/>
              </a:xfrm>
              <a:prstGeom prst="rect">
                <a:avLst/>
              </a:prstGeom>
            </p:spPr>
          </p:pic>
        </mc:Fallback>
      </mc:AlternateContent>
    </p:spTree>
    <p:extLst>
      <p:ext uri="{BB962C8B-B14F-4D97-AF65-F5344CB8AC3E}">
        <p14:creationId xmlns:p14="http://schemas.microsoft.com/office/powerpoint/2010/main" val="1722229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P spid="23" grpId="0"/>
      <p:bldP spid="24" grpId="0" animBg="1"/>
      <p:bldP spid="30" grpId="0"/>
      <p:bldP spid="33" grpId="0"/>
      <p:bldP spid="36" grpId="0"/>
      <p:bldP spid="41" grpId="0"/>
      <p:bldP spid="57" grpId="0"/>
      <p:bldP spid="58" grpId="0"/>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smtClean="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a:t>
            </a:r>
            <a:r>
              <a:rPr lang="de-DE" dirty="0" smtClean="0"/>
              <a:t>Güterangebot </a:t>
            </a:r>
            <a:r>
              <a:rPr lang="de-DE" dirty="0"/>
              <a:t>wird in der Neoklassik vornehmlich durch den Arbeitsmarkt bestimmt </a:t>
            </a:r>
            <a:r>
              <a:rPr lang="de-DE" dirty="0" smtClean="0"/>
              <a:t>und damit erhalten wir aus dem Arbeitsmarktgleichgewicht auf dem sich der gleichgewichtige Reallohn bildet das Produktionsniveau Y</a:t>
            </a:r>
            <a:r>
              <a:rPr lang="de-DE" baseline="30000" dirty="0" smtClean="0"/>
              <a:t>S</a:t>
            </a:r>
            <a:r>
              <a:rPr lang="de-DE" dirty="0" smtClean="0"/>
              <a:t>(</a:t>
            </a:r>
            <a:r>
              <a:rPr lang="el-GR" dirty="0"/>
              <a:t>ω</a:t>
            </a:r>
            <a:r>
              <a:rPr lang="de-DE" dirty="0" smtClean="0"/>
              <a:t>*) der Volkswirtschaft</a:t>
            </a:r>
            <a:endParaRPr lang="en-US" altLang="en-US" sz="2000" dirty="0"/>
          </a:p>
        </p:txBody>
      </p:sp>
      <p:cxnSp>
        <p:nvCxnSpPr>
          <p:cNvPr id="6" name="Straight Arrow Connector 7"/>
          <p:cNvCxnSpPr/>
          <p:nvPr/>
        </p:nvCxnSpPr>
        <p:spPr>
          <a:xfrm flipV="1">
            <a:off x="4148068" y="2789076"/>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245093"/>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1358861"/>
            <a:ext cx="282450" cy="369332"/>
          </a:xfrm>
          <a:prstGeom prst="rect">
            <a:avLst/>
          </a:prstGeom>
        </p:spPr>
        <p:txBody>
          <a:bodyPr wrap="none">
            <a:spAutoFit/>
          </a:bodyPr>
          <a:lstStyle/>
          <a:p>
            <a:r>
              <a:rPr lang="de-DE" dirty="0" smtClean="0"/>
              <a:t>L</a:t>
            </a:r>
            <a:endParaRPr lang="de-DE" baseline="30000" dirty="0"/>
          </a:p>
        </p:txBody>
      </p:sp>
      <p:sp>
        <p:nvSpPr>
          <p:cNvPr id="9" name="Rechteck 8"/>
          <p:cNvSpPr/>
          <p:nvPr/>
        </p:nvSpPr>
        <p:spPr>
          <a:xfrm>
            <a:off x="5967742" y="2741044"/>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1639782"/>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1623577"/>
            <a:ext cx="521297" cy="276999"/>
          </a:xfrm>
          <a:prstGeom prst="rect">
            <a:avLst/>
          </a:prstGeom>
        </p:spPr>
        <p:txBody>
          <a:bodyPr wrap="none">
            <a:spAutoFit/>
          </a:bodyPr>
          <a:lstStyle/>
          <a:p>
            <a:r>
              <a:rPr lang="de-DE" sz="1200" dirty="0" smtClean="0"/>
              <a:t>L</a:t>
            </a:r>
            <a:r>
              <a:rPr lang="de-DE" sz="1200" baseline="30000" dirty="0"/>
              <a:t>D</a:t>
            </a:r>
            <a:r>
              <a:rPr lang="de-DE" sz="1200" dirty="0" smtClean="0"/>
              <a:t>(</a:t>
            </a:r>
            <a:r>
              <a:rPr lang="el-GR" sz="1200" dirty="0" smtClean="0"/>
              <a:t>ω</a:t>
            </a:r>
            <a:r>
              <a:rPr lang="de-DE" sz="1200" dirty="0" smtClean="0"/>
              <a:t>)</a:t>
            </a:r>
            <a:endParaRPr lang="de-DE" sz="1200" dirty="0"/>
          </a:p>
        </p:txBody>
      </p:sp>
      <p:sp>
        <p:nvSpPr>
          <p:cNvPr id="12" name="Freihandform 11"/>
          <p:cNvSpPr/>
          <p:nvPr/>
        </p:nvSpPr>
        <p:spPr>
          <a:xfrm>
            <a:off x="4985529" y="1615741"/>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1421666"/>
            <a:ext cx="495649" cy="276999"/>
          </a:xfrm>
          <a:prstGeom prst="rect">
            <a:avLst/>
          </a:prstGeom>
        </p:spPr>
        <p:txBody>
          <a:bodyPr wrap="none">
            <a:spAutoFit/>
          </a:bodyPr>
          <a:lstStyle/>
          <a:p>
            <a:r>
              <a:rPr lang="de-DE" sz="1200" dirty="0" smtClean="0"/>
              <a:t>L</a:t>
            </a:r>
            <a:r>
              <a:rPr lang="de-DE" sz="1200" baseline="30000" dirty="0" smtClean="0"/>
              <a:t>S</a:t>
            </a:r>
            <a:r>
              <a:rPr lang="de-DE" sz="1200" dirty="0" smtClean="0"/>
              <a:t>(</a:t>
            </a:r>
            <a:r>
              <a:rPr lang="el-GR" sz="1200" dirty="0" smtClean="0"/>
              <a:t>ω</a:t>
            </a:r>
            <a:r>
              <a:rPr lang="de-DE" sz="1200" dirty="0" smtClean="0"/>
              <a:t>)</a:t>
            </a:r>
            <a:endParaRPr lang="de-DE" sz="1200" dirty="0"/>
          </a:p>
        </p:txBody>
      </p:sp>
      <p:cxnSp>
        <p:nvCxnSpPr>
          <p:cNvPr id="14" name="Gerader Verbinder 13"/>
          <p:cNvCxnSpPr/>
          <p:nvPr/>
        </p:nvCxnSpPr>
        <p:spPr>
          <a:xfrm>
            <a:off x="5302686" y="2182311"/>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200376"/>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1997645"/>
            <a:ext cx="397866" cy="369332"/>
          </a:xfrm>
          <a:prstGeom prst="rect">
            <a:avLst/>
          </a:prstGeom>
        </p:spPr>
        <p:txBody>
          <a:bodyPr wrap="none">
            <a:spAutoFit/>
          </a:bodyPr>
          <a:lstStyle/>
          <a:p>
            <a:r>
              <a:rPr lang="de-DE" dirty="0" smtClean="0"/>
              <a:t>L*</a:t>
            </a:r>
            <a:endParaRPr lang="de-DE" baseline="30000" dirty="0"/>
          </a:p>
        </p:txBody>
      </p:sp>
      <p:sp>
        <p:nvSpPr>
          <p:cNvPr id="20" name="Rechteck 19"/>
          <p:cNvSpPr/>
          <p:nvPr/>
        </p:nvSpPr>
        <p:spPr>
          <a:xfrm>
            <a:off x="5146714" y="2788515"/>
            <a:ext cx="476378" cy="369332"/>
          </a:xfrm>
          <a:prstGeom prst="rect">
            <a:avLst/>
          </a:prstGeom>
        </p:spPr>
        <p:txBody>
          <a:bodyPr wrap="square">
            <a:spAutoFit/>
          </a:bodyPr>
          <a:lstStyle/>
          <a:p>
            <a:r>
              <a:rPr lang="el-GR" dirty="0" smtClean="0"/>
              <a:t>ω</a:t>
            </a:r>
            <a:r>
              <a:rPr lang="de-DE" dirty="0" smtClean="0"/>
              <a:t>*</a:t>
            </a:r>
            <a:endParaRPr lang="de-DE" baseline="30000" dirty="0"/>
          </a:p>
        </p:txBody>
      </p:sp>
      <p:sp>
        <p:nvSpPr>
          <p:cNvPr id="21" name="Textfeld 20"/>
          <p:cNvSpPr txBox="1"/>
          <p:nvPr/>
        </p:nvSpPr>
        <p:spPr>
          <a:xfrm>
            <a:off x="25943" y="3477212"/>
            <a:ext cx="11968843" cy="927868"/>
          </a:xfrm>
          <a:prstGeom prst="rect">
            <a:avLst/>
          </a:prstGeom>
          <a:noFill/>
          <a:ln>
            <a:noFill/>
          </a:ln>
        </p:spPr>
        <p:txBody>
          <a:bodyPr vert="horz" wrap="square" lIns="81646" tIns="40823" rIns="81646" bIns="40823" anchorCtr="0" compatLnSpc="0">
            <a:spAutoFit/>
          </a:bodyPr>
          <a:lstStyle/>
          <a:p>
            <a:r>
              <a:rPr lang="de-DE" dirty="0" smtClean="0"/>
              <a:t>Umgekehrt zum </a:t>
            </a:r>
            <a:r>
              <a:rPr lang="de-DE" dirty="0" err="1" smtClean="0"/>
              <a:t>Keynesianischen</a:t>
            </a:r>
            <a:r>
              <a:rPr lang="de-DE" dirty="0" smtClean="0"/>
              <a:t> Modell geht man in der Neoklassik von der </a:t>
            </a:r>
            <a:r>
              <a:rPr lang="de-DE" b="1" dirty="0" smtClean="0"/>
              <a:t>Angebotsseite Y</a:t>
            </a:r>
            <a:r>
              <a:rPr lang="de-DE" b="1" baseline="30000" dirty="0" smtClean="0"/>
              <a:t>S </a:t>
            </a:r>
            <a:r>
              <a:rPr lang="de-DE" dirty="0" smtClean="0"/>
              <a:t>aus und nimmt an, dass diese das Produktionsniveau der Volkswirtschaft bestimmt und es zum Ausgleich von Angebot und Nachfrage (</a:t>
            </a:r>
            <a:r>
              <a:rPr lang="de-DE" b="1" dirty="0" smtClean="0"/>
              <a:t>Y</a:t>
            </a:r>
            <a:r>
              <a:rPr lang="de-DE" b="1" baseline="30000" dirty="0" smtClean="0"/>
              <a:t>S</a:t>
            </a:r>
            <a:r>
              <a:rPr lang="de-DE" b="1" dirty="0" smtClean="0"/>
              <a:t>=Y</a:t>
            </a:r>
            <a:r>
              <a:rPr lang="de-DE" b="1" baseline="30000" dirty="0" smtClean="0"/>
              <a:t>D</a:t>
            </a:r>
            <a:r>
              <a:rPr lang="de-DE" dirty="0" smtClean="0"/>
              <a:t>) dadurch kommt, dass diesmal die Nachfrage dem Angebot folgt</a:t>
            </a:r>
            <a:endParaRPr lang="en-US" altLang="en-US" sz="2000" dirty="0"/>
          </a:p>
        </p:txBody>
      </p:sp>
      <p:sp>
        <p:nvSpPr>
          <p:cNvPr id="23" name="Rechteck 22"/>
          <p:cNvSpPr/>
          <p:nvPr/>
        </p:nvSpPr>
        <p:spPr>
          <a:xfrm>
            <a:off x="8689605" y="422039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6" name="Freihand 15"/>
              <p14:cNvContentPartPr/>
              <p14:nvPr/>
            </p14:nvContentPartPr>
            <p14:xfrm>
              <a:off x="3211653" y="663708"/>
              <a:ext cx="4367160" cy="2904120"/>
            </p14:xfrm>
          </p:contentPart>
        </mc:Choice>
        <mc:Fallback xmlns="">
          <p:pic>
            <p:nvPicPr>
              <p:cNvPr id="16" name="Freihand 15"/>
              <p:cNvPicPr/>
              <p:nvPr/>
            </p:nvPicPr>
            <p:blipFill>
              <a:blip r:embed="rId4"/>
              <a:stretch>
                <a:fillRect/>
              </a:stretch>
            </p:blipFill>
            <p:spPr>
              <a:xfrm>
                <a:off x="3195813" y="647148"/>
                <a:ext cx="4399200" cy="2937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p14:cNvContentPartPr/>
              <p14:nvPr/>
            </p14:nvContentPartPr>
            <p14:xfrm>
              <a:off x="4777293" y="828588"/>
              <a:ext cx="1278000" cy="123840"/>
            </p14:xfrm>
          </p:contentPart>
        </mc:Choice>
        <mc:Fallback xmlns="">
          <p:pic>
            <p:nvPicPr>
              <p:cNvPr id="17" name="Freihand 16"/>
              <p:cNvPicPr/>
              <p:nvPr/>
            </p:nvPicPr>
            <p:blipFill>
              <a:blip r:embed="rId6"/>
              <a:stretch>
                <a:fillRect/>
              </a:stretch>
            </p:blipFill>
            <p:spPr>
              <a:xfrm>
                <a:off x="4768293" y="814548"/>
                <a:ext cx="1293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Freihand 23"/>
              <p14:cNvContentPartPr/>
              <p14:nvPr/>
            </p14:nvContentPartPr>
            <p14:xfrm>
              <a:off x="5096613" y="2683668"/>
              <a:ext cx="561240" cy="569160"/>
            </p14:xfrm>
          </p:contentPart>
        </mc:Choice>
        <mc:Fallback xmlns="">
          <p:pic>
            <p:nvPicPr>
              <p:cNvPr id="24" name="Freihand 23"/>
              <p:cNvPicPr/>
              <p:nvPr/>
            </p:nvPicPr>
            <p:blipFill>
              <a:blip r:embed="rId8"/>
              <a:stretch>
                <a:fillRect/>
              </a:stretch>
            </p:blipFill>
            <p:spPr>
              <a:xfrm>
                <a:off x="5080773" y="2664588"/>
                <a:ext cx="59580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Freihand 24"/>
              <p14:cNvContentPartPr/>
              <p14:nvPr/>
            </p14:nvContentPartPr>
            <p14:xfrm>
              <a:off x="3754533" y="1786908"/>
              <a:ext cx="442080" cy="702360"/>
            </p14:xfrm>
          </p:contentPart>
        </mc:Choice>
        <mc:Fallback xmlns="">
          <p:pic>
            <p:nvPicPr>
              <p:cNvPr id="25" name="Freihand 24"/>
              <p:cNvPicPr/>
              <p:nvPr/>
            </p:nvPicPr>
            <p:blipFill>
              <a:blip r:embed="rId10"/>
              <a:stretch>
                <a:fillRect/>
              </a:stretch>
            </p:blipFill>
            <p:spPr>
              <a:xfrm>
                <a:off x="3738693" y="1768548"/>
                <a:ext cx="474840" cy="736560"/>
              </a:xfrm>
              <a:prstGeom prst="rect">
                <a:avLst/>
              </a:prstGeom>
            </p:spPr>
          </p:pic>
        </mc:Fallback>
      </mc:AlternateContent>
    </p:spTree>
    <p:extLst>
      <p:ext uri="{BB962C8B-B14F-4D97-AF65-F5344CB8AC3E}">
        <p14:creationId xmlns:p14="http://schemas.microsoft.com/office/powerpoint/2010/main" val="457131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3"/>
          <a:stretch>
            <a:fillRect/>
          </a:stretch>
        </p:blipFill>
        <p:spPr>
          <a:xfrm>
            <a:off x="48099" y="436797"/>
            <a:ext cx="6746315" cy="3682299"/>
          </a:xfrm>
          <a:prstGeom prst="rect">
            <a:avLst/>
          </a:prstGeom>
        </p:spPr>
      </p:pic>
      <p:sp>
        <p:nvSpPr>
          <p:cNvPr id="6" name="Textfeld 5"/>
          <p:cNvSpPr txBox="1"/>
          <p:nvPr/>
        </p:nvSpPr>
        <p:spPr>
          <a:xfrm>
            <a:off x="8113030" y="68254"/>
            <a:ext cx="251379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smtClean="0"/>
              <a:t>Saysches Theorem</a:t>
            </a:r>
            <a:endParaRPr lang="de-DE" sz="2400" dirty="0">
              <a:latin typeface="Arial" pitchFamily="18"/>
              <a:ea typeface="Droid Sans Fallback" pitchFamily="2"/>
              <a:cs typeface="Lohit Hindi" pitchFamily="2"/>
            </a:endParaRPr>
          </a:p>
        </p:txBody>
      </p:sp>
      <p:sp>
        <p:nvSpPr>
          <p:cNvPr id="7" name="Textfeld 6"/>
          <p:cNvSpPr txBox="1"/>
          <p:nvPr/>
        </p:nvSpPr>
        <p:spPr>
          <a:xfrm>
            <a:off x="6271464" y="526378"/>
            <a:ext cx="5920536" cy="2446824"/>
          </a:xfrm>
          <a:prstGeom prst="rect">
            <a:avLst/>
          </a:prstGeom>
          <a:noFill/>
        </p:spPr>
        <p:txBody>
          <a:bodyPr wrap="square" rtlCol="0">
            <a:spAutoFit/>
          </a:bodyPr>
          <a:lstStyle/>
          <a:p>
            <a:pPr marL="285750" indent="-285750">
              <a:buFont typeface="Wingdings" panose="05000000000000000000" pitchFamily="2" charset="2"/>
              <a:buChar char="Ø"/>
            </a:pPr>
            <a:r>
              <a:rPr lang="de-DE" sz="1700" dirty="0" smtClean="0"/>
              <a:t>Jedes Angebot schafft sich seine Nachfrage</a:t>
            </a:r>
          </a:p>
          <a:p>
            <a:pPr marL="742950" lvl="1" indent="-285750">
              <a:buFont typeface="Wingdings" panose="05000000000000000000" pitchFamily="2" charset="2"/>
              <a:buChar char="Ø"/>
            </a:pPr>
            <a:r>
              <a:rPr lang="de-DE" sz="1700" dirty="0" smtClean="0"/>
              <a:t>Über die Produktion entstehen Kapital und Lohneinkommen</a:t>
            </a:r>
          </a:p>
          <a:p>
            <a:pPr marL="1200150" lvl="2" indent="-285750">
              <a:buFont typeface="Wingdings" panose="05000000000000000000" pitchFamily="2" charset="2"/>
              <a:buChar char="Ø"/>
            </a:pPr>
            <a:r>
              <a:rPr lang="de-DE" sz="1700" dirty="0" smtClean="0"/>
              <a:t>Über die Faktoreinkommen entsteht nachfrage und Konsum – und Investitionsgütern</a:t>
            </a:r>
          </a:p>
          <a:p>
            <a:pPr marL="1657350" lvl="3" indent="-285750">
              <a:buFont typeface="Wingdings" panose="05000000000000000000" pitchFamily="2" charset="2"/>
              <a:buChar char="Ø"/>
            </a:pPr>
            <a:r>
              <a:rPr lang="de-DE" sz="1700" dirty="0" smtClean="0"/>
              <a:t>Die Märkte gelangen über den Preismechanismus automatisch ins Gleichgewicht und es kann insbesondere nicht zu unfreiwilliger Arbeitslosigkeit kommen</a:t>
            </a:r>
            <a:endParaRPr lang="de-DE" sz="1700" dirty="0"/>
          </a:p>
        </p:txBody>
      </p:sp>
      <p:cxnSp>
        <p:nvCxnSpPr>
          <p:cNvPr id="8" name="Straight Arrow Connector 7"/>
          <p:cNvCxnSpPr/>
          <p:nvPr/>
        </p:nvCxnSpPr>
        <p:spPr>
          <a:xfrm flipV="1">
            <a:off x="1634988" y="6370407"/>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634988" y="4826424"/>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282006" y="4940192"/>
            <a:ext cx="303288" cy="369332"/>
          </a:xfrm>
          <a:prstGeom prst="rect">
            <a:avLst/>
          </a:prstGeom>
        </p:spPr>
        <p:txBody>
          <a:bodyPr wrap="none">
            <a:spAutoFit/>
          </a:bodyPr>
          <a:lstStyle/>
          <a:p>
            <a:r>
              <a:rPr lang="de-DE" dirty="0"/>
              <a:t>P</a:t>
            </a:r>
            <a:endParaRPr lang="de-DE" baseline="30000" dirty="0"/>
          </a:p>
        </p:txBody>
      </p:sp>
      <p:sp>
        <p:nvSpPr>
          <p:cNvPr id="11" name="Rechteck 10"/>
          <p:cNvSpPr/>
          <p:nvPr/>
        </p:nvSpPr>
        <p:spPr>
          <a:xfrm>
            <a:off x="3454662" y="6322375"/>
            <a:ext cx="296876" cy="369332"/>
          </a:xfrm>
          <a:prstGeom prst="rect">
            <a:avLst/>
          </a:prstGeom>
        </p:spPr>
        <p:txBody>
          <a:bodyPr wrap="none">
            <a:spAutoFit/>
          </a:bodyPr>
          <a:lstStyle/>
          <a:p>
            <a:r>
              <a:rPr lang="de-DE" dirty="0" smtClean="0"/>
              <a:t>Y</a:t>
            </a:r>
            <a:endParaRPr lang="de-DE" dirty="0"/>
          </a:p>
        </p:txBody>
      </p:sp>
      <mc:AlternateContent xmlns:mc="http://schemas.openxmlformats.org/markup-compatibility/2006" xmlns:p14="http://schemas.microsoft.com/office/powerpoint/2010/main">
        <mc:Choice Requires="p14">
          <p:contentPart p14:bwMode="auto" r:id="rId4">
            <p14:nvContentPartPr>
              <p14:cNvPr id="3" name="Freihand 2"/>
              <p14:cNvContentPartPr/>
              <p14:nvPr/>
            </p14:nvContentPartPr>
            <p14:xfrm>
              <a:off x="6489453" y="407961"/>
              <a:ext cx="4190400" cy="468000"/>
            </p14:xfrm>
          </p:contentPart>
        </mc:Choice>
        <mc:Fallback xmlns="">
          <p:pic>
            <p:nvPicPr>
              <p:cNvPr id="3" name="Freihand 2"/>
              <p:cNvPicPr/>
              <p:nvPr/>
            </p:nvPicPr>
            <p:blipFill>
              <a:blip r:embed="rId5"/>
              <a:stretch>
                <a:fillRect/>
              </a:stretch>
            </p:blipFill>
            <p:spPr>
              <a:xfrm>
                <a:off x="6472533" y="392121"/>
                <a:ext cx="422244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Freihand 12"/>
              <p14:cNvContentPartPr/>
              <p14:nvPr/>
            </p14:nvContentPartPr>
            <p14:xfrm>
              <a:off x="9550893" y="653841"/>
              <a:ext cx="19080" cy="16200"/>
            </p14:xfrm>
          </p:contentPart>
        </mc:Choice>
        <mc:Fallback xmlns="">
          <p:pic>
            <p:nvPicPr>
              <p:cNvPr id="13" name="Freihand 12"/>
              <p:cNvPicPr/>
              <p:nvPr/>
            </p:nvPicPr>
            <p:blipFill>
              <a:blip r:embed="rId7"/>
              <a:stretch>
                <a:fillRect/>
              </a:stretch>
            </p:blipFill>
            <p:spPr>
              <a:xfrm>
                <a:off x="9527133" y="638721"/>
                <a:ext cx="615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Freihand 16"/>
              <p14:cNvContentPartPr/>
              <p14:nvPr/>
            </p14:nvContentPartPr>
            <p14:xfrm>
              <a:off x="9294573" y="833121"/>
              <a:ext cx="1159560" cy="110880"/>
            </p14:xfrm>
          </p:contentPart>
        </mc:Choice>
        <mc:Fallback xmlns="">
          <p:pic>
            <p:nvPicPr>
              <p:cNvPr id="17" name="Freihand 16"/>
              <p:cNvPicPr/>
              <p:nvPr/>
            </p:nvPicPr>
            <p:blipFill>
              <a:blip r:embed="rId9"/>
              <a:stretch>
                <a:fillRect/>
              </a:stretch>
            </p:blipFill>
            <p:spPr>
              <a:xfrm>
                <a:off x="9274053" y="812961"/>
                <a:ext cx="1197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Freihand 18"/>
              <p14:cNvContentPartPr/>
              <p14:nvPr/>
            </p14:nvContentPartPr>
            <p14:xfrm>
              <a:off x="7277133" y="1055241"/>
              <a:ext cx="1636560" cy="280800"/>
            </p14:xfrm>
          </p:contentPart>
        </mc:Choice>
        <mc:Fallback xmlns="">
          <p:pic>
            <p:nvPicPr>
              <p:cNvPr id="19" name="Freihand 18"/>
              <p:cNvPicPr/>
              <p:nvPr/>
            </p:nvPicPr>
            <p:blipFill>
              <a:blip r:embed="rId11"/>
              <a:stretch>
                <a:fillRect/>
              </a:stretch>
            </p:blipFill>
            <p:spPr>
              <a:xfrm>
                <a:off x="7261653" y="1034721"/>
                <a:ext cx="16718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Freihand 20"/>
              <p14:cNvContentPartPr/>
              <p14:nvPr/>
            </p14:nvContentPartPr>
            <p14:xfrm>
              <a:off x="9390333" y="1010961"/>
              <a:ext cx="1177920" cy="156600"/>
            </p14:xfrm>
          </p:contentPart>
        </mc:Choice>
        <mc:Fallback xmlns="">
          <p:pic>
            <p:nvPicPr>
              <p:cNvPr id="21" name="Freihand 20"/>
              <p:cNvPicPr/>
              <p:nvPr/>
            </p:nvPicPr>
            <p:blipFill>
              <a:blip r:embed="rId13"/>
              <a:stretch>
                <a:fillRect/>
              </a:stretch>
            </p:blipFill>
            <p:spPr>
              <a:xfrm>
                <a:off x="9378813" y="992241"/>
                <a:ext cx="12092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p14:cNvContentPartPr/>
              <p14:nvPr/>
            </p14:nvContentPartPr>
            <p14:xfrm>
              <a:off x="8306733" y="1578681"/>
              <a:ext cx="1873440" cy="124920"/>
            </p14:xfrm>
          </p:contentPart>
        </mc:Choice>
        <mc:Fallback xmlns="">
          <p:pic>
            <p:nvPicPr>
              <p:cNvPr id="25" name="Freihand 24"/>
              <p:cNvPicPr/>
              <p:nvPr/>
            </p:nvPicPr>
            <p:blipFill>
              <a:blip r:embed="rId15"/>
              <a:stretch>
                <a:fillRect/>
              </a:stretch>
            </p:blipFill>
            <p:spPr>
              <a:xfrm>
                <a:off x="8296653" y="1561041"/>
                <a:ext cx="1903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p14:cNvContentPartPr/>
              <p14:nvPr/>
            </p14:nvContentPartPr>
            <p14:xfrm>
              <a:off x="7815693" y="1681641"/>
              <a:ext cx="4108680" cy="1503360"/>
            </p14:xfrm>
          </p:contentPart>
        </mc:Choice>
        <mc:Fallback xmlns="">
          <p:pic>
            <p:nvPicPr>
              <p:cNvPr id="28" name="Freihand 27"/>
              <p:cNvPicPr/>
              <p:nvPr/>
            </p:nvPicPr>
            <p:blipFill>
              <a:blip r:embed="rId17"/>
              <a:stretch>
                <a:fillRect/>
              </a:stretch>
            </p:blipFill>
            <p:spPr>
              <a:xfrm>
                <a:off x="7801653" y="1664361"/>
                <a:ext cx="4138560" cy="1534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Freihand 28"/>
              <p14:cNvContentPartPr/>
              <p14:nvPr/>
            </p14:nvContentPartPr>
            <p14:xfrm>
              <a:off x="7919733" y="2315961"/>
              <a:ext cx="1711800" cy="95400"/>
            </p14:xfrm>
          </p:contentPart>
        </mc:Choice>
        <mc:Fallback xmlns="">
          <p:pic>
            <p:nvPicPr>
              <p:cNvPr id="29" name="Freihand 28"/>
              <p:cNvPicPr/>
              <p:nvPr/>
            </p:nvPicPr>
            <p:blipFill>
              <a:blip r:embed="rId19"/>
              <a:stretch>
                <a:fillRect/>
              </a:stretch>
            </p:blipFill>
            <p:spPr>
              <a:xfrm>
                <a:off x="7902813" y="2299041"/>
                <a:ext cx="1746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Freihand 30"/>
              <p14:cNvContentPartPr/>
              <p14:nvPr/>
            </p14:nvContentPartPr>
            <p14:xfrm>
              <a:off x="7224213" y="78921"/>
              <a:ext cx="4430160" cy="3096000"/>
            </p14:xfrm>
          </p:contentPart>
        </mc:Choice>
        <mc:Fallback xmlns="">
          <p:pic>
            <p:nvPicPr>
              <p:cNvPr id="31" name="Freihand 30"/>
              <p:cNvPicPr/>
              <p:nvPr/>
            </p:nvPicPr>
            <p:blipFill>
              <a:blip r:embed="rId21"/>
              <a:stretch>
                <a:fillRect/>
              </a:stretch>
            </p:blipFill>
            <p:spPr>
              <a:xfrm>
                <a:off x="7211613" y="61281"/>
                <a:ext cx="4458960" cy="3128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Freihand 34"/>
              <p14:cNvContentPartPr/>
              <p14:nvPr/>
            </p14:nvContentPartPr>
            <p14:xfrm>
              <a:off x="1633413" y="58041"/>
              <a:ext cx="3759840" cy="374400"/>
            </p14:xfrm>
          </p:contentPart>
        </mc:Choice>
        <mc:Fallback xmlns="">
          <p:pic>
            <p:nvPicPr>
              <p:cNvPr id="35" name="Freihand 34"/>
              <p:cNvPicPr/>
              <p:nvPr/>
            </p:nvPicPr>
            <p:blipFill>
              <a:blip r:embed="rId23"/>
              <a:stretch>
                <a:fillRect/>
              </a:stretch>
            </p:blipFill>
            <p:spPr>
              <a:xfrm>
                <a:off x="1622613" y="42561"/>
                <a:ext cx="37828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4" name="Freihand 53"/>
              <p14:cNvContentPartPr/>
              <p14:nvPr/>
            </p14:nvContentPartPr>
            <p14:xfrm>
              <a:off x="1496253" y="-9999"/>
              <a:ext cx="3961080" cy="499320"/>
            </p14:xfrm>
          </p:contentPart>
        </mc:Choice>
        <mc:Fallback xmlns="">
          <p:pic>
            <p:nvPicPr>
              <p:cNvPr id="54" name="Freihand 53"/>
              <p:cNvPicPr/>
              <p:nvPr/>
            </p:nvPicPr>
            <p:blipFill>
              <a:blip r:embed="rId25"/>
              <a:stretch>
                <a:fillRect/>
              </a:stretch>
            </p:blipFill>
            <p:spPr>
              <a:xfrm>
                <a:off x="1484013" y="-25479"/>
                <a:ext cx="399132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6" name="Freihand 55"/>
              <p14:cNvContentPartPr/>
              <p14:nvPr/>
            </p14:nvContentPartPr>
            <p14:xfrm>
              <a:off x="905853" y="1348293"/>
              <a:ext cx="1099800" cy="36360"/>
            </p14:xfrm>
          </p:contentPart>
        </mc:Choice>
        <mc:Fallback xmlns="">
          <p:pic>
            <p:nvPicPr>
              <p:cNvPr id="56" name="Freihand 55"/>
              <p:cNvPicPr/>
              <p:nvPr/>
            </p:nvPicPr>
            <p:blipFill>
              <a:blip r:embed="rId27"/>
              <a:stretch>
                <a:fillRect/>
              </a:stretch>
            </p:blipFill>
            <p:spPr>
              <a:xfrm>
                <a:off x="888213" y="1327773"/>
                <a:ext cx="1139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8" name="Freihand 57"/>
              <p14:cNvContentPartPr/>
              <p14:nvPr/>
            </p14:nvContentPartPr>
            <p14:xfrm>
              <a:off x="2183853" y="1324173"/>
              <a:ext cx="432360" cy="98280"/>
            </p14:xfrm>
          </p:contentPart>
        </mc:Choice>
        <mc:Fallback xmlns="">
          <p:pic>
            <p:nvPicPr>
              <p:cNvPr id="58" name="Freihand 57"/>
              <p:cNvPicPr/>
              <p:nvPr/>
            </p:nvPicPr>
            <p:blipFill>
              <a:blip r:embed="rId29"/>
              <a:stretch>
                <a:fillRect/>
              </a:stretch>
            </p:blipFill>
            <p:spPr>
              <a:xfrm>
                <a:off x="2164413" y="1309413"/>
                <a:ext cx="470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0" name="Freihand 59"/>
              <p14:cNvContentPartPr/>
              <p14:nvPr/>
            </p14:nvContentPartPr>
            <p14:xfrm>
              <a:off x="5545893" y="701733"/>
              <a:ext cx="659880" cy="910080"/>
            </p14:xfrm>
          </p:contentPart>
        </mc:Choice>
        <mc:Fallback xmlns="">
          <p:pic>
            <p:nvPicPr>
              <p:cNvPr id="60" name="Freihand 59"/>
              <p:cNvPicPr/>
              <p:nvPr/>
            </p:nvPicPr>
            <p:blipFill>
              <a:blip r:embed="rId31"/>
              <a:stretch>
                <a:fillRect/>
              </a:stretch>
            </p:blipFill>
            <p:spPr>
              <a:xfrm>
                <a:off x="5527533" y="683373"/>
                <a:ext cx="696240" cy="946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3" name="Freihand 62"/>
              <p14:cNvContentPartPr/>
              <p14:nvPr/>
            </p14:nvContentPartPr>
            <p14:xfrm>
              <a:off x="1996293" y="4759293"/>
              <a:ext cx="1442520" cy="1300680"/>
            </p14:xfrm>
          </p:contentPart>
        </mc:Choice>
        <mc:Fallback xmlns="">
          <p:pic>
            <p:nvPicPr>
              <p:cNvPr id="63" name="Freihand 62"/>
              <p:cNvPicPr/>
              <p:nvPr/>
            </p:nvPicPr>
            <p:blipFill>
              <a:blip r:embed="rId33"/>
              <a:stretch>
                <a:fillRect/>
              </a:stretch>
            </p:blipFill>
            <p:spPr>
              <a:xfrm>
                <a:off x="1981173" y="4742013"/>
                <a:ext cx="1474920" cy="1333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6" name="Freihand 65"/>
              <p14:cNvContentPartPr/>
              <p14:nvPr/>
            </p14:nvContentPartPr>
            <p14:xfrm>
              <a:off x="2279973" y="4606293"/>
              <a:ext cx="993600" cy="1294560"/>
            </p14:xfrm>
          </p:contentPart>
        </mc:Choice>
        <mc:Fallback xmlns="">
          <p:pic>
            <p:nvPicPr>
              <p:cNvPr id="66" name="Freihand 65"/>
              <p:cNvPicPr/>
              <p:nvPr/>
            </p:nvPicPr>
            <p:blipFill>
              <a:blip r:embed="rId35"/>
              <a:stretch>
                <a:fillRect/>
              </a:stretch>
            </p:blipFill>
            <p:spPr>
              <a:xfrm>
                <a:off x="2264853" y="4591173"/>
                <a:ext cx="1018800" cy="1323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3" name="Freihand 82"/>
              <p14:cNvContentPartPr/>
              <p14:nvPr/>
            </p14:nvContentPartPr>
            <p14:xfrm>
              <a:off x="1436133" y="5421333"/>
              <a:ext cx="613080" cy="70200"/>
            </p14:xfrm>
          </p:contentPart>
        </mc:Choice>
        <mc:Fallback xmlns="">
          <p:pic>
            <p:nvPicPr>
              <p:cNvPr id="83" name="Freihand 82"/>
              <p:cNvPicPr/>
              <p:nvPr/>
            </p:nvPicPr>
            <p:blipFill>
              <a:blip r:embed="rId37"/>
              <a:stretch>
                <a:fillRect/>
              </a:stretch>
            </p:blipFill>
            <p:spPr>
              <a:xfrm>
                <a:off x="1422453" y="5410533"/>
                <a:ext cx="637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3" name="Freihand 92"/>
              <p14:cNvContentPartPr/>
              <p14:nvPr/>
            </p14:nvContentPartPr>
            <p14:xfrm>
              <a:off x="2524053" y="3819693"/>
              <a:ext cx="3831840" cy="618480"/>
            </p14:xfrm>
          </p:contentPart>
        </mc:Choice>
        <mc:Fallback xmlns="">
          <p:pic>
            <p:nvPicPr>
              <p:cNvPr id="93" name="Freihand 92"/>
              <p:cNvPicPr/>
              <p:nvPr/>
            </p:nvPicPr>
            <p:blipFill>
              <a:blip r:embed="rId39"/>
              <a:stretch>
                <a:fillRect/>
              </a:stretch>
            </p:blipFill>
            <p:spPr>
              <a:xfrm>
                <a:off x="2509293" y="3803493"/>
                <a:ext cx="3863880" cy="652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4" name="Freihand 93"/>
              <p14:cNvContentPartPr/>
              <p14:nvPr/>
            </p14:nvContentPartPr>
            <p14:xfrm>
              <a:off x="2558613" y="4385253"/>
              <a:ext cx="1622160" cy="2431080"/>
            </p14:xfrm>
          </p:contentPart>
        </mc:Choice>
        <mc:Fallback xmlns="">
          <p:pic>
            <p:nvPicPr>
              <p:cNvPr id="94" name="Freihand 93"/>
              <p:cNvPicPr/>
              <p:nvPr/>
            </p:nvPicPr>
            <p:blipFill>
              <a:blip r:embed="rId41"/>
              <a:stretch>
                <a:fillRect/>
              </a:stretch>
            </p:blipFill>
            <p:spPr>
              <a:xfrm>
                <a:off x="2547093" y="4377693"/>
                <a:ext cx="1654560" cy="2459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1" name="Freihand 100"/>
              <p14:cNvContentPartPr/>
              <p14:nvPr/>
            </p14:nvContentPartPr>
            <p14:xfrm>
              <a:off x="2885133" y="4032093"/>
              <a:ext cx="3870360" cy="533880"/>
            </p14:xfrm>
          </p:contentPart>
        </mc:Choice>
        <mc:Fallback xmlns="">
          <p:pic>
            <p:nvPicPr>
              <p:cNvPr id="101" name="Freihand 100"/>
              <p:cNvPicPr/>
              <p:nvPr/>
            </p:nvPicPr>
            <p:blipFill>
              <a:blip r:embed="rId43"/>
              <a:stretch>
                <a:fillRect/>
              </a:stretch>
            </p:blipFill>
            <p:spPr>
              <a:xfrm>
                <a:off x="2871093" y="4019133"/>
                <a:ext cx="3897360" cy="560880"/>
              </a:xfrm>
              <a:prstGeom prst="rect">
                <a:avLst/>
              </a:prstGeom>
            </p:spPr>
          </p:pic>
        </mc:Fallback>
      </mc:AlternateContent>
    </p:spTree>
    <p:extLst>
      <p:ext uri="{BB962C8B-B14F-4D97-AF65-F5344CB8AC3E}">
        <p14:creationId xmlns:p14="http://schemas.microsoft.com/office/powerpoint/2010/main" val="360239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Freihand 3"/>
              <p14:cNvContentPartPr/>
              <p14:nvPr/>
            </p14:nvContentPartPr>
            <p14:xfrm>
              <a:off x="3147573" y="88281"/>
              <a:ext cx="6966360" cy="587880"/>
            </p14:xfrm>
          </p:contentPart>
        </mc:Choice>
        <mc:Fallback xmlns="">
          <p:pic>
            <p:nvPicPr>
              <p:cNvPr id="4" name="Freihand 3"/>
              <p:cNvPicPr/>
              <p:nvPr/>
            </p:nvPicPr>
            <p:blipFill>
              <a:blip r:embed="rId3"/>
              <a:stretch>
                <a:fillRect/>
              </a:stretch>
            </p:blipFill>
            <p:spPr>
              <a:xfrm>
                <a:off x="3127053" y="68481"/>
                <a:ext cx="7007400" cy="628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Freihand 15"/>
              <p14:cNvContentPartPr/>
              <p14:nvPr/>
            </p14:nvContentPartPr>
            <p14:xfrm>
              <a:off x="2932653" y="610641"/>
              <a:ext cx="2217600" cy="182520"/>
            </p14:xfrm>
          </p:contentPart>
        </mc:Choice>
        <mc:Fallback xmlns="">
          <p:pic>
            <p:nvPicPr>
              <p:cNvPr id="16" name="Freihand 15"/>
              <p:cNvPicPr/>
              <p:nvPr/>
            </p:nvPicPr>
            <p:blipFill>
              <a:blip r:embed="rId5"/>
              <a:stretch>
                <a:fillRect/>
              </a:stretch>
            </p:blipFill>
            <p:spPr>
              <a:xfrm>
                <a:off x="2922573" y="596241"/>
                <a:ext cx="2242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Freihand 29"/>
              <p14:cNvContentPartPr/>
              <p14:nvPr/>
            </p14:nvContentPartPr>
            <p14:xfrm>
              <a:off x="5595213" y="641961"/>
              <a:ext cx="2645280" cy="132120"/>
            </p14:xfrm>
          </p:contentPart>
        </mc:Choice>
        <mc:Fallback xmlns="">
          <p:pic>
            <p:nvPicPr>
              <p:cNvPr id="30" name="Freihand 29"/>
              <p:cNvPicPr/>
              <p:nvPr/>
            </p:nvPicPr>
            <p:blipFill>
              <a:blip r:embed="rId7"/>
              <a:stretch>
                <a:fillRect/>
              </a:stretch>
            </p:blipFill>
            <p:spPr>
              <a:xfrm>
                <a:off x="5576493" y="627561"/>
                <a:ext cx="2678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Freihand 39"/>
              <p14:cNvContentPartPr/>
              <p14:nvPr/>
            </p14:nvContentPartPr>
            <p14:xfrm>
              <a:off x="8555853" y="614961"/>
              <a:ext cx="1726200" cy="177480"/>
            </p14:xfrm>
          </p:contentPart>
        </mc:Choice>
        <mc:Fallback xmlns="">
          <p:pic>
            <p:nvPicPr>
              <p:cNvPr id="40" name="Freihand 39"/>
              <p:cNvPicPr/>
              <p:nvPr/>
            </p:nvPicPr>
            <p:blipFill>
              <a:blip r:embed="rId9"/>
              <a:stretch>
                <a:fillRect/>
              </a:stretch>
            </p:blipFill>
            <p:spPr>
              <a:xfrm>
                <a:off x="8542173" y="601281"/>
                <a:ext cx="1759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Freihand 46"/>
              <p14:cNvContentPartPr/>
              <p14:nvPr/>
            </p14:nvContentPartPr>
            <p14:xfrm>
              <a:off x="8763933" y="1571121"/>
              <a:ext cx="2050200" cy="1131480"/>
            </p14:xfrm>
          </p:contentPart>
        </mc:Choice>
        <mc:Fallback xmlns="">
          <p:pic>
            <p:nvPicPr>
              <p:cNvPr id="47" name="Freihand 46"/>
              <p:cNvPicPr/>
              <p:nvPr/>
            </p:nvPicPr>
            <p:blipFill>
              <a:blip r:embed="rId11"/>
              <a:stretch>
                <a:fillRect/>
              </a:stretch>
            </p:blipFill>
            <p:spPr>
              <a:xfrm>
                <a:off x="8744493" y="1552401"/>
                <a:ext cx="2081880" cy="117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7" name="Freihand 76"/>
              <p14:cNvContentPartPr/>
              <p14:nvPr/>
            </p14:nvContentPartPr>
            <p14:xfrm>
              <a:off x="2079093" y="968481"/>
              <a:ext cx="2208600" cy="517680"/>
            </p14:xfrm>
          </p:contentPart>
        </mc:Choice>
        <mc:Fallback xmlns="">
          <p:pic>
            <p:nvPicPr>
              <p:cNvPr id="77" name="Freihand 76"/>
              <p:cNvPicPr/>
              <p:nvPr/>
            </p:nvPicPr>
            <p:blipFill>
              <a:blip r:embed="rId13"/>
              <a:stretch>
                <a:fillRect/>
              </a:stretch>
            </p:blipFill>
            <p:spPr>
              <a:xfrm>
                <a:off x="2060733" y="950481"/>
                <a:ext cx="224244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8" name="Freihand 107"/>
              <p14:cNvContentPartPr/>
              <p14:nvPr/>
            </p14:nvContentPartPr>
            <p14:xfrm>
              <a:off x="3314253" y="787761"/>
              <a:ext cx="7572240" cy="1931040"/>
            </p14:xfrm>
          </p:contentPart>
        </mc:Choice>
        <mc:Fallback xmlns="">
          <p:pic>
            <p:nvPicPr>
              <p:cNvPr id="108" name="Freihand 107"/>
              <p:cNvPicPr/>
              <p:nvPr/>
            </p:nvPicPr>
            <p:blipFill>
              <a:blip r:embed="rId15"/>
              <a:stretch>
                <a:fillRect/>
              </a:stretch>
            </p:blipFill>
            <p:spPr>
              <a:xfrm>
                <a:off x="3296253" y="765801"/>
                <a:ext cx="7611120" cy="1973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0" name="Freihand 129"/>
              <p14:cNvContentPartPr/>
              <p14:nvPr/>
            </p14:nvContentPartPr>
            <p14:xfrm>
              <a:off x="1575093" y="5043681"/>
              <a:ext cx="4332960" cy="195120"/>
            </p14:xfrm>
          </p:contentPart>
        </mc:Choice>
        <mc:Fallback xmlns="">
          <p:pic>
            <p:nvPicPr>
              <p:cNvPr id="130" name="Freihand 129"/>
              <p:cNvPicPr/>
              <p:nvPr/>
            </p:nvPicPr>
            <p:blipFill>
              <a:blip r:embed="rId17"/>
              <a:stretch>
                <a:fillRect/>
              </a:stretch>
            </p:blipFill>
            <p:spPr>
              <a:xfrm>
                <a:off x="1561413" y="5027481"/>
                <a:ext cx="4363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1" name="Freihand 130"/>
              <p14:cNvContentPartPr/>
              <p14:nvPr/>
            </p14:nvContentPartPr>
            <p14:xfrm>
              <a:off x="2185653" y="3066201"/>
              <a:ext cx="217080" cy="2212920"/>
            </p14:xfrm>
          </p:contentPart>
        </mc:Choice>
        <mc:Fallback xmlns="">
          <p:pic>
            <p:nvPicPr>
              <p:cNvPr id="131" name="Freihand 130"/>
              <p:cNvPicPr/>
              <p:nvPr/>
            </p:nvPicPr>
            <p:blipFill>
              <a:blip r:embed="rId19"/>
              <a:stretch>
                <a:fillRect/>
              </a:stretch>
            </p:blipFill>
            <p:spPr>
              <a:xfrm>
                <a:off x="2165493" y="3054681"/>
                <a:ext cx="250920" cy="224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7" name="Freihand 136"/>
              <p14:cNvContentPartPr/>
              <p14:nvPr/>
            </p14:nvContentPartPr>
            <p14:xfrm>
              <a:off x="5452653" y="2637801"/>
              <a:ext cx="2224080" cy="1392120"/>
            </p14:xfrm>
          </p:contentPart>
        </mc:Choice>
        <mc:Fallback xmlns="">
          <p:pic>
            <p:nvPicPr>
              <p:cNvPr id="137" name="Freihand 136"/>
              <p:cNvPicPr/>
              <p:nvPr/>
            </p:nvPicPr>
            <p:blipFill>
              <a:blip r:embed="rId21"/>
              <a:stretch>
                <a:fillRect/>
              </a:stretch>
            </p:blipFill>
            <p:spPr>
              <a:xfrm>
                <a:off x="5434293" y="2625201"/>
                <a:ext cx="2258280" cy="1424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 name="Freihand 152"/>
              <p14:cNvContentPartPr/>
              <p14:nvPr/>
            </p14:nvContentPartPr>
            <p14:xfrm>
              <a:off x="8307813" y="1252161"/>
              <a:ext cx="3164040" cy="1955160"/>
            </p14:xfrm>
          </p:contentPart>
        </mc:Choice>
        <mc:Fallback xmlns="">
          <p:pic>
            <p:nvPicPr>
              <p:cNvPr id="153" name="Freihand 152"/>
              <p:cNvPicPr/>
              <p:nvPr/>
            </p:nvPicPr>
            <p:blipFill>
              <a:blip r:embed="rId23"/>
              <a:stretch>
                <a:fillRect/>
              </a:stretch>
            </p:blipFill>
            <p:spPr>
              <a:xfrm>
                <a:off x="8289453" y="1232361"/>
                <a:ext cx="3194280" cy="199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1" name="Freihand 160"/>
              <p14:cNvContentPartPr/>
              <p14:nvPr/>
            </p14:nvContentPartPr>
            <p14:xfrm>
              <a:off x="8448213" y="4335561"/>
              <a:ext cx="3632760" cy="2483640"/>
            </p14:xfrm>
          </p:contentPart>
        </mc:Choice>
        <mc:Fallback xmlns="">
          <p:pic>
            <p:nvPicPr>
              <p:cNvPr id="161" name="Freihand 160"/>
              <p:cNvPicPr/>
              <p:nvPr/>
            </p:nvPicPr>
            <p:blipFill>
              <a:blip r:embed="rId25"/>
              <a:stretch>
                <a:fillRect/>
              </a:stretch>
            </p:blipFill>
            <p:spPr>
              <a:xfrm>
                <a:off x="8432733" y="4323681"/>
                <a:ext cx="3660120" cy="2509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2" name="Freihand 171"/>
              <p14:cNvContentPartPr/>
              <p14:nvPr/>
            </p14:nvContentPartPr>
            <p14:xfrm>
              <a:off x="8479173" y="1252881"/>
              <a:ext cx="2697480" cy="901800"/>
            </p14:xfrm>
          </p:contentPart>
        </mc:Choice>
        <mc:Fallback xmlns="">
          <p:pic>
            <p:nvPicPr>
              <p:cNvPr id="172" name="Freihand 171"/>
              <p:cNvPicPr/>
              <p:nvPr/>
            </p:nvPicPr>
            <p:blipFill>
              <a:blip r:embed="rId27"/>
              <a:stretch>
                <a:fillRect/>
              </a:stretch>
            </p:blipFill>
            <p:spPr>
              <a:xfrm>
                <a:off x="8469813" y="1238121"/>
                <a:ext cx="272232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4" name="Freihand 173"/>
              <p14:cNvContentPartPr/>
              <p14:nvPr/>
            </p14:nvContentPartPr>
            <p14:xfrm>
              <a:off x="6985533" y="1905201"/>
              <a:ext cx="1241640" cy="460080"/>
            </p14:xfrm>
          </p:contentPart>
        </mc:Choice>
        <mc:Fallback xmlns="">
          <p:pic>
            <p:nvPicPr>
              <p:cNvPr id="174" name="Freihand 173"/>
              <p:cNvPicPr/>
              <p:nvPr/>
            </p:nvPicPr>
            <p:blipFill>
              <a:blip r:embed="rId29"/>
              <a:stretch>
                <a:fillRect/>
              </a:stretch>
            </p:blipFill>
            <p:spPr>
              <a:xfrm>
                <a:off x="6971493" y="1883961"/>
                <a:ext cx="127656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1" name="Freihand 180"/>
              <p14:cNvContentPartPr/>
              <p14:nvPr/>
            </p14:nvContentPartPr>
            <p14:xfrm>
              <a:off x="1823493" y="4823361"/>
              <a:ext cx="487440" cy="272880"/>
            </p14:xfrm>
          </p:contentPart>
        </mc:Choice>
        <mc:Fallback xmlns="">
          <p:pic>
            <p:nvPicPr>
              <p:cNvPr id="181" name="Freihand 180"/>
              <p:cNvPicPr/>
              <p:nvPr/>
            </p:nvPicPr>
            <p:blipFill>
              <a:blip r:embed="rId31"/>
              <a:stretch>
                <a:fillRect/>
              </a:stretch>
            </p:blipFill>
            <p:spPr>
              <a:xfrm>
                <a:off x="1809093" y="4818681"/>
                <a:ext cx="5194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5" name="Freihand 194"/>
              <p14:cNvContentPartPr/>
              <p14:nvPr/>
            </p14:nvContentPartPr>
            <p14:xfrm>
              <a:off x="8385573" y="5863041"/>
              <a:ext cx="360" cy="360"/>
            </p14:xfrm>
          </p:contentPart>
        </mc:Choice>
        <mc:Fallback xmlns="">
          <p:pic>
            <p:nvPicPr>
              <p:cNvPr id="195" name="Freihand 194"/>
              <p:cNvPicPr/>
              <p:nvPr/>
            </p:nvPicPr>
            <p:blipFill>
              <a:blip r:embed="rId33"/>
              <a:stretch>
                <a:fillRect/>
              </a:stretch>
            </p:blipFill>
            <p:spPr>
              <a:xfrm>
                <a:off x="8368653" y="5846121"/>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4" name="Freihand 213"/>
              <p14:cNvContentPartPr/>
              <p14:nvPr/>
            </p14:nvContentPartPr>
            <p14:xfrm>
              <a:off x="2270973" y="5429961"/>
              <a:ext cx="646920" cy="534600"/>
            </p14:xfrm>
          </p:contentPart>
        </mc:Choice>
        <mc:Fallback xmlns="">
          <p:pic>
            <p:nvPicPr>
              <p:cNvPr id="214" name="Freihand 213"/>
              <p:cNvPicPr/>
              <p:nvPr/>
            </p:nvPicPr>
            <p:blipFill>
              <a:blip r:embed="rId35"/>
              <a:stretch>
                <a:fillRect/>
              </a:stretch>
            </p:blipFill>
            <p:spPr>
              <a:xfrm>
                <a:off x="2255853" y="5415921"/>
                <a:ext cx="67428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6" name="Freihand 215"/>
              <p14:cNvContentPartPr/>
              <p14:nvPr/>
            </p14:nvContentPartPr>
            <p14:xfrm>
              <a:off x="3403173" y="1412001"/>
              <a:ext cx="948600" cy="131040"/>
            </p14:xfrm>
          </p:contentPart>
        </mc:Choice>
        <mc:Fallback xmlns="">
          <p:pic>
            <p:nvPicPr>
              <p:cNvPr id="216" name="Freihand 215"/>
              <p:cNvPicPr/>
              <p:nvPr/>
            </p:nvPicPr>
            <p:blipFill>
              <a:blip r:embed="rId37"/>
              <a:stretch>
                <a:fillRect/>
              </a:stretch>
            </p:blipFill>
            <p:spPr>
              <a:xfrm>
                <a:off x="3386253" y="1392561"/>
                <a:ext cx="984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7" name="Freihand 216"/>
              <p14:cNvContentPartPr/>
              <p14:nvPr/>
            </p14:nvContentPartPr>
            <p14:xfrm>
              <a:off x="2088093" y="2721321"/>
              <a:ext cx="689400" cy="471960"/>
            </p14:xfrm>
          </p:contentPart>
        </mc:Choice>
        <mc:Fallback xmlns="">
          <p:pic>
            <p:nvPicPr>
              <p:cNvPr id="217" name="Freihand 216"/>
              <p:cNvPicPr/>
              <p:nvPr/>
            </p:nvPicPr>
            <p:blipFill>
              <a:blip r:embed="rId39"/>
              <a:stretch>
                <a:fillRect/>
              </a:stretch>
            </p:blipFill>
            <p:spPr>
              <a:xfrm>
                <a:off x="2072613" y="2704041"/>
                <a:ext cx="72504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2" name="Freihand 221"/>
              <p14:cNvContentPartPr/>
              <p14:nvPr/>
            </p14:nvContentPartPr>
            <p14:xfrm>
              <a:off x="1924293" y="741681"/>
              <a:ext cx="483480" cy="901080"/>
            </p14:xfrm>
          </p:contentPart>
        </mc:Choice>
        <mc:Fallback xmlns="">
          <p:pic>
            <p:nvPicPr>
              <p:cNvPr id="222" name="Freihand 221"/>
              <p:cNvPicPr/>
              <p:nvPr/>
            </p:nvPicPr>
            <p:blipFill>
              <a:blip r:embed="rId41"/>
              <a:stretch>
                <a:fillRect/>
              </a:stretch>
            </p:blipFill>
            <p:spPr>
              <a:xfrm>
                <a:off x="1908453" y="728721"/>
                <a:ext cx="516240" cy="929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3" name="Freihand 222"/>
              <p14:cNvContentPartPr/>
              <p14:nvPr/>
            </p14:nvContentPartPr>
            <p14:xfrm>
              <a:off x="2313813" y="829161"/>
              <a:ext cx="431640" cy="777600"/>
            </p14:xfrm>
          </p:contentPart>
        </mc:Choice>
        <mc:Fallback xmlns="">
          <p:pic>
            <p:nvPicPr>
              <p:cNvPr id="223" name="Freihand 222"/>
              <p:cNvPicPr/>
              <p:nvPr/>
            </p:nvPicPr>
            <p:blipFill>
              <a:blip r:embed="rId43"/>
              <a:stretch>
                <a:fillRect/>
              </a:stretch>
            </p:blipFill>
            <p:spPr>
              <a:xfrm>
                <a:off x="2298333" y="819081"/>
                <a:ext cx="463680" cy="803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4" name="Freihand 223"/>
              <p14:cNvContentPartPr/>
              <p14:nvPr/>
            </p14:nvContentPartPr>
            <p14:xfrm>
              <a:off x="1689573" y="2575881"/>
              <a:ext cx="216000" cy="565560"/>
            </p14:xfrm>
          </p:contentPart>
        </mc:Choice>
        <mc:Fallback xmlns="">
          <p:pic>
            <p:nvPicPr>
              <p:cNvPr id="224" name="Freihand 223"/>
              <p:cNvPicPr/>
              <p:nvPr/>
            </p:nvPicPr>
            <p:blipFill>
              <a:blip r:embed="rId45"/>
              <a:stretch>
                <a:fillRect/>
              </a:stretch>
            </p:blipFill>
            <p:spPr>
              <a:xfrm>
                <a:off x="1676253" y="2556081"/>
                <a:ext cx="24876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5" name="Freihand 224"/>
              <p14:cNvContentPartPr/>
              <p14:nvPr/>
            </p14:nvContentPartPr>
            <p14:xfrm>
              <a:off x="2681373" y="2582001"/>
              <a:ext cx="3498480" cy="2381040"/>
            </p14:xfrm>
          </p:contentPart>
        </mc:Choice>
        <mc:Fallback xmlns="">
          <p:pic>
            <p:nvPicPr>
              <p:cNvPr id="225" name="Freihand 224"/>
              <p:cNvPicPr/>
              <p:nvPr/>
            </p:nvPicPr>
            <p:blipFill>
              <a:blip r:embed="rId47"/>
              <a:stretch>
                <a:fillRect/>
              </a:stretch>
            </p:blipFill>
            <p:spPr>
              <a:xfrm>
                <a:off x="2667693" y="2572281"/>
                <a:ext cx="3525120" cy="2410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6" name="Freihand 225"/>
              <p14:cNvContentPartPr/>
              <p14:nvPr/>
            </p14:nvContentPartPr>
            <p14:xfrm>
              <a:off x="4467693" y="2518281"/>
              <a:ext cx="360" cy="360"/>
            </p14:xfrm>
          </p:contentPart>
        </mc:Choice>
        <mc:Fallback xmlns="">
          <p:pic>
            <p:nvPicPr>
              <p:cNvPr id="226" name="Freihand 225"/>
              <p:cNvPicPr/>
              <p:nvPr/>
            </p:nvPicPr>
            <p:blipFill>
              <a:blip r:embed="rId33"/>
              <a:stretch>
                <a:fillRect/>
              </a:stretch>
            </p:blipFill>
            <p:spPr>
              <a:xfrm>
                <a:off x="4450773" y="2501361"/>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7" name="Freihand 226"/>
              <p14:cNvContentPartPr/>
              <p14:nvPr/>
            </p14:nvContentPartPr>
            <p14:xfrm>
              <a:off x="2051733" y="3977001"/>
              <a:ext cx="4680" cy="31680"/>
            </p14:xfrm>
          </p:contentPart>
        </mc:Choice>
        <mc:Fallback xmlns="">
          <p:pic>
            <p:nvPicPr>
              <p:cNvPr id="227" name="Freihand 226"/>
              <p:cNvPicPr/>
              <p:nvPr/>
            </p:nvPicPr>
            <p:blipFill>
              <a:blip r:embed="rId50"/>
              <a:stretch>
                <a:fillRect/>
              </a:stretch>
            </p:blipFill>
            <p:spPr>
              <a:xfrm>
                <a:off x="2040213" y="3965481"/>
                <a:ext cx="27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28" name="Freihand 227"/>
              <p14:cNvContentPartPr/>
              <p14:nvPr/>
            </p14:nvContentPartPr>
            <p14:xfrm>
              <a:off x="1997733" y="4937841"/>
              <a:ext cx="678240" cy="1200600"/>
            </p14:xfrm>
          </p:contentPart>
        </mc:Choice>
        <mc:Fallback xmlns="">
          <p:pic>
            <p:nvPicPr>
              <p:cNvPr id="228" name="Freihand 227"/>
              <p:cNvPicPr/>
              <p:nvPr/>
            </p:nvPicPr>
            <p:blipFill>
              <a:blip r:embed="rId52"/>
              <a:stretch>
                <a:fillRect/>
              </a:stretch>
            </p:blipFill>
            <p:spPr>
              <a:xfrm>
                <a:off x="1981173" y="4923081"/>
                <a:ext cx="709920" cy="1232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9" name="Freihand 228"/>
              <p14:cNvContentPartPr/>
              <p14:nvPr/>
            </p14:nvContentPartPr>
            <p14:xfrm>
              <a:off x="8123493" y="5237721"/>
              <a:ext cx="11160" cy="20880"/>
            </p14:xfrm>
          </p:contentPart>
        </mc:Choice>
        <mc:Fallback xmlns="">
          <p:pic>
            <p:nvPicPr>
              <p:cNvPr id="229" name="Freihand 228"/>
              <p:cNvPicPr/>
              <p:nvPr/>
            </p:nvPicPr>
            <p:blipFill>
              <a:blip r:embed="rId54"/>
              <a:stretch>
                <a:fillRect/>
              </a:stretch>
            </p:blipFill>
            <p:spPr>
              <a:xfrm>
                <a:off x="8106573" y="5220801"/>
                <a:ext cx="45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2" name="Freihand 231"/>
              <p14:cNvContentPartPr/>
              <p14:nvPr/>
            </p14:nvContentPartPr>
            <p14:xfrm>
              <a:off x="4642293" y="4829121"/>
              <a:ext cx="1607400" cy="1737000"/>
            </p14:xfrm>
          </p:contentPart>
        </mc:Choice>
        <mc:Fallback xmlns="">
          <p:pic>
            <p:nvPicPr>
              <p:cNvPr id="232" name="Freihand 231"/>
              <p:cNvPicPr/>
              <p:nvPr/>
            </p:nvPicPr>
            <p:blipFill>
              <a:blip r:embed="rId56"/>
              <a:stretch>
                <a:fillRect/>
              </a:stretch>
            </p:blipFill>
            <p:spPr>
              <a:xfrm>
                <a:off x="4626453" y="4806801"/>
                <a:ext cx="1641240" cy="1778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34" name="Freihand 233"/>
              <p14:cNvContentPartPr/>
              <p14:nvPr/>
            </p14:nvContentPartPr>
            <p14:xfrm>
              <a:off x="7900653" y="6188121"/>
              <a:ext cx="30600" cy="16560"/>
            </p14:xfrm>
          </p:contentPart>
        </mc:Choice>
        <mc:Fallback xmlns="">
          <p:pic>
            <p:nvPicPr>
              <p:cNvPr id="234" name="Freihand 233"/>
              <p:cNvPicPr/>
              <p:nvPr/>
            </p:nvPicPr>
            <p:blipFill>
              <a:blip r:embed="rId58"/>
              <a:stretch>
                <a:fillRect/>
              </a:stretch>
            </p:blipFill>
            <p:spPr>
              <a:xfrm>
                <a:off x="7883733" y="6171201"/>
                <a:ext cx="64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56" name="Freihand 255"/>
              <p14:cNvContentPartPr/>
              <p14:nvPr/>
            </p14:nvContentPartPr>
            <p14:xfrm>
              <a:off x="5163933" y="3028401"/>
              <a:ext cx="623160" cy="1286280"/>
            </p14:xfrm>
          </p:contentPart>
        </mc:Choice>
        <mc:Fallback xmlns="">
          <p:pic>
            <p:nvPicPr>
              <p:cNvPr id="256" name="Freihand 255"/>
              <p:cNvPicPr/>
              <p:nvPr/>
            </p:nvPicPr>
            <p:blipFill>
              <a:blip r:embed="rId60"/>
              <a:stretch>
                <a:fillRect/>
              </a:stretch>
            </p:blipFill>
            <p:spPr>
              <a:xfrm>
                <a:off x="5150613" y="3015441"/>
                <a:ext cx="650520" cy="1314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7" name="Freihand 256"/>
              <p14:cNvContentPartPr/>
              <p14:nvPr/>
            </p14:nvContentPartPr>
            <p14:xfrm>
              <a:off x="5242053" y="2093121"/>
              <a:ext cx="2814120" cy="1603800"/>
            </p14:xfrm>
          </p:contentPart>
        </mc:Choice>
        <mc:Fallback xmlns="">
          <p:pic>
            <p:nvPicPr>
              <p:cNvPr id="257" name="Freihand 256"/>
              <p:cNvPicPr/>
              <p:nvPr/>
            </p:nvPicPr>
            <p:blipFill>
              <a:blip r:embed="rId62"/>
              <a:stretch>
                <a:fillRect/>
              </a:stretch>
            </p:blipFill>
            <p:spPr>
              <a:xfrm>
                <a:off x="5226933" y="2077281"/>
                <a:ext cx="2844720" cy="1629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58" name="Freihand 257"/>
              <p14:cNvContentPartPr/>
              <p14:nvPr/>
            </p14:nvContentPartPr>
            <p14:xfrm>
              <a:off x="5992293" y="3484881"/>
              <a:ext cx="1984680" cy="842760"/>
            </p14:xfrm>
          </p:contentPart>
        </mc:Choice>
        <mc:Fallback xmlns="">
          <p:pic>
            <p:nvPicPr>
              <p:cNvPr id="258" name="Freihand 257"/>
              <p:cNvPicPr/>
              <p:nvPr/>
            </p:nvPicPr>
            <p:blipFill>
              <a:blip r:embed="rId64"/>
              <a:stretch>
                <a:fillRect/>
              </a:stretch>
            </p:blipFill>
            <p:spPr>
              <a:xfrm>
                <a:off x="5974293" y="3467241"/>
                <a:ext cx="2020320" cy="878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59" name="Freihand 258"/>
              <p14:cNvContentPartPr/>
              <p14:nvPr/>
            </p14:nvContentPartPr>
            <p14:xfrm>
              <a:off x="8020893" y="2521161"/>
              <a:ext cx="2952720" cy="2020320"/>
            </p14:xfrm>
          </p:contentPart>
        </mc:Choice>
        <mc:Fallback xmlns="">
          <p:pic>
            <p:nvPicPr>
              <p:cNvPr id="259" name="Freihand 258"/>
              <p:cNvPicPr/>
              <p:nvPr/>
            </p:nvPicPr>
            <p:blipFill>
              <a:blip r:embed="rId66"/>
              <a:stretch>
                <a:fillRect/>
              </a:stretch>
            </p:blipFill>
            <p:spPr>
              <a:xfrm>
                <a:off x="8003973" y="2507121"/>
                <a:ext cx="2986560" cy="2051280"/>
              </a:xfrm>
              <a:prstGeom prst="rect">
                <a:avLst/>
              </a:prstGeom>
            </p:spPr>
          </p:pic>
        </mc:Fallback>
      </mc:AlternateContent>
    </p:spTree>
    <p:extLst>
      <p:ext uri="{BB962C8B-B14F-4D97-AF65-F5344CB8AC3E}">
        <p14:creationId xmlns:p14="http://schemas.microsoft.com/office/powerpoint/2010/main" val="1365176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smtClean="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smtClean="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smtClean="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smtClean="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smtClean="0"/>
              <a:t>Neoklassische Modell des allgemeinen Gleichgewichts</a:t>
            </a:r>
            <a:endParaRPr lang="de-DE" sz="3266" dirty="0">
              <a:latin typeface="Arial" pitchFamily="18"/>
              <a:ea typeface="Droid Sans Fallback" pitchFamily="2"/>
              <a:cs typeface="Lohit Hindi" pitchFamily="2"/>
            </a:endParaRPr>
          </a:p>
        </p:txBody>
      </p:sp>
      <p:sp>
        <p:nvSpPr>
          <p:cNvPr id="49" name="Rechteck 4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56" name="Gerade Verbindung mit Pfeil 55"/>
          <p:cNvCxnSpPr/>
          <p:nvPr/>
        </p:nvCxnSpPr>
        <p:spPr>
          <a:xfrm>
            <a:off x="2982555" y="2996882"/>
            <a:ext cx="33234" cy="18049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8">
            <p14:nvContentPartPr>
              <p14:cNvPr id="11" name="Freihand 10"/>
              <p14:cNvContentPartPr/>
              <p14:nvPr/>
            </p14:nvContentPartPr>
            <p14:xfrm>
              <a:off x="2972253" y="3025185"/>
              <a:ext cx="62640" cy="1738440"/>
            </p14:xfrm>
          </p:contentPart>
        </mc:Choice>
        <mc:Fallback xmlns="">
          <p:pic>
            <p:nvPicPr>
              <p:cNvPr id="11" name="Freihand 10"/>
              <p:cNvPicPr/>
              <p:nvPr/>
            </p:nvPicPr>
            <p:blipFill>
              <a:blip r:embed="rId9"/>
              <a:stretch>
                <a:fillRect/>
              </a:stretch>
            </p:blipFill>
            <p:spPr>
              <a:xfrm>
                <a:off x="2960013" y="3016545"/>
                <a:ext cx="89640" cy="176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p14:cNvContentPartPr/>
              <p14:nvPr/>
            </p14:nvContentPartPr>
            <p14:xfrm>
              <a:off x="309333" y="3008985"/>
              <a:ext cx="2671920" cy="66960"/>
            </p14:xfrm>
          </p:contentPart>
        </mc:Choice>
        <mc:Fallback xmlns="">
          <p:pic>
            <p:nvPicPr>
              <p:cNvPr id="15" name="Freihand 14"/>
              <p:cNvPicPr/>
              <p:nvPr/>
            </p:nvPicPr>
            <p:blipFill>
              <a:blip r:embed="rId11"/>
              <a:stretch>
                <a:fillRect/>
              </a:stretch>
            </p:blipFill>
            <p:spPr>
              <a:xfrm>
                <a:off x="296013" y="2994945"/>
                <a:ext cx="2693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Freihand 18"/>
              <p14:cNvContentPartPr/>
              <p14:nvPr/>
            </p14:nvContentPartPr>
            <p14:xfrm>
              <a:off x="1703973" y="3239385"/>
              <a:ext cx="1071000" cy="1228320"/>
            </p14:xfrm>
          </p:contentPart>
        </mc:Choice>
        <mc:Fallback xmlns="">
          <p:pic>
            <p:nvPicPr>
              <p:cNvPr id="19" name="Freihand 18"/>
              <p:cNvPicPr/>
              <p:nvPr/>
            </p:nvPicPr>
            <p:blipFill>
              <a:blip r:embed="rId13"/>
              <a:stretch>
                <a:fillRect/>
              </a:stretch>
            </p:blipFill>
            <p:spPr>
              <a:xfrm>
                <a:off x="1687053" y="3225345"/>
                <a:ext cx="1100520" cy="1259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Freihand 22"/>
              <p14:cNvContentPartPr/>
              <p14:nvPr/>
            </p14:nvContentPartPr>
            <p14:xfrm>
              <a:off x="207453" y="2813505"/>
              <a:ext cx="316800" cy="346320"/>
            </p14:xfrm>
          </p:contentPart>
        </mc:Choice>
        <mc:Fallback xmlns="">
          <p:pic>
            <p:nvPicPr>
              <p:cNvPr id="23" name="Freihand 22"/>
              <p:cNvPicPr/>
              <p:nvPr/>
            </p:nvPicPr>
            <p:blipFill>
              <a:blip r:embed="rId15"/>
              <a:stretch>
                <a:fillRect/>
              </a:stretch>
            </p:blipFill>
            <p:spPr>
              <a:xfrm>
                <a:off x="187293" y="2802345"/>
                <a:ext cx="3481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Freihand 24"/>
              <p14:cNvContentPartPr/>
              <p14:nvPr/>
            </p14:nvContentPartPr>
            <p14:xfrm>
              <a:off x="1593813" y="3307065"/>
              <a:ext cx="1103040" cy="963360"/>
            </p14:xfrm>
          </p:contentPart>
        </mc:Choice>
        <mc:Fallback xmlns="">
          <p:pic>
            <p:nvPicPr>
              <p:cNvPr id="25" name="Freihand 24"/>
              <p:cNvPicPr/>
              <p:nvPr/>
            </p:nvPicPr>
            <p:blipFill>
              <a:blip r:embed="rId17"/>
              <a:stretch>
                <a:fillRect/>
              </a:stretch>
            </p:blipFill>
            <p:spPr>
              <a:xfrm>
                <a:off x="1577973" y="3293025"/>
                <a:ext cx="1133640" cy="995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1" name="Freihand 100"/>
              <p14:cNvContentPartPr/>
              <p14:nvPr/>
            </p14:nvContentPartPr>
            <p14:xfrm>
              <a:off x="1982973" y="1156425"/>
              <a:ext cx="2486880" cy="2855160"/>
            </p14:xfrm>
          </p:contentPart>
        </mc:Choice>
        <mc:Fallback xmlns="">
          <p:pic>
            <p:nvPicPr>
              <p:cNvPr id="101" name="Freihand 100"/>
              <p:cNvPicPr/>
              <p:nvPr/>
            </p:nvPicPr>
            <p:blipFill>
              <a:blip r:embed="rId19"/>
              <a:stretch>
                <a:fillRect/>
              </a:stretch>
            </p:blipFill>
            <p:spPr>
              <a:xfrm>
                <a:off x="1961013" y="1149585"/>
                <a:ext cx="2526480" cy="288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1" name="Freihand 110"/>
              <p14:cNvContentPartPr/>
              <p14:nvPr/>
            </p14:nvContentPartPr>
            <p14:xfrm>
              <a:off x="4212453" y="1186305"/>
              <a:ext cx="80280" cy="1997640"/>
            </p14:xfrm>
          </p:contentPart>
        </mc:Choice>
        <mc:Fallback xmlns="">
          <p:pic>
            <p:nvPicPr>
              <p:cNvPr id="111" name="Freihand 110"/>
              <p:cNvPicPr/>
              <p:nvPr/>
            </p:nvPicPr>
            <p:blipFill>
              <a:blip r:embed="rId21"/>
              <a:stretch>
                <a:fillRect/>
              </a:stretch>
            </p:blipFill>
            <p:spPr>
              <a:xfrm>
                <a:off x="4196613" y="1168305"/>
                <a:ext cx="112320" cy="203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 name="Freihand 114"/>
              <p14:cNvContentPartPr/>
              <p14:nvPr/>
            </p14:nvContentPartPr>
            <p14:xfrm>
              <a:off x="4060533" y="973185"/>
              <a:ext cx="1438200" cy="122040"/>
            </p14:xfrm>
          </p:contentPart>
        </mc:Choice>
        <mc:Fallback xmlns="">
          <p:pic>
            <p:nvPicPr>
              <p:cNvPr id="115" name="Freihand 114"/>
              <p:cNvPicPr/>
              <p:nvPr/>
            </p:nvPicPr>
            <p:blipFill>
              <a:blip r:embed="rId23"/>
              <a:stretch>
                <a:fillRect/>
              </a:stretch>
            </p:blipFill>
            <p:spPr>
              <a:xfrm>
                <a:off x="4042893" y="952665"/>
                <a:ext cx="1476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 name="Freihand 122"/>
              <p14:cNvContentPartPr/>
              <p14:nvPr/>
            </p14:nvContentPartPr>
            <p14:xfrm>
              <a:off x="3147213" y="967065"/>
              <a:ext cx="2669400" cy="1738080"/>
            </p14:xfrm>
          </p:contentPart>
        </mc:Choice>
        <mc:Fallback xmlns="">
          <p:pic>
            <p:nvPicPr>
              <p:cNvPr id="123" name="Freihand 122"/>
              <p:cNvPicPr/>
              <p:nvPr/>
            </p:nvPicPr>
            <p:blipFill>
              <a:blip r:embed="rId25"/>
              <a:stretch>
                <a:fillRect/>
              </a:stretch>
            </p:blipFill>
            <p:spPr>
              <a:xfrm>
                <a:off x="3132093" y="950865"/>
                <a:ext cx="2706480" cy="1776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5" name="Freihand 144"/>
              <p14:cNvContentPartPr/>
              <p14:nvPr/>
            </p14:nvContentPartPr>
            <p14:xfrm>
              <a:off x="6769893" y="1773105"/>
              <a:ext cx="2028240" cy="2187000"/>
            </p14:xfrm>
          </p:contentPart>
        </mc:Choice>
        <mc:Fallback xmlns="">
          <p:pic>
            <p:nvPicPr>
              <p:cNvPr id="145" name="Freihand 144"/>
              <p:cNvPicPr/>
              <p:nvPr/>
            </p:nvPicPr>
            <p:blipFill>
              <a:blip r:embed="rId27"/>
              <a:stretch>
                <a:fillRect/>
              </a:stretch>
            </p:blipFill>
            <p:spPr>
              <a:xfrm>
                <a:off x="6751533" y="1753305"/>
                <a:ext cx="2057760" cy="2224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0" name="Freihand 169"/>
              <p14:cNvContentPartPr/>
              <p14:nvPr/>
            </p14:nvContentPartPr>
            <p14:xfrm>
              <a:off x="7458213" y="2230665"/>
              <a:ext cx="780120" cy="654120"/>
            </p14:xfrm>
          </p:contentPart>
        </mc:Choice>
        <mc:Fallback xmlns="">
          <p:pic>
            <p:nvPicPr>
              <p:cNvPr id="170" name="Freihand 169"/>
              <p:cNvPicPr/>
              <p:nvPr/>
            </p:nvPicPr>
            <p:blipFill>
              <a:blip r:embed="rId29"/>
              <a:stretch>
                <a:fillRect/>
              </a:stretch>
            </p:blipFill>
            <p:spPr>
              <a:xfrm>
                <a:off x="7442373" y="2218425"/>
                <a:ext cx="814680" cy="685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1" name="Freihand 180"/>
              <p14:cNvContentPartPr/>
              <p14:nvPr/>
            </p14:nvContentPartPr>
            <p14:xfrm>
              <a:off x="2180253" y="3079185"/>
              <a:ext cx="50760" cy="874800"/>
            </p14:xfrm>
          </p:contentPart>
        </mc:Choice>
        <mc:Fallback xmlns="">
          <p:pic>
            <p:nvPicPr>
              <p:cNvPr id="181" name="Freihand 180"/>
              <p:cNvPicPr/>
              <p:nvPr/>
            </p:nvPicPr>
            <p:blipFill>
              <a:blip r:embed="rId31"/>
              <a:stretch>
                <a:fillRect/>
              </a:stretch>
            </p:blipFill>
            <p:spPr>
              <a:xfrm>
                <a:off x="2161533" y="3060825"/>
                <a:ext cx="8064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6" name="Freihand 185"/>
              <p14:cNvContentPartPr/>
              <p14:nvPr/>
            </p14:nvContentPartPr>
            <p14:xfrm>
              <a:off x="165693" y="2994585"/>
              <a:ext cx="2763360" cy="146160"/>
            </p14:xfrm>
          </p:contentPart>
        </mc:Choice>
        <mc:Fallback xmlns="">
          <p:pic>
            <p:nvPicPr>
              <p:cNvPr id="186" name="Freihand 185"/>
              <p:cNvPicPr/>
              <p:nvPr/>
            </p:nvPicPr>
            <p:blipFill>
              <a:blip r:embed="rId33"/>
              <a:stretch>
                <a:fillRect/>
              </a:stretch>
            </p:blipFill>
            <p:spPr>
              <a:xfrm>
                <a:off x="145173" y="2986305"/>
                <a:ext cx="2793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6" name="Freihand 215"/>
              <p14:cNvContentPartPr/>
              <p14:nvPr/>
            </p14:nvContentPartPr>
            <p14:xfrm>
              <a:off x="9764733" y="5713305"/>
              <a:ext cx="360" cy="360"/>
            </p14:xfrm>
          </p:contentPart>
        </mc:Choice>
        <mc:Fallback xmlns="">
          <p:pic>
            <p:nvPicPr>
              <p:cNvPr id="216" name="Freihand 215"/>
              <p:cNvPicPr/>
              <p:nvPr/>
            </p:nvPicPr>
            <p:blipFill>
              <a:blip r:embed="rId35"/>
              <a:stretch>
                <a:fillRect/>
              </a:stretch>
            </p:blipFill>
            <p:spPr>
              <a:xfrm>
                <a:off x="9747813" y="5696385"/>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8" name="Freihand 217"/>
              <p14:cNvContentPartPr/>
              <p14:nvPr/>
            </p14:nvContentPartPr>
            <p14:xfrm>
              <a:off x="2382573" y="897225"/>
              <a:ext cx="967680" cy="1343160"/>
            </p14:xfrm>
          </p:contentPart>
        </mc:Choice>
        <mc:Fallback xmlns="">
          <p:pic>
            <p:nvPicPr>
              <p:cNvPr id="218" name="Freihand 217"/>
              <p:cNvPicPr/>
              <p:nvPr/>
            </p:nvPicPr>
            <p:blipFill>
              <a:blip r:embed="rId37"/>
              <a:stretch>
                <a:fillRect/>
              </a:stretch>
            </p:blipFill>
            <p:spPr>
              <a:xfrm>
                <a:off x="2366373" y="881745"/>
                <a:ext cx="1000800" cy="1378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9" name="Freihand 218"/>
              <p14:cNvContentPartPr/>
              <p14:nvPr/>
            </p14:nvContentPartPr>
            <p14:xfrm>
              <a:off x="7885173" y="3594705"/>
              <a:ext cx="646200" cy="1295640"/>
            </p14:xfrm>
          </p:contentPart>
        </mc:Choice>
        <mc:Fallback xmlns="">
          <p:pic>
            <p:nvPicPr>
              <p:cNvPr id="219" name="Freihand 218"/>
              <p:cNvPicPr/>
              <p:nvPr/>
            </p:nvPicPr>
            <p:blipFill>
              <a:blip r:embed="rId39"/>
              <a:stretch>
                <a:fillRect/>
              </a:stretch>
            </p:blipFill>
            <p:spPr>
              <a:xfrm>
                <a:off x="7868253" y="3578145"/>
                <a:ext cx="683640" cy="1329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7" name="Freihand 226"/>
              <p14:cNvContentPartPr/>
              <p14:nvPr/>
            </p14:nvContentPartPr>
            <p14:xfrm>
              <a:off x="4136133" y="407985"/>
              <a:ext cx="7086960" cy="2022840"/>
            </p14:xfrm>
          </p:contentPart>
        </mc:Choice>
        <mc:Fallback xmlns="">
          <p:pic>
            <p:nvPicPr>
              <p:cNvPr id="227" name="Freihand 226"/>
              <p:cNvPicPr/>
              <p:nvPr/>
            </p:nvPicPr>
            <p:blipFill>
              <a:blip r:embed="rId41"/>
              <a:stretch>
                <a:fillRect/>
              </a:stretch>
            </p:blipFill>
            <p:spPr>
              <a:xfrm>
                <a:off x="4115253" y="387825"/>
                <a:ext cx="7125480" cy="2058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8" name="Freihand 237"/>
              <p14:cNvContentPartPr/>
              <p14:nvPr/>
            </p14:nvContentPartPr>
            <p14:xfrm>
              <a:off x="10689573" y="1016025"/>
              <a:ext cx="444240" cy="997200"/>
            </p14:xfrm>
          </p:contentPart>
        </mc:Choice>
        <mc:Fallback xmlns="">
          <p:pic>
            <p:nvPicPr>
              <p:cNvPr id="238" name="Freihand 237"/>
              <p:cNvPicPr/>
              <p:nvPr/>
            </p:nvPicPr>
            <p:blipFill>
              <a:blip r:embed="rId43"/>
              <a:stretch>
                <a:fillRect/>
              </a:stretch>
            </p:blipFill>
            <p:spPr>
              <a:xfrm>
                <a:off x="10673013" y="1003425"/>
                <a:ext cx="477720" cy="1022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6" name="Freihand 245"/>
              <p14:cNvContentPartPr/>
              <p14:nvPr/>
            </p14:nvContentPartPr>
            <p14:xfrm>
              <a:off x="959133" y="1307985"/>
              <a:ext cx="1767240" cy="1522440"/>
            </p14:xfrm>
          </p:contentPart>
        </mc:Choice>
        <mc:Fallback xmlns="">
          <p:pic>
            <p:nvPicPr>
              <p:cNvPr id="246" name="Freihand 245"/>
              <p:cNvPicPr/>
              <p:nvPr/>
            </p:nvPicPr>
            <p:blipFill>
              <a:blip r:embed="rId45"/>
              <a:stretch>
                <a:fillRect/>
              </a:stretch>
            </p:blipFill>
            <p:spPr>
              <a:xfrm>
                <a:off x="945453" y="1289625"/>
                <a:ext cx="1799280" cy="1555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9" name="Freihand 258"/>
              <p14:cNvContentPartPr/>
              <p14:nvPr/>
            </p14:nvContentPartPr>
            <p14:xfrm>
              <a:off x="3977013" y="2737905"/>
              <a:ext cx="736920" cy="934200"/>
            </p14:xfrm>
          </p:contentPart>
        </mc:Choice>
        <mc:Fallback xmlns="">
          <p:pic>
            <p:nvPicPr>
              <p:cNvPr id="259" name="Freihand 258"/>
              <p:cNvPicPr/>
              <p:nvPr/>
            </p:nvPicPr>
            <p:blipFill>
              <a:blip r:embed="rId47"/>
              <a:stretch>
                <a:fillRect/>
              </a:stretch>
            </p:blipFill>
            <p:spPr>
              <a:xfrm>
                <a:off x="3957573" y="2720625"/>
                <a:ext cx="77328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0" name="Freihand 259"/>
              <p14:cNvContentPartPr/>
              <p14:nvPr/>
            </p14:nvContentPartPr>
            <p14:xfrm>
              <a:off x="1215813" y="3268185"/>
              <a:ext cx="439560" cy="1451520"/>
            </p14:xfrm>
          </p:contentPart>
        </mc:Choice>
        <mc:Fallback xmlns="">
          <p:pic>
            <p:nvPicPr>
              <p:cNvPr id="260" name="Freihand 259"/>
              <p:cNvPicPr/>
              <p:nvPr/>
            </p:nvPicPr>
            <p:blipFill>
              <a:blip r:embed="rId49"/>
              <a:stretch>
                <a:fillRect/>
              </a:stretch>
            </p:blipFill>
            <p:spPr>
              <a:xfrm>
                <a:off x="1205373" y="3250185"/>
                <a:ext cx="466560" cy="1486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0" name="Freihand 269"/>
              <p14:cNvContentPartPr/>
              <p14:nvPr/>
            </p14:nvContentPartPr>
            <p14:xfrm>
              <a:off x="6767733" y="1716945"/>
              <a:ext cx="969480" cy="693000"/>
            </p14:xfrm>
          </p:contentPart>
        </mc:Choice>
        <mc:Fallback xmlns="">
          <p:pic>
            <p:nvPicPr>
              <p:cNvPr id="270" name="Freihand 269"/>
              <p:cNvPicPr/>
              <p:nvPr/>
            </p:nvPicPr>
            <p:blipFill>
              <a:blip r:embed="rId51"/>
              <a:stretch>
                <a:fillRect/>
              </a:stretch>
            </p:blipFill>
            <p:spPr>
              <a:xfrm>
                <a:off x="6755133" y="1700745"/>
                <a:ext cx="100332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1" name="Freihand 270"/>
              <p14:cNvContentPartPr/>
              <p14:nvPr/>
            </p14:nvContentPartPr>
            <p14:xfrm>
              <a:off x="9318693" y="1211505"/>
              <a:ext cx="1323000" cy="775440"/>
            </p14:xfrm>
          </p:contentPart>
        </mc:Choice>
        <mc:Fallback xmlns="">
          <p:pic>
            <p:nvPicPr>
              <p:cNvPr id="271" name="Freihand 270"/>
              <p:cNvPicPr/>
              <p:nvPr/>
            </p:nvPicPr>
            <p:blipFill>
              <a:blip r:embed="rId53"/>
              <a:stretch>
                <a:fillRect/>
              </a:stretch>
            </p:blipFill>
            <p:spPr>
              <a:xfrm>
                <a:off x="9304293" y="1201425"/>
                <a:ext cx="134892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1" name="Freihand 280"/>
              <p14:cNvContentPartPr/>
              <p14:nvPr/>
            </p14:nvContentPartPr>
            <p14:xfrm>
              <a:off x="5717973" y="2753025"/>
              <a:ext cx="2631960" cy="2686320"/>
            </p14:xfrm>
          </p:contentPart>
        </mc:Choice>
        <mc:Fallback xmlns="">
          <p:pic>
            <p:nvPicPr>
              <p:cNvPr id="281" name="Freihand 280"/>
              <p:cNvPicPr/>
              <p:nvPr/>
            </p:nvPicPr>
            <p:blipFill>
              <a:blip r:embed="rId55"/>
              <a:stretch>
                <a:fillRect/>
              </a:stretch>
            </p:blipFill>
            <p:spPr>
              <a:xfrm>
                <a:off x="5701053" y="2735745"/>
                <a:ext cx="2669760" cy="2722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8" name="Freihand 297"/>
              <p14:cNvContentPartPr/>
              <p14:nvPr/>
            </p14:nvContentPartPr>
            <p14:xfrm>
              <a:off x="5747133" y="3718185"/>
              <a:ext cx="10080" cy="27720"/>
            </p14:xfrm>
          </p:contentPart>
        </mc:Choice>
        <mc:Fallback xmlns="">
          <p:pic>
            <p:nvPicPr>
              <p:cNvPr id="298" name="Freihand 297"/>
              <p:cNvPicPr/>
              <p:nvPr/>
            </p:nvPicPr>
            <p:blipFill>
              <a:blip r:embed="rId57"/>
              <a:stretch>
                <a:fillRect/>
              </a:stretch>
            </p:blipFill>
            <p:spPr>
              <a:xfrm>
                <a:off x="5730213" y="3701265"/>
                <a:ext cx="43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99" name="Freihand 298"/>
              <p14:cNvContentPartPr/>
              <p14:nvPr/>
            </p14:nvContentPartPr>
            <p14:xfrm>
              <a:off x="4758213" y="1751145"/>
              <a:ext cx="663120" cy="3529080"/>
            </p14:xfrm>
          </p:contentPart>
        </mc:Choice>
        <mc:Fallback xmlns="">
          <p:pic>
            <p:nvPicPr>
              <p:cNvPr id="299" name="Freihand 298"/>
              <p:cNvPicPr/>
              <p:nvPr/>
            </p:nvPicPr>
            <p:blipFill>
              <a:blip r:embed="rId59"/>
              <a:stretch>
                <a:fillRect/>
              </a:stretch>
            </p:blipFill>
            <p:spPr>
              <a:xfrm>
                <a:off x="4744533" y="1732065"/>
                <a:ext cx="694080" cy="3560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5" name="Freihand 304"/>
              <p14:cNvContentPartPr/>
              <p14:nvPr/>
            </p14:nvContentPartPr>
            <p14:xfrm>
              <a:off x="3461133" y="536865"/>
              <a:ext cx="2410200" cy="1916280"/>
            </p14:xfrm>
          </p:contentPart>
        </mc:Choice>
        <mc:Fallback xmlns="">
          <p:pic>
            <p:nvPicPr>
              <p:cNvPr id="305" name="Freihand 304"/>
              <p:cNvPicPr/>
              <p:nvPr/>
            </p:nvPicPr>
            <p:blipFill>
              <a:blip r:embed="rId61"/>
              <a:stretch>
                <a:fillRect/>
              </a:stretch>
            </p:blipFill>
            <p:spPr>
              <a:xfrm>
                <a:off x="3447093" y="522825"/>
                <a:ext cx="2446920" cy="1953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6" name="Freihand 305"/>
              <p14:cNvContentPartPr/>
              <p14:nvPr/>
            </p14:nvContentPartPr>
            <p14:xfrm>
              <a:off x="3195453" y="5170065"/>
              <a:ext cx="1645560" cy="1513080"/>
            </p14:xfrm>
          </p:contentPart>
        </mc:Choice>
        <mc:Fallback xmlns="">
          <p:pic>
            <p:nvPicPr>
              <p:cNvPr id="306" name="Freihand 305"/>
              <p:cNvPicPr/>
              <p:nvPr/>
            </p:nvPicPr>
            <p:blipFill>
              <a:blip r:embed="rId63"/>
              <a:stretch>
                <a:fillRect/>
              </a:stretch>
            </p:blipFill>
            <p:spPr>
              <a:xfrm>
                <a:off x="3173853" y="5150625"/>
                <a:ext cx="1681920" cy="1554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7" name="Freihand 306"/>
              <p14:cNvContentPartPr/>
              <p14:nvPr/>
            </p14:nvContentPartPr>
            <p14:xfrm>
              <a:off x="4360413" y="3762105"/>
              <a:ext cx="4077000" cy="2807280"/>
            </p14:xfrm>
          </p:contentPart>
        </mc:Choice>
        <mc:Fallback xmlns="">
          <p:pic>
            <p:nvPicPr>
              <p:cNvPr id="307" name="Freihand 306"/>
              <p:cNvPicPr/>
              <p:nvPr/>
            </p:nvPicPr>
            <p:blipFill>
              <a:blip r:embed="rId65"/>
              <a:stretch>
                <a:fillRect/>
              </a:stretch>
            </p:blipFill>
            <p:spPr>
              <a:xfrm>
                <a:off x="4345653" y="3739785"/>
                <a:ext cx="4101480" cy="2849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4" name="Freihand 313"/>
              <p14:cNvContentPartPr/>
              <p14:nvPr/>
            </p14:nvContentPartPr>
            <p14:xfrm>
              <a:off x="814413" y="1274505"/>
              <a:ext cx="1530360" cy="1085040"/>
            </p14:xfrm>
          </p:contentPart>
        </mc:Choice>
        <mc:Fallback xmlns="">
          <p:pic>
            <p:nvPicPr>
              <p:cNvPr id="314" name="Freihand 313"/>
              <p:cNvPicPr/>
              <p:nvPr/>
            </p:nvPicPr>
            <p:blipFill>
              <a:blip r:embed="rId67"/>
              <a:stretch>
                <a:fillRect/>
              </a:stretch>
            </p:blipFill>
            <p:spPr>
              <a:xfrm>
                <a:off x="806133" y="1256505"/>
                <a:ext cx="1556640"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3" name="Freihand 322"/>
              <p14:cNvContentPartPr/>
              <p14:nvPr/>
            </p14:nvContentPartPr>
            <p14:xfrm>
              <a:off x="1781373" y="2350545"/>
              <a:ext cx="1136880" cy="1541880"/>
            </p14:xfrm>
          </p:contentPart>
        </mc:Choice>
        <mc:Fallback xmlns="">
          <p:pic>
            <p:nvPicPr>
              <p:cNvPr id="323" name="Freihand 322"/>
              <p:cNvPicPr/>
              <p:nvPr/>
            </p:nvPicPr>
            <p:blipFill>
              <a:blip r:embed="rId69"/>
              <a:stretch>
                <a:fillRect/>
              </a:stretch>
            </p:blipFill>
            <p:spPr>
              <a:xfrm>
                <a:off x="1765173" y="2332905"/>
                <a:ext cx="1164240" cy="1572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24" name="Freihand 323"/>
              <p14:cNvContentPartPr/>
              <p14:nvPr/>
            </p14:nvContentPartPr>
            <p14:xfrm>
              <a:off x="2993853" y="3038865"/>
              <a:ext cx="2320920" cy="1377360"/>
            </p14:xfrm>
          </p:contentPart>
        </mc:Choice>
        <mc:Fallback xmlns="">
          <p:pic>
            <p:nvPicPr>
              <p:cNvPr id="324" name="Freihand 323"/>
              <p:cNvPicPr/>
              <p:nvPr/>
            </p:nvPicPr>
            <p:blipFill>
              <a:blip r:embed="rId71"/>
              <a:stretch>
                <a:fillRect/>
              </a:stretch>
            </p:blipFill>
            <p:spPr>
              <a:xfrm>
                <a:off x="2979813" y="3025545"/>
                <a:ext cx="2351880" cy="1413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25" name="Freihand 324"/>
              <p14:cNvContentPartPr/>
              <p14:nvPr/>
            </p14:nvContentPartPr>
            <p14:xfrm>
              <a:off x="2951733" y="4204905"/>
              <a:ext cx="767520" cy="1518840"/>
            </p14:xfrm>
          </p:contentPart>
        </mc:Choice>
        <mc:Fallback xmlns="">
          <p:pic>
            <p:nvPicPr>
              <p:cNvPr id="325" name="Freihand 324"/>
              <p:cNvPicPr/>
              <p:nvPr/>
            </p:nvPicPr>
            <p:blipFill>
              <a:blip r:embed="rId73"/>
              <a:stretch>
                <a:fillRect/>
              </a:stretch>
            </p:blipFill>
            <p:spPr>
              <a:xfrm>
                <a:off x="2932293" y="4189425"/>
                <a:ext cx="802440" cy="1554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43" name="Freihand 342"/>
              <p14:cNvContentPartPr/>
              <p14:nvPr/>
            </p14:nvContentPartPr>
            <p14:xfrm>
              <a:off x="2193573" y="2095305"/>
              <a:ext cx="2141280" cy="1871280"/>
            </p14:xfrm>
          </p:contentPart>
        </mc:Choice>
        <mc:Fallback xmlns="">
          <p:pic>
            <p:nvPicPr>
              <p:cNvPr id="343" name="Freihand 342"/>
              <p:cNvPicPr/>
              <p:nvPr/>
            </p:nvPicPr>
            <p:blipFill>
              <a:blip r:embed="rId75"/>
              <a:stretch>
                <a:fillRect/>
              </a:stretch>
            </p:blipFill>
            <p:spPr>
              <a:xfrm>
                <a:off x="2173053" y="2076585"/>
                <a:ext cx="2178360" cy="1910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52" name="Freihand 351"/>
              <p14:cNvContentPartPr/>
              <p14:nvPr/>
            </p14:nvContentPartPr>
            <p14:xfrm>
              <a:off x="2189253" y="3815025"/>
              <a:ext cx="2039400" cy="124560"/>
            </p14:xfrm>
          </p:contentPart>
        </mc:Choice>
        <mc:Fallback xmlns="">
          <p:pic>
            <p:nvPicPr>
              <p:cNvPr id="352" name="Freihand 351"/>
              <p:cNvPicPr/>
              <p:nvPr/>
            </p:nvPicPr>
            <p:blipFill>
              <a:blip r:embed="rId77"/>
              <a:stretch>
                <a:fillRect/>
              </a:stretch>
            </p:blipFill>
            <p:spPr>
              <a:xfrm>
                <a:off x="2169813" y="3795585"/>
                <a:ext cx="2078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53" name="Freihand 352"/>
              <p14:cNvContentPartPr/>
              <p14:nvPr/>
            </p14:nvContentPartPr>
            <p14:xfrm>
              <a:off x="1117893" y="4578585"/>
              <a:ext cx="1216080" cy="603000"/>
            </p14:xfrm>
          </p:contentPart>
        </mc:Choice>
        <mc:Fallback xmlns="">
          <p:pic>
            <p:nvPicPr>
              <p:cNvPr id="353" name="Freihand 352"/>
              <p:cNvPicPr/>
              <p:nvPr/>
            </p:nvPicPr>
            <p:blipFill>
              <a:blip r:embed="rId79"/>
              <a:stretch>
                <a:fillRect/>
              </a:stretch>
            </p:blipFill>
            <p:spPr>
              <a:xfrm>
                <a:off x="1100613" y="4557345"/>
                <a:ext cx="125172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54" name="Freihand 353"/>
              <p14:cNvContentPartPr/>
              <p14:nvPr/>
            </p14:nvContentPartPr>
            <p14:xfrm>
              <a:off x="2735373" y="3508305"/>
              <a:ext cx="501480" cy="1280880"/>
            </p14:xfrm>
          </p:contentPart>
        </mc:Choice>
        <mc:Fallback xmlns="">
          <p:pic>
            <p:nvPicPr>
              <p:cNvPr id="354" name="Freihand 353"/>
              <p:cNvPicPr/>
              <p:nvPr/>
            </p:nvPicPr>
            <p:blipFill>
              <a:blip r:embed="rId81"/>
              <a:stretch>
                <a:fillRect/>
              </a:stretch>
            </p:blipFill>
            <p:spPr>
              <a:xfrm>
                <a:off x="2718453" y="3490305"/>
                <a:ext cx="538560" cy="1314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55" name="Freihand 354"/>
              <p14:cNvContentPartPr/>
              <p14:nvPr/>
            </p14:nvContentPartPr>
            <p14:xfrm>
              <a:off x="1340373" y="5420985"/>
              <a:ext cx="2080080" cy="1130400"/>
            </p14:xfrm>
          </p:contentPart>
        </mc:Choice>
        <mc:Fallback xmlns="">
          <p:pic>
            <p:nvPicPr>
              <p:cNvPr id="355" name="Freihand 354"/>
              <p:cNvPicPr/>
              <p:nvPr/>
            </p:nvPicPr>
            <p:blipFill>
              <a:blip r:embed="rId83"/>
              <a:stretch>
                <a:fillRect/>
              </a:stretch>
            </p:blipFill>
            <p:spPr>
              <a:xfrm>
                <a:off x="1327413" y="5402265"/>
                <a:ext cx="2110320" cy="1169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57" name="Freihand 356"/>
              <p14:cNvContentPartPr/>
              <p14:nvPr/>
            </p14:nvContentPartPr>
            <p14:xfrm>
              <a:off x="2785773" y="1379625"/>
              <a:ext cx="407160" cy="637200"/>
            </p14:xfrm>
          </p:contentPart>
        </mc:Choice>
        <mc:Fallback xmlns="">
          <p:pic>
            <p:nvPicPr>
              <p:cNvPr id="357" name="Freihand 356"/>
              <p:cNvPicPr/>
              <p:nvPr/>
            </p:nvPicPr>
            <p:blipFill>
              <a:blip r:embed="rId85"/>
              <a:stretch>
                <a:fillRect/>
              </a:stretch>
            </p:blipFill>
            <p:spPr>
              <a:xfrm>
                <a:off x="2763453" y="1361625"/>
                <a:ext cx="450360" cy="676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59" name="Freihand 358"/>
              <p14:cNvContentPartPr/>
              <p14:nvPr/>
            </p14:nvContentPartPr>
            <p14:xfrm>
              <a:off x="2786493" y="1337865"/>
              <a:ext cx="399240" cy="714240"/>
            </p14:xfrm>
          </p:contentPart>
        </mc:Choice>
        <mc:Fallback xmlns="">
          <p:pic>
            <p:nvPicPr>
              <p:cNvPr id="359" name="Freihand 358"/>
              <p:cNvPicPr/>
              <p:nvPr/>
            </p:nvPicPr>
            <p:blipFill>
              <a:blip r:embed="rId87"/>
              <a:stretch>
                <a:fillRect/>
              </a:stretch>
            </p:blipFill>
            <p:spPr>
              <a:xfrm>
                <a:off x="2769933" y="1318065"/>
                <a:ext cx="433800" cy="753480"/>
              </a:xfrm>
              <a:prstGeom prst="rect">
                <a:avLst/>
              </a:prstGeom>
            </p:spPr>
          </p:pic>
        </mc:Fallback>
      </mc:AlternateContent>
    </p:spTree>
    <p:extLst>
      <p:ext uri="{BB962C8B-B14F-4D97-AF65-F5344CB8AC3E}">
        <p14:creationId xmlns:p14="http://schemas.microsoft.com/office/powerpoint/2010/main" val="236714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8" grpId="0"/>
      <p:bldP spid="46" grpId="0"/>
      <p:bldP spid="50" grpId="0"/>
      <p:bldP spid="59"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5027317" y="1916928"/>
                <a:ext cx="906640" cy="690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r>
                        <a:rPr lang="de-DE" sz="2400" b="0" i="1" smtClean="0">
                          <a:latin typeface="Cambria Math" panose="02040503050406030204" pitchFamily="18" charset="0"/>
                        </a:rPr>
                        <m:t>=</m:t>
                      </m:r>
                      <m:f>
                        <m:fPr>
                          <m:ctrlPr>
                            <a:rPr lang="de-DE" sz="2400" i="1" smtClean="0">
                              <a:latin typeface="Cambria Math" panose="02040503050406030204" pitchFamily="18" charset="0"/>
                            </a:rPr>
                          </m:ctrlPr>
                        </m:fPr>
                        <m:num>
                          <m:r>
                            <a:rPr lang="de-DE" sz="2400" b="0" i="1" smtClean="0">
                              <a:latin typeface="Cambria Math" panose="02040503050406030204" pitchFamily="18" charset="0"/>
                            </a:rPr>
                            <m:t>𝑀</m:t>
                          </m:r>
                        </m:num>
                        <m:den>
                          <m:r>
                            <a:rPr lang="de-DE" sz="2400" b="0" i="1" smtClean="0">
                              <a:latin typeface="Cambria Math" panose="02040503050406030204" pitchFamily="18" charset="0"/>
                            </a:rPr>
                            <m:t>𝑘𝑦</m:t>
                          </m:r>
                        </m:den>
                      </m:f>
                    </m:oMath>
                  </m:oMathPara>
                </a14:m>
                <a:endParaRPr lang="de-DE" sz="2400" dirty="0"/>
              </a:p>
            </p:txBody>
          </p:sp>
        </mc:Choice>
        <mc:Fallback xmlns="">
          <p:sp>
            <p:nvSpPr>
              <p:cNvPr id="52" name="Textfeld 51"/>
              <p:cNvSpPr txBox="1">
                <a:spLocks noRot="1" noChangeAspect="1" noMove="1" noResize="1" noEditPoints="1" noAdjustHandles="1" noChangeArrowheads="1" noChangeShapeType="1" noTextEdit="1"/>
              </p:cNvSpPr>
              <p:nvPr/>
            </p:nvSpPr>
            <p:spPr>
              <a:xfrm>
                <a:off x="5027317" y="1916928"/>
                <a:ext cx="906640" cy="690259"/>
              </a:xfrm>
              <a:prstGeom prst="rect">
                <a:avLst/>
              </a:prstGeom>
              <a:blipFill>
                <a:blip r:embed="rId3"/>
                <a:stretch>
                  <a:fillRect r="-676"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5" name="Textfeld 44"/>
          <p:cNvSpPr txBox="1"/>
          <p:nvPr/>
        </p:nvSpPr>
        <p:spPr>
          <a:xfrm>
            <a:off x="4507954" y="1639920"/>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smtClean="0"/>
              <a:t>Quantitätsgleichung</a:t>
            </a:r>
            <a:endParaRPr lang="de-DE" sz="1400" dirty="0"/>
          </a:p>
        </p:txBody>
      </p:sp>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smtClean="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smtClean="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smtClean="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smtClean="0"/>
              <a:t>Preis- und Reallohnniveau</a:t>
            </a:r>
            <a:endParaRPr lang="de-DE" sz="1400" dirty="0"/>
          </a:p>
        </p:txBody>
      </p:sp>
      <p:sp>
        <p:nvSpPr>
          <p:cNvPr id="71" name="Textfeld 70"/>
          <p:cNvSpPr txBox="1"/>
          <p:nvPr/>
        </p:nvSpPr>
        <p:spPr>
          <a:xfrm>
            <a:off x="5791200" y="904285"/>
            <a:ext cx="6411769" cy="739931"/>
          </a:xfrm>
          <a:prstGeom prst="rect">
            <a:avLst/>
          </a:prstGeom>
          <a:noFill/>
          <a:ln>
            <a:noFill/>
          </a:ln>
        </p:spPr>
        <p:txBody>
          <a:bodyPr vert="horz" wrap="square" lIns="81646" tIns="40823" rIns="81646" bIns="40823" anchorCtr="0" compatLnSpc="0">
            <a:spAutoFit/>
          </a:bodyPr>
          <a:lstStyle/>
          <a:p>
            <a:pPr>
              <a:defRPr/>
            </a:pPr>
            <a:r>
              <a:rPr lang="de-DE" altLang="en-US" sz="1400" dirty="0" smtClean="0"/>
              <a:t>Wir beginnen mit Arbeitsmarkt, dem Quadranten links unten mit dem Arbeitsvolumen nach unten und dem Reallohn nach links. Wir bestimmen aus Angebot und Nachfrage den gleichgewichtigen Reallohn und den gleichgewichtigen Arbeitseinsatz </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smtClean="0"/>
              <a:t>Neoklassische Modell des allgemeinen Gleichgewichts</a:t>
            </a:r>
            <a:endParaRPr lang="de-DE" sz="3266" dirty="0">
              <a:latin typeface="Arial" pitchFamily="18"/>
              <a:ea typeface="Droid Sans Fallback" pitchFamily="2"/>
              <a:cs typeface="Lohit Hindi" pitchFamily="2"/>
            </a:endParaRPr>
          </a:p>
        </p:txBody>
      </p:sp>
      <p:sp>
        <p:nvSpPr>
          <p:cNvPr id="75" name="Textfeld 74"/>
          <p:cNvSpPr txBox="1"/>
          <p:nvPr/>
        </p:nvSpPr>
        <p:spPr>
          <a:xfrm>
            <a:off x="5791200" y="456543"/>
            <a:ext cx="6400799" cy="520768"/>
          </a:xfrm>
          <a:prstGeom prst="rect">
            <a:avLst/>
          </a:prstGeom>
          <a:noFill/>
          <a:ln>
            <a:noFill/>
          </a:ln>
        </p:spPr>
        <p:txBody>
          <a:bodyPr vert="horz" wrap="square" lIns="81646" tIns="40823" rIns="81646" bIns="40823" anchorCtr="0" compatLnSpc="0">
            <a:spAutoFit/>
          </a:bodyPr>
          <a:lstStyle/>
          <a:p>
            <a:pPr>
              <a:defRPr/>
            </a:pPr>
            <a:r>
              <a:rPr lang="de-DE" altLang="en-US" sz="1400" dirty="0" smtClean="0"/>
              <a:t>Das Neoklassische Modell kann man in einem sogenannten Quadrupelpol darstellen. Beachten Sie im Folgenden jeweils die Pfeilrichtungen der Achsen!</a:t>
            </a:r>
            <a:endParaRPr lang="de-DE" sz="1400" dirty="0"/>
          </a:p>
        </p:txBody>
      </p:sp>
      <p:sp>
        <p:nvSpPr>
          <p:cNvPr id="78" name="Textfeld 77"/>
          <p:cNvSpPr txBox="1"/>
          <p:nvPr/>
        </p:nvSpPr>
        <p:spPr>
          <a:xfrm>
            <a:off x="6261150" y="1775385"/>
            <a:ext cx="5970366" cy="739931"/>
          </a:xfrm>
          <a:prstGeom prst="rect">
            <a:avLst/>
          </a:prstGeom>
          <a:noFill/>
          <a:ln>
            <a:noFill/>
          </a:ln>
        </p:spPr>
        <p:txBody>
          <a:bodyPr vert="horz" wrap="square" lIns="81646" tIns="40823" rIns="81646" bIns="40823" anchorCtr="0" compatLnSpc="0">
            <a:spAutoFit/>
          </a:bodyPr>
          <a:lstStyle/>
          <a:p>
            <a:pPr>
              <a:defRPr/>
            </a:pPr>
            <a:r>
              <a:rPr lang="de-DE" altLang="en-US" sz="1400" dirty="0" smtClean="0"/>
              <a:t>Weiter geht es mit dem Quadranten rechts unten, in dem wir nach rechts die Produktion y abtragen. Damit können wir dort die neoklassische Produktionsfunktion abtragen</a:t>
            </a:r>
            <a:endParaRPr lang="de-DE" sz="1400" dirty="0"/>
          </a:p>
        </p:txBody>
      </p:sp>
      <p:sp>
        <p:nvSpPr>
          <p:cNvPr id="80" name="Textfeld 79"/>
          <p:cNvSpPr txBox="1"/>
          <p:nvPr/>
        </p:nvSpPr>
        <p:spPr>
          <a:xfrm>
            <a:off x="6261150" y="2692622"/>
            <a:ext cx="5936717" cy="739931"/>
          </a:xfrm>
          <a:prstGeom prst="rect">
            <a:avLst/>
          </a:prstGeom>
          <a:noFill/>
          <a:ln>
            <a:noFill/>
          </a:ln>
        </p:spPr>
        <p:txBody>
          <a:bodyPr vert="horz" wrap="square" lIns="81646" tIns="40823" rIns="81646" bIns="40823" anchorCtr="0" compatLnSpc="0">
            <a:spAutoFit/>
          </a:bodyPr>
          <a:lstStyle/>
          <a:p>
            <a:pPr>
              <a:defRPr/>
            </a:pPr>
            <a:r>
              <a:rPr lang="de-DE" altLang="en-US" sz="1400" dirty="0" smtClean="0"/>
              <a:t>Der Schnittpunkt aus dem gleichgewichtigen Lohnniveau L* und der Produktionsfunktion ergibt dann das angebotsseitig bestimmte Produktionsniveau y* der Volkswirtschaft. </a:t>
            </a:r>
            <a:endParaRPr lang="de-DE" sz="1400" dirty="0"/>
          </a:p>
        </p:txBody>
      </p:sp>
      <p:sp>
        <p:nvSpPr>
          <p:cNvPr id="81" name="Textfeld 80"/>
          <p:cNvSpPr txBox="1"/>
          <p:nvPr/>
        </p:nvSpPr>
        <p:spPr>
          <a:xfrm>
            <a:off x="6210935" y="3461429"/>
            <a:ext cx="5936717" cy="739931"/>
          </a:xfrm>
          <a:prstGeom prst="rect">
            <a:avLst/>
          </a:prstGeom>
          <a:noFill/>
          <a:ln>
            <a:noFill/>
          </a:ln>
        </p:spPr>
        <p:txBody>
          <a:bodyPr vert="horz" wrap="square" lIns="81646" tIns="40823" rIns="81646" bIns="40823" anchorCtr="0" compatLnSpc="0">
            <a:spAutoFit/>
          </a:bodyPr>
          <a:lstStyle/>
          <a:p>
            <a:pPr>
              <a:defRPr/>
            </a:pPr>
            <a:r>
              <a:rPr lang="de-DE" altLang="en-US" sz="1400" dirty="0" smtClean="0"/>
              <a:t>Im rechten oberen Quadranten (nach oben tragen wir das Preisniveau p ab) wird damit die Angebotsfunktion </a:t>
            </a:r>
            <a:r>
              <a:rPr lang="de-DE" altLang="en-US" sz="1400" dirty="0" err="1" smtClean="0"/>
              <a:t>y</a:t>
            </a:r>
            <a:r>
              <a:rPr lang="de-DE" altLang="en-US" sz="1400" baseline="30000" dirty="0" err="1" smtClean="0"/>
              <a:t>S</a:t>
            </a:r>
            <a:r>
              <a:rPr lang="de-DE" altLang="en-US" sz="1400" baseline="30000" dirty="0" smtClean="0"/>
              <a:t> </a:t>
            </a:r>
            <a:r>
              <a:rPr lang="de-DE" altLang="en-US" sz="1400" dirty="0" smtClean="0"/>
              <a:t>abgeleitet. Man beachte, dass diese senkrecht verläuft und damit vollkommen preisunelastisch ist.</a:t>
            </a:r>
            <a:endParaRPr lang="de-DE" sz="1400" dirty="0"/>
          </a:p>
        </p:txBody>
      </p:sp>
      <p:sp>
        <p:nvSpPr>
          <p:cNvPr id="82" name="Textfeld 81"/>
          <p:cNvSpPr txBox="1"/>
          <p:nvPr/>
        </p:nvSpPr>
        <p:spPr>
          <a:xfrm>
            <a:off x="5469092" y="4303960"/>
            <a:ext cx="6710434" cy="739931"/>
          </a:xfrm>
          <a:prstGeom prst="rect">
            <a:avLst/>
          </a:prstGeom>
          <a:noFill/>
          <a:ln>
            <a:noFill/>
          </a:ln>
        </p:spPr>
        <p:txBody>
          <a:bodyPr vert="horz" wrap="square" lIns="81646" tIns="40823" rIns="81646" bIns="40823" anchorCtr="0" compatLnSpc="0">
            <a:spAutoFit/>
          </a:bodyPr>
          <a:lstStyle/>
          <a:p>
            <a:pPr>
              <a:defRPr/>
            </a:pPr>
            <a:r>
              <a:rPr lang="de-DE" altLang="en-US" sz="1400" dirty="0" smtClean="0"/>
              <a:t>Zusätzlich zeichnen wir in den rechten oberen Quadranten den Zusammenhang zwischen p und y abgeleitet aus der Quantitätstheorie ein. Formal ergibt sich diese Kurve einfach zu einer Hyperbel</a:t>
            </a:r>
            <a:endParaRPr lang="de-DE" sz="1400" dirty="0"/>
          </a:p>
        </p:txBody>
      </p:sp>
      <p:sp>
        <p:nvSpPr>
          <p:cNvPr id="83" name="Textfeld 82"/>
          <p:cNvSpPr txBox="1"/>
          <p:nvPr/>
        </p:nvSpPr>
        <p:spPr>
          <a:xfrm>
            <a:off x="6132" y="4995618"/>
            <a:ext cx="12173394" cy="301606"/>
          </a:xfrm>
          <a:prstGeom prst="rect">
            <a:avLst/>
          </a:prstGeom>
          <a:noFill/>
          <a:ln>
            <a:noFill/>
          </a:ln>
        </p:spPr>
        <p:txBody>
          <a:bodyPr vert="horz" wrap="square" lIns="81646" tIns="40823" rIns="81646" bIns="40823" anchorCtr="0" compatLnSpc="0">
            <a:spAutoFit/>
          </a:bodyPr>
          <a:lstStyle/>
          <a:p>
            <a:pPr>
              <a:defRPr/>
            </a:pPr>
            <a:r>
              <a:rPr lang="de-DE" altLang="en-US" sz="1400" dirty="0" smtClean="0"/>
              <a:t>Der Schnittpunkt aus dem Graphen der Quantitätsgleichung und dem Angebot </a:t>
            </a:r>
            <a:r>
              <a:rPr lang="de-DE" altLang="en-US" sz="1400" dirty="0" err="1" smtClean="0"/>
              <a:t>y</a:t>
            </a:r>
            <a:r>
              <a:rPr lang="de-DE" altLang="en-US" sz="1400" baseline="30000" dirty="0" err="1" smtClean="0"/>
              <a:t>S</a:t>
            </a:r>
            <a:r>
              <a:rPr lang="de-DE" altLang="en-US" sz="1400" dirty="0" smtClean="0"/>
              <a:t> bestimmt dann das Preisniveau in der Volkswirtschaft</a:t>
            </a:r>
            <a:endParaRPr lang="de-DE" sz="1400" dirty="0"/>
          </a:p>
        </p:txBody>
      </p:sp>
      <p:sp>
        <p:nvSpPr>
          <p:cNvPr id="84" name="Textfeld 83"/>
          <p:cNvSpPr txBox="1"/>
          <p:nvPr/>
        </p:nvSpPr>
        <p:spPr>
          <a:xfrm>
            <a:off x="17856" y="5241802"/>
            <a:ext cx="12173394" cy="739931"/>
          </a:xfrm>
          <a:prstGeom prst="rect">
            <a:avLst/>
          </a:prstGeom>
          <a:noFill/>
          <a:ln>
            <a:noFill/>
          </a:ln>
        </p:spPr>
        <p:txBody>
          <a:bodyPr vert="horz" wrap="square" lIns="81646" tIns="40823" rIns="81646" bIns="40823" anchorCtr="0" compatLnSpc="0">
            <a:spAutoFit/>
          </a:bodyPr>
          <a:lstStyle/>
          <a:p>
            <a:pPr>
              <a:defRPr/>
            </a:pPr>
            <a:r>
              <a:rPr lang="de-DE" altLang="en-US" sz="1400" dirty="0" smtClean="0"/>
              <a:t>Im linken oberen Quadranten wird nach oben das Preisniveau p und nach links der Reallohn w/p abgetragen. Über den Arbeitsmarkt wurde anfangs der gleichgewichtige Reallohn bestimmt und vom rechten oberen Quadranten haben wir das gleichgewichtige Preisniveau erhalten. Der Schnittpunkt aus beiden repräsentiert dann das gleichgewichtige Nominallohnniveau w*</a:t>
            </a:r>
            <a:endParaRPr lang="de-DE" sz="1400" dirty="0"/>
          </a:p>
        </p:txBody>
      </p:sp>
      <p:sp>
        <p:nvSpPr>
          <p:cNvPr id="85" name="Textfeld 84"/>
          <p:cNvSpPr txBox="1"/>
          <p:nvPr/>
        </p:nvSpPr>
        <p:spPr>
          <a:xfrm>
            <a:off x="6134" y="5910014"/>
            <a:ext cx="12173394" cy="301606"/>
          </a:xfrm>
          <a:prstGeom prst="rect">
            <a:avLst/>
          </a:prstGeom>
          <a:noFill/>
          <a:ln>
            <a:noFill/>
          </a:ln>
        </p:spPr>
        <p:txBody>
          <a:bodyPr vert="horz" wrap="square" lIns="81646" tIns="40823" rIns="81646" bIns="40823" anchorCtr="0" compatLnSpc="0">
            <a:spAutoFit/>
          </a:bodyPr>
          <a:lstStyle/>
          <a:p>
            <a:pPr>
              <a:defRPr/>
            </a:pPr>
            <a:r>
              <a:rPr lang="de-DE" altLang="en-US" sz="1400" dirty="0" smtClean="0"/>
              <a:t>w* bestimmt die Lage der Hyperbel (des Zusammenhangs zwischen Preisniveau p und Reallohn w/p) </a:t>
            </a:r>
            <a:endParaRPr lang="de-DE" sz="1400" dirty="0"/>
          </a:p>
        </p:txBody>
      </p:sp>
      <mc:AlternateContent xmlns:mc="http://schemas.openxmlformats.org/markup-compatibility/2006" xmlns:a14="http://schemas.microsoft.com/office/drawing/2010/main">
        <mc:Choice Requires="a14">
          <p:sp>
            <p:nvSpPr>
              <p:cNvPr id="86" name="Textfeld 85"/>
              <p:cNvSpPr txBox="1"/>
              <p:nvPr/>
            </p:nvSpPr>
            <p:spPr>
              <a:xfrm>
                <a:off x="7532" y="6146304"/>
                <a:ext cx="12173394" cy="520768"/>
              </a:xfrm>
              <a:prstGeom prst="rect">
                <a:avLst/>
              </a:prstGeom>
              <a:noFill/>
              <a:ln>
                <a:noFill/>
              </a:ln>
            </p:spPr>
            <p:txBody>
              <a:bodyPr vert="horz" wrap="square" lIns="81646" tIns="40823" rIns="81646" bIns="40823" anchorCtr="0" compatLnSpc="0">
                <a:spAutoFit/>
              </a:bodyPr>
              <a:lstStyle/>
              <a:p>
                <a:pPr>
                  <a:defRPr/>
                </a:pPr>
                <a:r>
                  <a:rPr lang="de-DE" sz="1400" dirty="0" smtClean="0"/>
                  <a:t>Erklärung: p soll als Funktion von </a:t>
                </a:r>
                <a14:m>
                  <m:oMath xmlns:m="http://schemas.openxmlformats.org/officeDocument/2006/math">
                    <m:r>
                      <m:rPr>
                        <m:sty m:val="p"/>
                      </m:rPr>
                      <a:rPr lang="el-GR" sz="1400" i="1">
                        <a:latin typeface="Cambria Math" panose="02040503050406030204" pitchFamily="18" charset="0"/>
                      </a:rPr>
                      <m:t>ω</m:t>
                    </m:r>
                  </m:oMath>
                </a14:m>
                <a:r>
                  <a:rPr lang="de-DE" sz="1400" dirty="0" smtClean="0"/>
                  <a:t>=w/p dargestellt werden,  also p=F(</a:t>
                </a:r>
                <a14:m>
                  <m:oMath xmlns:m="http://schemas.openxmlformats.org/officeDocument/2006/math">
                    <m:r>
                      <m:rPr>
                        <m:sty m:val="p"/>
                      </m:rPr>
                      <a:rPr lang="el-GR" sz="1400" i="1">
                        <a:latin typeface="Cambria Math" panose="02040503050406030204" pitchFamily="18" charset="0"/>
                      </a:rPr>
                      <m:t>ω</m:t>
                    </m:r>
                  </m:oMath>
                </a14:m>
                <a:r>
                  <a:rPr lang="de-DE" sz="1400" dirty="0" smtClean="0"/>
                  <a:t>). Finde </a:t>
                </a:r>
                <a:r>
                  <a:rPr lang="de-DE" sz="1400" dirty="0"/>
                  <a:t>F(</a:t>
                </a:r>
                <a14:m>
                  <m:oMath xmlns:m="http://schemas.openxmlformats.org/officeDocument/2006/math">
                    <m:r>
                      <m:rPr>
                        <m:sty m:val="p"/>
                      </m:rPr>
                      <a:rPr lang="el-GR" sz="1400" i="1">
                        <a:latin typeface="Cambria Math" panose="02040503050406030204" pitchFamily="18" charset="0"/>
                      </a:rPr>
                      <m:t>ω</m:t>
                    </m:r>
                  </m:oMath>
                </a14:m>
                <a:r>
                  <a:rPr lang="de-DE" sz="1400" dirty="0" smtClean="0"/>
                  <a:t>) → </a:t>
                </a:r>
                <a:r>
                  <a:rPr lang="de-DE" sz="1400" dirty="0"/>
                  <a:t>F(</a:t>
                </a:r>
                <a14:m>
                  <m:oMath xmlns:m="http://schemas.openxmlformats.org/officeDocument/2006/math">
                    <m:r>
                      <m:rPr>
                        <m:sty m:val="p"/>
                      </m:rPr>
                      <a:rPr lang="el-GR" sz="1400" i="1">
                        <a:latin typeface="Cambria Math" panose="02040503050406030204" pitchFamily="18" charset="0"/>
                      </a:rPr>
                      <m:t>ω</m:t>
                    </m:r>
                  </m:oMath>
                </a14:m>
                <a:r>
                  <a:rPr lang="de-DE" sz="1400" dirty="0" smtClean="0"/>
                  <a:t>):=w/</a:t>
                </a:r>
                <a14:m>
                  <m:oMath xmlns:m="http://schemas.openxmlformats.org/officeDocument/2006/math">
                    <m:r>
                      <m:rPr>
                        <m:sty m:val="p"/>
                      </m:rPr>
                      <a:rPr lang="el-GR" sz="1400" i="1">
                        <a:latin typeface="Cambria Math" panose="02040503050406030204" pitchFamily="18" charset="0"/>
                      </a:rPr>
                      <m:t>ω</m:t>
                    </m:r>
                  </m:oMath>
                </a14:m>
                <a:r>
                  <a:rPr lang="de-DE" sz="1400" dirty="0" smtClean="0"/>
                  <a:t>=</a:t>
                </a:r>
                <a:r>
                  <a:rPr lang="de-DE" sz="1400" dirty="0"/>
                  <a:t> w/</a:t>
                </a:r>
                <a14:m>
                  <m:oMath xmlns:m="http://schemas.openxmlformats.org/officeDocument/2006/math">
                    <m:r>
                      <a:rPr lang="de-DE" sz="1400" b="0" i="0" smtClean="0">
                        <a:latin typeface="Cambria Math" panose="02040503050406030204" pitchFamily="18" charset="0"/>
                      </a:rPr>
                      <m:t>(</m:t>
                    </m:r>
                    <m:r>
                      <m:rPr>
                        <m:sty m:val="p"/>
                      </m:rPr>
                      <a:rPr lang="de-DE" sz="1400" b="0" i="0" smtClean="0">
                        <a:latin typeface="Cambria Math" panose="02040503050406030204" pitchFamily="18" charset="0"/>
                      </a:rPr>
                      <m:t>w</m:t>
                    </m:r>
                    <m:r>
                      <a:rPr lang="de-DE" sz="1400" b="0" i="0" smtClean="0">
                        <a:latin typeface="Cambria Math" panose="02040503050406030204" pitchFamily="18" charset="0"/>
                      </a:rPr>
                      <m:t>/</m:t>
                    </m:r>
                    <m:r>
                      <m:rPr>
                        <m:sty m:val="p"/>
                      </m:rPr>
                      <a:rPr lang="de-DE" sz="1400" b="0" i="0" smtClean="0">
                        <a:latin typeface="Cambria Math" panose="02040503050406030204" pitchFamily="18" charset="0"/>
                      </a:rPr>
                      <m:t>p</m:t>
                    </m:r>
                    <m:r>
                      <a:rPr lang="de-DE" sz="1400" b="0" i="0" smtClean="0">
                        <a:latin typeface="Cambria Math" panose="02040503050406030204" pitchFamily="18" charset="0"/>
                      </a:rPr>
                      <m:t>)</m:t>
                    </m:r>
                  </m:oMath>
                </a14:m>
                <a:r>
                  <a:rPr lang="de-DE" sz="1400" dirty="0" smtClean="0"/>
                  <a:t>=p, damit liegt die Hyperbel </a:t>
                </a:r>
                <a:r>
                  <a:rPr lang="de-DE" sz="1400" dirty="0"/>
                  <a:t>F(</a:t>
                </a:r>
                <a14:m>
                  <m:oMath xmlns:m="http://schemas.openxmlformats.org/officeDocument/2006/math">
                    <m:r>
                      <m:rPr>
                        <m:sty m:val="p"/>
                      </m:rPr>
                      <a:rPr lang="el-GR" sz="1400" i="1">
                        <a:latin typeface="Cambria Math" panose="02040503050406030204" pitchFamily="18" charset="0"/>
                      </a:rPr>
                      <m:t>ω</m:t>
                    </m:r>
                  </m:oMath>
                </a14:m>
                <a:r>
                  <a:rPr lang="de-DE" sz="1400" dirty="0"/>
                  <a:t>):=w/</a:t>
                </a:r>
                <a14:m>
                  <m:oMath xmlns:m="http://schemas.openxmlformats.org/officeDocument/2006/math">
                    <m:r>
                      <m:rPr>
                        <m:sty m:val="p"/>
                      </m:rPr>
                      <a:rPr lang="el-GR" sz="1400" i="1">
                        <a:latin typeface="Cambria Math" panose="02040503050406030204" pitchFamily="18" charset="0"/>
                      </a:rPr>
                      <m:t>ω</m:t>
                    </m:r>
                  </m:oMath>
                </a14:m>
                <a:r>
                  <a:rPr lang="de-DE" sz="1400" dirty="0" smtClean="0"/>
                  <a:t> umso weiter außen je höher der Lohn w.  </a:t>
                </a:r>
                <a:endParaRPr lang="de-DE" sz="1400" dirty="0"/>
              </a:p>
            </p:txBody>
          </p:sp>
        </mc:Choice>
        <mc:Fallback xmlns="">
          <p:sp>
            <p:nvSpPr>
              <p:cNvPr id="86" name="Textfeld 85"/>
              <p:cNvSpPr txBox="1">
                <a:spLocks noRot="1" noChangeAspect="1" noMove="1" noResize="1" noEditPoints="1" noAdjustHandles="1" noChangeArrowheads="1" noChangeShapeType="1" noTextEdit="1"/>
              </p:cNvSpPr>
              <p:nvPr/>
            </p:nvSpPr>
            <p:spPr>
              <a:xfrm>
                <a:off x="7532" y="6146304"/>
                <a:ext cx="12173394" cy="520768"/>
              </a:xfrm>
              <a:prstGeom prst="rect">
                <a:avLst/>
              </a:prstGeom>
              <a:blipFill>
                <a:blip r:embed="rId15"/>
                <a:stretch>
                  <a:fillRect l="-250" t="-3488" b="-11628"/>
                </a:stretch>
              </a:blipFill>
              <a:ln>
                <a:noFill/>
              </a:ln>
            </p:spPr>
            <p:txBody>
              <a:bodyPr/>
              <a:lstStyle/>
              <a:p>
                <a:r>
                  <a:rPr lang="de-DE">
                    <a:noFill/>
                  </a:rPr>
                  <a:t> </a:t>
                </a:r>
              </a:p>
            </p:txBody>
          </p:sp>
        </mc:Fallback>
      </mc:AlternateContent>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54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8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9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9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2" grpId="0"/>
      <p:bldP spid="53" grpId="0"/>
      <p:bldP spid="54" grpId="0"/>
      <p:bldP spid="55" grpId="0"/>
      <p:bldP spid="58" grpId="0"/>
      <p:bldP spid="61" grpId="0"/>
      <p:bldP spid="62" grpId="0"/>
      <p:bldP spid="65" grpId="0"/>
      <p:bldP spid="66" grpId="0"/>
      <p:bldP spid="68" grpId="0"/>
      <p:bldP spid="69" grpId="0"/>
      <p:bldP spid="76" grpId="0"/>
      <p:bldP spid="45" grpId="0"/>
      <p:bldP spid="46" grpId="0"/>
      <p:bldP spid="50" grpId="0"/>
      <p:bldP spid="59" grpId="0"/>
      <p:bldP spid="67" grpId="0"/>
      <p:bldP spid="71" grpId="0"/>
      <p:bldP spid="75" grpId="0"/>
      <p:bldP spid="78" grpId="0"/>
      <p:bldP spid="80" grpId="0"/>
      <p:bldP spid="81" grpId="0"/>
      <p:bldP spid="82" grpId="0"/>
      <p:bldP spid="83" grpId="0"/>
      <p:bldP spid="84" grpId="0"/>
      <p:bldP spid="85"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smtClean="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6" name="Textfeld 5"/>
              <p:cNvSpPr txBox="1"/>
              <p:nvPr/>
            </p:nvSpPr>
            <p:spPr>
              <a:xfrm>
                <a:off x="18166" y="742899"/>
                <a:ext cx="12173834" cy="927868"/>
              </a:xfrm>
              <a:prstGeom prst="rect">
                <a:avLst/>
              </a:prstGeom>
              <a:noFill/>
              <a:ln>
                <a:noFill/>
              </a:ln>
            </p:spPr>
            <p:txBody>
              <a:bodyPr vert="horz" wrap="square" lIns="81646" tIns="40823" rIns="81646" bIns="40823" anchorCtr="0" compatLnSpc="0">
                <a:spAutoFit/>
              </a:bodyPr>
              <a:lstStyle/>
              <a:p>
                <a:r>
                  <a:rPr lang="de-DE" b="1" dirty="0" smtClean="0"/>
                  <a:t>Geldpolitik: </a:t>
                </a:r>
                <a:r>
                  <a:rPr lang="de-DE" dirty="0" smtClean="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smtClean="0"/>
                  <a:t>und </a:t>
                </a:r>
                <a:r>
                  <a:rPr lang="en-US" altLang="en-US" dirty="0" err="1" smtClean="0"/>
                  <a:t>Produktion</a:t>
                </a:r>
                <a:r>
                  <a:rPr lang="en-US" altLang="en-US" dirty="0" smtClean="0"/>
                  <a:t> y* </a:t>
                </a:r>
                <a:r>
                  <a:rPr lang="de-DE" dirty="0" smtClean="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18166" y="742899"/>
                <a:ext cx="12173834" cy="927868"/>
              </a:xfrm>
              <a:prstGeom prst="rect">
                <a:avLst/>
              </a:prstGeom>
              <a:blipFill>
                <a:blip r:embed="rId3"/>
                <a:stretch>
                  <a:fillRect l="-501" t="-3289" r="-501" b="-9868"/>
                </a:stretch>
              </a:blipFill>
              <a:ln>
                <a:noFill/>
              </a:ln>
            </p:spPr>
            <p:txBody>
              <a:bodyPr/>
              <a:lstStyle/>
              <a:p>
                <a:r>
                  <a:rPr lang="de-DE">
                    <a:noFill/>
                  </a:rPr>
                  <a:t> </a:t>
                </a:r>
              </a:p>
            </p:txBody>
          </p:sp>
        </mc:Fallback>
      </mc:AlternateContent>
      <p:sp>
        <p:nvSpPr>
          <p:cNvPr id="7" name="Textfeld 6"/>
          <p:cNvSpPr txBox="1"/>
          <p:nvPr/>
        </p:nvSpPr>
        <p:spPr>
          <a:xfrm>
            <a:off x="103413" y="1725459"/>
            <a:ext cx="11968843" cy="1491483"/>
          </a:xfrm>
          <a:prstGeom prst="rect">
            <a:avLst/>
          </a:prstGeom>
          <a:noFill/>
          <a:ln>
            <a:noFill/>
          </a:ln>
        </p:spPr>
        <p:txBody>
          <a:bodyPr vert="horz" wrap="square" lIns="81646" tIns="40823" rIns="81646" bIns="40823" anchorCtr="0" compatLnSpc="0">
            <a:spAutoFit/>
          </a:bodyPr>
          <a:lstStyle/>
          <a:p>
            <a:r>
              <a:rPr lang="de-DE" b="1" dirty="0" smtClean="0"/>
              <a:t>Fiskalpolitik: </a:t>
            </a:r>
            <a:r>
              <a:rPr lang="de-DE" dirty="0" smtClean="0"/>
              <a:t>Die künstlich von staatlicher Seite erzeugte zusätzliche </a:t>
            </a:r>
            <a:r>
              <a:rPr lang="de-DE" dirty="0"/>
              <a:t>N</a:t>
            </a:r>
            <a:r>
              <a:rPr lang="de-DE" dirty="0" smtClean="0"/>
              <a:t>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tangle 3"/>
          <p:cNvSpPr>
            <a:spLocks noChangeArrowheads="1"/>
          </p:cNvSpPr>
          <p:nvPr/>
        </p:nvSpPr>
        <p:spPr bwMode="auto">
          <a:xfrm>
            <a:off x="575742" y="3449564"/>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10" name="Textfeld 9"/>
          <p:cNvSpPr txBox="1"/>
          <p:nvPr/>
        </p:nvSpPr>
        <p:spPr>
          <a:xfrm>
            <a:off x="166727" y="4018821"/>
            <a:ext cx="8353544" cy="2774975"/>
          </a:xfrm>
          <a:prstGeom prst="rect">
            <a:avLst/>
          </a:prstGeom>
          <a:noFill/>
          <a:ln>
            <a:noFill/>
          </a:ln>
        </p:spPr>
        <p:txBody>
          <a:bodyPr vert="horz" wrap="square" lIns="81646" tIns="40823" rIns="81646" bIns="40823" anchorCtr="0" compatLnSpc="0">
            <a:spAutoFit/>
          </a:bodyPr>
          <a:lstStyle/>
          <a:p>
            <a:r>
              <a:rPr lang="de-DE" sz="1900" dirty="0" smtClean="0">
                <a:solidFill>
                  <a:srgbClr val="000000"/>
                </a:solidFill>
              </a:rPr>
              <a:t>→ </a:t>
            </a:r>
            <a:r>
              <a:rPr lang="de-DE" sz="1900" dirty="0">
                <a:solidFill>
                  <a:srgbClr val="000000"/>
                </a:solidFill>
              </a:rPr>
              <a:t>Keynes: Kurze Frist</a:t>
            </a:r>
          </a:p>
          <a:p>
            <a:endParaRPr lang="de-DE" sz="1900" dirty="0">
              <a:solidFill>
                <a:srgbClr val="000000"/>
              </a:solidFill>
            </a:endParaRPr>
          </a:p>
          <a:p>
            <a:r>
              <a:rPr lang="de-DE" sz="1900" dirty="0">
                <a:solidFill>
                  <a:srgbClr val="000000"/>
                </a:solidFill>
              </a:rPr>
              <a:t>→ Neoklassik: Lange </a:t>
            </a:r>
            <a:r>
              <a:rPr lang="de-DE" sz="1900" dirty="0" smtClean="0">
                <a:solidFill>
                  <a:srgbClr val="000000"/>
                </a:solidFill>
              </a:rPr>
              <a:t>Frist</a:t>
            </a:r>
          </a:p>
          <a:p>
            <a:endParaRPr lang="de-DE" sz="1900" dirty="0">
              <a:solidFill>
                <a:srgbClr val="000000"/>
              </a:solidFill>
            </a:endParaRPr>
          </a:p>
          <a:p>
            <a:r>
              <a:rPr lang="de-DE" sz="1600" dirty="0" smtClean="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600" dirty="0" err="1" smtClean="0">
                <a:solidFill>
                  <a:srgbClr val="000000"/>
                </a:solidFill>
              </a:rPr>
              <a:t>wüßten</a:t>
            </a:r>
            <a:r>
              <a:rPr lang="de-DE" sz="1600" dirty="0" smtClean="0">
                <a:solidFill>
                  <a:srgbClr val="000000"/>
                </a:solidFill>
              </a:rPr>
              <a:t> ganz genau, wie die „Wirtschaft“ funktioniert und das Folgen zwangsläufig sind!</a:t>
            </a:r>
            <a:endParaRPr lang="de-DE" sz="1600" dirty="0">
              <a:solidFill>
                <a:srgbClr val="000000"/>
              </a:solidFill>
            </a:endParaRPr>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 name="Freihand 3"/>
              <p14:cNvContentPartPr/>
              <p14:nvPr/>
            </p14:nvContentPartPr>
            <p14:xfrm>
              <a:off x="93693" y="3925881"/>
              <a:ext cx="2727360" cy="1203840"/>
            </p14:xfrm>
          </p:contentPart>
        </mc:Choice>
        <mc:Fallback xmlns="">
          <p:pic>
            <p:nvPicPr>
              <p:cNvPr id="4" name="Freihand 3"/>
              <p:cNvPicPr/>
              <p:nvPr/>
            </p:nvPicPr>
            <p:blipFill>
              <a:blip r:embed="rId5"/>
              <a:stretch>
                <a:fillRect/>
              </a:stretch>
            </p:blipFill>
            <p:spPr>
              <a:xfrm>
                <a:off x="75693" y="3907521"/>
                <a:ext cx="2762280" cy="1239840"/>
              </a:xfrm>
              <a:prstGeom prst="rect">
                <a:avLst/>
              </a:prstGeom>
            </p:spPr>
          </p:pic>
        </mc:Fallback>
      </mc:AlternateContent>
    </p:spTree>
    <p:extLst>
      <p:ext uri="{BB962C8B-B14F-4D97-AF65-F5344CB8AC3E}">
        <p14:creationId xmlns:p14="http://schemas.microsoft.com/office/powerpoint/2010/main" val="144306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2980168" y="4122220"/>
            <a:ext cx="1967205" cy="369332"/>
          </a:xfrm>
          <a:prstGeom prst="rect">
            <a:avLst/>
          </a:prstGeom>
        </p:spPr>
        <p:txBody>
          <a:bodyPr wrap="none">
            <a:spAutoFit/>
          </a:bodyPr>
          <a:lstStyle/>
          <a:p>
            <a:r>
              <a:rPr lang="de-DE" dirty="0" err="1" smtClean="0">
                <a:solidFill>
                  <a:srgbClr val="4D5156"/>
                </a:solidFill>
                <a:latin typeface="arial" panose="020B0604020202020204" pitchFamily="34" charset="0"/>
              </a:rPr>
              <a:t>Platichthys</a:t>
            </a:r>
            <a:r>
              <a:rPr lang="de-DE" dirty="0" smtClean="0">
                <a:solidFill>
                  <a:srgbClr val="4D5156"/>
                </a:solidFill>
                <a:latin typeface="arial" panose="020B0604020202020204" pitchFamily="34" charset="0"/>
              </a:rPr>
              <a:t> </a:t>
            </a:r>
            <a:r>
              <a:rPr lang="de-DE" dirty="0" err="1" smtClean="0">
                <a:solidFill>
                  <a:srgbClr val="4D5156"/>
                </a:solidFill>
                <a:latin typeface="arial" panose="020B0604020202020204" pitchFamily="34" charset="0"/>
              </a:rPr>
              <a:t>flesus</a:t>
            </a:r>
            <a:endParaRPr lang="de-DE" dirty="0"/>
          </a:p>
        </p:txBody>
      </p:sp>
      <p:sp>
        <p:nvSpPr>
          <p:cNvPr id="7" name="Rechteck 6"/>
          <p:cNvSpPr/>
          <p:nvPr/>
        </p:nvSpPr>
        <p:spPr>
          <a:xfrm>
            <a:off x="1750107" y="114265"/>
            <a:ext cx="1713713" cy="369332"/>
          </a:xfrm>
          <a:prstGeom prst="rect">
            <a:avLst/>
          </a:prstGeom>
        </p:spPr>
        <p:txBody>
          <a:bodyPr wrap="square">
            <a:spAutoFit/>
          </a:bodyPr>
          <a:lstStyle/>
          <a:p>
            <a:r>
              <a:rPr lang="de-DE" dirty="0" err="1">
                <a:solidFill>
                  <a:srgbClr val="4D5156"/>
                </a:solidFill>
                <a:latin typeface="arial" panose="020B0604020202020204" pitchFamily="34" charset="0"/>
              </a:rPr>
              <a:t>Salmo</a:t>
            </a:r>
            <a:r>
              <a:rPr lang="de-DE" dirty="0">
                <a:solidFill>
                  <a:srgbClr val="4D5156"/>
                </a:solidFill>
                <a:latin typeface="arial" panose="020B0604020202020204" pitchFamily="34" charset="0"/>
              </a:rPr>
              <a:t> </a:t>
            </a:r>
            <a:r>
              <a:rPr lang="de-DE" dirty="0" err="1">
                <a:solidFill>
                  <a:srgbClr val="4D5156"/>
                </a:solidFill>
                <a:latin typeface="arial" panose="020B0604020202020204" pitchFamily="34" charset="0"/>
              </a:rPr>
              <a:t>trutta</a:t>
            </a:r>
            <a:endParaRPr lang="de-DE" dirty="0"/>
          </a:p>
        </p:txBody>
      </p:sp>
      <p:sp>
        <p:nvSpPr>
          <p:cNvPr id="8" name="Rechteck 7"/>
          <p:cNvSpPr/>
          <p:nvPr/>
        </p:nvSpPr>
        <p:spPr>
          <a:xfrm>
            <a:off x="9115881" y="34851"/>
            <a:ext cx="1710725" cy="369332"/>
          </a:xfrm>
          <a:prstGeom prst="rect">
            <a:avLst/>
          </a:prstGeom>
        </p:spPr>
        <p:txBody>
          <a:bodyPr wrap="none">
            <a:spAutoFit/>
          </a:bodyPr>
          <a:lstStyle/>
          <a:p>
            <a:r>
              <a:rPr lang="de-DE" dirty="0" err="1" smtClean="0">
                <a:solidFill>
                  <a:srgbClr val="202122"/>
                </a:solidFill>
                <a:latin typeface="Arial" panose="020B0604020202020204" pitchFamily="34" charset="0"/>
              </a:rPr>
              <a:t>Gadus</a:t>
            </a:r>
            <a:r>
              <a:rPr lang="de-DE" dirty="0" smtClean="0">
                <a:solidFill>
                  <a:srgbClr val="202122"/>
                </a:solidFill>
                <a:latin typeface="Arial" panose="020B0604020202020204" pitchFamily="34" charset="0"/>
              </a:rPr>
              <a:t> </a:t>
            </a:r>
            <a:r>
              <a:rPr lang="de-DE" dirty="0" err="1" smtClean="0">
                <a:solidFill>
                  <a:srgbClr val="202122"/>
                </a:solidFill>
                <a:latin typeface="Arial" panose="020B0604020202020204" pitchFamily="34" charset="0"/>
              </a:rPr>
              <a:t>morhua</a:t>
            </a:r>
            <a:endParaRPr lang="de-DE" dirty="0"/>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400110"/>
          </a:xfrm>
          <a:prstGeom prst="rect">
            <a:avLst/>
          </a:prstGeom>
        </p:spPr>
        <p:txBody>
          <a:bodyPr wrap="square">
            <a:spAutoFit/>
          </a:bodyPr>
          <a:lstStyle/>
          <a:p>
            <a:r>
              <a:rPr lang="de-DE" sz="1000" dirty="0">
                <a:solidFill>
                  <a:srgbClr val="333333"/>
                </a:solidFill>
                <a:latin typeface="Helvetica Neue"/>
              </a:rPr>
              <a:t>Hans-Petter </a:t>
            </a:r>
            <a:r>
              <a:rPr lang="de-DE" sz="1000" dirty="0" smtClean="0">
                <a:solidFill>
                  <a:srgbClr val="333333"/>
                </a:solidFill>
                <a:latin typeface="Helvetica Neue"/>
              </a:rPr>
              <a:t>Fjeld,</a:t>
            </a:r>
          </a:p>
          <a:p>
            <a:r>
              <a:rPr lang="de-DE" sz="1000" u="sng" dirty="0" err="1" smtClean="0">
                <a:solidFill>
                  <a:srgbClr val="0000CC"/>
                </a:solidFill>
                <a:latin typeface="Helvetica Neue"/>
                <a:hlinkClick r:id="rId7"/>
              </a:rPr>
              <a:t>Gadus</a:t>
            </a:r>
            <a:r>
              <a:rPr lang="de-DE" sz="1000" u="sng" dirty="0" smtClean="0">
                <a:solidFill>
                  <a:srgbClr val="0000CC"/>
                </a:solidFill>
                <a:latin typeface="Helvetica Neue"/>
                <a:hlinkClick r:id="rId7"/>
              </a:rPr>
              <a:t> </a:t>
            </a:r>
            <a:r>
              <a:rPr lang="de-DE" sz="1000" u="sng" dirty="0" err="1">
                <a:solidFill>
                  <a:srgbClr val="0000CC"/>
                </a:solidFill>
                <a:latin typeface="Helvetica Neue"/>
                <a:hlinkClick r:id="rId7"/>
              </a:rPr>
              <a:t>morhua</a:t>
            </a:r>
            <a:r>
              <a:rPr lang="de-DE" sz="1000" u="sng" dirty="0">
                <a:solidFill>
                  <a:srgbClr val="0000CC"/>
                </a:solidFill>
                <a:latin typeface="Helvetica Neue"/>
                <a:hlinkClick r:id="rId7"/>
              </a:rPr>
              <a:t> Cod-2b-Atlanterhavsparken-Norway</a:t>
            </a:r>
            <a:r>
              <a:rPr lang="de-DE" sz="1000" dirty="0">
                <a:solidFill>
                  <a:srgbClr val="333333"/>
                </a:solidFill>
                <a:latin typeface="Helvetica Neue"/>
              </a:rPr>
              <a:t>, </a:t>
            </a:r>
            <a:r>
              <a:rPr lang="de-DE" sz="1000" u="sng" dirty="0">
                <a:solidFill>
                  <a:srgbClr val="0000CC"/>
                </a:solidFill>
                <a:latin typeface="Helvetica Neue"/>
                <a:hlinkClick r:id="rId8"/>
              </a:rPr>
              <a:t>CC BY-SA 2.5</a:t>
            </a:r>
            <a:endParaRPr lang="de-DE" sz="1000" dirty="0"/>
          </a:p>
        </p:txBody>
      </p:sp>
      <p:pic>
        <p:nvPicPr>
          <p:cNvPr id="12" name="Picture 4" descr="https://upload.wikimedia.org/wikipedia/commons/e/ee/Gadus_morhua_Cod-2b-Atlanterhavsparken-Norway.JPG"/>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008272" y="404183"/>
            <a:ext cx="4104735" cy="2247668"/>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10"/>
              </a:rPr>
              <a:t>Platichthys</a:t>
            </a:r>
            <a:r>
              <a:rPr lang="de-DE" sz="1000" u="sng" dirty="0">
                <a:solidFill>
                  <a:srgbClr val="0000CC"/>
                </a:solidFill>
                <a:latin typeface="Helvetica Neue"/>
                <a:hlinkClick r:id="rId10"/>
              </a:rPr>
              <a:t> </a:t>
            </a:r>
            <a:r>
              <a:rPr lang="de-DE" sz="1000" u="sng" dirty="0" err="1">
                <a:solidFill>
                  <a:srgbClr val="0000CC"/>
                </a:solidFill>
                <a:latin typeface="Helvetica Neue"/>
                <a:hlinkClick r:id="rId10"/>
              </a:rPr>
              <a:t>flesus</a:t>
            </a:r>
            <a:r>
              <a:rPr lang="de-DE" sz="1000" u="sng" dirty="0">
                <a:solidFill>
                  <a:srgbClr val="0000CC"/>
                </a:solidFill>
                <a:latin typeface="Helvetica Neue"/>
                <a:hlinkClick r:id="rId10"/>
              </a:rPr>
              <a:t> 1</a:t>
            </a:r>
            <a:r>
              <a:rPr lang="de-DE" sz="1000" dirty="0">
                <a:solidFill>
                  <a:srgbClr val="333333"/>
                </a:solidFill>
                <a:latin typeface="Helvetica Neue"/>
              </a:rPr>
              <a:t>, </a:t>
            </a:r>
            <a:r>
              <a:rPr lang="de-DE" sz="1000" u="sng" dirty="0">
                <a:solidFill>
                  <a:srgbClr val="0000CC"/>
                </a:solidFill>
                <a:latin typeface="Helvetica Neue"/>
                <a:hlinkClick r:id="rId11"/>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3">
            <p14:nvContentPartPr>
              <p14:cNvPr id="32" name="Freihand 31"/>
              <p14:cNvContentPartPr/>
              <p14:nvPr/>
            </p14:nvContentPartPr>
            <p14:xfrm>
              <a:off x="294213" y="56601"/>
              <a:ext cx="1315800" cy="551880"/>
            </p14:xfrm>
          </p:contentPart>
        </mc:Choice>
        <mc:Fallback xmlns="">
          <p:pic>
            <p:nvPicPr>
              <p:cNvPr id="32" name="Freihand 31"/>
              <p:cNvPicPr/>
              <p:nvPr/>
            </p:nvPicPr>
            <p:blipFill>
              <a:blip r:embed="rId14"/>
              <a:stretch>
                <a:fillRect/>
              </a:stretch>
            </p:blipFill>
            <p:spPr>
              <a:xfrm>
                <a:off x="279093" y="44721"/>
                <a:ext cx="1343880"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5" name="Freihand 54"/>
              <p14:cNvContentPartPr/>
              <p14:nvPr/>
            </p14:nvContentPartPr>
            <p14:xfrm>
              <a:off x="10725933" y="95121"/>
              <a:ext cx="1314720" cy="375480"/>
            </p14:xfrm>
          </p:contentPart>
        </mc:Choice>
        <mc:Fallback xmlns="">
          <p:pic>
            <p:nvPicPr>
              <p:cNvPr id="55" name="Freihand 54"/>
              <p:cNvPicPr/>
              <p:nvPr/>
            </p:nvPicPr>
            <p:blipFill>
              <a:blip r:embed="rId16"/>
              <a:stretch>
                <a:fillRect/>
              </a:stretch>
            </p:blipFill>
            <p:spPr>
              <a:xfrm>
                <a:off x="10704333" y="73161"/>
                <a:ext cx="13572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Freihand 57"/>
              <p14:cNvContentPartPr/>
              <p14:nvPr/>
            </p14:nvContentPartPr>
            <p14:xfrm>
              <a:off x="281253" y="78201"/>
              <a:ext cx="1400400" cy="552600"/>
            </p14:xfrm>
          </p:contentPart>
        </mc:Choice>
        <mc:Fallback xmlns="">
          <p:pic>
            <p:nvPicPr>
              <p:cNvPr id="58" name="Freihand 57"/>
              <p:cNvPicPr/>
              <p:nvPr/>
            </p:nvPicPr>
            <p:blipFill>
              <a:blip r:embed="rId18"/>
              <a:stretch>
                <a:fillRect/>
              </a:stretch>
            </p:blipFill>
            <p:spPr>
              <a:xfrm>
                <a:off x="269373" y="63081"/>
                <a:ext cx="142884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3" name="Freihand 82"/>
              <p14:cNvContentPartPr/>
              <p14:nvPr/>
            </p14:nvContentPartPr>
            <p14:xfrm>
              <a:off x="3160533" y="2389041"/>
              <a:ext cx="1515600" cy="675360"/>
            </p14:xfrm>
          </p:contentPart>
        </mc:Choice>
        <mc:Fallback xmlns="">
          <p:pic>
            <p:nvPicPr>
              <p:cNvPr id="83" name="Freihand 82"/>
              <p:cNvPicPr/>
              <p:nvPr/>
            </p:nvPicPr>
            <p:blipFill>
              <a:blip r:embed="rId20"/>
              <a:stretch>
                <a:fillRect/>
              </a:stretch>
            </p:blipFill>
            <p:spPr>
              <a:xfrm>
                <a:off x="3142533" y="2369241"/>
                <a:ext cx="1551600" cy="712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 name="Freihand 105"/>
              <p14:cNvContentPartPr/>
              <p14:nvPr/>
            </p14:nvContentPartPr>
            <p14:xfrm>
              <a:off x="392133" y="2471121"/>
              <a:ext cx="4015800" cy="516240"/>
            </p14:xfrm>
          </p:contentPart>
        </mc:Choice>
        <mc:Fallback xmlns="">
          <p:pic>
            <p:nvPicPr>
              <p:cNvPr id="106" name="Freihand 105"/>
              <p:cNvPicPr/>
              <p:nvPr/>
            </p:nvPicPr>
            <p:blipFill>
              <a:blip r:embed="rId22"/>
              <a:stretch>
                <a:fillRect/>
              </a:stretch>
            </p:blipFill>
            <p:spPr>
              <a:xfrm>
                <a:off x="373053" y="2456361"/>
                <a:ext cx="405792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0" name="Freihand 119"/>
              <p14:cNvContentPartPr/>
              <p14:nvPr/>
            </p14:nvContentPartPr>
            <p14:xfrm>
              <a:off x="2408493" y="2828961"/>
              <a:ext cx="4132800" cy="1690920"/>
            </p14:xfrm>
          </p:contentPart>
        </mc:Choice>
        <mc:Fallback xmlns="">
          <p:pic>
            <p:nvPicPr>
              <p:cNvPr id="120" name="Freihand 119"/>
              <p:cNvPicPr/>
              <p:nvPr/>
            </p:nvPicPr>
            <p:blipFill>
              <a:blip r:embed="rId24"/>
              <a:stretch>
                <a:fillRect/>
              </a:stretch>
            </p:blipFill>
            <p:spPr>
              <a:xfrm>
                <a:off x="2390853" y="2809521"/>
                <a:ext cx="4165200" cy="172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8" name="Freihand 147"/>
              <p14:cNvContentPartPr/>
              <p14:nvPr/>
            </p14:nvContentPartPr>
            <p14:xfrm>
              <a:off x="8124213" y="2971521"/>
              <a:ext cx="3211200" cy="477000"/>
            </p14:xfrm>
          </p:contentPart>
        </mc:Choice>
        <mc:Fallback xmlns="">
          <p:pic>
            <p:nvPicPr>
              <p:cNvPr id="148" name="Freihand 147"/>
              <p:cNvPicPr/>
              <p:nvPr/>
            </p:nvPicPr>
            <p:blipFill>
              <a:blip r:embed="rId26"/>
              <a:stretch>
                <a:fillRect/>
              </a:stretch>
            </p:blipFill>
            <p:spPr>
              <a:xfrm>
                <a:off x="8104053" y="2958931"/>
                <a:ext cx="3251160" cy="5097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6" name="Freihand 155"/>
              <p14:cNvContentPartPr/>
              <p14:nvPr/>
            </p14:nvContentPartPr>
            <p14:xfrm>
              <a:off x="4343133" y="2834001"/>
              <a:ext cx="1992240" cy="1380600"/>
            </p14:xfrm>
          </p:contentPart>
        </mc:Choice>
        <mc:Fallback xmlns="">
          <p:pic>
            <p:nvPicPr>
              <p:cNvPr id="156" name="Freihand 155"/>
              <p:cNvPicPr/>
              <p:nvPr/>
            </p:nvPicPr>
            <p:blipFill>
              <a:blip r:embed="rId28"/>
              <a:stretch>
                <a:fillRect/>
              </a:stretch>
            </p:blipFill>
            <p:spPr>
              <a:xfrm>
                <a:off x="4326213" y="2814561"/>
                <a:ext cx="2026080" cy="1416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9" name="Freihand 168"/>
              <p14:cNvContentPartPr/>
              <p14:nvPr/>
            </p14:nvContentPartPr>
            <p14:xfrm>
              <a:off x="322293" y="3096441"/>
              <a:ext cx="1523880" cy="1049760"/>
            </p14:xfrm>
          </p:contentPart>
        </mc:Choice>
        <mc:Fallback xmlns="">
          <p:pic>
            <p:nvPicPr>
              <p:cNvPr id="169" name="Freihand 168"/>
              <p:cNvPicPr/>
              <p:nvPr/>
            </p:nvPicPr>
            <p:blipFill>
              <a:blip r:embed="rId30"/>
              <a:stretch>
                <a:fillRect/>
              </a:stretch>
            </p:blipFill>
            <p:spPr>
              <a:xfrm>
                <a:off x="305013" y="3079521"/>
                <a:ext cx="1559520" cy="1084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0" name="Freihand 169"/>
              <p14:cNvContentPartPr/>
              <p14:nvPr/>
            </p14:nvContentPartPr>
            <p14:xfrm>
              <a:off x="1976493" y="3015081"/>
              <a:ext cx="1385280" cy="405000"/>
            </p14:xfrm>
          </p:contentPart>
        </mc:Choice>
        <mc:Fallback xmlns="">
          <p:pic>
            <p:nvPicPr>
              <p:cNvPr id="170" name="Freihand 169"/>
              <p:cNvPicPr/>
              <p:nvPr/>
            </p:nvPicPr>
            <p:blipFill>
              <a:blip r:embed="rId32"/>
              <a:stretch>
                <a:fillRect/>
              </a:stretch>
            </p:blipFill>
            <p:spPr>
              <a:xfrm>
                <a:off x="1958493" y="3002121"/>
                <a:ext cx="142020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2" name="Freihand 171"/>
              <p14:cNvContentPartPr/>
              <p14:nvPr/>
            </p14:nvContentPartPr>
            <p14:xfrm>
              <a:off x="866973" y="3229281"/>
              <a:ext cx="1146960" cy="1220760"/>
            </p14:xfrm>
          </p:contentPart>
        </mc:Choice>
        <mc:Fallback xmlns="">
          <p:pic>
            <p:nvPicPr>
              <p:cNvPr id="172" name="Freihand 171"/>
              <p:cNvPicPr/>
              <p:nvPr/>
            </p:nvPicPr>
            <p:blipFill>
              <a:blip r:embed="rId34"/>
              <a:stretch>
                <a:fillRect/>
              </a:stretch>
            </p:blipFill>
            <p:spPr>
              <a:xfrm>
                <a:off x="848973" y="3214521"/>
                <a:ext cx="1179720" cy="1253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3" name="Freihand 172"/>
              <p14:cNvContentPartPr/>
              <p14:nvPr/>
            </p14:nvContentPartPr>
            <p14:xfrm>
              <a:off x="3304173" y="2742561"/>
              <a:ext cx="2036880" cy="1073880"/>
            </p14:xfrm>
          </p:contentPart>
        </mc:Choice>
        <mc:Fallback xmlns="">
          <p:pic>
            <p:nvPicPr>
              <p:cNvPr id="173" name="Freihand 172"/>
              <p:cNvPicPr/>
              <p:nvPr/>
            </p:nvPicPr>
            <p:blipFill>
              <a:blip r:embed="rId36"/>
              <a:stretch>
                <a:fillRect/>
              </a:stretch>
            </p:blipFill>
            <p:spPr>
              <a:xfrm>
                <a:off x="3288693" y="2728521"/>
                <a:ext cx="2066400" cy="1103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2" name="Freihand 211"/>
              <p14:cNvContentPartPr/>
              <p14:nvPr/>
            </p14:nvContentPartPr>
            <p14:xfrm>
              <a:off x="10664013" y="3658761"/>
              <a:ext cx="1240920" cy="251640"/>
            </p14:xfrm>
          </p:contentPart>
        </mc:Choice>
        <mc:Fallback xmlns="">
          <p:pic>
            <p:nvPicPr>
              <p:cNvPr id="212" name="Freihand 211"/>
              <p:cNvPicPr/>
              <p:nvPr/>
            </p:nvPicPr>
            <p:blipFill>
              <a:blip r:embed="rId38"/>
              <a:stretch>
                <a:fillRect/>
              </a:stretch>
            </p:blipFill>
            <p:spPr>
              <a:xfrm>
                <a:off x="10652853" y="3642561"/>
                <a:ext cx="12675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5" name="Freihand 224"/>
              <p14:cNvContentPartPr/>
              <p14:nvPr/>
            </p14:nvContentPartPr>
            <p14:xfrm>
              <a:off x="11016453" y="3480201"/>
              <a:ext cx="766440" cy="812520"/>
            </p14:xfrm>
          </p:contentPart>
        </mc:Choice>
        <mc:Fallback xmlns="">
          <p:pic>
            <p:nvPicPr>
              <p:cNvPr id="225" name="Freihand 224"/>
              <p:cNvPicPr/>
              <p:nvPr/>
            </p:nvPicPr>
            <p:blipFill>
              <a:blip r:embed="rId40"/>
              <a:stretch>
                <a:fillRect/>
              </a:stretch>
            </p:blipFill>
            <p:spPr>
              <a:xfrm>
                <a:off x="10998813" y="3464361"/>
                <a:ext cx="803520" cy="84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7" name="Freihand 236"/>
              <p14:cNvContentPartPr/>
              <p14:nvPr/>
            </p14:nvContentPartPr>
            <p14:xfrm>
              <a:off x="7052853" y="4186161"/>
              <a:ext cx="18000" cy="15480"/>
            </p14:xfrm>
          </p:contentPart>
        </mc:Choice>
        <mc:Fallback xmlns="">
          <p:pic>
            <p:nvPicPr>
              <p:cNvPr id="237" name="Freihand 236"/>
              <p:cNvPicPr/>
              <p:nvPr/>
            </p:nvPicPr>
            <p:blipFill>
              <a:blip r:embed="rId42"/>
              <a:stretch>
                <a:fillRect/>
              </a:stretch>
            </p:blipFill>
            <p:spPr>
              <a:xfrm>
                <a:off x="7035933" y="4169241"/>
                <a:ext cx="51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8" name="Freihand 237"/>
              <p14:cNvContentPartPr/>
              <p14:nvPr/>
            </p14:nvContentPartPr>
            <p14:xfrm>
              <a:off x="7182453" y="3472281"/>
              <a:ext cx="1773720" cy="1914480"/>
            </p14:xfrm>
          </p:contentPart>
        </mc:Choice>
        <mc:Fallback xmlns="">
          <p:pic>
            <p:nvPicPr>
              <p:cNvPr id="238" name="Freihand 237"/>
              <p:cNvPicPr/>
              <p:nvPr/>
            </p:nvPicPr>
            <p:blipFill>
              <a:blip r:embed="rId44"/>
              <a:stretch>
                <a:fillRect/>
              </a:stretch>
            </p:blipFill>
            <p:spPr>
              <a:xfrm>
                <a:off x="7164813" y="3451761"/>
                <a:ext cx="1810800" cy="1952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5" name="Freihand 244"/>
              <p14:cNvContentPartPr/>
              <p14:nvPr/>
            </p14:nvContentPartPr>
            <p14:xfrm>
              <a:off x="7426893" y="4155921"/>
              <a:ext cx="981000" cy="829080"/>
            </p14:xfrm>
          </p:contentPart>
        </mc:Choice>
        <mc:Fallback xmlns="">
          <p:pic>
            <p:nvPicPr>
              <p:cNvPr id="245" name="Freihand 244"/>
              <p:cNvPicPr/>
              <p:nvPr/>
            </p:nvPicPr>
            <p:blipFill>
              <a:blip r:embed="rId46"/>
              <a:stretch>
                <a:fillRect/>
              </a:stretch>
            </p:blipFill>
            <p:spPr>
              <a:xfrm>
                <a:off x="7409613" y="4138641"/>
                <a:ext cx="1009080" cy="863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6" name="Freihand 245"/>
              <p14:cNvContentPartPr/>
              <p14:nvPr/>
            </p14:nvContentPartPr>
            <p14:xfrm>
              <a:off x="6737133" y="5031441"/>
              <a:ext cx="1878480" cy="1013040"/>
            </p14:xfrm>
          </p:contentPart>
        </mc:Choice>
        <mc:Fallback xmlns="">
          <p:pic>
            <p:nvPicPr>
              <p:cNvPr id="246" name="Freihand 245"/>
              <p:cNvPicPr/>
              <p:nvPr/>
            </p:nvPicPr>
            <p:blipFill>
              <a:blip r:embed="rId48"/>
              <a:stretch>
                <a:fillRect/>
              </a:stretch>
            </p:blipFill>
            <p:spPr>
              <a:xfrm>
                <a:off x="6723093" y="5017046"/>
                <a:ext cx="1906560" cy="104362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9" name="Freihand 248"/>
              <p14:cNvContentPartPr/>
              <p14:nvPr/>
            </p14:nvContentPartPr>
            <p14:xfrm>
              <a:off x="7233213" y="4064481"/>
              <a:ext cx="1261800" cy="1028880"/>
            </p14:xfrm>
          </p:contentPart>
        </mc:Choice>
        <mc:Fallback xmlns="">
          <p:pic>
            <p:nvPicPr>
              <p:cNvPr id="249" name="Freihand 248"/>
              <p:cNvPicPr/>
              <p:nvPr/>
            </p:nvPicPr>
            <p:blipFill>
              <a:blip r:embed="rId50"/>
              <a:stretch>
                <a:fillRect/>
              </a:stretch>
            </p:blipFill>
            <p:spPr>
              <a:xfrm>
                <a:off x="7214853" y="4047201"/>
                <a:ext cx="1297080" cy="1065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7" name="Freihand 256"/>
              <p14:cNvContentPartPr/>
              <p14:nvPr/>
            </p14:nvContentPartPr>
            <p14:xfrm>
              <a:off x="6702213" y="4881321"/>
              <a:ext cx="1983240" cy="1542960"/>
            </p14:xfrm>
          </p:contentPart>
        </mc:Choice>
        <mc:Fallback xmlns="">
          <p:pic>
            <p:nvPicPr>
              <p:cNvPr id="257" name="Freihand 256"/>
              <p:cNvPicPr/>
              <p:nvPr/>
            </p:nvPicPr>
            <p:blipFill>
              <a:blip r:embed="rId52"/>
              <a:stretch>
                <a:fillRect/>
              </a:stretch>
            </p:blipFill>
            <p:spPr>
              <a:xfrm>
                <a:off x="6682053" y="4861161"/>
                <a:ext cx="2024280" cy="1578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9" name="Freihand 258"/>
              <p14:cNvContentPartPr/>
              <p14:nvPr/>
            </p14:nvContentPartPr>
            <p14:xfrm>
              <a:off x="3533133" y="2853801"/>
              <a:ext cx="3157560" cy="1673640"/>
            </p14:xfrm>
          </p:contentPart>
        </mc:Choice>
        <mc:Fallback xmlns="">
          <p:pic>
            <p:nvPicPr>
              <p:cNvPr id="259" name="Freihand 258"/>
              <p:cNvPicPr/>
              <p:nvPr/>
            </p:nvPicPr>
            <p:blipFill>
              <a:blip r:embed="rId54"/>
              <a:stretch>
                <a:fillRect/>
              </a:stretch>
            </p:blipFill>
            <p:spPr>
              <a:xfrm>
                <a:off x="3513693" y="2834361"/>
                <a:ext cx="3196080" cy="1712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3" name="Freihand 262"/>
              <p14:cNvContentPartPr/>
              <p14:nvPr/>
            </p14:nvContentPartPr>
            <p14:xfrm>
              <a:off x="6737133" y="2814697"/>
              <a:ext cx="4778640" cy="3616064"/>
            </p14:xfrm>
          </p:contentPart>
        </mc:Choice>
        <mc:Fallback xmlns="">
          <p:pic>
            <p:nvPicPr>
              <p:cNvPr id="263" name="Freihand 262"/>
              <p:cNvPicPr/>
              <p:nvPr/>
            </p:nvPicPr>
            <p:blipFill>
              <a:blip r:embed="rId56"/>
              <a:stretch>
                <a:fillRect/>
              </a:stretch>
            </p:blipFill>
            <p:spPr>
              <a:xfrm>
                <a:off x="6719493" y="2794898"/>
                <a:ext cx="4815360" cy="3651343"/>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5" name="Freihand 264"/>
              <p14:cNvContentPartPr/>
              <p14:nvPr/>
            </p14:nvContentPartPr>
            <p14:xfrm>
              <a:off x="2918613" y="4357521"/>
              <a:ext cx="2118600" cy="160920"/>
            </p14:xfrm>
          </p:contentPart>
        </mc:Choice>
        <mc:Fallback xmlns="">
          <p:pic>
            <p:nvPicPr>
              <p:cNvPr id="265" name="Freihand 264"/>
              <p:cNvPicPr/>
              <p:nvPr/>
            </p:nvPicPr>
            <p:blipFill>
              <a:blip r:embed="rId58"/>
              <a:stretch>
                <a:fillRect/>
              </a:stretch>
            </p:blipFill>
            <p:spPr>
              <a:xfrm>
                <a:off x="2904933" y="4341321"/>
                <a:ext cx="21445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3" name="Freihand 272"/>
              <p14:cNvContentPartPr/>
              <p14:nvPr/>
            </p14:nvContentPartPr>
            <p14:xfrm>
              <a:off x="2228133" y="3525921"/>
              <a:ext cx="1233360" cy="866880"/>
            </p14:xfrm>
          </p:contentPart>
        </mc:Choice>
        <mc:Fallback xmlns="">
          <p:pic>
            <p:nvPicPr>
              <p:cNvPr id="273" name="Freihand 272"/>
              <p:cNvPicPr/>
              <p:nvPr/>
            </p:nvPicPr>
            <p:blipFill>
              <a:blip r:embed="rId60"/>
              <a:stretch>
                <a:fillRect/>
              </a:stretch>
            </p:blipFill>
            <p:spPr>
              <a:xfrm>
                <a:off x="2206893" y="3505041"/>
                <a:ext cx="126540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4" name="Freihand 273"/>
              <p14:cNvContentPartPr/>
              <p14:nvPr/>
            </p14:nvContentPartPr>
            <p14:xfrm>
              <a:off x="2569413" y="3925161"/>
              <a:ext cx="927360" cy="475560"/>
            </p14:xfrm>
          </p:contentPart>
        </mc:Choice>
        <mc:Fallback xmlns="">
          <p:pic>
            <p:nvPicPr>
              <p:cNvPr id="274" name="Freihand 273"/>
              <p:cNvPicPr/>
              <p:nvPr/>
            </p:nvPicPr>
            <p:blipFill>
              <a:blip r:embed="rId62"/>
              <a:stretch>
                <a:fillRect/>
              </a:stretch>
            </p:blipFill>
            <p:spPr>
              <a:xfrm>
                <a:off x="2555373" y="3915081"/>
                <a:ext cx="95148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85" name="Freihand 284"/>
              <p14:cNvContentPartPr/>
              <p14:nvPr/>
            </p14:nvContentPartPr>
            <p14:xfrm>
              <a:off x="1828893" y="4322601"/>
              <a:ext cx="1073880" cy="836280"/>
            </p14:xfrm>
          </p:contentPart>
        </mc:Choice>
        <mc:Fallback xmlns="">
          <p:pic>
            <p:nvPicPr>
              <p:cNvPr id="285" name="Freihand 284"/>
              <p:cNvPicPr/>
              <p:nvPr/>
            </p:nvPicPr>
            <p:blipFill>
              <a:blip r:embed="rId64"/>
              <a:stretch>
                <a:fillRect/>
              </a:stretch>
            </p:blipFill>
            <p:spPr>
              <a:xfrm>
                <a:off x="1808373" y="4304241"/>
                <a:ext cx="1106640" cy="875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6" name="Freihand 295"/>
              <p14:cNvContentPartPr/>
              <p14:nvPr/>
            </p14:nvContentPartPr>
            <p14:xfrm>
              <a:off x="456933" y="4461201"/>
              <a:ext cx="1680120" cy="1792080"/>
            </p14:xfrm>
          </p:contentPart>
        </mc:Choice>
        <mc:Fallback xmlns="">
          <p:pic>
            <p:nvPicPr>
              <p:cNvPr id="296" name="Freihand 295"/>
              <p:cNvPicPr/>
              <p:nvPr/>
            </p:nvPicPr>
            <p:blipFill>
              <a:blip r:embed="rId66"/>
              <a:stretch>
                <a:fillRect/>
              </a:stretch>
            </p:blipFill>
            <p:spPr>
              <a:xfrm>
                <a:off x="440013" y="4444641"/>
                <a:ext cx="1716480" cy="1829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97" name="Freihand 296"/>
              <p14:cNvContentPartPr/>
              <p14:nvPr/>
            </p14:nvContentPartPr>
            <p14:xfrm>
              <a:off x="3970533" y="4863321"/>
              <a:ext cx="24840" cy="822600"/>
            </p14:xfrm>
          </p:contentPart>
        </mc:Choice>
        <mc:Fallback xmlns="">
          <p:pic>
            <p:nvPicPr>
              <p:cNvPr id="297" name="Freihand 296"/>
              <p:cNvPicPr/>
              <p:nvPr/>
            </p:nvPicPr>
            <p:blipFill>
              <a:blip r:embed="rId68"/>
              <a:stretch>
                <a:fillRect/>
              </a:stretch>
            </p:blipFill>
            <p:spPr>
              <a:xfrm>
                <a:off x="3953613" y="4846401"/>
                <a:ext cx="58680" cy="856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04" name="Freihand 303"/>
              <p14:cNvContentPartPr/>
              <p14:nvPr/>
            </p14:nvContentPartPr>
            <p14:xfrm>
              <a:off x="296013" y="3807801"/>
              <a:ext cx="2297520" cy="2829600"/>
            </p14:xfrm>
          </p:contentPart>
        </mc:Choice>
        <mc:Fallback xmlns="">
          <p:pic>
            <p:nvPicPr>
              <p:cNvPr id="304" name="Freihand 303"/>
              <p:cNvPicPr/>
              <p:nvPr/>
            </p:nvPicPr>
            <p:blipFill>
              <a:blip r:embed="rId70"/>
              <a:stretch>
                <a:fillRect/>
              </a:stretch>
            </p:blipFill>
            <p:spPr>
              <a:xfrm>
                <a:off x="281613" y="3790521"/>
                <a:ext cx="2330640" cy="2866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7" name="Freihand 306"/>
              <p14:cNvContentPartPr/>
              <p14:nvPr/>
            </p14:nvContentPartPr>
            <p14:xfrm>
              <a:off x="1993053" y="1382121"/>
              <a:ext cx="3832560" cy="3051720"/>
            </p14:xfrm>
          </p:contentPart>
        </mc:Choice>
        <mc:Fallback xmlns="">
          <p:pic>
            <p:nvPicPr>
              <p:cNvPr id="307" name="Freihand 306"/>
              <p:cNvPicPr/>
              <p:nvPr/>
            </p:nvPicPr>
            <p:blipFill>
              <a:blip r:embed="rId72"/>
              <a:stretch>
                <a:fillRect/>
              </a:stretch>
            </p:blipFill>
            <p:spPr>
              <a:xfrm>
                <a:off x="1975773" y="1364481"/>
                <a:ext cx="3870360" cy="308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08" name="Freihand 307"/>
              <p14:cNvContentPartPr/>
              <p14:nvPr/>
            </p14:nvContentPartPr>
            <p14:xfrm>
              <a:off x="3085293" y="2758041"/>
              <a:ext cx="1409400" cy="342360"/>
            </p14:xfrm>
          </p:contentPart>
        </mc:Choice>
        <mc:Fallback xmlns="">
          <p:pic>
            <p:nvPicPr>
              <p:cNvPr id="308" name="Freihand 307"/>
              <p:cNvPicPr/>
              <p:nvPr/>
            </p:nvPicPr>
            <p:blipFill>
              <a:blip r:embed="rId74"/>
              <a:stretch>
                <a:fillRect/>
              </a:stretch>
            </p:blipFill>
            <p:spPr>
              <a:xfrm>
                <a:off x="3069453" y="2736441"/>
                <a:ext cx="144720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09" name="Freihand 308"/>
              <p14:cNvContentPartPr/>
              <p14:nvPr/>
            </p14:nvContentPartPr>
            <p14:xfrm>
              <a:off x="104493" y="3853521"/>
              <a:ext cx="2329560" cy="2612520"/>
            </p14:xfrm>
          </p:contentPart>
        </mc:Choice>
        <mc:Fallback xmlns="">
          <p:pic>
            <p:nvPicPr>
              <p:cNvPr id="309" name="Freihand 308"/>
              <p:cNvPicPr/>
              <p:nvPr/>
            </p:nvPicPr>
            <p:blipFill>
              <a:blip r:embed="rId76"/>
              <a:stretch>
                <a:fillRect/>
              </a:stretch>
            </p:blipFill>
            <p:spPr>
              <a:xfrm>
                <a:off x="89733" y="3833001"/>
                <a:ext cx="2364840" cy="2653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18" name="Freihand 317"/>
              <p14:cNvContentPartPr/>
              <p14:nvPr/>
            </p14:nvContentPartPr>
            <p14:xfrm>
              <a:off x="6158613" y="560961"/>
              <a:ext cx="1677600" cy="1422720"/>
            </p14:xfrm>
          </p:contentPart>
        </mc:Choice>
        <mc:Fallback xmlns="">
          <p:pic>
            <p:nvPicPr>
              <p:cNvPr id="318" name="Freihand 317"/>
              <p:cNvPicPr/>
              <p:nvPr/>
            </p:nvPicPr>
            <p:blipFill>
              <a:blip r:embed="rId78"/>
              <a:stretch>
                <a:fillRect/>
              </a:stretch>
            </p:blipFill>
            <p:spPr>
              <a:xfrm>
                <a:off x="6140613" y="539001"/>
                <a:ext cx="1716840" cy="1465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29" name="Freihand 328"/>
              <p14:cNvContentPartPr/>
              <p14:nvPr/>
            </p14:nvContentPartPr>
            <p14:xfrm>
              <a:off x="5395413" y="699561"/>
              <a:ext cx="1128600" cy="701280"/>
            </p14:xfrm>
          </p:contentPart>
        </mc:Choice>
        <mc:Fallback xmlns="">
          <p:pic>
            <p:nvPicPr>
              <p:cNvPr id="329" name="Freihand 328"/>
              <p:cNvPicPr/>
              <p:nvPr/>
            </p:nvPicPr>
            <p:blipFill>
              <a:blip r:embed="rId80"/>
              <a:stretch>
                <a:fillRect/>
              </a:stretch>
            </p:blipFill>
            <p:spPr>
              <a:xfrm>
                <a:off x="5375613" y="687681"/>
                <a:ext cx="116748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50" name="Freihand 349"/>
              <p14:cNvContentPartPr/>
              <p14:nvPr/>
            </p14:nvContentPartPr>
            <p14:xfrm>
              <a:off x="5251773" y="176481"/>
              <a:ext cx="2223000" cy="580320"/>
            </p14:xfrm>
          </p:contentPart>
        </mc:Choice>
        <mc:Fallback xmlns="">
          <p:pic>
            <p:nvPicPr>
              <p:cNvPr id="350" name="Freihand 349"/>
              <p:cNvPicPr/>
              <p:nvPr/>
            </p:nvPicPr>
            <p:blipFill>
              <a:blip r:embed="rId82"/>
              <a:stretch>
                <a:fillRect/>
              </a:stretch>
            </p:blipFill>
            <p:spPr>
              <a:xfrm>
                <a:off x="5235933" y="159201"/>
                <a:ext cx="226080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51" name="Freihand 350"/>
              <p14:cNvContentPartPr/>
              <p14:nvPr/>
            </p14:nvContentPartPr>
            <p14:xfrm>
              <a:off x="6449853" y="49401"/>
              <a:ext cx="1112040" cy="547200"/>
            </p14:xfrm>
          </p:contentPart>
        </mc:Choice>
        <mc:Fallback xmlns="">
          <p:pic>
            <p:nvPicPr>
              <p:cNvPr id="351" name="Freihand 350"/>
              <p:cNvPicPr/>
              <p:nvPr/>
            </p:nvPicPr>
            <p:blipFill>
              <a:blip r:embed="rId84"/>
              <a:stretch>
                <a:fillRect/>
              </a:stretch>
            </p:blipFill>
            <p:spPr>
              <a:xfrm>
                <a:off x="6438333" y="32841"/>
                <a:ext cx="1143360" cy="586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52" name="Freihand 351"/>
              <p14:cNvContentPartPr/>
              <p14:nvPr/>
            </p14:nvContentPartPr>
            <p14:xfrm>
              <a:off x="8045733" y="35001"/>
              <a:ext cx="3939120" cy="407520"/>
            </p14:xfrm>
          </p:contentPart>
        </mc:Choice>
        <mc:Fallback xmlns="">
          <p:pic>
            <p:nvPicPr>
              <p:cNvPr id="352" name="Freihand 351"/>
              <p:cNvPicPr/>
              <p:nvPr/>
            </p:nvPicPr>
            <p:blipFill>
              <a:blip r:embed="rId86"/>
              <a:stretch>
                <a:fillRect/>
              </a:stretch>
            </p:blipFill>
            <p:spPr>
              <a:xfrm>
                <a:off x="8028813" y="18081"/>
                <a:ext cx="397332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65" name="Freihand 364"/>
              <p14:cNvContentPartPr/>
              <p14:nvPr/>
            </p14:nvContentPartPr>
            <p14:xfrm>
              <a:off x="7085253" y="1794681"/>
              <a:ext cx="598320" cy="794880"/>
            </p14:xfrm>
          </p:contentPart>
        </mc:Choice>
        <mc:Fallback xmlns="">
          <p:pic>
            <p:nvPicPr>
              <p:cNvPr id="365" name="Freihand 364"/>
              <p:cNvPicPr/>
              <p:nvPr/>
            </p:nvPicPr>
            <p:blipFill>
              <a:blip r:embed="rId88"/>
              <a:stretch>
                <a:fillRect/>
              </a:stretch>
            </p:blipFill>
            <p:spPr>
              <a:xfrm>
                <a:off x="7070133" y="1775241"/>
                <a:ext cx="630720" cy="830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73" name="Freihand 372"/>
              <p14:cNvContentPartPr/>
              <p14:nvPr/>
            </p14:nvContentPartPr>
            <p14:xfrm>
              <a:off x="5207853" y="92241"/>
              <a:ext cx="2544480" cy="2081520"/>
            </p14:xfrm>
          </p:contentPart>
        </mc:Choice>
        <mc:Fallback xmlns="">
          <p:pic>
            <p:nvPicPr>
              <p:cNvPr id="373" name="Freihand 372"/>
              <p:cNvPicPr/>
              <p:nvPr/>
            </p:nvPicPr>
            <p:blipFill>
              <a:blip r:embed="rId90"/>
              <a:stretch>
                <a:fillRect/>
              </a:stretch>
            </p:blipFill>
            <p:spPr>
              <a:xfrm>
                <a:off x="5185893" y="69921"/>
                <a:ext cx="2585880" cy="212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74" name="Freihand 373"/>
              <p14:cNvContentPartPr/>
              <p14:nvPr/>
            </p14:nvContentPartPr>
            <p14:xfrm>
              <a:off x="7514013" y="1388961"/>
              <a:ext cx="434160" cy="871200"/>
            </p14:xfrm>
          </p:contentPart>
        </mc:Choice>
        <mc:Fallback xmlns="">
          <p:pic>
            <p:nvPicPr>
              <p:cNvPr id="374" name="Freihand 373"/>
              <p:cNvPicPr/>
              <p:nvPr/>
            </p:nvPicPr>
            <p:blipFill>
              <a:blip r:embed="rId92"/>
              <a:stretch>
                <a:fillRect/>
              </a:stretch>
            </p:blipFill>
            <p:spPr>
              <a:xfrm>
                <a:off x="7497453" y="1370241"/>
                <a:ext cx="472320" cy="909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76" name="Freihand 375"/>
              <p14:cNvContentPartPr/>
              <p14:nvPr/>
            </p14:nvContentPartPr>
            <p14:xfrm>
              <a:off x="140493" y="-4239"/>
              <a:ext cx="1841040" cy="921960"/>
            </p14:xfrm>
          </p:contentPart>
        </mc:Choice>
        <mc:Fallback xmlns="">
          <p:pic>
            <p:nvPicPr>
              <p:cNvPr id="376" name="Freihand 375"/>
              <p:cNvPicPr/>
              <p:nvPr/>
            </p:nvPicPr>
            <p:blipFill>
              <a:blip r:embed="rId94"/>
              <a:stretch>
                <a:fillRect/>
              </a:stretch>
            </p:blipFill>
            <p:spPr>
              <a:xfrm>
                <a:off x="121053" y="-24759"/>
                <a:ext cx="1879560" cy="961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77" name="Freihand 376"/>
              <p14:cNvContentPartPr/>
              <p14:nvPr/>
            </p14:nvContentPartPr>
            <p14:xfrm>
              <a:off x="2611173" y="112401"/>
              <a:ext cx="1513800" cy="371520"/>
            </p14:xfrm>
          </p:contentPart>
        </mc:Choice>
        <mc:Fallback xmlns="">
          <p:pic>
            <p:nvPicPr>
              <p:cNvPr id="377" name="Freihand 376"/>
              <p:cNvPicPr/>
              <p:nvPr/>
            </p:nvPicPr>
            <p:blipFill>
              <a:blip r:embed="rId96"/>
              <a:stretch>
                <a:fillRect/>
              </a:stretch>
            </p:blipFill>
            <p:spPr>
              <a:xfrm>
                <a:off x="2593173" y="90441"/>
                <a:ext cx="154440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78" name="Freihand 377"/>
              <p14:cNvContentPartPr/>
              <p14:nvPr/>
            </p14:nvContentPartPr>
            <p14:xfrm>
              <a:off x="1831413" y="422001"/>
              <a:ext cx="693000" cy="64800"/>
            </p14:xfrm>
          </p:contentPart>
        </mc:Choice>
        <mc:Fallback xmlns="">
          <p:pic>
            <p:nvPicPr>
              <p:cNvPr id="378" name="Freihand 377"/>
              <p:cNvPicPr/>
              <p:nvPr/>
            </p:nvPicPr>
            <p:blipFill>
              <a:blip r:embed="rId98"/>
              <a:stretch>
                <a:fillRect/>
              </a:stretch>
            </p:blipFill>
            <p:spPr>
              <a:xfrm>
                <a:off x="1815933" y="403281"/>
                <a:ext cx="729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6" name="Freihand 385"/>
              <p14:cNvContentPartPr/>
              <p14:nvPr/>
            </p14:nvContentPartPr>
            <p14:xfrm>
              <a:off x="7384413" y="4085001"/>
              <a:ext cx="360" cy="360"/>
            </p14:xfrm>
          </p:contentPart>
        </mc:Choice>
        <mc:Fallback xmlns="">
          <p:pic>
            <p:nvPicPr>
              <p:cNvPr id="386" name="Freihand 385"/>
              <p:cNvPicPr/>
              <p:nvPr/>
            </p:nvPicPr>
            <p:blipFill>
              <a:blip r:embed="rId100"/>
              <a:stretch>
                <a:fillRect/>
              </a:stretch>
            </p:blipFill>
            <p:spPr>
              <a:xfrm>
                <a:off x="7367493" y="4068081"/>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88" name="Freihand 387"/>
              <p14:cNvContentPartPr/>
              <p14:nvPr/>
            </p14:nvContentPartPr>
            <p14:xfrm>
              <a:off x="10608213" y="42337"/>
              <a:ext cx="1439640" cy="722160"/>
            </p14:xfrm>
          </p:contentPart>
        </mc:Choice>
        <mc:Fallback xmlns="">
          <p:pic>
            <p:nvPicPr>
              <p:cNvPr id="388" name="Freihand 387"/>
              <p:cNvPicPr/>
              <p:nvPr/>
            </p:nvPicPr>
            <p:blipFill>
              <a:blip r:embed="rId102"/>
              <a:stretch>
                <a:fillRect/>
              </a:stretch>
            </p:blipFill>
            <p:spPr>
              <a:xfrm>
                <a:off x="10588053" y="21817"/>
                <a:ext cx="1481400" cy="762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90" name="Freihand 389"/>
              <p14:cNvContentPartPr/>
              <p14:nvPr/>
            </p14:nvContentPartPr>
            <p14:xfrm>
              <a:off x="10790013" y="410841"/>
              <a:ext cx="1018440" cy="93240"/>
            </p14:xfrm>
          </p:contentPart>
        </mc:Choice>
        <mc:Fallback xmlns="">
          <p:pic>
            <p:nvPicPr>
              <p:cNvPr id="390" name="Freihand 389"/>
              <p:cNvPicPr/>
              <p:nvPr/>
            </p:nvPicPr>
            <p:blipFill>
              <a:blip r:embed="rId104"/>
              <a:stretch>
                <a:fillRect/>
              </a:stretch>
            </p:blipFill>
            <p:spPr>
              <a:xfrm>
                <a:off x="10772373" y="391041"/>
                <a:ext cx="1058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93" name="Freihand 392"/>
              <p14:cNvContentPartPr/>
              <p14:nvPr/>
            </p14:nvContentPartPr>
            <p14:xfrm>
              <a:off x="7762773" y="3302001"/>
              <a:ext cx="4068000" cy="1060920"/>
            </p14:xfrm>
          </p:contentPart>
        </mc:Choice>
        <mc:Fallback xmlns="">
          <p:pic>
            <p:nvPicPr>
              <p:cNvPr id="393" name="Freihand 392"/>
              <p:cNvPicPr/>
              <p:nvPr/>
            </p:nvPicPr>
            <p:blipFill>
              <a:blip r:embed="rId106"/>
              <a:stretch>
                <a:fillRect/>
              </a:stretch>
            </p:blipFill>
            <p:spPr>
              <a:xfrm>
                <a:off x="7747653" y="3287246"/>
                <a:ext cx="4097520" cy="1095828"/>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95" name="Freihand 394"/>
              <p14:cNvContentPartPr/>
              <p14:nvPr/>
            </p14:nvContentPartPr>
            <p14:xfrm>
              <a:off x="10708293" y="4569921"/>
              <a:ext cx="360" cy="360"/>
            </p14:xfrm>
          </p:contentPart>
        </mc:Choice>
        <mc:Fallback xmlns="">
          <p:pic>
            <p:nvPicPr>
              <p:cNvPr id="395" name="Freihand 394"/>
              <p:cNvPicPr/>
              <p:nvPr/>
            </p:nvPicPr>
            <p:blipFill>
              <a:blip r:embed="rId108"/>
              <a:stretch>
                <a:fillRect/>
              </a:stretch>
            </p:blipFill>
            <p:spPr>
              <a:xfrm>
                <a:off x="10691373" y="4553001"/>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96" name="Freihand 395"/>
              <p14:cNvContentPartPr/>
              <p14:nvPr/>
            </p14:nvContentPartPr>
            <p14:xfrm>
              <a:off x="11040213" y="5426001"/>
              <a:ext cx="360" cy="360"/>
            </p14:xfrm>
          </p:contentPart>
        </mc:Choice>
        <mc:Fallback xmlns="">
          <p:pic>
            <p:nvPicPr>
              <p:cNvPr id="396" name="Freihand 395"/>
              <p:cNvPicPr/>
              <p:nvPr/>
            </p:nvPicPr>
            <p:blipFill>
              <a:blip r:embed="rId110"/>
              <a:stretch>
                <a:fillRect/>
              </a:stretch>
            </p:blipFill>
            <p:spPr>
              <a:xfrm>
                <a:off x="11023293" y="5409081"/>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98" name="Freihand 397"/>
              <p14:cNvContentPartPr/>
              <p14:nvPr/>
            </p14:nvContentPartPr>
            <p14:xfrm>
              <a:off x="6905613" y="2044521"/>
              <a:ext cx="116280" cy="891000"/>
            </p14:xfrm>
          </p:contentPart>
        </mc:Choice>
        <mc:Fallback xmlns="">
          <p:pic>
            <p:nvPicPr>
              <p:cNvPr id="398" name="Freihand 397"/>
              <p:cNvPicPr/>
              <p:nvPr/>
            </p:nvPicPr>
            <p:blipFill>
              <a:blip r:embed="rId112"/>
              <a:stretch>
                <a:fillRect/>
              </a:stretch>
            </p:blipFill>
            <p:spPr>
              <a:xfrm>
                <a:off x="6889053" y="2028321"/>
                <a:ext cx="151920" cy="926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99" name="Freihand 398"/>
              <p14:cNvContentPartPr/>
              <p14:nvPr/>
            </p14:nvContentPartPr>
            <p14:xfrm>
              <a:off x="7378653" y="1128457"/>
              <a:ext cx="709920" cy="1535040"/>
            </p14:xfrm>
          </p:contentPart>
        </mc:Choice>
        <mc:Fallback xmlns="">
          <p:pic>
            <p:nvPicPr>
              <p:cNvPr id="399" name="Freihand 398"/>
              <p:cNvPicPr/>
              <p:nvPr/>
            </p:nvPicPr>
            <p:blipFill>
              <a:blip r:embed="rId114"/>
              <a:stretch>
                <a:fillRect/>
              </a:stretch>
            </p:blipFill>
            <p:spPr>
              <a:xfrm>
                <a:off x="7360293" y="1106857"/>
                <a:ext cx="748800" cy="1577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03" name="Freihand 402"/>
              <p14:cNvContentPartPr/>
              <p14:nvPr/>
            </p14:nvContentPartPr>
            <p14:xfrm>
              <a:off x="2234253" y="2167057"/>
              <a:ext cx="1675440" cy="2138760"/>
            </p14:xfrm>
          </p:contentPart>
        </mc:Choice>
        <mc:Fallback xmlns="">
          <p:pic>
            <p:nvPicPr>
              <p:cNvPr id="403" name="Freihand 402"/>
              <p:cNvPicPr/>
              <p:nvPr/>
            </p:nvPicPr>
            <p:blipFill>
              <a:blip r:embed="rId116"/>
              <a:stretch>
                <a:fillRect/>
              </a:stretch>
            </p:blipFill>
            <p:spPr>
              <a:xfrm>
                <a:off x="2216253" y="2147617"/>
                <a:ext cx="1710720" cy="2175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05" name="Freihand 404"/>
              <p14:cNvContentPartPr/>
              <p14:nvPr/>
            </p14:nvContentPartPr>
            <p14:xfrm>
              <a:off x="7481613" y="4290561"/>
              <a:ext cx="937440" cy="707040"/>
            </p14:xfrm>
          </p:contentPart>
        </mc:Choice>
        <mc:Fallback xmlns="">
          <p:pic>
            <p:nvPicPr>
              <p:cNvPr id="405" name="Freihand 404"/>
              <p:cNvPicPr/>
              <p:nvPr/>
            </p:nvPicPr>
            <p:blipFill>
              <a:blip r:embed="rId118"/>
              <a:stretch>
                <a:fillRect/>
              </a:stretch>
            </p:blipFill>
            <p:spPr>
              <a:xfrm>
                <a:off x="7464333" y="4272210"/>
                <a:ext cx="974160" cy="7455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06" name="Freihand 405"/>
              <p14:cNvContentPartPr/>
              <p14:nvPr/>
            </p14:nvContentPartPr>
            <p14:xfrm>
              <a:off x="8589333" y="2261737"/>
              <a:ext cx="1166400" cy="2041200"/>
            </p14:xfrm>
          </p:contentPart>
        </mc:Choice>
        <mc:Fallback xmlns="">
          <p:pic>
            <p:nvPicPr>
              <p:cNvPr id="406" name="Freihand 405"/>
              <p:cNvPicPr/>
              <p:nvPr/>
            </p:nvPicPr>
            <p:blipFill>
              <a:blip r:embed="rId120"/>
              <a:stretch>
                <a:fillRect/>
              </a:stretch>
            </p:blipFill>
            <p:spPr>
              <a:xfrm>
                <a:off x="8577093" y="2246617"/>
                <a:ext cx="1193400" cy="2068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08" name="Freihand 407"/>
              <p14:cNvContentPartPr/>
              <p14:nvPr/>
            </p14:nvContentPartPr>
            <p14:xfrm>
              <a:off x="5133333" y="179137"/>
              <a:ext cx="3051720" cy="2793960"/>
            </p14:xfrm>
          </p:contentPart>
        </mc:Choice>
        <mc:Fallback xmlns="">
          <p:pic>
            <p:nvPicPr>
              <p:cNvPr id="408" name="Freihand 407"/>
              <p:cNvPicPr/>
              <p:nvPr/>
            </p:nvPicPr>
            <p:blipFill>
              <a:blip r:embed="rId122"/>
              <a:stretch>
                <a:fillRect/>
              </a:stretch>
            </p:blipFill>
            <p:spPr>
              <a:xfrm>
                <a:off x="5117493" y="164017"/>
                <a:ext cx="3083040" cy="2824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09" name="Freihand 408"/>
              <p14:cNvContentPartPr/>
              <p14:nvPr/>
            </p14:nvContentPartPr>
            <p14:xfrm>
              <a:off x="6525453" y="1840401"/>
              <a:ext cx="204120" cy="634320"/>
            </p14:xfrm>
          </p:contentPart>
        </mc:Choice>
        <mc:Fallback xmlns="">
          <p:pic>
            <p:nvPicPr>
              <p:cNvPr id="409" name="Freihand 408"/>
              <p:cNvPicPr/>
              <p:nvPr/>
            </p:nvPicPr>
            <p:blipFill>
              <a:blip r:embed="rId124"/>
              <a:stretch>
                <a:fillRect/>
              </a:stretch>
            </p:blipFill>
            <p:spPr>
              <a:xfrm>
                <a:off x="6509613" y="1823481"/>
                <a:ext cx="238320" cy="669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10" name="Freihand 409"/>
              <p14:cNvContentPartPr/>
              <p14:nvPr/>
            </p14:nvContentPartPr>
            <p14:xfrm>
              <a:off x="6705093" y="2070081"/>
              <a:ext cx="8640" cy="9360"/>
            </p14:xfrm>
          </p:contentPart>
        </mc:Choice>
        <mc:Fallback xmlns="">
          <p:pic>
            <p:nvPicPr>
              <p:cNvPr id="410" name="Freihand 409"/>
              <p:cNvPicPr/>
              <p:nvPr/>
            </p:nvPicPr>
            <p:blipFill>
              <a:blip r:embed="rId126"/>
              <a:stretch>
                <a:fillRect/>
              </a:stretch>
            </p:blipFill>
            <p:spPr>
              <a:xfrm>
                <a:off x="6695373" y="2060361"/>
                <a:ext cx="28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11" name="Freihand 410"/>
              <p14:cNvContentPartPr/>
              <p14:nvPr/>
            </p14:nvContentPartPr>
            <p14:xfrm>
              <a:off x="6683853" y="1766961"/>
              <a:ext cx="442800" cy="603000"/>
            </p14:xfrm>
          </p:contentPart>
        </mc:Choice>
        <mc:Fallback xmlns="">
          <p:pic>
            <p:nvPicPr>
              <p:cNvPr id="411" name="Freihand 410"/>
              <p:cNvPicPr/>
              <p:nvPr/>
            </p:nvPicPr>
            <p:blipFill>
              <a:blip r:embed="rId128"/>
              <a:stretch>
                <a:fillRect/>
              </a:stretch>
            </p:blipFill>
            <p:spPr>
              <a:xfrm>
                <a:off x="6674853" y="1747161"/>
                <a:ext cx="467640" cy="637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12" name="Freihand 411"/>
              <p14:cNvContentPartPr/>
              <p14:nvPr/>
            </p14:nvContentPartPr>
            <p14:xfrm>
              <a:off x="7443453" y="1419921"/>
              <a:ext cx="489600" cy="638280"/>
            </p14:xfrm>
          </p:contentPart>
        </mc:Choice>
        <mc:Fallback xmlns="">
          <p:pic>
            <p:nvPicPr>
              <p:cNvPr id="412" name="Freihand 411"/>
              <p:cNvPicPr/>
              <p:nvPr/>
            </p:nvPicPr>
            <p:blipFill>
              <a:blip r:embed="rId130"/>
              <a:stretch>
                <a:fillRect/>
              </a:stretch>
            </p:blipFill>
            <p:spPr>
              <a:xfrm>
                <a:off x="7421133" y="1398681"/>
                <a:ext cx="53316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3" name="Freihand 412"/>
              <p14:cNvContentPartPr/>
              <p14:nvPr/>
            </p14:nvContentPartPr>
            <p14:xfrm>
              <a:off x="7593933" y="1890441"/>
              <a:ext cx="457200" cy="541800"/>
            </p14:xfrm>
          </p:contentPart>
        </mc:Choice>
        <mc:Fallback xmlns="">
          <p:pic>
            <p:nvPicPr>
              <p:cNvPr id="413" name="Freihand 412"/>
              <p:cNvPicPr/>
              <p:nvPr/>
            </p:nvPicPr>
            <p:blipFill>
              <a:blip r:embed="rId132"/>
              <a:stretch>
                <a:fillRect/>
              </a:stretch>
            </p:blipFill>
            <p:spPr>
              <a:xfrm>
                <a:off x="7574133" y="1873161"/>
                <a:ext cx="49788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14" name="Freihand 413"/>
              <p14:cNvContentPartPr/>
              <p14:nvPr/>
            </p14:nvContentPartPr>
            <p14:xfrm>
              <a:off x="6869973" y="2535561"/>
              <a:ext cx="927720" cy="326520"/>
            </p14:xfrm>
          </p:contentPart>
        </mc:Choice>
        <mc:Fallback xmlns="">
          <p:pic>
            <p:nvPicPr>
              <p:cNvPr id="414" name="Freihand 413"/>
              <p:cNvPicPr/>
              <p:nvPr/>
            </p:nvPicPr>
            <p:blipFill>
              <a:blip r:embed="rId134"/>
              <a:stretch>
                <a:fillRect/>
              </a:stretch>
            </p:blipFill>
            <p:spPr>
              <a:xfrm>
                <a:off x="6855213" y="2516841"/>
                <a:ext cx="96120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15" name="Freihand 414"/>
              <p14:cNvContentPartPr/>
              <p14:nvPr/>
            </p14:nvContentPartPr>
            <p14:xfrm>
              <a:off x="7587093" y="2665161"/>
              <a:ext cx="279720" cy="412920"/>
            </p14:xfrm>
          </p:contentPart>
        </mc:Choice>
        <mc:Fallback xmlns="">
          <p:pic>
            <p:nvPicPr>
              <p:cNvPr id="415" name="Freihand 414"/>
              <p:cNvPicPr/>
              <p:nvPr/>
            </p:nvPicPr>
            <p:blipFill>
              <a:blip r:embed="rId136"/>
              <a:stretch>
                <a:fillRect/>
              </a:stretch>
            </p:blipFill>
            <p:spPr>
              <a:xfrm>
                <a:off x="7575933" y="2648601"/>
                <a:ext cx="30708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16" name="Freihand 415"/>
              <p14:cNvContentPartPr/>
              <p14:nvPr/>
            </p14:nvContentPartPr>
            <p14:xfrm>
              <a:off x="7655493" y="2351961"/>
              <a:ext cx="236520" cy="477000"/>
            </p14:xfrm>
          </p:contentPart>
        </mc:Choice>
        <mc:Fallback xmlns="">
          <p:pic>
            <p:nvPicPr>
              <p:cNvPr id="416" name="Freihand 415"/>
              <p:cNvPicPr/>
              <p:nvPr/>
            </p:nvPicPr>
            <p:blipFill>
              <a:blip r:embed="rId138"/>
              <a:stretch>
                <a:fillRect/>
              </a:stretch>
            </p:blipFill>
            <p:spPr>
              <a:xfrm>
                <a:off x="7643973" y="2333961"/>
                <a:ext cx="267480" cy="515160"/>
              </a:xfrm>
              <a:prstGeom prst="rect">
                <a:avLst/>
              </a:prstGeom>
            </p:spPr>
          </p:pic>
        </mc:Fallback>
      </mc:AlternateContent>
    </p:spTree>
    <p:extLst>
      <p:ext uri="{BB962C8B-B14F-4D97-AF65-F5344CB8AC3E}">
        <p14:creationId xmlns:p14="http://schemas.microsoft.com/office/powerpoint/2010/main" val="291096174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smtClean="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smtClean="0">
                    <a:solidFill>
                      <a:srgbClr val="000000"/>
                    </a:solidFill>
                    <a:latin typeface="Sparkasse Rg" pitchFamily="34" charset="0"/>
                  </a:rPr>
                  <a:t>) – Allgemeine Erklärungsansätze</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smtClean="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smtClean="0"/>
              <a:t>Keynessche</a:t>
            </a:r>
            <a:r>
              <a:rPr lang="de-DE" sz="2800" dirty="0" smtClean="0"/>
              <a:t> </a:t>
            </a:r>
            <a:r>
              <a:rPr lang="de-DE" sz="2800" dirty="0"/>
              <a:t>Theorie der </a:t>
            </a:r>
            <a:r>
              <a:rPr lang="de-DE" sz="2800" dirty="0" smtClean="0"/>
              <a:t>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a:t>
            </a:r>
            <a:r>
              <a:rPr lang="de-DE" sz="2800" dirty="0" smtClean="0"/>
              <a:t>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smtClean="0"/>
          </a:p>
          <a:p>
            <a:endParaRPr lang="de-DE" sz="1996" dirty="0"/>
          </a:p>
          <a:p>
            <a:endParaRPr lang="de-DE" sz="1996" dirty="0" smtClean="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p14:cNvContentPartPr/>
              <p14:nvPr/>
            </p14:nvContentPartPr>
            <p14:xfrm>
              <a:off x="698133" y="2964681"/>
              <a:ext cx="5475240" cy="28800"/>
            </p14:xfrm>
          </p:contentPart>
        </mc:Choice>
        <mc:Fallback xmlns="">
          <p:pic>
            <p:nvPicPr>
              <p:cNvPr id="3" name="Freihand 2"/>
              <p:cNvPicPr/>
              <p:nvPr/>
            </p:nvPicPr>
            <p:blipFill>
              <a:blip r:embed="rId5"/>
              <a:stretch>
                <a:fillRect/>
              </a:stretch>
            </p:blipFill>
            <p:spPr>
              <a:xfrm>
                <a:off x="683013" y="2949201"/>
                <a:ext cx="5501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p14:cNvContentPartPr/>
              <p14:nvPr/>
            </p14:nvContentPartPr>
            <p14:xfrm>
              <a:off x="671853" y="3829761"/>
              <a:ext cx="5932080" cy="118080"/>
            </p14:xfrm>
          </p:contentPart>
        </mc:Choice>
        <mc:Fallback xmlns="">
          <p:pic>
            <p:nvPicPr>
              <p:cNvPr id="7" name="Freihand 6"/>
              <p:cNvPicPr/>
              <p:nvPr/>
            </p:nvPicPr>
            <p:blipFill>
              <a:blip r:embed="rId7"/>
              <a:stretch>
                <a:fillRect/>
              </a:stretch>
            </p:blipFill>
            <p:spPr>
              <a:xfrm>
                <a:off x="657093" y="3815001"/>
                <a:ext cx="5958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p14:cNvContentPartPr/>
              <p14:nvPr/>
            </p14:nvContentPartPr>
            <p14:xfrm>
              <a:off x="905133" y="4685481"/>
              <a:ext cx="6964200" cy="158760"/>
            </p14:xfrm>
          </p:contentPart>
        </mc:Choice>
        <mc:Fallback xmlns="">
          <p:pic>
            <p:nvPicPr>
              <p:cNvPr id="9" name="Freihand 8"/>
              <p:cNvPicPr/>
              <p:nvPr/>
            </p:nvPicPr>
            <p:blipFill>
              <a:blip r:embed="rId9"/>
              <a:stretch>
                <a:fillRect/>
              </a:stretch>
            </p:blipFill>
            <p:spPr>
              <a:xfrm>
                <a:off x="889653" y="4670001"/>
                <a:ext cx="6998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p14:cNvContentPartPr/>
              <p14:nvPr/>
            </p14:nvContentPartPr>
            <p14:xfrm>
              <a:off x="162093" y="2043081"/>
              <a:ext cx="8254080" cy="3202200"/>
            </p14:xfrm>
          </p:contentPart>
        </mc:Choice>
        <mc:Fallback xmlns="">
          <p:pic>
            <p:nvPicPr>
              <p:cNvPr id="11" name="Freihand 10"/>
              <p:cNvPicPr/>
              <p:nvPr/>
            </p:nvPicPr>
            <p:blipFill>
              <a:blip r:embed="rId11"/>
              <a:stretch>
                <a:fillRect/>
              </a:stretch>
            </p:blipFill>
            <p:spPr>
              <a:xfrm>
                <a:off x="150573" y="2026881"/>
                <a:ext cx="8282160" cy="3236400"/>
              </a:xfrm>
              <a:prstGeom prst="rect">
                <a:avLst/>
              </a:prstGeom>
            </p:spPr>
          </p:pic>
        </mc:Fallback>
      </mc:AlternateContent>
    </p:spTree>
    <p:extLst>
      <p:ext uri="{BB962C8B-B14F-4D97-AF65-F5344CB8AC3E}">
        <p14:creationId xmlns:p14="http://schemas.microsoft.com/office/powerpoint/2010/main" val="35607658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627607"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a:t>
            </a:r>
            <a:r>
              <a:rPr lang="de-DE" sz="2400" dirty="0" smtClean="0"/>
              <a:t>bei steigenden Preisen einen </a:t>
            </a:r>
            <a:r>
              <a:rPr lang="de-DE" sz="2400" dirty="0"/>
              <a:t>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smtClean="0"/>
          </a:p>
          <a:p>
            <a:endParaRPr lang="de-DE" sz="1996" dirty="0"/>
          </a:p>
          <a:p>
            <a:endParaRPr lang="de-DE" sz="1996" dirty="0" smtClean="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p14:cNvContentPartPr/>
              <p14:nvPr/>
            </p14:nvContentPartPr>
            <p14:xfrm>
              <a:off x="10161093" y="367777"/>
              <a:ext cx="131400" cy="1907280"/>
            </p14:xfrm>
          </p:contentPart>
        </mc:Choice>
        <mc:Fallback xmlns="">
          <p:pic>
            <p:nvPicPr>
              <p:cNvPr id="10" name="Freihand 9"/>
              <p:cNvPicPr/>
              <p:nvPr/>
            </p:nvPicPr>
            <p:blipFill>
              <a:blip r:embed="rId4"/>
              <a:stretch>
                <a:fillRect/>
              </a:stretch>
            </p:blipFill>
            <p:spPr>
              <a:xfrm>
                <a:off x="10147413" y="359857"/>
                <a:ext cx="156600" cy="1933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Freihand 11"/>
              <p14:cNvContentPartPr/>
              <p14:nvPr/>
            </p14:nvContentPartPr>
            <p14:xfrm>
              <a:off x="10175853" y="1957177"/>
              <a:ext cx="1731960" cy="226800"/>
            </p14:xfrm>
          </p:contentPart>
        </mc:Choice>
        <mc:Fallback xmlns="">
          <p:pic>
            <p:nvPicPr>
              <p:cNvPr id="12" name="Freihand 11"/>
              <p:cNvPicPr/>
              <p:nvPr/>
            </p:nvPicPr>
            <p:blipFill>
              <a:blip r:embed="rId6"/>
              <a:stretch>
                <a:fillRect/>
              </a:stretch>
            </p:blipFill>
            <p:spPr>
              <a:xfrm>
                <a:off x="10163613" y="1940617"/>
                <a:ext cx="17607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Freihand 24"/>
              <p14:cNvContentPartPr/>
              <p14:nvPr/>
            </p14:nvContentPartPr>
            <p14:xfrm>
              <a:off x="10368813" y="450577"/>
              <a:ext cx="1670760" cy="1454760"/>
            </p14:xfrm>
          </p:contentPart>
        </mc:Choice>
        <mc:Fallback xmlns="">
          <p:pic>
            <p:nvPicPr>
              <p:cNvPr id="25" name="Freihand 24"/>
              <p:cNvPicPr/>
              <p:nvPr/>
            </p:nvPicPr>
            <p:blipFill>
              <a:blip r:embed="rId8"/>
              <a:stretch>
                <a:fillRect/>
              </a:stretch>
            </p:blipFill>
            <p:spPr>
              <a:xfrm>
                <a:off x="10359453" y="437977"/>
                <a:ext cx="1695240" cy="1482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p14:cNvContentPartPr/>
              <p14:nvPr/>
            </p14:nvContentPartPr>
            <p14:xfrm>
              <a:off x="11067933" y="170137"/>
              <a:ext cx="1017000" cy="1342440"/>
            </p14:xfrm>
          </p:contentPart>
        </mc:Choice>
        <mc:Fallback xmlns="">
          <p:pic>
            <p:nvPicPr>
              <p:cNvPr id="36" name="Freihand 35"/>
              <p:cNvPicPr/>
              <p:nvPr/>
            </p:nvPicPr>
            <p:blipFill>
              <a:blip r:embed="rId10"/>
              <a:stretch>
                <a:fillRect/>
              </a:stretch>
            </p:blipFill>
            <p:spPr>
              <a:xfrm>
                <a:off x="11054613" y="155017"/>
                <a:ext cx="1048320" cy="1376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Freihand 40"/>
              <p14:cNvContentPartPr/>
              <p14:nvPr/>
            </p14:nvContentPartPr>
            <p14:xfrm>
              <a:off x="9581853" y="208297"/>
              <a:ext cx="685080" cy="639720"/>
            </p14:xfrm>
          </p:contentPart>
        </mc:Choice>
        <mc:Fallback xmlns="">
          <p:pic>
            <p:nvPicPr>
              <p:cNvPr id="41" name="Freihand 40"/>
              <p:cNvPicPr/>
              <p:nvPr/>
            </p:nvPicPr>
            <p:blipFill>
              <a:blip r:embed="rId12"/>
              <a:stretch>
                <a:fillRect/>
              </a:stretch>
            </p:blipFill>
            <p:spPr>
              <a:xfrm>
                <a:off x="9568533" y="191017"/>
                <a:ext cx="71460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3" name="Freihand 42"/>
              <p14:cNvContentPartPr/>
              <p14:nvPr/>
            </p14:nvContentPartPr>
            <p14:xfrm>
              <a:off x="1873173" y="3406537"/>
              <a:ext cx="2844720" cy="57960"/>
            </p14:xfrm>
          </p:contentPart>
        </mc:Choice>
        <mc:Fallback xmlns="">
          <p:pic>
            <p:nvPicPr>
              <p:cNvPr id="43" name="Freihand 42"/>
              <p:cNvPicPr/>
              <p:nvPr/>
            </p:nvPicPr>
            <p:blipFill>
              <a:blip r:embed="rId14"/>
              <a:stretch>
                <a:fillRect/>
              </a:stretch>
            </p:blipFill>
            <p:spPr>
              <a:xfrm>
                <a:off x="1859853" y="3391417"/>
                <a:ext cx="2873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4" name="Freihand 53"/>
              <p14:cNvContentPartPr/>
              <p14:nvPr/>
            </p14:nvContentPartPr>
            <p14:xfrm>
              <a:off x="8770413" y="1840897"/>
              <a:ext cx="3211200" cy="1332000"/>
            </p14:xfrm>
          </p:contentPart>
        </mc:Choice>
        <mc:Fallback xmlns="">
          <p:pic>
            <p:nvPicPr>
              <p:cNvPr id="54" name="Freihand 53"/>
              <p:cNvPicPr/>
              <p:nvPr/>
            </p:nvPicPr>
            <p:blipFill>
              <a:blip r:embed="rId16"/>
              <a:stretch>
                <a:fillRect/>
              </a:stretch>
            </p:blipFill>
            <p:spPr>
              <a:xfrm>
                <a:off x="8755653" y="1825777"/>
                <a:ext cx="3241440" cy="1360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3" name="Freihand 72"/>
              <p14:cNvContentPartPr/>
              <p14:nvPr/>
            </p14:nvContentPartPr>
            <p14:xfrm>
              <a:off x="4553733" y="4498057"/>
              <a:ext cx="2440800" cy="43200"/>
            </p14:xfrm>
          </p:contentPart>
        </mc:Choice>
        <mc:Fallback xmlns="">
          <p:pic>
            <p:nvPicPr>
              <p:cNvPr id="73" name="Freihand 72"/>
              <p:cNvPicPr/>
              <p:nvPr/>
            </p:nvPicPr>
            <p:blipFill>
              <a:blip r:embed="rId18"/>
              <a:stretch>
                <a:fillRect/>
              </a:stretch>
            </p:blipFill>
            <p:spPr>
              <a:xfrm>
                <a:off x="4538253" y="4482217"/>
                <a:ext cx="2473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6" name="Freihand 85"/>
              <p14:cNvContentPartPr/>
              <p14:nvPr/>
            </p14:nvContentPartPr>
            <p14:xfrm>
              <a:off x="5187693" y="5665537"/>
              <a:ext cx="2766960" cy="744840"/>
            </p14:xfrm>
          </p:contentPart>
        </mc:Choice>
        <mc:Fallback xmlns="">
          <p:pic>
            <p:nvPicPr>
              <p:cNvPr id="86" name="Freihand 85"/>
              <p:cNvPicPr/>
              <p:nvPr/>
            </p:nvPicPr>
            <p:blipFill>
              <a:blip r:embed="rId20"/>
              <a:stretch>
                <a:fillRect/>
              </a:stretch>
            </p:blipFill>
            <p:spPr>
              <a:xfrm>
                <a:off x="5172213" y="5646097"/>
                <a:ext cx="2796120" cy="77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8" name="Freihand 87"/>
              <p14:cNvContentPartPr/>
              <p14:nvPr/>
            </p14:nvContentPartPr>
            <p14:xfrm>
              <a:off x="10461333" y="2208817"/>
              <a:ext cx="405360" cy="818280"/>
            </p14:xfrm>
          </p:contentPart>
        </mc:Choice>
        <mc:Fallback xmlns="">
          <p:pic>
            <p:nvPicPr>
              <p:cNvPr id="88" name="Freihand 87"/>
              <p:cNvPicPr/>
              <p:nvPr/>
            </p:nvPicPr>
            <p:blipFill>
              <a:blip r:embed="rId22"/>
              <a:stretch>
                <a:fillRect/>
              </a:stretch>
            </p:blipFill>
            <p:spPr>
              <a:xfrm>
                <a:off x="10447293" y="2197657"/>
                <a:ext cx="433440" cy="843480"/>
              </a:xfrm>
              <a:prstGeom prst="rect">
                <a:avLst/>
              </a:prstGeom>
            </p:spPr>
          </p:pic>
        </mc:Fallback>
      </mc:AlternateContent>
    </p:spTree>
    <p:extLst>
      <p:ext uri="{BB962C8B-B14F-4D97-AF65-F5344CB8AC3E}">
        <p14:creationId xmlns:p14="http://schemas.microsoft.com/office/powerpoint/2010/main" val="3268707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2" y="1162603"/>
            <a:ext cx="8328062"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a:t>
            </a:r>
            <a:r>
              <a:rPr lang="de-DE" sz="2400" dirty="0" smtClean="0"/>
              <a:t>Preisanpassung </a:t>
            </a:r>
            <a:r>
              <a:rPr lang="de-DE" sz="2400" dirty="0"/>
              <a:t>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t>
            </a:r>
            <a:r>
              <a:rPr lang="de-DE" sz="2400" dirty="0" smtClean="0"/>
              <a:t>anpassen, </a:t>
            </a:r>
            <a:r>
              <a:rPr lang="de-DE" sz="2400" dirty="0"/>
              <a:t>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p14:cNvContentPartPr/>
              <p14:nvPr/>
            </p14:nvContentPartPr>
            <p14:xfrm>
              <a:off x="590493" y="1939761"/>
              <a:ext cx="5885640" cy="123120"/>
            </p14:xfrm>
          </p:contentPart>
        </mc:Choice>
        <mc:Fallback xmlns="">
          <p:pic>
            <p:nvPicPr>
              <p:cNvPr id="6" name="Freihand 5"/>
              <p:cNvPicPr/>
              <p:nvPr/>
            </p:nvPicPr>
            <p:blipFill>
              <a:blip r:embed="rId4"/>
              <a:stretch>
                <a:fillRect/>
              </a:stretch>
            </p:blipFill>
            <p:spPr>
              <a:xfrm>
                <a:off x="578613" y="1925001"/>
                <a:ext cx="5907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p14:cNvContentPartPr/>
              <p14:nvPr/>
            </p14:nvContentPartPr>
            <p14:xfrm>
              <a:off x="4324773" y="2612241"/>
              <a:ext cx="2185200" cy="150840"/>
            </p14:xfrm>
          </p:contentPart>
        </mc:Choice>
        <mc:Fallback xmlns="">
          <p:pic>
            <p:nvPicPr>
              <p:cNvPr id="8" name="Freihand 7"/>
              <p:cNvPicPr/>
              <p:nvPr/>
            </p:nvPicPr>
            <p:blipFill>
              <a:blip r:embed="rId6"/>
              <a:stretch>
                <a:fillRect/>
              </a:stretch>
            </p:blipFill>
            <p:spPr>
              <a:xfrm>
                <a:off x="4310013" y="2602161"/>
                <a:ext cx="2210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p14:cNvContentPartPr/>
              <p14:nvPr/>
            </p14:nvContentPartPr>
            <p14:xfrm>
              <a:off x="511293" y="3028401"/>
              <a:ext cx="4527000" cy="137160"/>
            </p14:xfrm>
          </p:contentPart>
        </mc:Choice>
        <mc:Fallback xmlns="">
          <p:pic>
            <p:nvPicPr>
              <p:cNvPr id="10" name="Freihand 9"/>
              <p:cNvPicPr/>
              <p:nvPr/>
            </p:nvPicPr>
            <p:blipFill>
              <a:blip r:embed="rId8"/>
              <a:stretch>
                <a:fillRect/>
              </a:stretch>
            </p:blipFill>
            <p:spPr>
              <a:xfrm>
                <a:off x="500133" y="3013281"/>
                <a:ext cx="4553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p14:cNvContentPartPr/>
              <p14:nvPr/>
            </p14:nvContentPartPr>
            <p14:xfrm>
              <a:off x="3808893" y="4488201"/>
              <a:ext cx="2748600" cy="72000"/>
            </p14:xfrm>
          </p:contentPart>
        </mc:Choice>
        <mc:Fallback xmlns="">
          <p:pic>
            <p:nvPicPr>
              <p:cNvPr id="12" name="Freihand 11"/>
              <p:cNvPicPr/>
              <p:nvPr/>
            </p:nvPicPr>
            <p:blipFill>
              <a:blip r:embed="rId10"/>
              <a:stretch>
                <a:fillRect/>
              </a:stretch>
            </p:blipFill>
            <p:spPr>
              <a:xfrm>
                <a:off x="3797013" y="4475601"/>
                <a:ext cx="2777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p14:cNvContentPartPr/>
              <p14:nvPr/>
            </p14:nvContentPartPr>
            <p14:xfrm>
              <a:off x="548373" y="4869441"/>
              <a:ext cx="3157560" cy="105480"/>
            </p14:xfrm>
          </p:contentPart>
        </mc:Choice>
        <mc:Fallback xmlns="">
          <p:pic>
            <p:nvPicPr>
              <p:cNvPr id="14" name="Freihand 13"/>
              <p:cNvPicPr/>
              <p:nvPr/>
            </p:nvPicPr>
            <p:blipFill>
              <a:blip r:embed="rId12"/>
              <a:stretch>
                <a:fillRect/>
              </a:stretch>
            </p:blipFill>
            <p:spPr>
              <a:xfrm>
                <a:off x="536133" y="4853961"/>
                <a:ext cx="3182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p14:cNvContentPartPr/>
              <p14:nvPr/>
            </p14:nvContentPartPr>
            <p14:xfrm>
              <a:off x="6068613" y="4907241"/>
              <a:ext cx="2552400" cy="1737000"/>
            </p14:xfrm>
          </p:contentPart>
        </mc:Choice>
        <mc:Fallback xmlns="">
          <p:pic>
            <p:nvPicPr>
              <p:cNvPr id="23" name="Freihand 22"/>
              <p:cNvPicPr/>
              <p:nvPr/>
            </p:nvPicPr>
            <p:blipFill>
              <a:blip r:embed="rId14"/>
              <a:stretch>
                <a:fillRect/>
              </a:stretch>
            </p:blipFill>
            <p:spPr>
              <a:xfrm>
                <a:off x="6056013" y="4891041"/>
                <a:ext cx="2585160" cy="1764360"/>
              </a:xfrm>
              <a:prstGeom prst="rect">
                <a:avLst/>
              </a:prstGeom>
            </p:spPr>
          </p:pic>
        </mc:Fallback>
      </mc:AlternateContent>
    </p:spTree>
    <p:extLst>
      <p:ext uri="{BB962C8B-B14F-4D97-AF65-F5344CB8AC3E}">
        <p14:creationId xmlns:p14="http://schemas.microsoft.com/office/powerpoint/2010/main" val="420308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9" y="681546"/>
            <a:ext cx="8417128"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a:t>
            </a:r>
            <a:r>
              <a:rPr lang="de-DE" sz="2400" dirty="0" smtClean="0"/>
              <a:t>den </a:t>
            </a:r>
            <a:r>
              <a:rPr lang="de-DE" sz="2400" dirty="0"/>
              <a:t>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t>
            </a:r>
            <a:r>
              <a:rPr lang="de-DE" sz="2400" dirty="0" smtClean="0"/>
              <a:t>aus, so </a:t>
            </a:r>
            <a:r>
              <a:rPr lang="de-DE" sz="2400" dirty="0"/>
              <a:t>können Produzenten irrtümlich der Ansicht sein, dass die eigenen </a:t>
            </a:r>
            <a:r>
              <a:rPr lang="de-DE" sz="2400" dirty="0" err="1"/>
              <a:t>Outputpreise</a:t>
            </a:r>
            <a:r>
              <a:rPr lang="de-DE" sz="2400" dirty="0"/>
              <a:t> relativ zu anderen Preisen fallen, und reagieren deswegen mit Produktionsrückgängen</a:t>
            </a:r>
            <a:r>
              <a:rPr lang="de-DE" sz="2400" dirty="0" smtClean="0"/>
              <a: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p14:cNvContentPartPr/>
              <p14:nvPr/>
            </p14:nvContentPartPr>
            <p14:xfrm>
              <a:off x="456573" y="1458081"/>
              <a:ext cx="4545720" cy="68040"/>
            </p14:xfrm>
          </p:contentPart>
        </mc:Choice>
        <mc:Fallback xmlns="">
          <p:pic>
            <p:nvPicPr>
              <p:cNvPr id="6" name="Freihand 5"/>
              <p:cNvPicPr/>
              <p:nvPr/>
            </p:nvPicPr>
            <p:blipFill>
              <a:blip r:embed="rId4"/>
              <a:stretch>
                <a:fillRect/>
              </a:stretch>
            </p:blipFill>
            <p:spPr>
              <a:xfrm>
                <a:off x="440733" y="1441161"/>
                <a:ext cx="4573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p14:cNvContentPartPr/>
              <p14:nvPr/>
            </p14:nvContentPartPr>
            <p14:xfrm>
              <a:off x="4495053" y="2531241"/>
              <a:ext cx="2054520" cy="94320"/>
            </p14:xfrm>
          </p:contentPart>
        </mc:Choice>
        <mc:Fallback xmlns="">
          <p:pic>
            <p:nvPicPr>
              <p:cNvPr id="10" name="Freihand 9"/>
              <p:cNvPicPr/>
              <p:nvPr/>
            </p:nvPicPr>
            <p:blipFill>
              <a:blip r:embed="rId6"/>
              <a:stretch>
                <a:fillRect/>
              </a:stretch>
            </p:blipFill>
            <p:spPr>
              <a:xfrm>
                <a:off x="4484613" y="2515401"/>
                <a:ext cx="2081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p14:cNvContentPartPr/>
              <p14:nvPr/>
            </p14:nvContentPartPr>
            <p14:xfrm>
              <a:off x="653133" y="2886561"/>
              <a:ext cx="4539600" cy="119880"/>
            </p14:xfrm>
          </p:contentPart>
        </mc:Choice>
        <mc:Fallback xmlns="">
          <p:pic>
            <p:nvPicPr>
              <p:cNvPr id="12" name="Freihand 11"/>
              <p:cNvPicPr/>
              <p:nvPr/>
            </p:nvPicPr>
            <p:blipFill>
              <a:blip r:embed="rId8"/>
              <a:stretch>
                <a:fillRect/>
              </a:stretch>
            </p:blipFill>
            <p:spPr>
              <a:xfrm>
                <a:off x="637653" y="2871081"/>
                <a:ext cx="4571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p14:cNvContentPartPr/>
              <p14:nvPr/>
            </p14:nvContentPartPr>
            <p14:xfrm>
              <a:off x="1601013" y="3174201"/>
              <a:ext cx="5721480" cy="206280"/>
            </p14:xfrm>
          </p:contentPart>
        </mc:Choice>
        <mc:Fallback xmlns="">
          <p:pic>
            <p:nvPicPr>
              <p:cNvPr id="14" name="Freihand 13"/>
              <p:cNvPicPr/>
              <p:nvPr/>
            </p:nvPicPr>
            <p:blipFill>
              <a:blip r:embed="rId10"/>
              <a:stretch>
                <a:fillRect/>
              </a:stretch>
            </p:blipFill>
            <p:spPr>
              <a:xfrm>
                <a:off x="1594893" y="3160161"/>
                <a:ext cx="57369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Freihand 15"/>
              <p14:cNvContentPartPr/>
              <p14:nvPr/>
            </p14:nvContentPartPr>
            <p14:xfrm>
              <a:off x="1624053" y="3609441"/>
              <a:ext cx="4210560" cy="135360"/>
            </p14:xfrm>
          </p:contentPart>
        </mc:Choice>
        <mc:Fallback xmlns="">
          <p:pic>
            <p:nvPicPr>
              <p:cNvPr id="16" name="Freihand 15"/>
              <p:cNvPicPr/>
              <p:nvPr/>
            </p:nvPicPr>
            <p:blipFill>
              <a:blip r:embed="rId12"/>
              <a:stretch>
                <a:fillRect/>
              </a:stretch>
            </p:blipFill>
            <p:spPr>
              <a:xfrm>
                <a:off x="1613253" y="3595041"/>
                <a:ext cx="4238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p14:cNvContentPartPr/>
              <p14:nvPr/>
            </p14:nvContentPartPr>
            <p14:xfrm>
              <a:off x="5701053" y="3835521"/>
              <a:ext cx="223200" cy="196560"/>
            </p14:xfrm>
          </p:contentPart>
        </mc:Choice>
        <mc:Fallback xmlns="">
          <p:pic>
            <p:nvPicPr>
              <p:cNvPr id="22" name="Freihand 21"/>
              <p:cNvPicPr/>
              <p:nvPr/>
            </p:nvPicPr>
            <p:blipFill>
              <a:blip r:embed="rId14"/>
              <a:stretch>
                <a:fillRect/>
              </a:stretch>
            </p:blipFill>
            <p:spPr>
              <a:xfrm>
                <a:off x="5684853" y="3819321"/>
                <a:ext cx="250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p14:cNvContentPartPr/>
              <p14:nvPr/>
            </p14:nvContentPartPr>
            <p14:xfrm>
              <a:off x="2914293" y="4013721"/>
              <a:ext cx="2377440" cy="33120"/>
            </p14:xfrm>
          </p:contentPart>
        </mc:Choice>
        <mc:Fallback xmlns="">
          <p:pic>
            <p:nvPicPr>
              <p:cNvPr id="23" name="Freihand 22"/>
              <p:cNvPicPr/>
              <p:nvPr/>
            </p:nvPicPr>
            <p:blipFill>
              <a:blip r:embed="rId16"/>
              <a:stretch>
                <a:fillRect/>
              </a:stretch>
            </p:blipFill>
            <p:spPr>
              <a:xfrm>
                <a:off x="2902413" y="3999321"/>
                <a:ext cx="2405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p14:cNvContentPartPr/>
              <p14:nvPr/>
            </p14:nvContentPartPr>
            <p14:xfrm>
              <a:off x="5904093" y="3867201"/>
              <a:ext cx="21240" cy="326880"/>
            </p14:xfrm>
          </p:contentPart>
        </mc:Choice>
        <mc:Fallback xmlns="">
          <p:pic>
            <p:nvPicPr>
              <p:cNvPr id="24" name="Freihand 23"/>
              <p:cNvPicPr/>
              <p:nvPr/>
            </p:nvPicPr>
            <p:blipFill>
              <a:blip r:embed="rId18"/>
              <a:stretch>
                <a:fillRect/>
              </a:stretch>
            </p:blipFill>
            <p:spPr>
              <a:xfrm>
                <a:off x="5889333" y="3852441"/>
                <a:ext cx="511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p14:cNvContentPartPr/>
              <p14:nvPr/>
            </p14:nvContentPartPr>
            <p14:xfrm>
              <a:off x="5987973" y="3777201"/>
              <a:ext cx="361440" cy="358200"/>
            </p14:xfrm>
          </p:contentPart>
        </mc:Choice>
        <mc:Fallback xmlns="">
          <p:pic>
            <p:nvPicPr>
              <p:cNvPr id="25" name="Freihand 24"/>
              <p:cNvPicPr/>
              <p:nvPr/>
            </p:nvPicPr>
            <p:blipFill>
              <a:blip r:embed="rId20"/>
              <a:stretch>
                <a:fillRect/>
              </a:stretch>
            </p:blipFill>
            <p:spPr>
              <a:xfrm>
                <a:off x="5971773" y="3765321"/>
                <a:ext cx="38952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Freihand 25"/>
              <p14:cNvContentPartPr/>
              <p14:nvPr/>
            </p14:nvContentPartPr>
            <p14:xfrm>
              <a:off x="6134493" y="3720321"/>
              <a:ext cx="90360" cy="321120"/>
            </p14:xfrm>
          </p:contentPart>
        </mc:Choice>
        <mc:Fallback xmlns="">
          <p:pic>
            <p:nvPicPr>
              <p:cNvPr id="26" name="Freihand 25"/>
              <p:cNvPicPr/>
              <p:nvPr/>
            </p:nvPicPr>
            <p:blipFill>
              <a:blip r:embed="rId22"/>
              <a:stretch>
                <a:fillRect/>
              </a:stretch>
            </p:blipFill>
            <p:spPr>
              <a:xfrm>
                <a:off x="6116853" y="3705201"/>
                <a:ext cx="1256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p14:cNvContentPartPr/>
              <p14:nvPr/>
            </p14:nvContentPartPr>
            <p14:xfrm>
              <a:off x="7537773" y="5118561"/>
              <a:ext cx="528480" cy="396000"/>
            </p14:xfrm>
          </p:contentPart>
        </mc:Choice>
        <mc:Fallback xmlns="">
          <p:pic>
            <p:nvPicPr>
              <p:cNvPr id="29" name="Freihand 28"/>
              <p:cNvPicPr/>
              <p:nvPr/>
            </p:nvPicPr>
            <p:blipFill>
              <a:blip r:embed="rId24"/>
              <a:stretch>
                <a:fillRect/>
              </a:stretch>
            </p:blipFill>
            <p:spPr>
              <a:xfrm>
                <a:off x="7529133" y="5104521"/>
                <a:ext cx="54792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Freihand 31"/>
              <p14:cNvContentPartPr/>
              <p14:nvPr/>
            </p14:nvContentPartPr>
            <p14:xfrm>
              <a:off x="5459493" y="33561"/>
              <a:ext cx="4107600" cy="603720"/>
            </p14:xfrm>
          </p:contentPart>
        </mc:Choice>
        <mc:Fallback xmlns="">
          <p:pic>
            <p:nvPicPr>
              <p:cNvPr id="32" name="Freihand 31"/>
              <p:cNvPicPr/>
              <p:nvPr/>
            </p:nvPicPr>
            <p:blipFill>
              <a:blip r:embed="rId26"/>
              <a:stretch>
                <a:fillRect/>
              </a:stretch>
            </p:blipFill>
            <p:spPr>
              <a:xfrm>
                <a:off x="5443293" y="17031"/>
                <a:ext cx="4140360" cy="6375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p14:cNvContentPartPr/>
              <p14:nvPr/>
            </p14:nvContentPartPr>
            <p14:xfrm>
              <a:off x="9786333" y="248481"/>
              <a:ext cx="2026800" cy="1031760"/>
            </p14:xfrm>
          </p:contentPart>
        </mc:Choice>
        <mc:Fallback xmlns="">
          <p:pic>
            <p:nvPicPr>
              <p:cNvPr id="41" name="Freihand 40"/>
              <p:cNvPicPr/>
              <p:nvPr/>
            </p:nvPicPr>
            <p:blipFill>
              <a:blip r:embed="rId28"/>
              <a:stretch>
                <a:fillRect/>
              </a:stretch>
            </p:blipFill>
            <p:spPr>
              <a:xfrm>
                <a:off x="9771573" y="232281"/>
                <a:ext cx="2053800" cy="1066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9" name="Freihand 68"/>
              <p14:cNvContentPartPr/>
              <p14:nvPr/>
            </p14:nvContentPartPr>
            <p14:xfrm>
              <a:off x="9414453" y="1485081"/>
              <a:ext cx="1147320" cy="1558440"/>
            </p14:xfrm>
          </p:contentPart>
        </mc:Choice>
        <mc:Fallback xmlns="">
          <p:pic>
            <p:nvPicPr>
              <p:cNvPr id="69" name="Freihand 68"/>
              <p:cNvPicPr/>
              <p:nvPr/>
            </p:nvPicPr>
            <p:blipFill>
              <a:blip r:embed="rId30"/>
              <a:stretch>
                <a:fillRect/>
              </a:stretch>
            </p:blipFill>
            <p:spPr>
              <a:xfrm>
                <a:off x="9400413" y="1472481"/>
                <a:ext cx="1175040" cy="1585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1" name="Freihand 70"/>
              <p14:cNvContentPartPr/>
              <p14:nvPr/>
            </p14:nvContentPartPr>
            <p14:xfrm>
              <a:off x="10585533" y="2359881"/>
              <a:ext cx="341640" cy="397080"/>
            </p14:xfrm>
          </p:contentPart>
        </mc:Choice>
        <mc:Fallback xmlns="">
          <p:pic>
            <p:nvPicPr>
              <p:cNvPr id="71" name="Freihand 70"/>
              <p:cNvPicPr/>
              <p:nvPr/>
            </p:nvPicPr>
            <p:blipFill>
              <a:blip r:embed="rId32"/>
              <a:stretch>
                <a:fillRect/>
              </a:stretch>
            </p:blipFill>
            <p:spPr>
              <a:xfrm>
                <a:off x="10575813" y="2348001"/>
                <a:ext cx="36324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2" name="Freihand 71"/>
              <p14:cNvContentPartPr/>
              <p14:nvPr/>
            </p14:nvContentPartPr>
            <p14:xfrm>
              <a:off x="10686693" y="2134521"/>
              <a:ext cx="48240" cy="538920"/>
            </p14:xfrm>
          </p:contentPart>
        </mc:Choice>
        <mc:Fallback xmlns="">
          <p:pic>
            <p:nvPicPr>
              <p:cNvPr id="72" name="Freihand 71"/>
              <p:cNvPicPr/>
              <p:nvPr/>
            </p:nvPicPr>
            <p:blipFill>
              <a:blip r:embed="rId34"/>
              <a:stretch>
                <a:fillRect/>
              </a:stretch>
            </p:blipFill>
            <p:spPr>
              <a:xfrm>
                <a:off x="10675533" y="2120841"/>
                <a:ext cx="74520" cy="568800"/>
              </a:xfrm>
              <a:prstGeom prst="rect">
                <a:avLst/>
              </a:prstGeom>
            </p:spPr>
          </p:pic>
        </mc:Fallback>
      </mc:AlternateContent>
    </p:spTree>
    <p:extLst>
      <p:ext uri="{BB962C8B-B14F-4D97-AF65-F5344CB8AC3E}">
        <p14:creationId xmlns:p14="http://schemas.microsoft.com/office/powerpoint/2010/main" val="814866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1759193"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smtClean="0">
                    <a:solidFill>
                      <a:srgbClr val="000000"/>
                    </a:solidFill>
                    <a:latin typeface="Sparkasse Rg" pitchFamily="34" charset="0"/>
                  </a:rPr>
                  <a:t>Aggregiertes Angebot: AS</a:t>
                </a:r>
                <a:r>
                  <a:rPr lang="de-DE" sz="2400" b="1" dirty="0">
                    <a:solidFill>
                      <a:srgbClr val="000000"/>
                    </a:solidFill>
                    <a:latin typeface="Sparkasse Rg" pitchFamily="34" charset="0"/>
                  </a:rPr>
                  <a:t>AS</a:t>
                </a:r>
                <a:r>
                  <a:rPr lang="de-DE" sz="2400" b="1" dirty="0" smtClean="0">
                    <a:solidFill>
                      <a:srgbClr val="000000"/>
                    </a:solidFill>
                    <a:latin typeface="Sparkasse Rg" pitchFamily="34" charset="0"/>
                  </a:rPr>
                  <a:t>-Kurve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smtClean="0">
                    <a:solidFill>
                      <a:srgbClr val="000000"/>
                    </a:solidFill>
                    <a:latin typeface="Sparkasse Rg" pitchFamily="34" charset="0"/>
                  </a:rPr>
                  <a:t>)</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1759193" y="152262"/>
                <a:ext cx="6406550" cy="463846"/>
              </a:xfrm>
              <a:prstGeom prst="rect">
                <a:avLst/>
              </a:prstGeom>
              <a:blipFill>
                <a:blip r:embed="rId3"/>
                <a:stretch>
                  <a:fillRect l="-152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0" y="5593351"/>
            <a:ext cx="8751978" cy="707365"/>
          </a:xfrm>
          <a:prstGeom prst="rect">
            <a:avLst/>
          </a:prstGeom>
          <a:noFill/>
          <a:ln>
            <a:noFill/>
          </a:ln>
        </p:spPr>
        <p:txBody>
          <a:bodyPr vert="horz" wrap="square" lIns="81646" tIns="40823" rIns="81646" bIns="40823" anchorCtr="0" compatLnSpc="0">
            <a:noAutofit/>
          </a:bodyPr>
          <a:lstStyle/>
          <a:p>
            <a:r>
              <a:rPr lang="de-DE" sz="1996" dirty="0" smtClean="0"/>
              <a:t>Bei gegebenen Preiserwartungen steigt das Preisniveau bei steigender Produktion</a:t>
            </a:r>
            <a:endParaRPr lang="de-DE" sz="2000" dirty="0"/>
          </a:p>
          <a:p>
            <a:endParaRPr lang="de-DE" sz="1996" dirty="0"/>
          </a:p>
          <a:p>
            <a:endParaRPr lang="de-DE" sz="1996" dirty="0" smtClean="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201756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201756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625407" y="1077323"/>
            <a:ext cx="295274" cy="343620"/>
          </a:xfrm>
          <a:prstGeom prst="rect">
            <a:avLst/>
          </a:prstGeom>
          <a:noFill/>
        </p:spPr>
        <p:txBody>
          <a:bodyPr wrap="none" rtlCol="0">
            <a:spAutoFit/>
          </a:bodyPr>
          <a:lstStyle/>
          <a:p>
            <a:r>
              <a:rPr lang="de-DE" sz="1633" dirty="0" smtClean="0"/>
              <a:t>p</a:t>
            </a:r>
            <a:endParaRPr lang="de-DE" sz="1633" dirty="0"/>
          </a:p>
        </p:txBody>
      </p:sp>
      <p:sp>
        <p:nvSpPr>
          <p:cNvPr id="12" name="Textfeld 11"/>
          <p:cNvSpPr txBox="1"/>
          <p:nvPr/>
        </p:nvSpPr>
        <p:spPr>
          <a:xfrm>
            <a:off x="7366135" y="4727057"/>
            <a:ext cx="287258" cy="343620"/>
          </a:xfrm>
          <a:prstGeom prst="rect">
            <a:avLst/>
          </a:prstGeom>
          <a:noFill/>
        </p:spPr>
        <p:txBody>
          <a:bodyPr wrap="none" rtlCol="0">
            <a:spAutoFit/>
          </a:bodyPr>
          <a:lstStyle/>
          <a:p>
            <a:r>
              <a:rPr lang="de-DE" sz="1633" dirty="0" smtClean="0"/>
              <a:t>Y</a:t>
            </a:r>
            <a:endParaRPr lang="de-DE" sz="1633" dirty="0"/>
          </a:p>
        </p:txBody>
      </p:sp>
      <p:sp>
        <p:nvSpPr>
          <p:cNvPr id="3" name="Freihandform 2"/>
          <p:cNvSpPr/>
          <p:nvPr/>
        </p:nvSpPr>
        <p:spPr>
          <a:xfrm>
            <a:off x="217038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607515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607515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669428" y="1077323"/>
            <a:ext cx="582211" cy="369332"/>
          </a:xfrm>
          <a:prstGeom prst="rect">
            <a:avLst/>
          </a:prstGeom>
        </p:spPr>
        <p:txBody>
          <a:bodyPr wrap="none">
            <a:spAutoFit/>
          </a:bodyPr>
          <a:lstStyle/>
          <a:p>
            <a:r>
              <a:rPr lang="de-DE" b="1" dirty="0" smtClean="0">
                <a:solidFill>
                  <a:srgbClr val="000000"/>
                </a:solidFill>
                <a:latin typeface="Sparkasse Rg" pitchFamily="34" charset="0"/>
              </a:rPr>
              <a:t>AS:</a:t>
            </a:r>
            <a:endParaRPr lang="de-DE" dirty="0"/>
          </a:p>
        </p:txBody>
      </p:sp>
      <p:sp>
        <p:nvSpPr>
          <p:cNvPr id="13" name="Rechteck 1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8" name="Freihand 7"/>
              <p14:cNvContentPartPr/>
              <p14:nvPr/>
            </p14:nvContentPartPr>
            <p14:xfrm>
              <a:off x="2199221" y="1588761"/>
              <a:ext cx="3563640" cy="2471760"/>
            </p14:xfrm>
          </p:contentPart>
        </mc:Choice>
        <mc:Fallback xmlns="">
          <p:pic>
            <p:nvPicPr>
              <p:cNvPr id="8" name="Freihand 7"/>
              <p:cNvPicPr/>
              <p:nvPr/>
            </p:nvPicPr>
            <p:blipFill>
              <a:blip r:embed="rId6"/>
              <a:stretch>
                <a:fillRect/>
              </a:stretch>
            </p:blipFill>
            <p:spPr>
              <a:xfrm>
                <a:off x="2183741" y="1571841"/>
                <a:ext cx="3596040" cy="250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p14:cNvContentPartPr/>
              <p14:nvPr/>
            </p14:nvContentPartPr>
            <p14:xfrm>
              <a:off x="2253941" y="4006521"/>
              <a:ext cx="58680" cy="13680"/>
            </p14:xfrm>
          </p:contentPart>
        </mc:Choice>
        <mc:Fallback xmlns="">
          <p:pic>
            <p:nvPicPr>
              <p:cNvPr id="14" name="Freihand 13"/>
              <p:cNvPicPr/>
              <p:nvPr/>
            </p:nvPicPr>
            <p:blipFill>
              <a:blip r:embed="rId8"/>
              <a:stretch>
                <a:fillRect/>
              </a:stretch>
            </p:blipFill>
            <p:spPr>
              <a:xfrm>
                <a:off x="2246381" y="4000041"/>
                <a:ext cx="72720" cy="28440"/>
              </a:xfrm>
              <a:prstGeom prst="rect">
                <a:avLst/>
              </a:prstGeom>
            </p:spPr>
          </p:pic>
        </mc:Fallback>
      </mc:AlternateContent>
    </p:spTree>
    <p:extLst>
      <p:ext uri="{BB962C8B-B14F-4D97-AF65-F5344CB8AC3E}">
        <p14:creationId xmlns:p14="http://schemas.microsoft.com/office/powerpoint/2010/main" val="6301703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smtClean="0">
                <a:solidFill>
                  <a:srgbClr val="000000"/>
                </a:solidFill>
                <a:latin typeface="Sparkasse Rg" pitchFamily="34" charset="0"/>
              </a:rPr>
              <a:t>Die Aggregierte Nachfrage</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dirty="0" smtClean="0"/>
                  <a:t>Die aggregierte Nachfrage </a:t>
                </a:r>
                <a:r>
                  <a:rPr lang="de-DE" dirty="0"/>
                  <a:t>leitet sich aus den Gleichgewichtsbedingungen für Güter-, </a:t>
                </a:r>
                <a:r>
                  <a:rPr lang="de-DE" dirty="0" smtClean="0"/>
                  <a:t>Geldmärkte aus dem      IS-LM-Modell ab:</a:t>
                </a:r>
              </a:p>
              <a:p>
                <a:endParaRPr lang="de-DE" dirty="0"/>
              </a:p>
              <a:p>
                <a:r>
                  <a:rPr lang="de-DE" dirty="0" smtClean="0">
                    <a:solidFill>
                      <a:srgbClr val="000000"/>
                    </a:solidFill>
                  </a:rPr>
                  <a:t>Y=Y</a:t>
                </a:r>
                <a:r>
                  <a:rPr lang="de-DE" baseline="30000" dirty="0" smtClean="0">
                    <a:solidFill>
                      <a:srgbClr val="000000"/>
                    </a:solidFill>
                  </a:rPr>
                  <a:t>D</a:t>
                </a:r>
                <a:r>
                  <a:rPr lang="de-DE" dirty="0" smtClean="0">
                    <a:solidFill>
                      <a:srgbClr val="000000"/>
                    </a:solidFill>
                  </a:rPr>
                  <a:t>=C</a:t>
                </a:r>
                <a:r>
                  <a:rPr lang="de-DE" baseline="-25000" dirty="0" smtClean="0">
                    <a:solidFill>
                      <a:srgbClr val="000000"/>
                    </a:solidFill>
                  </a:rPr>
                  <a:t>0</a:t>
                </a:r>
                <a:r>
                  <a:rPr lang="de-DE" dirty="0" smtClean="0">
                    <a:solidFill>
                      <a:srgbClr val="000000"/>
                    </a:solidFill>
                  </a:rPr>
                  <a:t>+c</a:t>
                </a:r>
                <a:r>
                  <a:rPr lang="de-DE" baseline="-25000" dirty="0" smtClean="0">
                    <a:solidFill>
                      <a:srgbClr val="000000"/>
                    </a:solidFill>
                  </a:rPr>
                  <a:t>y</a:t>
                </a:r>
                <a:r>
                  <a:rPr lang="de-DE" dirty="0" smtClean="0">
                    <a:solidFill>
                      <a:srgbClr val="000000"/>
                    </a:solidFill>
                  </a:rPr>
                  <a:t>Y</a:t>
                </a:r>
                <a:r>
                  <a:rPr lang="de-DE" dirty="0">
                    <a:solidFill>
                      <a:srgbClr val="000000"/>
                    </a:solidFill>
                  </a:rPr>
                  <a:t>+</a:t>
                </a:r>
                <a:r>
                  <a:rPr lang="pt-BR" dirty="0"/>
                  <a:t> I</a:t>
                </a:r>
                <a:r>
                  <a:rPr lang="pt-BR" baseline="-25000" dirty="0"/>
                  <a:t>0</a:t>
                </a:r>
                <a:r>
                  <a:rPr lang="pt-BR" dirty="0"/>
                  <a:t>+i</a:t>
                </a:r>
                <a:r>
                  <a:rPr lang="pt-BR" baseline="-25000" dirty="0"/>
                  <a:t>i</a:t>
                </a:r>
                <a:r>
                  <a:rPr lang="pt-BR" dirty="0"/>
                  <a:t>∙i </a:t>
                </a:r>
                <a:r>
                  <a:rPr lang="de-DE" dirty="0">
                    <a:solidFill>
                      <a:srgbClr val="000000"/>
                    </a:solidFill>
                  </a:rPr>
                  <a:t>+</a:t>
                </a:r>
                <a:r>
                  <a:rPr lang="de-DE" dirty="0" smtClean="0">
                    <a:solidFill>
                      <a:srgbClr val="000000"/>
                    </a:solidFill>
                  </a:rPr>
                  <a:t>G	(</a:t>
                </a:r>
                <a:r>
                  <a:rPr lang="pt-BR" dirty="0" smtClean="0"/>
                  <a:t>i</a:t>
                </a:r>
                <a:r>
                  <a:rPr lang="pt-BR" baseline="-25000" dirty="0" smtClean="0"/>
                  <a:t>i</a:t>
                </a:r>
                <a:r>
                  <a:rPr lang="pt-BR" dirty="0" smtClean="0"/>
                  <a:t>&lt;0</a:t>
                </a:r>
                <a:r>
                  <a:rPr lang="de-DE" dirty="0" smtClean="0">
                    <a:solidFill>
                      <a:srgbClr val="000000"/>
                    </a:solidFill>
                  </a:rPr>
                  <a:t>) Gütermarkt</a:t>
                </a:r>
              </a:p>
              <a:p>
                <a:endParaRPr lang="de-DE" dirty="0">
                  <a:solidFill>
                    <a:srgbClr val="000000"/>
                  </a:solidFill>
                </a:endParaRPr>
              </a:p>
              <a:p>
                <a14:m>
                  <m:oMath xmlns:m="http://schemas.openxmlformats.org/officeDocument/2006/math">
                    <m:r>
                      <a:rPr lang="de-DE" b="0" i="1" kern="0" smtClean="0">
                        <a:solidFill>
                          <a:sysClr val="windowText" lastClr="000000"/>
                        </a:solidFill>
                        <a:latin typeface="Cambria Math" panose="02040503050406030204" pitchFamily="18" charset="0"/>
                      </a:rPr>
                      <m:t>𝑚</m:t>
                    </m:r>
                    <m:r>
                      <a:rPr lang="de-DE" b="0" i="1" kern="0" smtClean="0">
                        <a:solidFill>
                          <a:sysClr val="windowText" lastClr="000000"/>
                        </a:solidFill>
                        <a:latin typeface="Cambria Math" panose="02040503050406030204" pitchFamily="18" charset="0"/>
                      </a:rPr>
                      <m:t>=</m:t>
                    </m:r>
                    <m:f>
                      <m:fPr>
                        <m:ctrlPr>
                          <a:rPr lang="en-US" i="1" kern="0">
                            <a:solidFill>
                              <a:sysClr val="windowText" lastClr="000000"/>
                            </a:solidFill>
                            <a:latin typeface="Cambria Math" panose="02040503050406030204" pitchFamily="18" charset="0"/>
                          </a:rPr>
                        </m:ctrlPr>
                      </m:fPr>
                      <m:num>
                        <m:r>
                          <a:rPr lang="de-DE" i="1" kern="0">
                            <a:solidFill>
                              <a:sysClr val="windowText" lastClr="000000"/>
                            </a:solidFill>
                            <a:latin typeface="Cambria Math" panose="02040503050406030204" pitchFamily="18" charset="0"/>
                          </a:rPr>
                          <m:t>𝑀</m:t>
                        </m:r>
                      </m:num>
                      <m:den>
                        <m:r>
                          <a:rPr lang="de-DE" i="1" kern="0">
                            <a:solidFill>
                              <a:sysClr val="windowText" lastClr="000000"/>
                            </a:solidFill>
                            <a:latin typeface="Cambria Math" panose="02040503050406030204" pitchFamily="18" charset="0"/>
                          </a:rPr>
                          <m:t>𝑝</m:t>
                        </m:r>
                      </m:den>
                    </m:f>
                  </m:oMath>
                </a14:m>
                <a:r>
                  <a:rPr lang="de-DE" dirty="0">
                    <a:latin typeface="Times New Roman" panose="02020603050405020304" pitchFamily="18" charset="0"/>
                    <a:cs typeface="Times New Roman" panose="02020603050405020304" pitchFamily="18" charset="0"/>
                  </a:rPr>
                  <a:t>=L(Y,i)=</a:t>
                </a:r>
                <a:r>
                  <a:rPr lang="de-DE" dirty="0" err="1">
                    <a:latin typeface="Times New Roman" panose="02020603050405020304" pitchFamily="18" charset="0"/>
                    <a:cs typeface="Times New Roman" panose="02020603050405020304" pitchFamily="18" charset="0"/>
                  </a:rPr>
                  <a:t>l</a:t>
                </a:r>
                <a:r>
                  <a:rPr lang="de-DE" baseline="-25000" dirty="0" err="1">
                    <a:latin typeface="Times New Roman" panose="02020603050405020304" pitchFamily="18" charset="0"/>
                    <a:cs typeface="Times New Roman" panose="02020603050405020304" pitchFamily="18" charset="0"/>
                  </a:rPr>
                  <a:t>y</a:t>
                </a:r>
                <a:r>
                  <a:rPr lang="de-DE" dirty="0" err="1">
                    <a:latin typeface="Times New Roman" panose="02020603050405020304" pitchFamily="18" charset="0"/>
                    <a:cs typeface="Times New Roman" panose="02020603050405020304" pitchFamily="18" charset="0"/>
                  </a:rPr>
                  <a:t>∙Y+l</a:t>
                </a:r>
                <a:r>
                  <a:rPr lang="de-DE" baseline="-25000" dirty="0" err="1">
                    <a:latin typeface="Times New Roman" panose="02020603050405020304" pitchFamily="18" charset="0"/>
                    <a:cs typeface="Times New Roman" panose="02020603050405020304" pitchFamily="18" charset="0"/>
                  </a:rPr>
                  <a:t>i</a:t>
                </a:r>
                <a:r>
                  <a:rPr lang="de-DE" dirty="0" err="1">
                    <a:latin typeface="Times New Roman" panose="02020603050405020304" pitchFamily="18" charset="0"/>
                    <a:cs typeface="Times New Roman" panose="02020603050405020304" pitchFamily="18" charset="0"/>
                  </a:rPr>
                  <a:t>∙</a:t>
                </a:r>
                <a:r>
                  <a:rPr lang="de-DE" dirty="0" err="1" smtClean="0">
                    <a:latin typeface="Times New Roman" panose="02020603050405020304" pitchFamily="18" charset="0"/>
                    <a:cs typeface="Times New Roman" panose="02020603050405020304" pitchFamily="18" charset="0"/>
                  </a:rPr>
                  <a:t>i</a:t>
                </a:r>
                <a:r>
                  <a:rPr lang="de-DE" dirty="0" smtClean="0">
                    <a:latin typeface="Times New Roman" panose="02020603050405020304" pitchFamily="18" charset="0"/>
                    <a:cs typeface="Times New Roman" panose="02020603050405020304" pitchFamily="18" charset="0"/>
                  </a:rPr>
                  <a:t>	</a:t>
                </a:r>
                <a:r>
                  <a:rPr lang="de-DE" dirty="0">
                    <a:solidFill>
                      <a:srgbClr val="000000"/>
                    </a:solidFill>
                  </a:rPr>
                  <a:t> </a:t>
                </a:r>
                <a:r>
                  <a:rPr lang="de-DE" dirty="0" smtClean="0">
                    <a:solidFill>
                      <a:srgbClr val="000000"/>
                    </a:solidFill>
                  </a:rPr>
                  <a:t>(l</a:t>
                </a:r>
                <a:r>
                  <a:rPr lang="pt-BR" baseline="-25000" dirty="0" smtClean="0"/>
                  <a:t>i</a:t>
                </a:r>
                <a:r>
                  <a:rPr lang="pt-BR" dirty="0" smtClean="0"/>
                  <a:t>&lt;0</a:t>
                </a:r>
                <a:r>
                  <a:rPr lang="de-DE" dirty="0">
                    <a:solidFill>
                      <a:srgbClr val="000000"/>
                    </a:solidFill>
                  </a:rPr>
                  <a:t>) </a:t>
                </a:r>
                <a:r>
                  <a:rPr lang="de-DE" dirty="0" smtClean="0">
                    <a:latin typeface="Times New Roman" panose="02020603050405020304" pitchFamily="18" charset="0"/>
                    <a:cs typeface="Times New Roman" panose="02020603050405020304" pitchFamily="18" charset="0"/>
                  </a:rPr>
                  <a:t>Geldmarkt</a:t>
                </a:r>
                <a:endParaRPr lang="de-DE" dirty="0"/>
              </a:p>
              <a:p>
                <a:endParaRPr lang="de-DE" dirty="0" smtClean="0"/>
              </a:p>
              <a:p>
                <a:r>
                  <a:rPr lang="de-DE" dirty="0" smtClean="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pPr algn="ctr"/>
                <a:r>
                  <a:rPr lang="de-DE" dirty="0" smtClean="0"/>
                  <a:t>Aggregierte Nachfrage AD: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b="0" i="1" smtClean="0">
                            <a:latin typeface="Cambria Math" panose="02040503050406030204" pitchFamily="18" charset="0"/>
                          </a:rPr>
                          <m:t>𝐷</m:t>
                        </m:r>
                      </m:sup>
                    </m:sSup>
                    <m:r>
                      <a:rPr lang="de-DE" i="1">
                        <a:latin typeface="Cambria Math" panose="02040503050406030204" pitchFamily="18" charset="0"/>
                      </a:rPr>
                      <m:t>(</m:t>
                    </m:r>
                    <m:limUpp>
                      <m:limUppPr>
                        <m:ctrlPr>
                          <a:rPr lang="de-DE" i="1">
                            <a:latin typeface="Cambria Math" panose="02040503050406030204" pitchFamily="18" charset="0"/>
                          </a:rPr>
                        </m:ctrlPr>
                      </m:limUppPr>
                      <m:e>
                        <m:groupChr>
                          <m:groupChrPr>
                            <m:chr m:val="⏞"/>
                            <m:pos m:val="top"/>
                            <m:vertJc m:val="bot"/>
                            <m:ctrlPr>
                              <a:rPr lang="de-DE" i="1">
                                <a:latin typeface="Cambria Math" panose="02040503050406030204" pitchFamily="18" charset="0"/>
                              </a:rPr>
                            </m:ctrlPr>
                          </m:groupChrPr>
                          <m:e>
                            <m:r>
                              <m:rPr>
                                <m:brk/>
                              </m:rPr>
                              <a:rPr lang="de-DE" i="1">
                                <a:latin typeface="Cambria Math" panose="02040503050406030204" pitchFamily="18" charset="0"/>
                              </a:rPr>
                              <m:t>𝑝</m:t>
                            </m:r>
                          </m:e>
                        </m:groupChr>
                      </m:e>
                      <m:lim>
                        <m:r>
                          <a:rPr lang="de-DE" b="0" i="1" smtClean="0">
                            <a:latin typeface="Cambria Math" panose="02040503050406030204" pitchFamily="18" charset="0"/>
                          </a:rPr>
                          <m:t>−</m:t>
                        </m:r>
                      </m:lim>
                    </m:limUpp>
                    <m:r>
                      <a:rPr lang="de-DE" i="1">
                        <a:latin typeface="Cambria Math" panose="02040503050406030204" pitchFamily="18" charset="0"/>
                      </a:rPr>
                      <m:t>)</m:t>
                    </m:r>
                  </m:oMath>
                </a14:m>
                <a:endParaRPr lang="de-DE" dirty="0" smtClean="0"/>
              </a:p>
              <a:p>
                <a:endParaRPr lang="de-DE" sz="1996" dirty="0"/>
              </a:p>
              <a:p>
                <a:r>
                  <a:rPr lang="de-DE" sz="1996" dirty="0" smtClean="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579" t="-514" r="-526"/>
                </a:stretch>
              </a:blipFill>
              <a:ln>
                <a:noFill/>
              </a:ln>
            </p:spPr>
            <p:txBody>
              <a:bodyPr/>
              <a:lstStyle/>
              <a:p>
                <a:r>
                  <a:rPr lang="de-DE">
                    <a:noFill/>
                  </a:rPr>
                  <a:t> </a:t>
                </a:r>
              </a:p>
            </p:txBody>
          </p:sp>
        </mc:Fallback>
      </mc:AlternateContent>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p14:cNvContentPartPr/>
              <p14:nvPr/>
            </p14:nvContentPartPr>
            <p14:xfrm>
              <a:off x="284493" y="1683081"/>
              <a:ext cx="2151360" cy="74520"/>
            </p14:xfrm>
          </p:contentPart>
        </mc:Choice>
        <mc:Fallback xmlns="">
          <p:pic>
            <p:nvPicPr>
              <p:cNvPr id="3" name="Freihand 2"/>
              <p:cNvPicPr/>
              <p:nvPr/>
            </p:nvPicPr>
            <p:blipFill>
              <a:blip r:embed="rId5"/>
              <a:stretch>
                <a:fillRect/>
              </a:stretch>
            </p:blipFill>
            <p:spPr>
              <a:xfrm>
                <a:off x="267933" y="1668321"/>
                <a:ext cx="2188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p14:cNvContentPartPr/>
              <p14:nvPr/>
            </p14:nvContentPartPr>
            <p14:xfrm>
              <a:off x="364773" y="2326401"/>
              <a:ext cx="2532960" cy="102600"/>
            </p14:xfrm>
          </p:contentPart>
        </mc:Choice>
        <mc:Fallback xmlns="">
          <p:pic>
            <p:nvPicPr>
              <p:cNvPr id="5" name="Freihand 4"/>
              <p:cNvPicPr/>
              <p:nvPr/>
            </p:nvPicPr>
            <p:blipFill>
              <a:blip r:embed="rId7"/>
              <a:stretch>
                <a:fillRect/>
              </a:stretch>
            </p:blipFill>
            <p:spPr>
              <a:xfrm>
                <a:off x="351453" y="2308761"/>
                <a:ext cx="2564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p14:cNvContentPartPr/>
              <p14:nvPr/>
            </p14:nvContentPartPr>
            <p14:xfrm>
              <a:off x="3918693" y="3492441"/>
              <a:ext cx="360" cy="360"/>
            </p14:xfrm>
          </p:contentPart>
        </mc:Choice>
        <mc:Fallback xmlns="">
          <p:pic>
            <p:nvPicPr>
              <p:cNvPr id="9" name="Freihand 8"/>
              <p:cNvPicPr/>
              <p:nvPr/>
            </p:nvPicPr>
            <p:blipFill>
              <a:blip r:embed="rId9"/>
              <a:stretch>
                <a:fillRect/>
              </a:stretch>
            </p:blipFill>
            <p:spPr>
              <a:xfrm>
                <a:off x="3901773" y="3475521"/>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p14:cNvContentPartPr/>
              <p14:nvPr/>
            </p14:nvContentPartPr>
            <p14:xfrm>
              <a:off x="740253" y="2080881"/>
              <a:ext cx="293760" cy="460800"/>
            </p14:xfrm>
          </p:contentPart>
        </mc:Choice>
        <mc:Fallback xmlns="">
          <p:pic>
            <p:nvPicPr>
              <p:cNvPr id="11" name="Freihand 10"/>
              <p:cNvPicPr/>
              <p:nvPr/>
            </p:nvPicPr>
            <p:blipFill>
              <a:blip r:embed="rId11"/>
              <a:stretch>
                <a:fillRect/>
              </a:stretch>
            </p:blipFill>
            <p:spPr>
              <a:xfrm>
                <a:off x="728373" y="2062161"/>
                <a:ext cx="32220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p14:cNvContentPartPr/>
              <p14:nvPr/>
            </p14:nvContentPartPr>
            <p14:xfrm>
              <a:off x="1148853" y="4292361"/>
              <a:ext cx="68760" cy="2023560"/>
            </p14:xfrm>
          </p:contentPart>
        </mc:Choice>
        <mc:Fallback xmlns="">
          <p:pic>
            <p:nvPicPr>
              <p:cNvPr id="15" name="Freihand 14"/>
              <p:cNvPicPr/>
              <p:nvPr/>
            </p:nvPicPr>
            <p:blipFill>
              <a:blip r:embed="rId13"/>
              <a:stretch>
                <a:fillRect/>
              </a:stretch>
            </p:blipFill>
            <p:spPr>
              <a:xfrm>
                <a:off x="1130493" y="4278681"/>
                <a:ext cx="106200" cy="2055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p14:cNvContentPartPr/>
              <p14:nvPr/>
            </p14:nvContentPartPr>
            <p14:xfrm>
              <a:off x="1016013" y="6285681"/>
              <a:ext cx="3200040" cy="146520"/>
            </p14:xfrm>
          </p:contentPart>
        </mc:Choice>
        <mc:Fallback xmlns="">
          <p:pic>
            <p:nvPicPr>
              <p:cNvPr id="16" name="Freihand 15"/>
              <p:cNvPicPr/>
              <p:nvPr/>
            </p:nvPicPr>
            <p:blipFill>
              <a:blip r:embed="rId15"/>
              <a:stretch>
                <a:fillRect/>
              </a:stretch>
            </p:blipFill>
            <p:spPr>
              <a:xfrm>
                <a:off x="1001613" y="6273441"/>
                <a:ext cx="3231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Freihand 23"/>
              <p14:cNvContentPartPr/>
              <p14:nvPr/>
            </p14:nvContentPartPr>
            <p14:xfrm>
              <a:off x="685893" y="3874401"/>
              <a:ext cx="600840" cy="473400"/>
            </p14:xfrm>
          </p:contentPart>
        </mc:Choice>
        <mc:Fallback xmlns="">
          <p:pic>
            <p:nvPicPr>
              <p:cNvPr id="24" name="Freihand 23"/>
              <p:cNvPicPr/>
              <p:nvPr/>
            </p:nvPicPr>
            <p:blipFill>
              <a:blip r:embed="rId17"/>
              <a:stretch>
                <a:fillRect/>
              </a:stretch>
            </p:blipFill>
            <p:spPr>
              <a:xfrm>
                <a:off x="668613" y="3863241"/>
                <a:ext cx="63504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Freihand 27"/>
              <p14:cNvContentPartPr/>
              <p14:nvPr/>
            </p14:nvContentPartPr>
            <p14:xfrm>
              <a:off x="1856973" y="4449681"/>
              <a:ext cx="1559880" cy="1482120"/>
            </p14:xfrm>
          </p:contentPart>
        </mc:Choice>
        <mc:Fallback xmlns="">
          <p:pic>
            <p:nvPicPr>
              <p:cNvPr id="28" name="Freihand 27"/>
              <p:cNvPicPr/>
              <p:nvPr/>
            </p:nvPicPr>
            <p:blipFill>
              <a:blip r:embed="rId19"/>
              <a:stretch>
                <a:fillRect/>
              </a:stretch>
            </p:blipFill>
            <p:spPr>
              <a:xfrm>
                <a:off x="1847613" y="4441401"/>
                <a:ext cx="1585800" cy="1506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Freihand 28"/>
              <p14:cNvContentPartPr/>
              <p14:nvPr/>
            </p14:nvContentPartPr>
            <p14:xfrm>
              <a:off x="1921053" y="4151961"/>
              <a:ext cx="1712160" cy="1710000"/>
            </p14:xfrm>
          </p:contentPart>
        </mc:Choice>
        <mc:Fallback xmlns="">
          <p:pic>
            <p:nvPicPr>
              <p:cNvPr id="29" name="Freihand 28"/>
              <p:cNvPicPr/>
              <p:nvPr/>
            </p:nvPicPr>
            <p:blipFill>
              <a:blip r:embed="rId21"/>
              <a:stretch>
                <a:fillRect/>
              </a:stretch>
            </p:blipFill>
            <p:spPr>
              <a:xfrm>
                <a:off x="1909533" y="4143321"/>
                <a:ext cx="1732320" cy="173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4085" name="Freihand 174084"/>
              <p14:cNvContentPartPr/>
              <p14:nvPr/>
            </p14:nvContentPartPr>
            <p14:xfrm>
              <a:off x="3395613" y="4935681"/>
              <a:ext cx="12600" cy="19440"/>
            </p14:xfrm>
          </p:contentPart>
        </mc:Choice>
        <mc:Fallback xmlns="">
          <p:pic>
            <p:nvPicPr>
              <p:cNvPr id="174085" name="Freihand 174084"/>
              <p:cNvPicPr/>
              <p:nvPr/>
            </p:nvPicPr>
            <p:blipFill>
              <a:blip r:embed="rId23"/>
              <a:stretch>
                <a:fillRect/>
              </a:stretch>
            </p:blipFill>
            <p:spPr>
              <a:xfrm>
                <a:off x="3378693" y="4918761"/>
                <a:ext cx="46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4101" name="Freihand 174100"/>
              <p14:cNvContentPartPr/>
              <p14:nvPr/>
            </p14:nvContentPartPr>
            <p14:xfrm>
              <a:off x="2549973" y="5263641"/>
              <a:ext cx="25200" cy="1105920"/>
            </p14:xfrm>
          </p:contentPart>
        </mc:Choice>
        <mc:Fallback xmlns="">
          <p:pic>
            <p:nvPicPr>
              <p:cNvPr id="174101" name="Freihand 174100"/>
              <p:cNvPicPr/>
              <p:nvPr/>
            </p:nvPicPr>
            <p:blipFill>
              <a:blip r:embed="rId25"/>
              <a:stretch>
                <a:fillRect/>
              </a:stretch>
            </p:blipFill>
            <p:spPr>
              <a:xfrm>
                <a:off x="2538093" y="5252841"/>
                <a:ext cx="45360" cy="1131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4105" name="Freihand 174104"/>
              <p14:cNvContentPartPr/>
              <p14:nvPr/>
            </p14:nvContentPartPr>
            <p14:xfrm>
              <a:off x="2345853" y="6474681"/>
              <a:ext cx="646920" cy="316080"/>
            </p14:xfrm>
          </p:contentPart>
        </mc:Choice>
        <mc:Fallback xmlns="">
          <p:pic>
            <p:nvPicPr>
              <p:cNvPr id="174105" name="Freihand 174104"/>
              <p:cNvPicPr/>
              <p:nvPr/>
            </p:nvPicPr>
            <p:blipFill>
              <a:blip r:embed="rId27"/>
              <a:stretch>
                <a:fillRect/>
              </a:stretch>
            </p:blipFill>
            <p:spPr>
              <a:xfrm>
                <a:off x="2333973" y="6461001"/>
                <a:ext cx="6764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4115" name="Freihand 174114"/>
              <p14:cNvContentPartPr/>
              <p14:nvPr/>
            </p14:nvContentPartPr>
            <p14:xfrm>
              <a:off x="791373" y="4977801"/>
              <a:ext cx="282960" cy="374400"/>
            </p14:xfrm>
          </p:contentPart>
        </mc:Choice>
        <mc:Fallback xmlns="">
          <p:pic>
            <p:nvPicPr>
              <p:cNvPr id="174115" name="Freihand 174114"/>
              <p:cNvPicPr/>
              <p:nvPr/>
            </p:nvPicPr>
            <p:blipFill>
              <a:blip r:embed="rId29"/>
              <a:stretch>
                <a:fillRect/>
              </a:stretch>
            </p:blipFill>
            <p:spPr>
              <a:xfrm>
                <a:off x="773733" y="4962681"/>
                <a:ext cx="31932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4123" name="Freihand 174122"/>
              <p14:cNvContentPartPr/>
              <p14:nvPr/>
            </p14:nvContentPartPr>
            <p14:xfrm>
              <a:off x="4429893" y="3824361"/>
              <a:ext cx="3559680" cy="2224080"/>
            </p14:xfrm>
          </p:contentPart>
        </mc:Choice>
        <mc:Fallback xmlns="">
          <p:pic>
            <p:nvPicPr>
              <p:cNvPr id="174123" name="Freihand 174122"/>
              <p:cNvPicPr/>
              <p:nvPr/>
            </p:nvPicPr>
            <p:blipFill>
              <a:blip r:embed="rId31"/>
              <a:stretch>
                <a:fillRect/>
              </a:stretch>
            </p:blipFill>
            <p:spPr>
              <a:xfrm>
                <a:off x="4412973" y="3805641"/>
                <a:ext cx="3588840" cy="226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4124" name="Freihand 174123"/>
              <p14:cNvContentPartPr/>
              <p14:nvPr/>
            </p14:nvContentPartPr>
            <p14:xfrm>
              <a:off x="1195293" y="5166801"/>
              <a:ext cx="225720" cy="17280"/>
            </p14:xfrm>
          </p:contentPart>
        </mc:Choice>
        <mc:Fallback xmlns="">
          <p:pic>
            <p:nvPicPr>
              <p:cNvPr id="174124" name="Freihand 174123"/>
              <p:cNvPicPr/>
              <p:nvPr/>
            </p:nvPicPr>
            <p:blipFill>
              <a:blip r:embed="rId33"/>
              <a:stretch>
                <a:fillRect/>
              </a:stretch>
            </p:blipFill>
            <p:spPr>
              <a:xfrm>
                <a:off x="1183773" y="5150601"/>
                <a:ext cx="253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4126" name="Freihand 174125"/>
              <p14:cNvContentPartPr/>
              <p14:nvPr/>
            </p14:nvContentPartPr>
            <p14:xfrm>
              <a:off x="2041293" y="5168601"/>
              <a:ext cx="442800" cy="94320"/>
            </p14:xfrm>
          </p:contentPart>
        </mc:Choice>
        <mc:Fallback xmlns="">
          <p:pic>
            <p:nvPicPr>
              <p:cNvPr id="174126" name="Freihand 174125"/>
              <p:cNvPicPr/>
              <p:nvPr/>
            </p:nvPicPr>
            <p:blipFill>
              <a:blip r:embed="rId35"/>
              <a:stretch>
                <a:fillRect/>
              </a:stretch>
            </p:blipFill>
            <p:spPr>
              <a:xfrm>
                <a:off x="2029773" y="5153841"/>
                <a:ext cx="465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4128" name="Freihand 174127"/>
              <p14:cNvContentPartPr/>
              <p14:nvPr/>
            </p14:nvContentPartPr>
            <p14:xfrm>
              <a:off x="4083933" y="6517521"/>
              <a:ext cx="147960" cy="86040"/>
            </p14:xfrm>
          </p:contentPart>
        </mc:Choice>
        <mc:Fallback xmlns="">
          <p:pic>
            <p:nvPicPr>
              <p:cNvPr id="174128" name="Freihand 174127"/>
              <p:cNvPicPr/>
              <p:nvPr/>
            </p:nvPicPr>
            <p:blipFill>
              <a:blip r:embed="rId37"/>
              <a:stretch>
                <a:fillRect/>
              </a:stretch>
            </p:blipFill>
            <p:spPr>
              <a:xfrm>
                <a:off x="4069173" y="6507081"/>
                <a:ext cx="175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4129" name="Freihand 174128"/>
              <p14:cNvContentPartPr/>
              <p14:nvPr/>
            </p14:nvContentPartPr>
            <p14:xfrm>
              <a:off x="4089693" y="6288921"/>
              <a:ext cx="301680" cy="305640"/>
            </p14:xfrm>
          </p:contentPart>
        </mc:Choice>
        <mc:Fallback xmlns="">
          <p:pic>
            <p:nvPicPr>
              <p:cNvPr id="174129" name="Freihand 174128"/>
              <p:cNvPicPr/>
              <p:nvPr/>
            </p:nvPicPr>
            <p:blipFill>
              <a:blip r:embed="rId39"/>
              <a:stretch>
                <a:fillRect/>
              </a:stretch>
            </p:blipFill>
            <p:spPr>
              <a:xfrm>
                <a:off x="4076733" y="6276681"/>
                <a:ext cx="3326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4130" name="Freihand 174129"/>
              <p14:cNvContentPartPr/>
              <p14:nvPr/>
            </p14:nvContentPartPr>
            <p14:xfrm>
              <a:off x="4179333" y="6519321"/>
              <a:ext cx="82080" cy="247680"/>
            </p14:xfrm>
          </p:contentPart>
        </mc:Choice>
        <mc:Fallback xmlns="">
          <p:pic>
            <p:nvPicPr>
              <p:cNvPr id="174130" name="Freihand 174129"/>
              <p:cNvPicPr/>
              <p:nvPr/>
            </p:nvPicPr>
            <p:blipFill>
              <a:blip r:embed="rId41"/>
              <a:stretch>
                <a:fillRect/>
              </a:stretch>
            </p:blipFill>
            <p:spPr>
              <a:xfrm>
                <a:off x="4162413" y="6507441"/>
                <a:ext cx="1108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4140" name="Freihand 174139"/>
              <p14:cNvContentPartPr/>
              <p14:nvPr/>
            </p14:nvContentPartPr>
            <p14:xfrm>
              <a:off x="1681293" y="5171121"/>
              <a:ext cx="99360" cy="10440"/>
            </p14:xfrm>
          </p:contentPart>
        </mc:Choice>
        <mc:Fallback xmlns="">
          <p:pic>
            <p:nvPicPr>
              <p:cNvPr id="174140" name="Freihand 174139"/>
              <p:cNvPicPr/>
              <p:nvPr/>
            </p:nvPicPr>
            <p:blipFill>
              <a:blip r:embed="rId43"/>
              <a:stretch>
                <a:fillRect/>
              </a:stretch>
            </p:blipFill>
            <p:spPr>
              <a:xfrm>
                <a:off x="1672293" y="5161761"/>
                <a:ext cx="118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4163" name="Freihand 174162"/>
              <p14:cNvContentPartPr/>
              <p14:nvPr/>
            </p14:nvContentPartPr>
            <p14:xfrm>
              <a:off x="4556253" y="5121081"/>
              <a:ext cx="922320" cy="57240"/>
            </p14:xfrm>
          </p:contentPart>
        </mc:Choice>
        <mc:Fallback xmlns="">
          <p:pic>
            <p:nvPicPr>
              <p:cNvPr id="174163" name="Freihand 174162"/>
              <p:cNvPicPr/>
              <p:nvPr/>
            </p:nvPicPr>
            <p:blipFill>
              <a:blip r:embed="rId45"/>
              <a:stretch>
                <a:fillRect/>
              </a:stretch>
            </p:blipFill>
            <p:spPr>
              <a:xfrm>
                <a:off x="4544373" y="5108481"/>
                <a:ext cx="954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4172" name="Freihand 174171"/>
              <p14:cNvContentPartPr/>
              <p14:nvPr/>
            </p14:nvContentPartPr>
            <p14:xfrm>
              <a:off x="3676053" y="3962601"/>
              <a:ext cx="592200" cy="2036160"/>
            </p14:xfrm>
          </p:contentPart>
        </mc:Choice>
        <mc:Fallback xmlns="">
          <p:pic>
            <p:nvPicPr>
              <p:cNvPr id="174172" name="Freihand 174171"/>
              <p:cNvPicPr/>
              <p:nvPr/>
            </p:nvPicPr>
            <p:blipFill>
              <a:blip r:embed="rId47"/>
              <a:stretch>
                <a:fillRect/>
              </a:stretch>
            </p:blipFill>
            <p:spPr>
              <a:xfrm>
                <a:off x="3663813" y="3947841"/>
                <a:ext cx="617040" cy="2064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4176" name="Freihand 174175"/>
              <p14:cNvContentPartPr/>
              <p14:nvPr/>
            </p14:nvContentPartPr>
            <p14:xfrm>
              <a:off x="531453" y="4880241"/>
              <a:ext cx="249480" cy="434880"/>
            </p14:xfrm>
          </p:contentPart>
        </mc:Choice>
        <mc:Fallback xmlns="">
          <p:pic>
            <p:nvPicPr>
              <p:cNvPr id="174176" name="Freihand 174175"/>
              <p:cNvPicPr/>
              <p:nvPr/>
            </p:nvPicPr>
            <p:blipFill>
              <a:blip r:embed="rId49"/>
              <a:stretch>
                <a:fillRect/>
              </a:stretch>
            </p:blipFill>
            <p:spPr>
              <a:xfrm>
                <a:off x="514533" y="4869801"/>
                <a:ext cx="281520" cy="461520"/>
              </a:xfrm>
              <a:prstGeom prst="rect">
                <a:avLst/>
              </a:prstGeom>
            </p:spPr>
          </p:pic>
        </mc:Fallback>
      </mc:AlternateContent>
    </p:spTree>
    <p:extLst>
      <p:ext uri="{BB962C8B-B14F-4D97-AF65-F5344CB8AC3E}">
        <p14:creationId xmlns:p14="http://schemas.microsoft.com/office/powerpoint/2010/main" val="308817666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rader Verbinder 3">
            <a:extLst>
              <a:ext uri="{FF2B5EF4-FFF2-40B4-BE49-F238E27FC236}">
                <a16:creationId xmlns:a16="http://schemas.microsoft.com/office/drawing/2014/main" id="{A37DF8FA-D6C9-4852-8827-3274186ED60B}"/>
              </a:ext>
            </a:extLst>
          </p:cNvPr>
          <p:cNvSpPr/>
          <p:nvPr/>
        </p:nvSpPr>
        <p:spPr>
          <a:xfrm flipV="1">
            <a:off x="936794"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936794"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1589965"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479901"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4366594"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3810746"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a:t>
            </a:r>
            <a:r>
              <a:rPr lang="de-DE" sz="2359" dirty="0" smtClean="0">
                <a:latin typeface="Arial" pitchFamily="18"/>
                <a:ea typeface="Droid Sans Fallback" pitchFamily="2"/>
                <a:cs typeface="Lohit Hindi" pitchFamily="2"/>
              </a:rPr>
              <a:t>(p</a:t>
            </a:r>
            <a:r>
              <a:rPr lang="de-DE" sz="2359" baseline="-33000" dirty="0" smtClean="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1328696"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383558"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smtClean="0">
                <a:latin typeface="Times New Roman" pitchFamily="18"/>
                <a:ea typeface="Droid Sans Fallback" pitchFamily="2"/>
                <a:cs typeface="Lohit Hindi" pitchFamily="2"/>
              </a:rPr>
              <a:t>*</a:t>
            </a:r>
            <a:r>
              <a:rPr lang="de-DE" sz="1633" dirty="0" smtClean="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smtClean="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3745428"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937120"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937120"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480227"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4366921"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48" name="Rectangle 3"/>
          <p:cNvSpPr>
            <a:spLocks noChangeArrowheads="1"/>
          </p:cNvSpPr>
          <p:nvPr/>
        </p:nvSpPr>
        <p:spPr bwMode="auto">
          <a:xfrm>
            <a:off x="2081796" y="16314"/>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smtClean="0">
                <a:solidFill>
                  <a:srgbClr val="000000"/>
                </a:solidFill>
                <a:latin typeface="Sparkasse Rg" pitchFamily="34" charset="0"/>
              </a:rPr>
              <a:t>Ableitung der AD-Kurve</a:t>
            </a:r>
            <a:endParaRPr lang="de-DE" sz="2400" b="1" dirty="0">
              <a:solidFill>
                <a:srgbClr val="000000"/>
              </a:solidFill>
              <a:latin typeface="Sparkasse Rg" pitchFamily="34" charset="0"/>
            </a:endParaRPr>
          </a:p>
        </p:txBody>
      </p:sp>
      <p:sp>
        <p:nvSpPr>
          <p:cNvPr id="49" name="Rechteck 4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8" name="Freihand 37"/>
              <p14:cNvContentPartPr/>
              <p14:nvPr/>
            </p14:nvContentPartPr>
            <p14:xfrm>
              <a:off x="1202133" y="1991601"/>
              <a:ext cx="948240" cy="65160"/>
            </p14:xfrm>
          </p:contentPart>
        </mc:Choice>
        <mc:Fallback xmlns="">
          <p:pic>
            <p:nvPicPr>
              <p:cNvPr id="38" name="Freihand 37"/>
              <p:cNvPicPr/>
              <p:nvPr/>
            </p:nvPicPr>
            <p:blipFill>
              <a:blip r:embed="rId4"/>
              <a:stretch>
                <a:fillRect/>
              </a:stretch>
            </p:blipFill>
            <p:spPr>
              <a:xfrm>
                <a:off x="1196013" y="1985121"/>
                <a:ext cx="960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8" name="Freihand 57"/>
              <p14:cNvContentPartPr/>
              <p14:nvPr/>
            </p14:nvContentPartPr>
            <p14:xfrm>
              <a:off x="328413" y="3990310"/>
              <a:ext cx="821880" cy="1645560"/>
            </p14:xfrm>
          </p:contentPart>
        </mc:Choice>
        <mc:Fallback xmlns="">
          <p:pic>
            <p:nvPicPr>
              <p:cNvPr id="58" name="Freihand 57"/>
              <p:cNvPicPr/>
              <p:nvPr/>
            </p:nvPicPr>
            <p:blipFill>
              <a:blip r:embed="rId6"/>
              <a:stretch>
                <a:fillRect/>
              </a:stretch>
            </p:blipFill>
            <p:spPr>
              <a:xfrm>
                <a:off x="312573" y="3970870"/>
                <a:ext cx="849960" cy="1683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0" name="Freihand 129"/>
              <p14:cNvContentPartPr/>
              <p14:nvPr/>
            </p14:nvContentPartPr>
            <p14:xfrm>
              <a:off x="8390613" y="665721"/>
              <a:ext cx="2813040" cy="1089720"/>
            </p14:xfrm>
          </p:contentPart>
        </mc:Choice>
        <mc:Fallback xmlns="">
          <p:pic>
            <p:nvPicPr>
              <p:cNvPr id="130" name="Freihand 129"/>
              <p:cNvPicPr/>
              <p:nvPr/>
            </p:nvPicPr>
            <p:blipFill>
              <a:blip r:embed="rId8"/>
              <a:stretch>
                <a:fillRect/>
              </a:stretch>
            </p:blipFill>
            <p:spPr>
              <a:xfrm>
                <a:off x="8376213" y="645561"/>
                <a:ext cx="2840760" cy="1127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4" name="Freihand 133"/>
              <p14:cNvContentPartPr/>
              <p14:nvPr/>
            </p14:nvContentPartPr>
            <p14:xfrm>
              <a:off x="8835213" y="411921"/>
              <a:ext cx="1212480" cy="542160"/>
            </p14:xfrm>
          </p:contentPart>
        </mc:Choice>
        <mc:Fallback xmlns="">
          <p:pic>
            <p:nvPicPr>
              <p:cNvPr id="134" name="Freihand 133"/>
              <p:cNvPicPr/>
              <p:nvPr/>
            </p:nvPicPr>
            <p:blipFill>
              <a:blip r:embed="rId10"/>
              <a:stretch>
                <a:fillRect/>
              </a:stretch>
            </p:blipFill>
            <p:spPr>
              <a:xfrm>
                <a:off x="8820453" y="396081"/>
                <a:ext cx="124308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8" name="Freihand 137"/>
              <p14:cNvContentPartPr/>
              <p14:nvPr/>
            </p14:nvContentPartPr>
            <p14:xfrm>
              <a:off x="1208253" y="788121"/>
              <a:ext cx="2397600" cy="1815120"/>
            </p14:xfrm>
          </p:contentPart>
        </mc:Choice>
        <mc:Fallback xmlns="">
          <p:pic>
            <p:nvPicPr>
              <p:cNvPr id="138" name="Freihand 137"/>
              <p:cNvPicPr/>
              <p:nvPr/>
            </p:nvPicPr>
            <p:blipFill>
              <a:blip r:embed="rId12"/>
              <a:stretch>
                <a:fillRect/>
              </a:stretch>
            </p:blipFill>
            <p:spPr>
              <a:xfrm>
                <a:off x="1194213" y="769401"/>
                <a:ext cx="2425680" cy="1842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0" name="Freihand 139"/>
              <p14:cNvContentPartPr/>
              <p14:nvPr/>
            </p14:nvContentPartPr>
            <p14:xfrm>
              <a:off x="11822853" y="1920681"/>
              <a:ext cx="360" cy="360"/>
            </p14:xfrm>
          </p:contentPart>
        </mc:Choice>
        <mc:Fallback xmlns="">
          <p:pic>
            <p:nvPicPr>
              <p:cNvPr id="140" name="Freihand 139"/>
              <p:cNvPicPr/>
              <p:nvPr/>
            </p:nvPicPr>
            <p:blipFill>
              <a:blip r:embed="rId14"/>
              <a:stretch>
                <a:fillRect/>
              </a:stretch>
            </p:blipFill>
            <p:spPr>
              <a:xfrm>
                <a:off x="11805933" y="1903761"/>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1" name="Freihand 170"/>
              <p14:cNvContentPartPr/>
              <p14:nvPr/>
            </p14:nvContentPartPr>
            <p14:xfrm>
              <a:off x="2865693" y="379521"/>
              <a:ext cx="829080" cy="497880"/>
            </p14:xfrm>
          </p:contentPart>
        </mc:Choice>
        <mc:Fallback xmlns="">
          <p:pic>
            <p:nvPicPr>
              <p:cNvPr id="171" name="Freihand 170"/>
              <p:cNvPicPr/>
              <p:nvPr/>
            </p:nvPicPr>
            <p:blipFill>
              <a:blip r:embed="rId16"/>
              <a:stretch>
                <a:fillRect/>
              </a:stretch>
            </p:blipFill>
            <p:spPr>
              <a:xfrm>
                <a:off x="2846613" y="366921"/>
                <a:ext cx="86724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2" name="Freihand 181"/>
              <p14:cNvContentPartPr/>
              <p14:nvPr/>
            </p14:nvContentPartPr>
            <p14:xfrm>
              <a:off x="257493" y="1521430"/>
              <a:ext cx="3250440" cy="5345167"/>
            </p14:xfrm>
          </p:contentPart>
        </mc:Choice>
        <mc:Fallback xmlns="">
          <p:pic>
            <p:nvPicPr>
              <p:cNvPr id="182" name="Freihand 181"/>
              <p:cNvPicPr/>
              <p:nvPr/>
            </p:nvPicPr>
            <p:blipFill>
              <a:blip r:embed="rId18"/>
              <a:stretch>
                <a:fillRect/>
              </a:stretch>
            </p:blipFill>
            <p:spPr>
              <a:xfrm>
                <a:off x="240573" y="1510630"/>
                <a:ext cx="3284280" cy="537288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7" name="Freihand 186"/>
              <p14:cNvContentPartPr/>
              <p14:nvPr/>
            </p14:nvContentPartPr>
            <p14:xfrm>
              <a:off x="902253" y="1777390"/>
              <a:ext cx="1089720" cy="73451"/>
            </p14:xfrm>
          </p:contentPart>
        </mc:Choice>
        <mc:Fallback xmlns="">
          <p:pic>
            <p:nvPicPr>
              <p:cNvPr id="187" name="Freihand 186"/>
              <p:cNvPicPr/>
              <p:nvPr/>
            </p:nvPicPr>
            <p:blipFill>
              <a:blip r:embed="rId20"/>
              <a:stretch>
                <a:fillRect/>
              </a:stretch>
            </p:blipFill>
            <p:spPr>
              <a:xfrm>
                <a:off x="890733" y="1765868"/>
                <a:ext cx="1111680" cy="9649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1" name="Freihand 200"/>
              <p14:cNvContentPartPr/>
              <p14:nvPr/>
            </p14:nvContentPartPr>
            <p14:xfrm>
              <a:off x="5999493" y="1893310"/>
              <a:ext cx="1905840" cy="509040"/>
            </p14:xfrm>
          </p:contentPart>
        </mc:Choice>
        <mc:Fallback xmlns="">
          <p:pic>
            <p:nvPicPr>
              <p:cNvPr id="201" name="Freihand 200"/>
              <p:cNvPicPr/>
              <p:nvPr/>
            </p:nvPicPr>
            <p:blipFill>
              <a:blip r:embed="rId22"/>
              <a:stretch>
                <a:fillRect/>
              </a:stretch>
            </p:blipFill>
            <p:spPr>
              <a:xfrm>
                <a:off x="5979693" y="1873870"/>
                <a:ext cx="194328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2" name="Freihand 201"/>
              <p14:cNvContentPartPr/>
              <p14:nvPr/>
            </p14:nvContentPartPr>
            <p14:xfrm>
              <a:off x="8583933" y="1567521"/>
              <a:ext cx="879480" cy="340200"/>
            </p14:xfrm>
          </p:contentPart>
        </mc:Choice>
        <mc:Fallback xmlns="">
          <p:pic>
            <p:nvPicPr>
              <p:cNvPr id="202" name="Freihand 201"/>
              <p:cNvPicPr/>
              <p:nvPr/>
            </p:nvPicPr>
            <p:blipFill>
              <a:blip r:embed="rId24"/>
              <a:stretch>
                <a:fillRect/>
              </a:stretch>
            </p:blipFill>
            <p:spPr>
              <a:xfrm>
                <a:off x="8568093" y="1552041"/>
                <a:ext cx="9100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8" name="Freihand 207"/>
              <p14:cNvContentPartPr/>
              <p14:nvPr/>
            </p14:nvContentPartPr>
            <p14:xfrm>
              <a:off x="2916093" y="1418830"/>
              <a:ext cx="1865520" cy="1739880"/>
            </p14:xfrm>
          </p:contentPart>
        </mc:Choice>
        <mc:Fallback xmlns="">
          <p:pic>
            <p:nvPicPr>
              <p:cNvPr id="208" name="Freihand 207"/>
              <p:cNvPicPr/>
              <p:nvPr/>
            </p:nvPicPr>
            <p:blipFill>
              <a:blip r:embed="rId26"/>
              <a:stretch>
                <a:fillRect/>
              </a:stretch>
            </p:blipFill>
            <p:spPr>
              <a:xfrm>
                <a:off x="2904573" y="1404430"/>
                <a:ext cx="1891800" cy="1766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0" name="Freihand 219"/>
              <p14:cNvContentPartPr/>
              <p14:nvPr/>
            </p14:nvContentPartPr>
            <p14:xfrm>
              <a:off x="7404573" y="125001"/>
              <a:ext cx="2342160" cy="993836"/>
            </p14:xfrm>
          </p:contentPart>
        </mc:Choice>
        <mc:Fallback xmlns="">
          <p:pic>
            <p:nvPicPr>
              <p:cNvPr id="220" name="Freihand 219"/>
              <p:cNvPicPr/>
              <p:nvPr/>
            </p:nvPicPr>
            <p:blipFill>
              <a:blip r:embed="rId28"/>
              <a:stretch>
                <a:fillRect/>
              </a:stretch>
            </p:blipFill>
            <p:spPr>
              <a:xfrm>
                <a:off x="7390533" y="114202"/>
                <a:ext cx="2376000" cy="102227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1" name="Freihand 220"/>
              <p14:cNvContentPartPr/>
              <p14:nvPr/>
            </p14:nvContentPartPr>
            <p14:xfrm>
              <a:off x="6688533" y="1289961"/>
              <a:ext cx="1915200" cy="1621789"/>
            </p14:xfrm>
          </p:contentPart>
        </mc:Choice>
        <mc:Fallback xmlns="">
          <p:pic>
            <p:nvPicPr>
              <p:cNvPr id="221" name="Freihand 220"/>
              <p:cNvPicPr/>
              <p:nvPr/>
            </p:nvPicPr>
            <p:blipFill>
              <a:blip r:embed="rId30"/>
              <a:stretch>
                <a:fillRect/>
              </a:stretch>
            </p:blipFill>
            <p:spPr>
              <a:xfrm>
                <a:off x="6674133" y="1275561"/>
                <a:ext cx="1948680" cy="165346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3" name="Freihand 232"/>
              <p14:cNvContentPartPr/>
              <p14:nvPr/>
            </p14:nvContentPartPr>
            <p14:xfrm>
              <a:off x="3855333" y="3617710"/>
              <a:ext cx="95040" cy="1094040"/>
            </p14:xfrm>
          </p:contentPart>
        </mc:Choice>
        <mc:Fallback xmlns="">
          <p:pic>
            <p:nvPicPr>
              <p:cNvPr id="233" name="Freihand 232"/>
              <p:cNvPicPr/>
              <p:nvPr/>
            </p:nvPicPr>
            <p:blipFill>
              <a:blip r:embed="rId32"/>
              <a:stretch>
                <a:fillRect/>
              </a:stretch>
            </p:blipFill>
            <p:spPr>
              <a:xfrm>
                <a:off x="3848133" y="3611950"/>
                <a:ext cx="109080" cy="1106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0" name="Freihand 239"/>
              <p14:cNvContentPartPr/>
              <p14:nvPr/>
            </p14:nvContentPartPr>
            <p14:xfrm>
              <a:off x="4761453" y="1176201"/>
              <a:ext cx="3505680" cy="1073756"/>
            </p14:xfrm>
          </p:contentPart>
        </mc:Choice>
        <mc:Fallback xmlns="">
          <p:pic>
            <p:nvPicPr>
              <p:cNvPr id="240" name="Freihand 239"/>
              <p:cNvPicPr/>
              <p:nvPr/>
            </p:nvPicPr>
            <p:blipFill>
              <a:blip r:embed="rId34"/>
              <a:stretch>
                <a:fillRect/>
              </a:stretch>
            </p:blipFill>
            <p:spPr>
              <a:xfrm>
                <a:off x="4744893" y="1161083"/>
                <a:ext cx="3537720" cy="110579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0" name="Freihand 249"/>
              <p14:cNvContentPartPr/>
              <p14:nvPr/>
            </p14:nvContentPartPr>
            <p14:xfrm>
              <a:off x="5183013" y="507681"/>
              <a:ext cx="727560" cy="919676"/>
            </p14:xfrm>
          </p:contentPart>
        </mc:Choice>
        <mc:Fallback xmlns="">
          <p:pic>
            <p:nvPicPr>
              <p:cNvPr id="250" name="Freihand 249"/>
              <p:cNvPicPr/>
              <p:nvPr/>
            </p:nvPicPr>
            <p:blipFill>
              <a:blip r:embed="rId36"/>
              <a:stretch>
                <a:fillRect/>
              </a:stretch>
            </p:blipFill>
            <p:spPr>
              <a:xfrm>
                <a:off x="5166813" y="490403"/>
                <a:ext cx="759960" cy="95279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1" name="Freihand 250"/>
              <p14:cNvContentPartPr/>
              <p14:nvPr/>
            </p14:nvContentPartPr>
            <p14:xfrm>
              <a:off x="3852093" y="2979801"/>
              <a:ext cx="28800" cy="297956"/>
            </p14:xfrm>
          </p:contentPart>
        </mc:Choice>
        <mc:Fallback xmlns="">
          <p:pic>
            <p:nvPicPr>
              <p:cNvPr id="251" name="Freihand 250"/>
              <p:cNvPicPr/>
              <p:nvPr/>
            </p:nvPicPr>
            <p:blipFill>
              <a:blip r:embed="rId38"/>
              <a:stretch>
                <a:fillRect/>
              </a:stretch>
            </p:blipFill>
            <p:spPr>
              <a:xfrm>
                <a:off x="3842013" y="2970805"/>
                <a:ext cx="47880" cy="31558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2" name="Freihand 251"/>
              <p14:cNvContentPartPr/>
              <p14:nvPr/>
            </p14:nvContentPartPr>
            <p14:xfrm>
              <a:off x="2224173" y="2003470"/>
              <a:ext cx="446760" cy="39487"/>
            </p14:xfrm>
          </p:contentPart>
        </mc:Choice>
        <mc:Fallback xmlns="">
          <p:pic>
            <p:nvPicPr>
              <p:cNvPr id="252" name="Freihand 251"/>
              <p:cNvPicPr/>
              <p:nvPr/>
            </p:nvPicPr>
            <p:blipFill>
              <a:blip r:embed="rId40"/>
              <a:stretch>
                <a:fillRect/>
              </a:stretch>
            </p:blipFill>
            <p:spPr>
              <a:xfrm>
                <a:off x="2219853" y="1997367"/>
                <a:ext cx="458280" cy="5384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3" name="Freihand 252"/>
              <p14:cNvContentPartPr/>
              <p14:nvPr/>
            </p14:nvContentPartPr>
            <p14:xfrm>
              <a:off x="3835893" y="2388681"/>
              <a:ext cx="43200" cy="240716"/>
            </p14:xfrm>
          </p:contentPart>
        </mc:Choice>
        <mc:Fallback xmlns="">
          <p:pic>
            <p:nvPicPr>
              <p:cNvPr id="253" name="Freihand 252"/>
              <p:cNvPicPr/>
              <p:nvPr/>
            </p:nvPicPr>
            <p:blipFill>
              <a:blip r:embed="rId42"/>
              <a:stretch>
                <a:fillRect/>
              </a:stretch>
            </p:blipFill>
            <p:spPr>
              <a:xfrm>
                <a:off x="3822933" y="2379326"/>
                <a:ext cx="66600" cy="26050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5" name="Freihand 254"/>
              <p14:cNvContentPartPr/>
              <p14:nvPr/>
            </p14:nvContentPartPr>
            <p14:xfrm>
              <a:off x="1693173" y="3650110"/>
              <a:ext cx="2899800" cy="2125080"/>
            </p14:xfrm>
          </p:contentPart>
        </mc:Choice>
        <mc:Fallback xmlns="">
          <p:pic>
            <p:nvPicPr>
              <p:cNvPr id="255" name="Freihand 254"/>
              <p:cNvPicPr/>
              <p:nvPr/>
            </p:nvPicPr>
            <p:blipFill>
              <a:blip r:embed="rId44"/>
              <a:stretch>
                <a:fillRect/>
              </a:stretch>
            </p:blipFill>
            <p:spPr>
              <a:xfrm>
                <a:off x="1681293" y="3638230"/>
                <a:ext cx="2923920" cy="2149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6" name="Freihand 255"/>
              <p14:cNvContentPartPr/>
              <p14:nvPr/>
            </p14:nvContentPartPr>
            <p14:xfrm>
              <a:off x="3881253" y="4218921"/>
              <a:ext cx="1917360" cy="2660749"/>
            </p14:xfrm>
          </p:contentPart>
        </mc:Choice>
        <mc:Fallback xmlns="">
          <p:pic>
            <p:nvPicPr>
              <p:cNvPr id="256" name="Freihand 255"/>
              <p:cNvPicPr/>
              <p:nvPr/>
            </p:nvPicPr>
            <p:blipFill>
              <a:blip r:embed="rId46"/>
              <a:stretch>
                <a:fillRect/>
              </a:stretch>
            </p:blipFill>
            <p:spPr>
              <a:xfrm>
                <a:off x="3866133" y="4202001"/>
                <a:ext cx="1951560" cy="2697469"/>
              </a:xfrm>
              <a:prstGeom prst="rect">
                <a:avLst/>
              </a:prstGeom>
            </p:spPr>
          </p:pic>
        </mc:Fallback>
      </mc:AlternateContent>
    </p:spTree>
    <p:extLst>
      <p:ext uri="{BB962C8B-B14F-4D97-AF65-F5344CB8AC3E}">
        <p14:creationId xmlns:p14="http://schemas.microsoft.com/office/powerpoint/2010/main" val="3120681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2265</Words>
  <Application>Microsoft Office PowerPoint</Application>
  <PresentationFormat>Breitbild</PresentationFormat>
  <Paragraphs>322</Paragraphs>
  <Slides>27</Slides>
  <Notes>22</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27</vt:i4>
      </vt:variant>
    </vt:vector>
  </HeadingPairs>
  <TitlesOfParts>
    <vt:vector size="39" baseType="lpstr">
      <vt:lpstr>arial</vt:lpstr>
      <vt:lpstr>arial</vt:lpstr>
      <vt:lpstr>Calibri</vt:lpstr>
      <vt:lpstr>Calibri Light</vt:lpstr>
      <vt:lpstr>Cambria Math</vt:lpstr>
      <vt:lpstr>Droid Sans Fallback</vt:lpstr>
      <vt:lpstr>Helvetica Neue</vt:lpstr>
      <vt:lpstr>Lohit Hindi</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696</cp:revision>
  <dcterms:created xsi:type="dcterms:W3CDTF">2019-02-11T10:45:01Z</dcterms:created>
  <dcterms:modified xsi:type="dcterms:W3CDTF">2021-12-14T11:56:25Z</dcterms:modified>
</cp:coreProperties>
</file>