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6.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7.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notesSlides/notesSlide8.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9.xml" ContentType="application/vnd.openxmlformats-officedocument.presentationml.notesSlide+xml"/>
  <Override PartName="/ppt/ink/ink44.xml" ContentType="application/inkml+xml"/>
  <Override PartName="/ppt/notesSlides/notesSlide10.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1.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notesSlides/notesSlide12.xml" ContentType="application/vnd.openxmlformats-officedocument.presentationml.notesSlide+xml"/>
  <Override PartName="/ppt/ink/ink56.xml" ContentType="application/inkml+xml"/>
  <Override PartName="/ppt/ink/ink57.xml" ContentType="application/inkml+xml"/>
  <Override PartName="/ppt/notesSlides/notesSlide13.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17.xml" ContentType="application/vnd.openxmlformats-officedocument.presentationml.notesSlide+xml"/>
  <Override PartName="/ppt/ink/ink76.xml" ContentType="application/inkml+xml"/>
  <Override PartName="/ppt/ink/ink77.xml" ContentType="application/inkml+xml"/>
  <Override PartName="/ppt/notesSlides/notesSlide18.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19.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20.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1372" r:id="rId2"/>
    <p:sldId id="424" r:id="rId3"/>
    <p:sldId id="1418" r:id="rId4"/>
    <p:sldId id="1373" r:id="rId5"/>
    <p:sldId id="1374" r:id="rId6"/>
    <p:sldId id="1377" r:id="rId7"/>
    <p:sldId id="1379" r:id="rId8"/>
    <p:sldId id="1380" r:id="rId9"/>
    <p:sldId id="1381" r:id="rId10"/>
    <p:sldId id="1382" r:id="rId11"/>
    <p:sldId id="1383" r:id="rId12"/>
    <p:sldId id="1384" r:id="rId13"/>
    <p:sldId id="1385" r:id="rId14"/>
    <p:sldId id="1386" r:id="rId15"/>
    <p:sldId id="1387" r:id="rId16"/>
    <p:sldId id="1388" r:id="rId17"/>
    <p:sldId id="1389" r:id="rId18"/>
    <p:sldId id="1390" r:id="rId19"/>
    <p:sldId id="1391" r:id="rId20"/>
    <p:sldId id="1392" r:id="rId21"/>
    <p:sldId id="1393" r:id="rId22"/>
    <p:sldId id="1394" r:id="rId23"/>
    <p:sldId id="1395" r:id="rId24"/>
    <p:sldId id="1396" r:id="rId25"/>
    <p:sldId id="1397" r:id="rId26"/>
    <p:sldId id="1398" r:id="rId27"/>
    <p:sldId id="1399" r:id="rId28"/>
    <p:sldId id="1400" r:id="rId29"/>
    <p:sldId id="1401" r:id="rId30"/>
    <p:sldId id="1402" r:id="rId31"/>
    <p:sldId id="1403" r:id="rId32"/>
    <p:sldId id="1404" r:id="rId33"/>
    <p:sldId id="1405" r:id="rId34"/>
    <p:sldId id="1406" r:id="rId35"/>
    <p:sldId id="1407" r:id="rId36"/>
    <p:sldId id="1408" r:id="rId37"/>
    <p:sldId id="1409" r:id="rId38"/>
    <p:sldId id="1410" r:id="rId39"/>
    <p:sldId id="1411" r:id="rId40"/>
    <p:sldId id="1412" r:id="rId41"/>
    <p:sldId id="1413" r:id="rId42"/>
    <p:sldId id="1414" r:id="rId43"/>
    <p:sldId id="1417" r:id="rId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0" autoAdjust="0"/>
    <p:restoredTop sz="94660"/>
  </p:normalViewPr>
  <p:slideViewPr>
    <p:cSldViewPr snapToGrid="0">
      <p:cViewPr varScale="1">
        <p:scale>
          <a:sx n="91" d="100"/>
          <a:sy n="91" d="100"/>
        </p:scale>
        <p:origin x="5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4.emf"/></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04:17.8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667AFC-C992-4E35-AFE7-7F49C7B38F0E}" emma:medium="tactile" emma:mode="ink">
          <msink:context xmlns:msink="http://schemas.microsoft.com/ink/2010/main" type="inkDrawing" rotatedBoundingBox="1007,4077 10613,4223 10608,4574 1002,4427" semanticType="callout" shapeName="Other">
            <msink:sourceLink direction="with" ref="{0083C3F9-CABD-4567-94C9-2A7323639857}"/>
            <msink:sourceLink direction="with" ref="{40C81CEB-7CAE-49C7-B16D-69D9262384A9}"/>
          </msink:context>
        </emma:interpretation>
      </emma:emma>
    </inkml:annotationXML>
    <inkml:trace contextRef="#ctx0" brushRef="#br0">13 0 885 0,'-9'21'263'0,"2"-2"51"16,4-1-257-16,9-3-19 16,9-12-34-16,3-8 6 15,1-5-8-15,7-1 11 0,-5 0-6 16,-6 3 15-16,-4 4-7 15,-4 4 12-15,-4 4-7 16,-1 2 7-16,-1 0-17 16,4 3 6-16,-2 4-12 15,7-2 5-15,0-5-10 16,5 3 9-16,-6-8-1 16,3 2-7-16,10-9 10 15,-4 4-10-15,3 2 9 16,-1 0-11-16,-11 4 10 15,4 7-11-15,-3-3 11 16,5 0-12-16,1-1 11 16,2-1-12-16,-2-1 11 15,7-7-9-15,-4 1 9 16,-1 4-11-16,2 8 11 16,1-4-11-16,5-2 10 15,-4 6-10-15,6-5 10 16,-2-12-10-16,3 8 11 15,-1 1-6-15,2-2 16 16,1 3-6-16,3-1 12 16,-1-1-8-16,9 4 5 0,-5-8-16 15,4-2 6-15,2-1-11 16,1-7 8-16,-6-1-10 16,5 0 11-16,-4 4-10 15,-3 2 8-15,-2 10-9 16,0 2 9-16,-8 7-9 15,3 2 8-15,-3-2-8 16,2 7 9-16,1-4-9 16,5-2 9-16,-3-5-8 0,6-2 7 15,0-11-8-15,4 5 8 16,-7-4-7-16,5 4 7 16,-5 1-7-16,-3 7 7 15,0-4-8-15,4-1 7 16,-4-6-7-16,10 1 8 15,1-11-8-15,3 3 8 16,1 0-7-16,4 6 7 16,-9-1-7-16,6 11 5 15,-8 6-5-15,8 4 6 16,-4-5-7-16,11-6 8 16,-7-10-8-16,5-8 8 15,-3-11-9-15,7-1 9 16,-12 3-9-16,8 1 10 15,-8 6-10-15,1 1 10 16,-6 10-10-16,8 3 10 0,-6 2-9 16,9 3 8-16,-1 4-8 15,7-4 8-15,-7 0-8 16,5-8 9-16,-4-10-9 16,8 6 9-16,-11-5-10 15,8 5 10-15,-3 1-4 16,0 12 16-16,-8-3 3 15,6 9 6-15,-6 7-4 0,5 9 0 16,-5 3-11-16,6 0-8 16,-3-2 0-16,5-7-3 15,-5-10 2-15,10-4-3 16,-7-9 3-16,5 2-3 16,-3-5 2-16,8 9-2 15,-10-3 3-15,12 9-3 16,-9 0 3-16,9 6-3 15,-7-1 3-15,4 6-3 16,-9 6 3-16,7-4-3 16,-4-4 2-16,10-7-2 15,-1 1 2-15,14-21-4 16,-6 9 5-16,13-2-5 16,-12 4 4-16,5-6-2 15,-8 9 3-15,5-6-4 16,-13-3 4-16,12 5-3 0,-6-1 3 15,11 4-3-15,-9 0 3 16,11 0 0-16,-9-5-1 16,3-2-2-16,-7-11 2 15,11 2-2-15,-13-1-1 16,9 1 2-16,-8 0 1 16,3 1-2-16,-12 8 2 0,5 1-1 15,-9 1 2 1,3 1 0-16,-9 11 3 0,7-15-2 15,-7-1 2-15,7-2-2 16,-3 1-1-16,9-10-1 16,-12 9 1-16,5 3-3 15,-8-4 3-15,4 5-2 16,-7 4 2-16,6 0-3 16,-8 1 3-16,5-3-2 15,-10 0 0-15,1 2 0 16,-2-4 0-16,4-1 0 15,-6 3 2-15,6-2-1 16,-3-4 1-16,2 1-2 16,-5 1 3-16,4 1-4 15,-5-2 2-15,4 4-2 16,-4-1 3-16,6-3-4 16,-2 2 4-16,7-2-4 0,-1-5 2 15,4 1-1-15,-2-3 3 16,4-9-2-16,-11 8 1 15,-2 0-1-15,-4 0 0 16,2 5 0-16,-5 13 0 16,6-7 1-16,1 2 0 15,7 2-1-15,-1 3 0 0,7-13 0 16,-4-4 3-16,8 4 0 16,-5 4 3-16,4-6-3 15,-10 11 2-15,2 1-5 16,-6-2 0-16,-1-2 0 15,-6 1 0-15,-1 2 1 16,-1 1 1-16,5 0 11 16,-5-9-2-16,8 7 8 15,2-11-6-15,4 6 7 16,-5 13-17-16,3-6 6 16,-8-7-11-16,4 6 8 15,-8-2-9-15,1-6 8 16,-7 11-10-16,-2-1 23 15,-7-3 0-15,-1 8 23 16,-4-3-1-16,-3-4 15 16,1 11-23-16,-1-3 1 0,2 1-23 15,-4-5 2 1,1 0-14-16,0-2 8 0,-4-6-9 16,2 1 10-16,-2 6-9 15,4-3 7-15,-4-1-7 16,4 13 7-16,1-3-10 15,4 0 9-15,1-1-10 16,11 3 8-16,1-4-8 16,4-2 10-16,-1-2-10 0,1-6 10 15,-9 5-9-15,1-3 8 16,-3 2-9-16,0 1 11 16,-3 5-11-16,3-3 11 15,0 0-9-15,1 0 9 16,1 0-11-16,4-5 12 15,-1 0-12-15,0 1 11 16,1-1-10-16,1 3 10 16,-7 2-9-16,6 0 9 15,1 2-9-15,2 1 7 16,1-2-7-16,8 4-2 16,-3-5-10-16,2-5 6 15,-2-2-9-15,1-1 2 16,-8-5-13-16,-1 0-69 0,-20-7-294 15</inkml:trace>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12:24.1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D3AE324-813A-4210-BE2F-D68FCA247122}" emma:medium="tactile" emma:mode="ink">
          <msink:context xmlns:msink="http://schemas.microsoft.com/ink/2010/main" type="writingRegion" rotatedBoundingBox="21729,2658 32059,1963 32401,7055 22072,7749"/>
        </emma:interpretation>
      </emma:emma>
    </inkml:annotationXML>
    <inkml:traceGroup>
      <inkml:annotationXML>
        <emma:emma xmlns:emma="http://www.w3.org/2003/04/emma" version="1.0">
          <emma:interpretation id="{2B18FBBC-A9AD-48E3-87A4-DD01F38DB2E6}" emma:medium="tactile" emma:mode="ink">
            <msink:context xmlns:msink="http://schemas.microsoft.com/ink/2010/main" type="paragraph" rotatedBoundingBox="21728,2664 32056,1951 32276,5141 21948,5854" alignmentLevel="1"/>
          </emma:interpretation>
        </emma:emma>
      </inkml:annotationXML>
      <inkml:traceGroup>
        <inkml:annotationXML>
          <emma:emma xmlns:emma="http://www.w3.org/2003/04/emma" version="1.0">
            <emma:interpretation id="{41034F90-5EA5-4021-A096-3AAE3F8E3B2D}" emma:medium="tactile" emma:mode="ink">
              <msink:context xmlns:msink="http://schemas.microsoft.com/ink/2010/main" type="line" rotatedBoundingBox="21729,2658 32059,1963 32166,3554 21836,4249"/>
            </emma:interpretation>
          </emma:emma>
        </inkml:annotationXML>
        <inkml:traceGroup>
          <inkml:annotationXML>
            <emma:emma xmlns:emma="http://www.w3.org/2003/04/emma" version="1.0">
              <emma:interpretation id="{4CC8CFC5-A123-451A-9984-2A88D6188159}" emma:medium="tactile" emma:mode="ink">
                <msink:context xmlns:msink="http://schemas.microsoft.com/ink/2010/main" type="inkWord" rotatedBoundingBox="21759,3099 23521,2980 23582,3883 21820,4001"/>
              </emma:interpretation>
              <emma:one-of disjunction-type="recognition" id="oneOf0">
                <emma:interpretation id="interp0" emma:lang="" emma:confidence="1">
                  <emma:literal/>
                </emma:interpretation>
              </emma:one-of>
            </emma:emma>
          </inkml:annotationXML>
          <inkml:trace contextRef="#ctx0" brushRef="#br0">0 255 1476 0,'58'-18'399'15,"19"-1"-324"-15,35-14-30 16,14 1-21-16,-1 14 10 0,-21 10-18 31,16 1 1-31,-21-1-17 0,8-7-1 0,-21-2-38 16,-3 5-94-16,-30-17-288 15,-17-10 31-15</inkml:trace>
          <inkml:trace contextRef="#ctx0" brushRef="#br0" timeOffset="353.147">715-314 1203 0,'-73'-17'346'0,"23"-20"94"16,31 21-348-16,6 1-27 16,14 18-34-16,-2 4-8 15,-6-1-24-15,-4 14 5 16,-12 11-4-16,-24 14 4 15,-10 10-7-15,-24 21 9 16,-3-6-9-16,-33 3 9 16,5-11-3-16,-14 8 7 15,14-15-6-15,-3 3 7 16,32-4-9-16,11 1 4 0,29-11-10 16,22-4 3-16,19-6-8 15,46-11 8-15,21-7-6 16,51-5 8-16,14-6-3 15,47-6 9-15,-15 2-4 16,23 1-79-16,-31-5-372 16</inkml:trace>
        </inkml:traceGroup>
        <inkml:traceGroup>
          <inkml:annotationXML>
            <emma:emma xmlns:emma="http://www.w3.org/2003/04/emma" version="1.0">
              <emma:interpretation id="{469F2094-A856-42A2-80D8-6BEDA82CDAB7}" emma:medium="tactile" emma:mode="ink">
                <msink:context xmlns:msink="http://schemas.microsoft.com/ink/2010/main" type="inkWord" rotatedBoundingBox="24332,2483 27461,2273 27568,3863 24439,4074"/>
              </emma:interpretation>
              <emma:one-of disjunction-type="recognition" id="oneOf1">
                <emma:interpretation id="interp1" emma:lang="" emma:confidence="1">
                  <emma:literal/>
                </emma:interpretation>
              </emma:one-of>
            </emma:emma>
          </inkml:annotationXML>
          <inkml:trace contextRef="#ctx0" brushRef="#br0" timeOffset="1609.1958">2764-928 900 0,'27'-50'385'16,"-27"36"-12"-16,-27 74-185 16,-9 37-168-16,-25 16-8 15,-14 7-13-15,-22-13 10 16,11 10-6-16,-5 7 6 15,21-21-9-15,2 12 5 16,18-11-7-16,8-21 6 0,17-31-8 16,9-15 5-16,18-22-8 15,22-25 11-15,21-29-9 16,32-37 10-16,17-23-4 16,29-31 5-16,2 5-20 15,0 0 3-15,-28 22-9 16,-13 5 7-16,-40 29-6 15,-15 9 18-15,-19 32-6 0,-15 44 7 16,-13 28-8-16,-4 19 9 16,-8 4-6-16,1 1 16 15,7-23-5-15,5 12 9 16,9-2-8-16,5 12 8 16,8-4-14-16,5 13 7 15,-1-14-9-15,4 6 8 16,-6-15-10-16,-2-5 11 15,-4-14-10-15,-7-4 9 16,-7-12-7-16,-2-11 10 16,-4-7-10-16,-12-20 6 15,2-7-12-15,-5-17 5 16,6-6-8-16,1-12 9 16,9 7-6-16,6 5 20 15,7 12-3-15,1 16 10 16,5 15-11-16,6 7 9 0,7 10-16 15,14 4 5-15,8-4-13 16,14 0 13-16,10-7-9 16,16-11 9-16,-1-3-7 15,9-7 8-15,-9 0-9 16,-6 3 6-16,-22 7-8 16,-9 8 6-16,-20 16-6 15,-14 12 8-15,-12 8-6 0,-5 14 8 16,-1-13-7-16,1-1 8 15,8-8-10-15,8-14 6 16,9-17-5-16,13-4 11 16,6-9-9-16,16-15 11 15,-1-11-9-15,6-2 6 16,-10 7-12-16,-10 10 6 16,-16 12-10-16,-7 23 11 15,-8 16-10-15,-6 17 11 16,-6-2-6-16,9 3 9 15,4-19-12-15,14-7 10 16,7-16-32-16,26-28-323 16,2-15-70-16</inkml:trace>
          <inkml:trace contextRef="#ctx0" brushRef="#br0" timeOffset="2172.3763">4138-319 1130 0,'-34'13'290'0,"0"11"95"0,-2-6-336 16,5 3-3-16,12-5-27 15,7-3-9-15,11-11-11 16,6-2 5-16,3-4-5 16,9 4 4-16,0 7-2 0,-1-1 2 15,-2 9-5-15,4 11 2 16,-13 5-1-16,7 6 1 15,1 4-1-15,3 6 1 16,-3-2 0-16,6-1-1 16,-1-4 2-16,-3 11-2 15,-4-7 2-15,-5 9-2 16,-9-6 2-16,-7 2 6 16,6-9 10-16,-21-2 29 15,-1-14 2-15,-9 5 9 16,2-13-10-16,-12-6 0 15,12-10-32-15,12-11 3 16,15-12-11-16,16-14 4 16,11-10-11-16,24-13 2 15,5 0-4-15,14-12 1 16,-6 16-3-16,8-8 6 0,-12 9-2 16,1-5 4-16,-11 8-4 15,-4-5 4-15,-9 15-5 16,-8-2 6-16,-12 14-8 15,-9 15 6-15,-7 4-9 16,-16 19 4-16,-7 11-9 16,-1 20 9-16,5-2-7 0,1 15 6 15,17-9-3-15,12-8 4 16,10-6-6-16,14-12 1 16,4-19-31-16,13-13-47 15,-2-7-25-15,10-24-330 16,-9-4 57-16</inkml:trace>
          <inkml:trace contextRef="#ctx0" brushRef="#br0" timeOffset="2515.605">5005-634 1034 0,'-8'-18'347'0,"-8"38"63"16,-10 22-284-16,-10 6-26 15,4 8-39-15,0-3-19 16,14-12-22-16,2 14-1 15,12-8-6-15,11 0-5 16,3-3-11-16,9-14 12 0,12-20-10 16,8-7 1-16,-5-4 2 15,8-19 6-15,-5-7-7 16,-3-1 6-16,-4 19-9 16,-8 5 4-16,-9 19-5 15,-8 22 4-15,-3 10-7 16,1 5 5-16,3-8-3 15,-1-2 7-15,7-9-6 0,-6-16 7 16,-3-7-3-16,-4 0 17 16,-6-7-5-16,-12-8 9 15,-6 10-7-15,-9-21-43 16,2-8-60-16,3-6-365 16,14 4 56-16</inkml:trace>
        </inkml:traceGroup>
        <inkml:traceGroup>
          <inkml:annotationXML>
            <emma:emma xmlns:emma="http://www.w3.org/2003/04/emma" version="1.0">
              <emma:interpretation id="{BBB6FF5B-CFE3-4A56-9F60-654679356900}" emma:medium="tactile" emma:mode="ink">
                <msink:context xmlns:msink="http://schemas.microsoft.com/ink/2010/main" type="inkWord" rotatedBoundingBox="27739,2528 31519,2274 31581,3193 27800,3447"/>
              </emma:interpretation>
              <emma:one-of disjunction-type="recognition" id="oneOf2">
                <emma:interpretation id="interp2" emma:lang="" emma:confidence="1">
                  <emma:literal/>
                </emma:interpretation>
              </emma:one-of>
            </emma:emma>
          </inkml:annotationXML>
          <inkml:trace contextRef="#ctx0" brushRef="#br0" timeOffset="5488.8472">7803-353 1376 0,'-6'-18'540'0,"-23"-5"-478"0,-9-3-7 0,-14-3-28 0,-8 11 6 16,10 23-1-16,11 5 5 15,4-5-9-15,13 9 3 16,9-9-17-16,10 0-10 15,15-2-6-15,7-3 11 0,9-3-8 16,7 0 12-16,7 3-4 16,-3 0-3-16,0 6-8 15,-8 4 2-15,-15 8-11 16,-12 1 8-16,-16 10-3 16,-6 5 5-16,-12 9-2 15,-4-9 10-15,-1 5-8 16,6-9 10-16,-10-5-9 15,12-11 9-15,-6-1-7 16,3-8 10-16,4-5-84 16,11-10 434-16,0-11-820 15</inkml:trace>
          <inkml:trace contextRef="#ctx0" brushRef="#br0" timeOffset="3188.9941">5557-224 573 0,'21'-22'458'0,"-15"-1"-64"16,-10 23-59-16,-16 15-184 16,-3-11-61-16,-2 22-15 15,-3 12-41-15,2 2-10 16,7 1-19-16,10 3 5 0,13-9-7 15,18-9 6-15,14-14-6 16,13-14 6-16,6-14-7 16,13-18 7-16,-6-9-9 15,1-13 9-15,-13-1-7 16,-6-5 6-16,-20 12-6 16,-11 5-9-16,-8 15-10 0,-11 11-6 15,-6 12-6-15,-2 11 9 16,1 4 11-16,5 5 7 15,12 0 9-15,16 0 6 16,12-7-7-16,23-4 5 16,4-10-7-16,12-7 6 15,-4-6-8-15,7-5 5 16,-15-6-7-16,1-35 6 16,-20-7-5-16,-4-40-14 15,-20 4-6-15,-9 51-8 16,-15 50-3-16,-12 46 4 15,-6 68 15-15,-5 10 7 16,7-38 15-16,1 1 7 16,14-27-6-16,5-10 7 15,11-9-9-15,4 17 3 16,2-7-12-16,2 0 9 16,-4-12-8-16,-8-6 11 0,-12-14-7 15,-9-12 4-15,-7-9-8 16,-5-15 4-16,-4-3-19 15,4-14-7-15,0 0-9 16,0-4 4-16,3 16-2 16,11 5 20-16,6 11 11 15,13 9 13-15,7 6-6 16,16 1 10-16,3 3-13 16,12 0 3-16,2 0-10 0,14 4 14 15,-3-3-32-15,6 1-57 16,-7-6-32-16,4 0-318 15,-12-6 29-15</inkml:trace>
          <inkml:trace contextRef="#ctx0" brushRef="#br0" timeOffset="3506.769">6738-430 576 0,'13'-3'457'15,"-15"1"-82"-15,-13 7-48 16,-1-1-233-16,-5-4-24 16,2 4-47-16,6 5-5 15,9-8-7-15,6 4 1 16,3-2-7-16,8-6 7 15,5 3-8-15,9 10 5 16,3-7-6-16,10 5 3 16,1 7-9-16,12-2 9 15,2-7-9-15,7 9 6 16,-7-4-5-16,-3 4 4 0,-20-4-9 16,-17 0 21-16,-15 6 13 15,-16 4 46-15,-13-3 13 16,-18 11 22-16,0 0 8 15,-7-6-12-15,5-9-41 16,-3-1-17-16,18-14-15 16,0-3-23-16,15-5-8 0,11-4-77 15,16-5-70-15</inkml:trace>
          <inkml:trace contextRef="#ctx0" brushRef="#br0" timeOffset="6250.8195">7957-342 733 0,'9'-8'530'16,"-6"3"-106"-16,-5 5-76 16,4-3-275-16,-2-2-48 15,1-3-10-15,3-2-7 16,2-5-10-16,-1 2 3 16,0 0-6-16,-4 2 2 0,-5 6-10 15,-13 4 8-15,-7 7-6 16,-3 4 5-16,-3 11-1 15,4-2 11-15,12 6-7 16,12-1 8-16,17-3-6 16,14-3 7-16,21-8 1 15,9-5 6-15,15-10-4 16,-11-3 5-16,-1-18-4 16,-18 5 0-16,-12-5-5 15,-19 3 6-15,-1 2-10 16,-12 11 4-16,-10 5-13 15,-5 10 5-15,2 3-6 16,0 7 11-16,4 4-7 16,12 2 11-16,20-3-6 15,7-3 9-15,21-9-3 16,12-6 11-16,18-16-7 16,0-3 8-16,15-11-12 0,-9-5 4 15,-4-48-9-15,-21-52 8 16,-10-4-9-16,-23 4 8 15,-16 7-11-15,-8 49 10 16,-10 62-4-16,-11 17 9 16,-2 4-7-16,3 14 10 0,1-1-11 15,4 68 3-15,8 27-11 16,5 14 10-16,7-4-10 16,-2 1 11-16,9-61-10 15,0-32 8-15,4-8-7 16,-3-5 7-16,2 1-7 15,-9-6 9-15,-8-3-7 16,-6-5 5-16,-3-6-25 16,-4-3-11-16,-10-5-19 15,-2-4 0-15,-7-2-17 16,-6-6 27-16,-8 1 9 16,4-1 18-16,0-12 21 15,11 4 18-15,7 11 15 16,15-9 12-16,12 17-5 15,10 9-15-15,18 4-4 16,9-5-15-16,23 14-9 16,1-11 7-16,12 8-47 15,-11-16-61-15,-3-29-367 0</inkml:trace>
        </inkml:traceGroup>
        <inkml:traceGroup>
          <inkml:annotationXML>
            <emma:emma xmlns:emma="http://www.w3.org/2003/04/emma" version="1.0">
              <emma:interpretation id="{BA040B9E-3621-44E3-B06E-B381622C2329}" emma:medium="tactile" emma:mode="ink">
                <msink:context xmlns:msink="http://schemas.microsoft.com/ink/2010/main" type="inkWord" rotatedBoundingBox="31569,2786 32112,2749 32137,3121 31594,3157"/>
              </emma:interpretation>
              <emma:one-of disjunction-type="recognition" id="oneOf3">
                <emma:interpretation id="interp3" emma:lang="" emma:confidence="0">
                  <emma:literal>e</emma:literal>
                </emma:interpretation>
                <emma:interpretation id="interp4" emma:lang="" emma:confidence="0">
                  <emma:literal>E</emma:literal>
                </emma:interpretation>
                <emma:interpretation id="interp5" emma:lang="" emma:confidence="0">
                  <emma:literal>L</emma:literal>
                </emma:interpretation>
                <emma:interpretation id="interp6" emma:lang="" emma:confidence="0">
                  <emma:literal>l</emma:literal>
                </emma:interpretation>
                <emma:interpretation id="interp7" emma:lang="" emma:confidence="0">
                  <emma:literal>z</emma:literal>
                </emma:interpretation>
              </emma:one-of>
            </emma:emma>
          </inkml:annotationXML>
          <inkml:trace contextRef="#ctx0" brushRef="#br0" timeOffset="72021.9733">9261-392 869 0,'-19'-4'352'0,"6"6"34"0,5 3-229 16,8-3-52-16,5-1-52 15,13 2-23-15,4-3-21 16,17-3-10-16,2 0 8 15,14-5-6-15,-24-5 13 32,-15 6 1-32,0 1-2 15,39-35-9-15,-16-9 8 16,-9 0 9-16,-22-7 8 16,-26 21-11-16,-7 36 9 0,-12 20 1 15,-3 22-22-15,-9 7-10 16,4 2 8-16,2-12-10 15,16-9-1-15,12-13 1 16,15 5 7-16,15 0-9 16,12-2 7-16,20-1-7 15,9-3 10-15,17-4-4 16,1-9 8-16,22-1-431 16,-9-9 146-16</inkml:trace>
        </inkml:traceGroup>
      </inkml:traceGroup>
      <inkml:traceGroup>
        <inkml:annotationXML>
          <emma:emma xmlns:emma="http://www.w3.org/2003/04/emma" version="1.0">
            <emma:interpretation id="{ECF69010-1B9D-4E9F-BBE2-7B838AAE6AB6}" emma:medium="tactile" emma:mode="ink">
              <msink:context xmlns:msink="http://schemas.microsoft.com/ink/2010/main" type="line" rotatedBoundingBox="24195,4084 31976,3351 32042,4058 24262,4791"/>
            </emma:interpretation>
          </emma:emma>
        </inkml:annotationXML>
        <inkml:traceGroup>
          <inkml:annotationXML>
            <emma:emma xmlns:emma="http://www.w3.org/2003/04/emma" version="1.0">
              <emma:interpretation id="{D4662B5E-BF7E-421F-BD01-CBFB5CBF638E}" emma:medium="tactile" emma:mode="ink">
                <msink:context xmlns:msink="http://schemas.microsoft.com/ink/2010/main" type="inkWord" rotatedBoundingBox="24203,4170 26470,3956 26529,4577 24262,4791"/>
              </emma:interpretation>
              <emma:one-of disjunction-type="recognition" id="oneOf4">
                <emma:interpretation id="interp8" emma:lang="" emma:confidence="1">
                  <emma:literal/>
                </emma:interpretation>
              </emma:one-of>
            </emma:emma>
          </inkml:annotationXML>
          <inkml:trace contextRef="#ctx0" brushRef="#br0" timeOffset="7845.8521">3247 638 984 0,'7'-2'411'0,"-11"-5"54"0,0 3-265 16,-6-1-50-16,-6 5-65 15,-12 9-38-15,2 27-39 16,-3 19-11-16,3 9 5 16,7 0-2-16,10-5 3 0,11 7-9 15,8-19 8-15,14-35 3 16,10-15 13-16,18-27 2 16,3-44 9-16,10-16-5 15,-11 24-4-15,-7 4-10 16,-21 19 4-16,-9 15-8 15,-10 17-1-15,-7 12-5 16,-8 12 3-16,0 23-9 16,0 16 7-16,3 6-1 15,3-6 7-15,12 0-10 16,0-21 6-16,11-18-8 16,5-10 10-16,13-11-42 15,4-18-24-15,17-23-70 16,-3-9-26-16,5-4-38 15,-7 4 36-15,-3 4 25 16,-18 22 73-16,-5 12 68 16,-16 9 67-16,-16 11 14 15,-10 13 15-15,-18 3 9 0,-6 5-22 16,-5 5-16-16,7-5-6 16,6-6-13-16,18 5-12 15,14-12-24-15,12 0-11 16,19 0-8-16,5-3 8 15,11-5-4-15,-1 9 10 0,4 4-13 16,-14 5 6-16,-2 2-10 16,-11 11 6-16,-8 4-11 15,-6-12 12-15,1 42-11 16,-10-5 11-16,-3-7-10 16,0-6 11-16,-12 5-5 15,-7-47 9-15,0 8-4 16,2-10 10-16,-5-6-73 15,10-3-37-15,7 1-378 16,9-2 43-16</inkml:trace>
          <inkml:trace contextRef="#ctx0" brushRef="#br0" timeOffset="7204.4863">1860 978 1059 0,'30'-66'291'0,"2"6"84"15,2 39-303-15,7 25-25 16,-20 21-18-16,-8 40-20 15,-7 1-5-15,-19 6-5 16,-6-12 9-16,1 6-5 16,2-30 10-16,3-2-8 15,14-13 0-15,19-3-5 16,7-18 0-16,22-15 4 0,8-11 7 16,29-44-4-1,-3-22 3-15,6-18-1 0,-18-4-4 16,-9 9-5-16,-35 51 6 15,-14 41-15-15,-24 47 4 16,-13 62-2-16,-7 5 3 16,-2 6-3-16,9-10 15 15,11-14-5-15,18-48 1 16,13-2 3-16,13-17 20 16,16-14 33-16,6-17 16 15,12-8 8-15,-7-8-6 0,-1-40-15 16,-11 1-38-16,-16-9-7 15,-10 3-7-15,-9 6 6 16,-16 33-5-16,-3 20-3 16,-3 26 0-16,1 16-8 15,4 8 0-15,11 7-3 16,-1 16 6-16,13-1-9 16,-1-52 10-16,8 31-6 15,2-39 12-15,0-39-5 16,-2-6 8-16,-1 18-100 15,-7-40-53-15,4 27-360 16,-2 11 6-16</inkml:trace>
        </inkml:traceGroup>
        <inkml:traceGroup>
          <inkml:annotationXML>
            <emma:emma xmlns:emma="http://www.w3.org/2003/04/emma" version="1.0">
              <emma:interpretation id="{DDD1E38B-C698-475B-B0B7-614F8E969DF5}" emma:medium="tactile" emma:mode="ink">
                <msink:context xmlns:msink="http://schemas.microsoft.com/ink/2010/main" type="inkWord" rotatedBoundingBox="26978,3851 29208,3641 29245,4038 27015,4249"/>
              </emma:interpretation>
              <emma:one-of disjunction-type="recognition" id="oneOf5">
                <emma:interpretation id="interp9" emma:lang="" emma:confidence="1">
                  <emma:literal/>
                </emma:interpretation>
              </emma:one-of>
            </emma:emma>
          </inkml:annotationXML>
          <inkml:trace contextRef="#ctx0" brushRef="#br0" timeOffset="8575.4574">4629 599 533 0,'7'-10'440'0,"6"5"-67"0,-2-5-42 16,15 2-168-16,0-3-36 15,-2 0-7-15,-3 1-30 16,2-2-24-16,-12 16-32 16,-11 5-25-16,-3 8-9 15,-8 4-5-15,-4 10 7 16,-3-2 2-16,7 15 7 0,1-12-6 15,7-9 5-15,9 3-11 16,11-5 3-16,9-31 0 16,8-3 6-16,5-11-7 15,3-6 10-15,2-12-8 16,-7 11 5-16,-5 6-9 16,-9 8 8-16,-8 6-7 15,-12 4 4-15,-3 4-17 16,-5 8 5-16,0 6-7 15,-1 2 7-15,1 13-4 16,2-9 17-16,7 15-9 16,5-4 8-16,7 4-10 15,3-8 10-15,14-1-8 16,1-16 14-16,10-22-5 16,-7-13 10-16,5-11-8 15,-11 4 9-15,-7-7-10 0,-13 16 3 16,-1 11-5-16,-11 4 1 15,-3 4-11-15,-2 10 6 16,1 6-7-16,-3-1 4 16,6 10-3-16,7-5 9 15,8 9-10-15,3-6 9 16,15-3-2-16,2-6 5 0,7-2 1 16,-3-13 6-1,12-2-2-15,-3-1-3 0,-1-6 1 16,-11 8-4-16,-3 1-1 15,-13 3-4-15,-10 1-5 16,-5 9 2-16,-5 0-3 16,1 2 3-16,2-4 1 15,6-3 3-15,11 1 0 16,3-1 6-16,16-6-1 16,2 1 4-16,5 4 0 15,-7-6-1-15,4-4-26 16,-12 7-29-16,-8-4-70 15,-6 3-24-15,-11-6-346 16,-7 5 63-16</inkml:trace>
          <inkml:trace contextRef="#ctx0" brushRef="#br0" timeOffset="8727.8195">5982 419 695 0,'3'-17'478'0,"0"13"-31"0,-1-8-105 15,1 4-179-15,4 11-64 16,7 1-32-16,6-6-53 15,14 8-26-15,6-7-44 16,11-9-18-16,-1 5-386 16,12 4 80-16</inkml:trace>
          <inkml:trace contextRef="#ctx0" brushRef="#br0" timeOffset="9076.5492">6532 433 873 0,'9'2'355'0,"-9"-4"45"16,-9-1-216-16,-14 5-74 15,-8 6-38-15,-14 3-14 16,1 5-24-16,0 9-8 16,17-1 2-16,7-6-3 15,19-4-6-15,14-7-12 16,12-4 5-16,19-9-4 16,10-6 3-16,16-10-5 15,1-1 3-15,5-18-9 16,-11-9 6-16,-10 1-11 15,-19 1-7-15,-9 7-13 16,-15 14 5-16,-14 14-15 16,-8 9 12-16,-4 22 6 0,-12 5 15 15,-5 13 3-15,5 4 19 16,7 4-5-16,2-8 8 16,13-1-9-16,13-9-1 15,4 0-12-15,5-6 9 16,8 2-84-16,-3-1-360 15,11 1-7-15</inkml:trace>
        </inkml:traceGroup>
        <inkml:traceGroup>
          <inkml:annotationXML>
            <emma:emma xmlns:emma="http://www.w3.org/2003/04/emma" version="1.0">
              <emma:interpretation id="{A307042D-5BB2-4123-A8A2-6D439ACD6283}" emma:medium="tactile" emma:mode="ink">
                <msink:context xmlns:msink="http://schemas.microsoft.com/ink/2010/main" type="inkWord" rotatedBoundingBox="29746,3561 31976,3351 32033,3953 29803,4163"/>
              </emma:interpretation>
              <emma:one-of disjunction-type="recognition" id="oneOf6">
                <emma:interpretation id="interp10" emma:lang="" emma:confidence="1">
                  <emma:literal/>
                </emma:interpretation>
              </emma:one-of>
            </emma:emma>
          </inkml:annotationXML>
          <inkml:trace contextRef="#ctx0" brushRef="#br0" timeOffset="9670.2765">7567 472 721 0,'14'-14'475'0,"-12"-1"-29"16,-5 5-103-16,-2 7-191 15,-12 1-33-15,0 7-71 16,-9 11-30-16,1 2-16 0,-2 8-5 15,6 2-1-15,4-4 1 16,14 0 0-16,13-1-2 16,13-10 3-16,12-10 7 15,7-3 1-15,18-16 2 16,-3-7 6-16,2-9-8 16,-9-2-1-16,2-11-7 15,-20 1 6-15,-6 3-20 16,-11 12 4-16,-9 10-22 15,-9 17 9-15,-13 20-11 16,-4 9 20-16,-1 12-3 16,0 0 22-16,7-1-8 15,12-13 10-15,7-2-10 16,9-11 12-16,17-6-56 16,3-8-40-16,13-12-351 15,7-27 53-15</inkml:trace>
          <inkml:trace contextRef="#ctx0" brushRef="#br0" timeOffset="9986.9904">8400 94 1033 0,'-44'38'321'0,"1"4"81"16,2 29-269-16,7-16-64 16,16 4-11-16,12-14-25 15,6-4-23-15,16-27-2 16,24 7-6-16,3-14 9 0,23-17-6 15,1-6 4-15,6-26-7 16,-8-12 0-16,-2-20-6 16,-15-1 4-16,1-5-3 15,-18 22 5-15,-7 14-5 16,-17 23 11-16,-15 16-1 16,-12 20 13-16,-6 11 6 15,-6 6 9-15,11 17-11 16,6-2 1-16,7 6-10 15,6 1-7-15,6 0 2 16,-1-14-28-16,11 1-39 16,3-15-395-16,5-12 88 0</inkml:trace>
          <inkml:trace contextRef="#ctx0" brushRef="#br0" timeOffset="14251.3992">8906 558 1164 0,'-11'-10'331'15,"11"7"109"-15,3-2-338 16,12 2-15-16,3 5-26 15,12-2-90-15,9 6-411 16</inkml:trace>
          <inkml:trace contextRef="#ctx0" brushRef="#br0" timeOffset="10270.8374">9002 282 1278 0,'-15'9'298'16,"7"3"119"-16,3 8-371 16,9 6-22-16,10-5 1 15,17-2-13-15,5-2-4 16,9-11-1-16,1-7 6 0,-1-12-9 16,-13-4 8-16,-4-5-6 15,-15-4 4-15,-16-2-10 16,-12 9 6-16,-11 2-10 15,-5 9 4-15,-14 10-10 16,6 6 12-16,0 12 1 16,2-1 8-16,1 12-6 15,17-17 9-15,7 16-7 16,17-9-3-16,23 1-19 16,14-14-25-16,23 5-402 15,5-19 110-15</inkml:trace>
          <inkml:trace contextRef="#ctx0" brushRef="#br0" timeOffset="10549.5979">9631 140 1212 0,'-29'3'355'0,"-8"20"111"0,1-2-337 16,0 11-24-16,10-8-30 16,12 25-24-16,14-15-33 15,13-5-15-15,11-8 2 16,4 7-5-16,3-25 3 15,1 7-17-15,-8 8-3 0,-1 3-5 16,-12-8 1-16,-4 2-1 16,-10-1 15-16,-7-1 7 15,-10-2 13-15,-9 2 0 16,-13-3 6-16,-11-5-2 16,2-7 4-1,-15-2-103-15,7 0-219 0</inkml:trace>
        </inkml:traceGroup>
      </inkml:traceGroup>
      <inkml:traceGroup>
        <inkml:annotationXML>
          <emma:emma xmlns:emma="http://www.w3.org/2003/04/emma" version="1.0">
            <emma:interpretation id="{66A44A7D-8773-4F07-ADB8-BA0D9660195F}" emma:medium="tactile" emma:mode="ink">
              <msink:context xmlns:msink="http://schemas.microsoft.com/ink/2010/main" type="line" rotatedBoundingBox="27504,4396 32042,4083 32116,5152 27578,5465">
                <msink:destinationLink direction="with" ref="{CF282044-C58C-4510-8F73-5F8EA1AC6193}"/>
              </msink:context>
            </emma:interpretation>
          </emma:emma>
        </inkml:annotationXML>
        <inkml:traceGroup>
          <inkml:annotationXML>
            <emma:emma xmlns:emma="http://www.w3.org/2003/04/emma" version="1.0">
              <emma:interpretation id="{7D2FAAE1-42EB-4DCE-A863-A3AADBFE69CB}" emma:medium="tactile" emma:mode="ink">
                <msink:context xmlns:msink="http://schemas.microsoft.com/ink/2010/main" type="inkWord" rotatedBoundingBox="27504,4396 32042,4083 32116,5152 27578,5465"/>
              </emma:interpretation>
              <emma:one-of disjunction-type="recognition" id="oneOf7">
                <emma:interpretation id="interp11" emma:lang="" emma:confidence="1">
                  <emma:literal/>
                </emma:interpretation>
              </emma:one-of>
            </emma:emma>
          </inkml:annotationXML>
          <inkml:trace contextRef="#ctx0" brushRef="#br0" timeOffset="11196.5896">5398 1329 675 0,'3'1'427'0,"-3"-4"-33"0,-1 0-107 16,5 9-144-16,-2 4-47 15,-7 6-14-15,4 23-27 16,-3 18-17-16,-9 4-5 16,-1 16-13-16,2 2-7 15,-4 2-9-15,0-9 3 16,3 1-8-16,2-20 7 0,3-4-7 16,1-25 9-16,-1-8-27 15,0-11-12-15,-2-19-58 16,-4-7-25-16,-4-14-346 15,-2 0 72-15</inkml:trace>
          <inkml:trace contextRef="#ctx0" brushRef="#br0" timeOffset="11444.0839">5177 1522 897 0,'21'-56'294'0,"14"11"81"16,2 8-235-16,13 20-25 15,-3 1-28-15,0 7-7 16,-5 9-38-16,9 6-15 15,-11 1-6-15,-1 4-7 16,-6 2-8-16,-3 8-5 16,-13 0 3-16,-8 10-7 0,-9 9 10 15,-13 1-3-15,-3-5 15 16,-15 3 12 0,-3-9 12-16,-6-9-7 0,-2-8 5 15,-7-13-9-15,18-6-28 16,13-10-105-16,10-9 459 15,31 3-825-15,12 4 328 16</inkml:trace>
          <inkml:trace contextRef="#ctx0" brushRef="#br0" timeOffset="11752.3268">5886 1332 895 0,'10'-3'276'0,"-8"4"64"15,-4 17-226-15,-3 10-38 16,0-1-6-16,2 9-6 15,1-4-16-15,4 2-13 16,3-13-18-16,1 1 8 16,1-14 14-16,4-8 17 15,0-15 5-15,7-9 1 16,0-10-18-16,-2-5-15 16,-4 0-17-16,-7 6-7 15,-9 11 0-15,-2 9-6 16,-2 1 3-16,-5 14-10 15,5 0 5-15,3 9-8 16,5 2 7-16,16 5-7 0,5-2 10 16,16 5-3-16,6-8-19 15,10-5-78-15,-1 3 150 16,11-9-496-16,-8-8 138 16</inkml:trace>
          <inkml:trace contextRef="#ctx0" brushRef="#br0" timeOffset="12060.1997">6412 1359 905 0,'-39'10'338'0,"-3"19"47"16,4-4-227-16,7 4-41 15,14 3-41-15,10 7-22 16,10-16-23-16,23 3-21 16,5-15-2-16,13-12-4 15,3-11 10-15,7-14-3 16,-9-8 5-16,2-6-8 15,-13 4 3-15,-6-1-6 16,-12 4 4-16,-16 9-7 16,-13 3 3-16,-11 1-10 15,-1 12 3-15,-6 15-7 16,9 1 6-16,5 8-6 16,13-1 8-16,7-1-7 15,11-6 6-15,14-4-31 16,8-1-33-16,11 2-360 0,3-2 83 15</inkml:trace>
          <inkml:trace contextRef="#ctx0" brushRef="#br0" timeOffset="12668.1707">7012 1254 1066 0,'-25'24'356'15,"-12"7"93"-15,2-3-285 16,0 1-29-16,16-6-38 0,0-6-32 15,15 3-40-15,20-1-21 16,1-9 0-16,14-8-6 16,9-9 8-16,9-15-6 15,-7-3 0-15,11-11-22 16,-12 1-4-16,-7-14-5 16,-11 9 0-16,-7-4 4 15,-10 15 21-15,-2 11 0 16,-11 15 9-16,-3 7-2 15,-4 9 8-15,-7 15 8 16,-2-2 11-16,7 6-8 16,8 1 7-16,8-6-11 15,9-7-5-15,8-1-10 16,4-6 7-16,14-6-6 16,3-7 8-16,10-2-6 0,3-6 6 15,1-2-7-15,-13-1 4 16,-7 0-6-16,-8-1 6 15,-11 1-7-15,-8 8 4 16,-5 3-9-16,-1 3 5 16,-12 7-2-16,8 9 11 15,6-4-5-15,-2 4 13 16,9 2-8-16,10-1 5 16,1-4-11-16,5-6 7 15,20-12-7-15,2-4 7 0,7-12-8 16,1-7 6-16,-9-2-7 15,-16 6 5-15,-11-2-6 16,-16 13 2-16,-5 5-8 16,-7 7 5-16,-3 6-7 15,1 8 7-15,4-4-6 16,4-3 9-16,7 6-6 16,5-4 13-16,8 2-81 15,5-3-60-15,5 3-365 16,0-3 25-16</inkml:trace>
          <inkml:trace contextRef="#ctx0" brushRef="#br0" timeOffset="13145.7796">8030 1345 1080 0,'-9'6'305'0,"9"1"80"15,9 2-290-15,16-2-17 0,7 3-15 16,10-5-12 0,5 3-11-16,20-2-8 0,-12-1-38 15,8-2-421-15,-9 7 142 16</inkml:trace>
          <inkml:trace contextRef="#ctx0" brushRef="#br0" timeOffset="12962.6017">8124 1247 905 0,'36'-11'415'16,"-10"1"35"-16,3 4-205 0,-12 1-100 15,-1 13-32-15,-10-1-72 16,-1 10-30-16,-5 3-17 15,-5 3 0-15,-3-7 6 16,-16 8-2-16,-4-9 4 16,-6 9 1-16,3-4 5 15,-6 4-7-15,16-1 8 16,2 7-3-16,14-8 4 0,10 0-6 16,11-6 6-16,13-3-6 15,5-6 7-15,3-4-7 16,1 2 5-16,4-8-3 15,-3-4-24-15,-5-2-85 16,-7-1-31-16,-12-2-348 16,-13 9 23-16</inkml:trace>
          <inkml:trace contextRef="#ctx0" brushRef="#br0" timeOffset="13475.8963">8569 1222 1187 0,'-3'14'312'0,"-5"9"120"15,-2 0-321-15,-2 11-35 16,-1-10-6-16,5 7-15 16,8-4-31-16,4 6-15 15,4-12-1-15,8 6-6 16,3-15 6-16,6-11-33 0,-1-12-34 15,7-10-72 1,-5-7 142-16,0-2-473 16,-10-8 167-16</inkml:trace>
          <inkml:trace contextRef="#ctx0" brushRef="#br0" timeOffset="14093.8199">8747 1249 582 0,'-3'-6'485'0,"-3"12"-102"16,-6 5-14-16,1 7-280 15,3-1-27-15,5 2-17 0,6-3-12 16,11-3-13-1,14-1-8-15,1-3 0 0,17-1-3 16,-3-9 1-16,8 2-4 16,-14-7-5-16,-1-1-24 15,-10 3-6-15,-10-1-5 16,-8-2 2-16,-5 14 8 16,-4 1 29-16,-1-5 8 15,7-3 7-15,8-3 3 16,6-7 2-16,10-6-11 15,9-4 1-15,12-1-15 16,2-1-12-16,16-13-36 16,0 6-3-16,-1-71-23 15,-15-6-16-15,-5-7-1 16,-21 11 35-16,-13 4 24 16,-15 82 45-16,-14 47 61 15,-5 24 34-15,-17 50 25 0,3 4 3 16,1 16-15-16,9-34-29 15,6-2-26-15,17-47-26 16,13 0-24-16,12-11-6 16,6 13-8-16,-3-15 8 15,4-3-8-15,-8-13 8 16,-4-13-4-16,-11-10 5 0,-4-14-4 16,-10 0 0-16,-11-7-5 15,-7-3 4-15,-14-10-7 16,-2 13 6-16,-9-11-7 15,1 6 5-15,5 6-6 16,13 13 4-16,9 1-8 16,12 16 7-16,15 3-9 15,14 10 2-15,24 5-6 16,10-2 8-16,20 5 1 16,0 2 7-16,5-7 1 15,-18-4 6-15,-11-2-3 16,-20-7 1-16,-19-6-28 15,-23-10-71-15,-28-15-409 16,-24 5 85-16</inkml:trace>
        </inkml:traceGroup>
      </inkml:traceGroup>
    </inkml:traceGroup>
    <inkml:traceGroup>
      <inkml:annotationXML>
        <emma:emma xmlns:emma="http://www.w3.org/2003/04/emma" version="1.0">
          <emma:interpretation id="{1D061E92-DCF4-4636-8CAE-DF8DACF6F4E6}" emma:medium="tactile" emma:mode="ink">
            <msink:context xmlns:msink="http://schemas.microsoft.com/ink/2010/main" type="paragraph" rotatedBoundingBox="23149,6256 32207,6015 32240,7253 23182,7495" alignmentLevel="2"/>
          </emma:interpretation>
        </emma:emma>
      </inkml:annotationXML>
      <inkml:traceGroup>
        <inkml:annotationXML>
          <emma:emma xmlns:emma="http://www.w3.org/2003/04/emma" version="1.0">
            <emma:interpretation id="{05133183-4B47-4D4E-927B-2248A7A50B14}" emma:medium="tactile" emma:mode="ink">
              <msink:context xmlns:msink="http://schemas.microsoft.com/ink/2010/main" type="line" rotatedBoundingBox="23149,6256 32207,6015 32240,7253 23182,7495"/>
            </emma:interpretation>
          </emma:emma>
        </inkml:annotationXML>
        <inkml:traceGroup>
          <inkml:annotationXML>
            <emma:emma xmlns:emma="http://www.w3.org/2003/04/emma" version="1.0">
              <emma:interpretation id="{14A7E4D1-876D-44B4-9B6D-31C0470E060D}" emma:medium="tactile" emma:mode="ink">
                <msink:context xmlns:msink="http://schemas.microsoft.com/ink/2010/main" type="inkWord" rotatedBoundingBox="23155,6471 24410,6438 24437,7461 23182,7495"/>
              </emma:interpretation>
              <emma:one-of disjunction-type="recognition" id="oneOf8">
                <emma:interpretation id="interp12" emma:lang="" emma:confidence="1">
                  <emma:literal/>
                </emma:interpretation>
              </emma:one-of>
            </emma:emma>
          </inkml:annotationXML>
          <inkml:trace contextRef="#ctx0" brushRef="#br0" timeOffset="63174.2019">1526 3074 1079 0,'-14'-18'303'0,"2"5"80"0,8 6-301 0,-5 4-20 15,6 8-20-15,-2 10-23 16,-1 14-3-16,-9 26-15 16,-9 13 1-16,-25 23-5 15,-6 5 9-15,-24 6-6 16,-3-13 6-16,-10 2-7 15,11-20 7-15,6-4-6 16,20-15 7-16,16-5-8 16,26-16 5-16,15-4-10 15,14-9 8-15,26 1-8 16,10-6 10-16,29-3-10 16,15 0 10-16,34-4-7 15,-2-1 7-15,21-10-34 16,-13 13-369-16,1-14 118 15</inkml:trace>
          <inkml:trace contextRef="#ctx0" brushRef="#br0" timeOffset="43573.9204">1393 3622 954 0,'0'-15'317'0,"17"-6"38"15,5 4-260-15,25-9-39 16,12 0-33-16,15 1-10 16,6 1 3-16,15 4-10 15,-20 6 3-15,0 11-8 16,-22-2 6-16,-7 13-33 15,-27-5-293-15,-17 4-53 16,-20-6-109-16</inkml:trace>
        </inkml:traceGroup>
        <inkml:traceGroup>
          <inkml:annotationXML>
            <emma:emma xmlns:emma="http://www.w3.org/2003/04/emma" version="1.0">
              <emma:interpretation id="{9537F549-935B-4504-B3B8-F2048D963DB6}" emma:medium="tactile" emma:mode="ink">
                <msink:context xmlns:msink="http://schemas.microsoft.com/ink/2010/main" type="inkWord" rotatedBoundingBox="25300,6456 27420,6399 27438,7095 25318,7152"/>
              </emma:interpretation>
              <emma:one-of disjunction-type="recognition" id="oneOf9">
                <emma:interpretation id="interp13" emma:lang="" emma:confidence="1">
                  <emma:literal/>
                </emma:interpretation>
              </emma:one-of>
            </emma:emma>
          </inkml:annotationXML>
          <inkml:trace contextRef="#ctx0" brushRef="#br0" timeOffset="63204.6474">3126 3077 1168 0,'-2'-18'324'0,"-9"23"72"15,-9 19-326-15,-12 22-42 16,-4 7-19-16,0 19-8 15,10-1 8-15,12 4-8 16,12-10 4-16,10 6-6 16,2-13 6-16,0-4-7 15,-1-14 6-15,-2-10-5 16,-4-22 6-16,2-16-3 16,0-15 5-16,6-21-4 15,4-6 5-15,4-25-6 16,1-1 0-16,1-15-8 0,-6 13 8 15,-4 7-9 1,-5 25 4-16,-6 16-6 0,-3 26 6 16,-3 17-9-16,1 10 7 15,3 19-5-15,10 2 10 16,12 10-7-16,7-11 6 16,15 1-6-16,4-16 9 15,7 3-7-15,-7-14 9 0,1 0 0 16,-8-8 15-16,-2-12 16 15,-9-18 13-15,6-11 6 16,-7-7 2-16,-4-18-4 16,-8 2-7-16,-4-4-5 15,-13 6-6-15,-7 3-6 16,-8 20-5-16,3 8-15 16,4 12-2-16,2 16-10 15,10 6-32-15,12 7-92 16,9 2-17-16,16 5-343 31,6-11 24-31</inkml:trace>
          <inkml:trace contextRef="#ctx0" brushRef="#br0" timeOffset="63214.6086">4042 3359 988 0,'-3'0'254'0,"-7"0"112"0,-5-1-278 16,-9 2-20-16,-5 1 2 15,-7 6-34-15,2 2-21 16,2 4-13 0,11 9 2-16,4 0-6 0,11-5 4 15,8 4-8-15,11-7 6 16,16-12-3-16,11-3 7 16,20-8-1-16,-3-18 18 15,0-10 12-15,-17 2 16 0,-10 4 20 16,-26 4 8-16,0 11-22 15,-14 17-11-15,-13 17-15 16,-1 4-18-16,1 12-13 16,4 4 9-16,17 5-6 15,17-16 4-15,17-1-66 16,17-14-27-16,21-9-121 16,-4-11-246-16,14 1 9 15</inkml:trace>
          <inkml:trace contextRef="#ctx0" brushRef="#br0" timeOffset="63235.552">4673 3359 1026 0,'-36'25'240'0,"-8"1"100"16,4-4-297-16,7 7-11 0,16-11-5 16,9-1-10-16,14-6-7 15,12-1-13-15,6-14 10 16,13 1-5-16,1-5 2 15,10-8-1-15,-4-2 7 16,8-6-7-16,-2 3 2 16,1-27 11-16,-4-5 4 0,6-15 8 15,-11 3 16-15,-12-11 21 16,-13 22-1-16,-13 12-4 16,-24 18-10-16,-14 12-11 15,-11 17-19-15,-1 13-16 16,3 6 5-16,4 10-5 15,13 2 0-15,13 5-9 16,3-7 7-16,10 3-9 16,5-8 9-16,3-4-8 15,-2-6 10-15,6-4-6 16,-4-4 9-16,2 0-9 16,-1-3 7-16,3-1-9 15,-1-1 5-15,13 4-6 16,-2-5 7-16,3 5-6 15,-2 1 8-15,-2 4-6 16,-14-2 6-16,-2 3-10 16,-9-3 6-16,-1 0-4 0,-4 0 8 15,1 3-86-15,0-1-67 16,12 14-287-16,3-6-12 16</inkml:trace>
        </inkml:traceGroup>
        <inkml:traceGroup>
          <inkml:annotationXML>
            <emma:emma xmlns:emma="http://www.w3.org/2003/04/emma" version="1.0">
              <emma:interpretation id="{0CB0256B-26E3-4C67-AEB3-20ED51893802}" emma:medium="tactile" emma:mode="ink">
                <msink:context xmlns:msink="http://schemas.microsoft.com/ink/2010/main" type="inkWord" rotatedBoundingBox="27755,6334 31609,6231 31635,7204 27781,7307"/>
              </emma:interpretation>
              <emma:one-of disjunction-type="recognition" id="oneOf10">
                <emma:interpretation id="interp14" emma:lang="" emma:confidence="1">
                  <emma:literal/>
                </emma:interpretation>
              </emma:one-of>
            </emma:emma>
          </inkml:annotationXML>
          <inkml:trace contextRef="#ctx0" brushRef="#br0" timeOffset="63306.8804">8193 3179 879 0,'9'-35'297'16,"-4"-1"53"-16,-13 12-243 15,-15 7-34-15,-14 9-37 16,-15 13-14-16,2 10-13 0,-5 9-6 16,14 5 5-16,6 7-1 15,10-9 1-15,11 1-8 16,9-10 5-16,3-5-9 15,7-8 6-15,6-9-3 16,1-5 8-16,6-3-8 16,-2-1 11-16,2 0-9 15,-7 10 5-15,-1 8-11 16,-4 6 9-16,1 9-8 16,-2 3 8-16,3 6-9 15,-4 0 11-15,0-1-9 16,-1-4 6-16,0 0-6 15,2-6 7-15,0 3-7 16,1 0 4-16,1 8-3 16,-2-6 2-16,-2 6-6 15,-5-1 6-15,-1-4-2 16,-5-9 13-16,0-1 20 16,-5-7 24-16,-5-9 21 0,-3-3 11 15,-8-9-6-15,0-6-17 16,-5-7-21-16,6-2-20 15,2 3-15-15,5 3 2 16,8 8-7-16,7 12-27 16,12 14-47-16,7-4-13 15,19 8-44-15,9-3 262 0,13 6-568 16,-3-6 290-16</inkml:trace>
          <inkml:trace contextRef="#ctx0" brushRef="#br0" timeOffset="63321.8428">8290 3390 866 0,'5'-26'359'16,"6"5"22"-16,-11 3-212 0,5 7-82 15,5 4-39-15,1 6-21 16,2-1-19-16,10-3-8 16,-2-3 3-16,3-8-6 15,-3-5 7-15,2-7-2 16,-5-3-2-16,-4-1 23 15,-9 4 3-15,-8 6 0 16,-12 12 1-16,-14 15-6 16,-2 14-19-16,-9 22-5 15,1 11 3-15,7 5-6 32,12-1 16-1,7 4-11 0,16-19 6-31,18-5-12 31,12-17 11 1,19-12-6-32,5-17 10 31,12-11-5 16,-4-10 13-16,2-13-10 0,-17 0 5 0,0-4-7 1,-21 9 4-1,-8 6-13 0,-19 19-3 16,-16 20-10 16,-14 15 6-32,-3 17-4-31,0 2 12 31,7 9 1 0,13-12 8 1,11 4-6 14,13-17 4-14,11-13-10-1,15-6-9 31,16-16-42-30,3-17-10-32,12-24-23 31,-3-8 4 31,4-24 7-15,-11 1 39-47,-3-8 10 32,-15 15 22-1,-11 13 21 0,-23 14 22 0,-11 12 25 1,-12 18 8-1,-9 15-4 16,-1 9-14-16,4 15-17 0,5 6-20 0,1 9-8 1,11 3 6-1,-1 7-8 0,0 2 4 16,-5 16-10-16,-4 0 5 1,-6 15-9-1,2-6 6 0,-4 2-6 0,7-15 10 1,8-4-7 14,7-23 9-30,5-7-3 31,8-19 17-16,8-14 25 0,-4-13 20 1,-3-12 4-1,-4-5 5 0,-4-13-13 16,-9 1-25-16,-7 0-19 32,-3 6-6-63,1 8-13 31,-1 14 4 0,3 15-9 1,3 7 7-1,4 8-6 47,1 2 11-78,-1 4-6 0,0 3 6 62,3-8-8-62,2 3 5 0,4-4-5 32,4-6-5-1,11-4-446 16,2-13 149-16</inkml:trace>
          <inkml:trace contextRef="#ctx0" brushRef="#br0" timeOffset="63260.0052">5554 2913 792 0,'-10'-3'354'0,"5"18"-10"16,-5 11-156-16,-3 8-125 15,-1 5-17-15,6 14-1 16,3 1 0-16,6 12-14 15,4 2-11-15,0 12-14 0,0-6 5 16,-5 6-14-16,-6-12 6 16,-7-2-5-16,-9-15 12 15,6-3-7-15,0-15 13 16,5-11-1-16,7-9 18 16,1-16 21-16,6-13 7 15,4-21-10-15,3-14 2 16,1-18-21-16,5 1-22 0,0-14-8 15,-3 19 8-15,0 8-9 16,-1 26 5-16,-3 14-15 16,1 20 7-16,8 13-8 15,2 10 9-15,7 1-8 16,4-5 14-16,3 2-8 16,-5-7 7-16,-6-1-9 15,-10-8 7-15,-3 1-8 16,-9-4 8-16,2-4-5 15,1-6 9-15,7-5-5 16,2-10 7-16,8-11-6 16,-1-10 9-16,1-15-7 15,-12 6 6-15,1-4-6 16,-7 11 3-16,-3 12-9 16,-1 21 0-16,-1 11-5 15,0 12 4-15,7 6-6 0,8 5 15 16,13 1-75-16,12-4-35 15,13-12 313-15,5-6-665 16,12-8 280-16</inkml:trace>
          <inkml:trace contextRef="#ctx0" brushRef="#br0" timeOffset="63269.9817">6300 3233 896 0,'-18'-2'338'0,"-6"13"25"15,-6 9-218-15,-2 17-59 16,-7 1-31-16,11 9-10 15,11-8-7-15,10 3-18 16,10-18-9-16,22-1-9 16,9-10 7-16,11-8-9 15,12-18 10-15,5-12-7 16,-11-4 6-16,0-15-4 16,-19 7 9-16,-12-10-9 15,-15 13 1-15,-10 3-7 16,-12 16 2-16,-4 11-6 15,-1 15 5-15,-3 5-3 16,9 5 8-16,6 4-7 16,9-8 4-16,10 1-5 0,11-5 7 15,11-5-20-15,6-8-38 16,13-1-358-16,-6-22 92 16</inkml:trace>
          <inkml:trace contextRef="#ctx0" brushRef="#br0" timeOffset="63285.9376">6814 3142 544 0,'-21'6'443'0,"-5"4"-105"15,16 5-16-15,-6-2-294 0,11 8-16 16,3-8-8-16,15 6-1 16,-1-3 5-16,11 7-5 15,-2 2 2-15,6 7 1 16,1-4-3-16,1 2-4 15,-1 1 3-15,7 3-3 16,-6-8 3-16,4 11-3 16,-6-2 4-16,-4-5-5 15,-10-2 6-15,-6 3 7 16,-12-7 22-16,-7 0 18 16,-5 1 24-16,-13 1 2 15,-1-4-2-15,-1 3-22 16,6-4-16-16,-1-2-24 15,5-6-1-15,3-8-9 16,0-8 8-16,-4-12-7 16,7-9 5-16,6-9-14 0,8-2 4 15,27-11-13-15,7 4 3 16,26-6-4-16,7 2 11 16,20-4-5-16,-3 9 11 15,11-11-5-15,-15 10 7 16,-4-5-6-16,-22 7 8 15,-6-4-6-15,-22 11 10 0,-10 4 5 16,-10 11 13-16,-9 7-9 16,-13 13 8-16,-11 9-10 15,0 10-6-15,-12 8-12 16,5 4 7-16,7 7-9 16,15-6 6-16,14 2-10 15,16-10 4-15,20-3 10 16,12-12-28-16,22 0-434 15,3-14 152-15</inkml:trace>
        </inkml:traceGroup>
        <inkml:traceGroup>
          <inkml:annotationXML>
            <emma:emma xmlns:emma="http://www.w3.org/2003/04/emma" version="1.0">
              <emma:interpretation id="{FAAA7100-EF69-4435-ADB6-FCCB8BDBD327}" emma:medium="tactile" emma:mode="ink">
                <msink:context xmlns:msink="http://schemas.microsoft.com/ink/2010/main" type="inkWord" rotatedBoundingBox="31236,6041 32207,6015 32233,7009 31263,7035"/>
              </emma:interpretation>
              <emma:one-of disjunction-type="recognition" id="oneOf11">
                <emma:interpretation id="interp15" emma:lang="" emma:confidence="0">
                  <emma:literal>je</emma:literal>
                </emma:interpretation>
                <emma:interpretation id="interp16" emma:lang="" emma:confidence="0">
                  <emma:literal>se</emma:literal>
                </emma:interpretation>
                <emma:interpretation id="interp17" emma:lang="" emma:confidence="0">
                  <emma:literal>le</emma:literal>
                </emma:interpretation>
                <emma:interpretation id="interp18" emma:lang="" emma:confidence="0">
                  <emma:literal>ne</emma:literal>
                </emma:interpretation>
                <emma:interpretation id="interp19" emma:lang="" emma:confidence="0">
                  <emma:literal>e</emma:literal>
                </emma:interpretation>
              </emma:one-of>
            </emma:emma>
          </inkml:annotationXML>
          <inkml:trace contextRef="#ctx0" brushRef="#br0" timeOffset="70280.4719">8924 2676 1664 0,'-52'-47'433'0,"65"46"-362"16,2 2 186 0,6-10-695-16</inkml:trace>
          <inkml:trace contextRef="#ctx0" brushRef="#br0" timeOffset="69744.6655">9263 3426 913 0,'-3'0'260'0,"3"5"65"15,5 3-259-15,13-7-24 16,4-7-22-16,16 6 5 15,-4-20 2-15,9-6 25 16,-15 5 59 15,-15 12-20-31,2-1-77 0,46-35 2 16,-7-9-16-16,6 5 8 16,-12-1-11-16,-17 16 10 15,-13 8-9-15,-11 0 11 16,-16 10-9-16,-15 11 13 15,-5 5-10-15,-10 10 9 16,-2 9-9-16,-4 9 8 16,4 3-13-16,-4 4 10 0,6 1-11 15,7 6 8-15,11-5-9 16,8 9 6-16,11-4-7 16,9 3 6-16,7-2-7 15,7 2 8-15,2-11-7 16,8-3 8-16,-4-10-7 15,4-10 9-15,0-12-6 0,8-11 10 16,22-25-17 0,3-8 264-16,7-35-659 15,-4-4 292-15</inkml:trace>
        </inkml:traceGroup>
      </inkml:traceGroup>
    </inkml:traceGroup>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50:19.4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00A466-F1B6-4EE7-BDF6-7C6D70C279F7}" emma:medium="tactile" emma:mode="ink">
          <msink:context xmlns:msink="http://schemas.microsoft.com/ink/2010/main" type="inkDrawing" rotatedBoundingBox="7499,7910 7704,4355 7792,4360 7586,7915" semanticType="callout" shapeName="Other">
            <msink:sourceLink direction="with" ref="{AAA9C450-DACB-4486-8587-50895BEDC5D5}"/>
            <msink:sourceLink direction="with" ref="{5EA91AF7-3B4D-4D24-90D1-AD7FBAC0CCFE}"/>
          </msink:context>
        </emma:interpretation>
      </emma:emma>
    </inkml:annotationXML>
    <inkml:trace contextRef="#ctx0" brushRef="#br0">226 0 264 0,'-5'28'139'0,"2"-5"1"16,0 3-47-16,1-1-27 15,1 10-7-15,-1-5-17 16,0 6 2-16,2-4-11 16,0 3 2-16,2-8-7 15,-2 10-1-15,0-11-10 16,-2 23-1-16,-1 3-8 0,-3 19 1 15,1-1-3 1,-3 18 0-16,-1-20-1 0,1 5 0 16,3-15-2-16,-1 2 0 15,1-6-1-15,0-1 1 16,2-7-1-16,-2 2 1 16,-1 3-2-16,1 7 2 15,2-1-2-15,-1 6 3 16,4-3-3-16,0 0 3 15,0-10-3-15,5 5 3 16,-5-11-4-16,2 6 4 16,-2-12-4-16,0 9 3 15,-3-2-4-15,-2 15 4 16,0-1-3-16,2 12 3 16,-4-6-3-16,1 6 3 0,1-9 5 15,-2 0 39-15,-4-9 0 16,0 5 5-16,2-6-3 15,-4 12-3-15,4-3-42 16,-1 11 3-16,5-9-6 16,-6 8 3-16,6-12-5 15,0 6 4-15,3-15-5 16,1 5 4-16,7-16-5 16,-4-3 4-16,6-4-4 15,2-3 6-15,-7-9-6 0,0 9 7 16,5 2-5-16,-6 1 7 15,0 4-6-15,-1 6 5 32,2-6-4-32,-4-2 3 0,1-5-5 15,1 0 4-15,3-5-5 0,-3-1 6 16,1-5-5-16,-5-2 5 16,1-6-4-16,-1-4 8 15,-4-2-5-15,2-6-33 16,4-6-92-16,-7-5-154 15,8 0-18-15</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50:26.6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D1C0A4-A346-4F98-929B-67A0E14973FE}" emma:medium="tactile" emma:mode="ink">
          <msink:context xmlns:msink="http://schemas.microsoft.com/ink/2010/main" type="inkDrawing" rotatedBoundingBox="12142,8073 12361,3956 12698,3974 12478,8091" semanticType="callout" shapeName="Other">
            <msink:sourceLink direction="with" ref="{6329374E-7B6A-48D4-9562-98E31F27DAD9}"/>
            <msink:sourceLink direction="with" ref="{F5B340C1-3CD6-4C1F-B188-4F818792FDBF}"/>
          </msink:context>
        </emma:interpretation>
      </emma:emma>
    </inkml:annotationXML>
    <inkml:trace contextRef="#ctx0" brushRef="#br0">183 0 569 0,'-8'21'130'15,"1"16"49"-15,7 15-167 0,2 21-9 16,0 8-3-16,6 18 1 16,2-5 0-16,4 7 2 15,-1-14-1-15,-2 21 1 16,-2-6 0-16,-3 26-1 15,-6-5 0-15,-2 25 2 16,-4-15-3-16,-4 21 1 16,2-13 0-16,-2 18 0 15,1-23-5-15,-3 15 51 16,4-25 1-16,0 16 3 0,-2-18 1 16,1 24 5-16,-1-18-49 15,-3 11-1-15,0-19-4 16,0 6 2-16,0-29-4 15,-2-2 6-15,6-18-3 16,-6 1 3-16,5-17-4 16,-3 4 4-16,10-14-9 0,-2-6 6 15,0-19-3-15,-3-2 7 16,7-8-1-16,-1 4 4 16,-3-2-4-16,5 6 0 15,5-4-6-15,-2 0 1 16,-4-6-13-16,9 2-110 15,-2-9-107-15,-4-12-33 16,1-13-134 0</inkml:trace>
    <inkml:trace contextRef="#ctx0" brushRef="#br0" timeOffset="261.3033">-109 3422 212 0,'3'60'194'0,"2"26"-22"16,5 0-55-16,3 16-9 0,-5-11-47 16,0 0 16-16,0-26-14 15,0-8 7-15,0-26-8 16,1-10-6-16,-1-15-32 16,5-6 6-16,-2-5-8 15,5-9 11-15,2-6-6 16,3-11-1-16,-3-4-11 15,5-19-2-15,-1 4-5 16,8-15 28-16,-3 7-313 0,7 6 113 16</inkml:trace>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36:46.7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791070-6227-4C6E-97B7-C9364883B9C1}" emma:medium="tactile" emma:mode="ink">
          <msink:context xmlns:msink="http://schemas.microsoft.com/ink/2010/main" type="writingRegion" rotatedBoundingBox="4934,5195 14831,3518 15132,5298 5235,6975"/>
        </emma:interpretation>
      </emma:emma>
    </inkml:annotationXML>
    <inkml:traceGroup>
      <inkml:annotationXML>
        <emma:emma xmlns:emma="http://www.w3.org/2003/04/emma" version="1.0">
          <emma:interpretation id="{1E4C4691-33BD-4E5B-8563-04D5D9A04DE9}" emma:medium="tactile" emma:mode="ink">
            <msink:context xmlns:msink="http://schemas.microsoft.com/ink/2010/main" type="paragraph" rotatedBoundingBox="4934,5195 14831,3518 15132,5298 5235,6975" alignmentLevel="1"/>
          </emma:interpretation>
        </emma:emma>
      </inkml:annotationXML>
      <inkml:traceGroup>
        <inkml:annotationXML>
          <emma:emma xmlns:emma="http://www.w3.org/2003/04/emma" version="1.0">
            <emma:interpretation id="{010E2BBE-5D92-4CC9-B785-E9A92C06B357}" emma:medium="tactile" emma:mode="ink">
              <msink:context xmlns:msink="http://schemas.microsoft.com/ink/2010/main" type="line" rotatedBoundingBox="4934,5195 14831,3518 15132,5298 5235,6975"/>
            </emma:interpretation>
          </emma:emma>
        </inkml:annotationXML>
        <inkml:traceGroup>
          <inkml:annotationXML>
            <emma:emma xmlns:emma="http://www.w3.org/2003/04/emma" version="1.0">
              <emma:interpretation id="{5526C755-3F79-4EA1-BC6F-6E8D6BEF453F}" emma:medium="tactile" emma:mode="ink">
                <msink:context xmlns:msink="http://schemas.microsoft.com/ink/2010/main" type="inkWord" rotatedBoundingBox="4963,5369 6251,5151 6474,6469 5187,6688"/>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-3982 1196 496 0,'-23'0'109'16,"0"-2"45"-16,6 12-140 0,-1-8-8 15,-2-2 9-15,3 1 11 16,0-4 20-16,-4 0 10 16,0 6 10-16,-8 9-12 15,-5 10-16-15,-7 17-22 16,4 8-11-16,-12 20-8 15,1-2 7-15,-6 11 0 16,7-5 14-16,-3 10 2 16,14-9 11-16,5-1-4 15,12-16 7-15,1 5-8 16,12-10 0-16,6 2-5 16,11-1 7-16,10 2-8 15,8-7 3-15,15 1-11 16,0-8 0-16,13-5-13 15,-1-7 6-15,14-9-14 16,-8-16 7-16,14-19-6 0,-6-9 9 16,11-27-8-16,-8-12 12 15,11-22-5-15,-8-4 7 16,1-26-8-16,-16 10 9 16,2-8-5-16,-20 17 6 15,-4-2-6-15,-12 25 5 16,-6 7-5-16,-14 16 6 0,-11 2-6 15,-12 9 11-15,-16 1-3 16,-10 4 7-16,-22 2-4 16,-9 3 7-16,-19 7-5 15,-1 9 6-15,-15 2-1 16,15 7 6-16,-1 6-8 16,25 3-1-16,-1 7-15 15,18 6-2-15,-2 18-14 16,14 7-88-16,-1 33-231 15,12-2 46-15</inkml:trace>
        </inkml:traceGroup>
        <inkml:traceGroup>
          <inkml:annotationXML>
            <emma:emma xmlns:emma="http://www.w3.org/2003/04/emma" version="1.0">
              <emma:interpretation id="{0F5F52AC-5840-472B-8B45-AB601D8DE6D2}" emma:medium="tactile" emma:mode="ink">
                <msink:context xmlns:msink="http://schemas.microsoft.com/ink/2010/main" type="inkWord" rotatedBoundingBox="9660,4394 14831,3518 15132,5298 9961,6175"/>
              </emma:interpretation>
              <emma:one-of disjunction-type="recognition" id="oneOf1">
                <emma:interpretation id="interp5" emma:lang="" emma:confidence="1">
                  <emma:literal/>
                </emma:interpretation>
              </emma:one-of>
            </emma:emma>
          </inkml:annotationXML>
          <inkml:trace contextRef="#ctx0" brushRef="#br0" timeOffset="-30676.817">1602 293 364 0,'-9'-30'135'0,"-6"-12"38"16,2 15-92-16,-5 1 28 15,0 11-12-15,-1-8-5 16,1 22-26-16,-6-2-12 15,8 4-36-15,-4 17-16 16,-1 10-11-16,-7 24-9 16,-1 19-4-16,-15 42-1 15,2 16 8-15,3 39 10 16,7-2 8-16,11 19 6 0,18-28 1 16,7-9 0-16,8-40-5 15,14-9-1 1,1-37 3-16,14-15 6 0,4-26 3 15,17-21 6-15,-2-26 12 16,11-32 11-16,1-22-3 0,2-42 9 16,-12-12-5-16,9-46-6 15,-16 0-17-15,-14-12 3 16,-18 24-10-16,-15-1 6 16,-29 52-3-16,-25 17 0 15,-15 28-4-15,-24 24-3 16,-6 31-20-16,-12 27-25 15,13 16-118-15,19 23-172 16,32-4-5-16</inkml:trace>
          <inkml:trace contextRef="#ctx0" brushRef="#br0" timeOffset="-31741.3105">696 23 551 0,'-28'-17'268'16,"-6"7"-15"-16,-2 16-144 0,-4 12-38 16,6 7-53-1,6 2-6-15,9-3-9 0,11-4 1 16,8-12-4-16,1 0 0 16,1-3-1-16,6-2 3 15,-5-1-1-15,-3-2 2 16,3-2-1-16,6 2 1 15,-6-3-2-15,-2 0 1 16,6 1-2-16,-5-3 0 16,-1 0-2-16,4-1 8 15,-2 1 9-15,-1-1 28 16,-1-1 8-16,-5 1 11 16,-6 1-4-16,3-3-9 15,3 1-26-15,-3 4-7 16,2 1-11-16,5 2-1 15,-8 0-3-15,-3 8 1 0,-2 4-2 16,-7 9 2-16,-14 13 0 16,-11 16 0-16,-5 7-2 15,-10 11 2-15,3-2-2 16,0 1 2-16,16-1-1 16,4 12 1-16,13-10-1 15,4 7 0-15,14-10-2 16,11 5 0-16,8-18-1 15,13 3-1-15,9-7 1 0,14-4 2 16,3-15-1-16,26-6 2 16,-5-12 0-16,16-14 2 15,-6-15-2-15,16-21 3 16,-15-12-2-16,15-18 2 16,-8-4-3-16,-4-14 0 15,-20 12-1-15,-9-3 0 16,-21 15 0-16,-20 10 3 15,-14 12 1-15,-11 2 1 16,-16 8 0-16,-27 0-12 16,-4 2-7-16,-16 5-320 15,3 1 91-15</inkml:trace>
          <inkml:trace contextRef="#ctx0" brushRef="#br0" timeOffset="-30081.3504">3677-236 320 0,'-29'-31'303'15,"-10"25"-82"-15,-7 17-2 16,6 33-170-16,-11 34-31 16,3 35-29-16,1 15 0 15,14-3-14-15,14 5 3 16,19-23 3-16,13-15 12 16,11-12-1-1,12-10 11-15,1-18 1 16,13-23 15-16,1-28 12 0,10-36 54 0,-4-12 7 15,6-30 15-15,-16-10-9 16,-1-36-7-16,-12 3-53 16,-18-30-8-16,-19 19-19 15,-15 6 2-15,-21 44-12 16,-19 32-1-16,3 46-18 0,-2 26-14 16,13 32-302-16,16 23 86 15</inkml:trace>
          <inkml:trace contextRef="#ctx0" brushRef="#br0" timeOffset="-29670.8731">4222-247 415 0,'-44'89'229'0,"5"28"-13"0,18-2-119 15,16 18-18-15,18-26-57 16,24 1-6 0,19-22-4-16,20 2 5 31,2-25-7-16,11-14 22-15,-8-26-5 0,7-40 14 0,-12-23 8 0,11-14 18 0,-10-12-17 16,12-22 3-16,-16 1-20 16,-8-35-4-16,-25-8-16 0,-15-9 0 15,-34 17-6-15,-17 2 4 16,-17 44-22-16,-27 17-294 16,-1 27 93-16</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0-12T09:36:45.6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B22C23-FC2F-45EF-A203-457A1904E87F}" emma:medium="tactile" emma:mode="ink">
          <msink:context xmlns:msink="http://schemas.microsoft.com/ink/2010/main" type="inkDrawing" rotatedBoundingBox="22588,16714 22592,16848 22578,16849 22574,16714" shapeName="Other"/>
        </emma:interpretation>
      </emma:emma>
    </inkml:annotationXML>
    <inkml:trace contextRef="#ctx0" brushRef="#br0">4 134 0,'-4'-134'0</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36:18.2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416B7CC-2539-42D4-B054-46476B424ADF}" emma:medium="tactile" emma:mode="ink">
          <msink:context xmlns:msink="http://schemas.microsoft.com/ink/2010/main" type="writingRegion" rotatedBoundingBox="14700,4463 17277,4463 17277,8005 14700,8005"/>
        </emma:interpretation>
      </emma:emma>
    </inkml:annotationXML>
    <inkml:traceGroup>
      <inkml:annotationXML>
        <emma:emma xmlns:emma="http://www.w3.org/2003/04/emma" version="1.0">
          <emma:interpretation id="{DEEB6CB1-628A-4A32-9237-56D22E06CE16}" emma:medium="tactile" emma:mode="ink">
            <msink:context xmlns:msink="http://schemas.microsoft.com/ink/2010/main" type="paragraph" rotatedBoundingBox="14700,4463 17277,4463 17277,8005 14700,8005" alignmentLevel="1"/>
          </emma:interpretation>
        </emma:emma>
      </inkml:annotationXML>
      <inkml:traceGroup>
        <inkml:annotationXML>
          <emma:emma xmlns:emma="http://www.w3.org/2003/04/emma" version="1.0">
            <emma:interpretation id="{1EB859F2-25BC-4177-9F29-DF0006BD8E32}" emma:medium="tactile" emma:mode="ink">
              <msink:context xmlns:msink="http://schemas.microsoft.com/ink/2010/main" type="line" rotatedBoundingBox="14700,4463 17277,4463 17277,8005 14700,8005"/>
            </emma:interpretation>
          </emma:emma>
        </inkml:annotationXML>
        <inkml:traceGroup>
          <inkml:annotationXML>
            <emma:emma xmlns:emma="http://www.w3.org/2003/04/emma" version="1.0">
              <emma:interpretation id="{4E87C230-4630-41FE-87D1-316563890259}" emma:medium="tactile" emma:mode="ink">
                <msink:context xmlns:msink="http://schemas.microsoft.com/ink/2010/main" type="inkWord" rotatedBoundingBox="14700,4463 17277,4463 17277,8005 14700,8005"/>
              </emma:interpretation>
              <emma:one-of disjunction-type="recognition" id="oneOf0">
                <emma:interpretation id="interp0" emma:lang="" emma:confidence="0">
                  <emma:literal>000</emma:literal>
                </emma:interpretation>
                <emma:interpretation id="interp1" emma:lang="" emma:confidence="0">
                  <emma:literal>00</emma:literal>
                </emma:interpretation>
                <emma:interpretation id="interp2" emma:lang="" emma:confidence="0">
                  <emma:literal>0</emma:literal>
                </emma:interpretation>
                <emma:interpretation id="interp3" emma:lang="" emma:confidence="0">
                  <emma:literal>0000</emma:literal>
                </emma:interpretation>
                <emma:interpretation id="interp4" emma:lang="" emma:confidence="0">
                  <emma:literal>%</emma:literal>
                </emma:interpretation>
              </emma:one-of>
            </emma:emma>
          </inkml:annotationXML>
          <inkml:trace contextRef="#ctx0" brushRef="#br0">5334 2221 863 0,'-35'-5'190'16,"14"2"80"-16,0 10-260 15,3 4-4-15,-10 15-12 16,-1 10 6-16,-10 33-12 16,-3 11 7-16,-8 33-9 0,6 9 8 15,2 26-7-15,11-19 9 16,16 12-7 15,14-27 9-31,15-1-8 0,11-28 9 0,10 4-6 0,6-22 10 16,7-7-1-16,-5-18 11 15,9-3 0-15,-10-20 9 32,-3-8-5-32,-10-14 4 0,0-15-7 0,-10-12 12 0,3-22 2 15,-8-13 4-15,6-24-7 16,-1-12 5-16,5-38-19 15,1-3-1-15,-1-25-10 16,-8 15 7-16,-6-14-16 16,-12 42-5-16,-19 18-292 15,-6 44 85-15</inkml:trace>
          <inkml:trace contextRef="#ctx0" brushRef="#br0" timeOffset="450.4052">5959 1671 706 0,'-47'25'182'16,"-8"25"42"-16,4 21-193 0,-12 46-22 15,5 16 9-15,6 42-3 16,18 4 12-16,13 20-4 16,24-20-3-1,20-4-14-15,9-39 2 16,18-3-4-16,6-34 10 15,4-2-8-15,0-24 7 0,6-1-1 16,-16-27 7-16,2-17-2 16,-10-28 11-16,1-31-8 15,-11-29 3-15,7-34-7 16,0-12-4-16,10-46-10 16,-7-9 6-16,11-43-8 15,-2-4 6-15,0-45-12 0,-8 18-2 16,-9-24-91-16,-25 43-194 15,-38 20 29 1</inkml:trace>
          <inkml:trace contextRef="#ctx0" brushRef="#br0" timeOffset="1413.6037">6520 479 130 0,'-66'112'97'0,"4"15"-3"16,28-9-17-16,11 22-28 16,20-19-9-16,18 19-11 0,9-14-12 31,21 12-7-31,2-16 4 0,18-6-6 15,-5-28 8-15,15-7-1 16,-12-32 9-16,12-23 18 0,-7-29 8 16,13-28 3-16,-5-29 11 15,12-31 14-15,-7-21-8 16,5-37 6-16,-18-1-3 0,-6-30-13 16,-19 7-15-16,-12-7-11 15,-21 26-14-15,-21 0-15 16,-17 42-8-16,-32 26-78 15,-13 14-2-15,-34 16-1 16,0 28 9-16,-23 31 5 16,17 12 75-16,-4 40-2 15,34 5 7-15,20 0-192 16,24-21 68-16</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2:54.5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3F13F6-D46E-4BCD-A0C7-67631B5006F1}" emma:medium="tactile" emma:mode="ink">
          <msink:context xmlns:msink="http://schemas.microsoft.com/ink/2010/main" type="writingRegion" rotatedBoundingBox="19262,6461 32913,5726 33188,10828 19536,11563"/>
        </emma:interpretation>
      </emma:emma>
    </inkml:annotationXML>
    <inkml:traceGroup>
      <inkml:annotationXML>
        <emma:emma xmlns:emma="http://www.w3.org/2003/04/emma" version="1.0">
          <emma:interpretation id="{2264C9E0-D695-400A-993C-5B111ABBD1BB}" emma:medium="tactile" emma:mode="ink">
            <msink:context xmlns:msink="http://schemas.microsoft.com/ink/2010/main" type="paragraph" rotatedBoundingBox="22550,6388 24346,5988 24482,6598 22686,6998" alignmentLevel="2"/>
          </emma:interpretation>
        </emma:emma>
      </inkml:annotationXML>
      <inkml:traceGroup>
        <inkml:annotationXML>
          <emma:emma xmlns:emma="http://www.w3.org/2003/04/emma" version="1.0">
            <emma:interpretation id="{F239E492-75F7-45CE-B1CE-F040C923FCEE}" emma:medium="tactile" emma:mode="ink">
              <msink:context xmlns:msink="http://schemas.microsoft.com/ink/2010/main" type="line" rotatedBoundingBox="22550,6388 24346,5988 24482,6598 22686,6998"/>
            </emma:interpretation>
          </emma:emma>
        </inkml:annotationXML>
        <inkml:traceGroup>
          <inkml:annotationXML>
            <emma:emma xmlns:emma="http://www.w3.org/2003/04/emma" version="1.0">
              <emma:interpretation id="{0602EED3-0FB6-4D8B-A83E-B981FB3E4D75}" emma:medium="tactile" emma:mode="ink">
                <msink:context xmlns:msink="http://schemas.microsoft.com/ink/2010/main" type="inkWord" rotatedBoundingBox="22550,6388 24346,5988 24482,6598 22686,6998"/>
              </emma:interpretation>
              <emma:one-of disjunction-type="recognition" id="oneOf0">
                <emma:interpretation id="interp0" emma:lang="" emma:confidence="0">
                  <emma:literal>100</emma:literal>
                </emma:interpretation>
                <emma:interpretation id="interp1" emma:lang="" emma:confidence="0">
                  <emma:literal>1 00</emma:literal>
                </emma:interpretation>
                <emma:interpretation id="interp2" emma:lang="" emma:confidence="0">
                  <emma:literal>^ 00</emma:literal>
                </emma:interpretation>
                <emma:interpretation id="interp3" emma:lang="" emma:confidence="0">
                  <emma:literal>10 O</emma:literal>
                </emma:interpretation>
                <emma:interpretation id="interp4" emma:lang="" emma:confidence="0">
                  <emma:literal>10 0</emma:literal>
                </emma:interpretation>
              </emma:one-of>
            </emma:emma>
          </inkml:annotationXML>
          <inkml:trace contextRef="#ctx0" brushRef="#br0">21755-3898 762 0,'-16'8'315'0,"3"-1"28"0,6-2-204 16,7-12-30-16,5 2-54 15,15-6-6-15,6-15-24 16,19-23 3-16,5-7-17 16,18-24 7-16,-3-3-11 0,5 1 4 15,-16 15-10 1,-6 7 7-16,-19 23-9 0,-6 11 6 16,-13 13-6-16,-10 7 6 15,-3 10-4-15,-5 21 8 16,-10 6-5-16,-5 16 5 15,0 4-4-15,-1 6 8 16,1-15-7-16,9 1 4 16,9-14-6-16,2-3 6 15,4-5-9-15,4-2 4 16,-5-3-4-16,0 1 6 16,3-4-8-16,4 1-12 15,-4-4-43-15,5-10-337 16,7-6 81-16</inkml:trace>
          <inkml:trace contextRef="#ctx0" brushRef="#br0" timeOffset="444.3832">22725-4490 456 0,'18'-9'348'0,"-7"-1"-20"16,-8 5-110-1,-11 10-23-15,-11 6-97 0,-17 22-22 16,-4 9-51-16,-9 21-2 16,8 2-13-16,6 8 9 15,14-13-11-15,11 2 9 16,12-19-10-16,9-4 4 15,12-14-9-15,14-24 11 16,3-17-8-16,11-20 10 16,-3-12-6-16,-2-25 21 15,-15 8 2-15,-10-10 15 16,-13 12-4-16,-16 3 8 16,-5 27-22-16,-12 14-5 15,-2 21-15-15,-7 15 0 16,6 13-8-16,1 4 5 15,14-2-10-15,9 1-23 0,13-14-39 16,13-3-32-16,1-12-33 16,24-3-298-16,5-9 81 15</inkml:trace>
          <inkml:trace contextRef="#ctx0" brushRef="#br0" timeOffset="743.9272">23116-4461 884 0,'0'-3'256'15,"-2"5"70"-15,-6 3-251 0,-2 17-13 16,-1 9-26-16,-4 18 1 16,4 3-23-16,10 13 4 15,5-10-15-15,13 0 7 16,5-16-10-16,17-13 11 16,5-21-8-16,14-18 12 15,-6-16-10-15,10-23 9 16,-12-2-7-16,-6-14 42 15,-23 6 9-15,-10-3 29 16,-14 23-1-16,-18 0 8 16,-5 24-41-16,-14 15-12 15,2 13-22-15,-10 6-6 16,7 12-12-16,1-2 0 16,14-9-50-16,8 0-70 0,19-9-338 15,6 10 47-15</inkml:trace>
        </inkml:traceGroup>
      </inkml:traceGroup>
    </inkml:traceGroup>
    <inkml:traceGroup>
      <inkml:annotationXML>
        <emma:emma xmlns:emma="http://www.w3.org/2003/04/emma" version="1.0">
          <emma:interpretation id="{3BED7CD6-2875-4B71-8EC6-A2C9A4617B6E}" emma:medium="tactile" emma:mode="ink">
            <msink:context xmlns:msink="http://schemas.microsoft.com/ink/2010/main" type="paragraph" rotatedBoundingBox="22573,7169 29399,7314 29375,8421 22549,8276" alignmentLevel="2"/>
          </emma:interpretation>
        </emma:emma>
      </inkml:annotationXML>
      <inkml:traceGroup>
        <inkml:annotationXML>
          <emma:emma xmlns:emma="http://www.w3.org/2003/04/emma" version="1.0">
            <emma:interpretation id="{CE3D48FC-DC68-4FD7-B51C-96B470BBD72F}" emma:medium="tactile" emma:mode="ink">
              <msink:context xmlns:msink="http://schemas.microsoft.com/ink/2010/main" type="line" rotatedBoundingBox="22573,7169 29399,7314 29375,8421 22549,8276"/>
            </emma:interpretation>
          </emma:emma>
        </inkml:annotationXML>
        <inkml:traceGroup>
          <inkml:annotationXML>
            <emma:emma xmlns:emma="http://www.w3.org/2003/04/emma" version="1.0">
              <emma:interpretation id="{B23DA2DF-89AE-495B-B042-31D9AF49F5E6}" emma:medium="tactile" emma:mode="ink">
                <msink:context xmlns:msink="http://schemas.microsoft.com/ink/2010/main" type="inkWord" rotatedBoundingBox="22573,7169 25660,7234 25636,8342 22549,8276"/>
              </emma:interpretation>
              <emma:one-of disjunction-type="recognition" id="oneOf1">
                <emma:interpretation id="interp5" emma:lang="" emma:confidence="1">
                  <emma:literal/>
                </emma:interpretation>
              </emma:one-of>
            </emma:emma>
          </inkml:annotationXML>
          <inkml:trace contextRef="#ctx0" brushRef="#br0" timeOffset="186498.7332">21689-2777 1155 0,'-30'8'317'0,"8"0"113"15,10-4-317 1,7-3-27-16,9-4-11 0,10-13-29 16,12-12-22-16,21-25-19 15,8-16 4-15,20-23-8 16,3 6 11-16,3-21-12 16,-13 19 11-16,-3 4-12 0,-20 24 10 15,-17 8-13-15,-13 34 7 16,-11 22-9-16,-12 23 11 15,-8 28-12-15,-3 12 13 16,-7 17-7-16,-2 2 8 16,2 10-12-16,3-20 12 15,9 3-13-15,7-15 11 16,6-9-9-16,6-19 12 16,3-7-41-16,6-15-38 15,3-17-51-15,9-13-336 0,3-21 50 16</inkml:trace>
          <inkml:trace contextRef="#ctx0" brushRef="#br0" timeOffset="186981.3915">22487-2886 1163 0,'-18'15'325'0,"5"-4"104"0,11-4-317 15,10-14-34-15,12-14-11 16,17-23-23-16,15-14-17 16,21-23-19-16,3-5 6 15,5-16-11-15,-11 16 7 16,-4 3-11-16,-20 22 10 15,-12 17-14-15,-15 32 7 16,-12 29-8-16,-14 22 11 16,-10 25-10-16,-4 11 12 15,-7 11-8-15,4-10 8 0,3 0-12 16,11-17 10-16,5-6-9 16,15-19 15-16,7-8-78 15,13-13-389-15,9-9 112 16</inkml:trace>
          <inkml:trace contextRef="#ctx0" brushRef="#br0" timeOffset="187442.4987">23510-3463 1116 0,'-3'-10'324'0,"-13"7"108"16,1 5-309-16,-9 9-28 15,-6 5-22-15,-7 15-29 16,10 3-29-16,-3 8-18 16,9-6 9-16,2 0-10 0,9-10 10 15,0 1-11 1,7-12 10-16,6-1-13 0,5-7 11 16,17-10-7-16,6-10 12 15,14-8-9-15,5-12 12 16,-3-6-7-1,-14 2 7-15,-7 4-11 0,-17 11 11 0,-7 14-17 16,-2 16 9-16,-6 23-13 16,-6 4 11-16,6 19-13 15,-2-2 18-15,3 6-12 16,10-14 13-16,4 8-12 16,0-15 12-16,2 0-13 15,-1-6 13-15,7 6-12 16,3-4 11-16,-2 3-11 15,-2-2 11-15,0-2-11 16,-6-8 11-16,-15-3-8 16,0-6 28-16,-3-5 20 15,-7-10 24-15,-10-2 9 16,0-6 16-16,-9-5-20 16,-2-3-19-16,-7 3-23 15,9 0-9-15,0 6-20 0,11 6 1 16,11 7-15-16,16 6 7 15,9 2-15-15,9 2-15 16,19-3-93-16,1-3-33 16,5-8-53-16,10-7-325 15,8-11 74-15</inkml:trace>
          <inkml:trace contextRef="#ctx0" brushRef="#br0" timeOffset="187786.7241">23774-2861 614 0,'-8'0'434'0,"2"9"-67"0,-2 13-60 16,-2 5-230-16,-1 15-26 16,-1 5-22-16,4 5-18 15,2-6 0-15,1 1-12 16,5-12 8-16,1-1-7 16,3-9 2-16,5-1-366 15,6-3-15-15,3-6-122 16</inkml:trace>
          <inkml:trace contextRef="#ctx0" brushRef="#br0" timeOffset="188005.9581">23903-3192 610 0,'-9'-26'357'0,"3"5"-3"0,3 6-111 16,1 5-70-16,4 6-50 15,6 4-33-15,5 6-34 16,10 1-30-16,4-9-15 16,14 2-13-16,1 0 12 15,5-18-8-15,-3-1 11 16,-1-2-11-16,-17 3 11 0,-9 0-15 16,-4 23 2-1,-12 11-11-15,-12 16 10 0,-7 17-8 16,-6 11 14-1,-10 16-4-15,-4-1 10 0,6 14-10 16,8-14 8-16,6 3-9 16,6-18 10-16,9-5-10 15,6-21 10-15,2-7-11 16,2-17 11-16,4-7-9 16,-3-11 1-16,-5-14-75 15,-4-6 25-15,-9-19-378 16,-9 0 63-16</inkml:trace>
          <inkml:trace contextRef="#ctx0" brushRef="#br0" timeOffset="188328.4218">23894-2944 1136 0,'0'-2'297'0,"12"-6"103"0,6-5-314 16,16-6-35-16,6-2-5 15,15-5-18-15,-1 5-6 16,8 0 104-16,-7 1-535 15,8 6 222-15</inkml:trace>
          <inkml:trace contextRef="#ctx0" brushRef="#br0" timeOffset="188899.2921">24399-2918 931 0,'16'-8'318'16,"2"0"70"-16,11-4-248 15,4 1-52-15,10 6-21 16,0 5-34-16,8 3-52 16,-8 2-372-16,-6-6 114 15</inkml:trace>
          <inkml:trace contextRef="#ctx0" brushRef="#br0" timeOffset="188533.1357">24441-3333 586 0,'-10'-20'402'16,"5"6"-49"-16,5 1-75 15,7 0-180-15,8 5-27 16,-1 4-22-16,9 1-21 16,0 3 0-16,6 2-12 15,-2-2-1-15,7-4-12 16,-3 0 7-16,3-9-8 16,-13 1 8-16,0 3-8 15,-9 2 6-15,-6 7-16 16,-9 13 7-16,-2 18-5 0,-3 9 9 15,-5 11-7-15,-2-1 16 16,-1 12-11-16,0-12 17 16,-10 8 3-16,3 1 14 15,-6 10-7-15,6-5 11 16,1 10-20-16,7-7-4 16,5-4-14-16,6-16 6 15,0-6-5-15,6-19-12 16,-2-10-54-16,0-12-9 15,-2-8-179-15,2-15-178 0,0-19 3 16</inkml:trace>
        </inkml:traceGroup>
        <inkml:traceGroup>
          <inkml:annotationXML>
            <emma:emma xmlns:emma="http://www.w3.org/2003/04/emma" version="1.0">
              <emma:interpretation id="{67E71237-F949-41DC-B81F-B944DBA71F72}" emma:medium="tactile" emma:mode="ink">
                <msink:context xmlns:msink="http://schemas.microsoft.com/ink/2010/main" type="inkWord" rotatedBoundingBox="26464,7374 29396,7436 29379,8256 26447,8194"/>
              </emma:interpretation>
              <emma:one-of disjunction-type="recognition" id="oneOf2">
                <emma:interpretation id="interp6" emma:lang="" emma:confidence="0">
                  <emma:literal>19,77%</emma:literal>
                </emma:interpretation>
                <emma:interpretation id="interp7" emma:lang="" emma:confidence="0">
                  <emma:literal>19,77 %</emma:literal>
                </emma:interpretation>
                <emma:interpretation id="interp8" emma:lang="" emma:confidence="0">
                  <emma:literal>„9,77%</emma:literal>
                </emma:interpretation>
                <emma:interpretation id="interp9" emma:lang="" emma:confidence="0">
                  <emma:literal>19,77d0</emma:literal>
                </emma:interpretation>
                <emma:interpretation id="interp10" emma:lang="" emma:confidence="0">
                  <emma:literal>19,7 %</emma:literal>
                </emma:interpretation>
              </emma:one-of>
            </emma:emma>
          </inkml:annotationXML>
          <inkml:trace contextRef="#ctx0" brushRef="#br0" timeOffset="221802.3853">25555-2879 664 0,'-16'11'345'16,"5"-1"-10"-16,3-4-168 15,6-1-34-15,5-3-67 0,12-5-12 16,-1-9-1-1,16-6-4-15,9-7 2 0,3-11-10 16,2-5-8-16,6-6-19 16,-8 3-1-16,-10-3-11 15,-9 13 8-15,-7 7-10 16,-12 14 11-16,-8 14-12 16,-2 9 9-16,-10 16-12 15,1 11 9-15,-3 12-12 16,5 1 11-16,4 15-11 15,7-8 12-15,7-2-10 16,9-9 10-16,4-4-35 16,3-20-22-16,5-10-359 15,-3-15 84-15</inkml:trace>
          <inkml:trace contextRef="#ctx0" brushRef="#br0" timeOffset="222200.8362">26280-3169 1084 0,'-11'-12'273'0,"-4"14"93"15,-6 1-314-15,2 0-22 0,1 2-15 16,0 5-3-16,0 3-14 16,5-2 8-16,-1 14-12 15,1 1 9 1,6 4-11-16,7-4 11 15,5-1-11-15,5-9 11 0,13-10-7 16,3-9 11-16,8-15-5 16,-2-6 13-16,-1-7-11 15,-15 2 11-15,-5 3-11 16,-6 15 6-16,-3 4-16 16,-5 14 10-16,1 14-12 15,0 6 10-15,-1 12-11 16,5 2 14-16,-1 7-12 15,11-2 10-15,-1-1-11 16,2-9 11-16,-3 6-9 16,1-14 11-16,-6-1-8 15,3-6 11-15,-11 4-7 0,-5-6 17 16,-8-3 14-16,-7-6 21 16,-10-2 14-16,-2-3 17 15,-6-2-5-15,2-4-11 16,-1-3-21-16,7-2-14 15,6-2-22-15,9-2-1 16,8 4-16-16,12 2-9 16,16 3-67-16,14 1-25 15,18-7-368-15,7-6 59 0</inkml:trace>
          <inkml:trace contextRef="#ctx0" brushRef="#br0" timeOffset="222645.3073">26535-2701 1015 0,'-15'28'237'0,"4"6"90"16,6-8-293-16,5-2-13 16,5-3 1-16,5-6-16 15,0-5 119-15,-2 1-459 16,-2 0 191-16</inkml:trace>
          <inkml:trace contextRef="#ctx0" brushRef="#br0" timeOffset="222757.0031">26731-3090 553 0,'4'-32'363'0,"2"4"-25"16,4 7-90-16,4 3-129 15,3 7-41-15,9 3-36 16,1 6-25-16,-1-1-18 16,-2 3 7-16,-1 1-10 15,-8 3 12-15,-9 2-11 16,4 2 13-16,-5 8-11 15,-4 10 11-15,-2 10-11 16,1 3 10-16,-5 13-10 16,-3-7 10-16,6 10-11 15,-4-8 11-15,1 4-10 16,2-11 11-16,3-1-10 16,0-10 0-16,-2-9-3 15,-1-10-11-15,-7-4-353 0,-14-14 116 16</inkml:trace>
          <inkml:trace contextRef="#ctx0" brushRef="#br0" timeOffset="223180.7736">26747-2855 859 0,'15'-6'311'0,"0"1"42"16,6-3-200-16,10-2-94 15,11-1-14-15,-3 3-10 16,8-5-21-16,0 4 4 0,3 0-386 15,-9-1 130-15</inkml:trace>
          <inkml:trace contextRef="#ctx0" brushRef="#br0" timeOffset="223247.5929">27236-3118 974 0,'8'-16'311'0,"-2"-5"63"16,9 5-266-16,6-2-40 16,2 7-25-16,8 1-25 15,1 8-8-15,4 4-14 16,-4 4 10-16,-4-4-9 0,-6 1 9 16,-5 4-11-16,-11-4 9 15,-4 5-9-15,-2 4 8 16,-12 10-9-16,-1 6 10 15,-8 16-8-15,-3-1 9 16,-2 13-11 15,3-3 11-31,2 7-8 0,5-5 7 0,3 0-8 0,3-11 11 16,4 0-11-16,3-13 11 0,3-8-43 16,-2-9 157-16,-3-9-505 15,-5-20 183-15</inkml:trace>
          <inkml:trace contextRef="#ctx0" brushRef="#br0" timeOffset="223390.5842">27244-2886 1001 0,'1'-11'341'0,"3"3"36"16,2 6-271-16,14 7-54 16,4 3-34-16,17 0-18 15,6-3 8-15,14-8-24 16,-2-7-361-16,7-4 117 15</inkml:trace>
          <inkml:trace contextRef="#ctx0" brushRef="#br0" timeOffset="224401.5842">27768-3238 1046 0,'-29'-6'284'0,"-4"9"80"16,5 5-294-16,3 12-29 0,7 1-12 15,5 3-22-15,9 2 3 16,8 0-15-16,4-8 11 16,5-2-10-16,0-5 10 15,11-11-10-15,2-8 11 16,2-14-7-16,2-3 11 16,5-10-9-16,-14-1 16 15,-7 0-1-15,-7 5 8 16,-11 4-10-16,-7 11 6 15,-7 9-18-15,0 9 1 0,-1 19-13 16,3 6 12-16,3 11-39 16,10 2-7-16,9 6-326 15,12-4-21-15,14 3-119 16</inkml:trace>
          <inkml:trace contextRef="#ctx0" brushRef="#br0" timeOffset="224045.8994">28103-3134 837 0,'2'-6'362'16,"-5"9"-8"-16,-7 5-195 0,-6 16-102 16,-5 6-37-16,-5 10-16 15,2 4 4 1,-1 8-10-16,6-8 8 0,-2 6-8 16,6-11 9-16,-1 3-9 15,3-18 9-15,1-6-24 16,3-15 138-16,2-11-486 15,4-16 189-15</inkml:trace>
          <inkml:trace contextRef="#ctx0" brushRef="#br0" timeOffset="224647.8793">28280-2902 523 0,'-8'23'286'16,"0"1"0"-16,-8 10-112 0,11-1-66 16,-6 6-39-1,2-5-33-15,1 6-22 16,10-6 1-16,-4-6 0 0,7-7 19 15,10-6 6-15,1-15 20 16,12-7-6-16,1-6 0 16,8-18-13-16,-3-6 5 15,0-7 5-15,-13 0 6 16,-6-3-3-16,-13 10 7 0,-19 6-20 16,-9 17-13-16,-11 14-20 15,-3 14-7-15,-11 20-89 16,7 8-160-16,1-4-188 15,10-11-65-15</inkml:trace>
        </inkml:traceGroup>
      </inkml:traceGroup>
    </inkml:traceGroup>
    <inkml:traceGroup>
      <inkml:annotationXML>
        <emma:emma xmlns:emma="http://www.w3.org/2003/04/emma" version="1.0">
          <emma:interpretation id="{22339998-0006-4349-86DF-B55C80E83E75}" emma:medium="tactile" emma:mode="ink">
            <msink:context xmlns:msink="http://schemas.microsoft.com/ink/2010/main" type="paragraph" rotatedBoundingBox="22673,8614 29126,8487 29145,9440 22692,9567" alignmentLevel="2"/>
          </emma:interpretation>
        </emma:emma>
      </inkml:annotationXML>
      <inkml:traceGroup>
        <inkml:annotationXML>
          <emma:emma xmlns:emma="http://www.w3.org/2003/04/emma" version="1.0">
            <emma:interpretation id="{DC5785DD-B644-4A4E-9043-C9F028247CAA}" emma:medium="tactile" emma:mode="ink">
              <msink:context xmlns:msink="http://schemas.microsoft.com/ink/2010/main" type="line" rotatedBoundingBox="22673,8614 29126,8487 29145,9440 22692,9567"/>
            </emma:interpretation>
          </emma:emma>
        </inkml:annotationXML>
        <inkml:traceGroup>
          <inkml:annotationXML>
            <emma:emma xmlns:emma="http://www.w3.org/2003/04/emma" version="1.0">
              <emma:interpretation id="{2CC6114B-A93A-421C-8335-F2AFC3634FE7}" emma:medium="tactile" emma:mode="ink">
                <msink:context xmlns:msink="http://schemas.microsoft.com/ink/2010/main" type="inkWord" rotatedBoundingBox="22673,8631 25242,8580 25260,9516 22692,9567"/>
              </emma:interpretation>
              <emma:one-of disjunction-type="recognition" id="oneOf3">
                <emma:interpretation id="interp11" emma:lang="" emma:confidence="1">
                  <emma:literal/>
                </emma:interpretation>
              </emma:one-of>
            </emma:emma>
          </inkml:annotationXML>
          <inkml:trace contextRef="#ctx0" brushRef="#br0" timeOffset="2719.2074">22783-1661 682 0,'-3'8'345'16,"-3"0"0"-16,4-3-181 15,2-5-29-15,3-6-76 16,5-16-9-16,12-7-31 16,4-16 2-16,2-2-17 0,7-7 4 15,-7 9-9-15,-4 6 8 16,-6 15-10-16,-4 7 5 16,-11 17-8-16,-1 17 8 15,-3 2-8-15,-5 10 9 16,3 7-4-16,-6 6 7 15,1-6-8-15,-3 11 8 16,8-5-8-16,-1 0 8 16,4-9-8-16,2 1-9 15,12-10 35-15,4 0-391 16,8-19 128 0</inkml:trace>
          <inkml:trace contextRef="#ctx0" brushRef="#br0" timeOffset="2917.8743">23105-1585 1033 0,'-12'8'284'0,"1"4"69"16,1 9-280-16,2 3-53 16,6 22-2-16,4-1-19 15,6 12 7-15,5-1-14 16,7-5-38-16,-3-12-313 15,8-10 83-15</inkml:trace>
          <inkml:trace contextRef="#ctx0" brushRef="#br0" timeOffset="3318.8026">23414-1865 805 0,'-8'8'285'16,"-1"1"36"-16,4 6-192 15,1 0-82-15,0-2-2 16,4-4-32-16,1 3 4 16,-1-7-15-16,3-1 7 15,-1 0-10-15,1 1 8 16,2-1-11-16,8 3 8 0,3-1-6 15,17 6 9-15,-6-6-8 16,7 4 8-16,-3-5-7 16,-2 6 5-1,-12 1-8-15,-4 2 7 0,-5 2-8 16,-7 7 22-16,-2-3 5 16,-6 1 31-16,-3-2 5 15,-7 1 22-15,-3-1-14 16,-4 2-1-16,-2 2-21 0,-3-5-3 15,1-9-20-15,-4-10-1 16,3-12-8-16,1-10-49 16,8-9-47-16,11-14-357 15,14 4 60-15</inkml:trace>
          <inkml:trace contextRef="#ctx0" brushRef="#br0" timeOffset="3479.8932">23530-1943 1070 0,'-7'3'349'16,"-1"-1"59"-16,1 2-283 16,7 5-67-16,0-3-16 15,5-6-34-15,20 8 2 16,4-9-5-16,13-14-64 16,10-1-356-16,8-18 97 0</inkml:trace>
          <inkml:trace contextRef="#ctx0" brushRef="#br0" timeOffset="3850.9982">23958-1677 931 0,'-5'14'326'0,"0"1"48"16,5-12-254-1,6-11-39-15,9-8-43 0,11-21-4 16,10-9-25-16,7-14 5 16,6 0-16-16,-5-8 0 15,-5 14-16-15,-10 6-27 16,-8 19-13-16,-8 19 6 15,-3 23-2-15,-5 23 18 16,-4 14 30-16,-2 16 20 16,-7-4 0-16,3 8 15 15,2-10-10-15,-1-5 5 0,4-11-13 16,25-1-357-16,4-18 114 16</inkml:trace>
          <inkml:trace contextRef="#ctx0" brushRef="#br0" timeOffset="1399.2219">21778-1530 998 0,'-13'5'324'16,"3"-2"91"-16,5-1-276 15,4-10-14-15,7 1-43 16,7-12-9-16,7-9-48 0,9-17-6 16,3 0-19-16,12-19 7 15,-5 6-9-15,6-5 7 16,-6 8-8-16,-3 6 8 15,-15 20-8-15,-3 9 1 16,-10 20-8-16,-8 21 8 16,-2 9-7-16,-6 7 7 15,0 5-1-15,-5 3 8 16,2-6-6-16,-1 2 7 16,9-7-9-16,0 0 9 15,8-8-7-15,-2-7-54 16,7-7-29-16,-1-7-353 15,1-9 49-15</inkml:trace>
          <inkml:trace contextRef="#ctx0" brushRef="#br0" timeOffset="2339.7065">22418-1875 688 0,'-11'-15'358'15,"1"-4"-12"-15,6-9-110 16,7 2-135-16,5-3-18 16,6 0-40-16,12-2-7 15,2 8-32-15,6 1 3 0,-2 5-11 16,-1 9 3-1,-10 10-12-15,-9 16 11 0,-14 14-8 16,-9 15 12-16,-10 5 1 16,-10 11 24-1,-3-4-6-15,-5 4 15 0,3-11-7 16,2 0 7-16,8-16-18 16,5-4 4-16,10-19-15 0,9-3 4 15,9-10-9-15,12-8 9 16,7-7-9-16,15-3 8 15,-1-1-8-15,12-1 6 16,-5 6-17-16,3 6-39 16,-6 9-26-16,-2 7 94 15,-13 4-447-15,2 7 169 16</inkml:trace>
        </inkml:traceGroup>
        <inkml:traceGroup>
          <inkml:annotationXML>
            <emma:emma xmlns:emma="http://www.w3.org/2003/04/emma" version="1.0">
              <emma:interpretation id="{9E35F1ED-77EA-41FB-92E9-7C8018E51C4F}" emma:medium="tactile" emma:mode="ink">
                <msink:context xmlns:msink="http://schemas.microsoft.com/ink/2010/main" type="inkWord" rotatedBoundingBox="26391,8541 29126,8487 29143,9362 26409,9416"/>
              </emma:interpretation>
              <emma:one-of disjunction-type="recognition" id="oneOf4">
                <emma:interpretation id="interp12" emma:lang="" emma:confidence="0">
                  <emma:literal>1,46%</emma:literal>
                </emma:interpretation>
                <emma:interpretation id="interp13" emma:lang="" emma:confidence="0">
                  <emma:literal>1,4 6%</emma:literal>
                </emma:interpretation>
                <emma:interpretation id="interp14" emma:lang="" emma:confidence="0">
                  <emma:literal>1,46 %</emma:literal>
                </emma:interpretation>
                <emma:interpretation id="interp15" emma:lang="" emma:confidence="0">
                  <emma:literal>1,4 6%</emma:literal>
                </emma:interpretation>
                <emma:interpretation id="interp16" emma:lang="" emma:confidence="0">
                  <emma:literal>1,461%</emma:literal>
                </emma:interpretation>
              </emma:one-of>
            </emma:emma>
          </inkml:annotationXML>
          <inkml:trace contextRef="#ctx0" brushRef="#br0" timeOffset="244135.3826">25536-1567 766 0,'-11'-2'331'0,"-4"-2"30"16,5-1-212-16,-3 1-1 0,7 4-64 15,-1-3-2-15,1 6-38 16,6-1 4-16,1-2-31 15,1-2 2-15,8 2-21 16,11-8-1-16,3-5 4 16,20-16 14-16,6-10-11 15,13-21 14-15,1-3-1 16,4-8-4-16,-13 9-13 0,-5 2 12 16,-17 19-14-16,-9 12 10 15,-11 10-11-15,-10 11 5 16,-4 13-11-16,-7 16 11 15,-7 3-10-15,-6 18 11 16,1 2-6-16,-7 14 10 16,-1-1-12-16,-4 13 11 15,1-9-11-15,3 8 11 16,7-13-11-16,8-5 13 16,12-16-13-16,4-2 8 15,5-15-57-15,10-12-368 16,5-12 103-16</inkml:trace>
          <inkml:trace contextRef="#ctx0" brushRef="#br0" timeOffset="244889.4943">26246-1614 973 0,'-14'15'219'0,"-11"9"105"0,1 0-290 16,-4 9 8-16,7-1-16 15,4 7 7-15,0-13-26 16,9 3 8-16,2-9-15 16,6-4 12-16,3-8-11 15,3 2 4-15,1-5-6 16,3-5-333-16,-5-7 103 15</inkml:trace>
          <inkml:trace contextRef="#ctx0" brushRef="#br0" timeOffset="244935.9">26524-1901 434 0,'6'-54'490'16,"-3"22"-123"-16,-6 11-14 0,-2 13-225 15,0 13-87-15,-1 8-1 16,-2 6-36-16,0 4 6 16,0 4-13-16,-4 1 9 15,-1-4-13-15,-6 5 11 16,-1 4-12-16,-6 1 13 0,9 3-8 16,2 2 11-16,7-10-11 15,11-1 12-15,10-7-12 16,8-13 14-16,7-8-10 15,12-10 14-15,-1-4-11 16,3-11 16-16,-4 6-36 16,-3-7 37-16,-9 7-408 15,-1-9 121-15</inkml:trace>
          <inkml:trace contextRef="#ctx0" brushRef="#br0" timeOffset="245095.4746">26760-1885 770 0,'-21'29'303'0,"-3"4"21"0,-12 15-173 16,7 1-86-16,0 5-10 16,8-11-35-16,8 6 4 15,15-15-19-15,9-11 2 16,8-17-352-16,1-12 115 16</inkml:trace>
          <inkml:trace contextRef="#ctx0" brushRef="#br0" timeOffset="245870.5965">27219-1938 619 0,'15'-44'330'16,"3"-6"5"-16,-2 11-157 16,-1 1-18-16,-6 9-71 15,-5 13 3-15,-8 11-43 16,-9 12-1-16,-6 9-32 15,-10 23 5-15,-7 4-23 0,-9 19 10 16,3 3-11-16,-2 14 10 16,8-10-11-16,5 2 9 15,15-13-11 1,6-7 11-16,9-17-10 0,20-10 13 16,12-16-10-16,10-13 14 15,2-11-10-15,11-15 12 16,-14-6-13-16,-7-9 35 15,-12 11-6-15,-11 2 25 16,-15 16-11-16,-15 5 12 16,-10 12-35-16,-13 8 5 15,1 10-25-15,0 5 11 16,10 3-21-16,14 5-59 16,16-7-43-16,25-1-338 15,16-12 32-15</inkml:trace>
          <inkml:trace contextRef="#ctx0" brushRef="#br0" timeOffset="246482.7298">27661-2146 469 0,'-31'-10'261'0,"-3"12"-7"15,-7 12-104-15,4 9-51 16,0 11-22-16,9 4-59 15,5 0 17-15,15-5-1 16,7-7 20-16,5-8-5 16,8-13 29-16,7-9-20 15,17-15-1-15,0-9-23 16,9-15 4-16,-3-3-31 0,0-4 7 16,-16 8-14-16,-1 4 11 15,-20 16-13-15,-10 5 12 16,-13 11-14-16,-2 17 11 15,-15 9-12-15,2 14 13 16,4 6-13-16,3 11 12 16,7-8-11-16,12 3 10 15,14-10-16-15,9-4 18 16,8-14-374-16,23 5 123 16</inkml:trace>
          <inkml:trace contextRef="#ctx0" brushRef="#br0" timeOffset="246340.6549">27943-2135 985 0,'6'-8'281'16,"-9"10"63"-16,-7 14-285 0,-7 17-25 15,-11 10-34-15,-8 9 14 16,-3 2-14-16,0 7 13 16,4-7-13-16,-1-2 11 15,12-7-13-15,-1 2 12 16,4-9-12-16,3-6 12 16,4-6-18-16,3-8-173 15,2-13-173-15,14-9-10 16</inkml:trace>
          <inkml:trace contextRef="#ctx0" brushRef="#br0" timeOffset="246911.886">28100-1758 494 0,'-26'32'306'16,"2"1"-12"-16,0 1-81 0,7-10-73 16,6-8-26-1,6-6-63-15,12-12 18 0,6-7-27 16,4-8 11-16,8-1-17 15,6-7 10-15,-4 2-36 16,2-2 3-16,-6 4-11 16,-5-1 19-16,-7 2-5 15,-6-6 23-15,-8 5-6 0,-4 3 8 16,-4 5-20-16,-7 12 7 16,0 9-56-16,-6 23-384 15,0 9 115-15</inkml:trace>
        </inkml:traceGroup>
      </inkml:traceGroup>
    </inkml:traceGroup>
    <inkml:traceGroup>
      <inkml:annotationXML>
        <emma:emma xmlns:emma="http://www.w3.org/2003/04/emma" version="1.0">
          <emma:interpretation id="{6AE85B22-10F2-444D-B88E-0EF48BAB7A0D}" emma:medium="tactile" emma:mode="ink">
            <msink:context xmlns:msink="http://schemas.microsoft.com/ink/2010/main" type="paragraph" rotatedBoundingBox="19445,9862 33096,9128 33188,10828 19536,11563" alignmentLevel="1"/>
          </emma:interpretation>
        </emma:emma>
      </inkml:annotationXML>
      <inkml:traceGroup>
        <inkml:annotationXML>
          <emma:emma xmlns:emma="http://www.w3.org/2003/04/emma" version="1.0">
            <emma:interpretation id="{5037EB12-A22E-4B59-BE51-0D170E0A8E09}" emma:medium="tactile" emma:mode="ink">
              <msink:context xmlns:msink="http://schemas.microsoft.com/ink/2010/main" type="line" rotatedBoundingBox="19445,9862 33096,9128 33188,10828 19536,11563"/>
            </emma:interpretation>
          </emma:emma>
        </inkml:annotationXML>
        <inkml:traceGroup>
          <inkml:annotationXML>
            <emma:emma xmlns:emma="http://www.w3.org/2003/04/emma" version="1.0">
              <emma:interpretation id="{97920565-C5EB-4914-8A02-B8C630FFA8CA}" emma:medium="tactile" emma:mode="ink">
                <msink:context xmlns:msink="http://schemas.microsoft.com/ink/2010/main" type="inkWord" rotatedBoundingBox="19485,10604 20247,10563 20269,10969 19507,11010"/>
              </emma:interpretation>
              <emma:one-of disjunction-type="recognition" id="oneOf5">
                <emma:interpretation id="interp17" emma:lang="" emma:confidence="1">
                  <emma:literal/>
                </emma:interpretation>
              </emma:one-of>
            </emma:emma>
          </inkml:annotationXML>
          <inkml:trace contextRef="#ctx0" brushRef="#br0" timeOffset="213345.5753">18591-57 1052 0,'-13'-6'337'0,"0"-1"105"15,3 1-289-15,7 2 8 16,3 3-45-16,5-2-14 16,6-2-56-16,13 8-9 15,7 2-34-15,11 1 9 0,0 2-14 16,12-1 11-16,-5-7-14 15,7-13 15-15,-2-3-13 16,1-5 12-16,-6 1-10 16,-6 2 5-16,-12 10-38 15,0 0-55-15,-11 8-41 16,-9 5 73-16,-8 8-438 16,-8-2 164-16</inkml:trace>
          <inkml:trace contextRef="#ctx0" brushRef="#br0" timeOffset="213720.7067">18751 170 1154 0,'-6'20'273'0,"4"-1"105"15,10-3-343-15,13 4 7 16,13-7-9-16,20-13 17 15,6-8-14-15,18-10 12 16,-4 2-26-16,-1-4 2 16,-18 10-22-16,1 6-51 15,-17 4 156-15,-12 9 168 16,-17 3-699-16</inkml:trace>
        </inkml:traceGroup>
        <inkml:traceGroup>
          <inkml:annotationXML>
            <emma:emma xmlns:emma="http://www.w3.org/2003/04/emma" version="1.0">
              <emma:interpretation id="{E88C0382-2626-4489-82E7-B64122C8F243}" emma:medium="tactile" emma:mode="ink">
                <msink:context xmlns:msink="http://schemas.microsoft.com/ink/2010/main" type="inkWord" rotatedBoundingBox="20797,10214 22629,10115 22673,10929 20841,11027"/>
              </emma:interpretation>
              <emma:one-of disjunction-type="recognition" id="oneOf6">
                <emma:interpretation id="interp18" emma:lang="" emma:confidence="1">
                  <emma:literal/>
                </emma:interpretation>
              </emma:one-of>
            </emma:emma>
          </inkml:annotationXML>
          <inkml:trace contextRef="#ctx0" brushRef="#br0" timeOffset="216985.9227">19950 261 893 0,'-12'-3'393'15,"-5"9"20"-15,4-1-162 16,9-2-146-16,6-4-15 15,5-7-17-15,12-20-27 16,12-8-19-16,17-38-16 16,9-12 6-16,19-24-9 15,-3 4 7-15,-3-6-12 16,-15 38 9-16,-4 5-12 16,-24 35 8-1,-9 12-16-15,-10 17 5 0,-11 10-9 16,-8 14 10-16,-12 20-8 15,-3 8 13-15,-7 18-5 16,6 3 10-16,1 12-11 0,10-16 9 16,4 13-9-16,7-11 17 15,5 4-87-15,5-13-38 16,13 6-360-16,2-21 28 16</inkml:trace>
          <inkml:trace contextRef="#ctx0" brushRef="#br0" timeOffset="217420.7611">21006-519 633 0,'-4'-7'399'0,"-7"2"-58"15,-3 10-72-15,-11 12-224 16,-2 5-14-16,-1 20-18 15,5 4-2-15,2 19-12 16,10-4 8-16,8 11-10 16,3-15 12-16,8-2-6 15,11-23 14-15,10-14-3 16,2-23 17-16,15-26 5 16,-3-19 11-16,4-17 4 15,-8-7 15-15,-1-7 17 16,-16 11 7-16,-13 7-7 15,-19 8-5-15,-16 17-29 0,-11 22-26 16,-15 23-27-16,-2 15 3 16,1 19-12-16,10 7 15 15,13 3-15-15,17-16-16 16,22 1-83-16,12-13-17 16,20-9-356-16,3-10 44 15</inkml:trace>
          <inkml:trace contextRef="#ctx0" brushRef="#br0" timeOffset="217777.4176">21599-582 1070 0,'-1'-9'317'0,"-4"0"84"16,-2 10-296-16,-7 14-36 15,-1 8-21-15,-11 27-20 16,0 15-15-16,-5 27-12 16,6-3 9-16,12 14-11 15,8-14 12-15,16-13-11 16,8-21 11-16,17-29-8 16,-2-23 12-16,10-28-5 0,-5-11 21 15,3-31 18 1,-13-2 27-16,-8-13 22 15,-14 13 11-15,-15-4-21 0,-13 16-18 16,-10 13-35-16,-3 20-23 16,-2 3-19-16,7 14 2 15,6 9-115-15,10 8-52 0,23-4-365 16,14 4-2 0</inkml:trace>
        </inkml:traceGroup>
        <inkml:traceGroup>
          <inkml:annotationXML>
            <emma:emma xmlns:emma="http://www.w3.org/2003/04/emma" version="1.0">
              <emma:interpretation id="{CFB43E1B-0A26-4D0A-8CFC-DBD4A6929CA5}" emma:medium="tactile" emma:mode="ink">
                <msink:context xmlns:msink="http://schemas.microsoft.com/ink/2010/main" type="inkWord" rotatedBoundingBox="23123,9664 27806,9412 27893,11027 23210,11279"/>
              </emma:interpretation>
              <emma:one-of disjunction-type="recognition" id="oneOf7">
                <emma:interpretation id="interp19" emma:lang="" emma:confidence="1">
                  <emma:literal/>
                </emma:interpretation>
              </emma:one-of>
            </emma:emma>
          </inkml:annotationXML>
          <inkml:trace contextRef="#ctx0" brushRef="#br0" timeOffset="229004.2206">23951-292 1051 0,'-18'10'302'0,"7"-4"81"0,5-1-284 15,7-5-43-15,15-11-8 16,9-9-25-16,18-16-6 16,11-6-7-16,8-11-2 15,-7 3 0-15,0-15 0 16,-21 13-3-16,-3 5-1 15,-17 13-2-15,-4 11-4 16,-10 25-1-16,-11 20 2 16,-4 12-1-16,-1 7 3 15,-2 3 2-15,2 9 1 16,8-11-3-16,-2 2 1 16,2-3-2-16,3-4 0 0,3-9 0 15,2 15 3-15,5-7-6 16,2 5-402-16,-2-14 134 15</inkml:trace>
          <inkml:trace contextRef="#ctx0" brushRef="#br0" timeOffset="229133.3453">24467-334 1111 0,'-13'3'306'16,"5"-3"95"-16,8-2-320 16,10-4-23-16,9-9-23 15,17-9-11-15,3-5-18 0,11-13 0 16,-1-1 1-16,1-12 0 16,-10 2 1-16,-7-4 7 15,-10 13 3-15,-14 8 1 16,-9 25-3-16,-13 26-1 15,-3 20-9-15,-8 11-3 16,4 4-1-16,-2 4 0 16,7-14-1-16,4-4-1 15,6-7 1-15,5 2-1 16,0-8 0-16,1 3 0 16,1-1 8-16,3-5-70 15,-2-5 451-15,-4-1-819 16,-4-6 355-16</inkml:trace>
          <inkml:trace contextRef="#ctx0" brushRef="#br0" timeOffset="230668.9396">24866-698 566 0,'0'-16'402'0,"-8"5"-38"15,-2 3-105-15,-3 4-90 0,-3 8-78 16,-15 9-21-16,-1 6-39 16,-10 12-12-16,3 5-13 15,-8 4-3-15,11-4-1 16,0-4-1-16,12-6-1 15,6-1 0-15,12-6-2 16,7 2 0-16,7-3-1 16,12-10 0-16,2-9 1 0,16-9 4 15,2-13 2 1,7-8 1-16,-4 2 2 0,-1-13 0 16,-15 5-3-16,-9-4 0 15,-8 17 0-15,-5 6-4 16,-12 24-3-16,-6 17-1 15,0 11 0-15,-6 5-1 16,3-2 3-16,1 4 2 16,8-12 0-16,6 7 2 15,4-10-1-15,-1-2 2 16,4-6 2-16,2-4 2 16,-3-7-2-16,0 1 6 15,-2-5 2-15,-3 5 4 16,-3-3-1-16,-5 5 3 15,1-2-3-15,-1 2-4 16,-3-7-3-16,0 21 7 0,-2-2 7 16,-8-1 28-16,-2-2 10 15,-6 9 9-15,-2-23-6 16,-3-4-7-16,6 2-28 16,2-1-10-16,8-5-10 15,9 1-4-15,5 1-6 16,9 1-18-16,8 0-37 15,15-2-84-15,1 0-22 16,8-6-341-16,-1-15 39 0</inkml:trace>
          <inkml:trace contextRef="#ctx0" brushRef="#br0" timeOffset="231092.8039">24991-341 945 0,'-13'13'292'0,"-7"5"66"16,-1 13-264-16,8 13-28 16,5-5-29-16,-3 3-13 15,8 3-16-15,3-16-2 16,-2-9-2-16,5-4-19 16,9-11 369-16,-4-15-721 15,3-17 343-15</inkml:trace>
          <inkml:trace contextRef="#ctx0" brushRef="#br0" timeOffset="231241.4069">25108-563 880 0,'-12'0'352'15,"3"-3"38"-15,5-4-215 0,8-9-76 16,5-5-39-16,9-7-13 15,5-4-30-15,8 3-6 16,-4 3-4-16,-2 6-2 16,-8 12-2-16,-2 0-2 15,-5 7-1-15,-2 7-2 16,-2 4 1-16,-1 4-1 16,-2 7 0-16,1 15-1 15,-3-2 1-15,-2 10 0 47,-4-2 1-47,-5 7 2 0,-3-9 1 0,-1 7 0 16,1-8 2-16,1 0-1 0,2-13 1 0,6-5 2 15,2-9 0 1,0-9 0-16,1-5-14 0,-1-7-63 16,-4-6-329-16,-2-1-15 0,-2-2-166 15</inkml:trace>
          <inkml:trace contextRef="#ctx0" brushRef="#br0" timeOffset="231551.6809">25098-432 1059 0,'-2'2'270'16,"12"-2"82"-16,5 3-303 15,14-6-20-15,5-3-15 16,19-3 1-16,-2-4-4 16,9-4 232-16,-12 0-602 0,-7-12 279 15</inkml:trace>
          <inkml:trace contextRef="#ctx0" brushRef="#br0" timeOffset="231690.3076">25495-727 624 0,'4'2'478'0,"-6"-5"-82"16,4-1-62-16,7-1-231 16,6-3-48-16,8-3-18 15,-1 0-22-15,4-4-5 16,0 2-7-16,0 8-1 15,-8 7-1-15,-3 8-1 16,-4 3 0-16,-8 9-2 16,-4 7 1-16,-1 14-1 15,-3-3 2-15,-1 4 0 16,-4-3 1-16,-1-4 0 0,1-6 0 16,-3 1 2-16,3 1-2 15,-1 4 1-15,3-8 1 16,1-3 0-16,6-3 0 15,-1-7 4-15,10-10-13 16,-6 1-60-16,2-9-20 16,0 2-330-16,-4-8 40 15</inkml:trace>
          <inkml:trace contextRef="#ctx0" brushRef="#br0" timeOffset="232000.1955">25585-378 571 0,'-13'-26'411'0,"8"7"-42"0,-2 6-52 15,4 3-146-15,0 5-40 16,6 2-49-16,5-4-25 15,8 2-39-15,17 2-13 16,4 0-4-16,18-5 14 16,0 1-53-16,5-2-389 15,-13-16 127-15</inkml:trace>
          <inkml:trace contextRef="#ctx0" brushRef="#br0" timeOffset="232584.8475">26000-751 1108 0,'-18'10'261'0,"-2"7"102"15,4 1-321-15,2 5-13 0,4-2-8 16,2 5-4-16,5-5-8 15,1 3-2-15,5-4-3 16,2-2 3-16,3-10 6 16,7-2 14-16,-1-4 8 15,9-5 13-15,0-22 1 16,3-4 0-16,-4-5-12 16,-4-11 0-16,-10 1-9 15,-8 15-3 1,-9 8-6-16,-14 4-4 0,-1 17-11 15,-9 15-27-15,-1 8-24 0,3 14-26 16,10 2-12-16,5 5 0 16,6-5-342-16,12 0 131 15</inkml:trace>
          <inkml:trace contextRef="#ctx0" brushRef="#br0" timeOffset="232133.2529">26207-727 1175 0,'-3'-22'413'15,"0"15"59"-15,-8 18-337 16,-7 27-39-16,-5 7-54 0,-1 15-30 16,4-3-14-16,9 6 3 15,8-19 3-15,7 3 3 16,5-11-8-16,-5-6-58 16,-2-12-29-16,-5-8 436 15,-9-8-822-15,-5-7 396 16</inkml:trace>
          <inkml:trace contextRef="#ctx0" brushRef="#br0" timeOffset="232966.3769">26404-459 1042 0,'-17'6'296'16,"3"7"77"-16,-1 4-284 16,10 2-51-16,5 2-8 0,4-1-17 15,-4-3-6-15,3-4-3 16,-2-1-1-16,-1-6 0 15,0-4 14-15,5-2 17 16,0-5 21-16,0-6 4 16,0-10 3-16,-3-1-14 15,-2-7-17-15,1 3-19 0,-2 4-4 16,-3 4-5-16,-7-2-1 16,0 9-2-1,-7 6-5-15,0 5-1 0,0 8-39 16,5 8-15-16,3 7-35 15,4-3 8-15,12 2-353 16,7-2 122-16</inkml:trace>
          <inkml:trace contextRef="#ctx0" brushRef="#br0" timeOffset="233321.5108">26632-981 430 0,'15'4'371'0,"1"3"-58"16,15 6-26-16,1 3-166 15,6 15-19-15,-4 3-48 16,6 16-8-16,-10 7-15 15,-6 18-5-15,-8-7-9 16,-16 21 1-16,-19-6-5 0,-32 40 0 16,-9 4 0-1,-29 44-21-15,5 1-361 16,-22 4 111-16</inkml:trace>
          <inkml:trace contextRef="#ctx0" brushRef="#br0" timeOffset="218861.8788">22500-1063 1024 0,'-5'-19'284'0,"-8"13"102"16,-4 15-284-16,-10 14-14 0,-4 11-16 15,-9 24-20-15,4 12-24 16,-1 21-19-16,12-5 2 16,4 6-14-16,8-10 10 15,8 13-11-15,5-4 10 16,4 26-11-16,0-5 12 16,11 14-11-16,3-15 11 15,8-16-10-15,5-28 9 0,12-22-42 16,4-24-375-16,2-21 112 15</inkml:trace>
          <inkml:trace contextRef="#ctx0" brushRef="#br0" timeOffset="227675.5944">22618-29 1273 0,'23'27'375'16,"6"-9"-246"-16,11-16-57 15,4-15-37-15,0-67-4 16,3 6-18-16,15-16-3 16,-6 9-5-16,4-3 1 0,-13 29-3 15,-6-5 11-15,-18 16 2 16,-10 12 9-16,-10 15 2 15,-3 9 3-15,-2 13-12 16,-3 16-5-16,2-1-9 16,0 7-4-16,0 2-3 15,-4 12 1-15,2 1 0 16,-3 8 0-16,0 10 0 0,2 4 3 16,-1-9 0-16,1 0 2 15,4-3 2-15,-1-15-60 16,0-9 358-16,6-18-722 15,5-20 298-15</inkml:trace>
          <inkml:trace contextRef="#ctx0" brushRef="#br0" timeOffset="228090.6979">23338-365 1125 0,'5'-5'280'0,"8"0"93"15,5 5-329-15,17 5-19 16,1 2-14-16,14-3-4 15,2 0-3-15,13-3-9 16,-10-1-68-16,7-3-300 16,-17-7 66-16</inkml:trace>
          <inkml:trace contextRef="#ctx0" brushRef="#br0" timeOffset="228005.9245">23525-547 616 0,'17'-9'466'15,"-18"4"-94"-15,-1 8-35 16,4 8-302-16,-1 14-12 16,-2 4-16-16,2 16-7 0,-1-3 2 15,5 7 1-15,-3 5 0 16,3-3 2-16,0-10 0 16,-4 1 2-16,-4-6-16 15,-2-17 111-15,-8 1-478 16,-18-19 181-16</inkml:trace>
        </inkml:traceGroup>
        <inkml:traceGroup>
          <inkml:annotationXML>
            <emma:emma xmlns:emma="http://www.w3.org/2003/04/emma" version="1.0">
              <emma:interpretation id="{0CD2D2AB-2642-4164-8E1B-898158E3F027}" emma:medium="tactile" emma:mode="ink">
                <msink:context xmlns:msink="http://schemas.microsoft.com/ink/2010/main" type="inkWord" rotatedBoundingBox="28034,9778 29687,9689 29740,10670 28086,10759"/>
              </emma:interpretation>
            </emma:emma>
          </inkml:annotationXML>
          <inkml:trace contextRef="#ctx0" brushRef="#br0" timeOffset="247506.1074">27414-809 329 0,'10'-36'205'0,"0"-3"64"16,3 6-59-16,-2 4 36 15,-6 11-31-15,-4 5-8 16,-5 12-92-16,-13 12-26 16,-4 14-59-16,-11 18-10 15,-6 9-25-15,-2 23 10 16,4 4-10-16,-1 2 11 0,5-4-13 15,2 5 12 1,11-22-11-16,3 20 13 0,11-4-10 16,11 2 13-16,9-10-10 15,12 2 15-15,14-36-47 16,12-31-354-16</inkml:trace>
          <inkml:trace contextRef="#ctx0" brushRef="#br0" timeOffset="248046.5551">27698-380 526 0,'-15'5'404'0,"1"-6"-55"0,4-1-45 16,0 2-163-1,7 2-15-15,0-6-58 0,3 6-2 16,-2-4-34-16,17-4 6 15,6-9-29-15,23-9 10 16,12-9-16-16,21-18 10 16,1-13-13-16,3-10 10 15,-18 1-12-15,-6-4 12 16,-22 21-12-16,-12 12 12 16,-12 21-11-16,-7 10 6 15,-8 16-14-15,-7 22 12 16,-7 12-13-16,-8 26 13 15,-3 10-6-15,-2 12 10 16,5-14-11-16,4-3 13 0,5-18-12 16,8-4 12-16,5-14-17 15,12 1-32 1,4-15-389-16,-1-10 109 0</inkml:trace>
          <inkml:trace contextRef="#ctx0" brushRef="#br0" timeOffset="248530.7947">28350-449 749 0,'-19'-10'386'0,"2"5"-1"0,14 2-192 15,3 1-52 1,15-3-85-16,12 0-6 0,11-3-37 16,15 7 4-16,7-6-13 15,15 4 11-15,-4-4-15 16,4-6-398-16,-22-24 132 0</inkml:trace>
          <inkml:trace contextRef="#ctx0" brushRef="#br0" timeOffset="248519.8238">28567-748 858 0,'12'-24'357'0,"-4"-4"16"0,-3 14-198 16,0 14-114-16,-7 24-16 15,-5 12-41-15,-4 19 4 16,-2 0-10-16,-5 10 12 15,0-17-10-15,-3 1 12 16,3-12-15-16,-3 6 12 16,5-9-11-16,0 1 12 15,11-10-10-15,5 14-20 16,2-33 59-16,12-1-419 16,7-10 131-16</inkml:trace>
        </inkml:traceGroup>
        <inkml:traceGroup>
          <inkml:annotationXML>
            <emma:emma xmlns:emma="http://www.w3.org/2003/04/emma" version="1.0">
              <emma:interpretation id="{376F8CDF-BCBC-4028-85FB-05F945CCDB2D}" emma:medium="tactile" emma:mode="ink">
                <msink:context xmlns:msink="http://schemas.microsoft.com/ink/2010/main" type="inkWord" rotatedBoundingBox="30112,9417 33103,9256 33188,10828 30196,10989"/>
              </emma:interpretation>
              <emma:one-of disjunction-type="recognition" id="oneOf8">
                <emma:interpretation id="interp20" emma:lang="" emma:confidence="0">
                  <emma:literal>1,46%)</emma:literal>
                </emma:interpretation>
                <emma:interpretation id="interp21" emma:lang="" emma:confidence="0">
                  <emma:literal>1,46:0)</emma:literal>
                </emma:interpretation>
                <emma:interpretation id="interp22" emma:lang="" emma:confidence="0">
                  <emma:literal>1,466°)</emma:literal>
                </emma:interpretation>
                <emma:interpretation id="interp23" emma:lang="" emma:confidence="0">
                  <emma:literal>1,4660)</emma:literal>
                </emma:interpretation>
                <emma:interpretation id="interp24" emma:lang="" emma:confidence="0">
                  <emma:literal>1,40%)</emma:literal>
                </emma:interpretation>
              </emma:one-of>
            </emma:emma>
          </inkml:annotationXML>
          <inkml:trace contextRef="#ctx0" brushRef="#br0" timeOffset="249928.8525">29237-448 602 0,'-8'3'409'0,"3"-1"-36"16,4-5-78-16,4 1-131 16,10-12-41-16,10-7-62 15,19-22-11-15,11-12-43 0,17-24 7 16,-2-1-14-16,2-9 9 16,-15 19-9-16,-13 9 9 15,-37 53-5 16,0-1-11-31,-2 11-2 0,-26 34 11 16,1 16-7-16,-11 27 13 16,11-14-11-16,-1 10 10 15,8-19-11-15,1 0 11 16,7-18-4-16,7-2-60 16,5-8-367-16,-5-10 103 15</inkml:trace>
          <inkml:trace contextRef="#ctx0" brushRef="#br0" timeOffset="249941.8199">29785-487 1074 0,'-21'13'279'0,"4"-6"84"0,2 6-315 16,-3 3-12-16,5 5-30 15,3 7 13-15,5-2-16 16,4-1-25-16,11-5 469 15,12-7-809-15,8-11 393 0</inkml:trace>
          <inkml:trace contextRef="#ctx0" brushRef="#br0" timeOffset="250049.6688">30225-1053 1085 0,'8'-22'320'0,"-13"7"69"15,-3 21-326-15,-11 14-6 16,-7 12-48-16,-7 19 0 16,-1 0-13-16,0 9 12 15,7-8-11-15,2 5 13 16,12-3-14-16,4-4 11 16,9-14-10-16,9-4 11 15,7-11-11-15,15-9 15 16,5-8-9-16,11-5-36 0,0-11 39 15,0-23-396-15,-8-7 100 16</inkml:trace>
          <inkml:trace contextRef="#ctx0" brushRef="#br0" timeOffset="250177.7721">30343-772 663 0,'-14'13'423'0,"-6"8"-63"16,-10 16-85-16,-1 7-211 0,-2 1-17 15,6-4-39-15,12 1 8 16,18-13-14-16,10-6 3 15,7-5-12-15,1-2-362 16,5-26 114-16</inkml:trace>
          <inkml:trace contextRef="#ctx0" brushRef="#br0" timeOffset="250647.4108">30789-957 579 0,'-1'-28'504'15,"-12"9"-119"-15,-11 17-14 0,-7 18-317 16,-11 27-14-16,-1 7-42 16,1 25 7-16,10 4-10 15,9 4 11-15,17-20-12 0,12-1 12 16,9-23-12-16,9-15 12 16,5-10-9-16,7-5 13 15,-2-9-10-15,6-10 13 16,-4 0-11-1,3-11 15-15,-10 3-1 0,-4-5 46 16,-16 1 4-16,-9-6 26 16,-11 15-14-16,-13 0-3 15,-7 2-46-15,-3 22-7 16,-2 9-23-16,5-6-37 16,15 4-68-16,11-15-374 15,15-27 58-15</inkml:trace>
          <inkml:trace contextRef="#ctx0" brushRef="#br0" timeOffset="252451.916">31331-1142 937 0,'-18'-11'322'0,"-4"3"35"16,1 9-256-16,-5 2-42 15,1 7-35-15,-4-2-20 16,6 5 6-16,-3 0-12 15,10 5 7-15,-3 3-10 16,4 3 8-16,1 6-9 16,9-4 8-16,-3-9-4 15,8-4 18-15,13-8 5 16,8-13 15-16,13-10-3 16,5-4 5-16,8-11-16 15,-12 1-4-15,-4-4-13 0,-15 13 8 16,-8-1-11-16,-11 13 10 15,-11 6-13-15,-6 15 5 16,-7 11-65-16,1 9 106 16,9 17-455-16,13 2 134 15</inkml:trace>
          <inkml:trace contextRef="#ctx0" brushRef="#br0" timeOffset="252443.9559">31414-923 480 0,'37'-37'369'0,"0"-1"-33"16,-6 8-99-16,-5 5-31 15,-13 11-4 1,-8 10-154-16,-15 16-24 0,-7 10-12 15,-11 19-16-15,-8 9 12 16,-8 22-12-16,1 4 10 16,-6 10-9-16,7-13 11 15,1 0-9-15,14-26 11 16,4-10-9-16,15-21 9 16,8-4-7-16,11-11 9 15,10-10-24-15,4-8-11 16,-3-26-27-16,1-16-341 0,-2-27 87 15</inkml:trace>
          <inkml:trace contextRef="#ctx0" brushRef="#br0" timeOffset="252459.8962">31784-550 1047 0,'-28'0'292'0,"-8"2"95"16,-4 4-296-16,-7 10-15 16,0-4-20-16,0 7-25 15,6 1-17-15,17 7-16 16,13-7 5-16,14 1-12 15,15-7 11-15,24-7-5 16,6-12 13-16,9-8-5 16,5-3 15-16,3-9 14 15,-15 1 19-15,-5-10 17 16,-10-6 18-16,-19-11 2 0,-16 3-13 16,-20 2-19-16,-11 7-23 15,-11 13-19-15,5 13-5 16,-8 8-38-16,7 7-46 15,4 11-90-15,13-2-345 16,2-4 33-16</inkml:trace>
          <inkml:trace contextRef="#ctx0" brushRef="#br0" timeOffset="252467.8742">31912-1465 1092 0,'-5'-1'296'0,"5"7"66"15,10 15-313-15,16 23-23 16,3 10-19-16,13 17-9 16,0 0 12-16,10 17-8 15,-11-17 5-15,-7 28-9 16,-15 3 9-16,-20 20-6 15,-24-12 10-15,-33 41-8 0,-17-16 11 16,-25 16-35 0,1-10-293-16,-23 8-65 0</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4:05.6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2C94CE-7285-44AC-9F11-3D9C47EE3842}" emma:medium="tactile" emma:mode="ink">
          <msink:context xmlns:msink="http://schemas.microsoft.com/ink/2010/main" type="inkDrawing" rotatedBoundingBox="12072,14268 17008,13798 17054,14284 12118,14754" semanticType="underline" shapeName="Other">
            <msink:sourceLink direction="with" ref="{A35F83CA-2EE5-4E59-B1D9-08843E71C8D2}"/>
            <msink:sourceLink direction="with" ref="{D9348305-2085-48BF-BD03-B99CF9F31CC1}"/>
          </msink:context>
        </emma:interpretation>
      </emma:emma>
    </inkml:annotationXML>
    <inkml:trace contextRef="#ctx0" brushRef="#br0">0 539 1103 0,'22'8'230'0,"22"5"119"16,18-7-324-16,38-2 4 15,19-9-1-15,41-5 2 16,9-6-13-16,37-2-3 47,-7 0-8-47,28-1-1 0,-21 3-2 0,25-2 0 0,-27 8-2 15,25 5 0-15,-30 12-1 0,28-9 1 16,-27-1-1-16,32-12-1 16,-34-12 9-16,26-19 19 15,-23-3 6-15,11-7 9 16,-33 2 6-16,14-1-10 15,-33 14-18-15,-6 6-6 0,-34 10-8 16,-14 8-3-16,-37 7-3 16,-20 2 1-16,-28 6-3 15,-13 5-3-15,-17 9-1 16,-14 7 6-16,-11 10 0 16,-18 7 3-16,-2 1 4 15,-4 1 2-15,9-6-3 0,9-1 0 16,20-2-2-1,7 12 3-15,10-2 3 0,5 13 387 16,6 8-819-16,0 4 407 16</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4:20.4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2D8CC5-2B48-43F3-8670-9251F7B955A5}" emma:medium="tactile" emma:mode="ink">
          <msink:context xmlns:msink="http://schemas.microsoft.com/ink/2010/main" type="inkDrawing" rotatedBoundingBox="2918,9902 12084,9150 12270,11419 3104,12171" hotPoints="12537,10604 7274,11803 1943,10951 7206,9752" semanticType="enclosure" shapeName="Ellipse">
            <msink:sourceLink direction="with" ref="{A27BE7FB-11D3-4059-BF08-EB86D16B5F38}"/>
            <msink:sourceLink direction="with" ref="{7B6DE20B-B258-4E02-AF55-8C79E27E804C}"/>
          </msink:context>
        </emma:interpretation>
      </emma:emma>
    </inkml:annotationXML>
    <inkml:trace contextRef="#ctx0" brushRef="#br0">8338 196 661 0,'3'-2'333'0,"2"-4"-34"0,5-7-105 15,-6-5-191-15,1 0-5 16,-6-2 6-16,-11 4 24 16,-6 7 15-16,-8 2 25 15,-1 4 10-15,-9 6 11 16,2-1-20-16,-2 3-5 15,4-4-24-15,-2-1-7 16,6-5-19-16,-4 2 0 16,3-2-9-16,-7-3 3 15,0 3-5-15,-9-3 4 16,-4 0-8-16,-11 1 0 16,-1 4-7-16,-17 2-1 15,3 4-4-15,-16 3 5 0,5 2 0 16,-16-1 8-16,11-2-2 15,-12 0-5-15,17-10-9 16,-15-8-9-16,10 0-7 16,-11-2 5-16,13-3 5 15,-28 7 13-15,10 8 12 16,-24 4 10-16,4 4 2 16,-19 10 16-16,15 0-2 0,-20-1 6 15,18 2-7-15,-10-3 0 16,23-8-15-16,-11-3-1 15,22-5-11-15,-11-6 2 16,16-2-4-16,-22 3 3 16,19 0-5-16,-18 0 5 15,10 0-4-15,-17 1 3 16,12-1-3-16,-16 3 7 16,16 4-8-16,-21 1 6 15,18 4-4-15,-17 5 4 16,15-1-6-16,-3-2 7 15,18-3-8-15,-9-3-12 16,17-6-10-16,-15-1-3 16,12 1-4-16,-4 1 8 15,9 3 10-15,-15 7 11 16,14 0 6-16,-19 5 6 16,15 8-5-16,-11 1 8 15,21-1-6-15,-11 6 4 0,15-4-8 16,-12 1 5-16,13 2-7 15,-8 1 4-15,16-5-6 16,0 4 4-16,12-3-4 16,-10 1 4-16,14 0-4 15,-7 8 4-15,2 3-6 0,-9 11 6 16,10 0-3 0,-7 4 8-16,28-9 1 15,0-1-5-15,-56 46 8 16,12-4-4-16,1 7 12 15,12 0-8-15,33-23 9 16,18-7-12-16,6-5 5 16,9-5-11-16,7-2 4 15,7-4-7-15,5 2 10 16,7 2-5-16,5 3 9 16,5 0-7-16,0 2 6 15,-1 0-9-15,2 9 5 16,-5-3-5-16,3 7 6 15,-2-2-5-15,12 3 5 16,-3-26-1 0,1 2-8-16,50 33 8 15,6-11-7-15,20-6 7 0,4-11-7 16,-4-24 6-16,-9-3-8 16,9 1 7-16,-9 0-8 15,16 0 6-15,-11-3-5 16,17-2 3-16,-4 0-5 15,17-4 6-15,-11-1-5 16,21-4 3-16,-9-6-4 0,22-8 4 16,-10-8-8-16,25-3 5 15,-17 2-3-15,20-4 5 16,-24 9-4-16,15 7 7 16,-20 2-3-16,18 8 4 15,-27 1-7-15,27 1 8 16,-23-4-7-16,29 2 5 15,-23-4-5-15,28-6 7 16,-18-2-8-16,31-6 5 16,-28-4-4-16,32-19 5 15,-17 1-6-15,24-10 3 16,-28 6-4-16,22-6 5 16,-28 18-5-16,15 3 6 15,-31 16-4-15,13-6 7 16,-61 10-4-1,-1 1-3-15,109-10 6 0,-21-1-7 16,17-12 7-16,-10 6-7 16,-43-4 6-16,-18-2-6 15,15-4 8-15,-16 3-7 16,11-9 5-16,-17 4-4 16,10-8-3-16,-19 3-13 15,5-13-1-15,-24 4-4 16,-3-6 5-16,-19 10 3 15,-2-9 14-15,-19 17-1 0,-1-4 7 16,-15 2-6-16,1-12 10 16,-14 8-5-16,5-15 7 15,-8 5-7-15,-5-1 8 16,-4 2-11-16,-6-1 7 16,-12 10-5-16,-12 0 9 15,-5 5-8-15,-22-1 8 16,-12 9-8-16,-24-11 5 15,-10-1-11-15,-27-4 7 16,-2 7-9-16,-38-1 6 16,3 14-5-16,-32 0 2 15,1 9-21-15,-42-7-44 16,13 2 462-16,-61 0-817 16,-13 0 383-16</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4:39.3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92CDE4-C747-44D6-A7C0-7E95174D4035}" emma:medium="tactile" emma:mode="ink">
          <msink:context xmlns:msink="http://schemas.microsoft.com/ink/2010/main" type="inkDrawing" rotatedBoundingBox="12468,17053 16322,16549 16355,16802 12501,17306" semanticType="underline" shapeName="Other">
            <msink:sourceLink direction="with" ref="{BA3C456F-7C9F-4415-8846-8A4A74AD8D8F}"/>
          </msink:context>
        </emma:interpretation>
      </emma:emma>
    </inkml:annotationXML>
    <inkml:trace contextRef="#ctx0" brushRef="#br0">-9 432 822 0,'-10'-10'453'0,"15"11"-56"15,14 4-158-15,30 12-173 16,21-1-57-16,30 5 8 16,19-2-10-16,38-2 7 15,8-8-12-15,38-6 9 16,-7-9-13-16,38-13 10 15,-18-7-9-15,22-18 9 16,-29 2-11-16,25-7 12 16,-43 8-11-16,14-6 10 15,-35 12-11-15,0-6 10 16,-29 5-6-16,13-6 30 16,-25 11-8-16,4 1 11 15,-18 12-9-15,-16 5 4 0,-35 8-28 16,-15 0 8-16,-29 7-11 15,-12-2 4-15,-5 0-60 16,-16 0-383-16,-5-4 104 16</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6:23.6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76163E5-BB23-49D4-89C1-090F6D9D130B}" emma:medium="tactile" emma:mode="ink">
          <msink:context xmlns:msink="http://schemas.microsoft.com/ink/2010/main" type="inkDrawing" rotatedBoundingBox="13035,9722 18968,9945 18905,11622 12972,11399" hotPoints="19125,10816 15652,11523 12206,10696 15679,9989" semanticType="enclosure" shapeName="Ellipse">
            <msink:sourceLink direction="with" ref="{8755C9C0-088F-4038-A09C-96D419ABBCED}"/>
            <msink:sourceLink direction="with" ref="{5A8245F6-9BAE-46D4-8349-7F36E6E99CAA}"/>
          </msink:context>
        </emma:interpretation>
      </emma:emma>
    </inkml:annotationXML>
    <inkml:trace contextRef="#ctx0" brushRef="#br0">2634 145 437 0,'-16'11'109'16,"-7"11"36"-16,-1-1-125 16,-2 0 8-16,5-8 19 0,-5-7 57 15,3-11 14-15,-1-4 25 16,1-11-6-16,-3 2-12 15,4 0-52-15,-8-1-6 16,4 4-22-16,-4 2-4 16,2 4-11-16,-8-1-2 15,2 3-8-15,-6-1 7 16,2 3-1-16,-5-3 3 16,1 0 0-16,-1 0-1 15,4 2-10-15,-12-6-4 16,0 4-6-16,-7-3-4 15,-4 6-2-15,-8-6 0 16,9 6-2-16,-12-2 0 16,11 6 1-16,-9 4-1 15,3 5 1-15,-12 10 0 16,6 9 1-16,-14 14 0 16,5 1 0-16,-6 13 0 0,15-8 1 15,-3 8-1-15,21-22 4 31,28-17-4-15,0 2-3-16,-92 57-1 0,13-6-1 16,-3 11 2-16,6-9 2 15,52-12 2-15,13-8 0 0,4 6 0 16,5-5-2-16,5 8-1 16,12-10 0-16,3 6 0 15,3-13 0-15,15 8-2 16,7-14 0-16,6 8 0 15,8-7 0-15,12 7 1 16,-5-11 2-16,11 10-2 16,-4-10 2-16,14 5-1 15,-2-7 0-15,13 4-2 16,-3-8-1-16,13 2-1 16,-5-12 0-16,15 0 0 15,-4-8 3-15,18-2 0 16,-1-5 2-16,12 2 1 15,-7-3-1-15,20-1 1 16,-9 3 0-16,18 7 0 16,-10-6-2-16,17 8 1 15,-17 1 0-15,18-2-1 16,-17-11-1-16,20 9 1 0,-11-8-2 16,21-7 0-16,-18 3 0 15,21-6 0-15,-15 5 1 16,15-10 1-16,-16 6 2 15,17-2 0-15,-17 7-1 16,13-6 0-16,-18 6-1 0,11-1 1 16,-20 6-1-16,8-3 1 15,-19 0-1-15,15-1 1 16,-19-1-1-16,11-9-1 16,-14-6-1-16,6-5 0 15,-19-4 0-15,7-16-2 16,-19-7 1-16,3-11 1 15,-14-2 2-15,-1-4 1 16,-15 9 3-16,-2 0 0 16,-14 12 0-16,-5-7 0 15,-14 13-1-15,-8-11-1 16,-13 8 0-16,-12-9 1 16,-9 8 1-16,-13-14 1 15,-6 13 0-15,-15-10 1 16,-3 6-1-16,-20-2-1 15,0 11-1-15,-10-2-2 0,-5 10 0 16,-20 5 1-16,6 12 0 16,-27-1 1-16,3-1 1 15,-20 8-1-15,9 3-2 16,-33-5-1-16,19 12 0 16,-37 1-2-16,12 4 2 15,-28-4 1-15,16 5 0 16,-38 0 0-16,18 0 3 15,-31-5-2-15,18 4 0 0,-20-6-2 16,24-7-2-16,-32 12-55 16,32 6-341-16,-37 30 93 15</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12:38.9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282044-C58C-4510-8F73-5F8EA1AC6193}" emma:medium="tactile" emma:mode="ink">
          <msink:context xmlns:msink="http://schemas.microsoft.com/ink/2010/main" type="inkDrawing" rotatedBoundingBox="27308,5212 31919,5081 31927,5371 27316,5502" semanticType="underline" shapeName="Other">
            <msink:sourceLink direction="with" ref="{66A44A7D-8773-4F07-ADB8-BA0D9660195F}"/>
          </msink:context>
        </emma:interpretation>
      </emma:emma>
    </inkml:annotationXML>
    <inkml:trace contextRef="#ctx0" brushRef="#br0">136 15 967 0,'-19'16'201'0,"7"3"96"16,-2 7-290-16,-1 3-2 15,-4 4-2-15,-4-2 11 16,3-1 8-16,4-4 13 16,11-3 3-16,13-3 6 15,25-4 15-15,11-3 9 16,42-16 25-16,21 1 8 15,53-14 26-15,20 4-17 16,59-4-19-16,-6 19-34 0,46-7-15 16,-22 12-33-16,33-8-5 15,-36-8-1-15,47-12-4 16,-39-1 4-16,35-11-3 16,-42 2 3-16,14 9-3 15,-48 5 3-15,-2 5-5 16,-54 9 5-16,-11 0-4 15,-40 1 5-15,-25-1 5 16,-40-1 2-16,-17 3 5 16,-19-5 7-16,-20 0-6 15,-10-6-3-15,-11-2-122 16,0-7-24-16,-14 3-372 16,11 2-2-16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3:04.5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BFF51B-8138-4D60-9E6B-CAD562CE60BB}" emma:medium="tactile" emma:mode="ink">
          <msink:context xmlns:msink="http://schemas.microsoft.com/ink/2010/main" type="writingRegion" rotatedBoundingBox="892,10322 19839,9424 20248,18034 1301,18932"/>
        </emma:interpretation>
      </emma:emma>
    </inkml:annotationXML>
    <inkml:traceGroup>
      <inkml:annotationXML>
        <emma:emma xmlns:emma="http://www.w3.org/2003/04/emma" version="1.0">
          <emma:interpretation id="{55808D96-5599-49DE-AC11-38DAB8DCD7BB}" emma:medium="tactile" emma:mode="ink">
            <msink:context xmlns:msink="http://schemas.microsoft.com/ink/2010/main" type="paragraph" rotatedBoundingBox="912,10186 18213,9791 18303,13754 1002,14149" alignmentLevel="1"/>
          </emma:interpretation>
        </emma:emma>
      </inkml:annotationXML>
      <inkml:traceGroup>
        <inkml:annotationXML>
          <emma:emma xmlns:emma="http://www.w3.org/2003/04/emma" version="1.0">
            <emma:interpretation id="{8CE57C4E-D6C1-4E7E-964E-2713E5E2CD1D}" emma:medium="tactile" emma:mode="ink">
              <msink:context xmlns:msink="http://schemas.microsoft.com/ink/2010/main" type="line" rotatedBoundingBox="912,10186 18213,9791 18251,11492 950,11887"/>
            </emma:interpretation>
          </emma:emma>
        </inkml:annotationXML>
        <inkml:traceGroup>
          <inkml:annotationXML>
            <emma:emma xmlns:emma="http://www.w3.org/2003/04/emma" version="1.0">
              <emma:interpretation id="{A27BE7FB-11D3-4059-BF08-EB86D16B5F38}" emma:medium="tactile" emma:mode="ink">
                <msink:context xmlns:msink="http://schemas.microsoft.com/ink/2010/main" type="inkWord" rotatedBoundingBox="912,10186 6737,10053 6772,11593 947,11726">
                  <msink:destinationLink direction="with" ref="{1B2D8CC5-2B48-43F3-8670-9251F7B955A5}"/>
                </msink:context>
              </emma:interpretation>
              <emma:one-of disjunction-type="recognition" id="oneOf0">
                <emma:interpretation id="interp0" emma:lang="" emma:confidence="1">
                  <emma:literal/>
                </emma:interpretation>
              </emma:one-of>
            </emma:emma>
          </inkml:annotationXML>
          <inkml:trace contextRef="#ctx0" brushRef="#br0">48 459 324 0,'-11'7'295'0,"1"-2"-14"16,4-1-60-16,-1-2-21 15,2 3-71-15,2-4-27 16,0 4-49-16,1-3-8 0,1 3-13 15,1-2-7 1,1-3-9-16,2 2 1 0,2 1-5 16,7-8 7-16,2-3 10 15,12-10 10-15,5-9-2 16,15-20 1-16,4-7-13 16,10-4-4-16,-7 0-9 15,-2-10-1-15,-8 16-2 16,-10 8-2-16,-14 10-5 15,-2 8-1-15,-8 23-2 0,-6 3-1 16,-1-2 1-16,-2 2 0 16,-2 4 0-16,2-4 3 15,-3 3 1-15,3 0-1 16,-3 4 0-16,-2 2 0 16,4 6-2-16,-8 4-3 15,3 10 1-15,-1 14 1 16,1 2-2-16,-5 13 4 15,2-6 1-15,-3 0 0 16,0-9 0-16,6 1 1 16,-1-15-1-16,1 0 0 15,2-9 0-15,4-4 4 16,-1-11 3-16,-1 0 6 16,4-5 2-16,-1-2 7 15,-1 1-1-15,5-3-1 0,-1-1-7 16,-1 1-2-1,-3 0-7-15,0 1-4 16,-2 3-10-16,4-1-66 0,-1-1-7 16,9-5-352-16,-2 3 49 15</inkml:trace>
          <inkml:trace contextRef="#ctx0" brushRef="#br0" timeOffset="1371.3679">1017 121 580 0,'6'-13'340'0,"5"-10"-8"0,-7 2-138 16,1 3-15-16,-5-1-76 16,0 8-19-16,-7 9-35 15,-1 10-14-15,-5-1-27 16,-8 5-1-16,1 5-4 15,-6-1 2-15,5-5-2 16,-1-1 1-16,7 0-2 16,2-6 1-16,5-2-2 0,0 1 3 15,5 2-2-15,-1 0 4 16,4-3 2-16,4 1 11 16,-3-1 6-16,3-4 11 15,-4 0 1-15,0 1 0 16,0-3-10-16,0-2-5 15,-2 8-14-15,2-6-2 16,2 6-4-16,-4 3-2 16,0 0 0-16,1 0 2 15,-4-1-1-15,0 6 0 16,0-5-2-16,-3 13 1 16,0-2-3-16,-2 8 4 15,-1-3-1-15,-1 7 1 16,3-2 1-16,-1 1 1 15,5-2-3-15,3 2 2 16,1-3-2-16,2-1 1 0,4-8-2 16,0-1 1-16,-2-4-1 15,2-7 1-15,-1 2 0 16,0 0 1-16,1-5-1 16,2 0 2-16,-1 0 0 15,1-3 2-15,-1-6-2 16,2 8 3-16,0 2-3 15,4 1 0-15,-1 0-2 0,4 6 2 16,-6-5-3-16,4-1 1 16,-1-1 0-16,-1-4 1 15,2-5-2-15,2 3 2 16,3-5 0-16,-1-1 0 16,1 0-1-16,2-1 2 15,-4-5-1-15,3-3 1 16,-6 1-2-16,10-6 2 15,-5 3-2-15,3-9 2 16,-8 3-2-16,3-6 2 16,-14 7 0-16,-4-4 3 15,-6 7-1-15,-8 3 0 16,1 10-2-16,-7 7-2 16,2 9-2-16,-6 6 2 15,5 4-1-15,-5 1 2 16,12-6 1-16,-4 1 0 0,10 1-2 15,1 1-24-15,4-2-34 16,4 0-55-16,4-11 289 16,7 10-623-16,-3-5 274 15</inkml:trace>
          <inkml:trace contextRef="#ctx0" brushRef="#br0" timeOffset="1863.8678">1464-14 734 0,'20'-14'268'0,"-1"6"47"16,-3 0-200-16,-1 4-28 16,-7 9-33-16,-6 7-21 15,-5 4-22-15,-10 10 6 16,-7 4 0-16,-9 11 13 15,-4-1 3-15,-5 7 7 16,5 0-6-16,1 7-2 16,12-9-12-16,12 2-1 15,15-11-9-15,14-6 0 16,11-17 0-16,18-5 8 0,2-12 1 16,21-14 3-1,-3-8-2-15,6-10 0 0,-14-6-9 16,-7-5 0-16,-19 5-1 15,-12-2 10-15,-24 10 1 16,-13-1 3-16,-8 7-5 16,-16 6-1-16,-7 9-10 15,-6 11-1-15,7 13-4 16,-2 6 1-16,14-6-2 0,12-3 0 16,14-5-4-16,8-3-75 15,10-5 415-15,3 13-768 16,-3-12 321-16</inkml:trace>
          <inkml:trace contextRef="#ctx0" brushRef="#br0" timeOffset="2245.0846">2629-402 1054 0,'16'-31'315'0,"-5"15"56"0,-17 9-302 15,-18 12-24-15,-6 7-37 16,-13 17 1-16,-4 5 3 16,-10 22 8-16,7 8 2 0,-15 25 9 15,9 0-3 1,-4 18-1-16,12-10-8 0,7 1 1 16,23-21-9-16,12-6 1 15,17-18-2 1,15 2-2-16,10-14-2 15,13-2 1-15,-1-12-2 0,9-9 4 16,-5-12-33-16,13-4-398 16,-10-18 124-16</inkml:trace>
          <inkml:trace contextRef="#ctx0" brushRef="#br0" timeOffset="3061.3225">2755 351 955 0,'-24'16'276'0,"3"2"72"15,11-10-278-15,12-7 8 0,14-9-22 16,18-18 15-16,15-12-18 16,22-17 3-16,9-12-24 15,9-17-9-15,-8 3-20 16,-3 0 3-16,-20 16-7 16,-11 12 3-16,-16 21-6 0,-15 14-1 15,-11 14-5-15,-13 11 8 16,-7 11-6-16,-7 11 8 15,-4 8-1-15,3 15 6 16,2-2-6-16,3 4 5 16,4-4-4-16,7-2 2 15,1-12-2-15,1 4 2 16,5-7 3-16,5-4-57 16,4-6-350-16,14-4 101 15</inkml:trace>
          <inkml:trace contextRef="#ctx0" brushRef="#br0" timeOffset="3625.1544">3631 147 776 0,'2'-8'342'0,"3"6"6"16,14-6-151-16,2 3-115 16,17 3-14-16,-3-6-29 15,9 2-5-15,-8 4-23 16,9 2-4-16,-8-3-43 15,10 5-344-15,-6-10 102 16</inkml:trace>
          <inkml:trace contextRef="#ctx0" brushRef="#br0" timeOffset="3419.4067">3918-227 944 0,'-11'9'270'0,"-12"17"72"0,-1 13-238 15,4 7-55-15,-1 12 5 16,4-8-15-16,12 7-6 15,1-12-18-15,6-3 0 16,6-8-8-16,2 3 2 16,-4-9-6-16,-1 1 0 15,-8 0-25-15,-2-8 110 16,-3-5-467-16,5-1 171 16</inkml:trace>
          <inkml:trace contextRef="#ctx0" brushRef="#br0" timeOffset="7333.8934">4139-345 866 0,'-13'-15'303'0,"5"5"60"0,6 1-202 16,5 0-39-16,15 1-7 16,7 0-16-16,25-6-8 15,18 6-24-15,21 0-14 16,0-2-18-16,20 7-10 16,-15 6-14-16,-3-5-14 15,-20 2-46-15,-6-3 73 16,-27 3-487-16,-22-5 143 15</inkml:trace>
          <inkml:trace contextRef="#ctx0" brushRef="#br0" timeOffset="6875.5961">4465-189 949 0,'0'2'250'0,"-5"1"87"16,3 2-258-16,-4 8-12 0,3 1-8 16,-4 16-9-16,1 7-14 15,-2 18-15-15,1 2-12 16,-3 7-7-16,6-7 2 16,0-7-3-16,4-16 3 0,-1-8-3 15,6-16 4 1,-4-5 2-16,7-13 3 0,4-14-29 15,4-3-10-15,3-13-348 16,9-5 81-16</inkml:trace>
          <inkml:trace contextRef="#ctx0" brushRef="#br0" timeOffset="7075.5491">4614-250 892 0,'-6'-5'302'15,"1"8"35"-15,2 2-218 16,-6 10-84-16,8 10-10 16,-1 6-4-16,7 11-6 15,-2 5-1-15,7 2-8 16,-3-9 0-16,2-1-3 16,-9-13 3-16,5-2-4 0,-2-4 4 15,-3-6-29-15,-1-9-333 16,6 6 103-16</inkml:trace>
          <inkml:trace contextRef="#ctx0" brushRef="#br0" timeOffset="10591.2248">5145-255 1044 0,'-17'12'289'0,"-7"12"102"0,1 10-287 16,-11 16 3-16,3 9-18 16,-4 7-10-16,4-3-29 15,2 10-17-15,6-11-19 16,-6 9-9-16,3-11 0 16,-5 18-4-16,0-10 7 15,-6 13-58-15,1-12-25 0,-4 15-41 16,6-14-3-1,1-7-330-15,15-10 125 0</inkml:trace>
          <inkml:trace contextRef="#ctx0" brushRef="#br0" timeOffset="10340.0213">4963 141 818 0,'14'-19'357'15,"-4"7"20"-15,2 1-165 16,-6-2-100-16,-1 6-15 16,-5 9-28-16,-5-10-15 15,-1 6-24-15,-7 2-13 16,-7 5-5-16,-12 2-8 0,-1 7 1 16,-9 6-2-1,1 7 2-15,-4 6-4 16,13 4 2-16,-1 7 2 0,14-2 5 15,7 0 1-15,14-6 1 16,14-7-1-16,12-10 4 16,17-6 1-16,10-13 5 0,20-14 4 15,0-7 3-15,4-10-4 16,-16-5-3-16,-9-3-7 16,-23 4-2-16,-18 1-7 15,-15 4-8-15,-11-2-60 16,-16 4-43-16,-8-2 90 15,-6 2-464-15,3 5 149 16</inkml:trace>
          <inkml:trace contextRef="#ctx0" brushRef="#br0" timeOffset="11461.6016">5381-636 434 0,'21'-21'364'0,"15"6"-51"16,3 11-65-16,11 12-113 0,-3 13-66 15,7 13-26-15,-7 10-31 16,2 11-6-16,-12-2-5 0,-3 17-1 16,-19 1 5-16,-20 30 16 15,-15 4 10-15,-20 19 24 16,-14-11 3-16,-19 4-1 16,-1-20-16-16,-21 4-9 15,9-22-22 1,-8 4 3-16,18-13-39 0,0-4-362 15,21-19 116-15</inkml:trace>
        </inkml:traceGroup>
        <inkml:traceGroup>
          <inkml:annotationXML>
            <emma:emma xmlns:emma="http://www.w3.org/2003/04/emma" version="1.0">
              <emma:interpretation id="{7B6DE20B-B258-4E02-AF55-8C79E27E804C}" emma:medium="tactile" emma:mode="ink">
                <msink:context xmlns:msink="http://schemas.microsoft.com/ink/2010/main" type="inkWord" rotatedBoundingBox="7100,10045 11507,9944 11546,11645 7139,11746">
                  <msink:destinationLink direction="with" ref="{1B2D8CC5-2B48-43F3-8670-9251F7B955A5}"/>
                </msink:context>
              </emma:interpretation>
              <emma:one-of disjunction-type="recognition" id="oneOf1">
                <emma:interpretation id="interp1" emma:lang="" emma:confidence="1">
                  <emma:literal/>
                </emma:interpretation>
              </emma:one-of>
            </emma:emma>
          </inkml:annotationXML>
          <inkml:trace contextRef="#ctx0" brushRef="#br0" timeOffset="16322.9741">6619-518 580 0,'23'-29'373'15,"-1"-2"-19"-15,-5 1-111 16,-8 0-46-16,-7 8-63 16,1 2-4-16,-8 9-38 15,-4 8-19-15,-9 3-38 16,0 14-12-16,-10 6-18 16,-6 19 0-16,-1 0-3 15,-8 12 1-15,-4 5-2 0,-3 15 3 16,0-3-2-16,-4 26 0 15,10-1-2-15,9 7 1 16,14-12-3-16,6-1 2 16,12-22 1-16,3 2 0 15,5-17 1-15,-2-3 1 16,8-11-2-16,5-4 2 16,2-12-1-16,10-6-8 15,1-6-36-15,8-9 219 16,-3-4-632-16,-3-6 247 15</inkml:trace>
          <inkml:trace contextRef="#ctx0" brushRef="#br0" timeOffset="16834.0404">6710 138 1057 0,'-13'8'272'0,"3"5"110"15,8-8-303-15,19-7-7 16,12-13-13-16,26-17-7 16,16-15-27-16,27-28-1 15,4-4-7-15,16-14 2 16,-19 14-3-16,-5-1 2 15,-29 30-5-15,-15 6 0 16,-25 28-9-16,-24 11-3 0,-19 22-2 16,-19 18 1-16,-10 12-2 15,-5 15 6-15,5 0-3 16,7 12 1-16,15-12-1 16,9 3 1-1,8-12-1-15,6-7 10 0,9-17-46 16,17 0-391-16,4-16 123 15</inkml:trace>
          <inkml:trace contextRef="#ctx0" brushRef="#br0" timeOffset="17292.1081">7631 49 588 0,'-10'-28'487'16,"5"10"-86"-16,-1 12-39 15,8 7-271-15,7 6-39 16,16 2-12-16,10-5-30 15,19 1 1-15,6-5 0 0,18 0 2 16,-4-5-6-16,7-2-19 16,-11-3-49-16,3-2-353 15,-19-14 80-15</inkml:trace>
          <inkml:trace contextRef="#ctx0" brushRef="#br0" timeOffset="17096.0839">7955-389 1192 0,'15'-17'292'0,"-10"17"94"15,-17 10-352-15,3 19-9 16,-6 4-22-16,-6 12 3 16,2 4 0-16,-2 12-1 15,4-4-2-15,-1 6 0 16,2-7-1-16,5-1 1 16,1-5-1-16,-6-5 2 15,8-4 0-15,0-5-62 16,0-7 33-16,-4-3-368 15,1-5 71-15</inkml:trace>
          <inkml:trace contextRef="#ctx0" brushRef="#br0" timeOffset="17564.304">8637-339 845 0,'13'-23'386'15,"-4"7"11"-15,-4 8-162 16,0 5-138-16,-8 6-24 0,-4 7-33 15,-1 14-18-15,-5 3-20 16,-6 16 0-16,6 2 0 16,-3 12 2-16,-1-5 0 15,4 11 0-15,2-8-3 16,-4-1 1-16,2-12-9 16,9-6-63-16,-1-15-21 15,10-7-332-15,14-11 42 0</inkml:trace>
          <inkml:trace contextRef="#ctx0" brushRef="#br0" timeOffset="18028.7582">8622-534 1050 0,'-18'-5'280'0,"4"2"98"16,5 3-302-16,11 5-17 15,13 1-21-15,17-1-3 16,17 7-20-16,29-6-1 15,12-3-1-15,24-4 2 16,-12-4-6-16,5-2 3 16,-22 1-22-16,-3 6-387 15,-27-11 125-15</inkml:trace>
          <inkml:trace contextRef="#ctx0" brushRef="#br0" timeOffset="17805.3281">9044-365 819 0,'35'-31'370'0,"-10"7"26"16,-14 11-194-16,-6 11-81 15,-12 12-54-15,-14 11-15 16,-5 11-36-16,-8 11-5 15,0 7-3-15,2 5 2 16,11-5-1-16,8 1-1 16,6-8-4-16,6-7 1 15,2-13 0-15,1-4-55 0,0-12-31 16,-4-4-339-16,4-11 47 16</inkml:trace>
          <inkml:trace contextRef="#ctx0" brushRef="#br0" timeOffset="18737.8789">9610 26 903 0,'21'-33'283'16,"-8"-2"93"-16,-8 15-240 16,-7 1-4-16,-8 6-34 15,-14 11-19-15,-8 14-43 0,-17 18-21 16,-3 14-13-16,-11 23 1 15,6-1 2-15,0 6-1 16,20-12-2 0,9-4 2-16,20-17-2 0,13-5-3 15,13-13 2-15,16-17 5 16,11-16-1-16,17-15 5 16,0-9 3-16,9-13-2 15,-14 12-5-15,-5-8 2 16,-17 15-10-16,-4-2-69 15,-11 9 176-15,-7-11-533 16,-10 7 165-16</inkml:trace>
          <inkml:trace contextRef="#ctx0" brushRef="#br0" timeOffset="18976.5854">9921-354 1052 0,'-1'-14'296'0,"-16"4"84"0,1 13-303 15,-15 15-11-15,-1 11-24 16,-10 17-1-16,6 10-10 16,-8 24 12-1,7-4-2-15,-5 18 2 0,0-6-8 16,-5 4-4-16,6-16-15 16,-6 2-5-16,10-13-5 15,1-3-6-15,10-15-41 16,0-2-66-16,11-11-103 0,-6-3-234 15,0-15-17-15</inkml:trace>
          <inkml:trace contextRef="#ctx0" brushRef="#br0" timeOffset="19454.8011">10458-771 663 0,'11'-16'360'0,"1"13"-31"15,-6 19-160-15,1 33-71 16,1 8-66-16,0 11-8 15,3 1-6 1,7 8 3-16,-5-19-5 0,3 13-2 16,-4 4-4-16,-6 26-5 15,-16 4-4-15,-24 20 4 16,-21-3-1-16,-39 17 4 16,-24-19 4-16,-38 7 5 15,-3-12-29-15,-23 13-345 16,24-29 109-16</inkml:trace>
        </inkml:traceGroup>
        <inkml:traceGroup>
          <inkml:annotationXML>
            <emma:emma xmlns:emma="http://www.w3.org/2003/04/emma" version="1.0">
              <emma:interpretation id="{8755C9C0-088F-4038-A09C-96D419ABBCED}" emma:medium="tactile" emma:mode="ink">
                <msink:context xmlns:msink="http://schemas.microsoft.com/ink/2010/main" type="inkWord" rotatedBoundingBox="11976,10422 14003,10376 14019,11087 11992,11134">
                  <msink:destinationLink direction="with" ref="{076163E5-BB23-49D4-89C1-090F6D9D130B}"/>
                </msink:context>
              </emma:interpretation>
              <emma:one-of disjunction-type="recognition" id="oneOf2">
                <emma:interpretation id="interp2" emma:lang="" emma:confidence="1">
                  <emma:literal/>
                </emma:interpretation>
              </emma:one-of>
            </emma:emma>
          </inkml:annotationXML>
          <inkml:trace contextRef="#ctx0" brushRef="#br0" timeOffset="20430.0476">11053 230 1098 0,'25'5'250'0,"31"-10"126"16,24-6-308-16,33-2-1 15,6-3-2-15,15-4-6 16,-15 10-20-16,-1 17-353 16,-20 1-90-1</inkml:trace>
          <inkml:trace contextRef="#ctx0" brushRef="#br0" timeOffset="20201.6488">11131-303 1077 0,'-11'-10'327'16,"-1"7"70"-16,11 4-298 15,17 6-52-15,23 2-6 16,15 1-16-16,35-2 4 16,13-4 1-16,26-1 3 15,-5-3-12-15,5 1-7 16,-27 3-9-16,-5-3-46 16,-33-1-43-16,-11 0-345 0,-20-3 55 15</inkml:trace>
          <inkml:trace contextRef="#ctx0" brushRef="#br0" timeOffset="22091.0889">12641 97 1047 0,'-21'12'300'15,"0"-6"115"-15,8-1-283 0,15-8-4 16,12-10-29-16,20-15-10 16,12-9-46-16,19-18-19 15,0 0-11-15,6-6 2 16,-16 11-8-16,-1 2 3 15,-24 15-4-15,-4 6-2 16,-13 10 1-16,-6 6-6 16,-7 9-3-16,-8 15 1 15,-7 12 1-15,-1 17-5 16,-2 8 6-16,-1 23 1 16,4-2 0-16,5 11 0 15,5-14 2-15,5 5 3 16,7-18-25-16,3-5 324 15,11-13-769-15,6-4 338 16</inkml:trace>
        </inkml:traceGroup>
        <inkml:traceGroup>
          <inkml:annotationXML>
            <emma:emma xmlns:emma="http://www.w3.org/2003/04/emma" version="1.0">
              <emma:interpretation id="{5A8245F6-9BAE-46D4-8349-7F36E6E99CAA}" emma:medium="tactile" emma:mode="ink">
                <msink:context xmlns:msink="http://schemas.microsoft.com/ink/2010/main" type="inkWord" rotatedBoundingBox="14454,10262 18221,10176 18245,11219 14478,11305">
                  <msink:destinationLink direction="with" ref="{076163E5-BB23-49D4-89C1-090F6D9D130B}"/>
                </msink:context>
              </emma:interpretation>
              <emma:one-of disjunction-type="recognition" id="oneOf3">
                <emma:interpretation id="interp3" emma:lang="" emma:confidence="1">
                  <emma:literal/>
                </emma:interpretation>
              </emma:one-of>
            </emma:emma>
          </inkml:annotationXML>
          <inkml:trace contextRef="#ctx0" brushRef="#br0" timeOffset="22450.8657">13616-349 1112 0,'34'-26'326'0,"13"-9"121"16,8 9-311-16,5 1-8 15,-9 14-34-15,-3 0-20 16,-17 12-54-16,-10 10-15 16,-13 6-15-16,-5 5 7 15,-12 3-1-15,-11 12 4 16,-9-8 3-16,-15 12 5 15,-6-2-3-15,-12 11 2 16,2-3-1 0,2 15 0-16,13-2-2 0,7 8 0 15,17-11-2-15,16 1 0 16,15-13 0-16,21-12 3 16,14-14-1-16,19-12 8 15,7-15-38-15,12-12-110 16,-4-11-343-16,9-30 40 0</inkml:trace>
          <inkml:trace contextRef="#ctx0" brushRef="#br0" timeOffset="22995.898">14205-29 982 0,'-5'11'301'0,"7"-1"77"0,1 1-266 16,15-9 11-16,6-9-18 15,26-12-5-15,15-12-24 16,28-24-13-16,2-2-36 16,24-9-14-16,-14 4-7 15,-6-1 1-15,-26 19-2 16,-11 5 1 0,-35 16-1-16,-17 17-9 0,-21 11-2 15,-25 21 0-15,-13 8-2 0,-6 13 3 16,3 8 3-1,10 13 3-15,21-8-1 0,15 19 2 16,12-2 2-16,7-3-84 16,5-1-377-16,9 0 101 15</inkml:trace>
          <inkml:trace contextRef="#ctx0" brushRef="#br0" timeOffset="23206.6366">15259 222 1142 0,'2'13'338'16,"-19"11"60"-16,-5 15-289 0,4-1-106 15,-3 12 7-15,6-6-37 16,-3 4-370-16,1-10 117 16</inkml:trace>
          <inkml:trace contextRef="#ctx0" brushRef="#br0" timeOffset="23887.546">15866-315 1162 0,'19'-21'389'0,"-11"10"57"0,-11 9-311 16,-7 7-70-16,-12 10-28 16,-4 2-27-16,-4 1-3 15,6-1-1-15,6 8-2 16,10-7 0-16,11 8-5 15,10-3 2-15,17 8-4 16,4-10 4-16,13 10-2 16,5-7 3-16,-2 8 0 15,-10-1 0-15,-1 2 0 16,-18-2-2-16,-11 1-5 16,-8-1-5-16,-12 1 2 15,-11-6-3-15,-8 2 6 16,-9-4 3-16,-9-1 13 15,-3-10 6-15,-2 1 12 0,7-9-3 16,4-2 5-16,10-12-6 16,9-4-30-16,10-7-66 15,12-9-404-15,4-18 91 16</inkml:trace>
          <inkml:trace contextRef="#ctx0" brushRef="#br0" timeOffset="24057.0907">15866-310 1155 0,'5'-8'346'16,"-1"5"69"-16,16 1-309 16,7 5-55-16,19 2-16 15,7 2-21-15,22 2 1 16,-2 1-5-16,18-2-194 16,-7-3-245-16,-4-6 22 15</inkml:trace>
          <inkml:trace contextRef="#ctx0" brushRef="#br0" timeOffset="24402.3883">16758-41 1000 0,'-26'28'293'0,"10"3"75"0,9-7-281 16,12-4 8-1,5-12-24-15,19-13 1 0,15-10-17 16,24-14-6-16,2-13-28 16,19-8-9-16,-13 2-7 15,-5-13 2-15,-22 11-1 16,-7-1 0-16,-24 22-3 16,-7 1-3-16,-14 28-1 0,-10 13-1 15,-8 9-2-15,2 18 5 16,-2 9 3-16,6 8 0 15,7 4 1 1,5 14 1-16,4-14-3 0,4 19 2 16,-2-10-1-16,1 9 5 15,-4-4-45-15,-5 7-398 16,-8-23 122-16</inkml:trace>
        </inkml:traceGroup>
      </inkml:traceGroup>
      <inkml:traceGroup>
        <inkml:annotationXML>
          <emma:emma xmlns:emma="http://www.w3.org/2003/04/emma" version="1.0">
            <emma:interpretation id="{488342B6-D012-4728-836D-CC93C30B227E}" emma:medium="tactile" emma:mode="ink">
              <msink:context xmlns:msink="http://schemas.microsoft.com/ink/2010/main" type="line" rotatedBoundingBox="1364,11863 16937,11263 17027,13588 1454,14188"/>
            </emma:interpretation>
          </emma:emma>
        </inkml:annotationXML>
        <inkml:traceGroup>
          <inkml:annotationXML>
            <emma:emma xmlns:emma="http://www.w3.org/2003/04/emma" version="1.0">
              <emma:interpretation id="{676B6691-E25C-4926-A9E0-A54407F4A3E6}" emma:medium="tactile" emma:mode="ink">
                <msink:context xmlns:msink="http://schemas.microsoft.com/ink/2010/main" type="inkWord" rotatedBoundingBox="1364,11863 6891,11650 6980,13975 1454,14188"/>
              </emma:interpretation>
              <emma:one-of disjunction-type="recognition" id="oneOf4">
                <emma:interpretation id="interp4" emma:lang="" emma:confidence="1">
                  <emma:literal/>
                </emma:interpretation>
              </emma:one-of>
            </emma:emma>
          </inkml:annotationXML>
          <inkml:trace contextRef="#ctx0" brushRef="#br0" timeOffset="32240.8223">1299 2626 987 0,'-29'19'306'15,"1"-4"70"-15,13-5-264 16,9-4-36-16,6-3-20 16,19-12-8-16,14-12-18 0,27-28-9 15,18-8-7-15,34-27-8 16,-4-2 0-16,17-10-5 15,-26 20 2-15,-13 5-2 16,-37 25 4-16,-15 12-6 16,-28 21 1-16,-9 16-3 15,-12 14 1-15,-12 18-2 16,-6 11 6-16,-9 12-1 16,3 2 5-16,4 5-4 15,12-15 5-15,-3 0-4 16,15-6 4-16,4-5-5 15,2-8 6-15,9-2-4 16,9-6-26-16,6-12 29 16,9-7-422-16,15-16 121 15</inkml:trace>
          <inkml:trace contextRef="#ctx0" brushRef="#br0" timeOffset="32752.198">2356 2452 655 0,'-19'-21'377'0,"3"-2"-11"0,12 6-142 16,8 0-51-16,4 6-69 16,6 3-18-16,7 6-34 15,10 7-21-15,5 3-20 16,16 4-9-16,5-4 2 15,12-2-3-15,-7-6 4 16,5 0-57-16,-14 0-365 16,-16 0 104-16</inkml:trace>
          <inkml:trace contextRef="#ctx0" brushRef="#br0" timeOffset="32569.4975">2757 2068 1000 0,'-7'5'325'15,"-10"6"58"-15,-13 15-235 16,-4 6-84-16,-11 17-13 15,4 1-8-15,2 9-17 16,14-7-17-16,8 0-6 16,9-12 3-16,3-3-4 15,5-7 4-15,-1 0-3 16,-3-12 1-16,8-1-62 16,-1-8 1-16,7-7-359 15,-4-5 60-15</inkml:trace>
          <inkml:trace contextRef="#ctx0" brushRef="#br0" timeOffset="33550.8474">3305 1860 970 0,'-23'-34'374'0,"12"13"53"16,8 7-247-16,13 14-84 16,20 11-25-16,8 2-46 0,20 3-22 15,10 4-1-15,17-3-2 16,-12-4 4-16,6 0-28 15,-17 0-45-15,1 0-361 16,-18-6 78-16</inkml:trace>
          <inkml:trace contextRef="#ctx0" brushRef="#br0" timeOffset="33110.7647">3539 1997 1053 0,'-21'38'260'0,"-12"8"93"16,-11 14-285-16,9-3-35 15,1 4-3-15,8-10-4 16,5 0-9-16,13-12-10 16,4 2-2-16,-1-10-7 15,7 1-34-15,-2-9 30 16,7-5-365-16,2-5 98 0</inkml:trace>
          <inkml:trace contextRef="#ctx0" brushRef="#br0" timeOffset="33302.3248">3798 2078 1109 0,'-11'4'263'0,"-13"13"111"16,-10 12-317-16,-5 8-12 15,6 4-9-15,2 6-7 16,14-7-14-16,7 3-9 16,11-11-1-16,6 2 0 15,4-13 2-15,-1-3-16 16,0-7-23-16,-7-7 90 16,-1-8-450-16,-15-4 156 15</inkml:trace>
          <inkml:trace contextRef="#ctx0" brushRef="#br0" timeOffset="33894.9303">4327 2293 852 0,'13'4'333'0,"-5"2"42"16,-9-1-217-16,-12 8-35 0,-13 2-47 16,-12 4-16-16,-2 5-29 15,-9 10-16-15,9 0-8 16,1 15 4-16,9-2 4 15,3 10 5-15,9-5 3 16,10-2-3-16,13-14-2 16,11-12 0-16,13-14 0 15,21-17-1-15,7-12 3 16,13-18-3-16,-8-6-3 16,2-12-5-16,-20 2 1 0,-13-7-4 15,-21 9 3-15,-20-4-6 16,-21 11 2-16,-9 4-25 15,-2 17-11-15,-7 9-54 16,16 15-17-16,4 9-26 16,11 6 54-16,5-3-351 15,17-3 158-15</inkml:trace>
          <inkml:trace contextRef="#ctx0" brushRef="#br0" timeOffset="35357.298">1291 1675 465 0,'-57'30'428'0,"-5"13"-84"15,2 0-19-15,-16 10-205 16,8 4-45-16,-13 27-21 16,0 7-23-16,-12 34-15 15,24 5-6-15,-1 24-6 16,23-18 2-16,16 7-6 16,31-30 5-16,26-7-6 15,29-33 4-15,39-5 0 16,20-23 6-16,45-9 1 15,-5-23-385-15</inkml:trace>
          <inkml:trace contextRef="#ctx0" brushRef="#br0" timeOffset="34847.4155">4741 1716 1093 0,'11'-13'329'0,"17"3"88"0,10 4-292 15,19 9-27-15,2 8-29 16,6 20-11-16,-15 11-25 16,0 15-22-16,-17 8-7 15,-14 18-5-15,-21-1 7 16,-22 21-6-16,-29-4 7 16,-35 22-4-16,-17 4 4 15,-40 18-5-15,-7-13-1 0,-33 14-92 16,18-27 86-16,6-2-449 15,22-28 90-15</inkml:trace>
          <inkml:trace contextRef="#ctx0" brushRef="#br0" timeOffset="34262.8622">4627 2133 840 0,'7'-3'341'15,"1"6"2"-15,-8 11-200 16,-13 20-68-16,-8 9-22 15,-13 17 22-15,-12 6 10 16,-20 12 4-16,-4-5-12 16,-14 18-14-16,-1-18-24 15,-2 0-15-15,15-12-9 0,11-2-7 16,22-24-2-16,11 1-6 16,20-10 0-16,18-16-63 15,8-15-30-15,9-6 1 16,4-6-363-16,0-2 94 15</inkml:trace>
          <inkml:trace contextRef="#ctx0" brushRef="#br0" timeOffset="36114.5142">5365 1077 1015 0,'3'-47'311'0,"10"13"70"0,17-2-280 15,10 15-37-15,15 13-21 16,5 9-26-16,12 22-11 16,-12 11-3-16,-8 13-10 15,-15 2 5-15,-24 16-4 16,-25-4 8-16,-26 14 0 16,-16-12 9-1,-29 10 22-15,4-16 16 0,-4-5 4 16,18-16 2-16,17-1-6 15,30-12-21-15,27-5-13 16,25-7-6-16,33-4-3 16,14-1 6-16,28-1-42 15,9 0 275-15,15 1-695 16,-19-1 282-16</inkml:trace>
          <inkml:trace contextRef="#ctx0" brushRef="#br0" timeOffset="48304.3952">3926 1460 643 0,'-42'-15'332'0,"3"-3"-19"16,7 10-122-16,1 2-115 15,3-1-27-15,-2-3-5 16,-1 2-14-16,-2-1-2 16,-1 5-17-16,-3 8 0 15,1-4-9-15,-4 6 3 16,-1 5-5-16,-3 1 4 16,1-3-4-16,-3 13 6 15,6 2-2-15,-1 5 9 0,10 4-7 16,2 7 5-16,11 7-7 15,-8 16 2-15,4 2-9 16,-6 26 6-16,1-3-6 16,-4 15 6-16,6-7-6 15,1 14 6-15,5-15-5 16,-1 16 4-16,10-12-5 16,6 4 5-16,8-21-5 15,16 7 4-15,7-24-4 0,7 7 4 16,5-17-5-16,2 3 7 15,-10-12-6-15,16 1 6 16,-2-10-6-16,10 4 6 16,1-11-5-16,20 4 3 15,-7-14-3-15,13-5 3 16,-8-11-3-16,14-8 2 16,-12-16-1-16,18-12 2 15,-8-9-1-15,15-16 3 16,-11-4-3-16,17-11 3 15,-19 6-4-15,6-15 4 16,-16 11-4-16,5-16 3 16,-20-3-3-16,3-15 6 15,-12 5-4-15,-2-16 10 16,-16 19 2-16,-10-11 13 16,-20 16 3-16,-21-1 13 15,-15 14-3-15,-22-3 6 0,-10 21-10 16,-13 6-1-16,7 14-17 15,-19 3 0-15,2 7-14 16,-15 3 1-16,4 2-7 16,-13 1 4-16,17 5-17 15,1 2-44-15,26 1-9 0,-6-5-351 16,11-5 68-16</inkml:trace>
        </inkml:traceGroup>
        <inkml:traceGroup>
          <inkml:annotationXML>
            <emma:emma xmlns:emma="http://www.w3.org/2003/04/emma" version="1.0">
              <emma:interpretation id="{B45B2328-8366-4F88-9E5C-209C58AF1282}" emma:medium="tactile" emma:mode="ink">
                <msink:context xmlns:msink="http://schemas.microsoft.com/ink/2010/main" type="inkWord" rotatedBoundingBox="8169,12860 9151,12822 9170,13312 8188,13350"/>
              </emma:interpretation>
              <emma:one-of disjunction-type="recognition" id="oneOf5">
                <emma:interpretation id="interp5" emma:lang="" emma:confidence="1">
                  <emma:literal/>
                </emma:interpretation>
              </emma:one-of>
            </emma:emma>
          </inkml:annotationXML>
          <inkml:trace contextRef="#ctx0" brushRef="#br0" timeOffset="36596.6456">7268 2134 1171 0,'-25'-8'361'0,"16"7"83"15,13 1-342-15,21 0-17 16,17-4-46-16,31 6-15 0,16 0-22 16,33 4 7-16,-9-1-9 15,20 5 5-15,-21-2-1 16,-6-5-62-16,-33-5-40 15,-10 1-350-15,-34-2 38 16</inkml:trace>
          <inkml:trace contextRef="#ctx0" brushRef="#br0" timeOffset="36840.0725">7277 2529 744 0,'-13'14'408'0,"28"-6"-34"16,21-3-116-16,32-3-167 16,16-7-21-16,33 0 5 15,-2 2-21-15,16 4 2 16,-22 11-58-16,-2 2-420 16,-34-6 132 15</inkml:trace>
        </inkml:traceGroup>
        <inkml:traceGroup>
          <inkml:annotationXML>
            <emma:emma xmlns:emma="http://www.w3.org/2003/04/emma" version="1.0">
              <emma:interpretation id="{A35F83CA-2EE5-4E59-B1D9-08843E71C8D2}" emma:medium="tactile" emma:mode="ink">
                <msink:context xmlns:msink="http://schemas.microsoft.com/ink/2010/main" type="inkWord" rotatedBoundingBox="10688,12563 12017,12512 12051,13375 10721,13426">
                  <msink:destinationLink direction="with" ref="{082C94CE-7285-44AC-9F11-3D9C47EE3842}"/>
                </msink:context>
              </emma:interpretation>
              <emma:one-of disjunction-type="recognition" id="oneOf6">
                <emma:interpretation id="interp6" emma:lang="" emma:confidence="1">
                  <emma:literal/>
                </emma:interpretation>
              </emma:one-of>
            </emma:emma>
          </inkml:annotationXML>
          <inkml:trace contextRef="#ctx0" brushRef="#br0" timeOffset="38075.6253">9808 2545 800 0,'-10'21'354'16,"-1"-5"13"-16,6 2-149 15,8-5-129-15,13-10 8 0,10-14-19 16,21-23 8-16,23-18-21 16,29-28-3-16,11-7-21 15,18-14-8 1,-9 12-26-16,-14-8 3 0,-30 17-8 15,-17 4 5-15,-27 19-7 16,-16 15 4-16,-9 23-9 16,-16 19 8-16,-9 17-5 0,-9 19 4 15,6 6-3-15,-13 21 7 16,6-6-8-16,5 5 5 16,11-13-4-16,3 1-42 15,13-18-52-15,15 9-369 16,3-14 62-16</inkml:trace>
          <inkml:trace contextRef="#ctx0" brushRef="#br0" timeOffset="38357.9919">11099 2219 1215 0,'-15'29'250'0,"-8"13"121"15,2 7-362-15,0 12-2 0,5-5-1 16,8 2 3-16,6-8-11 16,12-3-369-16,3-16 121 15</inkml:trace>
        </inkml:traceGroup>
        <inkml:traceGroup>
          <inkml:annotationXML>
            <emma:emma xmlns:emma="http://www.w3.org/2003/04/emma" version="1.0">
              <emma:interpretation id="{D9348305-2085-48BF-BD03-B99CF9F31CC1}" emma:medium="tactile" emma:mode="ink">
                <msink:context xmlns:msink="http://schemas.microsoft.com/ink/2010/main" type="inkWord" rotatedBoundingBox="12574,12328 16972,12159 17003,12965 12605,13134">
                  <msink:destinationLink direction="with" ref="{082C94CE-7285-44AC-9F11-3D9C47EE3842}"/>
                </msink:context>
              </emma:interpretation>
              <emma:one-of disjunction-type="recognition" id="oneOf7">
                <emma:interpretation id="interp7" emma:lang="" emma:confidence="1">
                  <emma:literal/>
                </emma:interpretation>
              </emma:one-of>
            </emma:emma>
          </inkml:annotationXML>
          <inkml:trace contextRef="#ctx0" brushRef="#br0" timeOffset="38650.8986">11644 1729 1153 0,'39'-24'298'15,"8"2"116"-15,18 6-310 16,-4 11-44-16,6 10 2 16,-14 13-28-16,-9 11-20 15,-12 4-19-15,-10 7 6 16,-18 1-7-16,-20 11 9 16,-10-2-4-16,-22 13 10 15,-4-8-5-15,-13 7 9 16,5-12-3-16,5 4 7 0,12-14-8 15,18 3 6-15,18-14-7 16,23 2 2-16,13-15-4 16,25-3-32-16,1-8-51 15,29-9-368-15,2-2 71 16</inkml:trace>
          <inkml:trace contextRef="#ctx0" brushRef="#br0" timeOffset="39258.818">12505 2258 1020 0,'-13'-2'378'0,"2"7"45"16,14-10-249-1,26-13-95-15,17-9-35 0,38-16-3 16,15-17-28-16,32-21-5 16,-4 0-7-16,4-18 5 15,-27 10-6-15,-20 6 5 32,-38 25-2-32,-22 17 0 0,-24 28-6 0,-19 23 7 15,-9 19-7-15,-13 20 4 16,1 5-3-16,-4 15 5 15,13-4-4-15,5 7 6 16,20-16-5-16,4 4 7 16,10-13-3-16,8 5-443 0,-11-16 150 15</inkml:trace>
          <inkml:trace contextRef="#ctx0" brushRef="#br0" timeOffset="40032.9875">14099 1677 1028 0,'12'-19'404'0,"-6"-3"97"16,-11 8-280-16,-6 9-29 16,-8 8-56-16,-11 13-49 15,-2 6-65-15,4 8-18 16,6 1 3-16,5-3-9 15,17-2 6-15,17-5-7 0,5-7 7 16,17-1-5-16,12-1 7 16,-1-6-5-16,-2 4 4 15,4 8-7-15,-13 4 3 16,-9 13-6-16,-11 3 2 16,-13 3-8-16,-9-5 5 0,-10-2-5 15,-6-12 7-15,-12-5-3 16,-3-1 9-16,-13-6-5 15,-7-1 10-15,-7-1-7 16,-1-3 7-16,-3-5-5 16,13-5 7-16,4-4-42 15,10-6-50-15,9-19 152 16,18-3-586-16,6-18 190 16</inkml:trace>
          <inkml:trace contextRef="#ctx0" brushRef="#br0" timeOffset="40251.3938">14137 1559 1178 0,'27'-23'360'0,"7"7"102"15,7 4-338-15,12 1-21 16,1 6-34-16,16 7-33 0,3-7-27 16,11 10-42-16,-5-4-61 15,17 12-375-15,-15-3 69 16</inkml:trace>
          <inkml:trace contextRef="#ctx0" brushRef="#br0" timeOffset="40526.7614">15058 1831 1193 0,'-15'18'349'15,"14"-10"89"-15,20-6-282 16,15-9-79-16,36-16-4 16,16-7-6-16,42-22-22 15,5-5-30-15,20-11-9 16,-25 9 1-16,-8 1-6 16,-51 14 4-16,-23 13-7 15,-38 23-2-15,-26 16-6 16,-24 17 5-16,-16 20-6 15,-6 12 8-15,-4 13-1 16,15-4 5-16,7 9-4 16,24-7 5-16,12 8-3 15,15-14 14 1,11-4-116-16,12 5-374 0,-3 6 96 0</inkml:trace>
        </inkml:traceGroup>
      </inkml:traceGroup>
    </inkml:traceGroup>
    <inkml:traceGroup>
      <inkml:annotationXML>
        <emma:emma xmlns:emma="http://www.w3.org/2003/04/emma" version="1.0">
          <emma:interpretation id="{CE1783CB-A98A-4A35-8DF4-CE872A357EE8}" emma:medium="tactile" emma:mode="ink">
            <msink:context xmlns:msink="http://schemas.microsoft.com/ink/2010/main" type="paragraph" rotatedBoundingBox="1593,14550 18181,13763 18276,15767 1688,16554" alignmentLevel="1"/>
          </emma:interpretation>
        </emma:emma>
      </inkml:annotationXML>
      <inkml:traceGroup>
        <inkml:annotationXML>
          <emma:emma xmlns:emma="http://www.w3.org/2003/04/emma" version="1.0">
            <emma:interpretation id="{E14873E5-9970-419C-A7AB-015436E3CE5E}" emma:medium="tactile" emma:mode="ink">
              <msink:context xmlns:msink="http://schemas.microsoft.com/ink/2010/main" type="line" rotatedBoundingBox="1593,14550 18181,13763 18276,15767 1688,16554"/>
            </emma:interpretation>
          </emma:emma>
        </inkml:annotationXML>
        <inkml:traceGroup>
          <inkml:annotationXML>
            <emma:emma xmlns:emma="http://www.w3.org/2003/04/emma" version="1.0">
              <emma:interpretation id="{7AAFB03B-0B22-41E2-83A1-7EF4F7083EED}" emma:medium="tactile" emma:mode="ink">
                <msink:context xmlns:msink="http://schemas.microsoft.com/ink/2010/main" type="inkWord" rotatedBoundingBox="1593,14550 3905,14440 3991,16251 1679,16361">
                  <msink:destinationLink direction="with" ref="{6DDF10C9-1D96-4BA3-97F9-7160AF12B8C3}"/>
                </msink:context>
              </emma:interpretation>
              <emma:one-of disjunction-type="recognition" id="oneOf8">
                <emma:interpretation id="interp8" emma:lang="" emma:confidence="1">
                  <emma:literal/>
                </emma:interpretation>
              </emma:one-of>
            </emma:emma>
          </inkml:annotationXML>
          <inkml:trace contextRef="#ctx0" brushRef="#br0" timeOffset="54475.6693">1159 5192 1149 0,'-5'-15'293'0,"28"-17"103"16,13-7-326-16,25-26-17 15,14-6-21-15,31-22 8 16,-4-4-25-16,11-13 0 15,-15 12-14-15,-12 6 6 0,-33 25-3 16,-20 28 0 0,-27 30-2-16,-29 28 8 0,-11 22-8 15,-8 23 8-15,-10 9-3 16,-5 13 3-16,14-8-9 16,0 3 8-16,8-19-10 15,14-2 9-15,13-11-8 16,11-2 5-16,11-13-6 0,11-3-57 15,7-14 45-15,15-4-414 16,3-14 93-16</inkml:trace>
          <inkml:trace contextRef="#ctx0" brushRef="#br0" timeOffset="54759.7021">2859 4360 801 0,'-21'32'339'0,"-10"14"18"16,0 7-195-16,-3 10-61 16,7-3-47-16,6 0 1 0,8-6-27 15,5-9-3-15,6-12-19 16,4 1 3-1,-1-8-7-15,-1 1 89 0,2 1-480 16,-2 6 190-16</inkml:trace>
          <inkml:trace contextRef="#ctx0" brushRef="#br0" timeOffset="54956.8498">2493 4598 1172 0,'-20'-13'423'15,"10"8"35"-15,6 10-298 16,5 10-99-16,17 3-25 16,5 3-34-16,24-3 9 15,14-5-7-15,17-12 7 16,-2-6-9-16,12-3-38 16,-18 0-58-16,-9 10-373 15,-28 3 61-15</inkml:trace>
          <inkml:trace contextRef="#ctx0" brushRef="#br0" timeOffset="58273.2012">1879 3813 664 0,'-32'-11'436'0,"-5"6"-74"0,-4 5-72 16,-6 16-241-16,3 4-21 0,-14 15-17 16,1 7 0-16,-13 15-10 15,1-2 5-15,-20 23-5 16,6-3 14-16,-11 19 10 16,5 3 9-16,-9 38-6 15,20-10 4-15,2 29-14 16,19-10-10-16,25 10-8 15,27-30 6-15,39-4-6 16,33-34 7-16,46-12-33 16,25-28 433-16,31-3-815 15,6-22 388-15</inkml:trace>
          <inkml:trace contextRef="#ctx0" brushRef="#br0" timeOffset="57977.4798">1857 3800 267 0,'6'-23'129'16,"-2"9"-7"-16,-4 7-72 15,-9 12-148-15,6 13 18 16</inkml:trace>
        </inkml:traceGroup>
        <inkml:traceGroup>
          <inkml:annotationXML>
            <emma:emma xmlns:emma="http://www.w3.org/2003/04/emma" version="1.0">
              <emma:interpretation id="{8DFD9340-BD68-46D9-926D-3030291CC8C3}" emma:medium="tactile" emma:mode="ink">
                <msink:context xmlns:msink="http://schemas.microsoft.com/ink/2010/main" type="inkWord" rotatedBoundingBox="4749,14666 6972,14561 7055,16299 4832,16405">
                  <msink:destinationLink direction="with" ref="{6DDF10C9-1D96-4BA3-97F9-7160AF12B8C3}"/>
                </msink:context>
              </emma:interpretation>
              <emma:one-of disjunction-type="recognition" id="oneOf9">
                <emma:interpretation id="interp9" emma:lang="" emma:confidence="1">
                  <emma:literal/>
                </emma:interpretation>
              </emma:one-of>
            </emma:emma>
          </inkml:annotationXML>
          <inkml:trace contextRef="#ctx0" brushRef="#br0" timeOffset="55957.4621">3829 4006 1106 0,'-13'-29'320'0,"13"11"74"15,8 8-313-15,10 4-18 16,13 4-31-16,22-3-14 15,9 2-4-15,19 0-12 16,3-2 4-16,12-1-5 16,-16-3-2-16,4 3 296 15,-8 1-701-15,-3 0 325 16</inkml:trace>
          <inkml:trace contextRef="#ctx0" brushRef="#br0" timeOffset="55541.4809">4160 4274 1203 0,'-5'5'332'0,"-13"17"81"0,-3 19-339 0,-10 19-32 15,-1 13-23-15,-9 16-6 16,9-9 1-16,-2 6-10 16,10-13 5-16,4-7-8 15,10-19 5-15,7-5-12 16,10-24-11-16,7-11 409 15,11-12-816-15,5-13 391 16</inkml:trace>
          <inkml:trace contextRef="#ctx0" brushRef="#br0" timeOffset="55718.1187">4413 4198 860 0,'5'11'331'0,"-18"26"6"15,-8 10-182-15,1 10-137 0,1-3-4 16,-1 4-4-16,9-8 4 16,5 9-7-16,2-9 0 15,3 3-5-15,-1-9 2 16,-1-7-5-16,-5-7 6 16,-4-3-16-16,-2-11 51 15,-2 2-394-15,-2-13 137 16</inkml:trace>
          <inkml:trace contextRef="#ctx0" brushRef="#br0" timeOffset="56449.1964">4966 4979 907 0,'23'-32'357'0,"-9"-4"39"15,-14 9-224-15,-16-4-41 16,-16 11-40-16,-25 2-23 16,-10 7-23-16,-15 10-21 15,6 12-16-15,1 13-12 16,18 12 9-16,10 17-7 0,18 3 8 16,16 7-3-16,13-6 10 15,21-4-4-15,16-19 10 16,35-13-4-1,9-18 3-15,27-17-5 0,1-17 4 16,3-18 6-16,-24-1 10 16,-14-10-4-16,-36 7 5 0,-19-1-10 15,-24 14-9-15,-24 1-35 16,-18 13-34-16,-24 5-98 16,-7 11 7-1,-2 20-351-15,14 11 50 0</inkml:trace>
          <inkml:trace contextRef="#ctx0" brushRef="#br0" timeOffset="56758.9774">5401 4347 1311 0,'-21'-10'347'0,"-17"26"87"15,-10 26-366-15,-17 31-44 16,-3 13-14-16,-18 21-9 16,0 0 8-16,-12 18-9 0,8-14 5 15,-4 9-6-15,17-15 6 16,8 2 1 0,25-24-35-16,5-5-58 0,24-17-354 15,9-10-4-15,17-19-176 16</inkml:trace>
          <inkml:trace contextRef="#ctx0" brushRef="#br0" timeOffset="57417.6353">5895 3854 1128 0,'10'29'234'0,"10"23"108"16,6 3-331-16,3 16-11 0,-2-3 5 15,1 13-7-15,-9-6 4 16,-10 18 3-16,-13-3 10 16,-23 32 0-16,-14-7 8 15,-37 20-6-15,-17-2-3 16,-43 19-33-16,3-22-312 16,-35 11-34-16,17-27-114 0</inkml:trace>
        </inkml:traceGroup>
        <inkml:traceGroup>
          <inkml:annotationXML>
            <emma:emma xmlns:emma="http://www.w3.org/2003/04/emma" version="1.0">
              <emma:interpretation id="{36417D79-D15C-405F-B868-0AF677A4F6B9}" emma:medium="tactile" emma:mode="ink">
                <msink:context xmlns:msink="http://schemas.microsoft.com/ink/2010/main" type="inkWord" rotatedBoundingBox="8664,15216 9681,15168 9697,15505 8680,15553">
                  <msink:destinationLink direction="with" ref="{6DDF10C9-1D96-4BA3-97F9-7160AF12B8C3}"/>
                </msink:context>
              </emma:interpretation>
              <emma:one-of disjunction-type="recognition" id="oneOf10">
                <emma:interpretation id="interp10" emma:lang="" emma:confidence="1">
                  <emma:literal/>
                </emma:interpretation>
              </emma:one-of>
            </emma:emma>
          </inkml:annotationXML>
          <inkml:trace contextRef="#ctx0" brushRef="#br0" timeOffset="58790.7321">7764 4478 1221 0,'-18'10'314'0,"2"-2"98"16,16 2-350-16,28-5-19 15,15-7-20-15,37-8 9 16,14-1-16-16,26-1 3 16,-7 6-14-16,6 11 5 15,-30 9-11-15,-6 9-2 16,-33 8-48-16,-18 8-379 16,-23-5 102-16</inkml:trace>
          <inkml:trace contextRef="#ctx0" brushRef="#br0" timeOffset="59060.5367">7985 4674 1040 0,'0'18'319'16,"27"0"61"-16,9-5-261 0,22-3-67 16,14-4-17-1,23-1 3-15,3-3-14 0,15 1-6 16,-14 2-56-16,3 3-364 15,-26-2 109-15</inkml:trace>
        </inkml:traceGroup>
        <inkml:traceGroup>
          <inkml:annotationXML>
            <emma:emma xmlns:emma="http://www.w3.org/2003/04/emma" version="1.0">
              <emma:interpretation id="{D1A95C5D-17A6-4050-B92A-9230D5D99A52}" emma:medium="tactile" emma:mode="ink">
                <msink:context xmlns:msink="http://schemas.microsoft.com/ink/2010/main" type="inkWord" rotatedBoundingBox="11354,14572 16465,14329 16522,15532 11411,15774">
                  <msink:destinationLink direction="with" ref="{6DDF10C9-1D96-4BA3-97F9-7160AF12B8C3}"/>
                </msink:context>
              </emma:interpretation>
              <emma:one-of disjunction-type="recognition" id="oneOf11">
                <emma:interpretation id="interp11" emma:lang="" emma:confidence="1">
                  <emma:literal/>
                </emma:interpretation>
              </emma:one-of>
            </emma:emma>
          </inkml:annotationXML>
          <inkml:trace contextRef="#ctx0" brushRef="#br0" timeOffset="60591.051">10439 3836 1066 0,'6'0'361'15,"-14"10"34"-15,0 22-260 16,3 13-123-16,7 19-9 16,7 2-4-16,9 23 1 15,8-4 1-15,10 14 0 16,-4-13 0-16,2 11 1 16,-4-18 1-16,-1-1 6 15,-8-24 3-15,2-9 7 16,-1-17 1-16,1-18 7 15,3-7-1-15,6-15 7 16,1-10 2-16,2-22 22 16,0-13 4-16,-5-26 12 15,-9-3-6-15,-6-16-7 16,-15 10-25-16,-11-7-8 0,-12 13-21 16,-5-3-2-16,-2 22-4 15,4 7 0-15,8 25 0 16,3 7 0-16,12 17 1 15,3 2-1-15,6 8 0 16,7-4-1-16,8 2-1 16,7 3 0-16,4 1 1 15,12 4 5-15,3 5-30 0,10 5-106 16,5 4-50-16,16-4-327 16,-5-11-18-16</inkml:trace>
          <inkml:trace contextRef="#ctx0" brushRef="#br0" timeOffset="62077.3841">11462 4566 979 0,'7'19'281'0,"4"-3"86"0,4-1-271 16,6-12 15-16,3-13-9 16,20-20 16-16,9-16-19 15,23-23-6-15,6 0-34 0,0-8-15 16,-14 10-29-16,-8 9-4 16,-29 19-5-16,-6 5-3 15,-17 13-1 1,-3 11-6-16,-12 13 0 0,-3 12-2 15,-4 11 2-15,-1 19 1 16,-3 7 7-16,7 6 0 16,0-6 0-16,2 3-9 15,8-12-51-15,2-5 399 16,6-10 0-16,21-17-820 16,6-12 682-16</inkml:trace>
          <inkml:trace contextRef="#ctx0" brushRef="#br0" timeOffset="62392.771">12499 4537 1356 0,'-17'24'319'15,"-9"13"113"-15,-4 15-384 16,5 3-45-16,-1 8 1 15,10-16-1-15,6-4 0 16,9-13-7-16,9-4-55 0,3-13 404 16,5 2-779-16,-4-10 339 15</inkml:trace>
          <inkml:trace contextRef="#ctx0" brushRef="#br0" timeOffset="62994.7353">12717 4170 622 0,'0'-15'462'15,"9"4"-62"-15,2 0-60 16,18-4-182-16,5-3-42 16,12 7-8-16,1 3-36 15,11 9-17-15,-13 11-34 0,-2 4-12 16,-13 3-10-16,-10 6-1 15,-18 2 0-15,-19 6 4 16,-12 4 3-16,-16 2 6 16,-6-3 1-16,-10 1 13 15,7-6-1-15,1 6-2 16,12-1-3-16,10 6-2 16,14-2-13-16,13 8-3 15,14-13-1-15,27 1 2 16,10-7 3-16,25-11 1 15,4-15 2-15,12-9-40 16,-19-7-83-16,-10-12-389 16,-33-1 61-16</inkml:trace>
          <inkml:trace contextRef="#ctx0" brushRef="#br0" timeOffset="64754.4124">13478 4530 835 0,'-27'5'436'0,"14"-7"-24"0,8-3-125 15,13-4-212-15,16-14-16 16,12-6-20-16,14-15-15 15,7-8-19-15,13-13-1 16,-4 8 1-16,4-4 11 16,-15 11 5-16,-13 12 4 15,-19 17-1-15,-10 5 10 16,-13 14-13-16,-10 14-2 16,-6 7-4-16,-8 12 0 15,-7 9-12-15,-5 19 2 16,2-4-2-16,0 7 0 15,10-4-1-15,4 0 0 16,14-15 1-16,7-9-34 16,16-18-37-16,15-16 289 0,12-15-699 15,3-12 292-15</inkml:trace>
          <inkml:trace contextRef="#ctx0" brushRef="#br0" timeOffset="65338.0926">14404 3943 1341 0,'-1'-11'357'0,"-3"6"96"15,-2 10-387-15,-4 14-29 16,-1 2-28-16,-4 13-3 15,2-1-3-15,-1 4-1 0,2-11 1 16,7 3 0-16,4-11-3 16,7-8 0-16,12-6-2 15,18 0 0-15,3-11 2 16,11 7 0-16,-6 2 0 16,0 4-1-1,-14 11-1-15,1 10 1 0,-10-4-3 0,-3 4 1 16,-8-1 1-16,-7-1 1 15,-6-9-4-15,-8 7 0 16,-10-4 1-16,-12 5 4 16,-9-3 8-16,-15 7 20 15,2-5 5-15,-5-1 3 16,11-7-2-16,2-7-5 16,15-11-17-16,3-15-18 15,12-8-23-15,11-18-97 16,8-6 168-16,12-8-531 15,12 7 152-15</inkml:trace>
          <inkml:trace contextRef="#ctx0" brushRef="#br0" timeOffset="65642.5766">14455 4001 959 0,'24'-3'356'16,"2"-5"67"-16,10 1-199 15,1-2-70-15,8-3-14 0,-9 1-44 16,0 3-28-16,-4 0-45 15,2-2-74-15,-10 4 30 16,14-4-468-16,-6-2 105 16</inkml:trace>
          <inkml:trace contextRef="#ctx0" brushRef="#br0" timeOffset="65892.3643">14978 4316 1181 0,'4'11'276'0,"10"-11"136"15,12-11-329-15,26-13-3 16,10-10-7-16,19-18 13 15,2-8-21-15,-2-9 2 16,-20 5-10-16,-9 0 1 16,-21 12-18-16,-20 15-17 15,-6 19-21-15,-21 13 0 0,-8 20-2 16,-9 16-2-16,1 11 4 16,-1 15 1-16,8-2-3 15,2 10 1-15,15-5 1 16,3 3 1-16,6-11-4 15,4 6-115-15,2-12 63 16,-19-6-450-16,14-7 53 16</inkml:trace>
        </inkml:traceGroup>
        <inkml:traceGroup>
          <inkml:annotationXML>
            <emma:emma xmlns:emma="http://www.w3.org/2003/04/emma" version="1.0">
              <emma:interpretation id="{04A11489-2867-420D-B57D-1D13F4C510A6}" emma:medium="tactile" emma:mode="ink">
                <msink:context xmlns:msink="http://schemas.microsoft.com/ink/2010/main" type="inkWord" rotatedBoundingBox="17010,14099 18194,14043 18235,14900 17051,14956"/>
              </emma:interpretation>
              <emma:one-of disjunction-type="recognition" id="oneOf12">
                <emma:interpretation id="interp12" emma:lang="" emma:confidence="0">
                  <emma:literal>=</emma:literal>
                </emma:interpretation>
                <emma:interpretation id="interp13" emma:lang="" emma:confidence="0">
                  <emma:literal>1</emma:literal>
                </emma:interpretation>
                <emma:interpretation id="interp14" emma:lang="" emma:confidence="0">
                  <emma:literal>*</emma:literal>
                </emma:interpretation>
                <emma:interpretation id="interp15" emma:lang="" emma:confidence="0">
                  <emma:literal>&lt;</emma:literal>
                </emma:interpretation>
                <emma:interpretation id="interp16" emma:lang="" emma:confidence="0">
                  <emma:literal>#</emma:literal>
                </emma:interpretation>
              </emma:one-of>
            </emma:emma>
          </inkml:annotationXML>
          <inkml:trace contextRef="#ctx0" brushRef="#br0" timeOffset="250847.9625">16255 4103 664 0,'-102'103'330'0,"69"-90"8"16,28-25-180-16,33-15-29 15,19-14-69-15,33-19-10 16,10 2-30-16,17-9 13 16,-12 12-18-16,10 3 9 15,-19 15-17-15,14-2 8 16,-10 7-18-16,9-4-19 15,-10 2-49-15,-8 9-294 16,-19 8 54-16</inkml:trace>
          <inkml:trace contextRef="#ctx0" brushRef="#br0" timeOffset="250484.3072">16182 3824 350 0,'-15'0'295'0,"2"0"-6"15,4-3-76-15,-1-2-7 16,0 0-76-16,7 4-8 16,1-1-60-16,4 4-8 15,1 1-35-15,7 2 0 16,5-2-27-16,14-3 8 15,11-6-6-15,25-12 15 16,10-6-9-16,17-12 12 16,-4-3-7-16,14-10 10 15,-45 17-3 1,0 1-11-16,50-40 10 0,-21 6-13 16,-13 6 12-16,-25 14-11 15,-38 19 8-15,-10 21-18 16,-15 8-2-16,-2 10-18 15,-14 13 42-15,-5 8-289 16,-8 15-77-16,9 3-22 16</inkml:trace>
        </inkml:traceGroup>
      </inkml:traceGroup>
    </inkml:traceGroup>
    <inkml:traceGroup>
      <inkml:annotationXML>
        <emma:emma xmlns:emma="http://www.w3.org/2003/04/emma" version="1.0">
          <emma:interpretation id="{26C07BA5-B5A7-4FAC-9BC4-6F8BA5EB6B79}" emma:medium="tactile" emma:mode="ink">
            <msink:context xmlns:msink="http://schemas.microsoft.com/ink/2010/main" type="paragraph" rotatedBoundingBox="1147,16621 11281,15604 11395,16744 1262,17761" alignmentLevel="1"/>
          </emma:interpretation>
        </emma:emma>
      </inkml:annotationXML>
      <inkml:traceGroup>
        <inkml:annotationXML>
          <emma:emma xmlns:emma="http://www.w3.org/2003/04/emma" version="1.0">
            <emma:interpretation id="{0AE4F012-C038-481D-895D-E6CDE5F430EB}" emma:medium="tactile" emma:mode="ink">
              <msink:context xmlns:msink="http://schemas.microsoft.com/ink/2010/main" type="line" rotatedBoundingBox="1147,16621 11281,15604 11395,16744 1262,17761"/>
            </emma:interpretation>
          </emma:emma>
        </inkml:annotationXML>
        <inkml:traceGroup>
          <inkml:annotationXML>
            <emma:emma xmlns:emma="http://www.w3.org/2003/04/emma" version="1.0">
              <emma:interpretation id="{683FE393-CF97-4821-95C6-E6CEDA40C5D0}" emma:medium="tactile" emma:mode="ink">
                <msink:context xmlns:msink="http://schemas.microsoft.com/ink/2010/main" type="inkWord" rotatedBoundingBox="1158,16726 3506,16490 3610,17525 1262,17761"/>
              </emma:interpretation>
              <emma:one-of disjunction-type="recognition" id="oneOf13">
                <emma:interpretation id="interp17" emma:lang="" emma:confidence="1">
                  <emma:literal/>
                </emma:interpretation>
              </emma:one-of>
            </emma:emma>
          </inkml:annotationXML>
          <inkml:trace contextRef="#ctx0" brushRef="#br0" timeOffset="84722.8312">720 6637 784 0,'-10'-10'371'0,"-6"-6"9"16,-2 5-169-16,-3 1-101 15,1 5-46-15,-4-3-5 16,3 5-36-16,-5-2-4 15,5 5-20-15,-2-2 7 16,2 7-11-16,-5 11 7 0,5 10-8 16,-8 10 9-16,0 9-10 15,-2 6 9-15,8-1-8 0,4 8 8 16,12-11-8 0,14-3 8-16,9-3-8 15,16-17 10-15,7-18-8 0,18-18 12 16,2-19-8-16,9-20 13 15,-5-12-11-15,2-13 10 16,-18 8-10-16,-7 5 8 16,-20 16-10-16,-10 16 7 15,-14 19-11-15,-7 25 5 16,-5 13-9-16,-2 15 8 16,5 3-8-16,5-1 12 15,9-9-7-15,12-11 10 16,10-16-9-16,14-19 11 15,4-6-10-15,16-14 10 16,-4-5-9-16,6 3 8 16,-12 9-12-16,-2 12 8 15,-19 15-12-15,-2 19 7 0,-12 2-11 16,-4 6 13-16,-5 2-9 16,4-4 13-16,-4-12-7 15,3-2 12-15,-2-11-9 16,0-9 13-16,0-11-9 15,-6-3 22-15,-3-8-2 16,-5-7 23-16,-4-3-11 16,-6-1 15-16,3 6-24 15,2 5 1-15,5 12-23 16,7 9 5-16,8 7-17 0,9 1 10 16,8 1-12-16,15-6 8 15,7-4-7-15,9-9 12 16,2-5-2-16,5-8-69 15,-13 2-51-15,-4 1-345 16,-16 9 22-16</inkml:trace>
          <inkml:trace contextRef="#ctx0" brushRef="#br0" timeOffset="84985.1283">1818 6225 998 0,'-5'-11'327'15,"-6"19"42"-15,-1 18-284 16,-6 17-26-16,1 8-51 16,0 7 5-16,6-3-11 15,5-3 8-15,9-16-12 16,5-5 9-16,6-15-11 15,3-10-11-15,-6-9-23 16,5-2-335-16,-1-9 86 0</inkml:trace>
          <inkml:trace contextRef="#ctx0" brushRef="#br0" timeOffset="85925.7515">1811 5944 1071 0,'-11'-11'243'0,"3"-2"100"16,3-2-325-16,10-2 5 15,6-1-23-15,10-3-336 16,5 6 106-16</inkml:trace>
          <inkml:trace contextRef="#ctx0" brushRef="#br0" timeOffset="85620.6809">2034 5811 1062 0,'-7'-3'286'0,"-6"29"72"16,-3 24-305-16,-2 27-27 15,3 0-26-15,1 14 9 16,7-14-9-16,4-3 8 16,8-17-10-16,1 0 8 15,6-18-9-15,-2-2 10 0,-4-14-9 16,-1-6 8-1,-2-8-7-15,-3-13 11 0,-1-7-9 16,-1-12 9-16,-3-8-8 16,2-9 7-16,0 1-10 15,4-3 5-15,2 13-10 16,7 8 7-16,5 11-9 16,6 10 7-16,3 8-6 15,12-5 9-15,3-1-7 16,13-12 8-16,1-11-7 0,12-12 10 15,-11-14-7-15,-2-13 9 16,-18-3-9-16,-5-10 11 16,-19 7-6-16,-6 9 12 15,-10 20-6-15,-10 14 8 16,-9 25-12-16,-14 32 3 16,-1 17-10-16,-2 19 5 15,8 0-9-15,9 1 11 16,22-15-9-16,11-13 8 15,16-20-9-15,17-12 9 16,6-7-7-16,7-24 11 16,-4-6-10-16,0-5 11 15,-14 7-11-15,-7 6 5 16,-13 18-12-16,-9 20 8 16,-12 17-10-16,-13 20 13 15,-1 0-5-15,-6 9 15 16,9-12-8-16,3-12 11 0,10-18-13 15,4-8 9-15,9-13-10 16,-5-11-12-16,-2-9 376 16,-9-8-758-16,-32-1 360 15</inkml:trace>
        </inkml:traceGroup>
        <inkml:traceGroup>
          <inkml:annotationXML>
            <emma:emma xmlns:emma="http://www.w3.org/2003/04/emma" version="1.0">
              <emma:interpretation id="{41AA9667-2FA8-482F-983A-47794BCB6ADA}" emma:medium="tactile" emma:mode="ink">
                <msink:context xmlns:msink="http://schemas.microsoft.com/ink/2010/main" type="inkWord" rotatedBoundingBox="3813,16457 7854,16052 7932,16828 3891,17234">
                  <msink:destinationLink direction="with" ref="{6DDF10C9-1D96-4BA3-97F9-7160AF12B8C3}"/>
                </msink:context>
              </emma:interpretation>
              <emma:one-of disjunction-type="recognition" id="oneOf14">
                <emma:interpretation id="interp18" emma:lang="" emma:confidence="1">
                  <emma:literal/>
                </emma:interpretation>
              </emma:one-of>
            </emma:emma>
          </inkml:annotationXML>
          <inkml:trace contextRef="#ctx0" brushRef="#br0" timeOffset="86541.8275">2935 5983 980 0,'17'-16'302'0,"-8"14"47"16,1 22-274-16,-5 17-37 15,-2 5-33-15,-8 17 13 0,0-2-7 16,-6 6 8-16,3-10-3 16,3 2-2-16,5-14-14 15,7-7 8-15,6-21-9 16,9-16 1-16,1-17 1 16,9-15 9-16,1-9-8 15,-6-10 7-15,-4 12-9 16,-2 10 5-16,-8 22-9 15,-5 15 7-15,0 21-8 16,-4 11 9-16,-8 4-7 0,4-4 11 16,0-9-10-16,2-6 11 15,5-12-11-15,4-8 13 16,2-15-9-16,10-10 10 16,3-9-8-16,8-11 8 15,0 6-12-15,5 0 7 16,-7 19-11-16,-3 15 3 15,-9 9-7-15,-4 14 7 16,-10 7-6-16,1 1 9 16,-2-6-4-16,3-2 8 15,2-9-7-15,4-11 8 16,1-8-7-16,1-11-26 16,-3 1-356-16,-3-8 108 15</inkml:trace>
          <inkml:trace contextRef="#ctx0" brushRef="#br0" timeOffset="87335.7252">3714 6196 980 0,'8'-3'268'15,"-6"-4"82"-15,4-4-276 16,4-7-30-16,3-2-19 16,3-10 2-16,0 0-24 0,-1 1 6 15,-7 6-11-15,-3 4 11 16,-8 13-7-16,-2 10 12 15,-5 11-10-15,2 13 10 16,-2 7-11-16,2 11 6 16,3-1-12-16,7-1 9 15,9-13-11-15,4-7 10 16,12-17-8-16,14-22 11 16,3-13-7-16,9-15 9 15,4-14-8-15,1-21 7 16,-9-2-9-16,-2-15 7 15,-16 2-8-15,-10 6 8 16,-18 27-8-16,-8 16 13 16,-12 33-7-16,-9 32 9 15,-4 19-6-15,0 20 10 16,4 8-14-16,5 9 8 16,12-14-10-16,11 0 5 0,6-18-9 15,8-1 9-15,2-10-10 16,5-6 10-16,-4-9-9 15,6 4 8-15,-7-8-8 16,3-4 8-16,-7-3-10 16,-2 2 10-16,-6-12-6 15,-3-7 11-15,-1-9-8 16,1-13 9-16,0-10-9 0,1-9 6 16,-3-2-10-16,-2 5 8 15,-3 16-6-15,-2 12 9 16,-1 22-8-16,3 17 7 15,0 7-11-15,9 6 6 16,3-1-10-16,10-3 9 16,3-9-8-16,13-7 10 15,-3-7-10-15,10-6 10 16,-4-16-7-16,2-4 10 16,-8-2-11-16,0-6 11 15,-10 4-9-15,-4 8 7 16,-10 6-10-16,-2 5 11 15,-5 2-11-15,-3 3 8 16,1 6-10-16,4 7 9 16,-1 7-11-16,4 10 11 15,2 6-9-15,-1 0 10 0,4-9-8 16,1 1 9 0,4-5-10-16,3-5 9 0,1-2-7 15,0-7-33-15,-4-5-11 16,-4-4-361-16,-2-8 79 15</inkml:trace>
          <inkml:trace contextRef="#ctx0" brushRef="#br0" timeOffset="87782.144">4600 5808 1102 0,'-17'-10'349'0,"11"7"53"0,6 8-292 15,1 3-71-15,12 2-14 16,9 1-29-16,7-1 8 15,5-4-25-15,13-2-44 16,-3-6-21-16,6-1-83 16,0-2-10-16,2-2 19 15,-13 3 45-15,-2-3 78 16,-16 2 104-16,-11 8 47 16,-12 7 13-16,-10 13 38 15,-8 8-58-15,-4 6-4 16,1-1-40-16,0 4-6 15,10-12-37-15,4-4 1 0,5-11-18 16,6-3 7-16,3-12-10 16,9-6 10-16,6-5-9 15,9 2 10-15,4-2-11 16,7 0 7-16,-3 8-12 16,4 8 9-16,-12 7-11 15,-3 9 9-15,-13 4-9 16,-6 3 11-16,-6-3-9 15,-7 1 11-15,-7-11-4 16,-8 3 14-16,0 1-11 0,-12-8 10 16,6-4-16-16,-3-6 53 15,6-1-479-15,1-13 169 16</inkml:trace>
          <inkml:trace contextRef="#ctx0" brushRef="#br0" timeOffset="88357.8613">5373 5849 1057 0,'-10'1'232'0,"-11"9"110"15,2 11-311-15,-7 15 4 16,2 3-10-16,-1 14 8 16,12-4-19-16,10 0 3 15,6-14-16-15,15-7 8 0,8-18-10 16,21-14 11-1,7-15-9-15,19-20 9 0,-5-8-8 16,10-21 6-16,-17-2-9 16,-6-11 8-16,-19 8-9 15,-13 8 10-15,-20 25-4 16,-14 18 14-16,-12 29-4 16,-14 20 20-16,-1 11-4 0,-1 10 15 15,12 3-13-15,7-4 4 16,16-10-19-16,13-1 2 15,12-12-18-15,12-3 6 16,4-6-9-16,15-9 9 16,-7-6-12-16,9-5 6 15,-10-6-7-15,0-4 7 16,-15 2-8-16,-2-4 13 16,-7 4-9-16,-2-5 10 15,-2-3-7-15,7-10 7 16,-2 0-9-16,5-5 9 15,-5 4-9-15,-5 6 7 16,-8 10-7-16,-10 14 7 16,-7 15-8-16,-12 15 7 15,-4 6-5-15,-1 13 10 16,7-2-8-16,6-1 10 0,8-12-9 16,13-4 7-1,5-12-11-15,15-11 10 0,2-10-8 16,14-11-38-16,-3-5-23 15,-2-5-366-15,-13 0 69 16</inkml:trace>
          <inkml:trace contextRef="#ctx0" brushRef="#br0" timeOffset="88736.3466">6966 5785 907 0,'-11'2'311'16,"-19"6"47"-16,-15 4-181 15,-2 0-103-15,-8 5 35 16,9 1-3-16,6-5 10 16,12-2-37-16,7-3-9 15,11-2-40-15,9-2-6 16,-1-1-30-16,14-3 9 15,5-2-8-15,9-9 9 16,5-2-8-16,13-2 11 16,0 4-8-16,1 0 6 15,-4 7-7-15,-7 9 5 0,-15 5-8 16,-7 3 6-16,-12 6-7 16,-8 6 7-16,-7 1-5 15,-8 6 8-15,1-1-3 16,-9 5 10-16,1-7-8 15,-4-2 11-15,2-5-22 16,-12-9 209-16,7-10-681 16,-9-6 280-16</inkml:trace>
        </inkml:traceGroup>
        <inkml:traceGroup>
          <inkml:annotationXML>
            <emma:emma xmlns:emma="http://www.w3.org/2003/04/emma" version="1.0">
              <emma:interpretation id="{0FB9303A-DC41-4C9F-B265-2E5E717E3F87}" emma:medium="tactile" emma:mode="ink">
                <msink:context xmlns:msink="http://schemas.microsoft.com/ink/2010/main" type="inkWord" rotatedBoundingBox="8410,15892 11281,15604 11386,16655 8515,16943">
                  <msink:destinationLink direction="with" ref="{6DDF10C9-1D96-4BA3-97F9-7160AF12B8C3}"/>
                </msink:context>
              </emma:interpretation>
              <emma:one-of disjunction-type="recognition" id="oneOf15">
                <emma:interpretation id="interp19" emma:lang="" emma:confidence="1">
                  <emma:literal/>
                </emma:interpretation>
              </emma:one-of>
            </emma:emma>
          </inkml:annotationXML>
          <inkml:trace contextRef="#ctx0" brushRef="#br0" timeOffset="89595.0006">7587 5756 832 0,'8'-57'270'0,"-1"6"97"0,-1 18-208 16,1 9 5-16,-7 14-33 15,-3 23-15-15,-4 19-61 16,1 14-24-16,-1 11-36 15,2 22 8-15,2-3-5 16,0 7 9-16,1-15-9 0,-1-6 8 16,3-20-8-16,0-14 9 15,1-19-7-15,8-12 16 16,4-8-8-16,9-38 10 16,7-13-10-16,9-33 6 15,-1-9-14-15,-4-5 7 16,-11 20-10-16,-7 18 8 15,-12 37-10-15,-5 24 3 16,-6 15-12-16,-1 19 10 16,-1 7-10-16,8 6 10 15,4-3-4-15,12-1 13 16,8-9-8-16,16-17 11 16,5-19-6-16,23-22 10 15,1-13-9-15,7-15 9 0,-10 7-11 16,-8-1 7-16,-25 18-10 15,-15 17 1 1,-14 20-13-16,-23 22 2 0,-12 21-8 16,-14 24 13-16,2 6 1 15,-5 9 27-15,12-8 4 16,12 1 10-16,22-20-13 16,15-7 8-16,12-23-22 15,22-17 3-15,7-20-9 0,19-20-2 16,-1-12-25-16,14-14-12 15,-9 6-10-15,-12 1 8 16,-22 20-2-16,-18 14 22 16,-20 23 11-16,-16 19 15 15,-10 12-2-15,-5 7 21 16,4 1-2-16,1 2 15 16,9-14-20-16,14-3 5 15,6-12-18-15,11-14 7 16,9-13-40-16,3-8 116 15,6-1-540-15,12-7 186 16</inkml:trace>
          <inkml:trace contextRef="#ctx0" brushRef="#br0" timeOffset="91032.6275">8745 5051 1272 0,'-27'-8'377'0,"12"1"67"0,15 4-349 16,11 1-145-16,15 4-386 15,2-1 81-15</inkml:trace>
          <inkml:trace contextRef="#ctx0" brushRef="#br0" timeOffset="90199.4889">9011 5362 1115 0,'4'-5'340'15,"-21"13"55"-15,-5 18-297 16,-8 12-72-16,1 7-24 16,-3 15 8-16,7-3-7 15,4 8 6-15,12-2-10 0,4 8 8 16,5-12-8 0,5 4 4-16,1-19-5 15,7-13 4-15,5-22-8 0,18-23 5 16,4-24-9-16,22-23-20 15,4-17-13 1,17-23 1-16,-15 1-6 0,-1-7 13 16,-22 21 19-16,-13 16 22 15,-22 29 3-15,-15 24 19 16,-11 26-3-16,-7 19 21 16,-4 9-5-16,-2 12 16 15,1-4-12-15,9 9 18 16,4-12-23-16,9 8 4 15,6-1-23-15,11 6 5 16,-1-3-23-16,3 5 9 16,-2-7-12-16,0 4 10 15,-6-11-12-15,0-7 11 0,-3-13-12 16,-6-7 12-16,-2-11-9 16,-10-8 3-16,-5-10-38 15,-18-13-36-15,-7-10-26 16,-14-13-8-16,4 1-1 15,-11-4 34-15,13 11 40 16,4 9 25-16,16 12 21 16,8 7 22-16,18 10-2 0,11 5 7 15,12-1-9-15,14 3 2 16,8-4-21-16,20 0 6 16,3-4-7-16,15 3 8 15,-7-1-25-15,3 2-391 16,-11 0 128-16</inkml:trace>
          <inkml:trace contextRef="#ctx0" brushRef="#br0" timeOffset="90720.9175">9469 5721 511 0,'-2'6'446'0,"4"7"-102"15,1-5-13-15,5 0-266 16,7-5-35-16,12-3 12 15,9-6-24-15,13-7 3 0,4-6-11 16,7-9 5 0,-8-3-14-16,-8-5 14 0,-18 4-1 15,-12-4 27-15,-14 9-4 16,-13 4 10-16,-6 12-15 16,-9 7 6-16,-3 17-31 15,-6 22 7-15,2 7-11 16,-1 18 11-16,10 1-9 15,6 4 12-15,17-11-9 0,15-4 9 16,15-18-11-16,25-10 7 16,11-21-12-16,9-19 9 15,-1-13-9-15,7-19 9 16,-17-5-10-16,1-18 10 16,-10-2-12-16,-5-19 13 15,-19 10 7-15,-15 6 20 16,-17 21-11-16,-13 20 8 15,-13 36-11-15,-12 26-6 16,5 14-21-16,-9 21 11 16,11 10-11-16,9 10 8 15,16-11-12-15,13 6 12 16,18-15-9-16,17-3 9 16,7-20-7-16,18-9 10 15,2-19-9-15,8-9 9 0,-10-9 1 16,-11-9-117-16,-31 2-370 15,-27-15 89-15</inkml:trace>
        </inkml:traceGroup>
      </inkml:traceGroup>
    </inkml:traceGroup>
    <inkml:traceGroup>
      <inkml:annotationXML>
        <emma:emma xmlns:emma="http://www.w3.org/2003/04/emma" version="1.0">
          <emma:interpretation id="{F36F92A3-293C-4B0B-9EC9-46A9BB9B04E4}" emma:medium="tactile" emma:mode="ink">
            <msink:context xmlns:msink="http://schemas.microsoft.com/ink/2010/main" type="paragraph" rotatedBoundingBox="3498,17505 20142,16322 20248,17820 3604,19003" alignmentLevel="2"/>
          </emma:interpretation>
        </emma:emma>
      </inkml:annotationXML>
      <inkml:traceGroup>
        <inkml:annotationXML>
          <emma:emma xmlns:emma="http://www.w3.org/2003/04/emma" version="1.0">
            <emma:interpretation id="{566AA082-2F99-41E9-ABE5-EACAB4615F72}" emma:medium="tactile" emma:mode="ink">
              <msink:context xmlns:msink="http://schemas.microsoft.com/ink/2010/main" type="line" rotatedBoundingBox="3498,17505 20142,16322 20248,17820 3604,19003"/>
            </emma:interpretation>
          </emma:emma>
        </inkml:annotationXML>
        <inkml:traceGroup>
          <inkml:annotationXML>
            <emma:emma xmlns:emma="http://www.w3.org/2003/04/emma" version="1.0">
              <emma:interpretation id="{E16BD0AE-512A-4578-897E-670C8B5D374B}" emma:medium="tactile" emma:mode="ink">
                <msink:context xmlns:msink="http://schemas.microsoft.com/ink/2010/main" type="inkWord" rotatedBoundingBox="3511,17691 9188,17287 9269,18429 3592,18833"/>
              </emma:interpretation>
              <emma:one-of disjunction-type="recognition" id="oneOf16">
                <emma:interpretation id="interp20" emma:lang="" emma:confidence="1">
                  <emma:literal/>
                </emma:interpretation>
              </emma:one-of>
            </emma:emma>
          </inkml:annotationXML>
          <inkml:trace contextRef="#ctx0" brushRef="#br0" timeOffset="96931.2602">2945 7571 937 0,'2'-32'334'0,"-5"-2"51"0,-2-10-172 16,0 2-103-16,-7 1 7 16,-5 7-26-16,-11 16-15 15,-6 17-60-15,-10 23 1 16,2 9-17-16,-3 11 9 15,9 9-8-15,5 4 10 16,15-13-16-16,9 2 9 16,14-9-10-16,12-9 9 15,14-16-10-15,15-18 13 16,8-15-9-16,15-11 10 16,-5 0-9-16,4-1 8 0,-15 17-11 15,-6 18 6-15,-21 18-13 16,-4 16 10-16,-11 11-9 15,-7 12 9-15,-6-9-6 16,4 8 15-16,-9-14-5 16,-2 5 26-16,-3-10-3 15,-1 7 13-15,-8-13-13 0,-6 3 7 16,1-7-26-16,-4-9 9 16,1-19-13-16,-2-12 10 15,3-12-14-15,3-15-8 16,8-2-18-16,15-7 9 15,15 10-11-15,17-6 12 16,11 9 8-16,15-6 14 16,5 6-8-16,17-14 7 15,-7 8-8-15,6-10 10 16,-12 0-10-16,-9-5 11 16,-22 8-8-16,-14-6 22 15,-20 15-4-15,-13 7 10 16,-12 20-14-16,-14 18 12 15,-5 27-23-15,-4 11 5 16,7 7-10-16,2 10 12 16,11-11-12-16,11-6 8 0,14-7-12 15,12-2 11-15,15-13-9 16,18-6-41-16,11-10-65 16,18-7-376-16,0-4 54 15</inkml:trace>
          <inkml:trace contextRef="#ctx0" brushRef="#br0" timeOffset="97586.1489">4030 7435 1018 0,'-18'-28'386'16,"-3"7"46"-16,-11 2-230 16,-4 11-114-16,-3 4-6 15,5 9-47-15,-3 16-7 16,14 7-24-16,5 3 6 15,9 5-12-15,9 1 12 16,8-11-13-16,13-2 11 16,5-8-8-16,22-19 11 15,9-15-11-15,18-8 11 16,1-3-12-16,2-3 11 16,-20 12-13-16,-12 7 9 15,-20 16-12-15,-10 7 7 16,-13 13-8-16,-3 1 18 0,-2 10-5 15,2-8 29-15,-1-5-5 16,7-8 13-16,6-9-15 16,10-14 8-16,11-6-25 15,9-9 8-15,0-2-18 16,10-1 9-16,-7 7-15 16,-1 2 6-16,-11 9-11 15,-6 11 8-15,-14 12-14 16,-8 2 14-16,-6 9-7 15,4 2 11-15,5-1-10 0,11-12 17 16,11-9-13-16,20-8 14 16,5-16-11-16,18-12 15 15,-2-7-13-15,4-5 11 16,-15 0-14-16,-3 7 10 16,-23 8-13-16,-5 8 10 15,-14 14-11-15,-6 7 8 16,-12 8-12-16,1 5 12 15,-2 7-9-15,-1-4 12 16,1-5-8-16,3 4 14 16,2-5-13-16,-2-1 11 15,2 1-12-15,4 3 10 16,5 2-11-16,0 1 9 16,3-3-11-16,5 1 9 15,-2 1-7-15,3-4-36 16,4-3-64-16,6 2-403 0,2-10 71 15</inkml:trace>
          <inkml:trace contextRef="#ctx0" brushRef="#br0" timeOffset="99378.2813">5660 6770 913 0,'-1'-20'373'0,"-4"8"34"15,-2 10-234-15,1 13-82 16,1 14-55-16,-2 22-1 16,3 9-39-16,-1 17 8 15,2 12-9-15,-1 14 11 16,3-10-6-16,-1 3 18 16,-1-15-8-16,4-6 12 0,-1-27-10 15,5-10 7-15,3-18-15 16,7-16 14-16,4-18-9 15,9-16 10-15,3-13-10 16,8-18 6-16,-5 8-16 16,0-1 9-16,-10 21-14 15,1 14 6-15,-11 25-12 0,1 14 8 16,-9 13-10-16,-1 12 12 16,-5 2-4-16,-3 4 12 15,0-11-10-15,3-3 12 16,0-14-12-1,3-9 11-15,5-7-11 0,8-6 14 16,0-4-11-16,7-7 14 16,1-6-11-16,4-4 10 15,-9 4-10-15,1-2 18 16,-9 9-9-16,-3 3 12 16,-6 7-7-16,1 3 6 15,-1 0-18-15,4 0 7 16,2 1-13-16,12-7 8 15,3-4-11-15,9-6 11 16,1-7-10-16,4-4 10 16,-6 4-9-16,-5 2 10 15,-12 8-9-15,-4 6 6 16,-12 9-10-16,-3 11 13 0,-3 8-4 16,-1 10 11-16,0 5-8 15,0 1 13-15,6-5-14 16,3-4 6-16,3-5-12 15,3-10 10-15,4-4-5 16,3-5-53-16,3-6-67 16,0-16-357-16,-3-9 36 15</inkml:trace>
          <inkml:trace contextRef="#ctx0" brushRef="#br0" timeOffset="99723.4016">6478 6939 1479 0,'-13'-5'364'0,"-7"10"121"16,11 3-433-16,0 5-28 16,8 3-30-16,7-1-79 15,7-4-50-15,12 5-345 16,10-3 14-16</inkml:trace>
          <inkml:trace contextRef="#ctx0" brushRef="#br0" timeOffset="99818.146">6676 7148 1073 0,'-20'24'262'0,"-7"9"103"31,1 1-307 1,3 0-1-32,7-5-17 15,6-5 8 16,10-12-24-15,10-11 3-16,4-9-25 0,12-10 10 0,7-6-8 0,11 1 6 0,-1 7-10 16,12 8 5-16,-3 11-9 0,5 17 6 0,-8 2-7 0,-4 8 7 0,-14 2-7 0,-13-1 13 15,-20-7 2-15,-16 4 24 0,-11-6-4 0,-18 3 33 16,-3-3-10-16,-7 1 0 16,8-10-22-16,4-3-47 15,16-18-87-15,13 3-352 16,20 3 44-16</inkml:trace>
          <inkml:trace contextRef="#ctx0" brushRef="#br0" timeOffset="100447.1074">7402 7213 1033 0,'-16'-7'343'0,"-15"7"51"16,-6 5-283-16,-2 18-41 15,3 8-35-15,4 6 16 0,11 4-14 16,9 4 16-16,11-13-18 16,12-4 5-16,12-15-25 15,16-15 9-15,6-12-19 16,18-14 10-16,1-16-12 16,15-14 11-16,-11-2-13 15,7-23 11-15,-17 7-12 16,-9-2 10-16,-23 18-11 0,-18 5 5 15,-18 26-16-15,-16 19 9 16,-4 20-11-16,-11 24 10 16,5 13-7-16,1 18 19 15,9-4-8-15,9 9 12 16,17-15-10 0,15-3 13-16,11-13-12 0,21-8 7 15,5-16-10-15,14-14 12 16,-2-9-13-16,7-7 3 15,-16-2-10-15,-3-5 8 16,-18 10-11-16,-8-1 11 16,-16 1-3-16,-4 7 14 15,-7 5-7-15,-1 0 13 16,4 0-14-16,4 0 10 0,6-3-13 16,7-7 7-1,5-4-11-15,7-4 2 16,-5-5-15-16,2-1 4 0,-14 4-10 15,-10 7 3-15,-9 9-3 16,-10 5 15-16,-8 12-6 16,-3 11 12-16,4 7 0 15,1 11 25-15,8 4-2 16,5-1 21-16,9-4-12 0,11-9 10 16,9-6-21-16,14-10-18 15,7-7-87-15,2-16-392 16,-3-1 85-16</inkml:trace>
        </inkml:traceGroup>
        <inkml:traceGroup>
          <inkml:annotationXML>
            <emma:emma xmlns:emma="http://www.w3.org/2003/04/emma" version="1.0">
              <emma:interpretation id="{AAD2D79A-2915-4ADE-9CF5-0820C2C8CA80}" emma:medium="tactile" emma:mode="ink">
                <msink:context xmlns:msink="http://schemas.microsoft.com/ink/2010/main" type="inkWord" rotatedBoundingBox="9906,17439 12132,17281 12190,18096 9964,18254"/>
              </emma:interpretation>
              <emma:one-of disjunction-type="recognition" id="oneOf17">
                <emma:interpretation id="interp21" emma:lang="" emma:confidence="1">
                  <emma:literal/>
                </emma:interpretation>
              </emma:one-of>
            </emma:emma>
          </inkml:annotationXML>
          <inkml:trace contextRef="#ctx0" brushRef="#br0" timeOffset="102170.9077">9107 6895 1070 0,'3'-24'329'0,"-11"17"69"16,3 10-296-16,-1 10-50 15,-1 8-18-15,2 5-28 16,-1 15-5-16,-4 1-1 0,-1 16 0 15,1 4-1-15,-3 11 0 16,3-10 3-16,7-1-2 16,5-25 3-16,6-8 0 15,6-22 1-15,9-22 2 16,2-19 2-16,7-16 1 16,0-13-1-16,-2-18 2 15,-11 0 1-15,-1-2 5 16,-12 15-1-16,-7 3-1 15,1 23-2-15,-7 12-6 16,2 14-7-16,1 10-6 16,2 7-1-16,-5 11-1 15,7 6 0-15,5 9 2 16,3 1 3-16,10 1 3 0,5-8 3 16,14-15 1-16,4-14 3 15,16-10 2-15,-6-11-1 16,13-8 0-16,-17 3-1 15,-8 0-1-15,-18 10-2 16,-13 14-6-16,-15 21-1 16,-12 20 1-16,-9 8-1 15,-6 21 2-15,5 3 4 16,-3 4 1-16,12-4 2 0,7 0 2 31,13-19 0-31,8-12 3 0,10-17 1 0,18-17 0 16,1-9 1 15,17-10-49-31,-1-3-42 0,6-12-279 0,-11 7-78 0,3-2-109 16</inkml:trace>
          <inkml:trace contextRef="#ctx0" brushRef="#br0" timeOffset="102207.9404">9936 7013 565 0,'-2'10'288'0,"1"-4"30"16,-3-2-142-16,6-3 15 15,-2-1-55-15,-7 10-23 16,3 8-40-16,-6 11-14 16,-5 10-28-16,4 10-11 15,0-7-6-15,2 2-4 0,14-17-5 16,5-14-12-16,3-13-19 16,11-24 36-16,1-13-410 15,12-7 129-15</inkml:trace>
          <inkml:trace contextRef="#ctx0" brushRef="#br0" timeOffset="102602.5604">10298 6613 765 0,'-2'-5'393'0,"-11"10"-20"0,-8 24-119 15,1 11-181-15,-4 16-4 16,1 4-16-16,-6 13-1 15,8-10-15-15,3 0-4 16,8-11-11-16,10-3-5 16,9-17-10-16,7-8-1 15,3-14-2-15,10-12 2 16,4-11 0-16,9-16-1 16,-5-10 0-16,10-11 0 15,-8-5-3-15,2-5 0 16,-9 10-1-16,-1-1 0 15,-10 14 0-15,-8 5 0 16,-10 17-1-16,-11 9 0 0,-5 15-3 16,-9 16 1-16,-1 18 0 15,-1 16 0-15,1 4 1 16,2 15 1-16,8-3-1 16,5-1 0-16,6-14 1 15,9-3 0-15,4-17 0 16,5-7 2-16,-3-15-23 15,-3-15-64-15,-7-18 400 0,-13-12-751 16,-9-7 317-16</inkml:trace>
          <inkml:trace contextRef="#ctx0" brushRef="#br0" timeOffset="102915.8789">10117 6913 1025 0,'-1'-4'319'16,"7"17"47"-16,12 2-252 15,15 0-110-15,17 2 1 16,8-4 0-16,22-3 5 16,4 2-376-16,17 2 127 15</inkml:trace>
          <inkml:trace contextRef="#ctx0" brushRef="#br0" timeOffset="103120.15">10859 7179 971 0,'8'19'253'0,"-3"-6"91"16,6-2-268-16,0-11-10 15,4-11 6-15,0-5-23 16,2-10-4-16,-5-6-3 16,-1-11 24-16,-8 6 3 15,-7-5 7-15,-9 9-4 0,-5 9-12 16,-7 13-33-16,-4 16-15 15,3 12-10-15,2 19-4 16,4 8 0-16,11 16 0 16,7-2 0-1,10 9 0-15,8-14 2 0,15-2 0 16,5-25 2-16,21-12 4 16,6-15 1-16,15-17 1 15,-10-3 4-15,-5 1-199 16,-30-1-276-16,-45-5 26 15</inkml:trace>
        </inkml:traceGroup>
        <inkml:traceGroup>
          <inkml:annotationXML>
            <emma:emma xmlns:emma="http://www.w3.org/2003/04/emma" version="1.0">
              <emma:interpretation id="{08DC45C6-5408-4451-B4A4-AC19D619203A}" emma:medium="tactile" emma:mode="ink">
                <msink:context xmlns:msink="http://schemas.microsoft.com/ink/2010/main" type="inkWord" rotatedBoundingBox="14013,17755 14094,17258 14823,17377 14742,17874"/>
              </emma:interpretation>
            </emma:emma>
          </inkml:annotationXML>
          <inkml:trace contextRef="#ctx0" brushRef="#br0" timeOffset="95633.4881">13134 6674 1230 0,'51'-19'434'16,"-12"-10"43"-16,6 1-295 16,0 12-138-16,14 9-8 15,-15 2-32-15,4 9 3 16,-4 1-12-16,-10 8 8 15,-23 6-16-15,-20 15 14 16,-21 3-6-16,-12 10 11 0,-6 2-6 16,-17 1 16-16,10-4-13 15,-1 1 10 1,16-8-13-16,9-5 10 0,26-8-8 16,17-12 9-16,18-7-10 15,19-10 12-15,11-6-9 16,20-2 7-16,-1 0-11 15,17 3-36-15,-7 6-87 16,-3 7-374-16,-13 3 55 0</inkml:trace>
        </inkml:traceGroup>
        <inkml:traceGroup>
          <inkml:annotationXML>
            <emma:emma xmlns:emma="http://www.w3.org/2003/04/emma" version="1.0">
              <emma:interpretation id="{D868F5D5-DEE2-4881-9DE1-BEE5F4016809}" emma:medium="tactile" emma:mode="ink">
                <msink:context xmlns:msink="http://schemas.microsoft.com/ink/2010/main" type="inkWord" rotatedBoundingBox="16583,16575 20142,16322 20248,17820 16690,18073"/>
              </emma:interpretation>
              <emma:one-of disjunction-type="recognition" id="oneOf18">
                <emma:interpretation id="interp22" emma:lang="" emma:confidence="1">
                  <emma:literal/>
                </emma:interpretation>
              </emma:one-of>
            </emma:emma>
          </inkml:annotationXML>
          <inkml:trace contextRef="#ctx0" brushRef="#br0" timeOffset="107056.8573">16064 6139 1018 0,'-5'-21'315'0,"-3"8"79"16,-9 8-301-16,-15 18-6 16,-4 13-46-16,-11 18-4 15,2 16-31-15,-5 21 8 16,9-2-11-16,7 27 13 16,13-6-14-16,8 14 9 15,16-10-9-15,18 11 9 16,10-23-13-16,21 2 5 15,11-27-36-15,20-18-331 16,6-30-49-16,12-27-124 0</inkml:trace>
          <inkml:trace contextRef="#ctx0" brushRef="#br0" timeOffset="104227.2331">16730 6405 873 0,'0'-6'374'0,"-13"10"20"16,-9 6-215-16,-6 14-85 16,-8 6-51-16,-12 18-7 15,-1 1-31-15,-6 14 7 16,5-3-12-16,-9 5 11 15,10-10-9-15,-1 4 9 16,11-12-4-16,7-7-47 16,16-7 260-16,8-9-626 15,9-18 244-15</inkml:trace>
          <inkml:trace contextRef="#ctx0" brushRef="#br0" timeOffset="104236.2121">16197 6475 1137 0,'-5'5'415'0,"8"9"16"16,8 17-256-16,12 6-165 15,14 12-6-15,7-5-9 16,16 1 13-16,3-6-11 16,12-6 13-16,-5-11-3 15,6-2-69-15,-8-7-377 0,7-23 107 16</inkml:trace>
          <inkml:trace contextRef="#ctx0" brushRef="#br0" timeOffset="104575.3011">17082 6804 1435 0,'-13'13'303'0,"8"3"139"16,5 0-431-16,8-9-1 16,10-2-10-16,15-8 11 0,6-10-10 15,22-15 11-15,3-1-10 16,0-25 9-16,-4 6-13 15,-3 1 12-15,-21 11-14 16,-9 13 7-16,-5 26-13 16,-16 22 11-16,-12 10-11 15,-6 19 12-15,-6 1-6 16,-4 10 12-16,2-11-11 0,4 1 12 16,6-15-12-16,7-1 22 15,8-16-52-15,18-10-411 16,9-12 134-16</inkml:trace>
          <inkml:trace contextRef="#ctx0" brushRef="#br0" timeOffset="130720.3934">17896 6330 597 0,'2'-30'268'16,"0"-1"21"-16,4-5-131 15,4 0-42-15,3 1-14 16,-3 7 39 0,1 5-91-16,-6 7-5 0,-10 10-16 15,-16 17-7-15,-13 18-13 16,-21 23-1-16,-9 13-3 15,-7 10 1-15,9-2 0 16,2-7 0-16,23-17 0 16,8-2-3-16,14-13-1 0,6-3 0 15,9-4-1-15,1 7 0 16,6 0 0-16,1 10-1 16,-5 0 1-16,2 13-1 15,0-4 1-15,-2 2-1 16,-3-8 1-16,10 2-2 15,-4-20-2-15,4 2 0 16,1-15-2-16,14-8 3 16,2-11 2-16,22-16 1 15,8-19 1-15,20-13 1 16,1-6-3-16,8-13 2 16,-13 15-2-16,-1-3-1 15,-19 12 0-15,-3 2 0 16,-17 12-2-16,-2-2 0 15,-12 9 2-15,-4 3 1 16,-12 2 1-16,-1 1 1 16,-9 3 0-16,-7-7 18 0,-1 2 8 15,-9-2 18-15,-2 4 3 16,-5-4 3-16,3 4-16 16,1-3-10-16,7 0-16 15,-1-9-5-15,7 3-3 16,-1-2-35-16,-4 5-32 15,-4 7-362-15,-10 17 75 16</inkml:trace>
          <inkml:trace contextRef="#ctx0" brushRef="#br0" timeOffset="105040.3502">17885 6527 1757 0,'-10'1'459'0,"-8"1"129"0,4 4-510 15,-1 3-35-15,4-3-34 16,3 0-85-16,8-7-132 15,6-7-377-15,1-5-7 16</inkml:trace>
          <inkml:trace contextRef="#ctx0" brushRef="#br0" timeOffset="107723.8976">18075 5781 854 0,'5'-12'303'0,"11"-6"51"15,2 1-213-15,11-5-7 16,-5 6-21-16,14 6 27 15,-4 12-32-15,14 16-7 16,4 13-55-16,16 19-10 16,4 7-34-16,9 13 7 0,-11-6-12 15,-7 3 12-15,-16-14-13 16,-10 4 12 0,-19-8-12-16,-7 9 10 0,-7-1-11 15,-14 18 13-15,-8 1-13 16,-14 18 17-16,-14-10-2 15,-12 10-79-15,3-9-31 16,-7-1-369-16,15-21 23 16</inkml:trace>
          <inkml:trace contextRef="#ctx0" brushRef="#br0" timeOffset="105473.2347">18146 6324 1204 0,'5'-7'442'0,"-2"12"22"0,7 7-288 15,10 4-139-15,18 5-15 16,8-2-16-16,25-1 19 16,9-3-11-16,17-2 12 15,-13-3-16-15,1 7 16 16,-24 1-57-16,-6 8-453 15,-25-1 146-15</inkml:trace>
          <inkml:trace contextRef="#ctx0" brushRef="#br0" timeOffset="105459.2027">18722 6064 1282 0,'5'-17'442'0,"-5"7"52"16,-8 11-371-16,-13 17-39 15,-9 5-69-15,-10 18 0 16,-5 7-17-16,-4 14 15 15,8-9-9-15,1 19 9 16,9-12-13-16,0 8 11 0,4-8-4 16,-1-2-87-16,4-14-62 15,-2 0-355-15,5-28 5 16</inkml:trace>
          <inkml:trace contextRef="#ctx0" brushRef="#br0" timeOffset="111339.1966">18466 5643 1017 0,'-15'-4'353'0,"2"13"53"15,5 4-272-15,6 4-46 16,7 6-37-16,8 5-20 15,8 2-10-15,12 9-13 16,4-1 7-16,12 9-10 16,-5-2 9-16,11 4-11 15,-7-2 9-15,6 5-5 16,-5-8 16-16,11 1 4 0,-7-4 14 16,5 1-3-1,-4-5 8-15,0 5-5 0,-12 2-1 16,-3 1-7-16,-10-1 4 15,-6 3-7-15,-9-6 7 16,-3-1-4-16,-4-6 4 16,-5 4-10-16,-2-4 4 15,-9 3-17-15,0-6 2 0,-11 11-15 16,-2-1 7-16,-11 7-8 16,1 3-1-16,-4 2-112 15,5-9 390-15,17-4-825 16,9-20 297-16</inkml:trace>
          <inkml:trace contextRef="#ctx0" brushRef="#br0" timeOffset="110430.8207">18788 6574 654 0,'-3'-18'513'16,"0"3"-55"-16,1-4-33 15,9-2-236-15,4-4-11 16,1 1-45-16,4 0-41 16,2 9-27-16,-5 5-28 15,0 7-16-15,1 6-23 16,-2 6 6-16,-3 3-14 16,-2 5 13-16,-6 7-11 15,-9 4 13-15,-5 7-11 16,-5 3 13-16,-1 7-7 31,-2-4 9-31,-2-1-8 16,2-3 10-16,5-1-11 0,1-10 8 0,7-5-12 15,11 2 9-15,7-9-11 16,5-4 10-16,19-8-10 0,0-5 12 16,15-15-4-16,7-7-18 15,11-9-165-15,-10 5-373 16,-7-11 42-16</inkml:trace>
        </inkml:traceGroup>
      </inkml:traceGroup>
    </inkml:traceGroup>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7:21.3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A9FA4E-3BF8-466A-9C88-B0C72D5AAEE8}" emma:medium="tactile" emma:mode="ink">
          <msink:context xmlns:msink="http://schemas.microsoft.com/ink/2010/main" type="inkDrawing" rotatedBoundingBox="18255,13254 22778,10774 23287,11702 18764,14182" semanticType="callout" shapeName="Other">
            <msink:sourceLink direction="with" ref="{BBC2449C-5ABB-4C76-A7CD-0F9B86A108E7}"/>
          </msink:context>
        </emma:interpretation>
      </emma:emma>
    </inkml:annotationXML>
    <inkml:trace contextRef="#ctx0" brushRef="#br0">17 2148 700 0,'-14'3'252'16,"5"5"17"-16,-2 7-177 15,11 2-70-15,7 9-24 16,1 0-7-16,6 8-4 16,6 0 0-16,14 9-2 15,-3-5 8-15,14 3 3 16,0-2 5-16,9 0 3 0,-10-5 5 16,3 3 2-16,-12-1 0 15,-2 1 3-15,-4-1 0 16,0 6 1-16,-4-5-5 15,5 6-3-15,-4-6-2 16,-1 0-3-16,-1-8 0 16,2 1-1-16,-8-13 0 15,0-5 6-15,-4-9 35 16,-7-11 20-16,-7-10 3 0,-3-13 5 16,-7-3-5-1,-5-8-32-15,-1 1-21 0,-3-12-3 16,-1 3-3-16,1-15-2 15,1 6-2-15,2-4 0 16,3 1 1-16,-2-6-1 16,2 12-1-16,-2-4 0 15,1 8 0-15,-4 6-1 16,3 15 0-16,2-1 1 16,2 8 0-16,3-4 1 15,3 5-2-15,2-3 0 16,3 5 0-16,3-5-2 15,5 7 0-15,12-5 0 16,6 1-1-16,16-5 0 0,3 4 3 16,12 0-1-1,-5 3 1-15,9-7-2 0,-1 4 1 16,13-7-1-16,-3-8-1 16,26-10 0-16,-7 4 1 15,13-5 2-15,-13-2 1 16,10-2 0-16,-17 7 1 15,2-5 0-15,-13 4-1 16,12 2 1-16,-10 6 0 16,16-6 0-16,-8 11 1 0,20-13-2 15,-10 5-1-15,17-8 0 16,-14 8-1-16,18-14-1 16,-14 10 2-16,10-7 2 15,-12 7 0-15,6-5-1 16,-17 12 2-16,7-1-1 15,-11 12-2-15,8 0 1 16,-8 5 0-16,9-1 1 16,-13 2-2-16,1-1 0 15,-14 11 0-15,0-1 0 16,-12 2 0-16,2-2 1 16,-7 6 2-16,2-12-1 15,-7 9 1-15,3-7-1 16,-9 3 0-16,4-3-2 15,-7-3 1-15,4-1 0 0,-8 1 0 16,5-5-1-16,-1 3 1 16,7 0-1-16,-6 4 1 15,10-10-1-15,-8 7 0 16,1-2 0-16,-12 6 0 16,-1 0-1-16,-10 14 1 15,-2-3 1-15,-6 5 1 16,1-1 0-16,-6 3 1 15,3-1-1-15,-1-1 0 0,3-1-1 16,-1-1 0-16,5 3-1 16,0-1-1-16,1 1 0 15,-3 2 0-15,0 1-3 16,-4-1 1-16,-1 3 2 16,-2-3 1-16,1 3 2 15,1-3 2-15,1 1 1 16,-1-2-1-16,2 0-2 15,-4 0-1-15,6 8-2 16,-1 0-2-16,6 16-1 16,4 2 0-16,10 7 1 15,-4-6 1-15,6 4 2 16,-5-8 2-16,-1 0-1 16,-7-2-1-16,1 5 0 0,-4-5 1 15,-1 0-5-15,-3 5-1 16,0 9 1-1,-1-7 1-15,-1 16 1 0,6-7 4 16,7 0 1-16,12-12 5 16,21 10-364-16,0-12 121 15</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7:26.1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AAFC42-01DC-40B6-9D22-29414912C5C5}" emma:medium="tactile" emma:mode="ink">
          <msink:context xmlns:msink="http://schemas.microsoft.com/ink/2010/main" type="writingRegion" rotatedBoundingBox="18716,12976 24205,10513 25153,12625 19664,15088"/>
        </emma:interpretation>
      </emma:emma>
    </inkml:annotationXML>
    <inkml:traceGroup>
      <inkml:annotationXML>
        <emma:emma xmlns:emma="http://www.w3.org/2003/04/emma" version="1.0">
          <emma:interpretation id="{9F65EE11-38FA-4718-A0D3-AA0CFAA48127}" emma:medium="tactile" emma:mode="ink">
            <msink:context xmlns:msink="http://schemas.microsoft.com/ink/2010/main" type="paragraph" rotatedBoundingBox="18716,12976 24205,10513 25153,12625 19664,15088" alignmentLevel="1"/>
          </emma:interpretation>
        </emma:emma>
      </inkml:annotationXML>
      <inkml:traceGroup>
        <inkml:annotationXML>
          <emma:emma xmlns:emma="http://www.w3.org/2003/04/emma" version="1.0">
            <emma:interpretation id="{C0F151D2-3FA3-4DC0-A311-D665D509479D}" emma:medium="tactile" emma:mode="ink">
              <msink:context xmlns:msink="http://schemas.microsoft.com/ink/2010/main" type="line" rotatedBoundingBox="18716,12976 24205,10513 24743,11710 19253,14173"/>
            </emma:interpretation>
          </emma:emma>
        </inkml:annotationXML>
        <inkml:traceGroup>
          <inkml:annotationXML>
            <emma:emma xmlns:emma="http://www.w3.org/2003/04/emma" version="1.0">
              <emma:interpretation id="{BBC2449C-5ABB-4C76-A7CD-0F9B86A108E7}" emma:medium="tactile" emma:mode="ink">
                <msink:context xmlns:msink="http://schemas.microsoft.com/ink/2010/main" type="inkWord" rotatedBoundingBox="18716,12976 24205,10513 24743,11710 19253,14173">
                  <msink:destinationLink direction="with" ref="{13A9FA4E-3BF8-466A-9C88-B0C72D5AAEE8}"/>
                </msink:context>
              </emma:interpretation>
              <emma:one-of disjunction-type="recognition" id="oneOf0">
                <emma:interpretation id="interp0" emma:lang="" emma:confidence="1">
                  <emma:literal/>
                </emma:interpretation>
              </emma:one-of>
            </emma:emma>
          </inkml:annotationXML>
          <inkml:trace contextRef="#ctx0" brushRef="#br0">19043 2614 790 0,'-5'2'347'0,"0"-7"7"15,4-6-209-15,2-13-53 16,4-9-60-16,11-27-17 15,6-6-11-15,7-24 2 16,-2 6 1-16,3-18 2 0,-13 22 6 16,-7 6 8-16,-8 23-1 15,-2 13 7-15,-8 25 5 16,0 9-1-16,1 12-11 16,1 18-2-16,-1 5-8 15,5 16-7-15,6-1-5 16,4 7 0-16,3-7 1 15,5-3 0-15,1-10 0 16,-1-1 1-16,-3-7-39 0,0-3-367 16,-5-1 110-16</inkml:trace>
          <inkml:trace contextRef="#ctx0" brushRef="#br0" timeOffset="500.1855">19371 2280 655 0,'1'2'241'0,"1"4"34"16,-4 7-167-16,6 5-34 15,7 7-27-15,0 5 0 16,-1-2-16-16,8 9-6 0,-3-4-8 15,-1 7-2-15,-3-7-6 16,9 1 0-16,-10-11-1 16,3-4-317-16,3-16 107 15</inkml:trace>
          <inkml:trace contextRef="#ctx0" brushRef="#br0" timeOffset="2170.5813">19617 1846 487 0,'-13'-8'421'0,"-3"1"-73"16,0-3-24-16,6 4-185 16,-6 1-31-16,5 2-38 15,-6-9-4-15,6 16-21 16,-7-4-7-16,8 3-12 15,-4 3-6-15,3 11-15 0,-9-4-4 16,1 6 0-16,-6 7-2 16,3 2 1-16,-6 9 0 15,9-3-1-15,2 3-2 16,9 1 1-16,8-4-2 16,8-8 1-16,7-1-2 15,6-8 1-15,5-14 3 16,0-3 5-16,1-15 1 15,-5-9 4-15,-5-15 3 16,-5-1-3-16,-6-6 0 16,-4 9 0-16,-4 1-2 15,2 17 2-15,0 6-5 16,-3 9 0-16,0 13-4 16,3 8-3-16,-4 14 0 0,-2 8 2 15,9 2 1-15,0-6 1 16,6 1 3-16,4-13-1 15,4-2-2-15,0-8-1 16,4 3-1-16,-3-5 1 16,3 4-1-16,0-2 0 15,-2 6 0-15,-4-4 0 16,-2 5 1-16,-8-3 0 0,-7 0 0 16,-3-1 2-16,-9 0 1 15,-4-5 6-15,-10 2 10 16,1-1 10-16,-8 1 8 15,5-4 1-15,2-2-5 16,7-4-11-16,5-1-8 16,9-1-10-16,6-1-9 15,4 0 1-15,13-3-32 16,4 0-43-16,12-10 100 16,7-2-489-16,13-1 155 15</inkml:trace>
          <inkml:trace contextRef="#ctx0" brushRef="#br0" timeOffset="1414.5467">19564 1901 934 0,'-21'-13'340'0,"3"3"52"15,-6 0-234-15,4 6-72 16,-1 4-19-16,5 6-44 16,-5 15-14-16,4 7-10 0,3 11 0 15,1 1 0-15,6 4 2 16,7-15 1-16,9-3-3 16,2-16 2-16,12-9 2 15,-4-18 3-15,5-16-1 16,-1-11 5-16,-5-4-3 15,-3 1-3 1,-7 6 0-16,-4 15 0 0,-2 12-5 16,0 14-4-16,-1 13-4 15,4 9-1-15,0 20 0 16,5 4 4-16,3 2 4 16,3 1 4-1,2-7 1-15,-2-21-2 0,-1-4-1 16,-6-11 1-16,-2-9 0 15,-2-4 1-15,0 9 1 16,-2-4 1-16,0 4-2 16,2 4-2-16,0 4-2 0,-2-7 1 15,2 1-1-15,-3 1 2 16,-1-1 0-16,-2 3 0 16,-3 1-3-16,-1 5 1 15,-4-2 1-15,-3 1 0 16,-1 6 2-16,-3-1 3 15,-2 0 7-15,4-4 1 0,-1-7 6 16,-1-8 2 0,6-2-1-16,7-9-3 0,3 0-3 15,5-5-5-15,11 3-46 16,0-1-33-16,4 13-357 16,2 11 64-16</inkml:trace>
          <inkml:trace contextRef="#ctx0" brushRef="#br0" timeOffset="2732.1213">19778 2141 950 0,'-2'16'239'0,"-1"12"92"0,3-1-277 16,3 6-1-16,2-4-13 15,5 8-14-15,4-4-13 16,4-4-3-16,0-8-5 15,2-8 0-15,-4-8 2 16,-2-13-41-16,-4-12-312 16,0-11 93-16</inkml:trace>
          <inkml:trace contextRef="#ctx0" brushRef="#br0" timeOffset="2859.7824">19840 1979 697 0,'-5'3'350'16,"1"0"1"-16,4-3-112 16,2-1-118-16,3-9-21 15,6-2-36-15,7-5-18 16,3-3-33-16,8-6 5 15,2-9-38-15,3 9-376 16,-5 1 123-16</inkml:trace>
          <inkml:trace contextRef="#ctx0" brushRef="#br0" timeOffset="2751.07">19794 1782 632 0,'-21'-35'379'0,"2"4"-18"15,1 13-151-15,3 5-17 16,5 8-90-16,4 4-21 16,4 2-33-16,7 2-18 15,3 4-29-15,5-7 1 16,7-3-1-16,2-7 2 16,1-3 3-16,0-6 1 15,-4 4-2-15,-6-1-1 16,-6 6-1-16,-1 5-6 15,-3 10-4-15,-1 8-3 16,3 13-1-16,-2 16-1 16,4 10 5-16,-1 11 6 0,6 1 1 15,4 2 2-15,3-12 3 16,4-11-1-16,-4-15 0 16,1-10 0-16,-9-15 3 15,-3-3-23-15,-8-3-33 16,-6-5 103-16,-12-7-470 15,-5-1 157-15</inkml:trace>
          <inkml:trace contextRef="#ctx0" brushRef="#br0" timeOffset="4435.6553">20472 1129 945 0,'-10'57'243'15,"6"1"76"-15,4 12-274 16,8-12-13-16,11 4-11 15,2-20-10-15,10 7-1 0,-3-12-1 16,-4 15-1-16,-13 1-3 16,-6 32 0-16,-11-3-1 15,-11 32 0 1,-9-4 0-16,-12 17-1 0,-3-20 1 16,-13-2-168-1,7-29-170-15,2-16 0 0</inkml:trace>
          <inkml:trace contextRef="#ctx0" brushRef="#br0" timeOffset="3668.6176">20073 1789 638 0,'-6'-3'395'16,"-4"-4"-32"-16,7 9-106 15,7-1-154-15,8-1-33 16,-1-4-45-16,10 2-14 16,4-5-6-16,5-4 2 0,1-4 6 15,-2-2 112-15,2-3-500 16,7-3 209-16</inkml:trace>
          <inkml:trace contextRef="#ctx0" brushRef="#br0" timeOffset="3175.9313">20075 1531 1016 0,'-23'-13'350'15,"4"3"67"-15,2 4-250 0,11 6-50 16,1-5-13-16,7-6-51 16,6 6-13-16,5-5-23 15,6-5-10-15,2-4-2 16,4 6-2-16,-6-5 1 16,-3 16-6-16,-4 9-3 15,-6 17-4-15,-3 9 0 16,-3 22 1-16,-1-2 6 0,-1 11 2 15,2-6 4-15,2 0-1 16,3-12-1-16,1-4 0 16,4-13-1-16,-7-3 0 15,0-10 1-15,4-6-33 16,-6-7-39-16,-1-4-45 16,4-7-53-16,-6-4-290 15,-6-1 68-15</inkml:trace>
          <inkml:trace contextRef="#ctx0" brushRef="#br0" timeOffset="3868.6041">20359 1398 864 0,'-15'-18'323'0,"-9"0"32"15,3 10-234-15,-5 3-30 0,6 5-46 16,-7 0-15-16,12 7-13 16,-1 3-5-16,3 6-13 15,0 3-1-15,5 4 1 16,-2 3 3-16,3-2 3 15,6 1 3-15,1-9 2 16,3-3 2-16,4-4-3 16,-4-10 10-16,3-14 1 0,1-6 2 15,-1-3-1-15,1-15 0 16,-2 5-12-16,-10-3-1 16,0 7 5-16,-2 6 3 15,-6 16 1-15,4 10-3 16,2 15-1-16,2 21-4 15,-3-1-33-15,11 10-56 16,-3 0 132-16,20 5-472 16,3-11 143-16</inkml:trace>
          <inkml:trace contextRef="#ctx0" brushRef="#br0" timeOffset="3682.5772">20412 1416 659 0,'-15'19'377'0,"3"2"-37"0,-1 12-90 15,1 4-195-15,2 12-12 16,6-4-21-16,-1 9-8 15,3-7-7-15,5 1-1 16,1-10-1-16,-1-6-13 16,-3-14-2-16,5-11-346 15,0-12 101-15</inkml:trace>
          <inkml:trace contextRef="#ctx0" brushRef="#br0" timeOffset="4421.6928">20469 1719 398 0,'1'8'325'0,"4"4"-33"0,-1-1-86 15,4-1-33-15,-2-4-77 16,1-1 0-16,-2-3-15 16,-4-9 17-16,-2 1-7 15,-3-11 1-15,-2-2-21 16,-1-10-16-16,2-2-24 15,-4-8 2-15,-1 8-6 16,-1-8 8-16,-4 13-3 0,-3 9 2 16,4 17-9-16,-3 9-6 15,4 19-10-15,2 8-4 16,6-2-34-16,10-4-76 16,5-13 204-16,14-9-564 15,2-15 179-15</inkml:trace>
          <inkml:trace contextRef="#ctx0" brushRef="#br0" timeOffset="5371.7588">20613 1168 687 0,'-5'-18'403'0,"0"10"-18"15,-1 6-140-15,0 10-125 16,1 8-61-16,-3 15-20 16,3 10-35-16,1 11-3 15,4 3 1-15,7 10 2 16,4-4 1-16,12 6 0 15,3-9-1-15,11 1-1 16,-3-14 2-16,7-3 4 16,-7-13-21-16,16-4-382 15,-8-7 124-15</inkml:trace>
          <inkml:trace contextRef="#ctx0" brushRef="#br0" timeOffset="6892.618">20852 1776 1053 0,'-4'-7'289'16,"3"-4"77"-16,6-10-312 15,1-20-10-15,9-12-34 0,3-18 2 16,1-4-12-16,0-9 10 16,-7 11-12-16,-7 8 9 15,-4 18-1-15,-4 9 41 16,-2 25-10-16,7 17 13 16,-2 14-12-16,3 12 3 15,2 8-41-15,5 4 10 16,3-2-14-1,6-1 14-15,2-5-14 0,5 2 12 16,-3-17-12-16,-4 7 13 16,-4-11-12-16,-2 3-11 15,-8-13-55-15,1 11-345 16,-2-3 77-16</inkml:trace>
          <inkml:trace contextRef="#ctx0" brushRef="#br0" timeOffset="7375.3226">21197 1455 598 0,'-10'-3'432'0,"1"-6"-42"15,5 8-98-15,4-4-146 16,5 0-73-16,8-3-14 16,5-2-49-16,6-3 2 15,7 2-15-15,7-9 11 16,-3 3-3-16,1-4 169 16,-5-5-579-16,-22-9 252 15</inkml:trace>
          <inkml:trace contextRef="#ctx0" brushRef="#br0" timeOffset="7363.3562">21210 1211 1161 0,'-8'-3'301'0,"0"6"93"0,3 10-346 16,7 10-9-16,2 6-32 16,6 18 4-16,5-1-14 15,6 4 10-15,3-3-9 16,4-8 12-16,-2-15-18 15,-2-7 5-15,-8-9-26 0,-4-12-3 16,-11-4-175-16,-4 5-181 16,-5 3 1-16</inkml:trace>
          <inkml:trace contextRef="#ctx0" brushRef="#br0" timeOffset="7698.9881">21526 1320 461 0,'-4'15'382'0,"-1"-6"-27"15,5-2-87-15,-4-18-46 16,8-6-102-16,2-15-22 16,1-10-60-16,6-21-14 15,1-1-22-15,-1-12 10 16,-1 14-11-16,-3-4 18 15,-4 19-7-15,0 18 8 16,-2 16-15-16,0 21 12 16,2 18-19-16,3 22 6 0,2 6-7 15,5 9 14-15,4-8-13 16,6 5 11-16,-1-14-13 16,7-2 9-16,-7-10-9 15,0 0 12-15,-4-15-7 16,-4-6 177-16,-5-11-596 15,-7-20 257-15</inkml:trace>
          <inkml:trace contextRef="#ctx0" brushRef="#br0" timeOffset="8202.6411">21937 1242 1251 0,'-4'10'274'0,"8"6"118"16,2 7-374-16,4 11-5 16,3 2-14-16,6-2 15 0,6-7-9 15,4-2-7-15,-2 1-392 16,-2-10 128-16</inkml:trace>
          <inkml:trace contextRef="#ctx0" brushRef="#br0" timeOffset="-3147.8595">18158 2837 396 0,'-18'2'191'0,"1"-2"22"16,0 2-107-16,0 1-7 15,9 2-37-15,-3-2-21 16,3 2-25-16,8 0-12 15,1-2-7-15,1 5-5 16,6-5 1-16,-1 0 6 16,2 1 2-16,4 1 5 15,-4-5 9-15,-6 1 29 16,3-2 10-16,-4-4 10 16,-1-3-3-16,3 1-3 0,1-4-29 15,-5 8-15-15,0 1-5 16,0 2 1-16,0 0-2 15,0 6 0-15,-4-6 1 16,6 4 1-16,-5 2 0 16,3 1-1-16,0-1 1 15,0 1-5-15,1-6-2 16,4 2-2-16,-3-3 1 16,-1 0 15-16,3 0 13 0,-9 0 18 15,3-1 9-15,4-6 7 16,3-4-14-16,0-13-10 15,12-10-18-15,0-20-8 16,0-4-7-16,5-14-1 16,0 7-2-16,-6 2 0 15,-3 16-1-15,-4 10-1 16,-8 17-1-16,-6 11 2 16,0 9-2-16,-1 9-1 15,-1 4 1-15,4 13 0 16,2 5-3-16,2 10 0 15,4-1 1-15,6 11 0 16,-1-11 1-16,6 7-1 16,-3-11 2-16,5 1-1 15,-5-9 1-15,7-2-3 0,-7-5 3 16,3 6-1-16,-5-9 0 16,2 0 1-16,-6 0 0 15,-1-4-1-15,1-9 1 16,-4 2 1-16,-3-2 1 15,2-5-14-15,-2-10-22 16,1 5-352-16,1-8 97 16</inkml:trace>
          <inkml:trace contextRef="#ctx0" brushRef="#br0" timeOffset="-2625.2122">18586 2536 991 0,'-5'0'272'0,"-2"1"79"0,7-1-276 16,9-3-38-16,15-5-4 15,8-5-22-15,12-7-1 16,3-4 0-16,7-7 1 15,-7 2-332-15,9 6-37 16,-13 7-96-16</inkml:trace>
          <inkml:trace contextRef="#ctx0" brushRef="#br0" timeOffset="-2662.1112">18690 2311 609 0,'-2'-24'353'0,"-3"8"-19"16,2 8-159-16,-4 14-40 15,-1 13-85-15,-2 14-22 16,2 4-22-16,8 15-4 15,5-6 1-15,10 2 1 16,1-11-2-16,7 1 1 0,-5-12-1 16,3 1 2-16,-3-12 0 15,3 3 2-15,-7-10 1 16,1 0 28-16,-9-2-378 16,-15-6 136-16</inkml:trace>
          <inkml:trace contextRef="#ctx0" brushRef="#br0" timeOffset="5209.1941">18248 2146 986 0,'-14'-2'282'0,"-1"15"61"16,1 23-274-16,-1 9-41 15,0 22-17-15,6 6-8 0,5 22-1 16,11-2 2-16,8 4-1 15,7-14 0-15,12 4-1 16,2-22-2-16,13 2 2 16,6-15-2-1,18 0 3-15,1-10 3 0,20-7-353 16,4-20 120-16</inkml:trace>
          <inkml:trace contextRef="#ctx0" brushRef="#br0" timeOffset="9420.8341">21932 793 584 0,'-8'-18'479'16,"0"8"-71"-16,1 7-71 15,6 3-199-15,-1 2-78 16,4 11-11-16,1 16-50 16,0 15 6-16,-1 6-12 0,4 8 13 15,-1-4-9-15,3-12 11 16,0-14-12-16,5-7 13 15,-3-15-11-15,3-2 15 16,0-6-10-16,5-8 17 16,-2-1-13-16,5-9 13 15,-5 1-12-15,-1-5-44 16,-10 1-44-16,-2-5-35 16,-8 6-41-16,-3-3-11 15,1 9 39-15,3 5 64 16,-3 4 49-16,6 14 54 15,-3 6 19-15,4 6 31 16,0 5-30-16,2 9 1 16,1-2-24-16,4 4 1 0,1-2-29 15,8 1 10 1,2-10-14-16,0-1-27 0,3-12-79 16,0-6-251-16,-3-11 20 15</inkml:trace>
          <inkml:trace contextRef="#ctx0" brushRef="#br0" timeOffset="11374.6009">21875 422 814 0,'-18'-12'311'15,"2"25"43"-15,5 0-195 16,7 0-66-16,11-3-13 16,11 3-56-16,21-15-1 15,9 2-24-15,22-14 13 16,0-4-10-16,17-5 10 0,-4-3-13 15,14-10 11-15,-9 15-13 16,16-3 11 0,-12 9-11-16,6 2 10 15,-16 2-11-15,12-3 12 0,-11 2-12 16,8-7 12-16,-13-12-12 16,3 13 11-16,-23-3-10 15,-7 1 10-15,-19 4-11 16,-8 15 11-16,-14-7-3 15,-2 9 15-15,-5 4-8 16,-4 0 16-16,-1 3-9 0,1 0 6 16,-8 7-15-16,-2 6 10 15,0 11-15-15,-5 9 8 16,-4 7-13-16,-4 17 10 16,1 2-12-16,0 3 12 15,2-7-12-15,7 2 14 16,7-23-12-16,7-3 17 15,3-15-24-15,10-14-407 16,-3-13 136-16</inkml:trace>
          <inkml:trace contextRef="#ctx0" brushRef="#br0" timeOffset="9910.0563">22388 780 732 0,'-10'-15'411'0,"-3"11"-35"0,-7 15-123 16,-4 8-169-16,-7 30-18 16,5 8-48-16,0 14 5 15,10-11-19-15,11 2 9 16,15-22-14-16,8-1 12 15,5-19-13-15,6-2 12 16,-5-15-9-16,4-10 14 16,-4-9-13-16,0-10 15 15,-7-1-14-15,-1-6 10 16,-13 4-9-16,-5 6 47 16,-7 7-9-16,-8 11 12 15,-4 12-13-15,-5 9 8 16,4 3-46-16,1 9 5 15,8-4-10-15,5-1 7 0,12-8-59 16,9-9 414-16,13-8-823 16,10-7 362-16</inkml:trace>
          <inkml:trace contextRef="#ctx0" brushRef="#br0" timeOffset="10448.1384">22587 566 900 0,'-26'3'276'0,"-6"5"71"15,6 12-260-15,-3 4 9 16,8 0-38-16,4 2 1 16,9-1-29-16,8-6 7 15,7-9-26-15,7 0 12 16,6-6-13-16,11-8 14 16,-1-6-12-16,6-3 14 15,-5-8-14-15,1-8 10 16,-9 6-16-16,-5-1 11 15,-10 3-14-15,-8 4 14 16,-8 12-11-16,-10 9 13 16,-1 14-14-16,-6 6-46 15,3 5-41-15,7 7-338 16,8-1 48-16</inkml:trace>
          <inkml:trace contextRef="#ctx0" brushRef="#br0" timeOffset="10438.1613">22830 704 931 0,'-3'-15'381'16,"-3"10"34"-16,-1 9-221 15,-4 7-111-15,-10 18-12 16,6 13-61-16,-8 22-1 16,-2-1-11-16,5 10 13 15,7-7-9-15,-2-7 10 0,7-22-13 16,5-9-3-16,0-14-16 15,-2-15-29-15,3-11-35 16,1-19-339-16,2-3 79 16</inkml:trace>
          <inkml:trace contextRef="#ctx0" brushRef="#br0" timeOffset="10740.4034">22913 838 724 0,'-14'9'322'0,"4"16"-4"0,2 10-136 16,-2-1-151-1,7 9 12-15,1-7-25 0,2-7 9 16,5-16 0-16,1-6 16 15,3-12-3-15,0-10 17 16,8-6-12-16,-1-5 9 16,-2-8-31-16,7-3 12 15,-3 0-13-15,-6-2 29 16,-7 9-1-16,-4 8 40 16,-11 10-15-16,-6 9 5 15,-7 3-31-15,1 5-4 16,-3 3-41-16,1 0 6 15,1 8-10-15,1 6-78 16,4-1-59-16,8 8-353 16,-1-3 11-16</inkml:trace>
        </inkml:traceGroup>
      </inkml:traceGroup>
      <inkml:traceGroup>
        <inkml:annotationXML>
          <emma:emma xmlns:emma="http://www.w3.org/2003/04/emma" version="1.0">
            <emma:interpretation id="{CF525C2A-F7BC-4019-8A15-548BCF1D3F7F}" emma:medium="tactile" emma:mode="ink">
              <msink:context xmlns:msink="http://schemas.microsoft.com/ink/2010/main" type="line" rotatedBoundingBox="19247,13844 23919,11763 24445,12945 19774,15025"/>
            </emma:interpretation>
          </emma:emma>
        </inkml:annotationXML>
        <inkml:traceGroup>
          <inkml:annotationXML>
            <emma:emma xmlns:emma="http://www.w3.org/2003/04/emma" version="1.0">
              <emma:interpretation id="{F04931E6-FFF8-474F-BC0A-56F2FA7ECFA3}" emma:medium="tactile" emma:mode="ink">
                <msink:context xmlns:msink="http://schemas.microsoft.com/ink/2010/main" type="inkWord" rotatedBoundingBox="19247,13844 23919,11763 24445,12945 19774,15025"/>
              </emma:interpretation>
              <emma:one-of disjunction-type="recognition" id="oneOf1">
                <emma:interpretation id="interp1" emma:lang="" emma:confidence="0">
                  <emma:literal>Firnerz</emma:literal>
                </emma:interpretation>
                <emma:interpretation id="interp2" emma:lang="" emma:confidence="0">
                  <emma:literal>Fitire</emma:literal>
                </emma:interpretation>
                <emma:interpretation id="interp3" emma:lang="" emma:confidence="0">
                  <emma:literal>Firnire</emma:literal>
                </emma:interpretation>
                <emma:interpretation id="interp4" emma:lang="" emma:confidence="0">
                  <emma:literal>Firnirre</emma:literal>
                </emma:interpretation>
                <emma:interpretation id="interp5" emma:lang="" emma:confidence="0">
                  <emma:literal>Firnutra</emma:literal>
                </emma:interpretation>
              </emma:one-of>
            </emma:emma>
          </inkml:annotationXML>
          <inkml:trace contextRef="#ctx0" brushRef="#br0" timeOffset="17472.6369">18370 3159 632 0,'-6'2'297'0,"-3"3"-7"0,3 3-140 16,4 2-93-16,6 1-28 16,4 2-24-16,10 0-2 15,9-2-2 1,14-2 0-16,1-6 3 0,15-3 1 16,-1-5 0-1,3 2 1-15,-12-1 0 0,1 3-2 16,-9 1-1-16,0 1 0 15,-11 1 0-15,9-4 0 16,-8 1 0-16,7-7 0 16,-2-2-1-16,13-11-1 15,-3-5 1-15,13-11 1 16,-4-4 1-16,6-8 4 16,-6 4 0-16,2-2 0 0,-6 8-2 15,3-5 0 1,-7 9-3-16,12-9 0 0,-5 0-2 15,8-6-2-15,-5 8 1 16,8-5 0-16,-9 14 1 16,8 4-1-16,-9 11 1 15,-4 5 1-15,-10 7 0 0,-2 6-1 16,-11 4 0-16,-2 9 0 16,-9 2-2-16,4 9 1 15,-11 4 2-15,-1 16 0 16,-7-2 2-16,-2 8 1 15,2-6 1-15,-1 1-1 16,2-15 0-16,6-8-1 16,2-7 1-16,-4-7-1 15,10-8 2-15,3-10 19 16,0-1 9-16,11-18 13 16,0-9 5-1,-3-17 11-15,-5 0-17 0,0-15-2 16,-6 5-12-16,-6 2-3 15,0 15-11-15,-6 4 1 16,-3 16-6-16,-2 9-4 16,1 12-1-16,4 4-5 15,3 3-3-15,7 2-1 0,8-1 2 16,7-6-1-16,0 2 2 16,2-7 0-16,-5 1 2 15,-6 1-60-15,-9 6 136 16,-17 5-495-16,-7 9 151 15</inkml:trace>
          <inkml:trace contextRef="#ctx0" brushRef="#br0" timeOffset="18120.6709">20081 3080 488 0,'12'-31'348'0,"-4"5"-30"16,-2 4-76 0,-1 7-75-16,-7 12-48 0,-7 14-61 15,-11 20-19-15,-6 16-28 16,-11 26-8-1,0 8-2-15,-2 11 1 0,6-10 4 16,4 2-1-16,6-24 1 0,6-8-1 16,5-18 0-16,2-7-1 15,7-18 2-15,3-13 1 16,2-10-1 0,3-14-9-16,-2-4-10 0,-1-11-18 15,-4-4-7-15,-5-17-8 16,-1 7 8-16,-5-6 8 15,-1 12 18-15,-2 6 8 16,4 25 13-16,-1 11 4 16,7 10-1-16,2 11 1 15,4 4-5-15,7 8-5 16,3-1-3-16,8 3-1 16,6-5 1-16,12-2 1 15,6-6 2-15,18-8 0 16,-2-5 1-16,4-3 2 0,-9-2 1 15,2 3-1-15,-17 7-13 16,-6 23-335-16,-7 0 107 16</inkml:trace>
          <inkml:trace contextRef="#ctx0" brushRef="#br0" timeOffset="18637.0338">20347 3404 383 0,'-3'10'234'0,"0"-3"19"16,1-3-93-16,5-2-1 15,1 3-44-15,-1-8-4 16,5-1-33-16,8-9 9 15,2-4-11-15,16-24-3 16,3-8-21-16,12-19-11 16,0 5-19-16,-1-10-7 15,-10 18-5-15,-9 13 0 16,-10 22-5-16,-12 20 0 16,-12 21-1-16,-6 22-1 0,-2 7 0 15,0 11 2-15,11-5 1 16,13 2 1-1,12-19-3-15,16-12-24 0,11-18-363 16,20-34 112-16</inkml:trace>
          <inkml:trace contextRef="#ctx0" brushRef="#br0" timeOffset="19437.9227">20858 1975 682 0,'-5'17'202'0,"5"10"49"16,0 1-189-16,10-1-23 16,9-9-7-16,16 0-7 15,5-10-5-15,14-16 4 16,-1-7 26-16,15-19 17 15,-3-11 4-15,16-18 6 0,-5 3-1 16,14-17-29-16,-14 16-23 16,10-9-8-1,-21 18-6-15,6 4-5 0,-14 17-1 16,3 14-1-16,-16 16 0 16,11 1-1-16,-10 6 0 15,6 4-1-15,-4-3 2 16,1-7-2-16,-10 1 1 15,-3-2 0-15,-9-6-1 16,-8 9-2-16,-5 1 0 16,-5 7 1-16,-3 4 2 15,3 7 3-15,-1-8 0 16,7 2 1-16,9-12-1 0,14-14 1 16,5-15 3-16,20-10 6 15,-2-9 0-15,5-14 0 16,-7 9-3-16,-7 6-3 15,-16 10-3-15,-14 8 3 16,-8 17-1-16,-9 2 3 16,-1 7-1-16,3 2-3 15,12 1-4-15,0-5 1 16,11-4-3-16,15-7-3 16,1-10-32-16,7-6-358 15,-3 1 102-15</inkml:trace>
          <inkml:trace contextRef="#ctx0" brushRef="#br0" timeOffset="20283.4284">22271 1967 743 0,'0'-16'350'0,"-5"8"-10"0,2 13-184 15,-5 16-72 1,-7 11-56-16,-9 14-14 0,-1 9-9 15,-10 15-2-15,-3-4 2 16,-2 4-3-16,6-5 2 16,-4 1-2-16,9-11 2 15,5-6 2-15,6-20 1 16,4-16-355-16,5-22 122 0</inkml:trace>
          <inkml:trace contextRef="#ctx0" brushRef="#br0" timeOffset="20293.4011">21938 2167 1042 0,'7'6'220'0,"7"7"106"16,6 0-301-16,11 5-4 16,8-3 4-16,14-9 2 15,2-1-6-15,13-2-5 16,-3-3-4-16,0-8 8 15,-13 10-365-15,-6 9 124 16</inkml:trace>
          <inkml:trace contextRef="#ctx0" brushRef="#br0" timeOffset="20426.6877">22440 2198 857 0,'-9'-26'326'15,"9"6"42"-15,5 6-213 16,8-6-63-16,3 6-36 16,12-1-11-16,0 7-28 15,9 1-10-15,-3 7-7 0,3 7 0 16,-7 4 0-16,-8 9-3 16,-9 2 2-16,-13 14 2 15,-11 5 2-15,-13 11 1 16,-6-1 1-16,-5 9 0 15,2-11-1-15,7-2-1 16,12-13 0-16,10-3-3 16,14-13 0-16,19-5 2 15,10-8 0-15,21-10 339 16,10-13-729-16,21-13 357 16</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8:00.7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DDF10C9-1D96-4BA3-97F9-7160AF12B8C3}" emma:medium="tactile" emma:mode="ink">
          <msink:context xmlns:msink="http://schemas.microsoft.com/ink/2010/main" type="inkDrawing" rotatedBoundingBox="631,14627 16896,12645 17250,15552 985,17535" hotPoints="18214,14288 8902,16418 -640,15983 8671,13853" semanticType="enclosure" shapeName="Ellipse">
            <msink:sourceLink direction="with" ref="{7AAFB03B-0B22-41E2-83A1-7EF4F7083EED}"/>
            <msink:sourceLink direction="with" ref="{8DFD9340-BD68-46D9-926D-3030291CC8C3}"/>
            <msink:sourceLink direction="with" ref="{36417D79-D15C-405F-B868-0AF677A4F6B9}"/>
            <msink:sourceLink direction="with" ref="{D1A95C5D-17A6-4050-B92A-9230D5D99A52}"/>
            <msink:sourceLink direction="with" ref="{41AA9667-2FA8-482F-983A-47794BCB6ADA}"/>
            <msink:sourceLink direction="with" ref="{0FB9303A-DC41-4C9F-B265-2E5E717E3F87}"/>
          </msink:context>
        </emma:interpretation>
      </emma:emma>
    </inkml:annotationXML>
    <inkml:trace contextRef="#ctx0" brushRef="#br0">15870 287 779 0,'-22'-11'381'0,"-14"3"-20"16,2-4-137-16,1 11-167 15,17-7 5 1,0-1-43-16,-21-8-19 15,3-4 4-15,-9-1-16 0,-2-8 8 16,-13 5-14-16,-7 9 11 16,-36 5-12-16,-11 9 16 15,-24 17-14-15,-4 4 28 16,-27 17-9-16,13-4 12 16,-14 6-10-16,12-8 14 15,-23 6-23-15,21-12 8 16,-13 6-13-16,4-9 11 0,-34 0-7 15,19-5 11-15,-33-6-11 16,1 1 13-16,-28-1-10 16,18 0 10-16,-45 4-10 15,30-1 13-15,-33-1-10 16,20-3 10-16,-18-2-11 16,33-9 10-16,-31 2-12 15,30-6 10-15,-33 1-10 16,26 0 10-16,-40 5-11 15,27 3 10-15,-46 8-9 16,29 2 10-16,-43 9-10 16,37-1 10-16,-45 3-11 15,39-1 10-15,-33 3-12 0,33-4 11 16,-31-1-10 0,35 0 11-16,-26-3-11 0,32-3 11 15,-36 3-10-15,36 0 10 16,-38 8-11-16,34 1 10 15,-35 10-10-15,40 1 11 16,-33 2-10-16,43-6 10 16,-30 10-10-16,45-5 11 15,-26 15-12-15,40 1 11 16,-24 15-12-16,30-6 10 0,-5 21-8 16,38-16 9-16,-15 13-11 15,40-6 10-15,1 10-9 16,24-7 8-16,-6 22-11 15,37-2 13-15,4 16-12 16,24-10 11-16,14 14-13 16,33-17 12-16,16 8-12 15,23-16 11-15,24 15-12 16,14-18 10-16,27 0-8 16,9-17 11-16,36 11-10 15,4-17 12-15,31 1-9 16,3-2 9-16,38-1-11 15,-8-14 12-15,44-1-11 16,-5-17 12-16,36-2-9 0,-8-12 9 16,43-12-9-16,-25-8 8 15,43-4-10-15,-34-5 9 16,46-8-9-16,-25 0 9 16,44-9-9-16,-38-5 9 15,57-5-1-15,-53 4 1 16,41-1-10-16,-46 14 10 15,36 9-10-15,-46 9 1 16,32 7-1-16,-45 7 10 16,36 0-10-16,-30-7 11 0,36-9-11 15,-28-5 11-15,40-19-10 16,-33-12 9-16,37-15-10 16,-37 2 11-16,33-14-11 15,-44 15 9-15,28-4-8 16,-49 10 9-16,30-4-11 15,-46 9 12-15,26-12-11 16,-40 6 10-16,29-6-10 16,-38 2 11-16,26-10-12 15,-30 5 12-15,22-12-11 16,-34 12 11-16,19-8-12 16,-35 13 12-16,14-12-10 15,-33 12 9-15,14-5-10 16,-38 14 11-16,17-6-11 15,-28 11 10-15,22-1-10 16,-22 3 10-16,19-10-10 0,-15 2 10 16,17-10-10-16,-20 4 10 15,12-11-9-15,-21 6 9 16,7-12-10-16,-20 6 11 16,5-14-11-16,-20 2 10 15,2-10-9-15,-24 5 10 0,-5-9-10 16,-24 7 10-16,-15-14-9 15,-18 4 13 1,-6-7 3-16,-15 6 19 16,-18-6 0-16,-3 18 12 0,-25 0-10 15,-11 14-1-15,-32-8-15 16,-7 11 0-16,-30-7-10 16,1 6 5-16,-50-1-13 15,2 17 8-15,-49 19-37 16,-30 32-43-16,-88 46-360 15,-30 45 79-15</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4:37.4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1595B9-E66C-49CA-A4C5-BC97C9A7A3D9}" emma:medium="tactile" emma:mode="ink">
          <msink:context xmlns:msink="http://schemas.microsoft.com/ink/2010/main" type="writingRegion" rotatedBoundingBox="12797,15318 22674,14281 22899,16425 13022,17462"/>
        </emma:interpretation>
      </emma:emma>
    </inkml:annotationXML>
    <inkml:traceGroup>
      <inkml:annotationXML>
        <emma:emma xmlns:emma="http://www.w3.org/2003/04/emma" version="1.0">
          <emma:interpretation id="{A8FF6C2D-A659-4699-9B2E-F82FF2E237B3}" emma:medium="tactile" emma:mode="ink">
            <msink:context xmlns:msink="http://schemas.microsoft.com/ink/2010/main" type="paragraph" rotatedBoundingBox="12797,15318 22674,14281 22899,16425 13022,17462" alignmentLevel="1"/>
          </emma:interpretation>
        </emma:emma>
      </inkml:annotationXML>
      <inkml:traceGroup>
        <inkml:annotationXML>
          <emma:emma xmlns:emma="http://www.w3.org/2003/04/emma" version="1.0">
            <emma:interpretation id="{3F03CD43-2E2C-454B-9574-B643704E44EE}" emma:medium="tactile" emma:mode="ink">
              <msink:context xmlns:msink="http://schemas.microsoft.com/ink/2010/main" type="line" rotatedBoundingBox="12797,15318 22674,14281 22899,16425 13022,17462"/>
            </emma:interpretation>
          </emma:emma>
        </inkml:annotationXML>
        <inkml:traceGroup>
          <inkml:annotationXML>
            <emma:emma xmlns:emma="http://www.w3.org/2003/04/emma" version="1.0">
              <emma:interpretation id="{BA3C456F-7C9F-4415-8846-8A4A74AD8D8F}" emma:medium="tactile" emma:mode="ink">
                <msink:context xmlns:msink="http://schemas.microsoft.com/ink/2010/main" type="inkWord" rotatedBoundingBox="12848,15805 15905,15485 16022,16594 12965,16915">
                  <msink:destinationLink direction="with" ref="{B992CDE4-C747-44D6-A7C0-7E95174D4035}"/>
                  <msink:destinationLink direction="with" ref="{0A8176E8-697C-4A40-870E-96AAB7CA5D17}"/>
                </msink:context>
              </emma:interpretation>
              <emma:one-of disjunction-type="recognition" id="oneOf0">
                <emma:interpretation id="interp0" emma:lang="" emma:confidence="1">
                  <emma:literal/>
                </emma:interpretation>
              </emma:one-of>
            </emma:emma>
          </inkml:annotationXML>
          <inkml:trace contextRef="#ctx0" brushRef="#br0">-8233 1790 966 0,'13'-5'419'0,"-18"5"19"16,-9 3-250-16,-17 23-78 15,-8 8-69-15,-16 23-7 16,0 5-34-16,-5 14 7 16,10-6-10-16,-6 4 9 15,17-14-9-15,2-3 9 16,10-15-8-16,6-5 8 15,11-19-9-15,2-13-20 16,4-13-17-16,3-21-9 0,4-12-21 16,0-19-13-1,2-1 16-15,5-9 15 16,-2 8 10-16,-3 12 41 0,1 16 34 16,-4 14 29-16,0 22-7 15,-2 9 8-15,4 7-28 16,8 13-12-16,11 0-24 15,7-5 11-15,16 1-8 16,12-6 10-16,2-9-9 0,10-4-21 16,-8-5-50-16,-9-1-346 15,-16-1 71-15</inkml:trace>
          <inkml:trace contextRef="#ctx0" brushRef="#br0" timeOffset="295.0318">-8069 2215 1041 0,'0'8'297'0,"-3"-5"98"16,11-3-308-16,5-5-3 15,2-5-37-15,14-6-7 16,2 0-35-16,6-3 4 16,-3-3-10-16,-2 1 6 15,-10 7-8-15,-9 7 3 16,-13 14-7-16,-12 24 9 15,-4 12-9-15,-5 22 10 16,0 2-4 0,8 9 9-16,10-18-10 0,9-4 9 0,14-22-13 15,15-19-47-15,7-26-128 16,14-22-219-16,-3-16-23 16</inkml:trace>
          <inkml:trace contextRef="#ctx0" brushRef="#br0" timeOffset="691.1492">-7553 2017 648 0,'-7'-13'511'0,"1"11"-84"0,9 1-75 15,18 1-211-15,12 0-65 16,14-2-4-16,11-4-39 16,18 1 4-16,-1-5-27 15,11 0 6-15,-5 0-25 16,5 7-93-16,-16-3 95 16,-9 9-455-16,-22-5 82 0</inkml:trace>
          <inkml:trace contextRef="#ctx0" brushRef="#br0" timeOffset="680.1858">-7276 1881 1034 0,'-18'19'364'0,"4"-4"66"16,3-4-265-16,-1-1-72 16,7 4-41-16,9 7-3 15,0 4-41-15,9 9 0 16,2 0-11-16,1 6 12 15,-3-6-22-15,-1-3-28 16,-6-10-35-16,-8-8 134 16,-6-8-505-16,-14-8 197 15</inkml:trace>
          <inkml:trace contextRef="#ctx0" brushRef="#br0" timeOffset="1199.9691">-6328 1702 903 0,'32'-32'394'0,"-4"7"45"15,-12 9-243-15,-15 16-41 16,-15 13-68-16,-19 23-20 15,-9 6-50-15,-13 18 6 16,0-2-14-16,-2 9 7 16,18-15-15-16,-1 3 9 15,12-11-11-15,2 4 4 0,8-14-48 16,-6-3-63-16,8-11-359 16,-5-7 56-1</inkml:trace>
          <inkml:trace contextRef="#ctx0" brushRef="#br0" timeOffset="1214.0078">-6684 1934 1214 0,'8'2'327'0,"7"9"81"16,6 5-315-16,3-1-84 0,22 3 10 16,7-2-11-16,14-5 10 15,4-7-48-15,14 0-384 16,-19 3 117-16</inkml:trace>
          <inkml:trace contextRef="#ctx0" brushRef="#br0" timeOffset="1362.0914">-6025 1968 1092 0,'8'-6'279'0,"5"-1"117"16,6 1-326-16,11 2-3 15,2 3-25-15,5 4-8 16,-4 4-35-16,-2 4 5 16,-15 5-9-16,-10 5 16 0,-12 0 8 15,-15 5 28-15,-5 7-7 16,-15 6 12-16,4-2-17 16,0 5-5-16,14-3-30 15,8-7 9-15,14-10-9 16,14-3 11-16,9-11-11 15,17-9 10-15,8-8-5 0,13-5-52 16,2-6 414 0,0-1-814-16,-17 5 354 0</inkml:trace>
          <inkml:trace contextRef="#ctx0" brushRef="#br0" timeOffset="34538.7808">-7660 1571 945 0,'3'-13'318'16,"-9"3"31"-16,2 0-219 15,3 1-125-15,2-8 3 16,8 1-9-16,7-5 6 15,-2-2-9-15,3 4 10 16,-6 3 2-16,-3 3 39 0,-6 6 12 16,-1 2 42-16,-6 5 6 15,-3 2 15-15,-3 1-39 16,-5 5-8-16,-2-1-44 16,0 1-4-16,7-2-26 15,1 3 5-15,3-1-10 16,6 1 8-16,2 1-11 0,-1 0 10 15,2 1-8-15,0 2 7 16,-4 3-8-16,-6 12 9 16,-3 6-11-16,-7 16 12 15,-2 2-8-15,3 15 13 16,5-6-9-16,7 4 11 16,10-11-12-16,7 1 9 15,5-13-13-15,6-1 11 16,-3-9-12-16,1 1 12 15,-4-11-10-15,3 3 10 16,-4-4-9-16,4 3 11 16,-4-3-11-16,2 5 10 15,-1-2-11-15,6-1 9 16,-2-2-11-16,5-3 12 16,-1-7-11-16,-1-4 12 15,-3-6-12-15,-3-5 14 16,-2-8-13-16,4-4 13 0,-8-5-12 15,3 0 12-15,3 0-12 16,-3 0 11-16,-7 3-11 16,1 0 9-16,-1 3-10 15,2-6 9-15,2 2-10 16,7-7 9-16,4-2-9 16,9-9 9-16,4 8-9 15,6-10 8-15,-1 3-8 0,1 4 10 16,-10 6-10-16,-3 0 12 15,-12 6-10-15,-6 4 10 16,-9 0-10-16,-6 0 20 16,-5-4-9-16,-3-1 11 15,1 2-10-15,0-4 11 16,1 4-20-16,2-3 8 16,4 3-11-16,1-4 10 15,0 2-12-15,0 0 11 16,-5 2-9-16,-10-2 13 15,-7 4-6-15,-17 3 14 16,-11 2-11-16,-12 8 11 16,0 7-16-16,-18 6 5 15,7 3-12-15,-12 9-23 16,12 0-73-16,-8 7-421 16,24-12 89-16</inkml:trace>
        </inkml:traceGroup>
        <inkml:traceGroup>
          <inkml:annotationXML>
            <emma:emma xmlns:emma="http://www.w3.org/2003/04/emma" version="1.0">
              <emma:interpretation id="{2FE90223-7E96-4C04-9496-4241C00B969D}" emma:medium="tactile" emma:mode="ink">
                <msink:context xmlns:msink="http://schemas.microsoft.com/ink/2010/main" type="inkWord" rotatedBoundingBox="16959,16356 18243,16221 18295,16721 17011,16856"/>
              </emma:interpretation>
              <emma:one-of disjunction-type="recognition" id="oneOf1">
                <emma:interpretation id="interp1" emma:lang="" emma:confidence="1">
                  <emma:literal/>
                </emma:interpretation>
              </emma:one-of>
            </emma:emma>
          </inkml:annotationXML>
          <inkml:trace contextRef="#ctx0" brushRef="#br0" timeOffset="27991.5141">-4695 2241 665 0,'11'-28'352'15,"2"-8"-9"-15,0 4-192 0,10-4 5 16,-7 23-53 0,2 0-87-16,21-9 3 15,5 12-17-15,9 7 8 16,4 4-12-16,-2 7 11 15,-1-3-11-15,11-5 9 16,-1-5-11-16,5-3 14 16,-14-5-13-16,1 4 11 15,-12 5-12-15,-6 11 12 16,-9 9-13-16,-3 12 18 16,-10 6-7-16,-6 6 15 15,-7-4-9-15,-10 3 14 16,-2-8-16-16,-3-1 9 15,-1-2-15-15,2 1 10 16,4-3-8-16,6-3 424 16,14-9-826-16,16-26 419 15</inkml:trace>
          <inkml:trace contextRef="#ctx0" brushRef="#br0" timeOffset="28699.7079">-4217 2370 840 0,'2'-1'300'0,"4"2"41"15,4 1-234-15,6 6-31 16,-1 4-51-16,8 4 5 16,-5 0-28-16,6 7 8 15,0-4-12-15,2-3 9 16,-6-8-11-16,9 1 24 15,-6-8-2-15,4-4 26 0,2-4-7 16,10-4 16-16,0-7-23 16,11-8 1-1,-3-1-24-15,5-6 6 0,-6 1-15 16,1-4 10-16,-8 4-10 16,5-6 9-16,-10 4-8 15,-2-6-15-15,-11 1 264 16,-1-2-644-16,-24-12 281 15</inkml:trace>
        </inkml:traceGroup>
        <inkml:traceGroup>
          <inkml:annotationXML>
            <emma:emma xmlns:emma="http://www.w3.org/2003/04/emma" version="1.0">
              <emma:interpretation id="{F7AB554A-18A4-445E-B75A-B14B577C90E2}" emma:medium="tactile" emma:mode="ink">
                <msink:context xmlns:msink="http://schemas.microsoft.com/ink/2010/main" type="inkWord" rotatedBoundingBox="18726,14696 22674,14281 22899,16425 18951,16840"/>
              </emma:interpretation>
              <emma:one-of disjunction-type="recognition" id="oneOf2">
                <emma:interpretation id="interp2" emma:lang="" emma:confidence="1">
                  <emma:literal/>
                </emma:interpretation>
              </emma:one-of>
            </emma:emma>
          </inkml:annotationXML>
          <inkml:trace contextRef="#ctx0" brushRef="#br0" timeOffset="15611.9201">-2463 1449 1121 0,'-8'-3'339'16,"6"-10"106"-16,8-5-311 0,22-24-17 16,9-7-20-16,31-35-36 15,12-9-27-15,14-20-15 16,-10 7 0-16,-6-1-12 16,-28 30 8-16,-19 17-10 15,-21 29 9-15,-7 10-11 31,-8 22 9-31,-6 22-13 0,-2 9 10 0,-6 20-13 16,-1 15 10-16,1 16-11 16,4-4 11-16,2 15-10 15,12-13 11-15,4 0-11 16,5-19 10-16,10-7-36 16,3-21-55-16,11-5-409 0,9-14 87 15</inkml:trace>
          <inkml:trace contextRef="#ctx0" brushRef="#br0" timeOffset="16196.0845">-2282 1739 1153 0,'-9'10'445'0,"1"-10"43"16,16-6-283 0,11-9-101-16,25-9-29 0,13-10-30 15,14-10-20-15,-3 0-2 16,15 0-14-16,-17 9 0 15,-1 7-11-15,-11 10 7 16,-4 7-27-16,-19 9-28 0,-10 2-95 16,-13 5-369-16,-5 3 58 15</inkml:trace>
          <inkml:trace contextRef="#ctx0" brushRef="#br0" timeOffset="16387.1427">-2033 1874 1252 0,'13'-19'405'16,"1"-14"70"-16,20-6-304 16,7 4-102-16,15-1-20 15,-4 10 0-15,12 10-25 16,-16 9-8-16,1 9-17 15,-18 4 6-15,-12 11-12 16,-16 4 11-16,-17 11-12 16,-12 2 11-16,-11 10-4 0,-1-5 13 15,-7-2-8 1,11-8 15-16,5 4-6 0,8-9 5 16,6 4-13 15,12-2 8-31,4 1-15 0,7-7 7 0,12 1-11 0,1-7 12 15,10-5-10-15,3-6 11 0,11-10-6 16,2-4-4-16,17-2-130 16,-6 3 181-16,-1 7-570 15,-10 5 123-15</inkml:trace>
          <inkml:trace contextRef="#ctx0" brushRef="#br0" timeOffset="46345.9532">-1388 645 1012 0,'-36'-80'215'0,"-30"15"94"16,-33 22-290-16,-11 28-16 15,-9 49 12-15,-48 54 1 16,-11 14-13-1,7 19 16 1,3 9-11-16,20 2 14 0,67-34-11 16,19-2 8-16,27-20-14 0,20-3 6 15,25-17-12-15,21 7 9 16,11-5-9-16,18 20 9 16,5-3-10-16,19 15 10 15,-3-7-11-15,15 11 9 16,-5-13-10-16,9 0 10 15,-12-14-11-15,4-2 10 16,-11-18-10-16,5-5 9 16,-6-10-8-16,11-9 11 15,-2-16-9-15,15-17 17 16,-7-14-4-16,21-27 23 16,-9-7-3-16,13-22 19 15,-9-1-12-15,9-16 14 16,-28 1-25-16,0-24 7 0,-24 8-22 15,-23-14 26-15,-31 17-9 16,-29 7 16-16,-37 27-10 16,-52 4 12-16,-23 24-30 15,-47 5 2-15,-7 16-18 16,-31 19 8-16,21 19-11 16,-8 10 10-16,31 8-11 15,-1 17 12-15,41-7-31 16,9 12-60-16,34-3-19 0,30 12-350 15,35-15 43-15</inkml:trace>
          <inkml:trace contextRef="#ctx0" brushRef="#br0" timeOffset="190591.7017">312 495 501 0,'-15'-9'407'0,"-4"22"-100"15,-9 29-27-15,-11 32-244 16,0 14-25-16,-9 22-4 16,-1-3 1-1,-4 10 0-15,4-20 1 0,-3 7-4 16,5-21 0-16,3 1-1 15,10-12 0-15,5 1-1 16,9-12 2-16,4 6-1 16,8-15-1-1,10-7-15-15,11-21-10 0,24-15-2 16,20-26 0-16,29-18 3 16,13-12 13-16,22-20 10 15,-10-3 3-15,7-6 156 16,-17 13-462-16,-6-31 208 15</inkml:trace>
          <inkml:trace contextRef="#ctx0" brushRef="#br0" timeOffset="190489.9713">972 58 368 0,'2'-20'287'0,"1"4"-23"16,-1 8-83-16,4 4-31 15,1-2-70-15,-1 1-19 16,-3 3-23-16,-1 4 4 16,-5 3 0-16,-7 16 7 15,-10 7-9-15,-23 27-5 16,-8 18-11-16,-33 35-5 16,-8 9-7-16,-28 34-2 15,11-11-1-15,-13 7-1 16,28-27 0-16,7 2-1 15,30-44-2-15,8-5 0 16,18-25-2-16,12-14 58 16,9-14-410-16,7-4 155 15</inkml:trace>
        </inkml:traceGroup>
      </inkml:traceGroup>
    </inkml:traceGroup>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9:55:16.6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A8176E8-697C-4A40-870E-96AAB7CA5D17}" emma:medium="tactile" emma:mode="ink">
          <msink:context xmlns:msink="http://schemas.microsoft.com/ink/2010/main" type="inkDrawing" rotatedBoundingBox="12853,16979 16159,16644 16179,16838 12873,17173" semanticType="underline" shapeName="Other">
            <msink:sourceLink direction="with" ref="{BA3C456F-7C9F-4415-8846-8A4A74AD8D8F}"/>
          </msink:context>
        </emma:interpretation>
      </emma:emma>
    </inkml:annotationXML>
    <inkml:trace contextRef="#ctx0" brushRef="#br0">11949 6327 719 0,'-10'-11'298'0,"2"6"20"15,3 2-174-15,5 1-57 16,-2 0-28-16,9 2-25 16,1-1 0-16,2-1-12 15,4 1 0-15,4-1-4 16,2-3-3-16,9 2-10 16,11-5-2-16,4-4 0 0,16-1-2 15,2 7 1 1,9-2-1-16,-4 1 0 0,9 14-1 15,-10 1 1-15,4 3-2 16,-8 4 1-16,6 8 0 16,-5-12 1-16,8 0 0 15,6-6-1-15,17-8 1 16,-2-4-1-16,15-7 0 16,-6-4 0-16,16-3 1 15,-12-5-1-15,18 2 0 16,-12-1 1-16,20-1-1 15,-13 0-1-15,17-4 2 16,-15-8 0-16,21 4-1 16,-24 0 1-16,6 3 0 15,-19 15-1-15,-3 10 0 16,-27 7 0-16,2 6 0 16,-19 4 1-16,-5 2-2 0,-13 0 1 15,-10-3 0-15,-8-1 0 16,-8-4 0-16,-8-3 2 15,-3 0 3-15,-2-1 5 16,-3-2 11-16,1 2 4 16,0-4 5-16,1 0-3 15,-1-7-5-15,0 2-10 0,1-2-6 16,2 7-4-16,-1-4-2 16,-1 6 0-16,-2-1-1 15,-1 4 0-15,-5-4 0 16,-3 9 1-16,-4 1-9 15,0 3-21-15,-9 5-33 16,-4 1-327-16,-3-21 76 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17:08.8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D715CC-966B-43A0-942E-0926D33D6B56}" emma:medium="tactile" emma:mode="ink">
          <msink:context xmlns:msink="http://schemas.microsoft.com/ink/2010/main" type="writingRegion" rotatedBoundingBox="2371,5611 1518,14866 451,14767 1304,5512"/>
        </emma:interpretation>
      </emma:emma>
    </inkml:annotationXML>
    <inkml:traceGroup>
      <inkml:annotationXML>
        <emma:emma xmlns:emma="http://www.w3.org/2003/04/emma" version="1.0">
          <emma:interpretation id="{A1C80046-F343-45B6-B831-EE8BCB36FEDA}" emma:medium="tactile" emma:mode="ink">
            <msink:context xmlns:msink="http://schemas.microsoft.com/ink/2010/main" type="paragraph" rotatedBoundingBox="2371,5611 1518,14866 451,14767 1304,5512" alignmentLevel="1"/>
          </emma:interpretation>
        </emma:emma>
      </inkml:annotationXML>
      <inkml:traceGroup>
        <inkml:annotationXML>
          <emma:emma xmlns:emma="http://www.w3.org/2003/04/emma" version="1.0">
            <emma:interpretation id="{011AFBC2-E6CC-4080-956E-594765ACFD9C}" emma:medium="tactile" emma:mode="ink">
              <msink:context xmlns:msink="http://schemas.microsoft.com/ink/2010/main" type="line" rotatedBoundingBox="2371,5611 1518,14866 451,14767 1304,5512"/>
            </emma:interpretation>
          </emma:emma>
        </inkml:annotationXML>
        <inkml:traceGroup>
          <inkml:annotationXML>
            <emma:emma xmlns:emma="http://www.w3.org/2003/04/emma" version="1.0">
              <emma:interpretation id="{2CD198DF-9D22-431A-A261-9494300A1570}" emma:medium="tactile" emma:mode="ink">
                <msink:context xmlns:msink="http://schemas.microsoft.com/ink/2010/main" type="inkWord" rotatedBoundingBox="2228,5598 1920,8938 1261,8878 1569,5537"/>
              </emma:interpretation>
              <emma:one-of disjunction-type="recognition" id="oneOf0">
                <emma:interpretation id="interp0" emma:lang="" emma:confidence="1">
                  <emma:literal/>
                </emma:interpretation>
              </emma:one-of>
            </emma:emma>
          </inkml:annotationXML>
          <inkml:trace contextRef="#ctx0" brushRef="#br0">316 67 889 0,'-28'5'225'16,"-2"11"69"-16,-1 2-239 16,2 1-29-16,-2-1 8 15,8-4-5-15,-1-4 15 16,4-3-5-16,1-1 1 15,4 4-10-15,-3 13-2 16,4 6-15-16,2 23-6 0,3 3-4 16,1 11-3-16,4-7 2 15,6 4-2-15,-2-13 2 16,8-1-3-16,2-10 2 16,8 0-3-16,0-12 1 15,4-6-1-15,3-8 3 16,4-6-1-16,0-7 2 15,5-7 1-15,3 3 0 16,4 0 0-16,-4 3 1 16,5-1-3-16,-1 5 1 0,3-4-3 15,-10-6 4-15,1-7-5 16,-2-1 6-16,-6-8-5 16,-2-4 4-16,-2-4-3 15,-6 3 4-15,0-12-6 16,-8-6 14-16,-4-10 10 15,-5 0 2-15,-1-7 4 16,-8 8 7-16,-2 2-13 16,-2 12-6-16,0-1-2 15,-3 11-1-15,-7-1-2 16,9 9 3-16,-3 3-4 16,1 6 2-16,-5-4-6 15,13 8 1-15,-18 1 0 16,-5-3-3-16,-14 12-1 15,-5 18-15-15,-22 31-396 16,4 3 124-16</inkml:trace>
          <inkml:trace contextRef="#ctx0" brushRef="#br0" timeOffset="41408.2256">78 1982 378 0,'1'-5'237'16,"1"2"20"-16,-4 0-83 15,-1-5-6-15,3 13-50 16,0-2-27-16,-2-5-47 16,1 5-19-16,2 6-14 0,-1-5-10 15,0 5 3-15,0 7-1 16,-1 5 3-16,1 10-5 15,0 9 6-15,1 14-2 16,3 6 1-16,2 9-3 16,-1-7 2-16,1 6-4 15,-1-9 3-15,2-6-2 16,-4-12 4-16,0 3 1 16,1-9 1-16,-3-4-1 15,1-2 0-15,1-1-4 16,0-12 0-16,2-6-2 15,-2-4 3-15,-1-6-3 16,-2-5 8-16,0-8 3 16,2 0 6-16,-2-19-5 15,1-7 5-15,-1-19-8 16,-1-6 1-16,-4-25-6 16,2 8 9-16,-2-15-4 0,0 10 4 15,2-1-5-15,-1 27 2 16,-1 6-8-16,4 23 1 15,-1 15-2-15,1 11 2 16,-3 1-2-16,1 8 8 16,-2 32-6-16,2 13 4 15,0 30-3-15,1 15 1 16,2 20-9-16,-1-18 7 16,-4 2-6-16,0-8 7 0,0 1-7 15,0-17 7-15,5 6-7 16,0-12 6-16,3-8-6 15,1-13 7-15,-3-7-8 16,1-17 7-16,-1-8-6 16,-2-11 5-16,2-4-6 15,-1-3 7-15,2 2-7 16,-2-3 7-16,0-2-7 16,-2-9 6-16,2-17-6 15,2-10 6-15,3-33-7 16,-2-8 8-16,0-24-7 15,1 8 7-15,-4-17-5 16,-2 20 7-16,-1 16-8 16,3 28 8-16,-3 15-10 0,1 26 9 15,-1 16-6-15,-2 4 6 16,0 14-8-16,3 5 10 16,2 19-10-16,-1 5 6 15,1 13-7-15,-2 3 8 16,-3 22-7-16,0-2 7 15,0 11-8-15,2 0 8 16,2 3-7-16,1-21 8 16,1-6-8-16,2-20 6 0,6-3-5 15,2-16 0-15,7-12-368 16,1-21 124-16</inkml:trace>
        </inkml:traceGroup>
        <inkml:traceGroup>
          <inkml:annotationXML>
            <emma:emma xmlns:emma="http://www.w3.org/2003/04/emma" version="1.0">
              <emma:interpretation id="{73EE2B34-4947-48D0-A143-B952916BE344}" emma:medium="tactile" emma:mode="ink">
                <msink:context xmlns:msink="http://schemas.microsoft.com/ink/2010/main" type="inkWord" rotatedBoundingBox="1692,12979 1518,14866 451,14767 625,12880"/>
              </emma:interpretation>
              <emma:one-of disjunction-type="recognition" id="oneOf1">
                <emma:interpretation id="interp1" emma:lang="" emma:confidence="0">
                  <emma:literal>°</emma:literal>
                </emma:interpretation>
                <emma:interpretation id="interp2" emma:lang="" emma:confidence="0">
                  <emma:literal>o</emma:literal>
                </emma:interpretation>
                <emma:interpretation id="interp3" emma:lang="" emma:confidence="0">
                  <emma:literal>O</emma:literal>
                </emma:interpretation>
                <emma:interpretation id="interp4" emma:lang="" emma:confidence="0">
                  <emma:literal>0</emma:literal>
                </emma:interpretation>
                <emma:interpretation id="interp5" emma:lang="" emma:confidence="0">
                  <emma:literal>@</emma:literal>
                </emma:interpretation>
              </emma:one-of>
            </emma:emma>
          </inkml:annotationXML>
          <inkml:trace contextRef="#ctx0" brushRef="#br0" timeOffset="228704.756">-456 7380 662 0,'-34'-19'251'0,"2"4"25"0,-4 7-156 15,2 10-34-15,-7-1-12 16,4 6-24-16,0 6-1 16,3 3-21-16,-2 13-6 15,10 10-16-15,-8 21 1 16,1 5-3-16,1 21-3 16,8-5-1-16,3 23 3 15,14 0-4-15,9 24-2 16,7-8 1-16,13 21 1 15,-1-20-1-15,9 16 1 16,0-24 0-16,12 7 3 16,-5-22-1-16,12 2-1 15,-5-27 0-15,7-8-1 16,0-24-1-16,5-9-1 16,-7-16 2-16,13-14 1 0,-7-5 0 15,7-18 4-15,-12-10 1 16,5-26 1-16,-13-8-1 15,5-31 3-15,-14-3-2 16,2-6-1-16,-7 21-2 16,-2-6 0-16,-10 22-2 15,0-6 0-15,-6 6-1 16,0-17 9-16,-5 4 5 0,-5-15 8 16,-5 17 4-16,-5-12 10 15,-6 8-5-15,-7-11-1 16,0 16-8-16,-4-7-4 15,1 18-7-15,-5 5-3 16,2 23-4-16,-10 4 1 16,2 15-1-16,-14-1-1 15,4 11 0-15,-9 7 0 16,10 8-2-16,-4 0 2 16,13 6 0-16,7-3-24 15,11-4-27-15,9-12-337 16,10-9 79-16</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16:59.2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50B71D-916A-493F-B215-C87840703836}" emma:medium="tactile" emma:mode="ink">
          <msink:context xmlns:msink="http://schemas.microsoft.com/ink/2010/main" type="inkDrawing" rotatedBoundingBox="2149,5564 6119,5496 6135,6445 2166,6513" hotPoints="6168,5991 3847,6365 1526,5988 3847,5613" semanticType="enclosure" shapeName="Ellipse">
            <msink:destinationLink direction="with" ref="{8D790597-15F1-46F8-802D-C71099E5D628}"/>
          </msink:context>
        </emma:interpretation>
      </emma:emma>
    </inkml:annotationXML>
    <inkml:trace contextRef="#ctx0" brushRef="#br0">2814 24 267 0,'-8'-7'292'0,"0"4"-52"16,-1-4-9-16,-4 4-33 15,-2-2-162 1,2 13-13-16,-2-4-9 16,2 5 2-16,-1-1 3 15,-1 1 16-15,2-8 5 0,-9 1 12 16,4-4-1-16,0 2 2 16,-5 0-20-16,-9 0-2 15,9-1-13-15,-14-1-1 16,3 2-5-16,-4-2 1 15,4 1-2-15,-6 4 1 16,6 0-5-16,-9-1-1 16,3 6-4-16,-6-5-1 15,6-1 1-15,-5-2-1 16,2 1 2-16,1-6-1 16,5 2 1-16,-5-5-3 15,4-3 6-15,-7 1 3 16,1 2 1-16,-8 1 5 15,5 9-4-15,-6 3-5 0,7-7-3 16,-6 7-2 0,9-3-4-16,-8-4 5 0,6-1-3 15,-4 6 0-15,7-8 2 16,-8 10 2-16,4-10-1 16,-9 4 3-16,5-1-3 15,-8 2-2-15,4-5-1 16,-4 8-1-16,11-3 0 15,-12-1 8-15,12 12 1 0,-6-3 1 16,7 5 0-16,-2-3 0 16,9 8-7-16,-5-10 0 15,2 3 0-15,-5-1 2 16,1 3-2-16,1-3 2 16,1-4-1-16,0 1 0 15,10-4-2-15,-3 5 0 16,4-3 1-16,-1 5 1 15,5-1-3-15,-5 9 1 16,8-2 0-16,0 9 1 16,5-4-1-16,3 2 4 15,7-6-1-15,3 1 2 16,3-6-3-16,3-1 2 16,4 0-3-16,6 2 0 15,0 0-1-15,5 3 1 16,0 2-1-16,7 3 1 0,-6-1 0 15,6 4 1-15,-2-3-1 16,4 8 0-16,-4-4-1 16,5 2 1-16,-5-4-2 15,8 1 0-15,-5-2 0 16,3 0 3-16,0-2-3 16,10 2 3-16,-3-2 0 15,8-4-1-15,-5-6-3 16,13-2 1-16,-9-2 0 0,2-2 1 15,-3 1-1-15,7-4 3 16,-5 4-3-16,8 0 2 16,-1 3 0-16,5 3 0 15,0 4-1-15,4 4 2 16,-3 2-2-16,11 4 0 16,-5-2-1-16,4-4 1 15,-8-6-1-15,6-3-1 16,-9-5 2-16,10-7 1 15,0-3-1-15,12-1 1 16,-6-4 0-16,17-2 0 16,-5 1-2-16,6-3 1 15,-7 4-2-15,11-2 3 16,-13 4-1-16,8-5 1 0,-1 4 0 16,16-9 1-16,-11 2-3 15,9-7 1-15,-9 2-1 16,7-5 0-16,-15 3 0 15,12-1 1-15,-6 3 0 16,10 4 0-16,-10 8-1 16,6-1 1-16,-14 4 0 15,5 2 0-15,-20 1 0 16,8-2 1-16,-11 0 0 0,7-3 0 16,-17-2-2-16,5-9 1 15,-9 4 0-15,-1-6 0 16,-14 3 0-16,-2-3 1 15,-11 7-1-15,-5 2 1 16,-3 6 0-16,-5-2 1 16,0 5 0-16,-9-7 1 15,-1-3 0-15,-12-3 1 16,-1-2-2-16,-13-2 1 16,-2-1-2-16,-12 0 1 15,1 2 3-15,-8-1 10 16,4 1 0-16,-7-1 4 15,3 1-2-15,-5-4-4 16,0 5-9-16,-4-6 3 16,2 6 2-16,-12 0 11 15,1 4 1-15,-16 6 5 0,2 8-4 16,-20 6-4-16,13 7-13 16,-16 3 0-16,5 2-5 15,-17 3-38-15,11 0-27 16,-12 7-362-16,-8 3 76 15</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17:20.6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790597-15F1-46F8-802D-C71099E5D628}" emma:medium="tactile" emma:mode="ink">
          <msink:context xmlns:msink="http://schemas.microsoft.com/ink/2010/main" type="inkDrawing" rotatedBoundingBox="8076,7395 8162,6485 8226,6491 8140,7401" semanticType="callout" shapeName="Other">
            <msink:sourceLink direction="with" ref="{30D0FD03-F673-4EF0-8911-19252293A21B}"/>
            <msink:sourceLink direction="with" ref="{2650B71D-916A-493F-B215-C87840703836}"/>
          </msink:context>
        </emma:interpretation>
      </emma:emma>
    </inkml:annotationXML>
    <inkml:trace contextRef="#ctx0" brushRef="#br0">121 0 1101 0,'-13'8'270'0,"-1"9"95"16,4 4-305-16,7 8-14 15,-2-10-17-15,2 4 7 16,1 0-13-16,-1-2-15 16,4 3-6-16,-1 7 0 15,-1-5-2-15,1 3 2 16,-2 0-1-16,-4-3 1 15,-1-1-2-15,10-1 2 16,-3-8-2-16,4 7 2 16,1-4-3-16,-4-1 3 15,-2-2-3-15,2 4 3 16,-6-7-2-16,4-5 2 16,1-2 0-16,3-2 1 0,-1-4 0 15,-6-4 1-15,8 1 4 16,-4-13-1-16,-7-10 0 15,9-16-3-15,4-2 5 16,-3-21-11-16,4 5 0 16,3 5-1-16,-9 16 9 15,3 8-10-15,0 18 10 16,-5 16 0-16,-2 15 1 0,1 23-8 16,-3 4 9-16,-8 31-9 15,5 4 7-15,-3 12-9 16,-4-10 8-16,0 7-8 15,9-20 8-15,1-5-7 16,5-17 8-16,2-12-8 16,-1-10 7-16,1-11-9 15,-7-7 8-15,10-17-8 16,1-13 9-16,-1-30-8 16,3-10 9-16,1-17-7 15,-8 4 7-15,4 19-52 16,-3 36 199-16,-22 44-564 15,-12 30 207-15</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17:57.8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D0FD03-F673-4EF0-8911-19252293A21B}" emma:medium="tactile" emma:mode="ink">
          <msink:context xmlns:msink="http://schemas.microsoft.com/ink/2010/main" type="inkDrawing" rotatedBoundingBox="8735,9701 14063,9653 14064,9836 8737,9883" shapeName="Other">
            <msink:destinationLink direction="with" ref="{8D790597-15F1-46F8-802D-C71099E5D628}"/>
            <msink:destinationLink direction="with" ref="{452AF99B-663F-4934-983E-3308823B73E1}"/>
          </msink:context>
        </emma:interpretation>
      </emma:emma>
    </inkml:annotationXML>
    <inkml:trace contextRef="#ctx0" brushRef="#br0">10 165 633 0,'-3'-7'246'0,"-2"3"18"0,7 5-179 16,-6-2-16-16,8 5-40 16,-4-5 5-16,1-2-2 15,2 3 12-15,1 0 2 16,-3-2-1-16,1 0-14 0,1 4-6 15,-3-4-14 1,2 1-1-16,-2 1-7 0,1 1 1 16,1-1 0-16,0 0 0 15,2 0 0-15,0 0 9 16,-3-1 3-16,4 4 6 16,-2-6 3-16,-3 4 5 15,2-1-6-15,3 2-1 16,-5-5-4-16,3 3-1 15,4 1-6-15,2-2-1 16,3-3-1-16,-6-2-2 16,7 1-1-16,-5-3-2 15,-3 2 0-15,0 4-4 16,3 2 3-16,-3-3-3 16,6 4 3-16,2-2-4 15,0-6 3-15,8 4-4 16,-4-2 3-16,4-3-3 0,0 1 3 15,3 3-3-15,-3-1 3 16,4 3-2-16,-6 4 0 16,2 1 0-16,-1 0-1 15,1 2 3-15,-2 2-3 16,4-1 4-16,-4-3-3 16,4 4 3-16,-2-2-4 15,3-2 3-15,1-1-3 16,4-2 2-16,-1-4-2 0,4-2 2 15,-1 1 0-15,0 0-1 16,-4 2 2-16,4 3-3 16,-5 5 1-16,2 1-3 15,-1 6 4-15,1-1-3 16,-6 2 3-16,6 0 1 16,-4-3 1-16,1-4-1 15,-3 1 0-15,6-7 1 16,-4-2-4-16,1-1 4 15,-3-2-5-15,7 0 7 16,-3 2-7-16,5-4 4 16,-2 2-3-16,9-1 3 15,-9-1-4-15,7 2 4 16,-7 2-1-16,5-2 0 0,0 4 0 16,-2 1-1-1,-7 1 0-15,2-2 0 0,-2 2 0 16,-4 4 0-16,1-3 1 15,6-2 1-15,-2 1-3 16,3-2 2-16,-3-4-2 16,5 3 3-16,-2 2-4 15,5 0 4-15,-5 2-4 16,9-4 5-16,-4 1-6 16,6-7 5-16,1-2-4 0,4-5 2 15,-1 1-2-15,0-3 2 16,-4 3-1-16,3 1 2 15,-5 6-1-15,3 4 1 16,-4 2-1-16,4 1 0 16,-5 3-2-16,2 0 3 15,-5-3-2-15,7 5 2 16,-4-2-1-16,5-4 2 16,-6-1-3-16,9-1 2 15,-8-2-1-15,6 0 1 16,-5 0-1-16,4 0 0 15,-10 4 0-15,4-6-1 16,-5 7 2-16,2 0-2 16,-6 2 2-16,5 3-4 15,-4 6 1-15,1-3 1 0,-2 3 0 16,5 2 0-16,-4-3 3 16,4-3 0-16,-2-1-2 15,4-4 2-15,-2-4-2 16,6-1 0-16,-6-2 0 15,4-3 1-15,-1 3-1 16,4 0 0-16,-9 4 2 16,5 2-2-16,-10 2 1 0,5 4-3 15,-7 1 3-15,5 3-2 16,-4-3 1-16,3 2-1 16,-2-3 2-16,4-1 0 15,-4-3-1-15,5 1 2 16,-4-3-3-16,4-1 3 15,-3-1-4-15,3-3 4 16,-2 3-4-16,3-2 5 16,-4 4-5-16,3 2 4 15,-3-1-2-15,1 3 1 16,-1 1-1-16,5 2 0 16,-5-1 1-16,5-2-1 15,-4 0 0-15,1-2 0 16,-4-5 0-16,2 1-1 15,-3 4 1-15,3-5-1 16,3-1 2-16,4 1-2 0,-3 6 2 16,4-4-1-16,-3 1 0 15,0 3 1-15,-2-3-1 16,7 1 1-16,-7-4-1 16,8 2 1-16,-4 0-3 15,3-1 3-15,-6-1-2 16,6-1 1-16,0 1 1 15,4 0-3-15,-6-6 2 16,0 2-1-16,-4 4 0 0,-1-4 1 16,-6 1 1-16,6 3 0 15,-7 1 0-15,6-6 0 16,-4 6-2-16,4-3 2 16,-7 1-2-16,5 0 2 15,-5 0-2-15,0-2 3 16,-5 1-4-16,-1 3 4 15,-4-1-4-15,1-1 4 16,-4 0-3-16,-2 1 4 16,1-1-4-16,-4 3 4 15,2-2-5-15,-2 4 5 16,-1-4-4-16,1 2 3 16,-1 0-3-16,-4 0 7 15,2 0 3-15,0 0 7 0,2 0-1 16,-2-1 2-16,1-1-5 15,-1 4-5-15,2-2-7 16,-2 0 1-16,0-2-2 16,3 0 2-16,0-4-2 15,2 3 3-15,-2 1-2 16,4-3 2-16,-2 5-1 16,0-3 2-16,0 0-4 0,-2-2 2 15,0 3-2-15,-1 2 2 16,1 2-3-16,0 1 5 15,-1-3-1-15,-1 2 1 16,1-2 0-16,0 0 2 16,-1 0-4-16,2 3 5 15,1 2-8-15,1 6 2 16,-2 9 0-16,-5 7-50 16,-6 4-362-16,-11-8 111 15</inkml:trace>
  </inkml:traceGroup>
</inkml:ink>
</file>

<file path=ppt/ink/ink1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0-12T07:18:34.0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7B6690-5B2D-445E-818D-146D003485AE}" emma:medium="tactile" emma:mode="ink">
          <msink:context xmlns:msink="http://schemas.microsoft.com/ink/2010/main" type="writingRegion" rotatedBoundingBox="26475,8070 26490,8070 26490,8085 26475,8085"/>
        </emma:interpretation>
      </emma:emma>
    </inkml:annotationXML>
    <inkml:traceGroup>
      <inkml:annotationXML>
        <emma:emma xmlns:emma="http://www.w3.org/2003/04/emma" version="1.0">
          <emma:interpretation id="{A7D739A0-53D7-4289-AB57-437A42B106F2}" emma:medium="tactile" emma:mode="ink">
            <msink:context xmlns:msink="http://schemas.microsoft.com/ink/2010/main" type="paragraph" rotatedBoundingBox="26475,8070 26490,8070 26490,8085 26475,8085" alignmentLevel="1"/>
          </emma:interpretation>
        </emma:emma>
      </inkml:annotationXML>
      <inkml:traceGroup>
        <inkml:annotationXML>
          <emma:emma xmlns:emma="http://www.w3.org/2003/04/emma" version="1.0">
            <emma:interpretation id="{DD76F4DB-D839-4C37-A37A-7565C46FCDEE}" emma:medium="tactile" emma:mode="ink">
              <msink:context xmlns:msink="http://schemas.microsoft.com/ink/2010/main" type="line" rotatedBoundingBox="26475,8070 26490,8070 26490,8085 26475,8085"/>
            </emma:interpretation>
          </emma:emma>
        </inkml:annotationXML>
        <inkml:traceGroup>
          <inkml:annotationXML>
            <emma:emma xmlns:emma="http://www.w3.org/2003/04/emma" version="1.0">
              <emma:interpretation id="{8275B7E0-B7DD-4CDE-8C84-803C1A671848}" emma:medium="tactile" emma:mode="ink">
                <msink:context xmlns:msink="http://schemas.microsoft.com/ink/2010/main" type="inkWord" rotatedBoundingBox="26475,8070 26490,8070 26490,8085 26475,808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19:13.5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AA8012-7057-4AB0-8F25-66761497BC5F}" emma:medium="tactile" emma:mode="ink">
          <msink:context xmlns:msink="http://schemas.microsoft.com/ink/2010/main" type="writingRegion" rotatedBoundingBox="16307,4512 17704,7047 17262,7291 15865,4755"/>
        </emma:interpretation>
      </emma:emma>
    </inkml:annotationXML>
    <inkml:traceGroup>
      <inkml:annotationXML>
        <emma:emma xmlns:emma="http://www.w3.org/2003/04/emma" version="1.0">
          <emma:interpretation id="{FAD5BC57-90FB-48B1-B0EC-C13126B093CC}" emma:medium="tactile" emma:mode="ink">
            <msink:context xmlns:msink="http://schemas.microsoft.com/ink/2010/main" type="paragraph" rotatedBoundingBox="16307,4512 17704,7047 17262,7291 15865,4755" alignmentLevel="1"/>
          </emma:interpretation>
        </emma:emma>
      </inkml:annotationXML>
      <inkml:traceGroup>
        <inkml:annotationXML>
          <emma:emma xmlns:emma="http://www.w3.org/2003/04/emma" version="1.0">
            <emma:interpretation id="{90456546-54C2-48F5-892A-DB6CDA18E3BC}" emma:medium="tactile" emma:mode="ink">
              <msink:context xmlns:msink="http://schemas.microsoft.com/ink/2010/main" type="line" rotatedBoundingBox="16307,4512 17704,7047 17262,7291 15865,4755"/>
            </emma:interpretation>
          </emma:emma>
        </inkml:annotationXML>
        <inkml:traceGroup>
          <inkml:annotationXML>
            <emma:emma xmlns:emma="http://www.w3.org/2003/04/emma" version="1.0">
              <emma:interpretation id="{796EED14-FB2C-457A-A634-E8802872EC66}" emma:medium="tactile" emma:mode="ink">
                <msink:context xmlns:msink="http://schemas.microsoft.com/ink/2010/main" type="inkWord" rotatedBoundingBox="16307,4511 16620,5080 16188,5318 15875,4749"/>
              </emma:interpretation>
              <emma:one-of disjunction-type="recognition" id="oneOf0">
                <emma:interpretation id="interp0" emma:lang="" emma:confidence="0">
                  <emma:literal>e</emma:literal>
                </emma:interpretation>
                <emma:interpretation id="interp1" emma:lang="" emma:confidence="0">
                  <emma:literal>*</emma:literal>
                </emma:interpretation>
                <emma:interpretation id="interp2" emma:lang="" emma:confidence="0">
                  <emma:literal>F</emma:literal>
                </emma:interpretation>
                <emma:interpretation id="interp3" emma:lang="" emma:confidence="0">
                  <emma:literal>f</emma:literal>
                </emma:interpretation>
                <emma:interpretation id="interp4" emma:lang="" emma:confidence="0">
                  <emma:literal>-</emma:literal>
                </emma:interpretation>
              </emma:one-of>
            </emma:emma>
          </inkml:annotationXML>
          <inkml:trace contextRef="#ctx0" brushRef="#br0">-817-1231 1066 0,'3'6'247'0,"-21"32"93"16,-8 10-309-16,-6 40-17 15,1-5-5-15,-1 19-2 16,7-16 1-16,6 1-1 16,12-15 0-16,6-22 0 15,4-24 0-15,5-15-1 16,0-4 5-16,5-15 14 15,-1-7 8-15,1-8 7 16,0 1 3-16,0-11 7 16,-4 9-13-16,-1-4-6 15,1 6-9-15,-6-1-3 16,-3 8-12-16,0-1-6 16,3 10 1-16,-5 6-5 15,4 9 0-15,-2 12 2 16,-2 12 3-16,-6 12-1 15,-1-1 3-15,-1 1 2 0,3-7-2 16,4-11-3-16,6-17-1 16,5-8 2-1,7-15-1-15,6-25 3 0,0-5 0 16,0-17 3-16,0 1-5 0,-8 2 2 16,-6 23-5-16,-12 5 9 15,3 32-5-15,-6 25 7 16,-1 11 0-16,-1 16 3 15,2 13-5-15,-12-5-1 16,7-14-4-16,5-8-3 16,2-20 1-16,12-21-2 15,10-26 7-15,7-33-3 16,3-14 3-16,3-27-3 16,-1 7 3-16,-9 9-7 15,-7 35 7-15,-9 6-1 16,-2 43 6-16,-12 8 1 15,-3 16 2-15,-4 21-2 16,5 19-2-16,-10 5-1 16,8 4-7-16,4-9 10 15,6-30-46-15,4-31-423 16,-1-26 135-16</inkml:trace>
        </inkml:traceGroup>
        <inkml:traceGroup>
          <inkml:annotationXML>
            <emma:emma xmlns:emma="http://www.w3.org/2003/04/emma" version="1.0">
              <emma:interpretation id="{1290FF71-8022-4A46-B6B7-0318CFE8704D}" emma:medium="tactile" emma:mode="ink">
                <msink:context xmlns:msink="http://schemas.microsoft.com/ink/2010/main" type="inkWord" rotatedBoundingBox="17339,6458 17673,7064 17262,7291 16927,6684">
                  <msink:destinationLink direction="with" ref="{065A6882-AD12-4D0F-A469-8CCB93EF7775}"/>
                </msink:context>
              </emma:interpretation>
              <emma:one-of disjunction-type="recognition" id="oneOf1">
                <emma:interpretation id="interp5" emma:lang="" emma:confidence="0">
                  <emma:literal>von</emma:literal>
                </emma:interpretation>
                <emma:interpretation id="interp6" emma:lang="" emma:confidence="0">
                  <emma:literal>vor</emma:literal>
                </emma:interpretation>
                <emma:interpretation id="interp7" emma:lang="" emma:confidence="0">
                  <emma:literal>on</emma:literal>
                </emma:interpretation>
                <emma:interpretation id="interp8" emma:lang="" emma:confidence="0">
                  <emma:literal>vors</emma:literal>
                </emma:interpretation>
                <emma:interpretation id="interp9" emma:lang="" emma:confidence="0">
                  <emma:literal>Kor</emma:literal>
                </emma:interpretation>
              </emma:one-of>
            </emma:emma>
          </inkml:annotationXML>
          <inkml:trace contextRef="#ctx0" brushRef="#br0" timeOffset="1471.482">215 715 1016 0,'0'5'254'0,"-9"16"96"16,1 8-289-16,-1 9-6 0,4 5-10 15,-8 13 7-15,8-11-13 16,0 0-2-16,3-7-12 16,1-11-3-16,-1-14-7 15,1-5-2-15,1-3 3 16,-2-3-2-16,4-4 1 16,-1 4-1-16,2-1-2 0,-1-1-7 15,0 2 1-15,-2 0-4 16,0-4 0-1,1-1 0-15,-2-2 4 0,2-10-3 16,-1-3 4-16,2 7-1 16,-4-2 1-16,2 5-1 15,-5 16-1-15,1 18 1 16,-6 5-2-16,-3 24 3 16,2 12-5-16,-1 7 4 15,4-7-6-15,3-1 6 16,7-25-9-16,1-15 3 15,2-21-5-15,3-25 6 16,2-16-2-16,4-22 3 16,1-10 0-16,1-7 2 15,-4 15-1-15,-3 12-1 16,-4 17 0-16,-5 19 2 0,-3 16 2 16,-5 14-4-16,-2 9 3 15,-3 17-1-15,3 0 0 16,-1 3 0-16,3-13-2 15,3-10 1-15,7-17-3 16,2-20 5-16,6-20-5 16,6-22 6-16,4-7-6 15,4-17 6-15,-3 12-8 0,0 11 6 16,-8 23-7-16,-3 27 2 16,-10 32-6-1,-10 27 8-15,-3 17-6 0,-6 26 8 16,1-4-2-16,-5 9 7 15,9-20-8-15,-1-18 2 16,10-27-4-16,0-33 2 16,10-35-61-16,2-32-379 15,3-5 108-15</inkml:trace>
          <inkml:trace contextRef="#ctx0" brushRef="#br0" timeOffset="-1362.3958">202 859 925 0,'-4'-6'281'16,"-1"-4"69"-16,1 7-249 0,0 8-38 16,1 1-24-16,-2 7-4 15,0 5-20-15,-1 8-5 16,-1 7-1-16,1 1 5 15,-2-2 3-15,0-3 0 16,3-4-2-16,0-9-3 16,3-5-3-16,1-6-5 15,1-2-1-15,1-3 1 16,1-1-1-16,4-7 4 16,1 4 1-16,3-18 1 15,1-8-3-15,4-13 0 16,-2-3-5-16,3-12 3 15,-3 12-4-15,-2 4 2 16,-4 21-2-16,-4 10 0 16,-5 16-2-16,-4 19 1 15,-1 12 0-15,-4 17 2 16,3 10 1-16,-4-1 1 0,1-13 0 16,1-4 0-16,4-14 0 15,1-20-3-15,7-4 1 16,3-7 1-16,6-12 0 15,2-13 1-15,3 0 2 16,0-11 1-16,1 2-5 16,-4 2 1-16,-7 13-2 0,0 7-1 15,-6 14-3-15,-3 12 4 16,-3 9-1-16,-2 3 4 16,0-3-1-16,-2 8 1 15,-2-15-1-15,6 2-1 16,-1-5-2-16,3-5 4 15,2-13 2-15,5 10 2 16,-1-12 1-16,-2-4 0 16,1 6-3-16,-1 0-2 15,0 2 0-15,0 1-6 16,2 2 3-16,-2-1-2 16,0 6 1-16,-3 4-2 15,1 1 6-15,-1 5-3 16,1-6 2-16,1-1 0 15,-1-4 1-15,2-4 3 16,2-2-2-16,-4-1 3 0,0 3-2 16,1-7 1-16,-2 4-6 15,1 3 3-15,2-3-5 16,-2 1-1-16,1 10-2 16,1 0 2-16,-2-3 0 15,1 10 3-15,-3-4 2 16,4-3 3-16,-3-1-2 15,1-1 0-15,2-2-1 16,0-3 3-16,-3-2-2 0,2-3 2 16,-1 4 0-16,2-1 1 15,0 1-3-15,0 1 1 16,0 3-3-16,0-4 0 16,-2 3-1-16,4-3-1 15,1 0 0-15,0-2-2 16,1 2 0-16,-3-1 1 15,1-3 2-15,-2 4 0 16,-2 0 3-16,2-5-1 16,0 1-2-16,2 2 0 15,1-6-1-15,2 0-1 16,-2 3 1-16,2-2 1 16,-3-7-1-16,3 6 3 15,-5 4-2-15,1-4 1 0,1 5 0 16,-1 5 0-16,-1 3-1 15,0-10-1-15,0 6-1 16,0 1 0-16,0-5 0 16,2-1 0-16,-2 6 2 15,-2 0 1-15,4 1-2 16,-5 8 1-16,0 4 0 16,-2 0-1-16,3-1 0 15,-4 1 3-15,2 1-1 0,1-5 0 16,3 1 1-16,-1-3 1 15,1 1-2-15,1-8 1 16,-1-1-1-16,2-1 0 16,-2 0-2-16,0 0 1 15,1-3-3-15,1-3 3 16,1-6 3-16,2-9 1 16,0-8-1-16,0 0 3 15,0 4-3-15,0 4-2 16,-5 8 0-16,1 13-1 15,-1-1 1-15,-1 1-7 16,1 11 5-16,-2 0-1 16,-5-1-4-16,4 10 3 15,-3 2 5-15,-2-9-3 16,3 4 4-16,0-3 2 16,3-7-4-16,-1-6 3 0,3 4-1 15,0-3-3-15,0-5 2 16,0 3-2-16,2-2-2 15,-1-6 1-15,-1 5-1 16,2 1 0-16,-2-1 4 16,0 1-3-16,0 4-1 15,0 1 4-15,2-1 0 0,-2-1-1 16,3 7 2 0,-3-4 2-16,0-3-4 0,-2-1 1 15,2 2 3-15,-3-9 0 16,1 9-2-16,1-5 1 15,-1 4-1-15,2-2 0 16,0 2-2-16,-2-1-4 16,4 4-3-16,0 0 0 15,-4 3 2-15,0 3-2 16,4 1 4-16,-4-1-8 16,4-4-30-16,-2 2-388 15,0-1 110-15</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0:35.3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2AF99B-663F-4934-983E-3308823B73E1}" emma:medium="tactile" emma:mode="ink">
          <msink:context xmlns:msink="http://schemas.microsoft.com/ink/2010/main" type="inkDrawing" rotatedBoundingBox="14495,8595 14713,7476 14892,7511 14674,8630" semanticType="callout" shapeName="Other">
            <msink:sourceLink direction="with" ref="{30D0FD03-F673-4EF0-8911-19252293A21B}"/>
            <msink:sourceLink direction="with" ref="{5AE4B846-2C86-440C-B533-28677C24E4CB}"/>
          </msink:context>
        </emma:interpretation>
      </emma:emma>
    </inkml:annotationXML>
    <inkml:trace contextRef="#ctx0" brushRef="#br0">299 44 273 0,'-5'8'237'0,"-2"4"-33"0,2 9-14 16,-3 8-68-16,2 10-20 16,-9 6-1-16,7 10-12 15,-5 17-13-15,3-4-28 16,-1 2-14-16,3-9-11 0,2-6-11 15,4-16-6-15,-1-8-1 16,4-16 0-16,1-6 0 16,-2-10 7-16,5-12 0 15,0-11 4-15,-1-20-3 16,0-13 3-16,2-27-11 16,-4-7 3-16,-1-15-7 15,-1 19 3-15,0 9-1 16,-1 31 0-16,-1 13-6 15,1 27 6-15,-6 11-4 16,1 13 2-16,-2 16-2 16,-2 11 7-16,0 11-8 15,0 2 6-15,-3 7-5 16,-1-5 4-16,-1 6-6 0,-1-9 9 16,3 8-7-16,2-16 4 15,2-1-1-15,6-16 6 16,2-6-10-16,4-17 10 15,0 1-7-15,0-9 5 16,1 0-6-16,-1 0 9 16,-3-1-10-16,0-6 9 15,3 7-9-15,-1-1 4 16,-1-7-5-16,6-7 7 16,1-19-6-16,2-16 5 0,6-27-2 15,0-4 1-15,2-11-3 16,-3 14 3-16,-2 10-2 15,-4 26 3-15,-4 16-8 16,-2 21 2-16,-4 10-4 16,-3 13 4-16,-5 14-4 15,-1 13 6-15,-6 22-4 16,1 6 4-16,-3 19-4 16,1-7 4-16,-6 4-1 15,5-11 7-15,0-2-4 16,5-22 2-16,3-4 0 15,10-16-1-15,0-11-5 16,4-17 4-16,5-12-3 16,1-17 5-16,3-23-3 15,0-9 4-15,0-13-3 0,-3-10 4 16,3-17-8-16,-2 5 4 16,2-15-2-1,0 4 3-15,0 11-5 16,-3 26 5-16,-5 19-11 0,-5 38 5 15,-4 40-9-15,-4 20 5 16,-5 41-6-16,-6 15 11 16,-1 14-2-16,-2-4 6 15,-4 9-2-15,1-26 5 0,4 0-2 16,3-24 1-16,7-13 0 16,6-28 0-16,7-16-3 15,3-27 5-15,9-39-3 16,4-35 4-16,8-38-4 15,0-23 7-15,3-38-9 16,-6 17 5-16,-4 16-5 16,-10 36 3-16,-3 27-7 15,-6 51 0-15,-6 28-6 16,-3 17 2-16,-2 28-1 16,0 6 5-16,-5 16 2 15,-1 2 5-15,-1 13-3 16,5-12 1-16,-4 7-2 15,2-13 2-15,4-3-1 16,3-21 1-16,1-9-2 16,9-17-1-16,4-10 1 0,1-11 0 15,2-4 0-15,3 4 2 16,-6-2-1-16,1 8 0 16,-2 0-4-16,-2 5 6 15,2 2-7-15,1-2 7 16,2-18-4-16,5-5 6 15,7-25-9-15,-1-17 9 0,4-18-6 16,-2 3 6-16,-2-6-11 16,-7 23-3-16,-4 6-21 15,-5 28 5-15,-4 11-17 16,-8 23 6-16,-4 26 3 16,1 14 18-16,-8 17-6 15,-1 6 18-15,-5 23 0 16,5-13 12-16,-3 8 3 15,6-13 7-15,3-3-2 16,9-35 2-16,2-4-7 16,6-21-5-16,5-20 2 15,1-11-2-15,6-16-1 16,-2-17 1-16,1-20-3 16,-4-3-1-16,1-17-4 15,-3 16 2-15,-3 2-2 16,1 24 3-16,0 23-11 15,-5 19 4-15,-3 25-9 0,-2 19 3 16,-3 26-3-16,-5 10 7 16,2 35 0-16,-1-1 8 15,-4 24-3-15,1-11 6 16,2 5 3-16,2-28-41 16,5-16-278-16,4-44 82 15</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0:04.5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BD8166-A1CB-4B88-99AF-195437AA684B}" emma:medium="tactile" emma:mode="ink">
          <msink:context xmlns:msink="http://schemas.microsoft.com/ink/2010/main" type="writingRegion" rotatedBoundingBox="17558,5526 17472,6212 17357,6198 17442,5511"/>
        </emma:interpretation>
      </emma:emma>
    </inkml:annotationXML>
    <inkml:traceGroup>
      <inkml:annotationXML>
        <emma:emma xmlns:emma="http://www.w3.org/2003/04/emma" version="1.0">
          <emma:interpretation id="{8C74D9FC-DCCD-4BA0-8FCB-210DD758A822}" emma:medium="tactile" emma:mode="ink">
            <msink:context xmlns:msink="http://schemas.microsoft.com/ink/2010/main" type="paragraph" rotatedBoundingBox="17558,5526 17472,6212 17357,6198 17442,5511" alignmentLevel="1"/>
          </emma:interpretation>
        </emma:emma>
      </inkml:annotationXML>
      <inkml:traceGroup>
        <inkml:annotationXML>
          <emma:emma xmlns:emma="http://www.w3.org/2003/04/emma" version="1.0">
            <emma:interpretation id="{0F6E76C9-3BD8-4257-8822-FDFCB9D5426D}" emma:medium="tactile" emma:mode="ink">
              <msink:context xmlns:msink="http://schemas.microsoft.com/ink/2010/main" type="line" rotatedBoundingBox="17558,5526 17472,6212 17357,6198 17442,5511"/>
            </emma:interpretation>
          </emma:emma>
        </inkml:annotationXML>
        <inkml:traceGroup>
          <inkml:annotationXML>
            <emma:emma xmlns:emma="http://www.w3.org/2003/04/emma" version="1.0">
              <emma:interpretation id="{6D39A3E2-0136-4661-8795-C3AC8D9900A4}" emma:medium="tactile" emma:mode="ink">
                <msink:context xmlns:msink="http://schemas.microsoft.com/ink/2010/main" type="inkWord" rotatedBoundingBox="17558,5526 17472,6212 17357,6198 17442,5511"/>
              </emma:interpretation>
            </emma:emma>
          </inkml:annotationXML>
          <inkml:trace contextRef="#ctx0" brushRef="#br0">124 3 1056 0,'-15'-8'272'0,"4"9"83"15,3 11-311-15,-2 22-12 16,2 16-22-16,-2 28-3 16,4 10-4-16,-1 20 0 15,2-12-1-15,5-9 1 16,2-20-1-16,4-17 4 16,1-30 7-16,1-19 15 15,0-17 3-15,7-23 4 16,-2-18-6-16,4-29-4 15,1-8-17-15,-2-11-2 0,-9 14-4 16,-2 13 1-16,-7 33-3 16,-1 19-1-16,1 26-1 15,-3 13 1-15,-1 11 0 16,-2 14 1-16,0 2 2 16,-4 5 0-16,4-4-1 15,3-5 1-15,1-10-2 0,0-8 5 16,4-10 0-16,2-7 2 15,-4-4 0-15,6 0 1 16,-4-2-3-16,3 5-4 16,-3 2-1-16,0 14-4 15,-2 8 1-15,-1 15-1 16,-2 2 2-16,0 6 2 16,0-10 2-16,2-11 4 15,5-13 0-15,1-25 5 16,5-15-1-16,-1-25 1 15,1-10-4-15,-3-22-2 16,-4 11-1-16,-4 3-2 16,-2 22-1-16,-3 22-1 15,-3 35-1-15,-4 32-1 16,-1 19 1-16,-2 26-1 16,2 0 3-16,3-2 1 0,6-22 0 15,4-10-2-15,6-21-1 16,4-20 0-16,2-16 1 15,8-24 2-15,-3-18 1 16,4-25 2-16,-5 1-2 16,-3 3 0-16,-7 27-11 15,-6 40-45-15,-4 41-17 16,-6 35 155-16,2 17-503 16,-4 14 212-16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0-12T07:04:28.0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BC770F-B024-46E7-B8A1-14896C6BD1E9}" emma:medium="tactile" emma:mode="ink">
          <msink:context xmlns:msink="http://schemas.microsoft.com/ink/2010/main" type="writingRegion" rotatedBoundingBox="21775,11704 21790,11704 21790,11719 21775,11719"/>
        </emma:interpretation>
      </emma:emma>
    </inkml:annotationXML>
    <inkml:traceGroup>
      <inkml:annotationXML>
        <emma:emma xmlns:emma="http://www.w3.org/2003/04/emma" version="1.0">
          <emma:interpretation id="{D306F7F8-E050-42B3-89E6-34BE43DFC954}" emma:medium="tactile" emma:mode="ink">
            <msink:context xmlns:msink="http://schemas.microsoft.com/ink/2010/main" type="paragraph" rotatedBoundingBox="21775,11704 21790,11704 21790,11719 21775,11719" alignmentLevel="1"/>
          </emma:interpretation>
        </emma:emma>
      </inkml:annotationXML>
      <inkml:traceGroup>
        <inkml:annotationXML>
          <emma:emma xmlns:emma="http://www.w3.org/2003/04/emma" version="1.0">
            <emma:interpretation id="{1D4EAD05-54BF-4CAB-8374-24C2DD742B6A}" emma:medium="tactile" emma:mode="ink">
              <msink:context xmlns:msink="http://schemas.microsoft.com/ink/2010/main" type="line" rotatedBoundingBox="21775,11704 21790,11704 21790,11719 21775,11719"/>
            </emma:interpretation>
          </emma:emma>
        </inkml:annotationXML>
        <inkml:traceGroup>
          <inkml:annotationXML>
            <emma:emma xmlns:emma="http://www.w3.org/2003/04/emma" version="1.0">
              <emma:interpretation id="{903B4D24-1887-4337-9F93-E05494136800}" emma:medium="tactile" emma:mode="ink">
                <msink:context xmlns:msink="http://schemas.microsoft.com/ink/2010/main" type="inkWord" rotatedBoundingBox="21775,11704 21790,11704 21790,11719 21775,11719"/>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0:49.8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5A6882-AD12-4D0F-A469-8CCB93EF7775}" emma:medium="tactile" emma:mode="ink">
          <msink:context xmlns:msink="http://schemas.microsoft.com/ink/2010/main" type="inkDrawing" rotatedBoundingBox="16364,9162 18086,6707 18155,6756 16433,9210" semanticType="callout" shapeName="Other">
            <msink:sourceLink direction="with" ref="{1290FF71-8022-4A46-B6B7-0318CFE8704D}"/>
            <msink:sourceLink direction="with" ref="{5AE4B846-2C86-440C-B533-28677C24E4CB}"/>
          </msink:context>
        </emma:interpretation>
      </emma:emma>
    </inkml:annotationXML>
    <inkml:trace contextRef="#ctx0" brushRef="#br0">1723 17 982 0,'3'-16'226'0,"-9"3"95"16,-2 11-281-16,-7 17-17 15,-3 6 1-15,-13 23-9 16,-6 9-6-16,-17 38-3 0,-1 0-2 16,-10 26-3-16,2-4 6 15,-15 20 1-15,5-16-4 16,-19 29-3 0,3-13 3-16,-15 16-2 0,11-14-3 15,-2 13 6-15,9-25 4 16,-12 5-1-16,16-21-3 15,-7 2 2-15,12-27-4 16,3 3 1-16,19-22-2 16,4-3 2-16,14-13-2 0,0-2 2 15,14-15-3-15,8-6 2 16,2-8-3-16,5-3 3 16,8-10-3-16,-5 6 0 15,1-5-9-15,5-2-31 16,2-2-309-16,7 0 86 15</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1:12.7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500DE06-E2BD-4D67-88ED-D2B04B787C3F}" emma:medium="tactile" emma:mode="ink">
          <msink:context xmlns:msink="http://schemas.microsoft.com/ink/2010/main" type="writingRegion" rotatedBoundingBox="16545,16296 17789,12534 18307,12705 17063,16467"/>
        </emma:interpretation>
      </emma:emma>
    </inkml:annotationXML>
    <inkml:traceGroup>
      <inkml:annotationXML>
        <emma:emma xmlns:emma="http://www.w3.org/2003/04/emma" version="1.0">
          <emma:interpretation id="{D66F646B-98B2-4FD5-B0F4-92D93681D7C9}" emma:medium="tactile" emma:mode="ink">
            <msink:context xmlns:msink="http://schemas.microsoft.com/ink/2010/main" type="paragraph" rotatedBoundingBox="16545,16296 17789,12534 18307,12705 17063,16467" alignmentLevel="1"/>
          </emma:interpretation>
        </emma:emma>
      </inkml:annotationXML>
      <inkml:traceGroup>
        <inkml:annotationXML>
          <emma:emma xmlns:emma="http://www.w3.org/2003/04/emma" version="1.0">
            <emma:interpretation id="{ECCAC84F-7041-4856-BA1C-F173FCE28782}" emma:medium="tactile" emma:mode="ink">
              <msink:context xmlns:msink="http://schemas.microsoft.com/ink/2010/main" type="line" rotatedBoundingBox="16545,16296 17789,12534 18307,12705 17063,16467"/>
            </emma:interpretation>
          </emma:emma>
        </inkml:annotationXML>
        <inkml:traceGroup>
          <inkml:annotationXML>
            <emma:emma xmlns:emma="http://www.w3.org/2003/04/emma" version="1.0">
              <emma:interpretation id="{AC6FD12D-7BEE-43B2-8875-F6EE9E954D3D}" emma:medium="tactile" emma:mode="ink">
                <msink:context xmlns:msink="http://schemas.microsoft.com/ink/2010/main" type="inkWord" rotatedBoundingBox="16673,16339 16982,15407 17318,15518 17009,16450"/>
              </emma:interpretation>
              <emma:one-of disjunction-type="recognition" id="oneOf0">
                <emma:interpretation id="interp0" emma:lang="" emma:confidence="1">
                  <emma:literal/>
                </emma:interpretation>
              </emma:one-of>
            </emma:emma>
          </inkml:annotationXML>
          <inkml:trace contextRef="#ctx0" brushRef="#br0">82 123 746 0,'52'-76'254'0,"-60"61"-70"0,1 4 36 15,2-6-154-15,4 13-12 16,4 16-44-16,-1 23 0 15,-1 8-12-15,-2 19 8 16,-4 8-3-16,-3 16 3 16,1-4-5-16,-7 12 6 15,2-6-6-15,1-2 3 16,-1-21-2-16,1-5 4 16,8-20-7-16,-2-10 9 15,0-14 2-15,4-5 3 16,1-4 0-16,-2-4 2 15,2-1-4-15,-2-2-2 16,2-2-5-16,-1-1 3 16,2-5 1-16,3-4 4 15,2-6-5-15,7-16 5 16,3-13-7-16,2-24 2 16,5-4-7-16,1-22 6 0,-1 3-7 15,0-2 5-15,-1 22-6 16,-6 2 7-16,-4 33-7 15,-6 12 6-15,-1 15-8 16,-5 12 4-16,-5 7-6 16,-6 9 5-16,-2 18-6 15,-7 18 7-15,-1 8 0 16,0 23 3-16,2 1-4 0,-7 9 3 16,10-9 0-16,-5-3-1 15,3-14-1-15,3-7 5 16,9-18-3-16,-4-10 2 15,5-7-3-15,0-11 6 16,5-6-4-16,-1-8 12 16,2-6-5-16,4-12 6 15,8-8-6-15,7-16 6 16,1-13-12-16,6-31 3 16,2-8-5-16,4-18 4 15,-4 1-7-15,-3 11 6 16,-5 28-6-16,-6 19 3 15,-9 30-8-15,-7 18 3 16,-6 13-5-16,-9 20 4 0,0 11-2 16,-6 21 7-16,0 8-4 15,-1 23 5-15,0 3-1 16,-1 5-2-16,8-11 1 16,4-1 1-16,-1-22-1 15,13-10 0-15,4-16 1 16,-4-11 1-16,8-12-2 15,5-10 1-15,-5-15 5 16,8-14-2-16,2-11 3 16,-2-26 2-16,5-15-2 0,5-25-5 15,-3-1-1-15,1-14-21 16,-1 21-12-16,-7 13-7 16,-3 35 2-16,-11 24-13 15,-9 36 15-15,-12 32 15 16,-10 22 1-16,1 37 8 15,1 1 8-15,12 14 22 16,17-17-336-16,23-7 116 16</inkml:trace>
        </inkml:traceGroup>
        <inkml:traceGroup>
          <inkml:annotationXML>
            <emma:emma xmlns:emma="http://www.w3.org/2003/04/emma" version="1.0">
              <emma:interpretation id="{777F5114-2E42-4468-8FDF-1C63640B3E74}" emma:medium="tactile" emma:mode="ink">
                <msink:context xmlns:msink="http://schemas.microsoft.com/ink/2010/main" type="inkWord" rotatedBoundingBox="17169,14878 17334,14378 17404,14401 17238,14901"/>
              </emma:interpretation>
            </emma:emma>
          </inkml:annotationXML>
          <inkml:trace contextRef="#ctx0" brushRef="#br0" timeOffset="28890.8628">471-909 504 0,'-5'-6'255'0,"2"-2"41"16,0 3-121-16,0 0-12 16,-1 0-40-16,3 2-26 15,1 0-52-15,-2 1-12 16,2 2-20-16,2-7-3 15,1 3-7-15,2-5 0 16,1 0-3-16,2-1 4 16,-3 0-3-16,0-1 1 15,-3 4-1-15,-1 4 6 16,-1-2 3-16,0 5 5 16,-1 4 1-16,-1-1 1 15,-1 2-3-15,-4 6-2 16,4-1-7-16,-2 4 1 15,2 4 0-15,0 5-2 16,0 0 1-16,-4 6 4 0,1 3 0 16,-4 6 3-1,2 0-1-15,0 8 0 0,0-7-2 16,-1-2 0-16,3-8 1 16,1-4 1-16,2-11-3 15,1-1 0-15,1-5 0 16,1-1-4-16,1-6 0 15,-1 1 4-15,0-4 0 0,2-1 4 16,-1-8-1 0,1-12 1-16,3-13-5 0,3-9 0 15,2-2-3-15,0 0 0 16,-4 13-2-16,-3 10 1 16,-3 12-3-16,-1 7 2 15,-4 7-2-15,-3 8-2 16,0 6 0-16,-4 10 0 15,-1 10 0-15,-1 9 0 16,1-1 3-16,0 4 4 16,1-10 1-16,1-11 0 15,6-12 0-15,2-5-1 16,3-10-3-16,6-7-1 16,4 2-1-16,5-13 2 15,-1-9 0-15,1-15 1 16,-5 1 0-16,-2-6 1 0,-5 13-1 15,-3 11-2-15,-2 17 0 16,-3 4 0-16,1 10-4 16,-4 9 0-16,-1 5 4 15,-2 9-3-15,3-2 1 16,-2 4 4-16,5-12-1 16,0-3-2-16,5-12 2 15,4-1-2-15,1-8-4 16,3-2 5-16,1-10 1 0,3-6 1 15,-1-3 1-15,-1-9 4 16,-5 4-5-16,1 2 0 16,-3 4-1-16,1 5 0 15,-3 10-2-15,-1 0 1 16,2 5 0-16,-4 3 0 16,1 1-2-16,-3 3 1 15,1-1-1-15,-5 8-1 16,0 2-4-16,-2 15 4 15,1 1 2-15,-3 8 3 16,4-6 0-16,0 0 5 16,3-10-4-16,5-7 0 15,3-10-4-15,5-8 0 16,2-5 0-16,3-19 2 0,-3 1 0 16,0-12 3-16,-4 6 1 15,1-2-1 1,-6 13-3-16,1 5-3 0,-4 12-8 15,-1 5-9-15,0 9-6 16,-2 8-26-16,0-1-18 16,5-1-353-16,2-9 98 15</inkml:trace>
        </inkml:traceGroup>
        <inkml:traceGroup>
          <inkml:annotationXML>
            <emma:emma xmlns:emma="http://www.w3.org/2003/04/emma" version="1.0">
              <emma:interpretation id="{81A4909C-6D2B-44B5-99B6-C78AFFEA00B7}" emma:medium="tactile" emma:mode="ink">
                <msink:context xmlns:msink="http://schemas.microsoft.com/ink/2010/main" type="inkWord" rotatedBoundingBox="17404,13698 17789,12534 18307,12705 17922,13869"/>
              </emma:interpretation>
              <emma:one-of disjunction-type="recognition" id="oneOf1">
                <emma:interpretation id="interp1" emma:lang="" emma:confidence="0">
                  <emma:literal>ab</emma:literal>
                </emma:interpretation>
                <emma:interpretation id="interp2" emma:lang="" emma:confidence="0">
                  <emma:literal>a)</emma:literal>
                </emma:interpretation>
                <emma:interpretation id="interp3" emma:lang="" emma:confidence="0">
                  <emma:literal>a.</emma:literal>
                </emma:interpretation>
                <emma:interpretation id="interp4" emma:lang="" emma:confidence="0">
                  <emma:literal>a,</emma:literal>
                </emma:interpretation>
                <emma:interpretation id="interp5" emma:lang="" emma:confidence="0">
                  <emma:literal>-3</emma:literal>
                </emma:interpretation>
              </emma:one-of>
            </emma:emma>
          </inkml:annotationXML>
          <inkml:trace contextRef="#ctx0" brushRef="#br0" timeOffset="39157.9349">974-1629 343 0,'-3'16'288'15,"-2"-3"-26"-15,3 0-35 16,2-5-72-16,-3-1-27 0,5-4-60 16,-1-1-2-16,-7-4-22 15,9-8 15-15,-1-4-6 16,-2-9 5-16,5-9-15 15,3-15 1-15,-3 1-23 16,4-17-2-16,-1 0-12 16,4-12-1-16,-1 7-4 0,2-10 0 15,-2 21 0-15,1 2-1 16,-4 21 0-16,0 6 0 16,-5 16 0-16,-1-5 1 15,-4 8 0-15,1-4 0 16,-1 0-1-16,4-2 0 15,-2 2 0-15,0 2-1 16,0 1 0-16,1 7 0 16,-4 1-4-16,0 7 4 15,-1 6-4-15,0 17 4 16,-5 6-3-16,3 18 8 16,0 6-8-16,-4 14 9 15,2-4-7-15,1 8 7 16,-1-16-9-16,2 5 10 15,1-15-10-15,0-4 8 16,3-14-7-16,1-6 6 16,4-15-11-16,3-19 10 0,1-15-6 15,1-20 7-15,0-8-4 16,-1-18 8-16,1 1-8 16,0-14 3-16,-2 13-3 15,2-6 3-15,4 22-2 16,-4 4 2-16,-3 20-1 15,0 3-1-15,-2 13 0 0,-3 1 0 16,1 6 0 0,-2-2-1-16,1 0 1 0,-2-5 0 15,2 1 0-15,0-1-1 16,2 2 0-16,-4 9-4 16,1 11-3-16,-1 13 4 15,0 7-4-15,-1 17 4 16,0-1 0-16,-2 7 8 15,0-10-8-15,0 4 8 16,0-12-6-16,2-7 0 16,5-9-17-16,-2-8-29 15,1-12-27-15,1-9-311 16,0-10 67-16</inkml:trace>
          <inkml:trace contextRef="#ctx0" brushRef="#br0" timeOffset="39527.1844">864-2563 804 0,'-15'-18'268'16,"4"2"50"-16,9 1-220 16,5 1-33-16,6-3-28 15,5-1-12-15,6-1-19 0,2 1-4 16,3 7 0-1,7 6 1-15,-4 5-4 0,1 2 8 16,-5-2-5-16,2-5 9 16,-5-5-8-16,-1-3 10 15,-4-3-12-15,-3 0 10 16,-2 4-12-16,-3 6 7 16,0 4-12-16,2 10 9 15,0 10-3-15,1 10 9 16,1 2-7-16,1 16 13 15,0-9-8-15,4 7 2 16,-4-7-9-16,5 14 8 16,-2-13-9-16,-1 11 476 15,-7-8-821-15,-13-7 430 16</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0:50.3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32705CD-2B51-4854-9C4A-1B3B49602D98}" emma:medium="tactile" emma:mode="ink">
          <msink:context xmlns:msink="http://schemas.microsoft.com/ink/2010/main" type="writingRegion" rotatedBoundingBox="16155,8413 16615,8413 16615,9287 16155,9287"/>
        </emma:interpretation>
      </emma:emma>
    </inkml:annotationXML>
    <inkml:traceGroup>
      <inkml:annotationXML>
        <emma:emma xmlns:emma="http://www.w3.org/2003/04/emma" version="1.0">
          <emma:interpretation id="{B6B4AC71-D7A5-4C1B-BF1F-2696BED4738B}" emma:medium="tactile" emma:mode="ink">
            <msink:context xmlns:msink="http://schemas.microsoft.com/ink/2010/main" type="paragraph" rotatedBoundingBox="16155,8413 16615,8413 16615,9287 16155,9287" alignmentLevel="1"/>
          </emma:interpretation>
        </emma:emma>
      </inkml:annotationXML>
      <inkml:traceGroup>
        <inkml:annotationXML>
          <emma:emma xmlns:emma="http://www.w3.org/2003/04/emma" version="1.0">
            <emma:interpretation id="{5F9AB84F-036F-474E-9397-6C2305BC4CB4}" emma:medium="tactile" emma:mode="ink">
              <msink:context xmlns:msink="http://schemas.microsoft.com/ink/2010/main" type="line" rotatedBoundingBox="16155,8413 16615,8413 16615,9287 16155,9287"/>
            </emma:interpretation>
          </emma:emma>
        </inkml:annotationXML>
        <inkml:traceGroup>
          <inkml:annotationXML>
            <emma:emma xmlns:emma="http://www.w3.org/2003/04/emma" version="1.0">
              <emma:interpretation id="{5AE4B846-2C86-440C-B533-28677C24E4CB}" emma:medium="tactile" emma:mode="ink">
                <msink:context xmlns:msink="http://schemas.microsoft.com/ink/2010/main" type="inkWord" rotatedBoundingBox="16155,8413 16615,8413 16615,9287 16155,9287">
                  <msink:destinationLink direction="with" ref="{452AF99B-663F-4934-983E-3308823B73E1}"/>
                  <msink:destinationLink direction="with" ref="{065A6882-AD12-4D0F-A469-8CCB93EF7775}"/>
                </msink:context>
              </emma:interpretation>
            </emma:emma>
          </inkml:annotationXML>
          <inkml:trace contextRef="#ctx0" brushRef="#br0">460 0 944 0,'-14'9'237'0,"-12"16"72"0,0 7-261 16,-5 17-31-16,2 3-4 15,-7 14-6-15,10-1 2 16,-8 6-7-16,6-11 2 16,-2 9-3-16,0-16 1 15,0 5 0-15,5-7 0 0,-2-3 0 16,7-15 2-16,2-2-3 15,5-18 4-15,2-4-5 16,6-2 5-16,4-4-4 16,2-5 1-16,9 4-1 15,0-7 3-15,6-5-3 16,3 1 0-16,1-4 1 16,-2-2-1-16,3 2 1 15,-3 10-3-15,-4 1 2 16,-1 7-4-16,-2 8 5 15,-7 3-5-15,2 4 5 16,-1-1-3-16,0 4 4 16,1-5-4-16,3-4 4 15,-1-4-5-15,6-8 4 16,2-9-3-16,9-14 4 16,6-6-1-16,1-14 12 15,-1-1-341-15,0 3 117 16</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2:28.3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839E0D-CC04-4BC9-8267-54F1B0F12C9B}" emma:medium="tactile" emma:mode="ink">
          <msink:context xmlns:msink="http://schemas.microsoft.com/ink/2010/main" type="writingRegion" rotatedBoundingBox="16907,12379 17492,8937 17985,9020 17400,12462"/>
        </emma:interpretation>
      </emma:emma>
    </inkml:annotationXML>
    <inkml:traceGroup>
      <inkml:annotationXML>
        <emma:emma xmlns:emma="http://www.w3.org/2003/04/emma" version="1.0">
          <emma:interpretation id="{4154AF49-99E1-41D6-AD50-C6DF74BD3450}" emma:medium="tactile" emma:mode="ink">
            <msink:context xmlns:msink="http://schemas.microsoft.com/ink/2010/main" type="paragraph" rotatedBoundingBox="16907,12379 17492,8937 17985,9020 17400,12462" alignmentLevel="1"/>
          </emma:interpretation>
        </emma:emma>
      </inkml:annotationXML>
      <inkml:traceGroup>
        <inkml:annotationXML>
          <emma:emma xmlns:emma="http://www.w3.org/2003/04/emma" version="1.0">
            <emma:interpretation id="{F4AD0FF1-9FE9-4B82-8FBA-3B8D38FA204C}" emma:medium="tactile" emma:mode="ink">
              <msink:context xmlns:msink="http://schemas.microsoft.com/ink/2010/main" type="line" rotatedBoundingBox="16907,12379 17492,8937 17985,9020 17400,12462"/>
            </emma:interpretation>
          </emma:emma>
        </inkml:annotationXML>
        <inkml:traceGroup>
          <inkml:annotationXML>
            <emma:emma xmlns:emma="http://www.w3.org/2003/04/emma" version="1.0">
              <emma:interpretation id="{B44C5852-6494-4AB3-AB54-0A6158AC1E39}" emma:medium="tactile" emma:mode="ink">
                <msink:context xmlns:msink="http://schemas.microsoft.com/ink/2010/main" type="inkWord" rotatedBoundingBox="16907,12379 17194,10686 17636,10761 17348,12454"/>
              </emma:interpretation>
              <emma:one-of disjunction-type="recognition" id="oneOf0">
                <emma:interpretation id="interp0" emma:lang="" emma:confidence="1">
                  <emma:literal/>
                </emma:interpretation>
              </emma:one-of>
            </emma:emma>
          </inkml:annotationXML>
          <inkml:trace contextRef="#ctx0" brushRef="#br0">42 587 581 0,'-19'-2'302'15,"11"-3"-3"-15,0 5-122 16,0 2-73-16,8-4-33 15,6-1-46-15,1 0-8 16,9-10-16-16,15-15 3 16,3-9 3-16,11-20 2 15,2-11 0-15,10-11 0 16,-8 2-2-16,-1-7-1 16,-9 22-2-16,-3 17-2 15,-10 22-2-15,-4 22-3 16,-10 23-4-16,-6 25 0 15,-2 7 4-15,-11 16 5 16,-1-4 0-16,-3 14 5 16,1-16 0-16,-2 9 0 15,4-14-3-15,5 6 6 16,5-10 102-16,-7 19-440 0,2-20 184 16</inkml:trace>
          <inkml:trace contextRef="#ctx0" brushRef="#br0" timeOffset="-425.433">114 1682 498 0,'-10'-9'205'0,"3"0"16"0,4 1-137 16,2 0-16-16,1 3-33 15,1 1 9-15,-1 6-8 16,0-2 29-16,0 3 8 16,2-3 9-16,-4-1-11 15,2 1 12-15,-1-2-29 16,1-8-10-16,0-1-11 16,3-9-6-16,2-10-16 15,3-14-4-15,2-8-2 0,6-18 1 31,0-6-4-31,8-15 1 0,-3-9 3 16,4-17-1-16,-1 16-4 0,-1 4 2 16,-10 24-2-16,3 18-1 15,-6 27 0-15,-5 10 1 16,-2 14-2-16,0 0 1 16,-5 6-3-16,2 1 3 15,0-3 1-15,0 0 2 16,-1 0-2-16,2-3 2 15,-2-4-3-15,1 1 2 16,3-5-3-16,0-4 4 16,-1 7-15-16,0-7-220 15,2 4-125-15,-7-2-46 0</inkml:trace>
        </inkml:traceGroup>
        <inkml:traceGroup>
          <inkml:annotationXML>
            <emma:emma xmlns:emma="http://www.w3.org/2003/04/emma" version="1.0">
              <emma:interpretation id="{E7D54618-5943-4ACA-B128-AE44EDC3E126}" emma:medium="tactile" emma:mode="ink">
                <msink:context xmlns:msink="http://schemas.microsoft.com/ink/2010/main" type="inkWord" rotatedBoundingBox="17271,10681 17566,8949 17985,9020 17690,10752"/>
              </emma:interpretation>
              <emma:one-of disjunction-type="recognition" id="oneOf1">
                <emma:interpretation id="interp1" emma:lang="" emma:confidence="0">
                  <emma:literal>u</emma:literal>
                </emma:interpretation>
                <emma:interpretation id="interp2" emma:lang="" emma:confidence="0">
                  <emma:literal>m</emma:literal>
                </emma:interpretation>
                <emma:interpretation id="interp3" emma:lang="" emma:confidence="0">
                  <emma:literal>U</emma:literal>
                </emma:interpretation>
                <emma:interpretation id="interp4" emma:lang="" emma:confidence="0">
                  <emma:literal>M</emma:literal>
                </emma:interpretation>
                <emma:interpretation id="interp5" emma:lang="" emma:confidence="0">
                  <emma:literal>n</emma:literal>
                </emma:interpretation>
              </emma:one-of>
            </emma:emma>
          </inkml:annotationXML>
          <inkml:trace contextRef="#ctx0" brushRef="#br0" timeOffset="15225.4937">466-129 790 0,'-7'17'298'16,"-7"-6"16"-16,1 9-177 15,3-4-101-15,3 0-13 16,3-5-7-16,0-3-1 16,4-6-7-16,5-7 4 15,0-8-2-15,5-14 0 16,-1-11-3-16,3-27 1 0,1-11-3 15,-2-18 1 1,1 3 0-16,4-25 11 0,2 15 2 16,-2-4 11-16,5 15 3 15,-3-1 1-15,-5 31-10 16,3 9-5-16,-6 12-12 16,-5 5-4-16,1 12-2 15,-1 8 5-15,-3 1-3 16,-1 8 6-16,1-1 5 0,1 1 7 15,-1 3-7-15,-1 2 3 16,-4-5-2-16,1 2-6 16,-1-4-6-16,0-7 4 15,-4-2-6-15,-1 6-64 16,3 2-339-16,-16 0 88 16</inkml:trace>
          <inkml:trace contextRef="#ctx0" brushRef="#br0" timeOffset="15649.8354">430-1248 1036 0,'-15'2'268'0,"-1"1"97"16,8-3-298-16,3-1-11 15,5-4-19-15,3-8-8 0,9-10-19 16,2-8-5-16,3-6-2 15,5-18-4-15,1 1 3 16,6-6-1 0,-6 12-3-16,1-6 3 0,-4 13-1 15,2 3-1-15,-12 8-1 16,6 8 1-16,-1 10-1 0,1 11 7 16,-6 7 5-16,8 15 2 15,-4 2 3-15,3 16 2 16,2 0-6-16,-1 8-1 15,-3-7-3-15,1 4 0 16,0-10-3-16,2-3 1 16,3-18-399-16,-5-24 133 15</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3:44.0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6BC6B2-9CA9-4602-99D4-DB2C6763A1C8}" emma:medium="tactile" emma:mode="ink">
          <msink:context xmlns:msink="http://schemas.microsoft.com/ink/2010/main" type="inkDrawing" rotatedBoundingBox="24098,931 26710,871 26730,1737 24118,1797" hotPoints="26940,1350 25475,1759 23985,1451 25450,1042" semanticType="enclosure" shapeName="Ellipse">
            <msink:destinationLink direction="to" ref="{6D772D75-632A-4DED-A8D8-57A05299AD11}"/>
            <msink:destinationLink direction="from" ref="{6D772D75-632A-4DED-A8D8-57A05299AD11}"/>
          </msink:context>
        </emma:interpretation>
      </emma:emma>
    </inkml:annotationXML>
    <inkml:trace contextRef="#ctx0" brushRef="#br0">4161-3342 691 0,'-16'-6'300'0,"2"2"17"16,-4 1-158-16,-3-3-66 16,4-2-28-16,-4 1-17 47,10 4-38-47,1 1-7 0,-48-16-2 0,-1 2 3 0,-14 5-4 15,-9 6 2-15,7 13-2 16,2 13 7-16,-18 8-5 15,4 2 8-15,-15 3-4 16,12-6 3-16,-5 4-5 16,18-7 8-16,3-4-11 15,15-8 6-15,-1 0-4 16,10-7 3-16,-8 2-2 16,11 2 8-16,-12 0-1 15,1 4 7-15,-5 4-5 16,9 3 0-16,-8 2-6 15,20 3 1-15,10-2-11 16,11-3 7-16,6 7-7 16,9-5 5-16,7 4-9 15,3 1 9-15,9 1-9 0,6-5 8 16,13 10-6-16,4 0 9 16,16 7-10-16,3-4 9 15,15 2-8-15,-2-13 9 16,20-6-9-16,-7-11 10 15,13-5-8-15,-8-4 8 16,14-2-7-16,-17 0 8 16,8 1-10-16,-13-1 10 0,3 0-9 15,-13 2 7-15,8-1-7 16,-8-1 8-16,9 4-9 16,-6-1 9-16,7 3-9 15,-12 2 7-15,1 2 1 16,-12-3 1-16,0 0-9 15,-10-7 7-15,6-6-10 16,-6-3 2-16,5-7-2 16,-4-1 10-16,7-4-9 15,-2 0 11-15,5-3-11 16,-5 4 11-16,7-3-11 16,-9 4 8-16,3-5-5 15,-10 2 7-15,2-7-7 16,-14 5 8-16,-2-3-5 15,-9 6 3-15,-4-4-3 0,-5 7 4 16,-7-7-5-16,-3 2 5 16,-8-2-3-16,-7 2 6 15,-22-4 2-15,-4 6 4 16,-28-4-4-16,-17 3 5 16,-33 4-7-16,-1 4-14 15,-29 3-373-15,3 2 119 16</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4:41.7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591CE5-7C80-4290-8661-29A2D7ACA89A}" emma:medium="tactile" emma:mode="ink">
          <msink:context xmlns:msink="http://schemas.microsoft.com/ink/2010/main" type="writingRegion" rotatedBoundingBox="28419,3281 33323,2836 33390,3573 28486,4018"/>
        </emma:interpretation>
      </emma:emma>
    </inkml:annotationXML>
    <inkml:traceGroup>
      <inkml:annotationXML>
        <emma:emma xmlns:emma="http://www.w3.org/2003/04/emma" version="1.0">
          <emma:interpretation id="{2FB6AB0A-B9C4-41CF-A74F-694568369248}" emma:medium="tactile" emma:mode="ink">
            <msink:context xmlns:msink="http://schemas.microsoft.com/ink/2010/main" type="paragraph" rotatedBoundingBox="28419,3281 33323,2836 33390,3573 28486,4018" alignmentLevel="1"/>
          </emma:interpretation>
        </emma:emma>
      </inkml:annotationXML>
      <inkml:traceGroup>
        <inkml:annotationXML>
          <emma:emma xmlns:emma="http://www.w3.org/2003/04/emma" version="1.0">
            <emma:interpretation id="{1BDEF7DC-2284-4B74-9F59-89801029AD99}" emma:medium="tactile" emma:mode="ink">
              <msink:context xmlns:msink="http://schemas.microsoft.com/ink/2010/main" type="line" rotatedBoundingBox="28419,3281 33323,2836 33390,3573 28486,4018"/>
            </emma:interpretation>
          </emma:emma>
        </inkml:annotationXML>
        <inkml:traceGroup>
          <inkml:annotationXML>
            <emma:emma xmlns:emma="http://www.w3.org/2003/04/emma" version="1.0">
              <emma:interpretation id="{D67E3EA8-2B7C-4E5B-90B4-585FB99A95B0}" emma:medium="tactile" emma:mode="ink">
                <msink:context xmlns:msink="http://schemas.microsoft.com/ink/2010/main" type="inkWord" rotatedBoundingBox="28419,3281 29103,3219 29170,3956 28486,4018"/>
              </emma:interpretation>
              <emma:one-of disjunction-type="recognition" id="oneOf0">
                <emma:interpretation id="interp0" emma:lang="" emma:confidence="1">
                  <emma:literal/>
                </emma:interpretation>
              </emma:one-of>
            </emma:emma>
          </inkml:annotationXML>
          <inkml:trace contextRef="#ctx0" brushRef="#br0">7136-995 818 0,'13'-24'331'0,"-5"-2"35"16,-5 11-205-16,-6 12-43 16,-3 6-54-16,-12 22 1 15,-8 10-37-15,-13 29-6 16,-7 4-20-16,-12 18 8 0,5-13-12 15,-4 11 8-15,7-17-9 16,6-1 8 0,11-21-8-16,6-4 8 0,9-23-8 0,18-8 8 15,5-10-7-15,14-13-26 16,6-7-37-16,23-25-332 16,1-4 67-16</inkml:trace>
          <inkml:trace contextRef="#ctx0" brushRef="#br0" timeOffset="472.5986">6841-362 756 0,'-94'44'702'0,"84"-41"-530"0,31-11-54 15,8-7-43-15,31-11 10 16,8 3-15-16,12-6 0 15,-5 7-21-15,6 0-11 16,-16 11-25-16,-5 3-7 16,-13 5-58-16,-7 8-378 15</inkml:trace>
          <inkml:trace contextRef="#ctx0" brushRef="#br0" timeOffset="224.716">7224-1102 1048 0,'-17'8'280'0,"-4"8"93"16,0 12-300-16,0 3-17 16,7 6-22-16,7 4-5 15,10-9-22-15,5-1-2 16,7-3-3-16,4-4 1 15,-1-1-1-15,0 6 3 16,-5 0-2-16,-5 16 1 16,-9-6-1-16,-3 10 2 15,-2-8-2-15,-2-3-2 16,5-12-22-16,-1-3-19 0,1-13-349 16,-7 1 90-16</inkml:trace>
        </inkml:traceGroup>
        <inkml:traceGroup>
          <inkml:annotationXML>
            <emma:emma xmlns:emma="http://www.w3.org/2003/04/emma" version="1.0">
              <emma:interpretation id="{3212BB57-7950-4145-9A08-BCF486F3E315}" emma:medium="tactile" emma:mode="ink">
                <msink:context xmlns:msink="http://schemas.microsoft.com/ink/2010/main" type="inkWord" rotatedBoundingBox="29502,3251 33329,2904 33388,3547 29560,3895">
                  <msink:destinationLink direction="with" ref="{AEC1419B-D620-48F5-B8AC-637DBD5A0C8D}"/>
                </msink:context>
              </emma:interpretation>
              <emma:one-of disjunction-type="recognition" id="oneOf1">
                <emma:interpretation id="interp1" emma:lang="" emma:confidence="1">
                  <emma:literal/>
                </emma:interpretation>
              </emma:one-of>
            </emma:emma>
          </inkml:annotationXML>
          <inkml:trace contextRef="#ctx0" brushRef="#br0" timeOffset="2819.7309">9121-1063 822 0,'-5'-23'327'15,"9"-7"28"-15,5 4-215 16,16 3-54-16,4 0-46 0,13 2-9 15,-1 11-20-15,7 6-5 16,-12 2-7-16,-4 10-3 16,-10 16-5-16,-18 14 4 15,-18 10 4-15,-19 24 4 16,-10 6 3-16,-14-9 2 16,5-2-5-16,6-4 1 15,16-22-2-15,10-7 1 16,15-7 0-16,15-6 3 15,6-14-2-15,15-4 4 16,3-9 2-16,8-6-26 16,2-7-23-16,5-15-228 15,-4-2-107-15,14-11-64 0</inkml:trace>
          <inkml:trace contextRef="#ctx0" brushRef="#br0" timeOffset="3132.151">9728-1160 705 0,'0'-5'371'15,"-18"11"-32"-15,-11 20-180 16,-13 17-57-16,-2 12-77 16,-1 5-10-16,27-26 0 15,0 1-11-15,-7 29-2 16,16-14 1-16,15-14 2 16,7-25 1-16,18-22 2 15,3-9 2-15,13-24 7 16,-1-9 0-16,9-14 6 15,-11 1-1-15,-4-4 3 16,-14 21-9-16,-11 9 2 16,-14 22-6-16,-12 8 0 15,-10 7-3-15,-10 26 2 16,0 3-5-16,4 11-2 16,10-1-17-16,16 3-37 15,12-21-19-15,15-7-100 16,6-19-224-16,12-7 39 15</inkml:trace>
          <inkml:trace contextRef="#ctx0" brushRef="#br0" timeOffset="3472.2884">10046-1168 360 0,'29'-21'449'0,"-16"8"-108"15,-11 17 4-15,-12 6-190 16,-8 11-61-16,-13 5-60 16,-1 12-13-16,1 2-16 15,5 6-2-15,11-8-1 16,9 0-1-16,6-11-1 15,6-6 0-15,6-9-2 0,7-6 2 16,9-3 1-16,14-11 4 16,0-1 3-16,8-17 6 15,2-5 1-15,0-11 5 16,-11 3-4-16,1-20 5 16,-10 22 1-16,-12 6 6 15,-14 9-3-15,-14 5 2 16,-10 19-5-16,-14 0-8 15,0-7-8-15,-6 21-1 16,6 2-4-16,-1 4-1 16,20-2-24-16,7 9-43 15,14-21-346-15</inkml:trace>
          <inkml:trace contextRef="#ctx0" brushRef="#br0" timeOffset="1357.1515">7756-779 815 0,'-20'2'289'15,"15"-6"30"-15,18-4-183 16,12-2-88-16,22-12 5 16,11-7-21-16,20-22 10 0,-7 3-13 15,9-11 1 1,-19 12-16-16,-6 8 5 0,-22 17-17 16,-2 15-5-1,-20 14-5-15,-4 17 4 0,-7 8-4 16,4 6 6-16,0 4 4 15,9 5 0-15,5-16 1 16,6-1-1-16,3-4 2 16,6-9-1-16,-2-11 3 15,3 2-2-15,-7-9 3 0,1-3-13 16,-10-4-23-16,-4-5-339 16,-10-11 95-16</inkml:trace>
          <inkml:trace contextRef="#ctx0" brushRef="#br0" timeOffset="1651.6773">8065-510 792 0,'-9'-16'320'0,"10"0"20"15,19-12-207-15,14-8-47 16,14-9-47-16,9 13-7 15,-2 4-20-15,-1 10 2 16,-10 13-15-16,-5 12 4 16,-12 3-9-16,-1 4 6 15,-5 2-4-15,2 4 4 0,-4-9-1 16,9 4 6-16,0-9-2 16,9-4 3-16,5-10-3 15,15-10-329-15,1-5-29 16,4-8-102-16</inkml:trace>
          <inkml:trace contextRef="#ctx0" brushRef="#br0" timeOffset="4660.6697">10691-1157 854 0,'-4'-13'316'16,"-8"0"26"-16,-1 23-225 16,0 16-44-16,0 6-50 0,-3 27-2 15,3 1-9-15,0 4-11 16,10-7 5-16,-4-6-2 16,9-22 2-16,-2 0-4 15,2-16 4-15,-4-11 10 16,7-6 9-16,1-12 1 15,1-7 3-15,1-14-3 16,5-4-11-16,0-15-10 16,-2-1-1-16,-1-8-3 15,0 16 1-15,-5 7-2 16,-4 21 0-16,-2 5-5 16,1 26 1-16,-5 4-2 15,3 4 1-15,7 6 0 16,3 4 5-16,13-7-1 15,0-6 3-15,8-7-1 16,-3-11 5-16,7-7-3 16,-14-8 5-16,9-1-5 0,-7-6 4 15,-6 2-6-15,-9 4 4 16,4 4-9-16,-12 1 3 16,-3 28-6-16,2 6 5 15,0 9-5-15,-4 4 7 16,6 2-3-16,6-12 7 15,4-4-5-15,4-6 4 0,5-1-4 16,-2-4 5-16,4-2-6 16,-9-1 5-16,-9 10-6 15,-9 4 1-15,-9 12-2 16,0-5 2 15,0 2 6-31,-20 23-3 0,16-12 1 16,6-6 0-16,25-22 2 15,15-30 6-15,13-12 2 16,-3 2-5-16,3-17 5 16,-12 1-4-16,1-7-2 15,-7 8-4-15,-7-1 2 16,-4 16-4-16,-7 11 0 16,-4 14-5-16,-6 11 3 15,2 9-1-15,2 5 1 16,3 2 1-16,7 0-24 0,6-1-22 15,9-17 103-15,4-14-453 16,8-9 166-16</inkml:trace>
          <inkml:trace contextRef="#ctx0" brushRef="#br0" timeOffset="5033.1926">11322-1094 733 0,'-35'18'286'16,"-3"13"41"-16,3 0-199 0,1 8-24 15,11-12-51-15,8 9-5 16,9-15-35-16,4 0 2 16,10-8-13-16,7-8 12 15,4-8-7-15,12-20 11 16,6-8-9-16,9-17 10 16,-2 0-13-16,8-16 7 15,-7 13-10-15,4-4 8 16,-22 13-8-16,1 8 19 15,-17 18-4-15,-14 9 3 16,-25 17-5-16,-9 9 3 16,-10 14-17-16,-3 9 3 15,8 5-4-15,14 7 5 16,12-7-5-16,8 0 4 16,4-10-7-16,4-1 7 15,2-10-7-15,3 4 14 16,0-7-42-16,4-5-354 0,-5-8 113 15</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4:47.1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C1419B-D620-48F5-B8AC-637DBD5A0C8D}" emma:medium="tactile" emma:mode="ink">
          <msink:context xmlns:msink="http://schemas.microsoft.com/ink/2010/main" type="inkDrawing" rotatedBoundingBox="30805,2073 33812,2395 33617,4210 30610,3887" hotPoints="31422,2415 32833,2316 33659,3487 33210,3896 31598,4055 30502,3354" semanticType="enclosure" shapeName="Hexagon">
            <msink:sourceLink direction="with" ref="{3212BB57-7950-4145-9A08-BCF486F3E315}"/>
          </msink:context>
        </emma:interpretation>
      </emma:emma>
    </inkml:annotationXML>
    <inkml:trace contextRef="#ctx0" brushRef="#br0">0 279 685 0,'18'0'260'0,"39"-8"57"16,21 0-173-16,35-7-48 15,12 0-2-15,23-15-14 0,-2 0-30 16,22-4 4 0,-17 2-10-16,18-5-10 0,-22 14-22 15,6 5-2-15,-23 7-9 16,3-1-11-16,-64 7-404 15,3 2 128 1</inkml:trace>
    <inkml:trace contextRef="#ctx0" brushRef="#br0" timeOffset="12503.8156">161-1243 363 0,'-30'-1'68'15,"-7"-1"-5"-15,1 2-110 16,-6-8 5-16,5 8 24 0,-12 55 66 15,9 8 79-15,-14 12 67 16,2 21 4-16,-11 16-4 16,6-54-44-16,-14-1-27 15,13-10-57-15,-1-11-2 16,14-19-19-16,-1 1-4 16,14-2-15-16,1 9-7 15,5 4-11-15,5 13-4 16,6 5-3-16,3 15 0 15,5-1 1-15,15 11-3 16,23 1 1 0,11-7 1-16,18-7 1 15,8-6 1-15,5-7 4 16,-10-16-3-16,7 16 0 0,-11-4-2 16,7 5-1-16,-9-2 0 15,6 1 0-15,-3-14-2 16,7-4-1-16,-2-13 0 15,9 2 0-15,-6-10 0 16,12 1 1-16,-10-2 1 16,-4 3-1-16,-14-11 0 15,1 0 0-15,-9-3-1 16,5-1 3-16,-2-7 3 0,8 5 2 16,-5 3-2-16,9-1 4 15,-4 2-4-15,18 3-2 16,-7-4 0-16,14 0 0 15,-7 3-1-15,5-3 1 16,-18-3-1-16,5-1 0 16,-17-1 0-16,3-2 1 15,-9 3-2-15,8-1 1 16,0 4-2-16,15-9-5 16,-2 2-1-16,1-15 1 15,-11-4 0-15,2-15 3 16,-8-2 7-16,2-6 1 15,0 8 1-15,1 2 6 16,-11 12 3-16,-5 1 9 16,-11 9 2-16,-6-4 15 0,-8-4 2 15,-8-7 7-15,-12-4-6 16,-12-15 7-16,-4 4-10 16,-11-2-2-16,-1 4-11 15,-6 6-3-15,3 18-9 16,0-1-5-16,8 10-3 15,-9-26 2-15,6-12 4 16,-10-76-2-16,-6 9 2 16,-17-4-4-16,3 30-5 0,-24 6-5 15,-4 70-3-15,-22 2 2 16,-1 2 2-16,-32 11 1 16,8 9-4-16,-25 10-12 15,6 7-2-15,-27 4-39 16,22-11-23-16,-17 81-35 15,18 3 297-15,-7 20-623 16</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7:08.3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1598020-74C0-4B78-AB69-817DA463B30E}" emma:medium="tactile" emma:mode="ink">
          <msink:context xmlns:msink="http://schemas.microsoft.com/ink/2010/main" type="inkDrawing" rotatedBoundingBox="21674,9589 23982,9174 24210,10437 21901,10853" hotPoints="24036,10065 22766,10775 21412,10244 22682,9534" semanticType="enclosure" shapeName="Ellipse"/>
        </emma:interpretation>
      </emma:emma>
    </inkml:annotationXML>
    <inkml:trace contextRef="#ctx0" brushRef="#br0">1855 193 445 0,'-4'2'7'0,"-1"-1"22"16,-5 1 15-16,-5 9 44 15,-2 4 35-15,-5-2 40 16,1-5-4-16,0 2 0 16,3-10-39-16,1-3-32 15,4-2-41-15,-2 3-19 16,2-3-14-16,-5 0-6 15,2 2-1-15,-3-3-4 16,1-3 2-16,-3 6-5 16,1-3 4-16,-1-2-4 15,0-4 2-15,-2 6-2 16,-1-7 2-16,-2-3-2 16,-10-6 2-1,2 8 0-15,-3-2-3 16,3 1 3-16,-7 2-1 15,12 8 2-15,-5-3-2 0,5 2 3 16,-7-1-3-16,10 7 2 16,-1-3-2-16,1 0 1 15,-5-1-2-15,3 3 2 16,-6-2-3-16,-1-1 4 16,-6 6-2-16,5-5 3 15,-4 6-1-15,3-5 1 16,-1 6 1-16,7-4 1 0,-1 9-1 15,3-5 1-15,-5 2 1 16,4-1-4-16,-2 1 0 16,3-4-1-16,-2 4 1 15,5-6 2-15,-8 9 1 16,6-3 0-16,-9-1 1 16,8 0-1-16,-5 9-3 15,6-4 0-15,-1 6 0 16,6 1-3-16,-1 5 1 15,6-6 1-15,-1 10-1 16,3-8 0-16,-2 7 0 16,5-1-1-16,-3 10-1 15,3 0 1-15,1 11-2 16,1-2 2-16,4 9 0 16,4-5 0-16,-3 14 0 15,1-6-1-15,0 10 1 0,-2-8-2 16,-1 1 1-16,2-11 2 15,1 4 0-15,5-9-2 16,2 11 3-16,7-6-2 16,4 4 1-16,0-7 0 15,7-2 0-15,1-10-1 16,2 2 2-16,2-9-2 0,10-6 1 16,-3-1 1-16,9-5-1 15,-4-3 2-15,10-6-2 16,2 5 2-16,14-13-1 15,-5-2 1-15,15-4 0 16,-11-5-1-16,8-4 0 16,-14 0 1-16,11-1-2 15,-9-1 2-15,14 2 0 16,-6 1-1-16,12 5-1 16,-12 0 1-16,9-2-1 15,-10 5 0-15,6-16-1 16,-14 2 2-16,13 6-2 15,-10 0 1-15,8-1-2 16,-11 19 2-16,12-8-1 16,-7-7 2-16,5-4-3 15,-11-1 3-15,8-17-3 16,-19 3 2-16,5-8-2 0,-8 6 4 16,4-19-2-16,-14 11 3 15,4-14-4-15,-10 4 5 16,-10-7-6-16,-11 15 5 15,-11-1-4-15,-11 13 3 16,-12 2 3-16,-7 6 6 16,-11-2 4-16,-1 4 5 15,-17-5 4-15,-2-2-4 16,-22-5-3-16,2 7-7 0,-22-4-3 16,10 14-5-16,-10-2-1 15,15 5 0-15,0 1-19 16,24 4-18-16,12-41-340 15,19-5 89-15</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3:10.2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F46FC7-38A8-4511-B4FA-BFA784481806}" emma:medium="tactile" emma:mode="ink">
          <msink:context xmlns:msink="http://schemas.microsoft.com/ink/2010/main" type="inkDrawing" rotatedBoundingBox="18976,852 21149,1015 21094,1752 18921,1590" hotPoints="21365,1217 20057,1549 18742,1253 20049,921" semanticType="enclosure" shapeName="Ellipse"/>
        </emma:interpretation>
      </emma:emma>
    </inkml:annotationXML>
    <inkml:trace contextRef="#ctx0" brushRef="#br0">-2271-3337 253 0,'0'-23'191'15,"-2"7"10"-15,-3 3-2 16,-1 3-26-16,-7 6 3 16,-2 0-42-16,-4 1-17 15,-1 3-50-15,-6 10-1 16,2-2-24-16,-5 3-3 16,3 2-9-16,0 3-1 15,6-9-15-15,1-2 3 16,6-4-6-16,2-1-2 0,1-4-2 15,2-1 3-15,1-2-3 16,-3 1 1-16,1 4 3 16,-6 1 6-16,-4 4-2 15,-4 2-2-15,3 3-3 16,-1 1 0-16,0 3-6 16,3-1-1-16,1 1 1 15,-1-1 0-15,8-1-2 0,-6-1-1 16,3-2 0-16,6-2 1 15,-1 0-1-15,0-1 2 16,8 1-3-16,0 7 0 16,-3 2-1-16,-2 4 1 15,0 3-2-15,-1 5 3 16,2-2 0-16,1 4 1 16,5-2-2-16,-1 6 1 15,3-4-1-15,1 1-1 16,8-3 1-16,-4 2 0 15,4-14-2-15,2 9 2 16,4-8-1-16,1-2 1 16,1-2-1-16,2 4 1 15,-1-7 1-15,-1 1 1 16,-6-1-2-16,4-3 2 0,-2 7-1 16,0 1 1-16,1 1-1 15,5 6 0-15,-2-2 0 16,10-4-1-16,-4-2-2 15,9-6-3-15,0-6-4 16,13-5 1-16,-7-6 0 16,8-4 3-16,-5 5 2 15,1-4 6-15,-9 7-2 16,-3 1 1-16,-10 9 0 0,-2-8 1 16,-1 12-1-1,-3-4 1-15,1 4 1 0,5-6-1 16,4 7-3-16,3-6 1 15,1-2-2-15,9-5-2 16,-6-3 1-16,4-2 2 16,-3 5 1-16,0-6 0 15,-6 8 0-15,3 1 0 16,-6 2-1-16,3 3 4 16,-8 7-2-16,4-2 3 15,-6 2-2-15,4-7 1 16,-3 0-5-16,10 1-2 15,-2-9-3-15,15-2 1 16,-2 1 1-16,5-9 1 16,-5 4 3-16,4-1 2 15,-15 3-1-15,1 7 1 0,-8-1-2 16,2-2 2-16,0 8-2 16,4-1 1-16,0-7-1 15,6 8-1-15,-2-6 0 16,5-5 1-16,-3 0 0 15,4 1-1-15,-7-9 2 16,-6-3-1-16,-6-2 0 16,-4-5 1-16,-9 1 1 0,-3 9 0 15,-1 5 0-15,1-1 1 16,-3 4-1-16,-4-3-1 16,5-4 0-16,-3-3-1 15,-8 1 0-15,7-8 1 16,-4-1 0-16,-8-6 2 15,0 1 4-15,-7-3 12 16,-5 8 4-16,-8 3 12 16,-3 4-1-16,-9 4 6 15,1 2-9-15,-9 0-1 16,1 4-11-16,-10-1 0 16,1 0-8-16,-11 4-1 15,11 2-4-15,-12-2 2 16,4 4-3-16,-12-1 0 15,7 0-1-15,-30 4-2 0,3 4-3 16,-22 7 0-16,0 4 1 16,-25 7-7-16,23 1-5 15,-3 7-48-15,26-5-32 16,18-9-352-16</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3:16.4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CE876A-40F5-4358-B8D1-2092DC1ACAE7}" emma:medium="tactile" emma:mode="ink">
          <msink:context xmlns:msink="http://schemas.microsoft.com/ink/2010/main" type="inkDrawing" rotatedBoundingBox="18742,2325 20742,2078 20839,2860 18838,3106" hotPoints="20654,2519 19693,2982 18671,2673 19633,2210" semanticType="enclosure" shapeName="Ellipse"/>
        </emma:interpretation>
      </emma:emma>
    </inkml:annotationXML>
    <inkml:trace contextRef="#ctx0" brushRef="#br0">-1021-1974 635 0,'-21'-4'274'16,"0"4"29"-16,-3 0-143 15,6-3-46-15,-3 3-18 16,5-3-35-16,3-4-17 15,3 2-22-15,0-1-4 16,4-2-13-16,-3 3-1 0,1 3-2 16,-9-1 2-16,-1-2-3 15,-12 2 5-15,-4-3-5 16,-6-3 1-16,4 6-2 16,-12-2 4-16,10 0-2 15,-6 2 4-15,1 2 2 16,-3-4 0-16,4-2-3 15,-11 4 0-15,4 0-3 0,-6-1 0 16,3 3-2-16,-5 1 0 16,7 0-1-1,-1 0 4-15,4 0-5 0,0 0 5 16,4 1-3-16,-6-1 4 16,7 0-4-16,-2 4 3 15,0-6-2-15,-3 0 0 16,2 2-2-16,-14 10 0 15,1-7 1-15,-10 14 0 16,11 2-1-16,-11 9 1 16,10-6-1-16,-1 8 1 15,12-9 1-15,-5 26 0 16,20-41 1-16,6 27 0 16,10-7-2-16,4 0 1 15,7-28-2-15,4 28 1 0,2-23 0 16,4 7-1-16,2 3 0 15,7 14 1-15,-1 14-2 16,10 9 2-16,1 5 0 16,10 2 0-16,2-8-1 15,8-12 1-15,-2-6-2 16,12-8 0-16,-7-10-3 16,8-7 3-16,-5-6 1 15,7-1-1-15,-9-6-1 0,11 4 4 16,-10-4-5-16,12 11 1 15,-2 5 2-15,5-5 1 16,-7 4-1-16,16 0 3 16,-11-10-1-16,8-14-2 15,-7 9-1-15,8-7 1 16,-16-2-2-16,5 4 2 16,-11-4 1-16,3-8 1 15,-8 1-1-15,8-8 2 16,-9-5 1-16,6-2-2 15,-10 5 0-15,2-4 1 16,-9 14-2-16,0-4 0 16,-4 7 0-16,3 2 1 15,-5 5 0-15,1-1 0 0,-4 7 0 16,-3-22-1 0,-6 1 0-16,1 1 0 15,-10 1 0-15,-1 0 0 0,0 24 1 16,-4 25 0-16,-2-21 0 15,2-2 1-15,-5-4-2 16,2 3 1 0,-2-28 0-16,-6 17 0 0,-4-1-1 15,-12 5 2-15,-12-2-2 0,-15 4 1 16,1 8 0-16,-11-2 0 16,3-2 3-16,-3 4 318 15,13-4-682-15,-3-8 335 16</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04:29.2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7E84EB-699E-4B6D-943C-9FD66D5CD762}" emma:medium="tactile" emma:mode="ink">
          <msink:context xmlns:msink="http://schemas.microsoft.com/ink/2010/main" type="writingRegion" rotatedBoundingBox="16239,1752 26526,1336 26573,2495 16286,2911"/>
        </emma:interpretation>
      </emma:emma>
    </inkml:annotationXML>
    <inkml:traceGroup>
      <inkml:annotationXML>
        <emma:emma xmlns:emma="http://www.w3.org/2003/04/emma" version="1.0">
          <emma:interpretation id="{03A06BCE-4914-4AB0-959D-7BCE5896FC9B}" emma:medium="tactile" emma:mode="ink">
            <msink:context xmlns:msink="http://schemas.microsoft.com/ink/2010/main" type="paragraph" rotatedBoundingBox="16239,1752 26526,1336 26573,2495 16286,2911" alignmentLevel="1"/>
          </emma:interpretation>
        </emma:emma>
      </inkml:annotationXML>
      <inkml:traceGroup>
        <inkml:annotationXML>
          <emma:emma xmlns:emma="http://www.w3.org/2003/04/emma" version="1.0">
            <emma:interpretation id="{C3028B7C-6DA6-4D4F-988B-63EEBC502A2D}" emma:medium="tactile" emma:mode="ink">
              <msink:context xmlns:msink="http://schemas.microsoft.com/ink/2010/main" type="line" rotatedBoundingBox="16239,1752 26526,1336 26573,2495 16286,2911"/>
            </emma:interpretation>
          </emma:emma>
        </inkml:annotationXML>
        <inkml:traceGroup>
          <inkml:annotationXML>
            <emma:emma xmlns:emma="http://www.w3.org/2003/04/emma" version="1.0">
              <emma:interpretation id="{9F14A475-A537-4B7E-A6EC-B2430983CF28}" emma:medium="tactile" emma:mode="ink">
                <msink:context xmlns:msink="http://schemas.microsoft.com/ink/2010/main" type="inkWord" rotatedBoundingBox="16256,2183 17763,2122 17792,2850 16286,2911"/>
              </emma:interpretation>
              <emma:one-of disjunction-type="recognition" id="oneOf0">
                <emma:interpretation id="interp0" emma:lang="" emma:confidence="1">
                  <emma:literal/>
                </emma:interpretation>
              </emma:one-of>
            </emma:emma>
          </inkml:annotationXML>
          <inkml:trace contextRef="#ctx0" brushRef="#br0">417 327 1066 0,'-21'-21'230'15,"4"-3"131"-15,13 24-307 16,10-2-5-16,10 2-4 16,22 0 4-16,15-5-33 15,23-8-7-15,10 2-1 0,26-8-4 16,-5-1 1-16,21-4-4 15,-11 4 1-15,-2-9 1 16,-21 6-12-16,-9-1-34 16,-37 8-13-16,-23-2-325 15,-27 13 69-15</inkml:trace>
          <inkml:trace contextRef="#ctx0" brushRef="#br0" timeOffset="442.4412">649 13 993 0,'-8'-2'254'0,"-1"-1"92"16,8-2-269-16,-2 2-22 16,4 9-3-16,-7-3-17 15,-20 18-12-15,-11 15-12 16,-24 19-8-16,-13 20 7 15,-10 32-9-15,6 0 9 16,1 8-8-16,24-24 8 16,4-20-10-16,14-33 7 15,12-14-8-15,10-19 9 16,0-5-5-16,18-5 3 0,8-10-2 16,6-9 2-16,17-3-6 15,8 4 0-15,1 7-1 16,2 12-2-16,16 11 0 15,-3 14 3-15,22 6-36 16,-1-10-345-16</inkml:trace>
        </inkml:traceGroup>
        <inkml:traceGroup>
          <inkml:annotationXML>
            <emma:emma xmlns:emma="http://www.w3.org/2003/04/emma" version="1.0">
              <emma:interpretation id="{F10A1888-5FAB-42EC-8CEB-5FE509099576}" emma:medium="tactile" emma:mode="ink">
                <msink:context xmlns:msink="http://schemas.microsoft.com/ink/2010/main" type="inkWord" rotatedBoundingBox="18369,1666 23044,1477 23077,2287 18402,2476"/>
              </emma:interpretation>
              <emma:one-of disjunction-type="recognition" id="oneOf1">
                <emma:interpretation id="interp1" emma:lang="" emma:confidence="1">
                  <emma:literal/>
                </emma:interpretation>
              </emma:one-of>
            </emma:emma>
          </inkml:annotationXML>
          <inkml:trace contextRef="#ctx0" brushRef="#br0" timeOffset="2631.4313">3789-456 421 0,'21'-34'411'15,"-13"14"-85"-15,-11 16-13 16,-9 12-214-16,-10 21-30 15,-6 10-48-15,-1 18-13 16,3 3-4-16,3 19-3 0,9-8-3 16,6 6 3-16,3-14 0 15,3-6-1-15,2-22 0 16,2-9 0-16,3-8 0 16,-1-11 7-16,3-7 3 15,6-9 15-15,0-4 3 16,5-14 5-16,-2-2-4 0,3-15-3 15,-7 2-13-15,-4 6-4 16,-5 10-6 0,-3 13-1-16,-8 28-1 0,-2 14 1 15,1-1-1-15,2 6 1 16,4-5-2-16,9-8-1 16,11-11-2-16,12-1 2 15,6-12 1-15,17-15 1 16,2-19 2-16,4-15 2 15,-9-3-3-15,-9 0 2 16,-17 8-1-16,-8 16 7 16,-15 24 0-16,-15 25-1 15,-6 16-1-15,-8 18 2 16,0 8-7-16,3-1-3 16,14-12 2-16,8-12-2 15,12-15-3-15,8-9 8 16,10-9-1-16,5-20 3 0,6-3 0 15,8-20 3-15,1-9-8 16,-2-12 1-16,-6 15-2 16,-7 8 1-16,-13 17-7 15,-13 31 1-15,-15 21 0 16,-4 13 2-16,-4 1-1 16,2 6 10-16,3-17 1 0,11-2-3 15,10-18 3-15,10-4 3 16,3-12-2-16,10 2 0 15,0-9 1-15,1-1-3 16,-9-1-5-16,-4 6-2 16,-12 2-18-16,-10 8-31 15,-9 9-357-15,1-8 91 16</inkml:trace>
          <inkml:trace contextRef="#ctx0" brushRef="#br0" timeOffset="3482.8363">4765 39 647 0,'-9'6'330'0,"-1"-4"-20"0,3-2-125 16,9 1-134-16,-4 9-17 15,10-10-15-15,-1-2 8 16,8 4 12 0,1-8 24-16,6-4 0 0,6-8-4 15,0-1-11-15,-7-11-11 16,0 0-24-16,-10-5-4 15,-6 13-2-15,-13 4 0 16,-7 11-2-16,-6 25 0 16,-6 10-1-16,-12 4 1 15,5 6-3-15,-7 2-1 16,4-12 0-16,4 9-1 16,11-6-1-16,9 1-1 15,11-7 1-15,12-3-2 16,9-7 2-16,19-9 1 15,-1-9 0-15,10-3-20 0,2-6-21 16,9-7 5-16,-11 1-357 16,10 0 97-16</inkml:trace>
          <inkml:trace contextRef="#ctx0" brushRef="#br0" timeOffset="3817.0367">5505-474 687 0,'-10'-6'336'0,"-21"27"-28"0,-16 26-123 16,-3 18-158-16,-8 27-13 16,4-4-6-16,10 2 0 15,18-20-3-15,10-13-1 16,15-28-3-16,7-11-4 16,7-13 6-16,18-10 6 15,9-13-2-15,20-39 2 16,12-12 3-16,22-35-6 15,-2-3-2-15,-3 0 0 16,-19 32-1-16,-15 22-2 16,-34 36-4-16,-32 35 1 15,-20 13 0-15,-17 37 3 16,-8 13 1-16,-5 15 5 16,12-13 1-16,7 6 1 15,19-36-2-15,5-15 2 0,17-17-2 16,14-18-341-16,6-13 113 15</inkml:trace>
          <inkml:trace contextRef="#ctx0" brushRef="#br0" timeOffset="1508.9166">2353 53 727 0,'-64'25'156'0,"2"12"77"15,15-16-211-15,10 2 6 16,17-4-3-16,9-1 10 15,12-2 12-15,-2-11 37 16,12-7 6-16,18-7 16 16,9-14-5-16,17-11-17 15,18 0-40-15,3-7-13 0,-10 9-18 16,-7 3-4-16,-20 11-4 16,-13 11 5-16,-21 9 2 15,-12 6 3-15,-7 15 2 16,-4 6-2-16,1 0-5 15,8-1-1-15,9-10-5 16,8-12-1-16,11-8 0 16,17-12 2-16,0-6-25 15,9-6-42-15,0-11-326 0,6-23 71 16</inkml:trace>
          <inkml:trace contextRef="#ctx0" brushRef="#br0" timeOffset="1792.2058">3124-532 1121 0,'-7'0'291'0,"-22"30"79"15,-10 21-322-15,-11 31-28 16,3 9-17-16,0 11-1 16,18-17 1-16,9-2 0 15,15-32-2-15,5-12 0 16,4-18-1-16,4-6 1 15,1-15 4-15,16-11 7 16,9-7 6-16,18-23 7 16,6-7 6-16,15-24 1 15,-3 4-10-15,-2 2-3 0,-18 19-7 16,-6 6-19-16,-18 26-33 16,-13 9-369-16,-21 8 100 15</inkml:trace>
          <inkml:trace contextRef="#ctx0" brushRef="#br0" timeOffset="1954.7722">3182-25 1000 0,'7'28'255'16,"-2"-18"77"-16,4 7-273 16,4-8-49-16,4-8 6 15,0 9-15-15,3-2-333 16,-7-16 111-16</inkml:trace>
          <inkml:trace contextRef="#ctx0" brushRef="#br0" timeOffset="4430.07">5781 14 935 0,'9'0'218'0,"12"-9"92"16,9-1-265-16,15-13-18 16,0-8-2-16,11-11 2 15,-13 0-12-15,-4-12-2 16,-19 4-6-16,-15 5 2 16,-23 16-2-16,-16 17 0 15,-15 22-2-15,-9 32 1 16,-1 25-3-16,4 15-2 15,13-5-1-15,13-1 0 16,17-28-4-16,21-10 0 16,17-19 1-16,22-12 7 15,11-15 3-15,20-9 5 16,-8-13 0-16,4-5 1 0,-13 6-5 16,-9-2-2-16,-19 5-3 15,-8 12 0-15,-16 9-1 16,-13 12 3-16,-9 4-1 15,-2 15 1-15,4-2-1 16,2 4 0-16,18-9-3 16,16-11-1-16,11-9-1 15,15-12 3-15,14-21 1 16,11-18-1-16,-5 5 1 0,3-5 0 16,-18 13-2-16,-15 16-2 15,-21 30-1-15,-26 25 6 16,-21 12 3-16,-13 11 0 15,-1-5 2-15,-2-1 2 16,16-21-4-16,9-6-364 16,16-33 123-16</inkml:trace>
        </inkml:traceGroup>
        <inkml:traceGroup>
          <inkml:annotationXML>
            <emma:emma xmlns:emma="http://www.w3.org/2003/04/emma" version="1.0">
              <emma:interpretation id="{F7CB7B22-9931-4430-AD96-9F6E27FB2FE2}" emma:medium="tactile" emma:mode="ink">
                <msink:context xmlns:msink="http://schemas.microsoft.com/ink/2010/main" type="inkWord" rotatedBoundingBox="23851,1610 26533,1502 26563,2259 23882,2368"/>
              </emma:interpretation>
              <emma:one-of disjunction-type="recognition" id="oneOf2">
                <emma:interpretation id="interp2" emma:lang="" emma:confidence="0">
                  <emma:literal>mise</emma:literal>
                </emma:interpretation>
                <emma:interpretation id="interp3" emma:lang="" emma:confidence="0">
                  <emma:literal>meine</emma:literal>
                </emma:interpretation>
                <emma:interpretation id="interp4" emma:lang="" emma:confidence="0">
                  <emma:literal>nie</emma:literal>
                </emma:interpretation>
                <emma:interpretation id="interp5" emma:lang="" emma:confidence="0">
                  <emma:literal>miese</emma:literal>
                </emma:interpretation>
                <emma:interpretation id="interp6" emma:lang="" emma:confidence="0">
                  <emma:literal>misse</emma:literal>
                </emma:interpretation>
              </emma:one-of>
            </emma:emma>
          </inkml:annotationXML>
          <inkml:trace contextRef="#ctx0" brushRef="#br0" timeOffset="6034.5248">8329-218 904 0,'0'5'234'0,"-4"20"70"16,-5 7-251-16,-3 13-27 0,-5-7-5 16,0 5 2-1,3-10-5-15,-1-4-1 0,7-13-7 16,2 1-2-16,7-6-2 15,2-11 16-15,9-10 0 16,17-8 0-16,7-4 0 16,9-25 0-16,5-7-16 0,2-1-1 15,-18 3-2 1,-5 8-1-16,-12 23-1 0,-11 18 0 16,-9 16-1-16,-4 14 2 15,3 12 1-15,0 12 1 16,9-12-3-16,11-5 1 15,10-10-2-15,17-24 1 16,5-16 2-16,15-15 3 16,-7-13 1-16,2-9 2 15,-13 4-3-15,-4-3 1 16,-18 18-2-16,-7 11 0 16,-18 18-1-16,-12 17-1 15,-11 19-1-15,-12 25 1 16,-2 6 0-16,3 8-1 15,6-17 1-15,10-2-1 16,14-24-2-16,7-14-1 0,19-6 1 16,15-11 3-16,12-20 0 15,25-21 1-15,6-7 2 16,11-21 0-16,-11 8-3 16,-5 5 2-16,-26 22-3 15,-20 21-4-15,-27 22-2 16,-22 30 1-16,-16 22-1 15,-12 19 5-15,1-6 3 16,4 1 8-16,14-27 0 16,8-15 0-16,17-14-2 0,6-5 5 15,11-9-6-15,12-10 1 16,3-3-7-16,13-30-30 16,-3-16-364-16,-6-25 105 15</inkml:trace>
          <inkml:trace contextRef="#ctx0" brushRef="#br0" timeOffset="6198.434">9263-527 1173 0,'-8'-10'315'16,"0"5"86"-16,5 2-329 16,3 3-46-16,8 3-6 15,8-1-35-15,8-2 106 16,4 8-493-16,-1 3 184 0</inkml:trace>
          <inkml:trace contextRef="#ctx0" brushRef="#br0" timeOffset="6639.6238">9584-412 343 0,'15'6'79'0,"-4"-6"60"16,-1 0 5-16,-5 2 33 15,-10 6 22-15,-8 8 2 16,-8 10-20-16,-4 10-105 15,-2-1-35-15,6-2-24 16,6-4-6-16,14-6-9 16,12-10 3-16,-1-10-3 0,-1-5 1 15,8 1 1-15,-6-9 0 16,-6 0-2-16,6 12-1 16,-3 6-1-16,-4 0 0 15,0 8 0-15,-4 2 1 16,5-2 0-16,0-4-1 15,-2 2 0-15,-3-4 20 16,4 0 18-16,-9 4 15 16,-3 4 4-16,0 2 10 15,3 2-13-15,1 3-16 16,-4-4-14-16,0-3-3 16,-2-2-10-16,-3-1-4 15,-9-7-2-15,1-4 10 16,0 1 8-16,-12-6 9 0,1-3 0 15,-1 0-1-15,6-1-11 16,2 3-10-16,14 1-11 16,8 2-45-16,9 2-33 15,14-4-204-15,2-2-155 16,9-14-48-16</inkml:trace>
          <inkml:trace contextRef="#ctx0" brushRef="#br0" timeOffset="7019.657">9803-52 1011 0,'-2'-2'243'0,"9"-8"99"16,6 1-276-16,8-11-29 16,8 2-10-16,17-4-2 15,-1-3-17-15,10-7-18 16,-9 3 10-16,-1-2 17 15,-16 5 3-15,-8 3 12 16,-14 7 6-16,-6 6 1 16,-7-1-13-16,-10 16-7 15,-7 3-12-15,-3 8-4 16,-5 0-2-16,-14 22-1 16,4-6 2-16,-4 13 6 0,6-1 1 15,5 8 2-15,14-11-2 16,12-4-1-16,16-13-6 15,15-4-1-15,13-15 0 16,22 3 2-16,7-13 3 16,19-2-36-16,-4-25-371 15,6-23 112-15</inkml:trace>
          <inkml:trace contextRef="#ctx0" brushRef="#br0" timeOffset="5423.114">7583-124 687 0,'9'-68'325'16,"16"-11"22"-16,12 17-172 16,18-8-24-16,7 17-49 15,9 3-19-15,-3 17-35 16,2 9-10-16,-8 25-27 0,-10 12-11 16,-14 15-5-1,-8 16 5-15,-19-5 0 0,-4 14 2 16,-12-7 4-16,-3 1 3 15,-4-15-6-15,-4 10-1 16,3-8-1-16,-24-3 1 16,-7-5 0-16,-13 3 1 15,7-4 5-15,-9-7-1 16,29-1-2-16,15 16-26 16,15-20-28-16,19-5-82 15,11-16-272-15,15-12 37 16</inkml:trace>
          <inkml:trace contextRef="#ctx0" brushRef="#br0" timeOffset="5160.0513">7954-347 994 0,'15'-23'368'15,"-15"7"42"-15,-7 24-252 16,-6 16-91-16,-8 34-20 15,-8 20-34-15,-5 12-8 16,5-8 0-16,-2-4-9 16,11-21-19-16,6-15-38 15,2-10-15-15,-4-6-24 16,2-9 22-16,-6-19-311 16,1-8 126-16</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4:33.7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D772D75-632A-4DED-A8D8-57A05299AD11}" emma:medium="tactile" emma:mode="ink">
          <msink:context xmlns:msink="http://schemas.microsoft.com/ink/2010/main" type="inkDrawing" rotatedBoundingBox="26847,3057 27044,1875 27175,1897 26978,3079" semanticType="callout" shapeName="Other">
            <msink:sourceLink direction="to" ref="{9D6BC6B2-9CA9-4602-99D4-DB2C6763A1C8}"/>
            <msink:sourceLink direction="from" ref="{9D6BC6B2-9CA9-4602-99D4-DB2C6763A1C8}"/>
          </msink:context>
        </emma:interpretation>
      </emma:emma>
    </inkml:annotationXML>
    <inkml:trace contextRef="#ctx0" brushRef="#br0">5272-2412 752 0,'-8'-23'307'0,"0"10"16"0,2 8-186 15,1 12-73 1,3 20-33-16,-4 9-15 0,1 22-9 16,0 9 1-16,0 1-6 15,-1-18 6-15,6 4-4 16,-4-17 0-16,1-3-2 16,-2-6 2-16,4-1-4 15,-6 30 2-15,2 18-4 16,0 7 3-16,-1 30-1 15,-5 2 1-15,-2-35-2 16,0-12 2-16,-2-14-1 16,5-30 1-16,4 0-3 15,4-9-1-15,5-15 2 16,6-14 3-16,5-11 0 0,6-21 3 16,7-91 2-16,-1 7-1 15,-2-20-2-15,-1 5 1 16,0 3-2-16,-18 109 2 31,1 2-4-31,4-32 1 16,-2 26 0-16,-8 5 0 15,-5 20 0-15,4 18 0 16,1 1-1-16,1 3-1 0,4-6-1 16,3-3 0-16,0 0 0 15,2-2 1-15,-3-3 1 16,-3 2 1-16,0 0-1 15,-4-5 1-15,-4-5 0 16,3 3-1-16,-2 2 1 16,-1 0-1-16,3 5 0 15,-3 4-2-15,0 12-3 16,-3 10 2-16,-3 14-1 16,-4 7 3-16,6 5-4 15,-4-4 73-15,-4-40-412 16</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3:17.9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63FB53-F488-40F6-B480-2841B692DE54}" emma:medium="tactile" emma:mode="ink">
          <msink:context xmlns:msink="http://schemas.microsoft.com/ink/2010/main" type="inkDrawing" rotatedBoundingBox="21773,4345 23890,4268 23921,5124 21804,5201" hotPoints="23943,4728 22713,5165 21440,4879 22669,4441" semanticType="enclosure" shapeName="Ellipse"/>
        </emma:interpretation>
      </emma:emma>
    </inkml:annotationXML>
    <inkml:trace contextRef="#ctx0" brushRef="#br0">1054 214 277 0,'-28'-2'177'0,"-11"5"41"0,2-1-53 15,-7 1 29-15,4-3-30 16,-9 7-15-16,12-9-51 16,-6-27-14-16,14-7-34 15,-8-11-9-15,14 0-15 16,-9 3 0-16,6 28-8 0,-16 6-3 15,4 18-3-15,-12 4 0 16,5 4-8-16,-9 26-1 16,9 5 0-16,-4 2 0 15,10-7-2-15,2 7 0 16,9-27-1-16,2 4 0 16,5-5-1-16,3 4 1 15,7-1-1-15,-4 7 0 16,1-4 0-16,1 19 0 15,0 2 0-15,0 8 1 16,6-3 0-16,1 2 1 16,3-16-2-16,3 2 1 15,1-17-2-15,2-4-1 16,7-9-1-16,11-3 2 16,7-10 0-16,6-1 1 0,3-3 2 15,10-2 1 1,4-4 0-16,9 1-1 0,3 3-1 15,18 1 1-15,-5 2-3 16,4 4 2-16,-11-1-1 16,3 5 2-16,-19 4 0 15,2 6 1-15,-9-2-1 16,-2 2 1-16,-7-5-1 16,0 0 0-16,-3-14-2 15,5-2-1-15,0-4 1 16,10-4 0-16,-5 0-1 0,6 0 2 15,-10 4-1-15,12-1 0 16,-11 4 0-16,11-6 2 16,-10 1 0-16,13-9 2 15,-8-6-3-15,13-10 1 16,-3 0 0-16,14-2 1 16,-7 7-2-16,0 10 2 15,-10 14 0-15,-7 7-2 16,-18 4-1-16,-6 8-2 15,-10-5-2-15,-5 5-1 16,-6-3 0-16,-2 10 1 16,0-12 2-16,0-1 1 15,0-5 0-15,4 2 2 16,3-16 0-16,-4 5 0 0,0-1 1 16,6-4 1-16,-9-12-3 15,-4 11 3-15,3 7 0 16,-11-3 0-16,-6 0-1 15,-3 3 2-15,2-3-2 16,-9-10-1-16,1 9 1 16,-15-4-2-16,-2 7 1 15,-21-1 0-15,-3 6 0 0,-12 3 0 16,6 3 1-16,-12 4 0 16,11 1-1-16,-8-1-1 15,9-8 1 1,-11-2 0-16,11-7 1 15,-7-2 0-15,8 2 1 0,0 7-1 16,13-30-2-16,-2 0-232 16,10 2-111-16,-13 7-43 15</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7:21.4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D3B1B7-C2B8-4BB8-8E1F-FEB5646125A0}" emma:medium="tactile" emma:mode="ink">
          <msink:context xmlns:msink="http://schemas.microsoft.com/ink/2010/main" type="inkDrawing" rotatedBoundingBox="21671,6366 24132,6442 24104,7330 21644,7254" hotPoints="23966,6870 22673,7240 21411,6778 22703,6408" semanticType="enclosure" shapeName="Ellipse"/>
        </emma:interpretation>
      </emma:emma>
    </inkml:annotationXML>
    <inkml:trace contextRef="#ctx0" brushRef="#br0">1653 270 639 0,'-10'-22'160'0,"0"-6"48"16,4 2-176-16,-1-3 18 15,-2 3 18-15,1-1 24 16,-7 5 13-16,-3 3 9 15,0 3-31-15,-8 1-9 16,-4 4-23-16,-13-2-5 16,-2 5-12-16,-12 4-9 15,0 1-9-15,-7 3-7 16,7 3-5-16,-5 1-2 16,10-3 1-16,-6 4-4 15,9 0 3-15,-8-2-1 16,10 1 2-16,-13 0 0 15,7 1 3-15,-10-1-2 16,-12 7 2-16,-3 3-3 16,4 9-3-16,-1 0 4 15,2 8-3-15,19-2 4 16,-1 5-3-16,15-2 0 16,-2 7 0-16,7-5-1 15,6 0-1-15,8-9 0 0,5-1 0 16,8-1-1-1,11 3 1-15,4-2-2 0,10 10 2 16,1 0-1-16,5 4 1 16,-2-3 0-16,2 7 1 15,-2-4-2-15,2-4 1 16,1-5 0-16,5-3 0 16,-3-12-1-16,5-2 0 15,1-6 1-15,9-6-1 16,4-5 2-16,15-3-3 15,4-1 3-15,12 2-1 16,-5 7 1-16,9 8-1 16,-12 7 2-16,8 6-3 15,-8 0 3-15,12 0-3 16,-1-6 2-16,20-7-2 16,-7-11 2-16,12-7-2 15,-11-2 3-15,-6 0-4 0,-23 3 4 16,-1 5-3-16,-19 0 2 15,1 3-1-15,-3-3 3 16,10-7-4-16,2 0 3 16,7-10-3-16,1-2 1 15,6-6 0-15,-10 6 2 16,-1 2-3-16,-10 8 3 16,-3 2-2-16,-12 6 1 15,-2-3-1-15,-9 0 2 16,-3-5-3-16,-7 0 4 0,-8-7 0 15,-8-7 7-15,-16-14 4 16,-13 2 6-16,-26-21 3 16,-8 0-2-16,-33 2-6 15,-4 9-3-15,-25 5-55 16,9 21 232-16,-24-1-587 16,14 0 225-16</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7:58.5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5AFFC0-B185-4780-AD86-9F9A85C0EB42}" emma:medium="tactile" emma:mode="ink">
          <msink:context xmlns:msink="http://schemas.microsoft.com/ink/2010/main" type="inkDrawing" rotatedBoundingBox="11983,2813 15777,5756 13027,9300 9234,6357" hotPoints="14872,6349 12612,8609 10352,6349 12612,4089" semanticType="enclosure" shapeName="Circle"/>
        </emma:interpretation>
      </emma:emma>
    </inkml:annotationXML>
    <inkml:trace contextRef="#ctx0" brushRef="#br0">1477 372 534 0,'-91'22'905'32,"2"1"-465"-32,-91 27-427 0,3 31-9 15,5 20-14-15,5 17-6 32,74-35-4-32,-4 18 5 15,19-9-3-15,-6 25 7 31,17-2 3-31,12 36 7 0,13 0-4 0,5 34 7 0,19-12-4 16,5 36 7-16,8-14-5 16,13 37 5-16,10-23-7 0,11 30 7 15,10-35-4-15,28 12 4 16,9-44-5-16,29 1 3 16,9-41-3-16,30-1 4 0,2-29-5 15,34 4 3-15,-6-27-2 16,37-6 3-16,-15-15-3 15,24-7 2-15,-17-22-2 16,36-10 2-16,-28-19-3 16,33-17 2-16,-23-27-2 15,14-24 3-15,-32-17-2 16,19-31 3-16,-40-9-1 0,6-20 2 16,-37 3-2-16,-5-30 6 15,-36 21-5-15,-9-28 6 16,-30 16-2-16,-16-37 1 15,-26 23-4-15,-27-40 4 16,-23 9-5-16,-33-35 2 16,-12 39-4-16,-40-51 4 15,-10 41-4-15,-47-25 2 16,-4 20-4-16,-50-24 3 16,-2 55-4-16,-52-11 21 15,8 46 1-15,-58 35 4 16,8 46-2-16,-57 45-7 15,10 56-47-15,-74 101-123 16,30 55-249-16</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9:02.5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880D97-8F43-460E-B8F9-0A18617052B2}" emma:medium="tactile" emma:mode="ink">
          <msink:context xmlns:msink="http://schemas.microsoft.com/ink/2010/main" type="inkDrawing" rotatedBoundingBox="11015,11444 13718,12737 12729,14803 10027,13509" hotPoints="13067,13161 11721,14507 10375,13161 11721,11815" semanticType="enclosure" shapeName="Circle"/>
        </emma:interpretation>
      </emma:emma>
    </inkml:annotationXML>
    <inkml:trace contextRef="#ctx0" brushRef="#br0">1218 65 441 0,'-49'-37'217'16,"1"13"5"-16,-16 9-103 15,4 13-39-15,-18 15-12 16,5 8-29-16,-14 13 1 15,9 2 4-15,-3 6 1 0,1-1-9 16,-9 12-3 0,11 4-12-1,-6 28-6-15,5 9-9 0,9 30-2 16,16 5-2-16,9 20 1 0,22-13-1 16,20 12-1-16,14-23-4 15,28 8-11-15,15-25-3 16,27 14 1-16,3-17 0 0,23 7-2 15,-5-18 13 1,23 12 1-16,-6-27-1 0,33-1 1 16,-7-21 3-16,28 0 2 15,-9-22-2-15,16-4 0 16,-21-15-2-16,14-11 4 16,-22-19 1-16,16-20 1 15,-24-20-2-15,5-29 4 16,-23-12-3-16,1-34 5 15,-32 0 2-15,-8-32 5 16,-34 12 1-16,-23-28 13 16,-26 23 10-16,-28-20 24 15,-23 28 8-15,-31-6 20 16,-12 30-16-16,-47-3-7 16,-6 46-27-16,-44 21-21 0,-5 27-22 15,-33 34-30-15,24 31-16 16,-14 20-330-16,28 1 87 15</inkml:trace>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29:16.2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B6C3AD-E833-48B6-B380-E175B0C24E98}" emma:medium="tactile" emma:mode="ink">
          <msink:context xmlns:msink="http://schemas.microsoft.com/ink/2010/main" type="inkDrawing" rotatedBoundingBox="7080,3253 9331,2121 10156,3760 7905,4892" hotPoints="9632,2658 9553,4094 8166,4476 8245,3040" semanticType="enclosure" shapeName="Ellipse"/>
        </emma:interpretation>
      </emma:emma>
    </inkml:annotationXML>
    <inkml:trace contextRef="#ctx0" brushRef="#br0">1092 120 797 0,'-57'13'259'0,"-3"0"57"0,18 3-150 32,0 2-92-32,-39 13-65 15,9 24 1-15,-2-2-11 16,4 19 4-16,36-14-5 16,0 30 5-16,6 3-6 15,2 24 6-15,8-3-6 16,2 11 6-16,10-26-6 15,7 5 6-15,6-21-6 0,11-1 5 16,4-18-5-16,8 11 5 16,0-15-6-16,13 8 7 15,-1-1-5-15,11 5 6 16,4-12-4-16,8 6 2 16,-3-16-5-16,12-4 5 15,-4-13-1-15,8-10 3 16,-2-14-5-16,15-11 2 15,-5-17-3-15,8-10 1 16,-10-8-1-16,9-19 7 16,-15-2-4-16,4-10 6 15,-12 2-7-15,9-2 8 16,-14 14-5-16,7-12 11 16,-15 16-5-16,9-18 8 0,-16-6-6 15,9-14 3-15,-11 13-10 16,3-22 3-16,-14 9-7 15,2-7 4-15,-15 8-6 16,-4-15 8-16,-14 20-6 16,-12-2 5-16,-14 11-4 15,-22-12 14-15,-10 14-1 16,-24-2 17-16,-13 10-6 0,-36 13 10 16,-7 31-14-16,-38 23-2 15,-5 25-13-15,-42 38-5 16,4 20-22-16,-56 52-24 15,0 37-20-15,-61 73-320 16,4 53 81-16</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32:35.9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5C5EB4-7801-48FA-8B72-48AFC3DCA7A9}" emma:medium="tactile" emma:mode="ink">
          <msink:context xmlns:msink="http://schemas.microsoft.com/ink/2010/main" type="writingRegion" rotatedBoundingBox="2678,12476 2942,12476 2942,12889 2678,12889"/>
        </emma:interpretation>
      </emma:emma>
    </inkml:annotationXML>
    <inkml:traceGroup>
      <inkml:annotationXML>
        <emma:emma xmlns:emma="http://www.w3.org/2003/04/emma" version="1.0">
          <emma:interpretation id="{75B291D9-A008-41A1-9D2A-E5573252BF4C}" emma:medium="tactile" emma:mode="ink">
            <msink:context xmlns:msink="http://schemas.microsoft.com/ink/2010/main" type="paragraph" rotatedBoundingBox="2678,12476 2942,12476 2942,12889 2678,12889" alignmentLevel="1"/>
          </emma:interpretation>
        </emma:emma>
      </inkml:annotationXML>
      <inkml:traceGroup>
        <inkml:annotationXML>
          <emma:emma xmlns:emma="http://www.w3.org/2003/04/emma" version="1.0">
            <emma:interpretation id="{028DCCC4-3F2A-4AED-AA92-93839945A9CA}" emma:medium="tactile" emma:mode="ink">
              <msink:context xmlns:msink="http://schemas.microsoft.com/ink/2010/main" type="line" rotatedBoundingBox="2678,12476 2942,12476 2942,12889 2678,12889"/>
            </emma:interpretation>
          </emma:emma>
        </inkml:annotationXML>
        <inkml:traceGroup>
          <inkml:annotationXML>
            <emma:emma xmlns:emma="http://www.w3.org/2003/04/emma" version="1.0">
              <emma:interpretation id="{810FF947-5387-4FF9-BB35-4FA7732A0E92}" emma:medium="tactile" emma:mode="ink">
                <msink:context xmlns:msink="http://schemas.microsoft.com/ink/2010/main" type="inkWord" rotatedBoundingBox="2678,12476 2942,12476 2942,12889 2678,12889">
                  <msink:destinationLink direction="from" ref="{5088B6A9-8808-44FA-97B4-4F12BB3BA780}"/>
                  <msink:destinationLink direction="with" ref="{84B6D9A6-AB18-4FD0-9710-B85A12327AD4}"/>
                  <msink:destinationLink direction="with" ref="{6D7BA37F-A942-46C4-84E9-082AA43B2F6B}"/>
                </msink:context>
              </emma:interpretation>
              <emma:one-of disjunction-type="recognition" id="oneOf0">
                <emma:interpretation id="interp0" emma:lang="" emma:confidence="0">
                  <emma:literal>°</emma:literal>
                </emma:interpretation>
                <emma:interpretation id="interp1" emma:lang="" emma:confidence="0">
                  <emma:literal>o</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9</emma:literal>
                </emma:interpretation>
              </emma:one-of>
            </emma:emma>
          </inkml:annotationXML>
          <inkml:trace contextRef="#ctx0" brushRef="#br0">264 84 207 0,'-10'18'72'16,"1"-8"29"-16,0-4-11 16,3-3 1-16,-1-6 36 15,4-5-1-15,-5-5 22 16,2-2-23-16,-2-4 16 15,-2 1-24-15,-5 0 3 0,5 7-38 16,-6 1-12-16,-2 7-37 16,2 4-8-16,2 6-14 15,-8 9 0-15,8 9-7 16,-4 5 0-16,5 4-2 16,0 5 0-1,8-6-2-15,4-1 0 0,7-4 0 0,-3-1 1 16,7-4-1-16,0-5 0 15,-2 5 0-15,5-1-1 16,1-4 0-16,-1-5 1 16,-1 2 0-16,4-9 0 15,-6-7-1-15,4-3 0 16,-1-2 0-16,2-7-1 16,-2-3 2-16,-2-5 0 15,2-2 1-15,0-11 3 16,-3 3-3-16,-2-6 3 15,0 6-2-15,-6-5 3 16,-2 12-2-16,0-2 14 16,-3 5 1-16,-2 0 7 15,-2 5-2-15,1 1 3 16,-2 5-10-16,-4 2 0 0,-1 2-7 16,-3-1 0-16,-2 2-3 15,-6 4-2-15,1 2-3 16,-1 7 0-16,6-1-1 15,-5 6-31-15,7 3 11 16,0-1-358-16,0-4 92 16</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33:28.8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65EA7F-3784-410D-8113-D46BB5C6BDF7}" emma:medium="tactile" emma:mode="ink">
          <msink:context xmlns:msink="http://schemas.microsoft.com/ink/2010/main" type="writingRegion" rotatedBoundingBox="15062,8612 18272,8592 18278,9545 15068,9566"/>
        </emma:interpretation>
      </emma:emma>
    </inkml:annotationXML>
    <inkml:traceGroup>
      <inkml:annotationXML>
        <emma:emma xmlns:emma="http://www.w3.org/2003/04/emma" version="1.0">
          <emma:interpretation id="{DE486DBF-A6F9-4B30-B946-4CB55CC0EA87}" emma:medium="tactile" emma:mode="ink">
            <msink:context xmlns:msink="http://schemas.microsoft.com/ink/2010/main" type="paragraph" rotatedBoundingBox="15062,8612 18272,8592 18278,9545 15068,9566" alignmentLevel="1"/>
          </emma:interpretation>
        </emma:emma>
      </inkml:annotationXML>
      <inkml:traceGroup>
        <inkml:annotationXML>
          <emma:emma xmlns:emma="http://www.w3.org/2003/04/emma" version="1.0">
            <emma:interpretation id="{D3CB1E44-F9D8-4B72-AE0A-0567706DF3C7}" emma:medium="tactile" emma:mode="ink">
              <msink:context xmlns:msink="http://schemas.microsoft.com/ink/2010/main" type="line" rotatedBoundingBox="15062,8612 18272,8592 18278,9545 15068,9566"/>
            </emma:interpretation>
          </emma:emma>
        </inkml:annotationXML>
        <inkml:traceGroup>
          <inkml:annotationXML>
            <emma:emma xmlns:emma="http://www.w3.org/2003/04/emma" version="1.0">
              <emma:interpretation id="{98789014-AE20-47E9-8133-B80934F6498C}" emma:medium="tactile" emma:mode="ink">
                <msink:context xmlns:msink="http://schemas.microsoft.com/ink/2010/main" type="inkWord" rotatedBoundingBox="15063,8823 15657,8819 15661,9546 15068,9550">
                  <msink:destinationLink direction="with" ref="{EA7A9FA8-0C7D-4B64-91E6-FF8587935A5D}"/>
                  <msink:destinationLink direction="to" ref="{5088B6A9-8808-44FA-97B4-4F12BB3BA780}"/>
                  <msink:destinationLink direction="with" ref="{6D7BA37F-A942-46C4-84E9-082AA43B2F6B}"/>
                  <msink:destinationLink direction="with" ref="{84B6D9A6-AB18-4FD0-9710-B85A12327AD4}"/>
                </msink:context>
              </emma:interpretation>
              <emma:one-of disjunction-type="recognition" id="oneOf0">
                <emma:interpretation id="interp0" emma:lang="" emma:confidence="1">
                  <emma:literal/>
                </emma:interpretation>
              </emma:one-of>
            </emma:emma>
          </inkml:annotationXML>
          <inkml:trace contextRef="#ctx0" brushRef="#br0">580-3768 699 0,'-13'-18'304'0,"0"0"16"15,5-1-162-15,2-2-70 16,11 0-25-16,4 1-36 15,14-4-9-15,9-1-13 16,15-4-1-16,4 2-2 0,12 2 1 16,-8 9 0-16,5 3 0 15,-10 8-1-15,-1 18-1 16,-12-3-2-16,-3 13 1 16,-14 3 0-16,-6 13 2 15,-4-7 0-15,-10 10 3 16,0-8-2-16,-3-1 2 15,-4-12-3-15,-12 2 0 16,-9-9-2-16,-19 15 1 16,-6 4 0-16,-18 12 1 15,4 4 0-15,-4 6 0 16,11-8-1-16,1-3 1 16,19-5-3-16,6-15 1 15,16-9-1-15,6-2 2 16,11-5-1-16,6-3-1 15,8 1 1-15,6 1-9 16,7-9-338-16,10-29 110 0</inkml:trace>
        </inkml:traceGroup>
        <inkml:traceGroup>
          <inkml:annotationXML>
            <emma:emma xmlns:emma="http://www.w3.org/2003/04/emma" version="1.0">
              <emma:interpretation id="{4D6FD510-A052-48AF-933A-CCB1C440D5B5}" emma:medium="tactile" emma:mode="ink">
                <msink:context xmlns:msink="http://schemas.microsoft.com/ink/2010/main" type="inkWord" rotatedBoundingBox="16107,8606 18272,8592 18278,9545 16113,9559"/>
              </emma:interpretation>
              <emma:one-of disjunction-type="recognition" id="oneOf1">
                <emma:interpretation id="interp1" emma:lang="" emma:confidence="0">
                  <emma:literal>20%</emma:literal>
                </emma:interpretation>
                <emma:interpretation id="interp2" emma:lang="" emma:confidence="0">
                  <emma:literal>2090</emma:literal>
                </emma:interpretation>
                <emma:interpretation id="interp3" emma:lang="" emma:confidence="0">
                  <emma:literal>209%</emma:literal>
                </emma:interpretation>
                <emma:interpretation id="interp4" emma:lang="" emma:confidence="0">
                  <emma:literal>20910</emma:literal>
                </emma:interpretation>
                <emma:interpretation id="interp5" emma:lang="" emma:confidence="0">
                  <emma:literal>20190</emma:literal>
                </emma:interpretation>
              </emma:one-of>
            </emma:emma>
          </inkml:annotationXML>
          <inkml:trace contextRef="#ctx0" brushRef="#br0" timeOffset="765.1796">1563-4002 328 0,'-10'2'147'0,"7"1"75"15,8-9-68-15,11-7-6 16,15-15 20-16,8-4-54 0,8-14-35 15,-5 4-20-15,-1 2-3 16,-14 10-17-16,-1 13-7 16,-8 8-14-16,-2 5-4 15,-6 2-7-15,1 4 1 16,-1-2-4-16,6 1 0 16,-1 6-4-16,6 4-1 15,-3 2-4-15,0 13 1 16,-9 10-2-16,-4 6 5 15,-11 3 2-15,-15 19 3 16,-10 0 1-16,-14 9 1 16,-6-6 2-16,-1 1 0 15,10-16-1-15,-3-3-1 16,16-19-1-16,4 3 0 0,7-9-3 16,7-3 0-16,11-11-2 15,10-7-2-15,12-6-2 16,8-10 4-16,4-3 1 15,13-5 3-15,-7 1 3 16,4-2 172-16,2 5-508 16,4 1 226-16</inkml:trace>
          <inkml:trace contextRef="#ctx0" brushRef="#br0" timeOffset="1100.5474">2439-3943 811 0,'-5'-23'305'0,"-21"18"12"16,-8 13-209-16,-18 21-68 16,-9 10-35-16,-9 12 1 15,13-3-1-15,5 12 1 16,21-9-4-16,15 5 0 16,19-7-2-16,17-2-2 15,11-13-3-15,24-16 6 16,6-18 0-16,19-23 3 15,-6-12 1-15,9-24 3 16,-13-2-4-16,-4-9 1 16,-20 10-2-16,-14 3 4 0,-22 18 9 15,-16 15 3-15,-17 12-1 16,-16 16 4-16,-2 12-6 16,-2 13-7-16,9 2-5 15,6 8-12-15,15-7-17 16,21-11-324-16,16-17 91 15</inkml:trace>
          <inkml:trace contextRef="#ctx0" brushRef="#br0" timeOffset="1721.4904">3094-4183 682 0,'-37'-17'253'0,"-5"8"16"16,-4 9-164-16,4 8-72 15,0 3-14-15,10 2-11 16,6 0 0-16,11-1-7 15,2 0-6-15,11 5-5 0,7-3-1 16,3 1 1-16,1 0 3 16,3 1 6-16,3-7 7 15,-2 1 4-15,2-5 17 16,-2-7 4-16,1-4 7 16,-4-5-2-16,0-7-1 15,-5 3-16-15,-2-3 3 16,-6 5-5-16,-10 8-3 15,-9 12-2-15,-10 24-2 16,-5 21-11-16,-4 19-95 16,10 2-226-16,15 3 39 15</inkml:trace>
          <inkml:trace contextRef="#ctx0" brushRef="#br0" timeOffset="1345.9618">3250-4010 787 0,'10'2'136'0,"-5"6"107"16,-4 7-224-16,-11 9 13 15,-6 3 17-15,-11 12 8 16,-1 2-15-16,-6 4-9 16,10-9-15-16,1-4-1 15,10-12-7-15,3-5 2 16,2-9-3-16,2 1 4 16,1-4-4-16,3-5-23 15,1-4-282-15,4-15 85 16</inkml:trace>
          <inkml:trace contextRef="#ctx0" brushRef="#br0" timeOffset="2027.58">3417-3713 647 0,'-10'18'113'15,"1"8"74"-15,7-2-196 16,0 5 3-16,1-3 10 16,1 10 6-16,0-5 2 0,1 6 11 15,6 5 1 1,3-1 5-16,1-12-1 15,8-6 40-15,4-13 17 0,8-17 29 16,5-17 0-16,11-22 3 16,-5-4-43-16,0-15-25 15,-11 2-29-15,-10 4-4 16,-18 21-6-16,-16 5 3 16,-11 22-2-16,-23 19-1 15,-7 19-3-15,-11 27-1 16,5 11-3-16,8 13 0 15,22-9-10-15,18 3-349 16,20-30 113-16</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32:53.6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88B6A9-8808-44FA-97B4-4F12BB3BA780}" emma:medium="tactile" emma:mode="ink">
          <msink:context xmlns:msink="http://schemas.microsoft.com/ink/2010/main" type="inkDrawing" rotatedBoundingBox="2415,7844 14456,3138 14892,4252 2850,8958" semanticType="callout" shapeName="Other">
            <msink:sourceLink direction="from" ref="{810FF947-5387-4FF9-BB35-4FA7732A0E92}"/>
            <msink:sourceLink direction="to" ref="{98789014-AE20-47E9-8133-B80934F6498C}"/>
          </msink:context>
        </emma:interpretation>
      </emma:emma>
    </inkml:annotationXML>
    <inkml:trace contextRef="#ctx0" brushRef="#br0">-10 4499 1066 0,'-3'-29'268'0,"-5"3"86"0,16 2-307 0,25 4-10 32,-17 10-30-17,0 2-5-15,55-32-1 0,22-6-2 16,14 4 0-16,14-11 0 15,-38 14 1-15,11-5-1 16,-11 5 2 0,5-10-1-16,-15 10 2 0,11-4-3 0,-5 5 3 15,24-5-2-15,-8 4 0 16,20-12-1-16,-4 4 3 16,17-3-2-16,-15 3 2 15,24-5-1-15,-19 11 1 16,17-9-2-16,-15-2 2 15,16-8-4 1,-13 7 4-16,13-12-3 0,-16 13 0 0,10-2-1 16,-18 9 5-16,10-2-5 15,-9 10 3-15,9-4 0 16,-12 10 0-16,17-8-3 16,-17 4 3-16,18-16-2 15,-11 6 0-15,11-12 1 16,-14 9 1-16,12-11-3 15,-16 14 4-15,14-5-3 16,-14 7 1-16,15-5 0 16,-16 10 2-16,9-5-2 15,-14 5 2-15,16-2-3 16,-20 6 1-16,14-10 0 16,-14 7 1-16,12-12-2 0,-14 2 3 15,17-10-3 1,-10 7 2-16,7-7 2 0,-8 7 1 15,10-5-1-15,-19 8 3 16,19-4-1 0,-9 11-3-16,10-7 0 15,-11 8-1-15,16-5-2 0,-19 5 3 16,16-8-3-16,-14 11 2 0,11-7-2 16,-18 10 2-1,7-6-3-15,-17 2 3 0,8-5-2 16,-6 3 3-16,14-8-2 15,-8 8 1 1,10-15-1-16,-13 11 1 0,9-3-2 16,-17 14 2-16,13-2-1 15,-12 17 1-15,17-4-1 16,-15-1 0-16,8-1 0 16,-18 0 1-16,8-4-2 15,-12 2 2-15,12 4-1 16,-3 2 1-16,18-9-2 15,-11 10 1-15,12-14-1 16,-7-2 3-16,6-2-4 16,-13 4 4-16,13-10-2 15,-12 17 0-15,9 4 0 16,-13 0 1-16,6-2-4 0,-13 5 5 16,12-9-4-16,-10-4 3 15,14 4-3-15,-9 1 3 16,6 6-3-16,-16 5 3 15,3 1-2-15,-18-1 2 16,1 2-1-16,-14-1 1 16,2 1-1-16,-14 1 1 0,4 3 0 15,-11-1 9-15,3 3 2 16,-8-1 4-16,4 2-3 16,-8-2 2-16,3 0-12 15,-4-2-22-15,-1-18-361 16,-7 1 111-16</inkml:trace>
    <inkml:trace contextRef="#ctx0" brushRef="#br0" timeOffset="603.6779">10932-440 1497 0,'-87'65'392'16,"91"-47"-333"-16,13-26-50 0,12 3-10 15,-3 10-1-15,27 1 1 16,4-4 1-16,16 4 0 16,5-2 1-16,19-8 0 15,-1 6 0-15,6 0-1 16,-9-2 1-16,1-7-2 16,-18-1 3-16,-5 2-4 15,-14-7 4-15,-13 4-2 16,-17 8 1-16,-7 6-3 15,-17-4 11-15,-11 20 7 0,-13 7 3 16,-25 14 2-16,-12 21 4 16,-31 36-7-16,-8-6-7 15,-32 41-3-15,9 27-2 16,-21-2 0-16,12-13-41 16,-32 37-384-16,26-42 115 15</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33:21.5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B6D9A6-AB18-4FD0-9710-B85A12327AD4}" emma:medium="tactile" emma:mode="ink">
          <msink:context xmlns:msink="http://schemas.microsoft.com/ink/2010/main" type="inkDrawing" rotatedBoundingBox="2743,6530 13833,9171 13709,9689 2620,7049" semanticType="callout" shapeName="Other">
            <msink:sourceLink direction="with" ref="{810FF947-5387-4FF9-BB35-4FA7732A0E92}"/>
            <msink:sourceLink direction="with" ref="{98789014-AE20-47E9-8133-B80934F6498C}"/>
          </msink:context>
        </emma:interpretation>
      </emma:emma>
    </inkml:annotationXML>
    <inkml:trace contextRef="#ctx0" brushRef="#br0">41 0 1105 0,'-10'6'256'16,"0"2"96"-16,-1-1-327 0,5-1-9 16,2 1-13-1,6-2 1-15,-2-2-4 0,8 3 3 16,-6 2-4-16,4 2 5 15,4 3-3-15,-2 2 5 16,2-1-1-16,1-1 8 16,4 3 15 15,-9-7-2-31,2-1-19 0,25 26 1 16,6-3-7-16,9-1 4 15,3 4-4-15,-11-19 5 16,-1-5-3-16,8 6 8 15,-6 2-4-15,7-2 4 16,-5 0-2-16,5 9-1 16,-7-8-5-16,6 0 1 15,-7-6-4-15,12 0 1 16,-8-7-1-16,8 0 2 0,-5 0-3 16,8 2 4-16,-5 1-4 15,9 6 3-15,-4 0-3 16,5 8 3-16,-5 1-2 15,2 14 2-15,-7 0-2 16,9 17 3-16,-4-1-2 16,8 10 4-16,-5-12-2 15,12-4 2-15,-10-17-2 0,10-3 2 16,-7-10-4-16,5 0 3 16,-6 4-1-16,9 2 2 15,-8-2-3-15,14 1 2 16,-9-7-3-16,15 1 0 15,-9-7-1-15,11 4 1 16,-8-3-1-16,6 9 2 16,-12-3-3-16,11 6 3 15,-9-2-3-15,9 1 3 16,-1-4-4-16,17-3 2 16,-12-8-1-16,6 0 2 15,-12-4-3-15,10-1 4 16,-15 2-3-16,9 3 3 15,-1 1-3-15,10 2 2 16,-9 5-2-16,7 4 2 0,-13-1-2 16,9 2 2-16,-7-1-3 15,6 3 4-15,-4-2-2 16,14 1 1-16,-13-3-1 16,1 4 0-16,-11-1-1 15,10 2 2-15,-15-3 0 16,11 8 7-16,-6-6 1 15,15 6 5-15,-15-8 0 0,13-1-2 16,-13-2-4-16,11 3-1 16,-9-10-5-16,6 6 1 15,-5-5-1-15,10 0 1 16,-8-5-2-16,8 9 2 16,-10-4-3-16,5 3 2 15,-8-3-2-15,7 3 2 16,-12-7-2-16,15 4 2 15,-9-1-3-15,9 4 2 16,-10 2-2-16,2 3 1 16,-15 0 0-16,8 5 2 15,-10-3-2-15,10 7 3 16,-3-5-4-16,11 2 3 16,-6-5-4-16,8 1 3 0,-8-3-2 15,9 4 1 1,-16-4-1-16,9 10 3 0,-14-5-2 15,12 2 0-15,-12-1 0 16,15 6 1-16,-8-4-2 16,8 2 2-16,-5-1-1 15,0 2 0-15,-8-7 0 16,10 1 0-16,-12 0-1 16,12 0 1-16,0-2 0 15,11 9 0-15,-5-5 0 0,10 3 1 16,-9-2 0-16,5-6-1 15,-9-4-1-15,8 4 2 16,-11-3-2-16,13 1 2 16,-9 0-2-16,12 5 2 15,-11-1-2-15,8-2 3 16,-12-4-3-16,7 1 1 16,-8 1 0-16,8-1 2 15,-4 1-4-15,9 2 2 16,-7-2 0-16,7-6 0 15,-13 1-1-15,6-6 2 16,-10-4-2-16,4 6 3 16,-12-1-3-16,9-1 2 15,-14 2-1-15,9 1 1 16,-8-3-2-16,9 1 2 16,-6-2-1-16,-2-1 1 0,-11 0-2 15,4-5 2-15,-15 2-1 16,-1 2 1-16,-3-2 1 15,-3 2 4-15,-8 1 1 16,0-2 1-16,-5-5 0 16,-5 4 1-16,2-2-7 15,-4 0 2-15,-4 1-4 0,1 1-19 16,0-2-25-16,-4 2-50 16,4-8 137-16,5-8-471 15,-1-7 172-15</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04:28.8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91CB616-CCF1-48D7-90E3-86AB5521E1CD}" emma:medium="tactile" emma:mode="ink">
          <msink:context xmlns:msink="http://schemas.microsoft.com/ink/2010/main" type="inkDrawing" rotatedBoundingBox="14693,3319 17813,3274 17814,3399 14695,3444" shapeName="Other"/>
        </emma:interpretation>
      </emma:emma>
    </inkml:annotationXML>
    <inkml:trace contextRef="#ctx0" brushRef="#br0">43 153 866 0,'-18'-2'259'0,"5"-7"78"15,4 7-234-15,5-9-13 16,3-2-18-16,1-10 5 15,3 15-25-15,0 5-7 16,1-1-20-16,5 8-3 16,3 12-18-16,4-7-2 15,8 3-2-15,9 1-2 0,-1 0 4 16,9-16-3-16,-3 1 4 16,6-9-2-16,-5-1 3 15,7-2-5-15,-6 2 4 16,4 9-4-16,-3 3 2 15,1 0-3-15,-2 8 4 16,15-1-3-16,5-4 2 0,20 3-1 16,4-6 2-16,9-8-4 15,-6 0 4-15,2-5-3 16,-22-5 4-16,-5 4-4 16,-17 4 3-16,-6 2-2 15,-11 6 2-15,6 5-2 16,0 4 1-16,11-4-2 15,-1 7 2-15,6 1-2 16,-4-1 2-16,14-2-2 16,-5-6 2-16,19-15-2 15,-1 0 3-15,12-8-2 16,-16-4 1-16,1 14-2 16,-20 8 2-16,1 8-2 15,-12 6 2-15,0 7-2 16,-4 0 3-16,12 4-4 15,0-9 3-15,17 2-3 0,0 0 4 16,13-14-4-16,-6-2 3 16,4-3-2-16,-19-4 3 15,1-2-3-15,-15 2 3 16,-8 4-3-16,-8 2 3 16,2 4-3-16,-10-2 4 15,1 0-5-15,6-2 4 16,-4 0-5-16,-3 1 5 0,-2 1-3 15,-3-2-2-15,-10-9 39 16,2-9-430-16</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33:22.4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7A9FA8-0C7D-4B64-91E6-FF8587935A5D}" emma:medium="tactile" emma:mode="ink">
          <msink:context xmlns:msink="http://schemas.microsoft.com/ink/2010/main" type="inkDrawing" rotatedBoundingBox="12484,9576 14555,8249 15222,9290 13151,10617" semanticType="callout" shapeName="Other">
            <msink:sourceLink direction="with" ref="{98789014-AE20-47E9-8133-B80934F6498C}"/>
          </msink:context>
        </emma:interpretation>
      </emma:emma>
    </inkml:annotationXML>
    <inkml:trace contextRef="#ctx0" brushRef="#br0">-1840-3035 1528 0,'-16'10'336'0,"-10"-2"133"16,18-2-452-16,11 4-20 16,13-5-15-16,18-3 1 15,7 1-4-15,19-5 2 16,3-4 1-16,17-1 8 15,-7 1 2-15,18 1 8 16,-10 0-2-16,13 3 3 0,-13 2-2 16,3-1 2-16,-8-1-2 15,10 2 4-15,-11-1-5 16,11-4 5-16,-3 1-5 16,9-7 3-16,-6-7-2 15,2-11 1-15,-12 0-1 16,7-10 4-16,-22 2-3 15,3-2 1-15,-13 9 0 0,1-2 0 16,-16 3-1-16,0 1 2 16,-14-1-2-16,-5-13 3 15,-13-2 0-15,-12-9 8 16,-13-4-3-16,-16-8 9 16,-7 7-3-16,-17-2 6 15,-1 11-3-15,-13-3 3 16,4 13-6-16,-17 2 0 15,11 8-7-15,-16 6-2 16,15 11-3-16,-8 1-20 16,18 6-45-16,6 4-85 15,14 2-332-15,-7 7 38 16</inkml:trace>
    <inkml:trace contextRef="#ctx0" brushRef="#br0" timeOffset="2718.187">82-4235 683 0,'-21'-42'250'0,"-11"1"28"16,-1 18-202-16,-2 12-10 15,-3 19-50-15,-14 16-3 16,2 17-14-16,-13 22 5 16,-2 4-2-16,-11 25 8 15,8 4-4-15,-12 16 5 16,15-2-3-16,5 22 6 16,15-19-8-16,12 14 3 15,22-20-8-15,13 3 2 16,14-21-8-16,20-5 4 15,11-30-1-15,21-17 9 16,5-33 0-16,14-24 6 16,4-24-2-16,15-29 3 0,-17-8-8 15,8-15 4-15,-13 1-4 16,1-17 2-16,-20 13-3 16,0-2 2-16,-17 19-6 15,-7-4 4-15,-25 21-3 16,-3 3 4-16,-16 7-1 15,-5-2 8-15,-12 9 0 0,-11-6 5 16,-12 10-3-16,-24 7 4 16,-11 11-8-16,-24 20 0 15,5 15-8-15,-23 24 1 16,13 9-7-16,-9 39-6 16,30 11-326-16,10-6 105 15</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34:21.3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D7BA37F-A942-46C4-84E9-082AA43B2F6B}" emma:medium="tactile" emma:mode="ink">
          <msink:context xmlns:msink="http://schemas.microsoft.com/ink/2010/main" type="inkDrawing" rotatedBoundingBox="2773,9993 14582,10663 14563,11013 2753,10342" semanticType="callout" shapeName="Other">
            <msink:sourceLink direction="with" ref="{810FF947-5387-4FF9-BB35-4FA7732A0E92}"/>
            <msink:sourceLink direction="with" ref="{98789014-AE20-47E9-8133-B80934F6498C}"/>
          </msink:context>
        </emma:interpretation>
      </emma:emma>
    </inkml:annotationXML>
    <inkml:trace contextRef="#ctx0" brushRef="#br0">90 8 664 0,'-31'46'444'0,"2"-1"-399"0,9-39-51 15,9-14-40-15,0-10-11 16,9-3-7-16,5-6 16 15,2 7 30-15,2 11 80 16,-2 7 35-16,-4 10 41 16,6 12 0-16,-1 9 13 15,-1 0-56-15,-2 5-9 0,4-10-37 16,-1 4-2-16,4-17-21 16,9-1-2-16,1-3-16 15,1 2 12-15,0-6-5 16,3 6 8-16,-7-3-4 15,5 5 5-15,1-1-12 16,1 0 1-16,-1 1-10 0,1 2 7 16,-1-3-4-16,5 3 8 15,-6-2-5-15,6-3 4 16,-2-1-8-16,8 1 3 16,0-3-9-16,10-5 5 15,-5-2-5-15,1-1 4 16,-4-3-4-16,1-1 4 15,-4 2-5-15,1 0 4 16,-3 4-2-16,4-3 3 16,-4 4-5-16,3 2 5 15,0 0-5-15,7-4 4 16,-7 0-4-16,8 1 5 16,-3-6-6-16,3 2 6 15,-6 4-5-15,6 1 4 16,-6 1-4-16,-2 1 4 15,-5-2-4-15,7 2 4 0,-6-1-3 16,6-1 3-16,3 5-3 16,5-2 2-16,-4 2-2 15,11-5 2-15,-4-1-3 16,9-6 5-16,-5 1-5 16,12-2 4-16,-10-4-4 15,8 6 4-15,-10 1-4 16,9 2 4-16,-13 3-4 0,7 3 4 15,-4 3-3-15,5 4 3 16,-4 1-4-16,9-1 4 16,-4 2-4-16,13-3 4 15,-9 3-4-15,8-3 5 16,-13-1-3-16,13 1 3 16,-13-5-3-16,10-4 5 15,-3 0-6-15,14-1 5 16,-8-2-6-16,11 1 5 15,-4 2-5-15,3 3 5 16,-15 4-6-16,9 1 6 16,-14 5-5-16,7 3 3 15,-4-5-3-15,12 4 4 16,-6-7-5-16,12-1 6 16,-10-3-5-16,5-2 4 15,-11-5-4-15,7 3 5 0,-11-2-6 16,9 4 6-16,-10-2-5 15,10 1 5-15,-5 3-5 16,9 1 4-16,-6-1-4 16,9 4 3-16,-4 4-3 15,10-4 5-15,-6-2-6 16,8-2 5-16,-1 1-3 16,11-9 3-16,-7 6-4 0,1-2 4 15,-5 2-4 1,7 4 4-16,-18 2-2 0,9 2 10 15,-7 4 0-15,6 4 11 16,-6-3-1-16,15 6 4 16,-15-2-8-16,13 4-1 15,-7-5-10-15,10 0 1 16,-9-4-6-16,20-1 3 16,-9-4-3-16,13-3 3 15,-13-3-4-15,14 1 4 16,-14-4-4-16,18 0 3 15,-10 0-2-15,17 1 1 16,-13-4-2-16,12-2 3 16,-18 2-3-16,10-4 2 15,-13 1-3-15,15 1 4 16,-15 2-4-16,11-7 4 0,-7 8-4 16,6-6 4-16,-17-3-3 15,14 6 3-15,-12 3-3 16,5 2 2-16,-11 5-1 15,9 5 1-15,-11 0-3 16,10 3 5-16,-7-4-5 16,17 0 4-16,-7-3-3 0,5-8 2 15,-11-6-3 1,9 0 5-16,-18-5-6 0,7 2 5 16,-8 3-3-16,11 5 3 15,-14 4-4-15,4 1 4 16,-10 1-4-16,7 12 3 15,-11-2-3-15,6-4 5 16,-4 4-5-16,9 0 3 16,-10-10-2-16,12 9 2 15,-10-2-2-15,9-1 2 16,-9-5-2-16,8 5 4 16,-13-5-5-16,9-3 3 15,-14 6-2-15,8-4 2 16,-10 0-3-16,2-3 4 15,-8 0-3-15,9-6 3 16,-12 11-3-16,-2-10 3 16,-9 10-2-16,-1 3 1 15,-10 0-2-15,-1-3 1 16,-1 4 6-16,3-2 7 0,-4 1-1 16,6-2 2-16,-2 6 2 15,-2-3-7-15,-3-5-5 16,0 2 0-16,-8 1-3 15,0-7 8-15,-4 3 4 16,-3-3 21-16,-4 3 9 0,1-6 10 16,-3 0-7-16,-5-1-4 15,0 6-21-15,2 0-10 16,-4 7-44-16,-1 8-129 16,2 12-350-16</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32:37.3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D11C27-5124-4248-A4B6-D88EE709C4AD}" emma:medium="tactile" emma:mode="ink">
          <msink:context xmlns:msink="http://schemas.microsoft.com/ink/2010/main" type="writingRegion" rotatedBoundingBox="14560,12867 14878,12867 14878,13303 14560,13303"/>
        </emma:interpretation>
      </emma:emma>
    </inkml:annotationXML>
    <inkml:traceGroup>
      <inkml:annotationXML>
        <emma:emma xmlns:emma="http://www.w3.org/2003/04/emma" version="1.0">
          <emma:interpretation id="{564A3649-A803-4947-B815-E53138D0E507}" emma:medium="tactile" emma:mode="ink">
            <msink:context xmlns:msink="http://schemas.microsoft.com/ink/2010/main" type="paragraph" rotatedBoundingBox="14560,12867 14878,12867 14878,13303 14560,13303" alignmentLevel="1"/>
          </emma:interpretation>
        </emma:emma>
      </inkml:annotationXML>
      <inkml:traceGroup>
        <inkml:annotationXML>
          <emma:emma xmlns:emma="http://www.w3.org/2003/04/emma" version="1.0">
            <emma:interpretation id="{3AB91488-5F67-4129-94D0-4F4C497BBACB}" emma:medium="tactile" emma:mode="ink">
              <msink:context xmlns:msink="http://schemas.microsoft.com/ink/2010/main" type="line" rotatedBoundingBox="14560,12867 14878,12867 14878,13303 14560,13303"/>
            </emma:interpretation>
          </emma:emma>
        </inkml:annotationXML>
        <inkml:traceGroup>
          <inkml:annotationXML>
            <emma:emma xmlns:emma="http://www.w3.org/2003/04/emma" version="1.0">
              <emma:interpretation id="{2DA44106-5732-41DC-84FF-286BF3B1140E}" emma:medium="tactile" emma:mode="ink">
                <msink:context xmlns:msink="http://schemas.microsoft.com/ink/2010/main" type="inkWord" rotatedBoundingBox="14560,12867 14878,12867 14878,13303 14560,13303"/>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emma:literal>
                </emma:interpretation>
                <emma:interpretation id="interp3" emma:lang="" emma:confidence="0">
                  <emma:literal>0</emma:literal>
                </emma:interpretation>
                <emma:interpretation id="interp4" emma:lang="" emma:confidence="0">
                  <emma:literal>@</emma:literal>
                </emma:interpretation>
              </emma:one-of>
            </emma:emma>
          </inkml:annotationXML>
          <inkml:trace contextRef="#ctx0" brushRef="#br0">168 207 322 0,'-3'-11'278'15,"-4"-4"-3"-15,-1 2-61 16,-3 2-21-16,-4 3-63 0,-1 6-32 16,-2 7-52-1,-1 8-13-15,-1 3-20 0,3 12-3 16,0 1-6-16,6 13-1 15,6-3-1-15,8 5 0 16,7-13-1-16,13-5 0 16,4-13-2-16,14-18 1 15,3-16-1-15,6-13 4 16,-9-10-2-16,-4-8 5 16,-11 5-1-16,-12 2 5 15,-12 6 3-15,-10-3 5 16,-8 12-1-16,-13 4 2 15,-1 5-6-15,-5 5-3 16,4 10-5-16,0 1-1 16,8 2-18-16,-1 17-334 15,5 6 103-15</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34:30.3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C63A61-ACCF-4CC6-83CE-37472D560A0D}" emma:medium="tactile" emma:mode="ink">
          <msink:context xmlns:msink="http://schemas.microsoft.com/ink/2010/main" type="inkDrawing" rotatedBoundingBox="2872,11925 14487,12102 14483,12388 2868,12211" shapeName="Other"/>
        </emma:interpretation>
      </emma:emma>
    </inkml:annotationXML>
    <inkml:trace contextRef="#ctx0" brushRef="#br0">62 222 508 0,'-29'5'633'16,"1"-1"-405"-16,22-8-191 0,4-6-25 0,5 8-10 15,-1-3 4-15,4 9 7 16,-1 4 13-16,5 5 6 16,-4-10 9-16,7 5-4 15,4-6-7-15,10 1-12 16,4-10-3-16,16-7-9 16,0-4 3-16,16-8-3 15,-4-11 7-15,9-4-3 16,-11 14 5-16,8-4-4 15,-12 13 3-15,7 10-7 16,-6 8 2-16,10 5-6 16,-5 9 5-16,11 2-8 0,-4-1 6 15,14-8-7-15,-9-4 6 16,7-11-7-16,-12-2 6 16,6-5-6-16,-12 4 7 15,1 0-7-15,-9 4 6 16,10 2-6-16,-10 5 5 15,6 5-4-15,1 0 6 16,7 0-4-16,-8-2 4 0,14-4-1 16,-6-3 3-16,7 1-4 15,-6 0 5-15,12-2-5 16,-7 3 3-16,12-1-6 16,-13-2 3-16,10 2-5 15,-14 1 5-15,3 2-5 16,-14 5 5-16,8 8-2 15,-9 2 6-15,6 6-4 16,-4 6 7-16,7 3-7 16,-6 0 4-16,8-2-7 15,-6-9 3-15,10-9-4 16,-7-2 6-16,9-4-6 16,-9-6 4-16,12 0-4 15,-9 4 5-15,10-2-6 16,-7 3 5-16,7 0-3 15,-10 6 3-15,9 0-4 0,-9-2 4 16,9-1-4-16,-4-1 3 16,14-7-2-16,-6 1 3 15,14 1-4-15,-14-7 4 16,12 4-5-16,-15 2 4 16,12-4-4-16,-15 3 5 15,18-1-6-15,-12 1 6 16,12-4-4-16,-15 6 2 0,7-2-3 15,-12 5 5-15,7 2-6 16,-13 7 6-16,14-9-5 16,-9 5 3-16,16-2-3 15,-6 4 5-15,10-12-5 16,-5 6 4-16,10-12-3 16,-13-1 4-16,10-5-6 15,-6 7 6-15,8 1-4 16,-8 3 3-16,6 1-4 15,-12 2 5-15,6 0-6 16,-13-2 5-16,10 2-4 16,-6 4 4-16,13 1-3 15,-9-5 3-15,8 1-3 16,-10 1 3-16,7-5-5 16,-11-4 6-16,8 4-5 15,-7-2 4-15,8 0-4 16,-7 5 5-16,5 5-6 0,-9 3 5 15,3-1-2-15,-9 1 8 16,9 1-3-16,-6 1 4 16,13 1-4-16,-5-2 0 15,11-5-6-15,-11 3 4 16,9-4-5-16,-9-6 6 16,8 5-5-16,-8-1 4 15,11-2-5-15,-6 4 6 16,11 2-6-16,-11 0 4 0,9-1-4 15,-9 1 5-15,8-2-6 16,-5-4 6-16,17 1-5 16,-5-5 3-16,9-3-3 15,-12-5 4-15,12 2-6 16,-14 2 7-16,11 3-5 16,-10 6 4-16,10-2-3 15,-14 4 4-15,5-4-4 16,-14 1 3-16,5-1-3 15,-12 7 3-15,7-2-4 16,-6 0 4-16,6 2-4 16,-10-3 4-16,-4-7-4 15,-12 10 11-15,-5-7 3 16,-11 4 9-16,-6-4 6 16,-6 7 7-16,-7-8-9 0,-4 1-3 15,0-3-7-15,-6 7-6 16,1-2 2-16,-4 0 8 15,1-2 0-15,-5 2 3 16,-1-1-3-16,-1-2-3 16,1-2-9-16,-2 6-2 15,0 1-4-15,2-4 2 0,-2-1-4 16,-2 6 3-16,4-3-31 16,-2 0-22-16,-4 0 60 15,1 15-451-15,-36 4 146 16</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37:25.5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A917C4-4E88-4777-847C-C0C94D6CAB6C}" emma:medium="tactile" emma:mode="ink">
          <msink:context xmlns:msink="http://schemas.microsoft.com/ink/2010/main" type="inkDrawing" rotatedBoundingBox="11456,8902 15847,8986 15822,10292 11431,10208" hotPoints="11920,9023 15127,8995 15846,9716 14262,10248 12132,10220 11353,9387" semanticType="enclosure" shapeName="Hexagon"/>
        </emma:interpretation>
      </emma:emma>
    </inkml:annotationXML>
    <inkml:trace contextRef="#ctx0" brushRef="#br0">3654-1 928 0,'-108'-1'242'0,"50"20"64"16,5-1-261-16,-4-7-30 16,6-6-12-16,13-13-9 15,5-3 6 1,-7-2-6-16,1 3 13 0,-10 5 11 15,0 5 15-15,-9 2-1 16,4 6 8-16,-7 1-12 16,6 0-5-16,-9-1-13 15,6 0 3-15,-13-3-3 16,3 0 7-16,-10-2-4 16,8 0 4-16,-8 0-9 15,12-4 3-15,-14-6-11 0,14-3 5 16,-19-1-7-16,9 0 6 15,-15 1-6-15,12 8 6 16,-19 2-5-16,22 7 9 16,-13-2 3-16,9 3 11 15,-9 0-4-15,11 2 7 16,-14-2-11-16,12 0-3 16,-2-5-12-16,12-1 2 15,0-7-9-15,9-3 7 16,-14-2-6-16,10 7 7 0,-9 0-6 15,1 7 9-15,-5 11-6 16,11 1 7-16,-4 7-4 16,12 0 8-16,1 3-5 15,16-7 5-15,-4 7-7 16,12-10 2-16,-1 10-6 16,7-3 4-16,2 8-6 15,8-7 5-15,10 12-5 16,7-7 4-16,7 10-10 15,1 0 3-15,14 6-8 16,-5 1 5-16,11 1-6 16,-1-7 11-16,10 6-3 15,-5-7 9-15,13 8-4 16,-4-2 8-16,11 9-7 0,-1-7 6 16,15 14-6-16,-2-6 7 15,16 1-7-15,-1-14 5 16,13 0-5-16,-5-13 5 15,15-5-6-15,-6-11 6 16,19 2-5-16,-7-9 5 16,19-4-4-16,-12-7 5 15,16 5-5-15,-17-3 6 16,20 3-6-16,-21 2 5 16,18 2-4-16,-20 3 6 0,18-4-3 15,-17-8 5-15,23 0-4 16,-12-4 3-16,17-6-4 15,-14-3 4-15,20-9-8 16,-20-14 6-16,9-8-5 16,-19 1 4-16,9-6-6 15,-25 15 7-15,8 0-6 16,-18 12 6-16,7 3-5 16,-20 4 8-16,-3 1-3 15,-17 6 7-15,-2-5-4 16,-15-2 5-16,-5 2-8 15,-6-1 4-15,-7-2-2 16,-12 0 7-16,-7-3 4 0,-7 4 10 16,-13-9 2-16,-8 3 1 15,-13-3-7-15,-6 3-5 16,-30-10-10-16,-2 10-2 16,-29-1-7-16,-6 4 3 15,-19-8-4-15,1 12 3 16,-32-4-6-16,6-1 7 15,-24-7-17-15,2 6-2 16,-35-9-37-16,25 0-4 0,-50 3-363 16,11 15 96-16</inkml:trace>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0:18.3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5CE499-6DC8-4CC7-AD79-A2BF8D7AAF0E}" emma:medium="tactile" emma:mode="ink">
          <msink:context xmlns:msink="http://schemas.microsoft.com/ink/2010/main" type="inkDrawing" rotatedBoundingBox="4548,3827 22196,4068 22190,4479 4542,4237" shapeName="Other"/>
        </emma:interpretation>
      </emma:emma>
    </inkml:annotationXML>
    <inkml:trace contextRef="#ctx0" brushRef="#br0">-12 84 1034 0,'-3'13'373'0,"-7"-1"27"16,1-5-265-1,9 1-93 1,14-3-30-16,20-3-14 0,8-15-10 31,2 0 6-31,50-15 5 0,5 2 0 16,0 0 1-16,-6 5-7 15,-45 24 8-15,2 9-7 16,-1 1 9-16,8 1-8 16,0-2 8-16,4-1-6 15,-2-6 6-15,15 0-6 16,-4-7 7-16,13-3-7 16,1-6 6-16,22-7-5 0,-11 2 5 15,7-2-6-15,-9 5 6 16,11 6-7-16,-18 7 7 15,9 5-7-15,-5 10 6 16,12 1-5-16,-16 5 6 16,14 5-7-16,-11-5 7 15,15-1-5-15,-11-2 4 16,19 3-4-16,-12-13 5 0,19-3-5 16,-17 1 5-16,15-12-6 15,-18-9 6-15,14 9-6 16,-19-3 6-16,13 3-5 15,-11 6 5-15,9-3-6 16,-11-2 6-16,18 2-6 16,-10-4 5-16,12 1-4 15,-10-1 4-15,14-7-5 16,-14 5 6-16,16-5-7 16,-10 9 6-16,10-6-5 15,-9 11 6-15,12-2-7 16,-13 2 8-16,18-5-7 15,-6 2 7-15,13-5-7 16,-17-8 6-16,17 6-7 16,-17-2 8-16,18 9-8 0,-21-5 7 15,25 13-6 1,-18-7 7-16,15 6-8 0,-12-1 8 16,15 10-5-16,-15-2 3 15,16 4-5-15,-18-1 6 16,20 6-6-16,-15-7 4 15,18-2-3-15,-15-3 4 16,22 0-5-16,-20-16 6 16,16 12-4-16,-18-3 5 15,19 6-7-15,-25 2 6 0,22 17-6 16,-14-13 5-16,20 4-5 16,-17-11 7-16,26 2-7 15,-18-8 6-15,22 2-5 16,-17-7 4-16,28 13-4 15,-23-10 5-15,26-4-5 16,-19-2 4-16,25 16-4 16,-27-10 4-16,18 12-4 15,-28 13 5-15,21 9-6 16,-25 2 5-16,15 5-4 16,-17-2 5-16,22-1-7 15,-15-7 8-15,12-8-7 16,-11-6 6-16,22-5-6 15,-15-5 7-15,12-1-7 16,-10-4 5-16,19-1-5 0,-22 1 7 16,18-5-7-16,-19-5 5 15,18 4-4-15,-19-1 6 16,16-6-7-16,-22 2 5 16,18-9-4-16,-24-2 6 15,11 6-8-15,-20 4 7 16,12 1-6-16,-21 4 6 0,21-4-6 15,-21 1 5-15,13-17-5 16,-18 6 5 0,11-5-5-16,-25 3 1 0,9-8-7 15,-14 25 13-15,14-2-6 16,-20 4 5-16,17 3 0 16,-16-1 6-16,9-13-12 15,-14 2 6-15,8 9-5 16,-21-3 4-16,5 4-4 15,-25 13 5-15,1-4-4 16,-14-3 5-16,5 12-4 16,-11-7 2-16,11-3-3 15,-7-3 3-15,5 1-4 16,-4-2 5-16,8 1-6 16,-11-4 1-16,-11-6-395 15</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0:22.1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53F9ACF-497E-4DEB-B192-3FEA6E5E8BC9}" emma:medium="tactile" emma:mode="ink">
          <msink:context xmlns:msink="http://schemas.microsoft.com/ink/2010/main" type="inkDrawing" rotatedBoundingBox="4189,7356 22250,7374 22249,7738 4188,7720" shapeName="Other"/>
        </emma:interpretation>
      </emma:emma>
    </inkml:annotationXML>
    <inkml:trace contextRef="#ctx0" brushRef="#br0">0 194 957 0,'49'47'201'0,"-20"-57"93"16,0 12-288-16,10 0 1 15,7-2-8-15,-4 6 6 16,-5 2-6-16,7 4 7 15,-2-1-3-15,8 7 9 16,-4-4-6-16,11 3 7 16,-7-6-5-16,15-5 3 15,-8-4-8-15,16-7 10 16,-4-5-3-16,20-3 13 16,-6 2-5-16,13-2 4 15,-4 3-10-15,11-3 3 16,-11 5-17-16,12 2 6 0,-7 3-5 15,15-1 3-15,-11 8-4 16,14-4 5-16,-13 0-5 16,18-4 4-16,-10-4-4 15,20-2 4-15,-15-2-3 16,25-1 4-16,-15-2-5 16,11 5 5-16,-8 2-5 15,16 6 4-15,-20 6-4 0,20 2 5 16,-16 2-5-1,16 5 4-15,-15-6-3 0,20-1 3 16,-18 2-4-16,23 0 5 16,-18-4-5-16,25 2 4 15,-21-1-4-15,23-2 5 16,-20-1-6-16,19-2 5 16,-17-2-5-16,20-3 6 15,-17-3-6-15,19-1 9 16,-20 1-3-16,24-1 7 15,-17 1-5-15,19-1 6 16,-19-1-6-16,22-2 3 16,-18 4-7-16,16-3 5 15,-20 3-6-15,20 1 3 16,-22 1-5-16,20-5 5 16,-19-1-5-16,14 6 5 0,-15-9-4 15,25 1 3-15,-25 1-3 16,19-4 4-16,-12 3-6 15,21 1 5-15,-28 3-3 16,26 8 3-16,-20 4-5 16,19 3 5-16,-25 5-4 15,18 4 4-15,-19-6-5 16,23 5 5-16,-28-6-4 16,21 3 4-16,-24-6-4 15,24 6 5-15,-23-5-4 0,20 5 3 16,-23-4-3-16,26 2 3 15,-24-8-3-15,17 2 3 16,-15-7-3-16,14 3 3 16,-22-1-5-16,18 5 5 15,-29 1-4-15,17 5 4 16,-20 2-4-16,18-2 4 16,-16 3-5-16,23-2 5 15,-14-6-3-15,22-5 3 16,-20 2-4-16,20-5 4 15,-21 2-3-15,15 5 3 16,-20 3-4-16,21-7 4 16,-23 4-3-16,13 2 3 15,-17-2-5-15,13 3 6 16,-23 3-5-16,22 0 4 0,-17-5-3 16,10 4 3-16,-15-7-4 15,11 6 4-15,-21-4-4 16,16 8 4-16,-23-4-5 15,16 4 5-15,-14-9-4 16,10 3 5-16,-18-4-6 0,18 0 6 16,-19-2-5-1,3 4 4-15,-12 3-4 0,8-1 4 16,-19 0-4-16,3-1 5 16,-11-1-7-16,4-4 13 15,-12 0-4-15,7 1 5 16,-9-1-5-16,2 0 8 15,-9 4-14-15,-3-4 5 16,-13 7-5-16,-3-1 12 16,-8-1-1-16,-6-3 11 15,-3 5 2-15,3 0 14 16,-4-4-5-16,1 4 7 16,1 3-8-16,2-3 1 15,-1 0-13-15,5 1-2 16,4 1-9-16,2 3 1 15,1-1-7-15,3-2 3 0,0 1-6 16,1 0 5-16,-5-1-6 16,-1-1 5-16,-5 0-5 15,-5-1 5-15,-3-1-7 16,2-1 6-16,0-3-7 16,1 0-2-16,7-3-21 15,8-10-41-15,5-5 338 16,-2-8-677-16,-3-5 302 15</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0:30.5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5210EFA-C0DB-4F63-A0B7-B7E1F6E3FBFF}" emma:medium="tactile" emma:mode="ink">
          <msink:context xmlns:msink="http://schemas.microsoft.com/ink/2010/main" type="inkDrawing" rotatedBoundingBox="4171,8714 22987,8776 22985,9166 4170,9104" shapeName="Other"/>
        </emma:interpretation>
      </emma:emma>
    </inkml:annotationXML>
    <inkml:trace contextRef="#ctx0" brushRef="#br0">28 149 908 0,'-16'-8'309'16,"1"0"10"-16,5 8-244 15,5 0-55-15,17 10-53 16,1 4 32-16,9 3 4 16,1 2-4-16,8 4 3 15,3-5-5-15,2-5 2 0,1-4-6 16,7-2 6-16,-5-4-5 15,5-6 7-15,1 3-5 16,5-2 7-16,-4 1-5 16,7 4 6-16,-4 2-5 15,6 3 5-15,-1 2-5 16,15 4 5-16,-2-1-5 16,20 5 5-16,-1-3-4 15,18-1 2-15,-10-11-3 31,23-6 5-31,-12-11-7 16,19-8-1-16,-6-2 2 0,12-5 4 0,-18 6-4 0,11 1 5 16,-13 2 1-16,10 1-2 15,-6 9-3-15,11 2 2 16,-12 0-3-16,14 4 5 16,-14 3-4-16,24-4 3 15,-14 2-1-15,20-2 1 16,-15-5-3-16,19 0 3 15,-18-4-3-15,18-6 2 16,-19-2-1-16,18 1 2 16,-19 3-3-16,14 3 3 15,-20 4-2-15,12 9 0 16,-17 9-2-16,9 1 4 0,-18 1-3 16,22 8 2-1,-15-3-1 1,17-4 1-16,-11-2-2 0,13-5 3 0,-16 1-3 15,18-8 1-15,-19 3 0 16,16-1 1-16,-15 4-2 16,14-1 2-16,-11-1-1 0,16 2 2 15,-16-5 0-15,17 1 3 16,-17 5-2-16,19-1 3 16,-17 6-2-16,20 2 0 15,-17-5-3-15,16 0 2 16,-21-2-3-16,23-3 1 15,-20 5-1-15,10-1 2 16,-9-4-2-16,20 2 1 16,-17-4 0-16,15-2-1 15,-7-1-1-15,8 5 2 16,-18 1-1-16,14 7 0 16,-19-3 2-16,16 0 5 15,-14 0 0-15,18 2 3 16,-14-12-1-16,20 1 0 15,-16 3-6-15,21-4 1 16,-14-8-4-16,18 13 2 16,-19-2-2-16,18 1 1 15,-18-2-2-15,17 6 3 0,-17-5-2 16,16-3 1-16,-15-3-1 16,18 8 2-16,-22-10-3 15,16 2 2-15,-16 3-2 16,17 2 3-16,-21-5-3 15,21 11 1-15,-16-3 0 16,16-1 1-16,-14 1-3 16,23-5 3-16,-26-5-1 0,21 2 1 15,-18 5-3-15,20-7 4 16,-23 4-3-16,22 2 1 16,-22 9 0-16,23-3 2 15,-26 6-4-15,19 8 4 16,-19-1-3-16,14-2 3 15,-14 0-4-15,16 1 5 16,-18 1-4-16,18-2 2 16,-15-7-2-16,17-1 3 15,-20 2-3-15,13 1 2 16,-19-3-1-16,6 6 1 16,-18 5-2-16,10 2 7 15,-19-7 0-15,16 11 7 16,-18-5 0-16,11 1 4 15,-13-3-5-15,18-2 1 0,-14-7-7 16,24-4 0-16,-15-4-3 16,12-4 0-16,-15-1-4 15,8-1 5-15,-18 2-4 16,15 4 2-16,-18 4-3 16,2 1 3-16,-18 0-3 15,5 5 3-15,-22-3-4 0,4 3 4 16,-10-3-3-1,4 2 3-15,-17-1-5 0,3 1 17 16,-12-4 1-16,-1 3 18 16,-9-1 3-16,-2-2 14 15,-5-1-17-15,-3 0 1 16,-5-2-17-16,-1 0-3 16,-2 1-8-16,-4 1 12 15,-2-2-4-15,1 0 3 16,-4-2-1-16,1-12-78 15,-13-7-365-15,-20-5 93 16</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0:39.0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F9072D-AB63-469D-8E6D-CAC1D2910B74}" emma:medium="tactile" emma:mode="ink">
          <msink:context xmlns:msink="http://schemas.microsoft.com/ink/2010/main" type="inkDrawing" rotatedBoundingBox="5194,9234 11551,9087 11556,9326 5199,9473" shapeName="Other"/>
        </emma:interpretation>
      </emma:emma>
    </inkml:annotationXML>
    <inkml:trace contextRef="#ctx0" brushRef="#br0">0 298 524 0,'18'-3'129'0,"8"1"45"16,1-1-140-1,2 0-20-15,33-7-6 16,8-4 17-16,8-6 3 16,4-6 5-16,-18 4-3 15,12 0-2-15,-6-2-18 16,7 5-4-16,-7 4-4 16,-2 9-1-16,-9 1-1 15,10 6 2-15,-12 4-2 0,15-3 3 16,-3-5 3-16,12-2 6 15,-3-5 0-15,13-5 1 16,-10 6-2-16,7-1-2 16,-10-1-7-16,9 2 8 15,-14 9 0-15,15-3 11 16,-6-2 2-16,13 4 6 16,-14-6 0-16,11-4 5 15,-9 4-7-15,3 6 1 16,-15 1-7-16,13 6-5 15,-11 6-9-15,13-4-3 16,-8-3-3-16,15-2 1 16,-9-6-3-16,12-7 3 15,-17 3 0-15,14-2 1 16,-14 2-2-16,10 2 14 16,-17 7 1-16,9 3 2 15,-11 3 2-15,11-2 2 0,-12 1-13 16,19-4 0-16,-8-6-4 15,17 0-1-15,-10-1-4 16,4 4 1-16,-6 4-1 16,4-1 1-16,-18 8 0 15,7 2 1-15,-7 0 0 16,6 2 0-16,-8-2-2 16,12-7 0-16,-11-1-1 0,6-7 1 15,-9 1-1-15,4-2 3 16,-11 1 4-16,10 0 4 15,-8 2-1-15,7 2 3 16,-7 0-3-16,8-4 1 16,-10-4-2-16,6-1 5 15,-11 1-3-15,7-6 2 16,-8 7-5-16,9-3 1 16,-6 0-5-16,11-3 1 15,-10 6-2-15,9-6-1 16,-14 4-1-16,-3 1 1 15,-9 4-2-15,-9-3 2 16,-10 2-1-16,-9 1 3 16,-7 5-8-16,-16 4-322 15,-8-2 107-15</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0:40.5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2B7B0D-A9F9-4CD9-A399-88F700911634}" emma:medium="tactile" emma:mode="ink">
          <msink:context xmlns:msink="http://schemas.microsoft.com/ink/2010/main" type="inkDrawing" rotatedBoundingBox="15985,9126 22683,8898 22685,8970 15988,9198" shapeName="Other"/>
        </emma:interpretation>
      </emma:emma>
    </inkml:annotationXML>
    <inkml:trace contextRef="#ctx0" brushRef="#br0">-1 220 886 0,'-3'0'232'0,"-1"0"61"15,6 3-244-15,5 2-44 16,2-2-6-16,6-3-1 0,4 5 0 15,9-5 1-15,3 0-1 16,13-1 3-16,-1-3 2 16,9-2 2-16,-5-4-1 15,12 2 2-15,-9-3-2 16,12 1 0-16,-4 0-1 16,12 5 1-16,-5 1-2 15,12 4 0-15,-7 1-2 16,6 2 1-16,-4 4-2 0,7-1 1 15,-9 1 0-15,11-4 2 16,-1-1-1-16,15-4 1 16,-9 0-2-16,12-1-1 15,-16 0-1-15,9 1 4 16,-16 2-1-16,9 4 3 16,-8-3-1-16,20 1 1 15,-7-4-4-15,5-1 0 16,-4-7-1-16,10 1 0 15,-14-3 1-15,6 2 1 16,-6 1 1-16,12 2 1 16,-14 4-3-16,7 3 1 15,-10-2-1-15,12 2 1 16,-16-1-1-16,8 1 2 16,-7 0-1-16,9 1 1 15,-6 1-2-15,10 1 0 0,-11-9-1 16,12-1 2-16,-11-2 0 15,7-1 0-15,-10-2-1 16,11 6 2-16,-16 3-3 16,6-1 1-16,-9 3-1 15,11-1 2-15,-13 1-2 0,10-4 2 16,-7 3 0-16,10-6 0 16,-9 2 1-16,6 2 3 15,-7 6-2-15,4-4 3 16,-10 6 0-16,9-1-2 15,-6-2-2-15,12-2 2 16,-6-4-3-16,12 2 1 16,-11-2-2-16,9-2 1 15,-9 1-1-15,8 3 1 16,-12-4 0-16,8-3 0 16,-9 5 0-16,3 1 0 15,-10 0-1-15,7 8 1 16,-15-3-1-16,7 2 0 15,-12 1 0-15,4-1-1 16,-15-1 1-16,8-1 1 16,-13-1 4-16,0 0 7 15,-10 0 2-15,4 2 10 0,-14-2 1 16,1 1 7-16,-9-2-2 16,3 2 16-16,-9-2-6 15,0 1-3-15,-2-3-6 16,-5 7 124-16,-2 3-529 15,-29-2 214-15</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04:57.4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83C3F9-CABD-4567-94C9-2A7323639857}" emma:medium="tactile" emma:mode="ink">
          <msink:context xmlns:msink="http://schemas.microsoft.com/ink/2010/main" type="inkDrawing" rotatedBoundingBox="1105,5068 5211,5089 5209,5459 1103,5437" shapeName="Other">
            <msink:destinationLink direction="with" ref="{F4667AFC-C992-4E35-AFE7-7F49C7B38F0E}"/>
          </msink:context>
        </emma:interpretation>
      </emma:emma>
    </inkml:annotationXML>
    <inkml:trace contextRef="#ctx0" brushRef="#br0">1 326 1131 0,'-4'6'278'0,"6"11"85"15,4-13-320-15,17 3-31 16,6-7-6-16,18-15-11 15,-9-6 12 1,1 2 2-16,50-23-8 16,-5-1 9-16,9 1-11 15,-12 8 8-15,-21 23-7 16,-10 11 8-16,10 0-8 16,-10 5 9-16,9 1-11 15,-9-3 7-15,8-3-8 16,-3 0 5-16,14-9-5 15,-5-6 4-15,18-4-2 16,-6-2 2-16,11-5 1 16,-10 6 3-16,4 6-2 0,-7 1-2 15,3 4 1-15,-13 8-2 16,9 1-1-16,-3 3 1 16,5 7 1-16,-2 1-1 15,11-1 2-15,-11-4-2 16,7 1 0-16,-12-2 0 15,3-7 1-15,-11 4 0 16,8 3 1-16,-6-2 2 0,9 0 5 16,-8 4 1-16,10 2 2 15,-8 1-1-15,-1 3-2 16,-12 5-4-16,6 0 0 16,-11-2-2-16,5 5 1 15,-2-2-2-15,10-6 0 16,-8-4-2-16,10-5 3 15,-7-5-4-15,6-4 3 16,-12 2-2-16,0-1 2 16,-10 4-3-16,-4 4 2 15,-7-3-2-15,4 4 2 16,-4 3-1-16,1-1 3 16,-1-2-3-16,1-2 2 15,-6-2-2-15,-4 1-2 0,-3-2 10 16,-3 2 13-16,-3-1 5 15,1 3-3-15,-2-4 4 16,-1 4-10-16,-4-2-12 16,3-2-6-16,-4-2 3 15,7 9 0-15,-5-9 3 16,5 2-5-16,-1-3 7 16,9-3 7-16,0-7 1 15,5-2 4-15,-1 0 2 0,1 2-2 16,-8 4-9-16,-4-1 11 15,-6 7-3-15,-2 1 13 16,-3 2-1-16,0 0 7 16,0 2-13-16,0-1-5 15,-1 3-8-15,-4 2-58 16,-3 10-79-16,-15-8-357 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1:15.3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CCBFC3-44B9-4064-A90B-5EBACB687AEE}" emma:medium="tactile" emma:mode="ink">
          <msink:context xmlns:msink="http://schemas.microsoft.com/ink/2010/main" type="inkDrawing" rotatedBoundingBox="14937,9662 15325,9339 15593,9662 15205,9984" shapeName="Other"/>
        </emma:interpretation>
      </emma:emma>
    </inkml:annotationXML>
    <inkml:trace contextRef="#ctx0" brushRef="#br0">321 23 225 0,'-15'-11'65'0,"-3"6"25"0,2 7-52 15,-3-10 25-15,-1 6 8 16,-1 9 2-16,-1-4-6 16,-8-2-9-16,4 14-31 15,-3 0-12-15,3 3-7 16,-1 9-4-16,10 4-3 16,1 0-3-16,3 0 0 0,8 3-2 15,4-2 1-15,7 0 0 16,4 1 1-16,6 4 2 15,-1-6 1-15,12-2 1 16,-1-6 3-16,8-5 0 16,2-8 3-16,8-10 2 15,-4-13 6-15,7-12-2 16,-8-7 4-16,5-14-5 16,-3 3-1-16,-6-3-5 15,-14 6 2-15,-4 2 3 16,-12 11 16-16,-15 4 11 15,-6 7 6-15,-5 3 5 16,-7 1-5-16,-6 1-13 16,1 0-12-16,-2 4-8 15,7 4-6-15,-4 10-5 16,6 2 0-16,0 4 2 0,5 2-51 16,5 6-193-16,11-5 53 15</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1:26.0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15F682E-914F-46FE-9F2C-24028C1DCBE3}" emma:medium="tactile" emma:mode="ink">
          <msink:context xmlns:msink="http://schemas.microsoft.com/ink/2010/main" type="inkDrawing" rotatedBoundingBox="12017,9853 12086,9816 12088,9819 12019,9856" shapeName="Other"/>
        </emma:interpretation>
      </emma:emma>
    </inkml:annotationXML>
    <inkml:trace contextRef="#ctx0" brushRef="#br0">0 37 112 0,'11'-8'53'0,"2"2"-2"0,-3-1-18 15,-2 2-26-15,-2 2 4 16,-1 0-11-16,-3 3 4 16,-1 3-31-16,4-6-26 15,3-2-2-15</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1:27.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977D95-C3EC-4203-8249-EE86A2F5A14B}" emma:medium="tactile" emma:mode="ink">
          <msink:context xmlns:msink="http://schemas.microsoft.com/ink/2010/main" type="inkDrawing" rotatedBoundingBox="12155,9564 15370,9465 15375,9622 12159,9722" shapeName="Other"/>
        </emma:interpretation>
      </emma:emma>
    </inkml:annotationXML>
    <inkml:trace contextRef="#ctx0" brushRef="#br0">0 202 377 0,'9'-17'312'15,"3"1"-231"-15,-16 11-6 0,8-1-19 0,5 4 5 0,8-1-10 16,-3-2 1-16,1 0-15 16,-1 2-14-16,3-5-14 15,-6 3-1-15,5 2-5 16,-1-1 1-16,3 1-3 16,-5-3 2-16,0 2-3 15,0 3 2-15,0-2-3 0,4 3 2 16,3 0-2-16,9-4 2 15,0 4-2-15,12 0 2 16,-5-6-2-16,7 3 3 16,-7-4-3-16,3 1 2 15,-7 1-2-15,6 5 3 16,-6 3-3-16,1 3 3 16,1 3-2-16,0-5 1 15,-5-2-2-15,7-4 3 16,-4 1-2-16,2-4 1 15,0 2-2-15,3 3 3 16,-4 1-3-16,4-1 3 16,-4 0-3-16,2-1 3 0,-1 1-2 15,4 1 1-15,-6 1-2 16,2-4 3-16,-5 2-2 16,-1-5 2-16,-7 1-3 15,-5-1 3-15,-6 3-2 16,-4 2 4-16,-1 0-3 15,-1-1 1-15,0-3-1 16,5 6 1-16,0-5-3 0,1 6 2 16,-4 0-1-16,6 2 1 15,-1 0-3-15,5-2 3 16,1-1-1-16,13-2 0 16,1-2-1-16,3-1 2 15,-3 1-2-15,8 1 1 16,-11-7 0-16,4 3 0 15,-1 3-1-15,0-3 1 16,-4 5-1-16,7-5 1 16,-1 2-1-16,6-3 3 15,-2 1-3-15,7-3 2 16,-4 12-2-16,4-10 1 16,-5 6-1-16,0 3 1 15,-5-4 0-15,0-6 1 16,-5 7-1-16,4 2 0 0,-1-4 0 15,6 13 1-15,-1-2-2 16,7-5 2-16,-9 0-2 16,6-3 3-16,-7-7-4 15,5 1 4-15,-7 5-4 16,6-2 5-16,-6 2-5 16,10 2 4-16,-1-5-2 15,11 3 2-15,-7 0-3 16,12-2 3-16,-7 2-3 0,5 2 2 15,-11-7-2-15,5 3 2 16,-17-1-2-16,-1 0 3 16,-10 3-3-16,-6 3 4 15,-6-3-4-15,0 0 4 16,-6 2-3-16,2-2 3 16,1 1-4-16,2 2 4 15,0 2-5-15,4-6 4 16,-4 1-4-16,2-8 6 15,-7 3-2-15,-6-5 5 16,-6 5-3-16,-13 2 5 16,-7 6-5-16,-12-3 1 15,-3 7-3-15,-6-3 3 16,1-7-4-16,-3 5 3 0,12-4-3 16,-4 2 1-16,2-3-1 15,-7 9 0-15,4-1-2 16,-15-1 3-16,3-6-2 15,-5 7 1-15,9-7 0 16,-9 1 1-16,7 1-2 16,-7 0 2-16,7-4-1 15,-8 1 1-15,1-3-2 16,-11 4 2-16,2-4-3 16,-17 6 3-16,7-2-2 0,-13-3 2 15,13 2-2-15,-8 3 2 16,6 1-3-16,-9 4 3 15,11 5-3-15,-10-4 2 16,10 1-2-16,-5 1 3 16,13 0-2-16,-2 0 2 15,17-1-2-15,-4 6 2 16,15-7-2-16,-2 1 3 16,12-1-3-16,-2 4 2 15,10-4-1-15,1-1 3 16,9-1-3-16,4-1 4 15,4-2-2-15,3-4 5 16,5 3-3-16,1 0 7 16,0-1-3-16,4-3 3 15,0 4-2-15,1-1 0 0,-1-3-5 16,4-2 0-16,1 6-5 16,2-3 1-16,6 1-2 15,14 0 1 1,5 4-2-16,20-5 2 0,4 3-1 15,20-3 1-15,0-2-1 16,19 0 2-16,-5 0-1 16,25-1 0-16,-15-6-1 0,20 11 2 15,-13-3-2-15,8 1 3 16,-22 1-3-16,11 15 4 16,-24-11-2-16,6 6 1 15,-18 0-2-15,12 0 2 16,-10-6-3-16,12 8 3 15,-4-7-4-15,15-3-3 16,-7-2-13-16,8 1-39 16,-14-7-52-16,8-7-154 15,-21 0-4-15,-1-1-90 16</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4:32.985"/>
    </inkml:context>
    <inkml:brush xml:id="br0">
      <inkml:brushProperty name="width" value="0.09333" units="cm"/>
      <inkml:brushProperty name="height" value="0.09333" units="cm"/>
      <inkml:brushProperty name="fitToCurve" value="1"/>
    </inkml:brush>
    <inkml:context xml:id="ctx1">
      <inkml:inkSource xml:id="inkSrc3">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0-12T07:44:30.251"/>
    </inkml:context>
  </inkml:definitions>
  <inkml:traceGroup>
    <inkml:annotationXML>
      <emma:emma xmlns:emma="http://www.w3.org/2003/04/emma" version="1.0">
        <emma:interpretation id="{C3375162-6EFA-4792-8E17-5B8CF487E42E}" emma:medium="tactile" emma:mode="ink">
          <msink:context xmlns:msink="http://schemas.microsoft.com/ink/2010/main" type="writingRegion" rotatedBoundingBox="23579,1883 32308,577 33753,10233 25024,11540"/>
        </emma:interpretation>
      </emma:emma>
    </inkml:annotationXML>
    <inkml:traceGroup>
      <inkml:annotationXML>
        <emma:emma xmlns:emma="http://www.w3.org/2003/04/emma" version="1.0">
          <emma:interpretation id="{A1491BDD-A06F-4873-B837-1E0FE5B225F0}" emma:medium="tactile" emma:mode="ink">
            <msink:context xmlns:msink="http://schemas.microsoft.com/ink/2010/main" type="paragraph" rotatedBoundingBox="23683,1620 28383,1671 28363,3549 23663,3498" alignmentLevel="1"/>
          </emma:interpretation>
        </emma:emma>
      </inkml:annotationXML>
      <inkml:traceGroup>
        <inkml:annotationXML>
          <emma:emma xmlns:emma="http://www.w3.org/2003/04/emma" version="1.0">
            <emma:interpretation id="{AFD85A4F-56C8-40B5-AA37-9CD9E64B212A}" emma:medium="tactile" emma:mode="ink">
              <msink:context xmlns:msink="http://schemas.microsoft.com/ink/2010/main" type="line" rotatedBoundingBox="23683,1620 28383,1671 28363,3549 23663,3498"/>
            </emma:interpretation>
          </emma:emma>
        </inkml:annotationXML>
        <inkml:traceGroup>
          <inkml:annotationXML>
            <emma:emma xmlns:emma="http://www.w3.org/2003/04/emma" version="1.0">
              <emma:interpretation id="{780B9BDC-A52A-4485-8ACB-8EA613B03A35}" emma:medium="tactile" emma:mode="ink">
                <msink:context xmlns:msink="http://schemas.microsoft.com/ink/2010/main" type="inkWord" rotatedBoundingBox="23683,1620 26657,1652 26637,3530 23663,3498"/>
              </emma:interpretation>
              <emma:one-of disjunction-type="recognition" id="oneOf0">
                <emma:interpretation id="interp0" emma:lang="" emma:confidence="1">
                  <emma:literal/>
                </emma:interpretation>
              </emma:one-of>
            </emma:emma>
          </inkml:annotationXML>
          <inkml:trace contextRef="#ctx0" brushRef="#br0">196-12 796 0,'3'-18'357'16,"-4"18"-8"-16,-8 19-197 16,-10 22-84-16,-1 16-50 15,-14 20-6-15,8-4-6 16,2 7 2-16,10-15-2 16,-1-8-2-16,10-12-1 0,-6 34 0 15,4-10-1 1,2-11 0-16,-1-3-1 0,4-9 15 15,5-38 11-15,19-54 21 16,8-6 9-16,24-16 15 16,14-5-13-16,23-14-9 15,-7 46-17-15,9-14-3 16,-15 14-14-16,-9-6 0 16,-22 7-2-16,-8 2-2 15,-18 16-1-15,-4 4-80 16,-14 10-39-16,-10 18-340 15,-11-7 20-15</inkml:trace>
          <inkml:trace contextRef="#ctx0" brushRef="#br0" timeOffset="167.7133">343 435 520 0,'-9'12'323'0,"1"6"-47"0,8-4-112 16,13 6-84-16,8-1-63 15,14 0-3-15,4 30-4 16,8 11-287-16,-6-10 101 16</inkml:trace>
          <inkml:trace contextRef="#ctx0" brushRef="#br0" timeOffset="381.1819">978 602 1087 0,'-30'52'266'0,"-4"20"99"16,12 10-315-16,1 17-20 15,3-42-8-15,18-2-20 16,5-16 39 0,19-8-407-16,12-23 138 0</inkml:trace>
          <inkml:trace contextRef="#ctx0" brushRef="#br0" timeOffset="-2202.1251">-443-102 476 0,'11'-35'432'15,"7"1"-92"-15,-3 14-27 16,-2 7-202-16,-13 12-57 16,-12 20-7-16,-9 15-23 15,-11 28-7-15,-10 17-10 16,-10 32 1-16,0-4-3 0,-5 19-2 16,7 18 1-1,8 33-1-15,14-24 0 0,8-4 1 16,16-29 1-16,15-37-5 15,10-56 4-15,21-7 0 16,10-12 2 0,23-13-4-16,7-8-373 0</inkml:trace>
          <inkml:trace contextRef="#ctx0" brushRef="#br0" timeOffset="-1483.9787">-1870 565 947 0,'-43'0'308'0,"4"34"85"16,12-32-248-16,12 38-19 16,12-7-32-16,26-40-16 15,12-27-39-15,27 33-20 16,16-38-11-16,31 1 0 16,6 40-1-16,21-13 1 15,-13-7-74-15,10 3-368 16,-27 2 98-16</inkml:trace>
          <inkml:trace contextRef="#ctx0" brushRef="#br0" timeOffset="-3176.8931">-1849 114 771 0,'-13'-36'335'0,"5"12"23"0,1 3-147 15,1 11-85-15,2-1-7 16,4 9-35-16,10 2-19 15,6 7-32-15,18 3-18 16,10 3-14-16,23 0-1 16,10-2 2-16,32-6-1 15,-5-7 1-15,8-6 2 16,-12-5-1-16,-4-5-63 16,-28-3 102-16,-1-3-469 15,-20-4 126-15</inkml:trace>
          <inkml:trace contextRef="#ctx0" brushRef="#br0" timeOffset="-3553.4363">-1400 117 932 0,'10'-30'318'16,"-9"12"65"-16,1 5-194 16,-4 8-53-16,-3 11-5 15,-4 7-36-15,-6 23-19 16,-1 14-50-16,-5 15-16 16,1 2-9-16,1 19 2 15,3-15-3-15,3 39 2 16,4 14 0-16,5 12 1 15,0-21-1-15,1-1 2 16,-2-51-2-16,0-24 2 16,1-17-5-16,2-2 2 0,2-7-14 15,3-8-38-15,0-8-44 16,4-15 38-16,-1-3-407 16,-1-25 119-16</inkml:trace>
          <inkml:trace contextRef="#ctx0" brushRef="#br0" timeOffset="7942.656">-417 1673 1067 0,'-7'-10'326'0,"9"2"87"15,3 0-299-15,16-15-7 16,8-6-36-16,21-15-15 16,7-4-27-16,26-8-10 15,-4-2-14-15,12-4 2 16,-13 12-4-16,-8 1 2 16,-20 7-4-16,-13 13 4 15,-20 11-6-15,-11 15 1 0,-9 13-4 16,-13 14 6-16,-2 10-5 15,-2 20 8-15,4 4-1 16,5 13 4-16,7-9-4 16,11 0 263-16,8-33-717 15</inkml:trace>
        </inkml:traceGroup>
        <inkml:traceGroup>
          <inkml:annotationXML>
            <emma:emma xmlns:emma="http://www.w3.org/2003/04/emma" version="1.0">
              <emma:interpretation id="{70A3E29F-F3DB-4117-A5CD-DDBED7687A1E}" emma:medium="tactile" emma:mode="ink">
                <msink:context xmlns:msink="http://schemas.microsoft.com/ink/2010/main" type="inkWord" rotatedBoundingBox="27085,1661 28383,1675 28367,3114 27069,3100"/>
              </emma:interpretation>
            </emma:emma>
          </inkml:annotationXML>
          <inkml:trace contextRef="#ctx0" brushRef="#br0" timeOffset="672.8947">1471 229 858 0,'6'-18'299'0,"2"7"40"15,4 1-203-15,-1 9-82 16,7 12-8-16,-2 10-20 15,-3 8-4-15,-8 9-12 16,-3 9-1-16,-6 0-3 0,-12 6 2 16,-5-11-3-16,-7 43 1 15,3-7-2-15,-5-2 2 16,9-5-2-16,7-1-1 31,15-46-3-31,15-16 5 0,10-11-1 16,15-16 1-16,8-4 0 15,9-8 4-15,-9-29-5 16,3 39 0-16,-9-29-35 16,3 8-343-16,-17-2 101 0</inkml:trace>
          <inkml:trace contextRef="#ctx0" brushRef="#br0" timeOffset="985.9779">2351-171 972 0,'17'21'213'16,"7"11"105"-16,4 10-286 0,11 18-7 15,1 4-2-15,7 14-5 16,-6-4-8-16,4 2 5 16,-9-8 0-16,-9 1 7 15,-17 30 1-15,-25 43-5 32,-23 1-1-32,-35 1 2 0,-22 1-5 0,-20-30-359 15,-8-49 123-15</inkml:trace>
        </inkml:traceGroup>
      </inkml:traceGroup>
    </inkml:traceGroup>
    <inkml:traceGroup>
      <inkml:annotationXML>
        <emma:emma xmlns:emma="http://www.w3.org/2003/04/emma" version="1.0">
          <emma:interpretation id="{E6726A39-4BE6-4874-BF5C-C3E00FDED554}" emma:medium="tactile" emma:mode="ink">
            <msink:context xmlns:msink="http://schemas.microsoft.com/ink/2010/main" type="paragraph" rotatedBoundingBox="23883,3610 32187,2190 33147,7802 24842,9222" alignmentLevel="1"/>
          </emma:interpretation>
        </emma:emma>
      </inkml:annotationXML>
      <inkml:traceGroup>
        <inkml:annotationXML>
          <emma:emma xmlns:emma="http://www.w3.org/2003/04/emma" version="1.0">
            <emma:interpretation id="{9C16A09D-DFE1-4886-B0D9-102FDD45819B}" emma:medium="tactile" emma:mode="ink">
              <msink:context xmlns:msink="http://schemas.microsoft.com/ink/2010/main" type="line" rotatedBoundingBox="23903,3523 31834,2336 32138,4368 24207,5555"/>
            </emma:interpretation>
          </emma:emma>
        </inkml:annotationXML>
        <inkml:traceGroup>
          <inkml:annotationXML>
            <emma:emma xmlns:emma="http://www.w3.org/2003/04/emma" version="1.0">
              <emma:interpretation id="{1C2296A2-C0D3-4A4D-9E29-5E3427CC08F6}" emma:medium="tactile" emma:mode="ink">
                <msink:context xmlns:msink="http://schemas.microsoft.com/ink/2010/main" type="inkWord" rotatedBoundingBox="23982,4051 26690,3646 26915,5149 24207,5555"/>
              </emma:interpretation>
              <emma:one-of disjunction-type="recognition" id="oneOf1">
                <emma:interpretation id="interp1" emma:lang="" emma:confidence="1">
                  <emma:literal/>
                </emma:interpretation>
              </emma:one-of>
            </emma:emma>
          </inkml:annotationXML>
          <inkml:trace contextRef="#ctx0" brushRef="#br0" timeOffset="9724.9891">-13 2768 895 0,'6'-21'377'0,"1"1"63"0,-6 10-238 16,-2 10-47-16,-3 12-61 16,-4 19-31-16,-3 4-55 0,-4 17-4 15,2-2-1 1,5 14 5-16,3-16-5 16,7 8-61-16,1-18-28 0,4-5-23 15,-2-23-344-15,-2-10 84 16</inkml:trace>
          <inkml:trace contextRef="#ctx0" brushRef="#br0" timeOffset="10343.2382">277 2028 1058 0,'-13'26'218'0,"5"13"109"15,5 3-316-15,8 21-2 16,1 9-1-16,4 14 1 15,3 21-6-15,-4 0 2 16,-7-15-3-16,0-6 1 16,-4-18-2-16,-3-24 1 15,-5-7-2-15,4-12 1 16,1-11 1-16,2 1 2 16,0-15 0-16,1-10 1 15,0-4-1-15,-6-19 1 16,-3-4-3-16,-5-5-2 15,1 6 10-15,4 5 34 0,8 17 10 16,-2-1 13-16,6 12-2 16,9 4-10-16,0-1-35 15,9 2-9-15,14 3-12 16,12 1-26-16,2-7-26 16,8 2-335-16,-4-1-14 15,-3-4-135-15</inkml:trace>
          <inkml:trace contextRef="#ctx0" brushRef="#br0" timeOffset="9974.1041">110 2046 863 0,'8'-26'462'0,"-10"7"-21"0,7 7-154 16,-8 11-190-16,6 5-27 16,-4 8-46-16,1 6-10 15,-4-2-60-15,1 2 233 0,-10-7-638 16</inkml:trace>
          <inkml:trace contextRef="#ctx0" brushRef="#br0" timeOffset="10628.8832">648 2481 664 0,'-19'43'303'16,"-10"8"14"-16,-5 12-125 15,0 5-103-15,3 3-5 16,11-32-32-16,11 2-14 16,9-18-19-16,14-10-4 15,9-12-2-15,14-19 11 16,2-11 2-16,10-5 4 15,-7 0-4-15,-3-47 0 16,-12 1-14-16,-7 3-1 16,-9 15-6-16,-12 8-5 15,-4 64-4-15,-8 49 3 16,-5 12-2-16,-3 5 3 16,6 2 3-16,6-10 0 0,7-35 0 15,13-6-39 1,4-12-20-16,8-17-58 0,-1-8-275 15,14-19 52-15</inkml:trace>
          <inkml:trace contextRef="#ctx0" brushRef="#br0" timeOffset="10859.3402">1043 1963 1112 0,'-22'7'301'0,"0"11"83"0,-4 20-293 16,6 6-59-1,11 10-2-15,5 4-9 0,9 15-3 16,8 3-13-16,0 36 3 16,-3-8-3-16,-4 5 7 15,-2-20-42-15,-8-3-31 16,4-29 17-16,5 8-360 16,3-15 88-16</inkml:trace>
          <inkml:trace contextRef="#ctx0" brushRef="#br0" timeOffset="8438.6013">-1371 2549 1004 0,'8'-44'311'15,"-8"37"53"-15,3 14-287 16,-4 35-21-16,-2 12-39 16,-7 19-6-16,-2 1-2 15,-4 17-3-15,-2-20-3 16,-3 20 0-16,0-6-1 0,-1 1 0 16,2-17 1-16,5-15 0 15,11-33 0-15,15-28 7 16,17-30 1-16,23-36 3 15,16-11-2-15,16-28 4 16,1 8-4-16,0-19 0 16,-19 25-2-16,-15 14 2 15,-19 32-6-15,-19 20-17 16,-16 76-35-16,-5 6-352 16,-1-3 93-16</inkml:trace>
          <inkml:trace contextRef="#ctx0" brushRef="#br0" timeOffset="8627.7362">-1188 2899 1148 0,'-3'8'243'16,"1"8"110"-16,11 1-341 16,4 12-7-16,9 0-3 15,14 8-15-15,9 4-340 16,4 3 108-16</inkml:trace>
          <inkml:trace contextRef="#ctx0" brushRef="#br0" timeOffset="9342.3265">-789 2910 725 0,'-22'2'311'0,"-9"5"-2"0,0 12-160 0,2 4-110 15,8 16-26-15,5 9-3 16,11-6-7-16,8-4-3 16,10-12 3-16,13-31 25 15,6-19 9-15,10-19 5 16,2-4 3-16,6-11-1 16,-9 17-25-16,-4 2-6 15,-16 15-9-15,-6 6-4 16,-13 22-1-16,-12 5 1 0,-11 14-1 15,-3 21 3 1,-2 4 3-16,3 8-1 16,13-8 0-16,10-2-10 0,8-29 0 15,13-28-4-15,4-21-2 16,9-15-9-16,0-7 2 16,5-8-21-16,-8 14 0 15,-6 9 0-15,-10 8 9 16,-7 8-2-16,-8 20 21 0,-3 21 5 15,-10 10 3-15,-5 17 5 16,2 20 11-16,-2 13 6 16,5-7 0-16,5 10 1 15,8-9-6-15,-2-8 0 16,4-12-7-16,3 8 0 16,-2-16-4-16,-5 0 2 15,1-15 3-15,-6-3 25 16,-4-21 8-16,0-12 18 15,-2-17-1-15,13-26-4 16,5-23-23-16,12-33-7 16,14-9-19-16,8-3 0 15,-3 25-2-15,3 12 1 16,-5 39-4-16,-5 15 0 16,-1 14-2-16,-1 1-1 15,-4 15-1-15,-2 4-1 16,-6 4 2-16,-4 4 1 0,-8 1 3 15,-6 0 1-15,-10-3 10 16,-13 10 38-16,-5 3 13 16,-13 8 9-16,5 0-4 15,-1 5-4-15,11-8-40 16,4-10-7-16,16-6-21 16,0-14-88-16,14-9-34 15,20-3-331-15,4-7 7 0</inkml:trace>
          <inkml:trace contextRef="#ctx0" brushRef="#br0" timeOffset="7629.4678">-189 1984 1198 0,'-29'55'31'0,"-2"18"-2"0,-1 4-1 16,-4 26-3-16,2 17-17 16,2-4-4-16,6-26 2 15,8-20 0-15,10-32 7 16,8-37 18-16,5-43-190 0,13-29-109 15,-4-14-10-15</inkml:trace>
        </inkml:traceGroup>
        <inkml:traceGroup>
          <inkml:annotationXML>
            <emma:emma xmlns:emma="http://www.w3.org/2003/04/emma" version="1.0">
              <emma:interpretation id="{A0103EBB-8871-4163-8C91-3F68D8C8B74C}" emma:medium="tactile" emma:mode="ink">
                <msink:context xmlns:msink="http://schemas.microsoft.com/ink/2010/main" type="inkWord" rotatedBoundingBox="27501,2985 28451,2843 28613,3926 27663,4068"/>
              </emma:interpretation>
              <emma:one-of disjunction-type="recognition" id="oneOf2">
                <emma:interpretation id="interp2" emma:lang="" emma:confidence="1">
                  <emma:literal/>
                </emma:interpretation>
              </emma:one-of>
            </emma:emma>
          </inkml:annotationXML>
          <inkml:trace contextRef="#ctx0" brushRef="#br0" timeOffset="11322.7935">2055 1428 891 0,'-12'5'296'16,"6"-4"39"-16,16 21-232 16,17 0-55-16,14 12-7 15,12 0-13-15,19 15 3 16,1-4-8-16,8 14-2 15,-2-2-14-15,10 11-1 16,-14-10-3-16,3 4 4 0,-15-12-3 16,-1-6-1-1,-22-13-30-15,-6-20-341 16,-5-8 99 0</inkml:trace>
          <inkml:trace contextRef="#ctx0" brushRef="#br0" timeOffset="11730.2957">2011 1666 849 0,'-33'12'328'0,"3"-4"41"15,12 5-231-15,8 8-34 16,10-3-50-16,8 4-15 15,10 4-24-15,8-3 14 16,2-8 12-16,7-7 52 16,-6-13 9-16,4-15 22 15,-6-9-17-15,-2-18-3 16,-7-6-55-16,-2-19-8 16,-10 1-26-16,1-13 2 15,-4 4-15-15,-6 2 5 16,-4 17-9-16,-7 2 7 0,-3 22-7 15,4 13 3-15,4 12-7 16,6 9 4-16,9 16-6 16,10 8 5-16,4 7-3 15,20 11 5-15,12 8-2 16,28 6-17-16,6-4-79 16,16-4-419-16</inkml:trace>
        </inkml:traceGroup>
        <inkml:traceGroup>
          <inkml:annotationXML>
            <emma:emma xmlns:emma="http://www.w3.org/2003/04/emma" version="1.0">
              <emma:interpretation id="{DEB23611-C499-481A-BC35-7576A34BE2DB}" emma:medium="tactile" emma:mode="ink">
                <msink:context xmlns:msink="http://schemas.microsoft.com/ink/2010/main" type="inkWord" rotatedBoundingBox="29105,3511 31947,3086 32125,4277 29284,4703"/>
              </emma:interpretation>
              <emma:one-of disjunction-type="recognition" id="oneOf3">
                <emma:interpretation id="interp3" emma:lang="" emma:confidence="1">
                  <emma:literal/>
                </emma:interpretation>
              </emma:one-of>
            </emma:emma>
          </inkml:annotationXML>
          <inkml:trace contextRef="#ctx0" brushRef="#br0" timeOffset="12514.7694">3962 1871 1043 0,'-13'26'236'16,"-11"19"96"-16,-10 15-300 15,-5 5-23-15,-10 40 1 16,4-2-2-16,3 38-2 0,9-12-5 16,4 6 5-1,13-52-3-15,3-12 2 16,3-50-1-16,8-16-339 0,6-19 112 15</inkml:trace>
          <inkml:trace contextRef="#ctx0" brushRef="#br0" timeOffset="12971.6052">3842 2370 996 0,'-18'-61'323'0,"12"6"73"16,15 22-283-16,22-3 1 0,13 10-43 15,19 2-14-15,2 3-29 16,10 2-3-16,-15 12-22 16,3 12 0-16,-17 10-6 15,-8 6 3-15,-31 22-1 31,-1 1 6-31,-1 83-3 63,-14-10 5-63,-6-1-7 0,2-5 5 0,11-68-5 0,4-44 9 0,8-43-5 0,6-24 8 0,0-21-4 16,2-20 10-16,0-8-8 15,-10 38 6-15,-5 14-3 16,-11 11 4-16,-5 19-9 0,-2 7 3 15,4 9-8-15,1 12-2 16,7 10-7-16,11 7 2 16,5 1-4-16,18 2 5 15,5-4 1-15,14-5 6 16,2-5-15-16,6-11-86 47,-12-12-354-47,-7-7 72 0</inkml:trace>
          <inkml:trace contextRef="#ctx0" brushRef="#br0" timeOffset="12547.6807">3952 1913 1053 0,'2'10'233'0,"-10"7"98"15,0 16-303-15,3 6-15 16,5 3-3-16,11 2 3 15,9 13-4-15,12 30-1 16,2 36-2-16,2-1-3 16,-5-8-11-16,-13-12-18 15,-14-39-316 1,-17-47 88-16</inkml:trace>
          <inkml:trace contextRef="#ctx0" brushRef="#br0" timeOffset="13362.8927">4815 1462 1045 0,'13'8'268'0,"-13"10"80"15,2 23-274-15,1 12-47 16,-1 17 5-16,-4 3-5 15,5 14 0-15,-1-7-15 0,-4-1-2 16,2-9-9 0,0-13 6-16,-3-25-7 0,5-7 6 15,1-17-1-15,16-13 8 16,7-7-5-16,7-4 7 16,-2-3-7-16,3-1-4 15,-12 6-14-15,-5 7-2 16,-8 10-6-16,-4 9 1 15,-3-1 2-15,-4 12 8 16,1 0 2-16,-6 1 4 16,-6 2-4-16,-3 11 8 15,-4-6 5-15,-12 1 18 16,-2-7-1-16,-8-7 8 16,4-17-5-16,-4-2-3 0,13-14-14 15,10-9-55-15,17-9-26 16,4 9-331-16,14 1 45 15</inkml:trace>
          <inkml:trace contextRef="#ctx0" brushRef="#br0" timeOffset="13842.3499">5146 2088 999 0,'2'8'256'0,"4"-3"77"0,9 0-264 15,4 0-50-15,10-8 7 16,7-4 1-16,8-6 6 16,3-6-7-16,0-9 5 15,-15-3 2-15,-4-9 8 16,-18 2-6-16,-10 1 1 16,-12 5-7-16,-5 15-11 15,-6 13-15-15,-5 17-3 16,1 14-1-16,-2 14-1 15,7-1 1-15,9 6 1 16,10-6-1-16,10-7 0 16,9-7-1-16,10-10 1 15,1-6 1-15,12-10 5 0,5-10-3 16,5-10 4-16,-7-9-2 16,-3-5 5-16,-13 3-7 15,-7 10 4-15,-11 5-6 16,-9 18 1-16,1 6-8 15,-8 10 6-15,1-2-5 16,10 10 5-16,6-4-2 16,10-2 5-16,10-9-4 15,9-4 4-15,1-9-2 0,14-11-19 16,-8-5-22-16,9-21-35 16,-12-3-262-16,0-15-68 15,-12-1-78-15</inkml:trace>
          <inkml:trace contextRef="#ctx0" brushRef="#br0" timeOffset="14298.0308">5928 1919 422 0,'-36'-39'431'15,"2"2"-73"-15,13 8-11 0,11 1-177 16,12 15-58-16,21 0-19 16,11 7-43-16,19-12-11 15,11 8-25-15,20 7 3 16,-5-2-7-16,15-1-13 15,-8 4-410-15</inkml:trace>
          <inkml:trace contextRef="#ctx0" brushRef="#br0" timeOffset="14118.7426">6152 1408 227 0,'18'-1'197'0,"-9"11"11"16,-10 9-16-16,-7 22-62 15,-5 6-31-15,1 16 1 16,3 0-47-16,7 10 2 0,0-10-6 16,10 10 1-1,-1-11-12-15,1 0-7 0,2-15-17 16,1-4 1-16,-4-17-1 16,-1-8-4-16,-4-11-120 15,-12-14-183-15,-6-6 13 16</inkml:trace>
        </inkml:traceGroup>
      </inkml:traceGroup>
      <inkml:traceGroup>
        <inkml:annotationXML>
          <emma:emma xmlns:emma="http://www.w3.org/2003/04/emma" version="1.0">
            <emma:interpretation id="{9AE2DF5E-1BCC-4907-8BA7-41AB179550E5}" emma:medium="tactile" emma:mode="ink">
              <msink:context xmlns:msink="http://schemas.microsoft.com/ink/2010/main" type="line" rotatedBoundingBox="24655,5300 32490,3960 32932,6548 25098,7888"/>
            </emma:interpretation>
          </emma:emma>
        </inkml:annotationXML>
        <inkml:traceGroup>
          <inkml:annotationXML>
            <emma:emma xmlns:emma="http://www.w3.org/2003/04/emma" version="1.0">
              <emma:interpretation id="{084E9C5A-BA5C-499F-8A5D-D2E1DF4430BD}" emma:medium="tactile" emma:mode="ink">
                <msink:context xmlns:msink="http://schemas.microsoft.com/ink/2010/main" type="inkWord" rotatedBoundingBox="24844,6404 26238,6166 26372,6946 24978,7185"/>
              </emma:interpretation>
              <emma:one-of disjunction-type="recognition" id="oneOf4">
                <emma:interpretation id="interp4" emma:lang="" emma:confidence="1">
                  <emma:literal/>
                </emma:interpretation>
              </emma:one-of>
            </emma:emma>
          </inkml:annotationXML>
          <inkml:trace contextRef="#ctx0" brushRef="#br0" timeOffset="15996.1473">69 4446 606 0,'-3'-14'458'0,"8"-2"-99"0,8 8-58 15,16 1-246 1,8 1-42-16,25 2-5 15,3 6-6-15,11 6 1 0,-3 2 0 16,-1 8 0-16,-22 3-1 16,-11 18 0-16,-23 1-3 15,-24 27 3-15,-16 2 0 16,-20 24-1-16,-10-6 0 16,-9 8 2-16,8-16-1 15,3-6-2-15,31-23-326 0,18-16-38 16</inkml:trace>
          <inkml:trace contextRef="#ctx0" brushRef="#br0" timeOffset="15570.2808">-774 4867 1070 0,'8'11'296'15,"2"-21"67"-15,19 7-289 16,10 1-63-16,19-6-8 16,9 0-1-16,17-11 2 15,-3-6 1-15,7-9 3 16,-14-3-16-16,-7-4 192 15,-27 9-551-15,-18 1 232 16</inkml:trace>
          <inkml:trace contextRef="#ctx0" brushRef="#br0" timeOffset="15698.9352">-654 5069 1029 0,'10'-1'226'16,"19"-7"114"-16,10-5-298 0,27-10-6 16,6 0-1-16,19-1-5 15,-6-4-17-15,13 6-7 16,-24-6-356-16,-10-8 118 16</inkml:trace>
        </inkml:traceGroup>
        <inkml:traceGroup>
          <inkml:annotationXML>
            <emma:emma xmlns:emma="http://www.w3.org/2003/04/emma" version="1.0">
              <emma:interpretation id="{275DF3E3-1953-48C5-A3F6-36B672844EBF}" emma:medium="tactile" emma:mode="ink">
                <msink:context xmlns:msink="http://schemas.microsoft.com/ink/2010/main" type="inkWord" rotatedBoundingBox="26459,4991 32490,3960 32932,6548 26902,7579"/>
              </emma:interpretation>
              <emma:one-of disjunction-type="recognition" id="oneOf5">
                <emma:interpretation id="interp5" emma:lang="" emma:confidence="1">
                  <emma:literal/>
                </emma:interpretation>
              </emma:one-of>
            </emma:emma>
          </inkml:annotationXML>
          <inkml:trace contextRef="#ctx0" brushRef="#br0" timeOffset="17535.9073">2168 4195 822 0,'-18'-28'291'0,"9"-14"44"16,10 7-235-16,15-9-5 16,12 3-47-16,8 1-13 15,-4 9-17-15,5 8-5 16,-7 18-8-16,-6 17-3 15,-11 15-2-15,-13 24 0 16,-13 10 1-16,-15 22 4 16,6-21 6 15,10-32-3-31,1 3-7 0,-28 84 0 31,15-22-1-31,14-20 4 0,18-31 1 0,42-77 4 16,7-11 1-16,10-24 0 0,4-11-3 15,10-22-1-15,-22 10-3 16,-11-1 2-16,-19 17-1 16,-16 17 4-16,-21 35-3 15,-18 31-1-15,-8 28-3 16,-8 32 2-16,3 10-6 16,3 21 0-16,14-11 2 15,12 2 0-15,12-25-1 0,9-6 2 16,7-24-1-16,9-9 6 15,4-24 6-15,11-12 13 16,4-13 1-16,6-15 2 16,0-8-4-16,-4-11-5 15,-9 1-11-15,-10-9-1 16,-11 10-1-16,-13-2 0 16,-3 13 7-16,-12 10 7 15,4 14 1-15,-1 4 2 16,2 11-1-16,-1 2-7 15,2 2-8-15,4-1-2 16,-1 0-2-16,-2-1-15 16,4 3-35-16,-11 0-380 15,-11 0 100-15</inkml:trace>
          <inkml:trace contextRef="#ctx0" brushRef="#br0" timeOffset="18332.5896">2399 3447 638 0,'8'-48'421'16,"-4"-3"-15"-16,0 24-126 15,-6 15-85-15,-3 19-91 0,-1 24-31 16,-1 29-53-16,4 24-20 16,1 5-2-16,2 26 3 15,2-11 2-15,1 18 0 16,-1-15-3-16,-5 15-1 15,-1-22-1-15,-7 9 2 32,-5-23-2-32,1 0 3 0,2-16 2 0,4-14 2 15,7-23-2-15,12-20 5 16,6-21 8-16,15-30 10 16,3-15 1-16,19-28 1 15,-1-9-4-15,23-39-8 0,-2-6-8 16,11-22-2-1,-16 19-2-15,-5 2 0 0,-22 48-2 16,-5 23-2-16,-14 33 0 16,4 16-2-16,-3 14 1 15,0 10-46-15,-7 10-41 16,2 8-123-16,-5 1-250 16,-10 11-1-16</inkml:trace>
          <inkml:trace contextRef="#ctx0" brushRef="#br0" timeOffset="18557.6119">2750 4200 967 0,'-6'45'292'0,"1"1"73"16,13-11-275-16,8 3-19 16,7-3-32-16,8 6-11 15,-5-2-17-15,10 11-4 16,-2-8-2-16,0 2 1 15,-3-5 1-15,7-11-13 16,1-15-370-16,0-15 119 16</inkml:trace>
          <inkml:trace contextRef="#ctx0" brushRef="#br0" timeOffset="19318.1991">3683 4163 1043 0,'2'8'238'0,"16"0"112"16,14-5-296-16,28-13 2 15,16-9-1-15,28-5-7 16,-7-2-17-16,14 0-20 16,-11 5-387-16,-9-2 119 15</inkml:trace>
          <inkml:trace contextRef="#ctx0" brushRef="#br0" timeOffset="19115.7496">3884 3887 973 0,'5'-5'321'16,"0"13"32"-16,0 12-261 15,9 15-57-15,-1 11-33 0,12 23 1 16,-3 4 2-16,3 13 4 16,-7-3-19-1,-7 1-347-15,-13-22 114 0</inkml:trace>
          <inkml:trace contextRef="#ctx0" brushRef="#br0" timeOffset="16697.598">1145 4576 530 0,'-4'-14'416'0,"8"-11"-74"15,9-6-71-15,16-4-151 16,5-1-61-16,10 5-11 16,-2 13-22-16,5 18-6 15,-10 13-14-15,1 17-3 16,-14 10-3-16,-6 14 2 15,-12-2 2-15,-4 8 3 16,-12-9-1-16,0-2 1 16,4-13-2-16,-2-13 1 15,5-17 3-15,12-21 11 0,1-17 2 16,6-22 12-16,7-7 5 16,-5-17 11-16,-15-2-7 15,2 1 2-15,-12 9-13 16,-9 5-5-16,2 17-17 15,7 19-6-15,1 14-4 16,7 10-2-16,9 5-2 16,19 7 1-16,4-3 3 0,23-5-54 15,6-7-34-15,13-17-352 16,-15-9 52-16</inkml:trace>
          <inkml:trace contextRef="#ctx0" brushRef="#br0" timeOffset="21679.739">3352 3227 494 0,'2'-70'130'0,"-20"-10"37"16,-14 22-139-16,-24 6 21 15,-10 8-9-15,-28 18 4 16,-12 13-2-16,-31 2 10 15,-3 5-8-15,-22 11 28 16,5 4 1-16,-25 17 5 16,20 21-12-16,-15 28-25 15,23 6-22-15,-15 29-10 16,34 7-3-16,4 14-5 16,31-4 4-16,9 30-8 15,40-8 3-15,16 36-5 0,27-8 7 16,32 31-5-16,18-25 8 15,33 12-6-15,17-38 5 16,31-8-3-16,1-45 4 16,31-18-5-16,-9-42 5 15,31-36 3-15,-8-42 4 16,27-46 1-16,-13-25 7 16,19-59 0-16,-27-13 12 0,-2-38 12 15,-38 9 10-15,-28-33 4 16,-45 45 2-16,-43-9-14 15,-42 42-17-15,-33 10-12 16,-19 46-8-16,-21 13-4 16,7 38-3-16,-11 17-3 15,17 32-5-15,-6 24-27 16,16 20-348-16,3 13 104 16</inkml:trace>
          <inkml:trace contextRef="#ctx0" brushRef="#br0" timeOffset="28863.621">6157 2936 355 0,'0'-26'351'0,"-12"13"-91"15,-2 0-13-15,-6-6-139 16,-4 1-47-16,-15-6 9 16,-3 0-8-16,-18-2-5 15,-5 9-26-15,-15 4-8 0,6 9-13 16,-27 10-2-16,2 10-6 16,-21 20-2-16,0 9 1 15,-19 25 1-15,54-5 5 16,1 0-1-1,-80 100 0-15,30-3-2 16,15 36 0-16,35-11-4 16,76-28-1-16,26-31-3 0,38 5 0 15,29-31-2 1,36-5 0-16,14-30 3 0,40-17 4 16,-1-22 2-16,32-33 2 15,-12-29 9-15,29-36 25 16,-22-24 10-16,16-49 26 15,-35-4 18-15,1-28 13 16,-47 9-24-16,-24-25-7 16,-53 24-24-16,-25 6-18 15,-39 30-19-15,-36 11-3 16,-27 47-9-16,-37 43-12 16,-17 29-10-16,-24 35-28 15,6 31-36-15,-7 45 35 16,32 4-399-16,13 12 118 15</inkml:trace>
          <inkml:trace contextRef="#ctx0" brushRef="#br0" timeOffset="20201.5274">4828 3721 1100 0,'5'-24'311'0,"-3"18"71"16,-2 17-303-16,-5 13-59 0,15 22-13 16,1 6-4-16,5 3-6 15,-1-11 7-15,4 3-4 16,-4-12 5-16,-1-6-6 16,-4-11 7-16,11-11 0 15,0-22 9-15,17-27-4 16,7-16 7-16,15-22-7 15,-6 1 0-15,-7-2-8 16,-20 17 3-16,-7 21-5 16,-19 17 7-16,-9 27-7 15,-5 15 6-15,-3 27-5 16,0 0 3-16,4 17-6 16,9-8 3-16,8 3-4 0,8-14 3 15,6-7-4-15,7-14 3 16,7-17 1-16,6-21 3 15,11-16 0-15,-1-8 6 16,-1-13-3-16,-14 3 2 16,-8-8-3-16,-11 19 3 15,-15 1-7-15,-11 17 0 16,-6 10-34-16,0 23-28 16,-16 1-357-16,7 0 82 0</inkml:trace>
          <inkml:trace contextRef="#ctx0" brushRef="#br0" timeOffset="27795.6842">5354 4771 803 0,'-16'42'298'0,"1"10"42"16,8-5-200-16,16 0-52 15,8-11-22-15,14-15 9 16,7-18 6-16,15-9 25 15,1-25 10-15,12-29-4 16,-3-13-14-16,10-25-24 0,-9-7-32 16,-1-4-17-16,-15 10-4 15,-2-8-8-15,-20 25 0 16,-8 15-10-16,-10 25 3 16,-7 21-11-16,-5 34 1 15,-1 19-6-15,0 15 7 16,8 21-5-16,8 4 12 15,14 17 0-15,9-5 7 0,14 9-81 16,1-14-54 0,1-6-377-16,-17-29 26 0</inkml:trace>
          <inkml:trace contextRef="#ctx0" brushRef="#br0" timeOffset="20509.7009">5879 2941 1150 0,'-9'-18'329'15,"-6"25"66"-15,-1 16-307 16,3 14-78-16,1 26-11 15,9-3 5-15,3 25-4 16,5-9 4-16,0 11-5 16,1-10 4-16,-6 0-6 15,-5-12 6-15,-4 2-5 0,-1-20 6 16,2-3-7-16,10-10 7 16,9-7-6-16,15-12 5 15,14-14-1-15,12-10 7 16,18-22-3-16,5-6 6 15,6-10 2-15,-10 1-46 16,4-15-373-16,-17 10 114 16</inkml:trace>
        </inkml:traceGroup>
      </inkml:traceGroup>
      <inkml:traceGroup>
        <inkml:annotationXML>
          <emma:emma xmlns:emma="http://www.w3.org/2003/04/emma" version="1.0">
            <emma:interpretation id="{E2C43337-236E-4B7F-9D56-9B4C6AC033E4}" emma:medium="tactile" emma:mode="ink">
              <msink:context xmlns:msink="http://schemas.microsoft.com/ink/2010/main" type="line" rotatedBoundingBox="26361,7298 31403,6220 31789,8028 26747,9105"/>
            </emma:interpretation>
          </emma:emma>
        </inkml:annotationXML>
        <inkml:traceGroup>
          <inkml:annotationXML>
            <emma:emma xmlns:emma="http://www.w3.org/2003/04/emma" version="1.0">
              <emma:interpretation id="{CB865532-DB68-41E7-919D-38B66EFCADFB}" emma:medium="tactile" emma:mode="ink">
                <msink:context xmlns:msink="http://schemas.microsoft.com/ink/2010/main" type="inkWord" rotatedBoundingBox="26399,7478 29553,6804 29833,8117 26680,8791"/>
              </emma:interpretation>
              <emma:one-of disjunction-type="recognition" id="oneOf6">
                <emma:interpretation id="interp6" emma:lang="" emma:confidence="0">
                  <emma:literal>Kuprtul-</emma:literal>
                </emma:interpretation>
                <emma:interpretation id="interp7" emma:lang="" emma:confidence="0">
                  <emma:literal>Kuputul-</emma:literal>
                </emma:interpretation>
                <emma:interpretation id="interp8" emma:lang="" emma:confidence="0">
                  <emma:literal>Kapital-</emma:literal>
                </emma:interpretation>
                <emma:interpretation id="interp9" emma:lang="" emma:confidence="0">
                  <emma:literal>Kupontal-</emma:literal>
                </emma:interpretation>
                <emma:interpretation id="interp10" emma:lang="" emma:confidence="0">
                  <emma:literal>Kopputah-</emma:literal>
                </emma:interpretation>
              </emma:one-of>
            </emma:emma>
          </inkml:annotationXML>
          <inkml:trace contextRef="#ctx0" brushRef="#br0" timeOffset="22272.9917">1122 5551 1024 0,'-24'32'224'0,"-10"38"102"15,4 15-297-15,1 22-12 16,7-4 2-16,0 21-8 15,14-22-3-15,-1 5-8 16,2-21 5-16,-1-3-5 16,5-28 8-16,1-10 4 0,7-25 14 15,11-24 16-15,12-25 12 16,19-29-3-16,8-23-4 16,24-43-10-16,1-5-17 15,1-11-10-15,-13 18 2 16,-6 11-7-16,-23 39 8 15,-18 12-69-15,-21 26-282 0,-23 8-63 16,-13 20-138-16</inkml:trace>
          <inkml:trace contextRef="#ctx0" brushRef="#br0" timeOffset="22453.031">1278 6094 697 0,'5'41'253'0,"6"8"23"15,2-7-199-15,10 5-5 16,-1-10-37-16,8-1-74 16,-3-9-237-16,-1-14 61 15</inkml:trace>
          <inkml:trace contextRef="#ctx0" brushRef="#br0" timeOffset="22647.1767">1589 6078 471 0,'-39'67'174'16,"2"4"27"-16,11-11-129 15,16-3-15-15,15-13-19 16,15-15-10-16,12-18-1 16,15-14 28-16,0-17 13 0,3-17-4 15,-6-8 5-15,2-12-11 16,-17 3-47-16,-8-4-181 15,-13 11-110-15,-5 11-37 16</inkml:trace>
          <inkml:trace contextRef="#ctx0" brushRef="#br0" timeOffset="23145.1827">1901 6140 437 0,'-18'76'243'0,"5"8"-16"16,11-17-114-16,10 9-21 0,2-14-51 15,3 6-15-15,0-15-5 16,-5 3 4-16,-5-21-1 15,-1-9 3-15,-4-16 9 16,-4-21 7-16,3-15-3 16,6-26 4-16,5-16-6 15,11-31-12-15,7 0-7 16,8-16-5-16,-3 20-7 0,-2 11 14 16,-8 29 6-16,-4 13-2 15,-6 26 2-15,5 4-1 16,-1 9-13-16,3 1-9 15,0 6 2-15,-4-4-7 16,1 8 4-16,-17 8-5 16,4 7 6-16,-14 16-4 15,-4 9 7-15,-11 15-3 16,2-4 4-16,-12 4-3 16,8-9 5-16,-4-11-1 15,9-15 5-15,1-9-3 16,10-10 4-16,-1-19-7 15,7-10 0-15,4-15 454 16,5-12-820-16,4-20 427 16</inkml:trace>
          <inkml:trace contextRef="#ctx0" brushRef="#br0" timeOffset="23394.1766">2335 6089 502 0,'-3'41'253'0,"-3"6"-1"16,4 8-105-16,0-9-74 15,6-7-19-15,2-12-24 0,9-12-2 16,-2-19 0-16,13-25-1 16,3-14-4-16,0-32-259 15,3-6-44-15,6-21-79 16</inkml:trace>
          <inkml:trace contextRef="#ctx0" brushRef="#br0" timeOffset="23660.7457">2697 5442 541 0,'-18'18'298'15,"-5"21"-5"-15,-4 21-98 16,-2 11-95-16,1 17-13 16,10-8-36-16,5 9-14 15,7-11-11-15,9 6-8 16,5-16-8-16,2 5-6 15,-4-21 1-15,2-7-2 16,-4-24 4-16,-4-8-1 0,-2-14 5 16,0-22-1-16,1-9 2 15,2-20-1-15,3-10-2 16,-3-16-2-16,1 17-2 16,-4 4 1-16,-4 26 2 15,-1 13-2-15,4 21 0 16,5 17-1-16,6 6-3 15,13 8-2-15,6-2 3 0,16-2-28 16,4-14-74-16,6-15-257 16,-4-9 34-16</inkml:trace>
          <inkml:trace contextRef="#ctx0" brushRef="#br0" timeOffset="24133.7928">2895 5901 573 0,'-28'31'246'16,"-3"11"27"-16,-4 22-104 15,10-1-62-15,9 5-6 16,16-13-32-16,8-8-17 16,12-24-28-16,11-18 1 15,3-13 5-15,6-26-1 16,1-12 4-16,3-11-6 16,-10 2-8-16,-5-8-10 15,-10 18-1-15,-6 7-6 16,-10 17-3-16,-6 18-4 15,-5 19 2-15,-5 15-3 0,-1 6 4 16,2 10 2-16,7-6 3 16,7-2-5-16,8-15 1 15,11-13-2-15,5-17 3 16,14-22-1-16,1-14 5 16,14-19-1-16,-3-8 3 15,11-17-4-15,-4 5 1 0,1-22-2 16,-13 10 0-16,-7 4-22 15,-19 21 2-15,-14 19-9 16,-20 39 2-16,-18 28-2 16,-3 18 22-16,-12 24 0 15,4-2 10-15,2 12-2 16,12-12 6-16,4 12-3 16,8-10 1-16,9 8-3 15,5-6 0-15,9 3-3 16,3-13 1-16,11 3 0 15,0-16 3-15,10-16-344 16,-7-19 117-16</inkml:trace>
          <inkml:trace contextRef="#ctx0" brushRef="#br0" timeOffset="24822.7128">3758 6029 993 0,'-2'-8'311'0,"12"-3"59"0,14-5-258 16,5-2-68-16,15 0-14 16,3 4-14-16,10-1-2 15,-5 7-31-15,-8 1-361 16,-22 4 118-16</inkml:trace>
        </inkml:traceGroup>
        <inkml:traceGroup>
          <inkml:annotationXML>
            <emma:emma xmlns:emma="http://www.w3.org/2003/04/emma" version="1.0">
              <emma:interpretation id="{79D096A6-1E66-4C34-875E-CC29C9368A37}" emma:medium="tactile" emma:mode="ink">
                <msink:context xmlns:msink="http://schemas.microsoft.com/ink/2010/main" type="inkWord" rotatedBoundingBox="31230,6257 31403,6220 31789,8028 31616,8065"/>
              </emma:interpretation>
            </emma:emma>
          </inkml:annotationXML>
          <inkml:trace contextRef="#ctx0" brushRef="#br0" timeOffset="27430.8395">5720 4396 953 0,'0'-8'331'0,"2"0"45"16,3 13-263-16,5 18-42 15,-2 6-39-15,3 31-20 16,-1 16-8-16,-2 41-7 16,-8-2 10-16,1 41-7 15,4-6 5-15,5 27-6 32,3-24 7-32,8 23-6 0,5-30 5 0,3 0-3 0,-4-34 6 15,1-13-7-15,-10-40 7 16,-5-24-1-16,-8-30 6 15,-3-27-4-15,-9-22-33 16,-4-23-365-16,-4-4 107 0</inkml:trace>
        </inkml:traceGroup>
      </inkml:traceGroup>
    </inkml:traceGroup>
    <inkml:traceGroup>
      <inkml:annotationXML>
        <emma:emma xmlns:emma="http://www.w3.org/2003/04/emma" version="1.0">
          <emma:interpretation id="{A3C3F956-6481-495A-B0B9-6FD0C2F506BE}" emma:medium="tactile" emma:mode="ink">
            <msink:context xmlns:msink="http://schemas.microsoft.com/ink/2010/main" type="paragraph" rotatedBoundingBox="26489,8350 33581,8083 33636,9531 26544,9798" alignmentLevel="2"/>
          </emma:interpretation>
        </emma:emma>
      </inkml:annotationXML>
      <inkml:traceGroup>
        <inkml:annotationXML>
          <emma:emma xmlns:emma="http://www.w3.org/2003/04/emma" version="1.0">
            <emma:interpretation id="{96B411D3-2A06-463D-B0F5-28348240B02E}" emma:medium="tactile" emma:mode="ink">
              <msink:context xmlns:msink="http://schemas.microsoft.com/ink/2010/main" type="line" rotatedBoundingBox="26489,8350 33581,8083 33636,9531 26544,9798"/>
            </emma:interpretation>
          </emma:emma>
        </inkml:annotationXML>
        <inkml:traceGroup>
          <inkml:annotationXML>
            <emma:emma xmlns:emma="http://www.w3.org/2003/04/emma" version="1.0">
              <emma:interpretation id="{3641564D-CF8C-4644-8FF0-E7F9E7F198C6}" emma:medium="tactile" emma:mode="ink">
                <msink:context xmlns:msink="http://schemas.microsoft.com/ink/2010/main" type="inkWord" rotatedBoundingBox="26449,8842 30142,8269 30275,9125 26582,9698"/>
              </emma:interpretation>
              <emma:one-of disjunction-type="recognition" id="oneOf7">
                <emma:interpretation id="interp11" emma:lang="" emma:confidence="1">
                  <emma:literal/>
                </emma:interpretation>
              </emma:one-of>
            </emma:emma>
          </inkml:annotationXML>
          <inkml:trace contextRef="#ctx0" brushRef="#br0" timeOffset="25557.9037">961 7457 684 0,'-48'18'394'15,"14"-9"-7"-15,14-1-145 16,17-1-154-16,14-2-37 16,10-2-32-16,18-3-39 15,4-3 24-15,15-12-5 16,-1-7 9-16,6-14-3 15,-11-6 6-15,-5-12-4 16,-15 2 4-16,-11-5-3 16,-14 15 1-16,-14 0-2 15,-12 18 3-15,-15 22-9 16,-7 22 2-16,-14 22-4 16,2 16 2-16,-11 27-4 15,13 2 6-15,10 12-7 0,20-15 3 16,18 4-7-16,25-23 5 15,22-13-6-15,3-26 8 16,20-21-4-16,-2-26 10 16,4-22-3-16,-5-12 6 15,-1-23-4-15,-18 1 3 16,-1-1-4-16,-21 11 5 16,-5 12-7-16,-14 29 4 0,0 24-7 15,-12 24 4-15,3 18-6 16,-5 12 8-16,2 16-6 15,0-10 8-15,13-4-9 16,4-20 4-16,14-8-7 16,6-24 9-16,17-14-5 15,-1-14 9-15,10-14-3 16,-4-6 5-16,0-1-5 16,-12 10 2-16,-6 13-7 15,-12 17 2-15,-5 19-5 16,-8 15 4-16,-3 12-2 15,2 2 4-15,-3 2-2 16,3-12 5-16,8-16-6 16,1-15 4-16,10-21-2 15,1-10-3-15,7-16-35 16,-8-7-355-16,-9-7 99 0</inkml:trace>
          <inkml:trace contextRef="#ctx0" brushRef="#br0" timeOffset="25703.5122">1964 6853 1071 0,'-8'-4'320'0,"3"-8"58"16,16 4-288-16,9 6-78 16,2-7-382-16,1-3 109 15</inkml:trace>
          <inkml:trace contextRef="#ctx0" brushRef="#br0" timeOffset="26020.6637">2303 6777 746 0,'-23'38'341'0,"10"15"-8"0,8 5-132 0,4 14-164 15,1-6-2-15,5 11-11 16,4-13-5-16,-1 11-10 15,0-12 1-15,-3 5-8 16,-3-14 6-16,0-9-7 16,-2-17 8-16,4-23 7 15,11-26 8-15,14-26 0 16,7-12 5-16,11-27 5 0,-3 4 1 16,-2-4-4-16,-10 17 1 15,-4 3-4-15,-13 17-8 16,-1 9-11-16,-9 14-2 15,1 5-37-15,-2 14-25 16,-3 2 228-16,-2 5-586 16,-6-6 246-16</inkml:trace>
          <inkml:trace contextRef="#ctx0" brushRef="#br0" timeOffset="26202.3123">2566 7179 697 0,'-9'39'293'0,"5"8"15"15,4-6-179-15,14-4-53 16,6-11-38-16,12-6-14 16,4-15-19-16,6-12-90 15,-8-11-228-15,3-16 36 16</inkml:trace>
          <inkml:trace contextRef="#ctx0" brushRef="#br0" timeOffset="26892.5082">2864 7142 662 0,'-13'8'327'0,"-5"8"-12"0,-3 17-129 16,5 3-125-16,1 3-18 0,7-5-16 16,10-5-10-16,8-11-1 15,11-18 6-15,6-10 5 16,9-14-4-16,3-9 4 16,6-11-5-16,-6 5-8 15,5-3-11-15,-8 13 2 16,-7 5-6-16,-10 16 2 15,-7 14-5-15,-9 12 4 0,-1 11-2 16,-4 4 4-16,2-1-2 16,2-8 4-16,6-3-5 15,3-14 2-15,13-12 1 16,6-13 3-16,12-8 0 16,1-8 3-16,9 0-3 15,-8 7 1-15,-5 4-5 16,-13 10 1-16,-11 13-7 15,-10 14 3-15,-7 11-2 16,-6 2 4-16,5 9-3 16,1-7 7-16,8-11-7 15,6-10 6-15,14-13 0 16,1-11 7-16,7-13-3 16,2-4 8-16,9-7-8 15,-11 3 1-15,4 4-8 16,-7 15 4-16,-9 2-9 0,-14 21 4 15,-4 14-4-15,-8 7 6 16,1 5-5-16,2 2 8 16,5-6-5-16,6-11 5 15,11-14 5-15,5-13 14 16,10-12 0-16,3-11 8 16,8-2-6-16,-5 2-7 15,5 3-14-15,-13 14 2 0,-6 5-10 16,-12 7 5-16,-13 13-3 15,-6 9 5-15,0-1-6 16,-1 5 9-16,9 5-7 16,12-13 4-16,7-8-5 15,8-4 6-15,12-15-3 16,0-12 10-16,5-7-5 16,-1-1 4-16,4-6-6 15,-11 9 2-15,-6 11-8 16,-14 11 4-16,-11 9-6 15,-10 11 7-15,0 9-64 16,2-12-348-16,1-20 102 16</inkml:trace>
        </inkml:traceGroup>
        <inkml:traceGroup>
          <inkml:annotationXML>
            <emma:emma xmlns:emma="http://www.w3.org/2003/04/emma" version="1.0">
              <emma:interpretation id="{2409F47A-ACEB-4551-B95A-B4637B9AABCB}" emma:medium="tactile" emma:mode="ink">
                <msink:context xmlns:msink="http://schemas.microsoft.com/ink/2010/main" type="inkWord" rotatedBoundingBox="30541,8197 32324,8130 32379,9578 30595,9645"/>
              </emma:interpretation>
              <emma:one-of disjunction-type="recognition" id="oneOf8">
                <emma:interpretation id="interp12" emma:lang="" emma:confidence="1">
                  <emma:literal/>
                </emma:interpretation>
              </emma:one-of>
            </emma:emma>
          </inkml:annotationXML>
          <inkml:trace contextRef="#ctx0" brushRef="#br0" timeOffset="29838.0246">5689 7097 1038 0,'-43'34'221'0,"-4"13"100"0,11 0-307 16,5 10-6-16,8-2-2 16,14 2-3-16,10-15-1 15,14 0-3-15,9-15-1 16,4-12 9-16,1-20 8 0,8-11 13 16,1-18 7-16,4-13 7 15,3-5-9-15,4-10 4 16,-9 4-7-1,-4-4 7-15,-10 10-2 0,-16 5 12 16,-13 17-6-16,-19 0-6 16,-8 21-11-16,-9 2-6 15,0 4-12-15,0 9-46 16,11 7-21-16,4 2 277 16,19 4-633-16,18-6 284 15</inkml:trace>
          <inkml:trace contextRef="#ctx0" brushRef="#br0" timeOffset="30367.8519">6269 6302 1026 0,'-51'37'255'0,"-1"12"81"15,-11 26-281-15,8 12-42 16,10 23 0-16,14-4-3 15,6 12-1-15,17-14-5 16,5 0-1 0,1-23-1-16,2-11 0 0,2-28-1 15,5-13 1-15,4-18 3 16,13-12 8-16,4-15-1 0,16-17 3 16,3-7-1-16,5-9-4 15,-12 5-7-15,-3 2-1 16,-16 18 4-16,-8 11 14 15,-16 13 0-15,-7 18-1 16,-7 12 3-16,-4 14-6 16,1 3-13-16,5 2-1 15,14-15 0-15,9-8-3 16,11-15 2-16,15-16 4 16,5-14 1-16,13-17 1 15,2-3 1-15,6-14-1 16,-12 9-3-16,0 5-1 15,-21 18-2-15,-9 11-1 0,-20 25-1 16,-14 19 2 0,-8 14 1-16,-9 17 4 0,4 3 4 15,0-1 4-15,13-17 1 16,6-8 0-16,13-17-4 16,13-17 1-16,9-11-1 15,10-15 1-15,4-7 2 16,5-7-56-16,-5 0-370 15,-5-7 103-15</inkml:trace>
          <inkml:trace contextRef="#ctx0" brushRef="#br0" timeOffset="29522.903">5229 6711 638 0,'3'-47'388'16,"-3"3"-4"-16,-2 11-143 16,1 12-43-16,-2 16-90 0,-10 25-30 15,1 17-49-15,-4 31-17 16,-2 20-18-16,-11 25 5 15,1 8 2-15,-9 18 4 16,0-9-1-16,-4 8 1 16,10-22 1-16,4-12 0 15,11-34-3-15,19-15-4 16,10-27 0-16,26-17 0 16,16-11 0-16,21-8 2 15,2-18 4-15,19-5 1 16,-14 0 5-16,3-9-74 15,-18-10-234-15,-1-9-125 16,-20-14-112-16</inkml:trace>
          <inkml:trace contextRef="#ctx1" brushRef="#br0">5504 7537 0</inkml:trace>
          <inkml:trace contextRef="#ctx1" brushRef="#br0" timeOffset="1951.4495">6672 7257 0,'0'0'31,"20"41"1</inkml:trace>
        </inkml:traceGroup>
        <inkml:traceGroup>
          <inkml:annotationXML>
            <emma:emma xmlns:emma="http://www.w3.org/2003/04/emma" version="1.0">
              <emma:interpretation id="{A53DDFFB-BCAE-4A19-AB25-30A47BE903B4}" emma:medium="tactile" emma:mode="ink">
                <msink:context xmlns:msink="http://schemas.microsoft.com/ink/2010/main" type="inkWord" rotatedBoundingBox="32548,9059 33025,9041 33030,9152 32553,9170"/>
              </emma:interpretation>
              <emma:one-of disjunction-type="recognition" id="oneOf9">
                <emma:interpretation id="interp13" emma:lang="" emma:confidence="0">
                  <emma:literal>_</emma:literal>
                </emma:interpretation>
                <emma:interpretation id="interp14" emma:lang="" emma:confidence="0">
                  <emma:literal>-</emma:literal>
                </emma:interpretation>
                <emma:interpretation id="interp15" emma:lang="" emma:confidence="0">
                  <emma:literal>.</emma:literal>
                </emma:interpretation>
                <emma:interpretation id="interp16" emma:lang="" emma:confidence="0">
                  <emma:literal>~</emma:literal>
                </emma:interpretation>
                <emma:interpretation id="interp17" emma:lang="" emma:confidence="0">
                  <emma:literal>r</emma:literal>
                </emma:interpretation>
              </emma:one-of>
            </emma:emma>
          </inkml:annotationXML>
          <inkml:trace contextRef="#ctx0" brushRef="#br0" timeOffset="31070.0226">6904 7324 1066 0,'-11'3'341'0,"0"-3"63"0,14 0-294 15,20-3-50-15,6-4-29 16,19-7-14-16,12-4-12 16,12-6 2-1,-9 2-1 1,8 1-27-16,-22 5-34 0,-10 13-355 0,-23 6 80 0</inkml:trace>
        </inkml:traceGroup>
        <inkml:traceGroup>
          <inkml:annotationXML>
            <emma:emma xmlns:emma="http://www.w3.org/2003/04/emma" version="1.0">
              <emma:interpretation id="{B43F7186-8164-4793-9DA3-ED18E094402D}" emma:medium="tactile" emma:mode="ink">
                <msink:context xmlns:msink="http://schemas.microsoft.com/ink/2010/main" type="inkWord" rotatedBoundingBox="33546,9405 33631,9402 33632,9421 33547,9424"/>
              </emma:interpretation>
              <emma:one-of disjunction-type="recognition" id="oneOf10">
                <emma:interpretation id="interp18" emma:lang="" emma:confidence="1">
                  <emma:literal/>
                </emma:interpretation>
              </emma:one-of>
            </emma:emma>
          </inkml:annotationXML>
          <inkml:trace contextRef="#ctx1" brushRef="#br0" timeOffset="9974.2149">7961 7578 0,'0'0'0,"0"0"16,0 0-16,0 0 15,0 0-15,0 0 16,0 0-16,0 0 16,0 0-1,0 0-15,0 0 16,-85-4-16</inkml:trace>
        </inkml:traceGroup>
      </inkml:traceGroup>
    </inkml:traceGroup>
    <inkml:traceGroup>
      <inkml:annotationXML>
        <emma:emma xmlns:emma="http://www.w3.org/2003/04/emma" version="1.0">
          <emma:interpretation id="{10662F4E-97C9-4258-BC0B-BCFD3F3F1649}" emma:medium="tactile" emma:mode="ink">
            <msink:context xmlns:msink="http://schemas.microsoft.com/ink/2010/main" type="paragraph" rotatedBoundingBox="29960,9691 33348,9425 33426,10417 30037,10682" alignmentLevel="3"/>
          </emma:interpretation>
        </emma:emma>
      </inkml:annotationXML>
      <inkml:traceGroup>
        <inkml:annotationXML>
          <emma:emma xmlns:emma="http://www.w3.org/2003/04/emma" version="1.0">
            <emma:interpretation id="{3859979E-D8DF-46AB-A8BB-89C46F01516C}" emma:medium="tactile" emma:mode="ink">
              <msink:context xmlns:msink="http://schemas.microsoft.com/ink/2010/main" type="line" rotatedBoundingBox="29960,9691 33348,9425 33426,10417 30037,10682">
                <msink:destinationLink direction="with" ref="{98098B37-C165-420C-88F0-98EA0B2B261D}"/>
              </msink:context>
            </emma:interpretation>
          </emma:emma>
        </inkml:annotationXML>
        <inkml:traceGroup>
          <inkml:annotationXML>
            <emma:emma xmlns:emma="http://www.w3.org/2003/04/emma" version="1.0">
              <emma:interpretation id="{024E4591-246A-4CFB-A95B-024347642BE9}" emma:medium="tactile" emma:mode="ink">
                <msink:context xmlns:msink="http://schemas.microsoft.com/ink/2010/main" type="inkWord" rotatedBoundingBox="29960,9691 33348,9425 33426,10417 30037,10682"/>
              </emma:interpretation>
              <emma:one-of disjunction-type="recognition" id="oneOf11">
                <emma:interpretation id="interp19" emma:lang="" emma:confidence="0">
                  <emma:literal>erkenn</emma:literal>
                </emma:interpretation>
                <emma:interpretation id="interp20" emma:lang="" emma:confidence="0">
                  <emma:literal>einkam</emma:literal>
                </emma:interpretation>
                <emma:interpretation id="interp21" emma:lang="" emma:confidence="0">
                  <emma:literal>erkenne</emma:literal>
                </emma:interpretation>
                <emma:interpretation id="interp22" emma:lang="" emma:confidence="0">
                  <emma:literal>erkunde</emma:literal>
                </emma:interpretation>
                <emma:interpretation id="interp23" emma:lang="" emma:confidence="0">
                  <emma:literal>einkamen</emma:literal>
                </emma:interpretation>
              </emma:one-of>
            </emma:emma>
          </inkml:annotationXML>
          <inkml:trace contextRef="#ctx0" brushRef="#br0" timeOffset="31938.433">4390 8654 728 0,'-22'37'334'0,"12"0"-14"0,18 1-139 15,13-27-143-15,16-8 2 16,9-12-3-16,17-32 20 15,-3-12 3-15,8-16 12 16,-11 0-6-16,-4-4 2 16,-22 26-16-16,-11 0-4 15,-20 4-15-15,-13 9-7 16,-12 18-13-16,-12 15-7 16,-7 15-4-16,-6 28-1 15,6 9-3-15,0 9 2 16,14-5 2-16,10 21-2 15,15-11-2-15,13 5 0 16,10-20-2-16,15-6 0 16,6-28 0-16,16-21 5 0,0-16 0 15,16-31 2-15,-12-8 3 16,4-11 0-16,-16 12-2 16,-6 4 0-16,-20 28-2 15,-10 14-3-15,-14 17-4 16,-10 14 0-16,-2 10 0 15,-1 4 0-15,5 22 2 0,4-7 2 16,12-7 0-16,11-9-4 16,12-31 1-16,19-31 4 15,8-12 3-15,15-16 2 16,-5-2 3-16,6 17 0 16,-16 8-1-16,-3 12-4 15,-23 9-2-15,-6 20-2 16,-17 10-2-16,-11 11 1 15,-4 1 1-15,-1 10 3 16,-1-9 1-16,6-4 1 16,6-11-3-16,9-9 2 15,5-13 1-15,3-12-41 16,1-5-44-16,-14-17-358 16,-5-14 62-16</inkml:trace>
          <inkml:trace contextRef="#ctx0" brushRef="#br0" timeOffset="32236.2166">5561 7939 1250 0,'-22'9'339'0,"7"3"84"0,12 5-365 16,13 0-19-16,9-3-26 16,17-2-67-16,7-6-29 15,13-12-340-15,-1-9 43 0</inkml:trace>
          <inkml:trace contextRef="#ctx0" brushRef="#br0" timeOffset="32381.1081">5952 7731 657 0,'2'-13'433'0,"-5"16"-58"0,-10 15-146 0,-7 32-100 0,-1 7-85 0,-5 29-19 0,2 8-6 0,1 21 7 15,7-19 0-15,-2 6 1 16,7-27-9-16,-2-5-6 15,5-28-7-15,8-5 2 16,4-16-2-16,13-10 3 16,9-15 3-16,14-21 3 15,4-10-2-15,19-17-1 0,1-15-2 16,12-32-4-16,-11 7-2 16,-5-12 2-1,-17 10-2-15,-5 11 1 0,-24 36 0 16,-4 16-14-16,-8 23-34 15,-7 18-381-15,-20 11 101 16</inkml:trace>
          <inkml:trace contextRef="#ctx0" brushRef="#br0" timeOffset="32602.1862">6046 8333 869 0,'-3'53'304'0,"0"-17"41"16,8-5-242-16,13-4-33 15,7-2-40-15,11-4-9 16,6-7-12-16,4-6-39 16,-6-14 52-16,14-14-372 15,-7-12 99-15</inkml:trace>
          <inkml:trace contextRef="#ctx0" brushRef="#br0" timeOffset="33357.7703">6460 8261 955 0,'-21'0'330'0,"-12"17"40"15,1 8-261-15,1 10-32 16,7-1-36-16,4 6-2 16,11-12-7-16,10-1-4 15,9-6-8-15,14-13-3 0,7-14-6 16,16-7 4-16,5-8 1 16,10-7-1-16,-6 2-2 15,1 0-4-15,-11 10-3 16,-9-3-1-16,-14 1-1 15,-15 16-1-15,-11 6-2 16,-14 7 0-16,-2 13-1 16,-7 7 4-16,5-7 6 0,5 4 5 15,9-9-1-15,12-4 0 16,10-8-4 0,17-9-1-16,5-11-2 15,14-3 1-15,-1-9 1 0,7 1 1 16,-17 3-3-16,-1-2 0 15,-15 5-2-15,-9 4 0 16,-15 6-2-16,-2 13-3 16,-7 4-2-16,-3 14 1 15,-2 3 0-15,4-3-1 16,7-6 2-16,3 1-2 16,6-13-1-16,17-5 1 15,3-6 3-15,8-7 2 16,3-3 1-16,5-1 3 15,-3-1-1-15,0 1-1 0,-10 0-1 16,-6 0 2-16,-11 0-3 16,-9 16-3-16,-6 4-2 15,-6 10-1-15,1 0 0 16,5 8-2-16,1-6 3 16,12-4-1-16,5-8-2 15,12-3 3-15,6-10 1 16,14-9 2-16,-2-2 3 15,14-15 0-15,-11 1 0 0,4 2-1 16,-16 7 1-16,-10 7-4 16,-21 20-2-16,-12 19-1 15,-7 11 2-15,-11 6 0 16,4 2 2-16,7-3 3 16,7-15 0-16,4-4-1 15,13-7-2-15,14-8 5 16,2-7 0-16,5-5 1 15,-4-8 3-15,1-6 0 16,-12 3-5-16,-5-3 2 16,-6 9 0-16,-3 0-4 15,0 19-3-15,-7 7-1 16,0 12-2-16,0 4 1 16,2 1 2-16,-2-1-42 15,6-5-54-15,8-1-371 0,5-10 59 16</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5:06.7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098B37-C165-420C-88F0-98EA0B2B261D}" emma:medium="tactile" emma:mode="ink">
          <msink:context xmlns:msink="http://schemas.microsoft.com/ink/2010/main" type="inkDrawing" rotatedBoundingBox="30205,10973 33427,10646 33435,10732 30213,11059" semanticType="underline" shapeName="Other">
            <msink:sourceLink direction="with" ref="{3859979E-D8DF-46AB-A8BB-89C46F01516C}"/>
          </msink:context>
        </emma:interpretation>
      </emma:emma>
    </inkml:annotationXML>
    <inkml:trace contextRef="#ctx0" brushRef="#br0">4 375 992 0,'-34'3'362'15,"20"3"30"-15,30-1-249 16,26-5-101 0,44-6-14-16,24-6-21 0,43-7 3 15,7-9 5-15,48 1 1 0,-12-2-2 32,43-2-5-32,-21 8-2 0,29 4 0 0,-33 4-1 15,18-1 1-15,-42 9-1 16,16-1 0-16,-36-1 14 15,4-8-49-15,-41-1-40 16,-2-19-346-16,-40-31 53 16</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5:22.888"/>
    </inkml:context>
    <inkml:brush xml:id="br0">
      <inkml:brushProperty name="width" value="0.09333" units="cm"/>
      <inkml:brushProperty name="height" value="0.09333" units="cm"/>
      <inkml:brushProperty name="fitToCurve" value="1"/>
    </inkml:brush>
  </inkml:definitions>
  <inkml:trace contextRef="#ctx0" brushRef="#br0">9322 1245 1398 0,'-73'-115'378'0,"-28"39"-299"15,1-4-49-15,-19-12-8 0,1 11-10 16,9 9-6-16,-43 1-17 16,-9 8 2-1,-12 3 0-15,-19 5-4 16,-27 7-3-16,36 6-2 16,-33-6 1-16,6 7 2 15,-29-8 4-15,17 9 7 16,-46-1 3-16,27 4 10 15,-48 3 5-15,28 10 4 0,-41 3 3 16,31 8-1 0,-47 6-9-16,38 9-4 0,-40 3-5 15,36 3-2-15,-25 10 0 16,34 1-1-16,-23 10 2 16,34 5 0-16,-23 20 4 15,42 6 0-15,-26 26-1 16,34 6 0-16,-8 36 0 15,33-1-6-15,-19 32 1 16,45-10-1-16,12 16 2 16,31-15-1-16,9 26 2 15,36-30-1-15,13 18 1 16,15-16-2-16,10 30-1 16,24-19-3-16,8 20 1 15,17 4 1-15,18 26 0 16,10-14 2-16,21 32 5 15,14-10 0-15,27 20 0 0,17-23 0 16,38 7 2-16,17-36-5 16,46 6-3-16,2-42-2 15,49 7 0-15,-9-36-2 16,45-3 1-16,-20-31 3 16,52-4 0-16,-29-28 1 0,51-9 1 15,-25-20-2-15,52-7 2 16,-36-22-1-16,54-7 1 15,-41-12-2-15,44-3 2 16,-52 0-1-16,44-8 4 16,-50-1 1-16,38-12 2 15,-48-10 1-15,42-23 4 16,-55-2-2-16,29-25 10 16,-52 3 4-16,12-8 9 15,-46 2 0-15,8-23 11 16,-50 4-8-16,9-17-2 15,-37-4-9-15,-8-32-5 16,-30 4-13-16,-2-37-10 16,-26-4-8-16,1-47-4 15,-25 10-1-15,-19-7 4 16,-26 23 4-16,-45-16 7 0,-39 50-2 16,-49-11-25-16,-29 16-15 15,-80-9-4 1,-7 42-2-16,-83 1 3 0,-3 34 23 15,-94 6 3-15,5 38-8 16,-122 11-346-16,3 13 102 16</inkml:trace>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8:05.6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54CA8D-DE11-4CCF-8E08-40A26F113B2B}" emma:medium="tactile" emma:mode="ink">
          <msink:context xmlns:msink="http://schemas.microsoft.com/ink/2010/main" type="inkDrawing" rotatedBoundingBox="3330,6457 23289,6378 23291,6761 3332,6840" shapeName="Other"/>
        </emma:interpretation>
      </emma:emma>
    </inkml:annotationXML>
    <inkml:trace contextRef="#ctx0" brushRef="#br0">-11 87 1187 0,'-11'10'267'16,"4"1"96"-16,15 1-351 0,12 1-43 15,11-7-10-15,16 2-14 16,5-8 13-16,11-3 2 15,-3 1 28-15,11 4 3 16,-6 1 17-16,15 7-2 16,-6-2 9-16,12 0-3 15,2 0 7-15,17-1-5 16,-6-2 2-16,29 0-8 16,-3-4 1-16,26-4-7 15,-12 0 3-15,30-2-9 16,-18 0 7-16,29-2-7 15,-21 6 6-15,26 4-9 16,-26-1 8-16,26 3-6 16,-26 3 7-16,26 6-6 15,-25-2 8-15,25 9-6 0,-26 0 6 16,34 1-5-16,-24-5 6 16,24-3-6-16,-10-7 5 15,28-7-6-15,-25-5 5 16,32 5-6-16,-17-2 7 15,18 2-6-15,-23 2 5 16,25 1-4-16,-19-1 5 16,21 1-7-16,-22 4 6 15,32-3-5-15,-87 0 2 16,2 1 0-16,175 4-2 16,-25 4 5-16,25 0-4 15,-130-5 5 1,0 0-2-16,133 5-3 15,-24-1 8-15,32-9-4 16,-97-3 12 15,-1 0-1-31,155-7-7 0,2-5-4 16,-2-5 2-16,0 6-6 16,-163-2 3-16,25 6-4 15,-35 3 5-15,25 4-6 16,-31-7 7-16,25-3-6 15,-28-1 5-15,32 3-2 16,-29-7 8-16,26 7-3 16,-30 3 7-16,22 0-6 0,-27 2 1 15,26-2-7-15,-25 2 4 16,28-3-7-16,-31-1 6 16,31-3-5-16,-26 2 3 15,18-5-5-15,-23 0 7 16,26-3-7-16,-35 2 5 15,23-6-5-15,-27 2 6 16,10 5-7-16,-29 8 7 16,16 5-6-16,-29 7 7 0,16 1-7 15,-25 2 7-15,22-2-7 16,-20-3 7-16,17-2-6 16,-19 0 4-16,27-6-5 15,-20-5 7-15,14-5-7 16,-17-2 5-16,10-3-4 15,-30 4 6-15,5 1-8 16,-28 5 7-16,-5 1-6 16,-25 6 7-16,-6-1-9 15,-25 2 22-15,-5 0 16 16,-18 2 12-16,-3-2 12 16,-6 1 7-16,-2-1-19 15,-5-1-9-15,-2-3-82 16,-2-12 144-16,-21-8-526 15,-39-5 157-15</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8:14.7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AE4C4E-164D-4E06-B5DD-0D9B28055CFA}" emma:medium="tactile" emma:mode="ink">
          <msink:context xmlns:msink="http://schemas.microsoft.com/ink/2010/main" type="inkDrawing" rotatedBoundingBox="20474,3822 23542,1689 24907,3651 21839,5785" hotPoints="24267,2900 23411,4896 21245,5062 22102,3066" semanticType="enclosure" shapeName="Ellipse"/>
        </emma:interpretation>
      </emma:emma>
    </inkml:annotationXML>
    <inkml:trace contextRef="#ctx0" brushRef="#br0">149 1565 1063 0,'-63'149'539'16,"15"-1"-533"-16,22 6-6 15,14-3 3-15,40-7-3 16,19-69 3 0,31 1-1-16,13-19 4 15,33-5-2 1,-4-18 2 0,22-10-4-16,-16-9 4 15,22-2-6-15,-17-5 7 0,23-8 7 0,-11-11 6 16,35-25-3-16,-11-16 7 0,26-29-6 15,-9-7-9-15,28-53-5 16,-22-18 2-16,11-26 1 16,-23 0 3-16,4-40 3 0,-46 34 3 15,-20 1 6-15,-42 26 2 16,-27-2 13-16,-45 48 7 16,-43 5 6-16,-25 10-7 15,-59 0-9-15,-15-13-16 16,-56 9-7-16,-3 25-5 15,-32 57 10-15,19-12 6 16,-43 39 18-16,46 33 8 0,-21 11 11 16,33-20-9-16,-9 66-6 15,43 17-20-15,-37 12-6 16,22 34-26-16,-41 78-231 16,11-1-244-16</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9:20.6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1B89CB-13AD-4F4D-9579-5054ECEDE071}" emma:medium="tactile" emma:mode="ink">
          <msink:context xmlns:msink="http://schemas.microsoft.com/ink/2010/main" type="writingRegion" rotatedBoundingBox="6620,8294 22484,7124 23307,18274 7443,19445"/>
        </emma:interpretation>
      </emma:emma>
    </inkml:annotationXML>
    <inkml:traceGroup>
      <inkml:annotationXML>
        <emma:emma xmlns:emma="http://www.w3.org/2003/04/emma" version="1.0">
          <emma:interpretation id="{BFEFCDA0-F665-4DDB-A992-C252A5BDF69D}" emma:medium="tactile" emma:mode="ink">
            <msink:context xmlns:msink="http://schemas.microsoft.com/ink/2010/main" type="paragraph" rotatedBoundingBox="10600,8227 18247,7392 18402,8812 10755,9646" alignmentLevel="4"/>
          </emma:interpretation>
        </emma:emma>
      </inkml:annotationXML>
      <inkml:traceGroup>
        <inkml:annotationXML>
          <emma:emma xmlns:emma="http://www.w3.org/2003/04/emma" version="1.0">
            <emma:interpretation id="{E36EA0FA-6473-4864-AE02-4EB1658F74F1}" emma:medium="tactile" emma:mode="ink">
              <msink:context xmlns:msink="http://schemas.microsoft.com/ink/2010/main" type="line" rotatedBoundingBox="10600,8227 18247,7392 18402,8812 10755,9646"/>
            </emma:interpretation>
          </emma:emma>
        </inkml:annotationXML>
        <inkml:traceGroup>
          <inkml:annotationXML>
            <emma:emma xmlns:emma="http://www.w3.org/2003/04/emma" version="1.0">
              <emma:interpretation id="{1C760B46-B0DE-4844-8EFA-AC2484120A84}" emma:medium="tactile" emma:mode="ink">
                <msink:context xmlns:msink="http://schemas.microsoft.com/ink/2010/main" type="inkWord" rotatedBoundingBox="10625,8460 13010,8200 13114,9158 10730,9418">
                  <msink:destinationLink direction="with" ref="{F018EF9E-3ECA-4055-9FC1-3B3B500CC4A8}"/>
                </msink:context>
              </emma:interpretation>
              <emma:one-of disjunction-type="recognition" id="oneOf0">
                <emma:interpretation id="interp0" emma:lang="" emma:confidence="1">
                  <emma:literal/>
                </emma:interpretation>
              </emma:one-of>
            </emma:emma>
          </inkml:annotationXML>
          <inkml:trace contextRef="#ctx0" brushRef="#br0">2203 1173 1247 0,'-7'3'276'0,"-15"23"107"16,-1 20-361-16,-8 22-17 16,2 2-2-16,6 9 1 15,10-12 4-15,12 2-3 16,9-15-1-16,0 4-2 15,0-16 2-15,-6-3-2 16,-9-16-8-16,-11-7-33 16,-8-16-13-16,-8-9-51 15,0-16-60-15,-8-23-72 16,10-8 12 0,-6-17 19-16,6-6 134 0,6-10 121 15,8 14 100-15,8 2 57 0,17 16 5 16,17 7-75-16,12 14-58 15,30-3-15-15,11 4-37 16,26-6-12-16,6 12-8 16,14 10-2-16,-17 10-4 15,-1 13 0-15,-30 14-1 0,-14 6-1 16,-25 0-1 0,-15 9-3-16,-21 2 0 0,-14 14 14 15,-11-5 10-15,-17 14 32 16,-7-6 16-16,-24 2 20 15,0-12-12-15,-9-5-3 16,5-17-32-16,-2-7-5 16,22-13-80-16,4-18-411 15,14-20 120-15</inkml:trace>
          <inkml:trace contextRef="#ctx0" brushRef="#br0" timeOffset="-596.6542">1750 1335 852 0,'-19'46'353'0,"-17"-4"23"15,-4-6-160-15,1 4-156 16,14-6-10-16,9-1 1 16,15-1-26-16,2 5-13 15,4-4-12-15,-2 4 82 16,-4-3-480-16,-3-8 180 16</inkml:trace>
          <inkml:trace contextRef="#ctx0" brushRef="#br0" timeOffset="-821.2552">336 1386 870 0,'-8'-28'259'0,"5"-6"87"0,12-2-236 15,16-4 9-15,9 2-14 16,14-4-3-16,6 7-29 16,12 2-9-16,1 9-26 15,11 11-11-15,-4 10-15 16,9 11-3-16,-10 10-8 15,7 9 2-15,-24 1-1 16,-1 7 0-16,-25-5-3 0,-19 8 1 16,-27-2 2-1,-13 6 2-15,-18-3 3 0,-10 8 4 16,3-11-1-16,-1-2 0 16,8-6-3-16,11-12-3 15,15-5-3-15,12 4-2 16,10-5 0-16,12-1-2 15,5 6 2-15,5-2 1 16,1-3 1-16,7 6 0 16,-2-3 1-16,5 3-2 15,-1 3 2-15,-1 7-3 16,-3 0 2-16,-1 5-1 16,-9 0-1-16,-7 1 0 15,-9-4 0-15,-13 3 0 16,-9-5 1-16,-19 5 4 15,-9-7 8-15,-18 2 22 0,-3-5 11 16,-8-3 17-16,6-8 0 16,2-4-3-16,16-1-24 15,7-10-8 1,12-3-20-16,12 3 0 0,12 3-21 16,9 2-69-16,8 9-44 15,18-11-382-15,14-6 41 16</inkml:trace>
          <inkml:trace contextRef="#ctx0" brushRef="#br0" timeOffset="-1419.8372">667 1371 680 0,'0'0'334'0,"-3"6"6"15,1 1-147-15,-3 11-70 0,2 6-48 16,-9 15-13-16,3 5-28 16,-1 19-14-16,2-3-17 15,1 5 1-15,6-13-2 16,-1-2 0-16,2-16-1 16,-1 0 2-16,1-11 0 0,-4 0 2 15,6-7-15-15,-5-13-282 16,-4-17-85-16,-3-6-81 15</inkml:trace>
        </inkml:traceGroup>
        <inkml:traceGroup>
          <inkml:annotationXML>
            <emma:emma xmlns:emma="http://www.w3.org/2003/04/emma" version="1.0">
              <emma:interpretation id="{2AF0BDEE-F336-4746-B60A-EF96054D751A}" emma:medium="tactile" emma:mode="ink">
                <msink:context xmlns:msink="http://schemas.microsoft.com/ink/2010/main" type="inkWord" rotatedBoundingBox="13734,8157 14967,8023 15092,9173 13860,9307"/>
              </emma:interpretation>
              <emma:one-of disjunction-type="recognition" id="oneOf1">
                <emma:interpretation id="interp1" emma:lang="" emma:confidence="1">
                  <emma:literal/>
                </emma:interpretation>
              </emma:one-of>
            </emma:emma>
          </inkml:annotationXML>
          <inkml:trace contextRef="#ctx0" brushRef="#br0" timeOffset="5539.7101">4637 709 542 0,'9'-5'458'0,"-19"5"-114"16,-11 23 10-16,-5 19-323 0,-15 18-3 15,1 2-3-15,-3 16 8 16,13-13 2-16,7 1 9 15,15-12-2-15,8-1-1 16,10-17-10-16,6-2-9 16,5-15-10-16,8-6-2 15,2-9-38-15,1-12-5 16,1-9-378-16,7-9 86 16</inkml:trace>
          <inkml:trace contextRef="#ctx0" brushRef="#br0" timeOffset="5690.3063">4684 1170 981 0,'-26'34'316'0,"7"13"63"16,-4 8-278-16,1 10-21 15,4-2-41-15,10 2-10 0,6-13-12 16,20-13 13-16,26-10-416 16,14-21 148-16</inkml:trace>
          <inkml:trace contextRef="#ctx0" brushRef="#br0" timeOffset="5111.4864">3599 893 829 0,'-24'-22'322'0,"11"5"52"16,11 0-232-16,17 4-17 16,11-6-56-16,15 3-22 15,4 3-34-15,13 5-7 16,-11 6-2-16,2 7 1 15,-18 8-2-15,-12 6-1 16,-19 2 0-16,-19 10 3 16,-17 7-2-16,-16 4 3 15,-3-2 2-15,-7 4-1 16,12-8-3-16,8-7-2 16,16-8 1-16,15-2-3 15,19-6 3-15,13-3-2 0,13 2 3 16,13 2-4-16,0-1 4 15,5 8-4-15,-10 5 0 16,-1 10-2-16,-19 0 1 16,-4 6-2-16,-15-3 0 15,-6 0 1-15,-7-10-2 16,-9-5 4-16,-4-3 4 0,-12-6 22 16,-4-6 7-16,-10 1 28 15,4 3 4-15,-4-11 2 16,10 4-22-16,5-2-7 15,13 2-24-15,8-1-68 16,13 3-53-16,23 2-359 16,4-9 41-16</inkml:trace>
          <inkml:trace contextRef="#ctx0" brushRef="#br0" timeOffset="5278.4254">4015 1642 1130 0,'-31'45'276'0,"-13"1"101"16,10 2-337-16,5 6 3 15,9-12-40-15,14-16-373 0,19-10 112 16</inkml:trace>
        </inkml:traceGroup>
        <inkml:traceGroup>
          <inkml:annotationXML>
            <emma:emma xmlns:emma="http://www.w3.org/2003/04/emma" version="1.0">
              <emma:interpretation id="{AC7CABDE-BA7F-4174-949A-1A1011E86437}" emma:medium="tactile" emma:mode="ink">
                <msink:context xmlns:msink="http://schemas.microsoft.com/ink/2010/main" type="inkWord" rotatedBoundingBox="15423,7700 18247,7392 18399,8788 15575,9096">
                  <msink:destinationLink direction="to" ref="{DFBD4EBC-A813-4F76-A097-F2068D1746D9}"/>
                </msink:context>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11435.8155">7752 635 632 0,'26'-25'407'0,"-5"4"-27"16,-7 5-67-16,-12 5-131 15,-20 16-37-15,-13 16-51 16,-22 29-24-16,-9 10-49 15,-16 23-16-15,12-1-5 0,6 11 0 16,19-22-1-16,10 7 0 16,22-18 0-16,4-6-1 15,11-20 1-15,19-8 3 16,9-17 0-16,17-15 5 16,9-7 5-1,9-5-35-15,-17-3-44 0,-2-10-385 16,-26 5 78-16</inkml:trace>
          <inkml:trace contextRef="#ctx0" brushRef="#br0" timeOffset="11630.2931">7281 839 957 0,'-40'10'404'15,"20"-5"7"-15,19 1-207 16,20 5-138-16,22-6-12 0,17-3-23 15,33-7-3 1,9-1-5-16,22-6-7 0,-7-1-9 16,-8 4-44-16,-31 9-51 15,-22-2-352-15,-48 7 56 16</inkml:trace>
          <inkml:trace contextRef="#ctx0" brushRef="#br0" timeOffset="11911.0713">7236 1050 1055 0,'11'-8'314'0,"13"-5"79"15,20-2-277-15,26-4-25 16,6 1-20-16,15 3 2 16,-2 10-24-16,0 9-35 15,-17 9 279-15,-19 3-732 16,-22-2 322-16</inkml:trace>
          <inkml:trace contextRef="#ctx0" brushRef="#br0" timeOffset="6238.8818">5489 857 951 0,'-10'-13'320'0,"-9"24"43"16,-6 23-250-16,-10 18-58 16,-6 10-32-16,-4 16 1 15,11 1-10-15,5 10-2 16,9-9-6-16,9-2 3 15,14-18-6-15,0-7 3 16,9-28-2-16,5-19 15 0,3-11 1 16,4-29 5-16,7-16-4 15,6-28 1-15,4-8-14 16,3-24-3-16,-9 9-3 16,-7-1 1-16,-17 19-2 15,-12 15-3-15,-12 29 0 16,-10 25-4-16,-5 23 0 0,2 24-1 15,7 6 3-15,4 6 2 16,17-6 2-16,13-7-1 16,11-10 1-16,11-11 1 15,3-14 2-15,3-10 0 16,-5-7 2-16,-2-12-1 16,-12 3 0-16,-2 3-2 15,-8 6 0-15,-7 6-7 16,-7 20 1-16,-10 18-3 15,-5 9 3-15,-1 11-1 16,5 9 7-16,3 4 0 16,11-12-21-16,8 1-19 15,5-17-362-15,2-6 92 16</inkml:trace>
          <inkml:trace contextRef="#ctx0" brushRef="#br0" timeOffset="9003.6424">5163 544 1008 0,'0'-31'298'0,"15"-6"75"16,19 9-298-16,24-1 16 15,7 3-34-15,24 2-3 16,-1 7-14-16,6 11-2 16,-18 14-17-16,-5 10-9 15,-29 11-11-15,-17 18 0 16,-28 3 1-16,-23 9 5 15,-17 1 1-15,-13 5 13 16,-3-13 5-16,3-5 5 16,15-20-4-16,9-7 0 15,17-12-10-15,13-7-5 16,12-2-7-16,10 1 2 16,7 3-2-16,7 2 1 15,3 8-4-15,9 6 0 16,-2 6-2-16,6 7 0 0,-3-1 1 15,0 8 0-15,-5-2-2 16,-8-1 0-16,-13-2-2 16,-9 5-1-16,-14-4 0 15,-16 4 2-15,-3 0 3 16,-15 5 14-16,-2-2 11 16,-21 4 20-16,6-9 8 0,-20 0 12 15,4-6-9-15,-3-5-8 16,18-11-19-16,5-2-8 15,19-12-14-15,8-2-1 16,19-9-24-16,8-5-86 16,10-11-51-16,22-9-374 15,8-6 20-15</inkml:trace>
          <inkml:trace contextRef="#ctx0" brushRef="#br0" timeOffset="8504.0441">5562 601 918 0,'-10'-4'331'0,"4"4"22"15,2 8-236-15,0 27-72 16,-5 12-29-16,-7 26-3 16,-6 11 0-16,-9 34 0 15,0 1-5-15,-5 22-2 16,10-10-2-16,4 1 0 15,7-35-1-15,-1-16 1 0,11-37-1 16,0-18 1-16,3-21 0 16,7-20-5-16,3-17-12 15,-3-17 17-15,-2-19-377 16,7-30 119-16</inkml:trace>
          <inkml:trace contextRef="#ctx0" brushRef="#br0" timeOffset="6525.645">5836 1217 665 0,'29'-5'312'16,"5"3"9"-16,-3 6-176 16,-2 5-40-16,-9 1-60 15,-2 6-18-15,-12 4-20 16,-3 1 12-16,-4-5 8 0,-3-3 22 16,-2-5 16-16,1-9 15 15,0-11-16-15,9-9-2 16,-1-3-24-16,6-12-14 15,6-1-17-15,1 3 0 16,-4 8-5-16,-3 6-1 16,-5 14-3-16,0 7 1 15,1 8-30-15,12-6 375 16,13 0-758-16,17-5 351 16</inkml:trace>
          <inkml:trace contextRef="#ctx0" brushRef="#br0" timeOffset="9611.3727">6206 897 1036 0,'-7'-11'311'16,"4"8"72"-16,1 14-300 15,-6 17-7-15,-3 11-40 16,-5 21-7-16,-4 6-15 15,-1 15-2-15,10-5-8 16,4 1 4-16,7-16-30 16,0-7 42-16,7-27-419 0,1-14 125 15</inkml:trace>
          <inkml:trace contextRef="#ctx0" brushRef="#br0" timeOffset="6841.3326">6482 990 1081 0,'-47'24'284'15,"-5"12"86"-15,-5 13-288 0,10-6-37 16,6 6-7 0,22-10-7-16,14-5-9 0,15-11-11 15,16-15-3-15,14-15 2 16,20-22-2-16,5-8 2 15,10-15-3-15,-6 0-2 16,-5-15-2-16,-17 11-1 16,-3-12 11-16,-17 12 16 15,-7 3 25-15,-11 19 9 0,-7 16 10 16,-5 20-14-16,-10 12-14 16,-2 15-29-16,4 14-5 15,1-1-12-15,8 3 5 16,14-4-3-16,14 3 7 15,8-12-13-15,13-1-114 16,3-9-360-16,-1-4 71 16</inkml:trace>
          <inkml:trace contextRef="#ctx0" brushRef="#br0" timeOffset="10380.8975">6645 270 544 0,'4'-25'339'15,"4"3"-19"-15,-2 1-89 16,-1 8-78-16,2 4-30 0,-9 5-46 15,2 13-15-15,2-1-28 16,-12 18-3-16,-3 18-13 16,-2 28 12-16,-9 9 2 15,-10 37-1-15,3-9-5 16,2 16-3-16,1-17-16 31,2 3 0-31,12-30-4 0,2 1 2 0,4-28-3 0,3-12 2 16,4-14-2-16,2-12 2 15,1-10-1 1,1-9 5-16,2-5-10 0,5-13-54 16,-2-5-29-16,3-5-339 15,-3 2 46-15</inkml:trace>
          <inkml:trace contextRef="#ctx0" brushRef="#br0" timeOffset="10896.7403">6962 276 1058 0,'-10'-6'281'0,"3"2"106"16,7 4-305-16,2 0 4 16,1 2-25-16,4 6-13 15,-2 10-28-15,-4 23-8 16,-4 20-11-16,-13 49 1 15,-13 15 2-15,-17 28 2 16,1-9-2-16,-1 1 1 16,12-43-2-16,8-11 0 0,15-38-1 15,14-17-26-15,7-28-33 16,18-28-356-16,7-15 83 16</inkml:trace>
          <inkml:trace contextRef="#ctx0" brushRef="#br0" timeOffset="11147.0676">7053 1181 1246 0,'-12'10'344'16,"1"-7"99"-16,3 5-352 15,1-4-35-15,7-8-87 16,12-5-291-16,-1-11-121 16,0-3-125-16</inkml:trace>
        </inkml:traceGroup>
      </inkml:traceGroup>
    </inkml:traceGroup>
    <inkml:traceGroup>
      <inkml:annotationXML>
        <emma:emma xmlns:emma="http://www.w3.org/2003/04/emma" version="1.0">
          <emma:interpretation id="{D3FA404F-DF70-4588-84C9-37890B791C83}" emma:medium="tactile" emma:mode="ink">
            <msink:context xmlns:msink="http://schemas.microsoft.com/ink/2010/main" type="paragraph" rotatedBoundingBox="11319,13010 11692,10377 12383,10475 12010,13108" alignmentLevel="5"/>
          </emma:interpretation>
        </emma:emma>
      </inkml:annotationXML>
      <inkml:traceGroup>
        <inkml:annotationXML>
          <emma:emma xmlns:emma="http://www.w3.org/2003/04/emma" version="1.0">
            <emma:interpretation id="{A48A8AAA-0890-4335-8438-300053138919}" emma:medium="tactile" emma:mode="ink">
              <msink:context xmlns:msink="http://schemas.microsoft.com/ink/2010/main" type="line" rotatedBoundingBox="11319,13010 11692,10377 12383,10475 12010,13108"/>
            </emma:interpretation>
          </emma:emma>
        </inkml:annotationXML>
        <inkml:traceGroup>
          <inkml:annotationXML>
            <emma:emma xmlns:emma="http://www.w3.org/2003/04/emma" version="1.0">
              <emma:interpretation id="{9447853B-4C9A-4756-A68A-4EC7A2046467}" emma:medium="tactile" emma:mode="ink">
                <msink:context xmlns:msink="http://schemas.microsoft.com/ink/2010/main" type="inkWord" rotatedBoundingBox="11319,13010 11692,10377 12383,10475 12010,13108"/>
              </emma:interpretation>
              <emma:one-of disjunction-type="recognition" id="oneOf3">
                <emma:interpretation id="interp7" emma:lang="" emma:confidence="0">
                  <emma:literal>Es</emma:literal>
                </emma:interpretation>
                <emma:interpretation id="interp8" emma:lang="" emma:confidence="0">
                  <emma:literal>(5</emma:literal>
                </emma:interpretation>
                <emma:interpretation id="interp9" emma:lang="" emma:confidence="0">
                  <emma:literal>eis</emma:literal>
                </emma:interpretation>
                <emma:interpretation id="interp10" emma:lang="" emma:confidence="0">
                  <emma:literal>is</emma:literal>
                </emma:interpretation>
                <emma:interpretation id="interp11" emma:lang="" emma:confidence="0">
                  <emma:literal>+55</emma:literal>
                </emma:interpretation>
              </emma:one-of>
            </emma:emma>
          </inkml:annotationXML>
          <inkml:trace contextRef="#ctx0" brushRef="#br0" timeOffset="223096.7254">1320 3627 489 0,'-21'20'437'0,"7"-3"-89"0,2 13 4 15,8-3-251-15,5-2-3 16,7-8-25-16,7-5 2 16,4-15-7-16,20-23 17 15,7-17-12-15,17-28-4 16,5-12-15-16,12-22-14 15,-9 11-25-15,-9 0-6 16,-17 24-3-16,-11 16 0 16,-19 25-1-16,-7 18-6 15,-8 21 0-15,-7 24-1 16,1 16 0-16,-2 34 0 16,1 6 3-16,7 18 2 0,3-10-1 15,7 7 7-15,3-27-22 16,18-5-467-16,6-36 155 15</inkml:trace>
          <inkml:trace contextRef="#ctx0" brushRef="#br0" timeOffset="223087.7494">1431 3570 767 0,'-8'-1'161'16,"0"1"83"-1,3 8-229-15,1-3 1 0,4 1-2 16,0 2 1-16,-3-4-8 16,6-6 8-16,1 5-50 15,-1-9-213-15,-1 1 62 16</inkml:trace>
          <inkml:trace contextRef="#ctx0" brushRef="#br0" timeOffset="222119.7939">1539 3921 814 0,'-6'-10'311'0,"3"2"48"16,-1 3-188-16,1 3-61 16,3 1-17-16,3 6-9 15,1 3-32-15,2 18-4 16,1 6-20-16,-2 22-2 16,-4 19-1-16,-7 39-2 0,-4-2-8 15,-3 28-3-15,-2-10-6 16,-1-5-1-16,3-30-1 15,0-6 0-15,2-28 0 16,1-11-12-16,7-17-38 16,5-11-35-16,1-20-359 0,8-12 71 15</inkml:trace>
          <inkml:trace contextRef="#ctx0" brushRef="#br0" timeOffset="222529.2505">1187 5152 501 0,'-14'26'430'0,"1"5"-78"15,5-7-26-15,8 8-214 16,-2-6-35-16,12 8 4 15,-2-6-17-15,0 14 6 16,2-3-11-16,1 8-3 0,-9-5-15 16,1 7-11-1,2-13-14-15,-5-1-6 0,0-14-3 16,2-4-2-16,6-9 2 16,-2-8 2-16,9-8 3 15,11-10 8-15,9-10 6 16,11-8 8-16,4-4 3 15,8-18 4-15,-6 1-6 16,2-11-7-16,-7-2-11 0,2-10-5 16,-7 11-2-16,0-16-59 15,-10 9-63-15,2-8-393 16,-24-4 54 0</inkml:trace>
        </inkml:traceGroup>
      </inkml:traceGroup>
    </inkml:traceGroup>
    <inkml:traceGroup>
      <inkml:annotationXML>
        <emma:emma xmlns:emma="http://www.w3.org/2003/04/emma" version="1.0">
          <emma:interpretation id="{6B3FE330-3673-47C8-AA5E-A508C7937940}" emma:medium="tactile" emma:mode="ink">
            <msink:context xmlns:msink="http://schemas.microsoft.com/ink/2010/main" type="paragraph" rotatedBoundingBox="8888,13297 20360,12384 20472,13792 9000,14705" alignmentLevel="3"/>
          </emma:interpretation>
        </emma:emma>
      </inkml:annotationXML>
      <inkml:traceGroup>
        <inkml:annotationXML>
          <emma:emma xmlns:emma="http://www.w3.org/2003/04/emma" version="1.0">
            <emma:interpretation id="{8873C7B9-7DC0-46BD-BE9B-EB5165180331}" emma:medium="tactile" emma:mode="ink">
              <msink:context xmlns:msink="http://schemas.microsoft.com/ink/2010/main" type="line" rotatedBoundingBox="8888,13297 20360,12384 20472,13792 9000,14705"/>
            </emma:interpretation>
          </emma:emma>
        </inkml:annotationXML>
        <inkml:traceGroup>
          <inkml:annotationXML>
            <emma:emma xmlns:emma="http://www.w3.org/2003/04/emma" version="1.0">
              <emma:interpretation id="{E23F54D4-F488-4782-97B7-94B0DC04B3D5}" emma:medium="tactile" emma:mode="ink">
                <msink:context xmlns:msink="http://schemas.microsoft.com/ink/2010/main" type="inkWord" rotatedBoundingBox="8893,13365 13440,13003 13547,14343 9000,14705"/>
              </emma:interpretation>
              <emma:one-of disjunction-type="recognition" id="oneOf4">
                <emma:interpretation id="interp12" emma:lang="" emma:confidence="1">
                  <emma:literal/>
                </emma:interpretation>
              </emma:one-of>
            </emma:emma>
          </inkml:annotationXML>
          <inkml:trace contextRef="#ctx0" brushRef="#br0" timeOffset="224749.0838">-1258 6122 512 0,'-13'6'454'0,"1"14"-115"15,-2 20 3 1,-3 15-295-16,-4 23-18 0,-1 3 4 15,5 12-10-15,9-14 0 16,10 1-15-16,9-19 4 16,10-7-7-16,4-23 20 15,7-15 17-15,2-16 27 16,16-28 0-16,10-12 9 16,17-23-17-16,-4-6-18 0,1-13-18 15,-9 10-2-15,-5-5-8 16,-18 16 7-16,-9 5-12 15,-9 23 5-15,-13 12-16 16,-9 20-6-16,-16 14-100 16,1 13 463-16,9 4-826 15,4 8 342-15</inkml:trace>
          <inkml:trace contextRef="#ctx0" brushRef="#br0" timeOffset="225221.3987">-705 6761 407 0,'13'44'366'16,"4"-25"-26"-16,8-3-49 16,-3-14-56-16,11-15-27 15,-1-18-83-15,11-18-28 16,-6-9-26-16,0-12-11 0,-13 10-11 16,-14 7-2-16,-20 20 10 15,-14 15-12-15,-12 17-10 16,-9 20-22-16,3 14-4 15,1 12-14-15,14 2 8 16,12 5-10-16,18-5 9 16,18-5-9-16,12-16 10 15,20-8-9-15,7-10 12 0,22-14-9 16,-3-9 9-16,7 4-9 16,-15-1 8-16,-4 6-9 15,-25 3 9-15,-13 9-10 16,-13 2 9-16,-9-1-9 15,-5-4 11-15,1-3 5 16,-3-6 22-16,3-9-4 16,0-8 13-16,-3-8-11 15,-1-4-5-15,-4-12-20 16,2 3 2-16,-6-5-10 16,0 5 8-16,2-3-10 15,-2 12 9-15,2 2-10 16,10 9-13-16,12 3-73 0,6 6-23 15,20-1-65 1,2 1-5-16,12-1-227 0,-4-8-28 16,4-9-31-16</inkml:trace>
          <inkml:trace contextRef="#ctx0" brushRef="#br0" timeOffset="225910.4775">368 6044 663 0,'7'-21'421'16,"-7"3"-16"-16,-5 13-149 15,-8 20-68-15,0 14-86 16,-5 18-38-16,0 8-39 15,-1 16-21-15,4-1 5 0,4 5-13 16,6-7 11-16,10 2-12 16,6-7 12-16,7-3-10 15,0-11 12-15,3-9-12 16,-5-12 12-16,-3-15-8 16,-3-10 11-16,-2-18 5 15,-3-4 17-15,-5-17-5 16,-5-3 9-16,-6-6-9 15,-4 4-4-15,-6-2-16 16,3 13 7-16,2 6-14 16,5 13 6-1,6 7-12-15,3 12 9 0,12 5-14 16,6 5 12-16,12-1-10 16,6-8 11-16,14-5-9 15,3-6 12-15,1-13-9 16,-7-4 10-16,2-7-9 0,-11-2 10 15,-5-3-11-15,-9 2 10 16,-7 2-10-16,-10 10 12 16,-12 9-8-16,-6 13 9 15,-13 23-12-15,4 9 10 16,-3 13-13-16,7 4 8 16,7 6-9-16,14-13 9 15,9 0-10-15,6-16 10 0,17-15-9 16,6-16 11-1,16-19-7-15,4-14 11 0,11-12-9 16,-14-1 9-16,2-7-12 16,-18 7 11-16,-5 3-11 15,-17 10 12-15,-6 9 0 16,-12 12 12-16,-12 21-11 16,-6 8 9-16,0 16-10 15,-2 6-1-15,2 9-12 16,11-5 11-16,11 2-11 15,7-13 10-15,13-9-6 16,2-13 10-16,9-12-8 16,-8-9 9-16,4-12-8 15,-14 2 9-15,6-6-69 16,-14-1-38-16,-3-9-78 16,-6-1 1-16,-1-15-351 15,-10-2 104-15</inkml:trace>
          <inkml:trace contextRef="#ctx0" brushRef="#br0" timeOffset="226339.2547">1189 6041 1046 0,'-14'-38'359'16,"2"8"80"-16,-1 13-276 16,10 3-32-16,-7 7-36 15,9 2-38-15,4 5-31 16,5 5-39-16,0-2-41 0,12 4 404 16,7-1-811-16,6-4 369 15</inkml:trace>
          <inkml:trace contextRef="#ctx0" brushRef="#br0" timeOffset="227089.5476">1501 5781 1083 0,'-13'-1'316'0,"-7"10"70"16,2 16-304-16,-4 23-14 15,-6 12-19-15,4 21-5 16,1-3 10-16,5 8-6 16,8-14-1-16,14 2-14 15,5-22-7-15,17-3-17 16,0-15 1-16,13-12-9 0,-2-15 12 16,6-9-9-16,-6-9 12 15,3-12-10-15,-7-1 10 16,-4-7-12-16,-8 2 8 15,-5 3-4-15,-6 8 21 16,-8 8-8-16,-4 12 11 16,-8 16-12-16,1 6 2 0,1 10-22 15,8-1 7-15,9-1-10 16,16-11 13-16,20-9-1 16,5-11 11-16,15-11-8 15,0-9 10-15,10-9-14 16,-14-1 3-16,-1-5-11 15,-13 5 7-15,-8 8-10 16,-16 10 10-16,-8 4-13 16,-7 9 9-16,-7 11-9 15,-1 1 9-15,0 7-10 16,5-1 13-16,3-1-10 16,7-6 9-16,11-6-9 15,6-7 13-15,10-7-11 16,6-1 11-16,3-2-11 15,-7-1 10-15,-5 5-12 16,-11 7 9-16,-6 9-10 16,-9 5 8-16,-1 10-9 0,-4 1 10 15,0 10-11-15,0-3 12 16,0-1-9-16,2-3 9 16,6-1-9-16,0-10 9 15,2 4-9-15,3-1 9 16,2 5-11-16,-4 7 12 15,6 9-11-15,-1-3 10 0,2 6-10 16,-3-4 11-16,-5-2-12 16,-7-13 10-16,-11 3-10 15,-8-11 11-15,-13-4-9 16,-4-6 11-16,-12-1-8 16,1-9 10-16,-6-9-4 15,7-4 11-15,1-15-8 16,8-5 8-16,3-18-11 15,12 4 4-15,2-7-12 16,8 8 7-16,11 3-10 16,3 19 10-16,12 0-10 15,5 8 9-15,15 0-9 16,-1 1 11-16,18-11-10 16,-6 2 10-16,6-8-9 15,-10-2 10-15,0-6-9 16,-15 2 10-16,-5-9 3 0,-10 10 15 15,-16 2-8-15,-8 11 11 16,-15 5-12-16,-11 14-3 16,-13 14-15-16,-1 2 7 15,-5 21-13-15,12 5 11 16,7 8-9-16,13-6 10 16,14 7-12-16,14-17 10 15,19-2-26-15,9-11-35 16,20 1-307-16,-1-10-178 0,2-9-85 15</inkml:trace>
        </inkml:traceGroup>
        <inkml:traceGroup>
          <inkml:annotationXML>
            <emma:emma xmlns:emma="http://www.w3.org/2003/04/emma" version="1.0">
              <emma:interpretation id="{EEB44D07-30DB-4EA4-8303-2473423ECCFE}" emma:medium="tactile" emma:mode="ink">
                <msink:context xmlns:msink="http://schemas.microsoft.com/ink/2010/main" type="inkWord" rotatedBoundingBox="14185,12875 20360,12384 20467,13719 14291,14210"/>
              </emma:interpretation>
              <emma:one-of disjunction-type="recognition" id="oneOf5">
                <emma:interpretation id="interp13" emma:lang="" emma:confidence="0">
                  <emma:literal>Eierkennen)</emma:literal>
                </emma:interpretation>
                <emma:interpretation id="interp14" emma:lang="" emma:confidence="0">
                  <emma:literal>Eierkiemen)</emma:literal>
                </emma:interpretation>
                <emma:interpretation id="interp15" emma:lang="" emma:confidence="0">
                  <emma:literal>Eiurkeimen)</emma:literal>
                </emma:interpretation>
                <emma:interpretation id="interp16" emma:lang="" emma:confidence="0">
                  <emma:literal>Eierkeimen)</emma:literal>
                </emma:interpretation>
                <emma:interpretation id="interp17" emma:lang="" emma:confidence="0">
                  <emma:literal>Eierkummen)</emma:literal>
                </emma:interpretation>
              </emma:one-of>
            </emma:emma>
          </inkml:annotationXML>
          <inkml:trace contextRef="#ctx0" brushRef="#br0" timeOffset="232830.2245">4624 6321 1079 0,'-4'8'305'0,"5"-4"86"16,20-8-274-16,13-2-39 15,23-7-11-15,8-2-17 16,18-3-13-16,-4 4-23 16,2 3-65-16,-17 6 443 0,-9-5-820 15,-23 7 363-15</inkml:trace>
          <inkml:trace contextRef="#ctx0" brushRef="#br0" timeOffset="232233.0426">4762 5840 996 0,'-3'-10'330'0,"0"10"57"16,-2 14-253-16,-5 11-64 15,-3 15-14-15,-3 11-25 0,0 17-9 16,3-12-9-16,5 6-7 16,-2-13-1-16,5-5-2 15,3-20 1 1,-1 2-2-16,2-12 6 0,2-9-40 15,4-6-33-15,0-16-348 16,8-4 65-16</inkml:trace>
          <inkml:trace contextRef="#ctx0" brushRef="#br0" timeOffset="232661.1608">4662 5822 1152 0,'3'5'270'0,"3"9"113"15,11 4-327-15,14 0-6 0,12-4 1 16,22-4 1 0,16-13-15-16,18-8-6 0,-6-6-13 15,2-2-7-15,-23-1-6 16,-11 3-31-16,-27 2-40 16,-11 10-358-16,-26 5 74 15</inkml:trace>
          <inkml:trace contextRef="#ctx0" brushRef="#br0" timeOffset="232669.1393">4798 5994 1138 0,'-13'8'330'0,"10"-8"81"16,11 3-322-16,16-5-6 15,10-3-24-15,12-1-16 16,2-2-9-16,7 0-4 15,-9 5-21-15,-6 6-32 16,-12 5-40-16,-13 8 136 16,-17 2-519-16,-14-2 181 15</inkml:trace>
          <inkml:trace contextRef="#ctx0" brushRef="#br0" timeOffset="233265.4708">5335 6096 1041 0,'-23'24'308'0,"5"2"94"15,0 2-275-15,4-1-38 16,4-6-15-16,10 2-12 15,5-8-32-15,13-7-9 16,6-3-11-16,15-12 1 16,5-7 1-16,13-9 0 15,-5-6-2-15,6-14-1 16,-8 8-6-16,-3 1 0 0,-14 6-2 16,-7 14-5 30,-13 20-1-46,-9 9 2 0,-5 9 2 0,-4 5 3 0,-1-6 7 0,1-4 9 0,3-4 2 16,9-7 5-16,5-14 9 16,16 2 3-16,6-5-8 0,12-16-3 15,-4-9-8-15,3 8-11 16,-14-3-4-16,-5 10-5 16,-13 15 0-16,1 19-2 15,-12 6 0-15,3 10-1 16,-3 1 4-16,-4-3 1 15,-1-11 2-15,6-6 4 16,0-16-13-16,4-10-104 16,4-14 445-16,9-19-820 15,1-3 314-15</inkml:trace>
          <inkml:trace contextRef="#ctx0" brushRef="#br0" timeOffset="233407.173">6105 5604 1302 0,'-13'-8'390'0,"7"7"81"0,4 1-369 16,5 0-40-16,-1 1-35 15,13 9-12 1,3-7-50-16,6-3 226 16,8 8-663-16,9-1 253 0</inkml:trace>
          <inkml:trace contextRef="#ctx0" brushRef="#br0" timeOffset="233707.6812">6404 5572 1042 0,'-20'37'311'0,"-4"4"89"16,-5 14-258-16,4 5-40 0,3 6 3 16,9-9-33-16,9 8-15 15,11-13-29-15,9 1-11 16,5-15-10-16,10-12 5 15,5-17 5-15,11-18 8 16,0-16 2-16,11-17-1 16,-6-6-6-16,0-17-6 15,-10 6-9-15,7-7 0 16,-17 11 5-16,1 1 2 16,-9 20 0-16,-4 10-3 15,-16 14-6-15,-4 15-18 16,-8 9-46-16,-5 6 290 15,2 6-726-15,-2 3 299 0</inkml:trace>
          <inkml:trace contextRef="#ctx0" brushRef="#br0" timeOffset="234934.8554">6629 5976 864 0,'2'32'362'15,"-2"-6"49"-15,8-10-187 0,3-6-67 16,2-2-34-1,2-5-18-15,6-6-47 0,8 0-19 16,0-5-59-16,10-5-62 16,-3-3-24-16,0-2-32 15,-10-2-15-15,1 6-43 16,-9 4 11-16,-2-1 9 16,-3 1 34-16,-3 5 100 15,-7 2 102-15,-1-2 103 16,-4 5 32-16,-8 5 21 15,-3 1-79-15,-9 6-12 16,-3 10-44-16,-1 8-2 16,7-4-19-16,4-1-9 15,12 1-17-15,11-16 3 16,15-10-12-16,14-16-1 16,12-4-1-16,16-14-2 15,-4 4-10-15,6-8-7 0,-12 14-1 16,-1 5-3-16,-19 9-1 15,-12 10-5-15,-15 13 1 16,-5 8-1-16,-12 3 2 16,-4 9 2-16,5-4 3 15,6-5 1-15,0-8 0 16,12-9 3-16,6-15 1 0,12-12 2 16,3-2-2-16,17-11 0 15,-2 1-2-15,12 4-27 16,-11 7-5-16,-1 8-1 15,-17 8-3-15,-7 10-1 16,-13 6 24-16,-6 7 5 16,-3-2 5-16,0 2 13 15,3-5 8-15,5-3 16 16,5-8 7-16,15-9 0 16,6-6-8-16,10-6-8 15,-1-2-15-15,4-2-9 16,-13 7-2-16,-3 1-2 15,-11 9-2-15,-7 6-2 16,-7 9 1-16,-1 6-2 16,-8 4 2-16,1 4 1 15,-1-2 2-15,0-5-1 0,8-4 2 16,9-9-1-16,-1-6 2 16,16-9-2-16,7-1 2 15,5-4-1-15,4-1-4 16,7 2-30-16,-12 3-14 15,-2 4-22-15,-14 8-2 16,-6 2 4-16,-10 3 27 16,-3 2 16-16,-2-1 21 15,2-3 2-15,3-4 3 16,3-1 5-16,4-4 0 0,3-6 2 16,0 0 0-16,-2-4-4 15,-5-1-3-15,-7 1-1 16,-6 4 0-16,-8 7-2 15,-6 9 0-15,-2 7 0 16,0 3-1-16,2 10-4 16,6-4 10-16,9 2 5 15,4-5 3-15,13 2 7 16,9-11 4-16,10-4-8 16,9-8-3-16,6-1 0 15,-1-4-15-15,3-3-28 16,-12 2-11-16,-7-1-1 15,-10 3-2-15,-10 4 5 16,-13 5 27-16,1 5 34 0,-9 4 9 16,2 6 11-16,6-2 7 15,1-2 4-15,2-1-19 16,15-4-6-16,7-6-11 16,9-4-3-16,5-8-4 15,12-6-2-15,-2 2-15 16,6-2-49-16,-9 7-15 15,-6 1-16-15,-12 9 10 0,-10 1 9 16,-13 6 50 0,-4 4 28-16,-1 1 20 0,0 2-2 15,3-5 8-15,7-3 13 16,3-5-11-16,10-5-3 16,0-5-8-16,9 1 3 15,-3-3-58-15,8 1-91 16,7 1-354-16,11 7 44 15</inkml:trace>
          <inkml:trace contextRef="#ctx0" brushRef="#br0" timeOffset="235493.334">9824 5048 690 0,'23'2'420'0,"-2"9"-49"16,8 13-78-16,-3 10-219 0,4 17-1 15,0 5-17-15,-2 17 7 16,-5 2-4-16,1 11 4 16,-6-10-1-16,-12 10 2 15,-2-10-10-15,-11 9-1 16,-9-6-7-16,-25 17-2 16,-15-15-10-16,-34 10-4 15,-15-10-8-15,-22 0-26 16,6-23-103-16,-20-2-409 15,29-26 82-15</inkml:trace>
          <inkml:trace contextRef="#ctx0" brushRef="#br0" timeOffset="229155.0773">4376 5634 682 0,'-5'-13'395'15,"-3"3"1"-15,-6 8-143 16,-14 15-107-16,-9 10-68 16,-20 24-10-16,-3 13-58 15,-10 21 13-15,9 3-9 0,4 12 18 16,26-10-8 0,8 0 13-16,17-16-20 0,12-2 7 15,9-19-17-15,17-2 6 16,11-15-8-16,20-8-34 15,2-11-59-15,19-6-354 16,-19-7 59-16</inkml:trace>
        </inkml:traceGroup>
      </inkml:traceGroup>
    </inkml:traceGroup>
    <inkml:traceGroup>
      <inkml:annotationXML>
        <emma:emma xmlns:emma="http://www.w3.org/2003/04/emma" version="1.0">
          <emma:interpretation id="{4C24D8EB-6733-4971-B64F-4ADB7523C7D9}" emma:medium="tactile" emma:mode="ink">
            <msink:context xmlns:msink="http://schemas.microsoft.com/ink/2010/main" type="paragraph" rotatedBoundingBox="8182,14366 22617,13136 22705,14158 8269,15388" alignmentLevel="2"/>
          </emma:interpretation>
        </emma:emma>
      </inkml:annotationXML>
      <inkml:traceGroup>
        <inkml:annotationXML>
          <emma:emma xmlns:emma="http://www.w3.org/2003/04/emma" version="1.0">
            <emma:interpretation id="{BBF7AD56-1DC0-4D6D-875A-B0D4055DF4D5}" emma:medium="tactile" emma:mode="ink">
              <msink:context xmlns:msink="http://schemas.microsoft.com/ink/2010/main" type="line" rotatedBoundingBox="16893,13583 22629,13167 22695,14072 16959,14488"/>
            </emma:interpretation>
          </emma:emma>
        </inkml:annotationXML>
        <inkml:traceGroup>
          <inkml:annotationXML>
            <emma:emma xmlns:emma="http://www.w3.org/2003/04/emma" version="1.0">
              <emma:interpretation id="{52A72226-F969-4152-B0BF-656F604E88B4}" emma:medium="tactile" emma:mode="ink">
                <msink:context xmlns:msink="http://schemas.microsoft.com/ink/2010/main" type="inkWord" rotatedBoundingBox="16909,13809 19533,13619 19582,14298 16959,14488"/>
              </emma:interpretation>
              <emma:one-of disjunction-type="recognition" id="oneOf6">
                <emma:interpretation id="interp18" emma:lang="" emma:confidence="0">
                  <emma:literal>Gewinn</emma:literal>
                </emma:interpretation>
                <emma:interpretation id="interp19" emma:lang="" emma:confidence="0">
                  <emma:literal>bewein</emma:literal>
                </emma:interpretation>
                <emma:interpretation id="interp20" emma:lang="" emma:confidence="0">
                  <emma:literal>Gelwie</emma:literal>
                </emma:interpretation>
                <emma:interpretation id="interp21" emma:lang="" emma:confidence="0">
                  <emma:literal>Geweihe</emma:literal>
                </emma:interpretation>
                <emma:interpretation id="interp22" emma:lang="" emma:confidence="0">
                  <emma:literal>Genen</emma:literal>
                </emma:interpretation>
              </emma:one-of>
            </emma:emma>
          </inkml:annotationXML>
          <inkml:trace contextRef="#ctx0" brushRef="#br0" timeOffset="259048.1994">6997 6638 875 0,'4'-41'300'0,"0"-6"65"16,-2 16-226-16,-7 0-25 15,-3 7-29-15,-11 5-9 16,-7 9-33-16,-16 8-15 16,-4 12-17-16,-9 21-6 15,8 14-7-15,0 18 3 16,11 9 2-16,5 4 2 15,17-10 3-15,4 1 2 16,7-17-2-16,17-4-1 16,6-12 2-16,12-12 3 15,6-15 2-15,9-14 6 16,-2-10 0-16,9-14-3 16,-12-3 9-16,-5-12 18 15,-11 6-2-15,-10-9-3 0,-16 10 0 16,-8 10-19-16,-8 14-21 15,-10 19-4-15,0 7 1 16,-2 20-1-16,11-4 4 16,5 6-2-16,14-12 1 15,16 5 1-15,11-16 4 16,18-4 2-16,8-9 4 0,10-5 0 16,-5-9 0-16,2-10-3 15,-19 1-2-15,-7 2-3 16,-23 6-3-16,-10 8-9 15,-17 21-2-15,-11 17 1 16,-4 4 2 0,0 19 1-16,5-3 9 0,7 4 0 15,16-10-6-15,14-1-73 16,6-17-33-16,15-12-358 16,10-14 38-16</inkml:trace>
          <inkml:trace contextRef="#ctx0" brushRef="#br0" timeOffset="260075.1176">7554 6581 953 0,'-29'13'300'0,"6"3"58"16,3 8-241-16,11 2-71 16,9 3-4-16,11-3-16 15,12-6-3-15,3-9 5 16,6-11 18-16,-1-8 3 15,3-11-1-15,-6-6-2 16,-4-2-11-16,-5 2-23 0,-9-2-7 16,-12 7-2-1,-11 9-7-15,-6 11-1 0,-17 16 0 16,-3 13 1-16,-6 15 0 16,6 3 3-16,0 10-1 15,16-13 0-15,6 0-1 16,15-14 1-16,8-4 2 15,14-13 7-15,16-11 10 16,9-10 0-16,15-10 3 16,5-10 0-16,13-14-5 15,-12 0-9-15,1-15 0 16,-17 4-1-16,-11 3-1 16,-21 14-2-16,-7 10-5 15,-13 18-3-15,-14 16 0 16,0 11-1-16,-7 15-2 15,1 9 6-15,-1 10 0 16,12-6 2-16,2-3 3 0,14-12 2 16,7-4 4-16,4-15 10 15,13-5 12-15,4-3 2 16,1-13 4-16,1-10-3 16,9-6-10-16,-8-10-11 15,-1-7-5-15,-7 5-3 16,-9 1-1-16,-14 7 2 15,-11 15-1-15,-9 7-4 16,-4 14-3-16,3 11 1 0,3 15-2 16,6-3-2-16,10 5 3 15,9-5 2-15,6-7-1 16,1-16 4-16,12 2 3 16,0-7 3-16,4-13 0 15,-2-4 2-15,7-12-2 16,-7-8 0-16,-1-9-4 15,-9 6 0-15,-8-2-2 16,-14 12-2-16,-6 2 0 16,-9 11-1-16,-4 7-1 15,-2 9 1-15,-1 8-1 16,7 6 0-16,2 5-19 16,12 5-24-16,7-2-50 15,7-4-24-15,12-4-35 0,4-5 8 16,7-12-39-16,-1-6 32 15,1-3 20-15,-8-4 53 16,-5-1 72-16,-9 7 84 16,-9 2 44-16,-2 4 9 15,1 10-4-15,1 2-52 16,2 4-1-16,5 11-17 16,10-1 9-16,0-3-10 15,7-6-5-15,9-9-18 0,16-12-7 16,1-2-11-16,13-15-5 15,-2-3 0-15,4-2-3 16,-17-1 0-16,-9 2-1 16,-19 9-2-16,-13 5-6 15,-15 10 2-15,-4 4-2 16,-2 6-1-16,1 1-1 16,6 3 5-16,1 1 0 15,6-1 1-15,1 0 6 16,1-4-32-16,0-7-60 15,3-5-353-15,-11-13 63 16</inkml:trace>
          <inkml:trace contextRef="#ctx0" brushRef="#br0" timeOffset="260567.0378">9086 6394 757 0,'-21'-19'446'0,"7"7"-29"15,4 3-108-15,8 7-208 16,7 5-15-16,7 4-70 15,10 12-433-15,3 2 120 16</inkml:trace>
        </inkml:traceGroup>
        <inkml:traceGroup>
          <inkml:annotationXML>
            <emma:emma xmlns:emma="http://www.w3.org/2003/04/emma" version="1.0">
              <emma:interpretation id="{41E6C527-E9D8-4964-88BE-1FDDE834405E}" emma:medium="tactile" emma:mode="ink">
                <msink:context xmlns:msink="http://schemas.microsoft.com/ink/2010/main" type="inkWord" rotatedBoundingBox="20248,13339 22629,13167 22689,13999 20308,14172"/>
              </emma:interpretation>
              <emma:one-of disjunction-type="recognition" id="oneOf7">
                <emma:interpretation id="interp23" emma:lang="" emma:confidence="0">
                  <emma:literal>linken</emma:literal>
                </emma:interpretation>
                <emma:interpretation id="interp24" emma:lang="" emma:confidence="0">
                  <emma:literal>anken</emma:literal>
                </emma:interpretation>
                <emma:interpretation id="interp25" emma:lang="" emma:confidence="0">
                  <emma:literal>ankern</emma:literal>
                </emma:interpretation>
                <emma:interpretation id="interp26" emma:lang="" emma:confidence="0">
                  <emma:literal>enku</emma:literal>
                </emma:interpretation>
                <emma:interpretation id="interp27" emma:lang="" emma:confidence="0">
                  <emma:literal>einkam</emma:literal>
                </emma:interpretation>
              </emma:one-of>
            </emma:emma>
          </inkml:annotationXML>
          <inkml:trace contextRef="#ctx0" brushRef="#br0" timeOffset="261963.6951">10045 6811 821 0,'-19'5'368'0,"9"-8"26"16,11-1-190-16,12-5-100 15,5-4-36-15,11 1-21 16,4-5-35-16,6-6-3 16,-5 2-4-16,0-5-1 15,-13-5-1-15,-13-6-2 0,-13 4-3 16,-14-1-7-16,-9 5-2 15,-7 5-1-15,-1 9 4 16,-3 10 0-16,3 10 6 16,5 11-2-16,7 9-2 15,8 7-4-15,6-1 4 16,20 6 1-16,11-4 5 16,13-4 3-16,10-6 3 15,30-11 0-15,1-12 2 16,18-12 0-16,-4-11-2 0,5-8-1 15,-24 3 0 1,-9-1-1-16,-27 10-2 0,-11 6-4 16,-18 10-4-16,-13 11 1 15,-12 8 1-15,-2 10 3 16,-1 5 10-16,0 1 9 16,10 1 0-16,15-9 6 15,11-10 0-15,18-5 2 16,6-8-5-16,12-7-1 15,1-2-4-15,3-10-4 16,-7-3-5-16,2-12-2 16,-9-1 0-16,-11 0-3 15,-12 11-1-15,-9 9-4 16,-12 12-2-16,-10 10-3 0,-1 8 0 16,1 6 0-16,6-1 3 15,7 5 1-15,7-7 5 16,9-1 2-16,3-8 3 15,7-10 3-15,0-10-4 16,9-11-76-16,4-5-187 16,-3-13-180-16,-10 2-81 15</inkml:trace>
          <inkml:trace contextRef="#ctx0" brushRef="#br0" timeOffset="262047.4721">11176 5943 995 0,'4'-22'330'0,"3"2"48"15,-5 14-287-15,-1 14-35 16,-4 13-42-16,1 19-15 16,4 12-4-16,0 13 4 15,2 0 2-15,5 10 2 16,2-12 0-16,0-1-1 15,1-11 0-15,-1-7 0 16,0-16 1-16,-4-5 1 16,-1-15 1-16,2-3 0 15,-1-5 11-15,-7 0 33 0,1-2 12 16,-1-1 16-16,0-1 7 16,7 0-3-16,6-5-31 15,11-8-9-15,9-4-14 16,15-12 1 15,3-4 0-31,10-7 17 0,-7 5 0 0,-2-3-3 0,-17 8-7 0,-5 8-8 16,-19 10-24-16,-9 11-14 15,-14 15-4-15,-7 11-52 16,-4 6-42-16,-6 14-71 16,5-1 21-16,9 7-353 15,4-3 101-15</inkml:trace>
          <inkml:trace contextRef="#ctx0" brushRef="#br0" timeOffset="262676.0365">11492 6496 487 0,'5'5'404'0,"6"5"-99"16,0 5-47-16,6 6-194 16,-3 0-52-16,7 1-1 15,-4-5-3-15,10-4 2 16,-3-10-10-16,6-8-212 15,-4-8-100-15,-2-10-48 16,-8-3-154-16,-5-8 492 16,-7 4 338-16,-6-5 11 0,-3 10-24 15,-3 3-62-15,0 8-91 16,-2 6-19-16,-1 9-57 16,0 6-2-16,1 6-14 15,0 3-11-15,7 4-13 16,6-1-4-16,7-1-13 15,13-4-2-15,4-5-3 0,14-8 2 16,1-4-2-16,7-5 1 16,-6-5-3-1,1-2-1-15,-15 2 11 0,0-1 14 16,-12 7 5-16,-9 2 0 16,-8 9-1-16,0 4-13 15,-3 3-14-15,-1 4-4 16,4 1 3-16,4 2 3 15,7-2 2-15,4-3 2 16,7-3 0-16,11-4-2 16,7-6-3-16,9-5 5 15,-5 2-37-15,-1-7-91 16,-5 2-359-16,-12 0 56 16</inkml:trace>
        </inkml:traceGroup>
      </inkml:traceGroup>
      <inkml:traceGroup>
        <inkml:annotationXML>
          <emma:emma xmlns:emma="http://www.w3.org/2003/04/emma" version="1.0">
            <emma:interpretation id="{722FE735-37CF-43A1-9077-E975A2F091FC}" emma:medium="tactile" emma:mode="ink">
              <msink:context xmlns:msink="http://schemas.microsoft.com/ink/2010/main" type="line" rotatedBoundingBox="8182,14366 14978,13787 15066,14809 8269,15388"/>
            </emma:interpretation>
          </emma:emma>
        </inkml:annotationXML>
        <inkml:traceGroup>
          <inkml:annotationXML>
            <emma:emma xmlns:emma="http://www.w3.org/2003/04/emma" version="1.0">
              <emma:interpretation id="{068A882B-CE3C-44D5-B75A-D91F8F2476BE}" emma:medium="tactile" emma:mode="ink">
                <msink:context xmlns:msink="http://schemas.microsoft.com/ink/2010/main" type="inkWord" rotatedBoundingBox="8192,14489 11408,14214 11485,15114 8269,15388"/>
              </emma:interpretation>
              <emma:one-of disjunction-type="recognition" id="oneOf8">
                <emma:interpretation id="interp28" emma:lang="" emma:confidence="1">
                  <emma:literal/>
                </emma:interpretation>
              </emma:one-of>
            </emma:emma>
          </inkml:annotationXML>
          <inkml:trace contextRef="#ctx0" brushRef="#br0" timeOffset="240256.3419">-1722 7385 966 0,'14'-39'297'0,"-4"4"92"16,-10 17-280-16,-10 6-4 16,-6 14-46-16,-16 6-2 15,-7 8-47-15,-12 12 4 16,3 4-14-16,-6 4 11 16,10 0-12-16,5 4 9 15,5-10-11-15,13 0 8 16,12-7-9-16,10 0 10 15,7-9-9-15,17 1 11 16,-1-7-9-16,13 5 10 16,4-3-9-16,8 3 8 15,-1 5-12-15,7 8 11 0,-9-1-12 16,-1 8 8-16,-12-1-10 16,-11 2 9-16,-12-6-12 15,-10 1 10-15,-18-4-10 16,-6-1 10-16,-7-3-8 15,-13-3 17-15,-1-4-3 16,-5-2 16-16,4-9-10 0,-3-6 12 16,17-7-14-16,8-13-6 15,11-6-55-15,22-13-368 16,17 1 98-16</inkml:trace>
          <inkml:trace contextRef="#ctx0" brushRef="#br0" timeOffset="241043.4024">-1427 7567 863 0,'11'-2'289'0,"2"6"70"15,-1 5-237-15,4 4-19 16,3-5-37-16,7 4-8 16,0-7-38-16,13-9 5 15,-2-5-18-15,9-9 11 16,-4-11-13-16,2-14 32 15,-15-2-5-15,-8-7 15 0,-14 7-12 16,-14 6 14-16,-17 18-33 16,-14 21 1-16,-5 17-19 15,-11 24 9-15,2 6-13 16,2 16 10-16,13-4-11 16,6 6 8-16,15-15-9 15,16 7 10-15,13-15-9 16,14-6 11-16,14-17-6 0,20-11 13 15,4-18-9 1,10-12 13-16,-1-12-21 0,3-15-20 16,-13-6-23-16,0-18-3 15,-11-3-21-15,-6-17 7 16,-11 12 7-16,-7 2 7 16,-13 19 1-16,-9 14 14 15,-15 20-2-15,-10 12 26 16,-11 12 2-16,4 8 13 15,3 4-5-15,2 3 15 16,4-3-12-16,13 0 14 16,-2-6-10-16,3 0 14 15,4-1-7-15,0-1 20 16,-2-1-4-16,0-1 40 0,1-1-7 16,-4-6 14-1,6-3-18-15,0-3 2 0,-1-3-40 16,5-3 4-16,1 2-20 15,-4 4 22-15,0 4-8 16,-4 4 10-16,-4 8-10 16,1 7 10-16,0 1-23 15,-3 7 5-15,-1 3-11 16,1-1 8-16,1-3-9 16,-7 5 9-16,6-5-9 0,-4 4 10 15,0 5-8-15,-4 18 7 16,-2 3-6-16,-2 18 8 15,1 2-10-15,1 7 8 16,3-11-7-16,8-1 8 16,4-16-6-16,2-8 9 15,8-12-8-15,2-6 15 16,7-14-39-16,4-10-74 16,3-16 458-16,19-12-816 15,-2-11 341-15</inkml:trace>
          <inkml:trace contextRef="#ctx0" brushRef="#br0" timeOffset="241465.0593">-413 6996 1019 0,'-18'-5'269'0,"-11"20"97"0,3 16-299 15,-8 16 12 1,1 9-24-16,2 14 21 0,12-3-25 15,3 7 8-15,9-15-24 16,10-4 2-16,5-15-26 16,10-6 5-16,7-19-11 0,15-7 13 15,6-11-9-15,10-13 9 16,-4-7-11 0,5 0 8-16,-12 4-14 0,-2 7 5 15,-21 14-14-15,1 16 6 16,-16 8-11-16,-11 13 10 15,-7 1-9-15,-2 11 12 16,-10-11-6-16,-4 4 22 16,-3-12 3-1,-7-1 31-15,0-15-8 0,1-6 17 16,5-10-22-16,9-10 0 16,5-11-30-16,8-8-42 15,7 0-81-15,15-12-370 16,8 6 49-16</inkml:trace>
          <inkml:trace contextRef="#ctx0" brushRef="#br0" timeOffset="242184.2623">46 7491 549 0,'27'-13'488'16,"-17"-4"-89"-16,-8 8-14 0,-12 6-254 15,-13 9-28-15,-8 0-63 16,-8 16-9-16,2-3-31 15,0 7 9-15,8-2-12 0,11 4 10 16,3-7-12 0,12-2 10-16,1-6-9 0,17-3 10 15,3-3-8-15,24-6 12 16,2 1-10-16,22 0 8 16,1-4-11-16,11 0 10 15,-15 4-13-15,-2 3 10 16,-23 0-12-1,-16-1 6-15,-20 8-12 0,-17 1 11 16,-14 1-9-16,-16 7 13 16,-7 4-6-16,-16 2 15 15,5-1-12-15,-1 0 10 16,14-8-10-16,6-5 10 16,17-6-11-16,10-12 14 15,13-8-10-15,20-13 8 16,13-10-26-16,21-16-24 15,4-6-29-15,16-27-16 0,-6 0-17 16,11-26 26-16,-13 6 23 16,4-7 27-16,-12 19 28 15,-9 14 40-15,-19 29 4 16,-11 16 25-16,-12 22-9 16,-16 27-4-16,-10 12-31 15,-4 25-3-15,4 8-26 16,2 15 7-16,13-7-8 0,13 10 10 15,11-15-8-15,7 4 11 16,2-14-8 0,5 4 10-16,-8-16-10 0,-1 1 9 15,-9-10-8-15,-1-4 8 16,-4-12-9-16,-7-6-16 16,-5-12-37-16,-5-11-26 15,-9-5-28-15,-11-13-26 16,1-3 11-16,-10-9 38 15,4 2 30-15,-4-4 66 16,6 9 43-16,9 3 55 16,9 12 5-16,14 4 22 15,10 7-45-15,14 0-5 16,11 4-51-16,13 6-7 16,2 3-26-16,8 5 9 15,-2 3-33-15,15-6-397 0,-9-8 128 16</inkml:trace>
          <inkml:trace contextRef="#ctx0" brushRef="#br0" timeOffset="242619.4402">1142 7611 989 0,'2'6'316'0,"-2"7"72"16,1 0-289-16,6 8-12 16,-6-3-36-16,-1 5-417 15,-4-4 120-15</inkml:trace>
        </inkml:traceGroup>
        <inkml:traceGroup>
          <inkml:annotationXML>
            <emma:emma xmlns:emma="http://www.w3.org/2003/04/emma" version="1.0">
              <emma:interpretation id="{67C0F9DD-4EF5-4FDB-9FBE-07AC5CB28956}" emma:medium="tactile" emma:mode="ink">
                <msink:context xmlns:msink="http://schemas.microsoft.com/ink/2010/main" type="inkWord" rotatedBoundingBox="12515,13997 14978,13787 15063,14781 12599,14991"/>
              </emma:interpretation>
              <emma:one-of disjunction-type="recognition" id="oneOf9">
                <emma:interpretation id="interp29" emma:lang="" emma:confidence="0">
                  <emma:literal>Arbeit</emma:literal>
                </emma:interpretation>
                <emma:interpretation id="interp30" emma:lang="" emma:confidence="0">
                  <emma:literal>Arbit</emma:literal>
                </emma:interpretation>
                <emma:interpretation id="interp31" emma:lang="" emma:confidence="0">
                  <emma:literal>Arbut</emma:literal>
                </emma:interpretation>
                <emma:interpretation id="interp32" emma:lang="" emma:confidence="0">
                  <emma:literal>Arbeitn</emma:literal>
                </emma:interpretation>
                <emma:interpretation id="interp33" emma:lang="" emma:confidence="0">
                  <emma:literal>Arteit</emma:literal>
                </emma:interpretation>
              </emma:one-of>
            </emma:emma>
          </inkml:annotationXML>
          <inkml:trace contextRef="#ctx0" brushRef="#br0" timeOffset="247776.136">2587 7041 1152 0,'-1'-4'256'16,"-9"21"99"-16,-3 19-330 0,-13 22-19 15,-3 7 3-15,-7 18-6 16,-3-8 9-16,-1 3-11 15,6-17 7-15,-1-6-8 16,11-22 9-16,5-9-7 16,12-19 13-16,12-13-6 15,11-15 4-15,12-22-22 16,8-17 7-16,11-22-16 16,-2-5 8-16,4-17-7 15,-14 15 21-15,1 5 8 16,-13 26 19-16,-9 16 12 15,-6 25 10-15,-4 17-9 16,-9 17-8-16,-2 14-16 16,-4 9-15-16,0 18-7 0,-1-4 7 15,7 10-7-15,2-7 6 16,10 10 0-16,2 0 1 16,3 0-8-16,-3-9 9 15,3 1-6-15,-9-21 1 16,-3-12 0-16,-2-8 7 15,4-6-6-15,-10-15 7 16,0-6-7-16,-2-9 8 16,0-12-8-16,-3-9 8 0,4-10-10 15,2-1 6-15,7-7-8 16,3 11 7-16,10 1 4 16,8 14 11-16,9 10-7 15,2 14 6-15,12 10-11 16,1 14-3-16,7 9-13 15,-6 5 10-15,1 7-9 16,-13-3 12-16,-5 1-13 16,-13 0 11-16,-8-5-11 15,-8-8 13-15,-3 0-8 16,0-10 12-16,0-7-5 16,3-8 13-16,-2-7-10 15,0-12 19-15,-1-14-3 16,-5-5 5-16,-2-5-13 15,2 1 9-15,-2 6-22 16,1 12 5-16,-1 7-13 0,3 11 9 16,4 7-14-16,2 8 11 15,5 8-15-15,8 3 12 16,9 5-9-16,6-1 14 16,14-4-9-16,1-9 15 15,15-9-8-15,-7-8 12 16,5-16-8-16,-4-5 7 15,7-14-8-15,-13-7 6 16,1-11-8-16,-10 9 6 0,-11-4-9 16,-15 9 7-16,-10 7-10 15,-13 11 8-15,-9 10-12 16,-6 15 8-16,-8 15-8 16,1 12 7-16,2 18-5 15,7-3 8-15,5 13-8 16,11-2 7-16,4 6-9 15,4-4 7-15,9 9-6 16,4-7 8-16,5 5-5 16,2-4 8-16,5 5-7 15,-2-16 8-15,-2-4-6 16,-6-11 7-16,5-8 7 16,-6-17 17-16,2-6 7 15,1-7 12-15,-1-18 8 16,-5-4 1-16,-1-10-14 0,-5 1-4 15,-5-8-12-15,1 8-8 16,-7 2-16-16,-5 13 3 16,0 7-12-16,1 15 8 15,-2 9-9-15,1 7 8 16,5 3 0-16,1 3 2 16,1 0-10-16,4-3 8 15,8 0-6-15,-1-1 1 0,5-4-1 16,0-8 11-16,8-2-7 15,-1-6 8-15,3-2-8 16,-1-1 8-16,-1 1-9 16,-10 4 15-16,0 1-66 15,-6 3-35-15,-2 4 304 16,5-1-750-16,6 3 304 16</inkml:trace>
          <inkml:trace contextRef="#ctx0" brushRef="#br0" timeOffset="249046.3287">3590 7218 733 0,'-10'-6'378'0,"7"4"3"16,1 0-170-16,4 7-88 15,6 0-44-15,1 7-38 16,13-1-20-16,5 0 5 0,10-1-3 16,4-7 7-16,9-9-4 15,-8-7 5-15,2-10-10 16,-11-3 4-16,-3-10-11 16,-15 4-3-16,-10-5-7 15,-7 9 5-15,-7 2-12 16,-12 15 8-16,-10 9-9 15,-2 15 5-15,-12 16-9 16,1 7 12-16,4 13-13 16,12-2 11-16,10 6-11 15,20-7 13-15,17 1-9 16,12-18 14-16,18-11-7 16,3-18 12-16,4-16-7 15,-5-14 7-15,5-7-12 16,-12-4 9-16,0-7-12 0,-8 6 7 15,-10-1-11-15,-15 16 11 16,-13 6-17 0,-7 16 10-16,-12 11-12 0,-1 12 11 15,-5 8-10-15,3 3 14 16,6 7-10-16,14-7 10 16,11 2-7-16,14-11 9 15,16-4-5-15,2-10 12 16,12-11-6-16,2-12 8 15,5-14-10-15,-1-8 8 16,8-16-12-16,-8-2 8 0,0-14-10 16,-12-1 9-16,-6-7-10 15,-18 12 9-15,-11 2-10 16,-10 23 6-16,-13 18-9 16,-10 21 6-16,-4 25-10 15,-3 14 9-15,-5 14-8 16,2 7 10-16,12 11-8 15,11-6 11-15,9 3-9 16,14-2 12-16,8 2-9 16,0-17 11-16,6-5-8 15,-5-11 11-15,-8-17-6 16,-2-10 9-16,-6-10-7 16,-8-10 8-16,-2-9-11 15,-8-4 6-15,-7-6-11 0,-4 0 8 16,-11-6-12-1,3 2 12-15,-3-4-11 0,5 5 12 16,5-2-12-16,9 13 9 16,8 0-10-16,14 10 10 15,12 6-10-15,11 7 10 16,17 11-9-16,1 8 8 16,6 2-8-16,-9 3-2 15,-3-2-61-15,-6-4-378 0,-8-12 97 16</inkml:trace>
          <inkml:trace contextRef="#ctx0" brushRef="#br0" timeOffset="249443.4045">4208 6514 1107 0,'-36'-18'351'0,"8"4"90"15,15 11-312-15,7 11-38 16,14 8-15-16,15 10-41 15,4-2-476-15,6-6 160 16</inkml:trace>
        </inkml:traceGroup>
      </inkml:traceGroup>
    </inkml:traceGroup>
    <inkml:traceGroup>
      <inkml:annotationXML>
        <emma:emma xmlns:emma="http://www.w3.org/2003/04/emma" version="1.0">
          <emma:interpretation id="{A9DF74CE-A89F-4AA7-A63B-AD16BAD746E2}" emma:medium="tactile" emma:mode="ink">
            <msink:context xmlns:msink="http://schemas.microsoft.com/ink/2010/main" type="paragraph" rotatedBoundingBox="7144,15399 20310,14428 20380,15382 7215,16354" alignmentLevel="1"/>
          </emma:interpretation>
        </emma:emma>
      </inkml:annotationXML>
      <inkml:traceGroup>
        <inkml:annotationXML>
          <emma:emma xmlns:emma="http://www.w3.org/2003/04/emma" version="1.0">
            <emma:interpretation id="{ED0B107D-6513-4398-A473-065D6B12F60C}" emma:medium="tactile" emma:mode="ink">
              <msink:context xmlns:msink="http://schemas.microsoft.com/ink/2010/main" type="line" rotatedBoundingBox="7144,15399 20310,14428 20380,15382 7215,16354"/>
            </emma:interpretation>
          </emma:emma>
        </inkml:annotationXML>
        <inkml:traceGroup>
          <inkml:annotationXML>
            <emma:emma xmlns:emma="http://www.w3.org/2003/04/emma" version="1.0">
              <emma:interpretation id="{8E1C2396-5F90-4A40-8465-59155F14C92A}" emma:medium="tactile" emma:mode="ink">
                <msink:context xmlns:msink="http://schemas.microsoft.com/ink/2010/main" type="inkWord" rotatedBoundingBox="7156,15558 11128,15265 11187,16060 7215,16353"/>
              </emma:interpretation>
              <emma:one-of disjunction-type="recognition" id="oneOf10">
                <emma:interpretation id="interp34" emma:lang="" emma:confidence="1">
                  <emma:literal/>
                </emma:interpretation>
              </emma:one-of>
            </emma:emma>
          </inkml:annotationXML>
          <inkml:trace contextRef="#ctx0" brushRef="#br0" timeOffset="243460.7149">-3090 8501 958 0,'4'-11'355'0,"-9"8"26"0,-2 20-232 16,-1 17-109-16,0 23-5 15,-2 10-39-15,9 14 11 16,2-13-8-16,12 2 9 16,5-18-10-16,8-13 12 15,0-23-7-15,10-11 15 16,-2-17-9-16,5-15 10 16,-2-6-12-16,0-15 7 15,-6-6-12-15,0-11 7 16,-8 7-12-16,-6 1 11 15,-2 21-12-15,-8 17 0 16,-11 24-11-16,-4 19 12 0,-2 12-9 16,1 14 10-16,4-1-2 15,3-1 21-15,7-4-9 16,13-10 11-16,6-18-8 16,20-7 17-16,8-14-19 15,16-18 11-15,-1-11-13 16,10-11 9-16,-13-3-15 0,-1-2 10 15,-19 10-13-15,-9 10 7 16,-15 16-13-16,-9 14 3 16,-6 11-8-16,0 12 9 15,-2 3-6-15,4 6 13 16,2-7-4-16,0-1 11 16,5-9-16-16,7-11-54 15,8-10-362-15,12-17 92 16</inkml:trace>
          <inkml:trace contextRef="#ctx0" brushRef="#br0" timeOffset="244003.0208">-1679 8414 960 0,'-8'-17'369'0,"-16"13"30"0,-13 7-215 15,-1 6-127-15,-2 9 1 16,3 3-49-16,-1 2 6 15,16-2-17-15,7 0 11 0,8-6-14 16,6-2 13-16,7-5-8 16,14-5 12-16,6-1-11 15,9-5 13-15,4 1-12 16,8 2 8-16,-4 5-13 16,0 3 10-16,-7 5-13 0,-5 3 9 15,-15 2-14-15,-9 6 10 16,-14 2-10-16,-12 5 10 15,-6 0-3-15,-10 3 21 16,-1-6-5-16,-10 1 14 16,4-13-9-16,0-3 9 15,10-8-17-15,6-7-1 16,13-6-55-16,14-21-67 16,16-7-328-16,12-9 42 15</inkml:trace>
          <inkml:trace contextRef="#ctx0" brushRef="#br0" timeOffset="244562.0112">-1489 8550 542 0,'25'-8'455'0,"-6"3"-74"15,-8 5-72-15,4 3-172 0,0 7-76 16,2 0-11-16,-4-4-40 16,8 1 9-16,-1-9-16 15,3-6 13-15,-2-8-12 16,3-9 10-16,-11-2-14 15,-2-4 10-15,-9 7-12 16,-8 1 7-16,-7 11-13 16,-9 9 11-16,-5 11-11 15,-4 12 10-15,2 4-7 0,0 12 11 16,8 1-12-16,11 7 13 16,5-7-8-16,11 4 11 15,12-15-6-15,13-4 14 16,6-15-11-16,14-12 14 15,6-14-13-15,7-14 11 16,-4-9-14-16,9-10 11 16,-13-3-17-16,4-13 11 15,-14 6-11 1,-7 4 16-16,-20 8-11 0,-4 7 9 16,-19 17-9-16,0 9 5 15,-13 12-16-15,-2 13 8 16,-4 8-10-16,-4 13 10 15,-1 0-7-15,2 5 8 16,5-1-8-16,2-1 10 16,6-4-10-16,9 4 10 0,3-2-11 15,4 4 10-15,7-4-9 16,4 6 11-16,3-5-10 16,4-2 11-16,3-6-9 15,7-7 18-15,-5-13-1 16,5-11 28-16,3-10-8 15,8-16 12-15,-2-8-17 16,15-13 0-16,-3 0-26 0,3-12 20 16,-12 4-9-16,-3-13 10 15,-15 14-10-15,-9 1 10 16,-11 14-29-16,-12 16 7 16,-9 26-12-16,-13 18 11 15,-2 19-11-15,-8 15 12 16,2 2-7-16,1 8 8 15,8-9-10-15,6 3 9 16,10-11-10-16,6 6 8 16,7-12-8-16,9 0 11 15,6-8-9-15,10 0 13 16,0-9-8-16,4 1 19 16,-1-6-36-16,0-6-61 15,-8-4-47-15,2-4-355 16,-2-6 28-16</inkml:trace>
          <inkml:trace contextRef="#ctx0" brushRef="#br0" timeOffset="245105.3737">-209 8331 719 0,'0'-8'229'15,"-7"6"57"-15,3 7-202 16,-13 1 18-16,3 6-32 0,-6 1 30 15,1 0-15-15,-2-2 27 16,5 1-22-16,-1-6 13 16,8 0-37-16,4-2-3 15,5-4-38-15,8-2 2 16,3 0-23-16,12-2 11 16,3-1-12-16,8-2 9 15,-2 2-14-15,-1 1 11 31,-5-3-12-31,0 5 10 0,-10 1-10 0,-1 1 6 16,-5 0-10-16,-10 1 7 16,-5 4-11-16,-2 7 10 15,-9 1-5-15,1 8 11 16,1 5-6-16,-1 0 15 16,4 0-10-16,8 0 9 15,3-5-9-15,3-2 8 0,5-4-10 16,5-7 12-16,0-3-9 15,-2-5 10-15,2-2-11 16,0 0 7-16,-11 1-13 16,3 4 6-16,1 3-12 15,-2 3 7-15,-6 2-9 16,4 5 10-16,-9-3-6 16,-9 3 10-16,0-3-6 0,-10-3 11 15,-5-5-10 1,-3-7 12-16,6-7-11 15,-1-11 13-15,10-6-22 0,14-11-63 16,10-4-43-16,22-6-341 16,10 3 28-16</inkml:trace>
          <inkml:trace contextRef="#ctx0" brushRef="#br0" timeOffset="245675.0166">57 8341 905 0,'-24'-20'347'0,"7"-3"65"16,14 6-246-16,10 0-8 15,11 1-57-15,14 10-13 16,5 1-51-16,14 8-6 15,5 10-30-15,14 3-12 16,-2-6-67-16,18 13-370 16,-5-9 87-16</inkml:trace>
          <inkml:trace contextRef="#ctx0" brushRef="#br0" timeOffset="245667.0383">295 7950 1076 0,'-14'21'263'16,"-2"6"97"-16,-4 20-285 16,4-1-44-16,5 9 12 15,6-10-23-15,8 6 5 16,5-16-22-16,7 9 9 0,-1-11-10 16,1 4 9-16,-7-8-12 15,0 0 11-15,-6-6-12 16,-4-4-6-16,-1-9-28 15,-7-8-13-15,-3-9-133 16,-6-7-202-16,-6-6 19 16</inkml:trace>
          <inkml:trace contextRef="#ctx0" brushRef="#br0" timeOffset="245683.9918">819 8425 781 0,'-14'13'391'16,"7"-2"-14"-16,2 9-134 16,7-7-181-16,8 1-17 0,11-2-420 15,1-7 114-15</inkml:trace>
        </inkml:traceGroup>
        <inkml:traceGroup>
          <inkml:annotationXML>
            <emma:emma xmlns:emma="http://www.w3.org/2003/04/emma" version="1.0">
              <emma:interpretation id="{178A9155-643F-4DD3-9CDD-AC3C67DAA37A}" emma:medium="tactile" emma:mode="ink">
                <msink:context xmlns:msink="http://schemas.microsoft.com/ink/2010/main" type="inkWord" rotatedBoundingBox="12750,14985 15609,14775 15670,15605 12812,15816"/>
              </emma:interpretation>
              <emma:one-of disjunction-type="recognition" id="oneOf11">
                <emma:interpretation id="interp35" emma:lang="" emma:confidence="1">
                  <emma:literal/>
                </emma:interpretation>
              </emma:one-of>
            </emma:emma>
          </inkml:annotationXML>
          <inkml:trace contextRef="#ctx0" brushRef="#br0" timeOffset="251213.3754">2886 7778 1042 0,'-2'-28'354'0,"-8"18"45"15,-16 19-276-15,-6 15-81 0,-15 25-22 16,1 12-15-16,-5 20-8 16,13 2 12-16,-2 5-10 15,14-19 7-15,0-5-7 16,1-24 8-16,3-11-6 15,10-14 10-15,8-13-4 16,7-14 4-16,18-22-34 16,5-13 0-16,8-31-20 15,6-4 3-15,16-22-8 16,-11 11 35-16,7-1-3 16,-13 28 22-16,-8 14 4 15,-20 32 5-15,-8 25-13 16,-11 21 9-16,-2 20-13 15,1 7 1-15,2 20 0 0,7-8 18 16,10 11 1-16,6-11 11 16,7-3-9-16,3-23 4 15,0 6-12-15,-7-22 1 16,-4-2-8-16,-9-10 9 16,-4-1-35-16,-12-13-7 15,-9-5-33-15,-6-5 1 16,-10-7-18-16,-3 1 34 15,-4-7 4-15,5-2 32 0,0-4-3 16,9 4 18-16,9-1 18 16,6 8 26-16,8 5 8 15,6 8 10-15,17 4-7 16,11 6-18-16,25-2-18 16,8 3-8-16,24-3-10 15,-5-1 9-15,6-1-10 16,-14 4 3-1,-6 1-9-15,-22 8 6 0,-14 9-13 16,-18 9 7-16,-8 6-7 16,-7 6 6-16,-6 4-5 15,3-2 8-15,2-6-4 16,-4-13 7-16,6-6 20 16,-1-10 28-16,2-9 24 15,0-9 6-15,5-11-3 16,-2-10-21-16,2-10-29 0,3-4-22 15,-8-15-7-15,0 3 4 16,0 2-7-16,2 13 7 16,-9 9-13-16,9 24 6 15,-4 14-7 1,2 14 3-16,2 10-7 0,5 2 10 16,9 8-7-16,5-8 10 15,13-4-7-15,8-9 9 0,5-10-3 16,0-22 8-16,12-11-8 15,-8-9 10 1,5-14-8-16,-11-3 7 0,-1 1-10 16,-15 1 8-16,-11 2-8 15,-17 12 6-15,-12-3-9 16,-10 16 8-16,-8 7-9 16,-2 7 8-16,-1 10-9 15,1 7 9-15,3 8-11 16,7 0 10-16,3 5-10 15,9-5 11-15,2 0-10 16,5-8 11-16,2-1-11 16,0-4 11-16,5-6-7 15,0 0 10-15,2-4-10 16,-2-2 12-16,-2-2-10 16,0 2 8-16,2-5-11 0,-2 5 11 15,2 1-13-15,-2 3 10 16,0 2-13-16,1 7 10 15,-4 5-12-15,-2 2 12 16,2 6-9-16,-2 2 13 16,-2 1-10-16,2-5 12 15,0-1-12-15,1-6 11 16,1 0-11-16,3-6 11 0,0 2-5 16,2-2-20-16,2-3-76 15,2 2-19-15,-2-1-39 16,-2 1 2-16,0 1 17 15,-5-1 75-15,-5 2 15 16,-2-2 41-16,-1 3-8 16,2-2 16-16,-1-1-7 15,2 1 16-15,0-3 3 16,-1-2 20-16,-1 2 7 16,3-1 15-16,-1-2-4 15,3 3 2-15,-1 0-3 16,1-2-1-16,1 0-10 15,1 1 0-15,0-4-15 16,0 0-3-16,1 0-18 16,-1 2 3-16,0 0-12 0,0 4 9 15,-1 4-17-15,-1 3 13 16,-1 10-13-16,1 2 12 16,-1 9-11-16,1 3 15 15,2 5-12-15,2-4 11 16,1 3-10-16,0-6 10 15,2 0-10-15,-2-6 10 0,2 7-9 16,0 0 8-16,2-5-8 16,-1-2 9-16,5-3-11 15,2-5 10-15,9-9-8 16,2-6 13-16,8-6-43 16,-3-4-18-16,7-12-57 15,-7-2 394-15,2-18-737 16,-10-14 360-16</inkml:trace>
          <inkml:trace contextRef="#ctx0" brushRef="#br0" timeOffset="251853.2314">3968 7880 1017 0,'-4'2'347'15,"1"6"40"-15,0 11-270 16,1 12-62-16,-4 13-35 16,6 1-7-16,3 12-5 15,3-7 3-15,3 4-7 16,4-14 7-16,-1-1-6 15,6-11 6-15,-5-7-26 16,5-11-15-16,-3-12 183 16,3-6-553-16,-1-12 225 15</inkml:trace>
          <inkml:trace contextRef="#ctx0" brushRef="#br0" timeOffset="251874.1745">4006 7642 1048 0,'-21'-28'379'0,"17"13"65"16,-1 4-287 0,5 11-52-16,3 0-34 0,-3 10-51 15,5 8-19-15,6 1 5 16,4 2-45-16,1-1-39 16,15 1-368-16,0-10 66 0</inkml:trace>
          <inkml:trace contextRef="#ctx0" brushRef="#br0" timeOffset="252154.9463">4282 7496 897 0,'-10'16'311'0,"-11"21"50"0,-1 0-202 0,-6 19-107 16,5-11 7-16,4 13-10 15,12-15-15-15,12 4-12 16,8-13-1-16,10 0-13 15,3-12 7-15,10-2-9 16,-2-12 0-16,5-2-43 16,-2-6 1-16,2-3-11 15,-5 0 9-15,-3 5-6 16,-9 2 39-16,-5 14-7 16,-11 11 14-16,-9 12 0 0,-7-4 14 15,-4 10 6-15,-9-3 20 16,-6-7 9-16,-1-9 10 15,-13 1 5-15,-1-8 0 16,-6-3-10-16,7-3-12 16,4-6-18-16,12-4-5 15,9-10-11-15,10-7 7 0,10-5-64 16,11-1-37-16,19-6-375 16,5 3 55-16</inkml:trace>
          <inkml:trace contextRef="#ctx0" brushRef="#br0" timeOffset="252975.4178">4584 8101 910 0,'3'8'318'0,"-1"-5"58"15,1 0-232-15,3 2-12 16,-2-10-21-16,7-11-13 16,2-4-20-16,5-5-21 15,-4-6-25-15,4 1-18 16,-11 9-6-16,-1-1-7 16,-7 5 4-16,-6 5-8 15,-1 8 6-15,-7 11-10 16,-6 11 7-16,-3 16-7 15,1 5 9-15,-4 8-8 0,11-2 8 16,7 4-9-16,6-14 9 16,11-1-9-16,7-16 11 15,6-10-4-15,7-14 8 16,12-7-4-16,1-10 9 16,9-12-10-16,-6 0 6 15,1-5-8-15,-16 1 5 16,-6 7-13-16,-13 19 5 0,-12 6-11 15,-11 20 8 1,-6 15-9-16,-1 4 13 0,-1 4-7 16,5-1 12-16,8 1-9 15,6-15 8-15,10-3-8 16,5-8 12-16,13-7-7 16,2-8 10-16,12-6-4 15,-4-7 6-15,6-11-39 16,-8 0-20-16,-6-9-73 15,-12 1 9-15,-6-10-350 16,-13 6 82-16</inkml:trace>
          <inkml:trace contextRef="#ctx0" brushRef="#br0" timeOffset="252782.3306">4576 8049 402 0,'1'5'297'0,"-2"-2"-69"16,-6-5-53-16,7 5-347 15,4-1 29-15</inkml:trace>
          <inkml:trace contextRef="#ctx0" brushRef="#br0" timeOffset="253560.0406">4847 7544 1272 0,'-2'-5'297'16,"12"12"105"-16,8 4-370 15,6 9-42-15,7 7-391 0,-4 7 117 16</inkml:trace>
          <inkml:trace contextRef="#ctx0" brushRef="#br0" timeOffset="253546.0093">5155 7599 868 0,'5'-6'343'0,"-4"19"3"0,-2 11-191 15,-4 13-103-15,2 7-17 16,-2 11-1-16,1-6 7 16,6 9-14-16,5-4-4 15,4 8-12-15,4-10 3 16,-3 4-10-16,1-14 9 16,-3-3-20-16,-7-18-10 15,-4-8-29-15,-2-11-2 16,-9-8-28-16,-2-12 17 0,-6-7 5 15,-4-2 31-15,-4-14 1 16,4 1 29-16,-4-1 4 16,6 9 24-16,2 1 9 15,9 8 23-15,6 7 5 16,7 6 4-16,11 2-18 16,9 3-13-16,9 7-21 15,5 3-9-15,11 5-15 16,-3 3 7-16,-4-1-58 15,-6-3 14-15,0-9-379 16,-19-7 78-16</inkml:trace>
        </inkml:traceGroup>
        <inkml:traceGroup>
          <inkml:annotationXML>
            <emma:emma xmlns:emma="http://www.w3.org/2003/04/emma" version="1.0">
              <emma:interpretation id="{949ECA23-E447-47EB-90B1-27FF6EFE542D}" emma:medium="tactile" emma:mode="ink">
                <msink:context xmlns:msink="http://schemas.microsoft.com/ink/2010/main" type="inkWord" rotatedBoundingBox="16978,14880 20325,14633 20380,15382 17034,15629"/>
              </emma:interpretation>
              <emma:one-of disjunction-type="recognition" id="oneOf12">
                <emma:interpretation id="interp36" emma:lang="" emma:confidence="0">
                  <emma:literal>Lohmerk</emma:literal>
                </emma:interpretation>
                <emma:interpretation id="interp37" emma:lang="" emma:confidence="0">
                  <emma:literal>Lohneick</emma:literal>
                </emma:interpretation>
                <emma:interpretation id="interp38" emma:lang="" emma:confidence="0">
                  <emma:literal>Lohneik</emma:literal>
                </emma:interpretation>
                <emma:interpretation id="interp39" emma:lang="" emma:confidence="0">
                  <emma:literal>Lohmeik</emma:literal>
                </emma:interpretation>
                <emma:interpretation id="interp40" emma:lang="" emma:confidence="0">
                  <emma:literal>Loheick</emma:literal>
                </emma:interpretation>
              </emma:one-of>
            </emma:emma>
          </inkml:annotationXML>
          <inkml:trace contextRef="#ctx0" brushRef="#br0" timeOffset="255674.7423">6777 7522 1203 0,'-16'-2'299'0,"-2"18"88"16,0 18-347-16,-2 15-26 15,7 8-16-15,4 6 2 16,2-8 4-16,9 5-1 16,4-11-1-16,4 1 0 15,1-11 0-15,4-2 2 16,1-6-1-16,-1-7 5 15,6-4-1-15,8-1 2 16,0-4-2-16,9-2 1 16,2-8-13-16,9-4-53 15,1-17 56-15,12-16-399 16,-9-12 97-16</inkml:trace>
          <inkml:trace contextRef="#ctx0" brushRef="#br0" timeOffset="256159.3815">7288 7817 904 0,'-23'-20'375'15,"-5"17"15"-15,-7 16-214 0,2 13-93 16,-2 11-20-16,5 2-30 16,13 5 1-16,17-5-7 15,13 0 0-15,14-10-7 16,14-3-1-16,2-13 0 16,5-15 21-16,-10-9 2 15,-4-9-1-15,-9-9-4 0,-1-5-3 16,-6 0-11-16,-5-3 0 15,-5 4-3 1,-8 3-1-16,-8 5-1 0,-5 7-15 16,0 9-3-16,-6 4-1 15,1 10 1-15,0 6 0 16,7 4 4-16,6 1-54 16,11 0-37-16,10-5-56 15,27-6-351-15,18-8 59 16</inkml:trace>
          <inkml:trace contextRef="#ctx0" brushRef="#br0" timeOffset="256623.8086">7596 7539 1010 0,'-10'20'207'0,"4"14"108"16,1 8-296-16,3 12 8 15,4-6 7-15,1 7 10 16,4-12-6-16,2 2 1 15,3-13-12-15,2-2-5 16,4-11 2-16,5-8 16 0,1-11-2 16,12-6 1-16,-2-9-1 15,10-6-10 1,-9 2-19-16,4-6-3 0,-13 9-5 16,-6 2 14-16,-12 9-3 15,-2 8-3-15,-7 15 0 16,-1 5 5-16,0 3-16 15,2 4 4-15,5-5 3 16,5-8 15-16,9-7 7 16,9-8 4-16,6-10 1 15,8-10-1-15,7-3-12 0,3-7-10 16,-5 2-3-16,-5 0-5 16,-13 8 0-16,-9 4-6 15,-12 12-5-15,-8 12-3 16,-5 5 3-16,2 6 0 15,-1 3 6-15,6-1 5 16,3-7 3-16,8 0 3 16,1-8-11-16,14-6-435 15,-2-9 143 1</inkml:trace>
          <inkml:trace contextRef="#ctx0" brushRef="#br0" timeOffset="257349.8314">8616 7888 877 0,'-13'8'356'0,"3"2"26"16,4 0-224-16,6 1-63 16,6 0-43-16,11-1-7 15,4-3-5-15,6-11 14 16,-1-2-2-16,0-12 3 16,-3-3-10-16,-7-7-12 15,-5 2-16-15,-4-1-6 16,-7 4-5-16,-8 2-5 0,0 10 2 15,-9 7-3-15,0 11-1 16,-4 6-2-16,3 8 3 16,-2 3-5-16,6 1 0 15,6 1 1-15,12-4 2 16,8-1 1-16,6-6 2 16,14-7 4-16,7-6 1 0,11-12 0 15,5-6-1 1,12-5 0-16,-9-2-2 15,-3 3-1-15,-14 8 0 0,-4 12-6 16,-17 11-2-16,-2 16-5 16,-10 6 1-16,-2 6 0 15,1-2 6-15,4 0 2 16,2-11 4-16,8-13 4 16,8-11 2-16,7-12 2 15,1-8 0-15,1-11-37 16,-1 3-47-16,-1-11-24 15,-2 1-362-15,0-3 69 16</inkml:trace>
          <inkml:trace contextRef="#ctx0" brushRef="#br0" timeOffset="257972.1957">9474 7377 938 0,'-5'-6'312'0,"4"4"44"16,-7 10-247-16,-1 4-57 0,11 12-21 15,-4-1-19-15,2 4-1 16,13-1-3-16,7 2-1 15,-4-14-1 1,4-4-4-16,-8-10-2 0,-2-5-1 16,-5-5 0-16,-2-6 0 15,-1-2 4-15,3-3-1 16,-2 3 18-16,2-6 31 16,-2 8 19-16,-1 3 31 15,-2 6 5-15,-2 3-21 16,-1 5-32-16,-2 1-21 15,3 3-30-15,-1 3-5 16,-2 3 2-16,2 9 2 16,-2 4 1-16,-3 7-3 0,5 8-1 15,-7 13 0-15,5 1 0 16,0 10 1-16,2-3 0 16,2 4 1-16,4-14 0 15,-2-1 0-15,6-15 1 16,-2-2 1-16,-2-14 2 15,2-7 3-15,5-9 1 16,1-9 15-16,7-9 1 16,9-8 1-16,6-4-2 0,7-11-3 15,4 2-14-15,5-8-1 16,-2 2-2 0,0-4-1-16,-11 10 2 0,-6 6-3 15,-9 10 1-15,-6 5-23 16,-10 13-47-16,-5 4 129 31,-8 9-564-31,-13 5 183 0</inkml:trace>
          <inkml:trace contextRef="#ctx0" brushRef="#br0" timeOffset="258344.2914">9776 7747 476 0,'-8'19'488'0,"3"12"-96"15,10-2 20-15,9 4-243 16,4-4-40-16,11 2-22 15,2-2-39-15,10 4-19 0,-6-6-31 16,12-6-310-16,-9-18-166 16,-4-12-46-16</inkml:trace>
        </inkml:traceGroup>
      </inkml:traceGroup>
    </inkml:traceGroup>
    <inkml:traceGroup>
      <inkml:annotationXML>
        <emma:emma xmlns:emma="http://www.w3.org/2003/04/emma" version="1.0">
          <emma:interpretation id="{6050AACE-7E53-4576-A8D1-6FBFC8D94B96}" emma:medium="tactile" emma:mode="ink">
            <msink:context xmlns:msink="http://schemas.microsoft.com/ink/2010/main" type="paragraph" rotatedBoundingBox="9614,16051 23334,16234 23303,18551 9583,18368" alignmentLevel="3"/>
          </emma:interpretation>
        </emma:emma>
      </inkml:annotationXML>
      <inkml:traceGroup>
        <inkml:annotationXML>
          <emma:emma xmlns:emma="http://www.w3.org/2003/04/emma" version="1.0">
            <emma:interpretation id="{3D88C9C6-0086-42E2-AA77-73EEDD2729DF}" emma:medium="tactile" emma:mode="ink">
              <msink:context xmlns:msink="http://schemas.microsoft.com/ink/2010/main" type="line" rotatedBoundingBox="9614,16051 23014,16229 22991,17992 9590,17813"/>
            </emma:interpretation>
          </emma:emma>
        </inkml:annotationXML>
        <inkml:traceGroup>
          <inkml:annotationXML>
            <emma:emma xmlns:emma="http://www.w3.org/2003/04/emma" version="1.0">
              <emma:interpretation id="{0837BF4A-6F50-41F7-B8E1-E89E08492CB6}" emma:medium="tactile" emma:mode="ink">
                <msink:context xmlns:msink="http://schemas.microsoft.com/ink/2010/main" type="inkWord" rotatedBoundingBox="9606,16592 11852,16622 11838,17700 9592,17670"/>
              </emma:interpretation>
              <emma:one-of disjunction-type="recognition" id="oneOf13">
                <emma:interpretation id="interp41" emma:lang="" emma:confidence="1">
                  <emma:literal/>
                </emma:interpretation>
              </emma:one-of>
            </emma:emma>
          </inkml:annotationXML>
          <inkml:trace contextRef="#ctx0" brushRef="#br0" timeOffset="270963.2456">-585 9325 1031 0,'14'-42'315'16,"1"11"72"-16,-4 21-314 0,-1 28-13 16,-7 23-48-16,-6 35-4 15,-7 10-20-15,-11 24 17 16,-6-1-2-16,-8 13 11 15,3-17-8-15,-2 7 6 16,21-60 6 0,2 1-13-16,-2 38 10 15,14-32-4-15,29-25 10 16,17-25-7-16,30-36-6 16,11-6-37-16,14-14-5 15,-9-3-373-15,12-8 93 16</inkml:trace>
          <inkml:trace contextRef="#ctx0" brushRef="#br0" timeOffset="270976.2123">183 9716 998 0,'-25'-15'311'15,"-24"15"62"-15,-6 18-292 16,-12 15-6-16,9 11-35 16,1 12 7-16,18 1-13 15,10 1 11-15,19-7-17 16,17-4 1-16,9-12-18 15,13-13 11-15,8-13-7 0,15-17 15 16,0-18-10-16,10-16 9 16,-5-7-15-1,-1-16 1-15,-15 5 2 0,-9-4 12 16,-12 10-13-16,-14 7 8 16,-15 13-11-16,-14 13-14 15,-8 11-41-15,-8 7-44 16,5 6-35-16,10 7-51 15,14 1-285 1,17 7 75-16</inkml:trace>
          <inkml:trace contextRef="#ctx0" brushRef="#br0" timeOffset="271714.9367">425 9296 1076 0,'-1'0'296'0,"-16"11"69"16,-4 23-282-16,0 10-58 15,0 13 5-15,3 1-12 16,7 14 10-16,8-9-15 16,3 5 5-16,8-11-13 15,11 0 11-15,7-20-11 16,16-10 15-16,2-15-10 16,8-9 10-16,-3-13-13 0,6-3 10 15,-15-1-15-15,4-1 7 16,-10 9-13-16,-5 6 4 15,-9 11-13-15,-1 8 10 16,-4 9-10-16,8 3 12 16,-2-4-6-16,16-5 19 15,8-11-5-15,15-9 13 16,2-9-9-16,9-11 12 16,-7-6-17-16,5-12 7 15,-12 2-14-15,-8-5 10 16,-10 12-12-16,-12 7 10 15,-17 14-12-15,-7 9 13 16,-4 8-9-16,-1 5 14 16,1-1-11-16,5 1 16 15,6-4-10-15,5-1 10 16,1-1-10-16,0-5-26 0,-5-7-63 16,-4-3-356-16,-9-5 64 15</inkml:trace>
        </inkml:traceGroup>
        <inkml:traceGroup>
          <inkml:annotationXML>
            <emma:emma xmlns:emma="http://www.w3.org/2003/04/emma" version="1.0">
              <emma:interpretation id="{D1D68C69-577F-42D4-8723-32E776FE9B6B}" emma:medium="tactile" emma:mode="ink">
                <msink:context xmlns:msink="http://schemas.microsoft.com/ink/2010/main" type="inkWord" rotatedBoundingBox="12215,16294 16229,16347 16209,17901 12195,17848"/>
              </emma:interpretation>
              <emma:one-of disjunction-type="recognition" id="oneOf14">
                <emma:interpretation id="interp42" emma:lang="" emma:confidence="1">
                  <emma:literal/>
                </emma:interpretation>
              </emma:one-of>
            </emma:emma>
          </inkml:annotationXML>
          <inkml:trace contextRef="#ctx0" brushRef="#br0" timeOffset="311408.196">4247 9038 513 0,'9'-31'349'0,"-6"9"-17"16,-1 10-126-16,-7 12-29 16,2 15-97-16,-7 24-26 15,-4 13-41-15,-4 34-13 16,0 9 0-16,-6 24 2 15,-10 6 3 1,4-5-2-16,0-25 0 16,0-14 6-16,6-27 11 15,13-33 9-15,-1-8 29 16,6-15 9-16,6-12-3 16,5-7-11-16,6-18-9 0,5-8-29 15,10-12-8-15,-1 3-4 16,2-3 0-1,-9 7 0-15,-2 0-1 0,-9 18 1 16,-4 7-6-16,-3 15-4 16,0 20-6-16,2 22-1 15,4 12 0-15,4 6 4 16,6 4 2-16,5-3 5 0,5-10-1 16,3-11 1-1,10-11 1-15,-2-12 4 0,14-16 4 16,1-9 2-16,6-15 1 15,-8-6 2-15,-1-9-2 16,-17 3-2-16,-7-10 2 16,-11 10-2-16,-10 0-2 15,-4 10 0-15,-4 14-7 16,1 18-3-16,-13 18-5 16,0 18 0-16,-14 21-1 15,0 6 6-15,-9 15 0 16,10-10 3-16,3 1 0 15,16-14 1-15,11-3-3 16,14-16 2-16,19 0 2 16,10-15 1-16,21-10 4 15,6-10 4-15,14-9-34 0,-12-5 432 16,-2 3-820-16,-24 1 382 16</inkml:trace>
          <inkml:trace contextRef="#ctx0" brushRef="#br0" timeOffset="272235.0604">2316 9664 955 0,'-17'-34'383'0,"-21"8"45"16,-6 10-265-16,-17 16-44 15,-1 21-66-15,-1 18-17 16,13 6-40-16,-1 12 5 15,21-3-5-15,15-1 8 16,8-11-6-16,14-1 9 16,12-15-5-16,24-10 12 15,7-14-9-15,20-20 11 16,1-15-12-16,17-12 7 16,-15-9-13-16,-2-6 9 15,-18 12-12-15,-12 6 8 16,-22 19-16-16,-20 18 1 0,-20 23-10 15,-20 18 10-15,-6 11-6 16,-13 22 18-16,0 6 4 16,-2 13 17-16,12-3-7 15,2 6 10-15,10-14-9 16,11-1 7-16,9-16-15 16,10-7-31-16,8-14-59 15,26-14-361-15,4-22 65 16</inkml:trace>
          <inkml:trace contextRef="#ctx0" brushRef="#br0" timeOffset="272779.1973">2831 9539 1123 0,'-22'8'249'0,"-15"18"111"16,0 12-338-16,-4 14 8 15,6 1-10-15,4 7 7 16,16-13-13-16,12-3 11 16,5-17-13-16,12-9 12 15,12-16-9-15,15-12 10 16,6-11-11-16,14-15 8 0,3-6-15 16,5-13 3-16,-10 2 0 15,-4-3 30 1,-16 13-1-16,-10 10 11 15,-21 17-11-15,-13 19-4 0,-11 15-28 16,-5 18-1-16,-2 1-13 16,5 13 13-16,12-3-8 15,11-1 8-15,9-9-7 16,14 0 13-16,6-11 4 16,5-8-89-16,14-10-376 0,17-14 104 15</inkml:trace>
          <inkml:trace contextRef="#ctx0" brushRef="#br0" timeOffset="273106.8519">3747 9577 1041 0,'-36'9'313'0,"-4"4"80"15,2-1-305-15,-4 5-2 16,5 0-45-16,-5 7-7 15,3-1-26-15,0 11 2 16,8-2-12-16,4 4 9 16,10-4-7-16,12 1 8 0,7-11-6 15,16-9 18-15,11-9-3 16,13-16 16-16,0-9-10 16,10-10 9-1,-8-4-16-15,-2-4 12 0,-11 3-7 16,-5-1 28-16,-11 8-8 15,-9 1 12-15,-7 9-19 16,-8 10-3-16,-4 8-27 16,-6 6 6-16,1 6-13 0,5 4 6 15,5-1-6-15,8 3 7 16,15-3-9-16,12 1 12 16,9-7-8-16,14-5 11 15,4-5-8-15,4-6 8 16,-3-8-9-16,5 0 7 15,-13-2-10-15,-6 7 8 16,-12 3-13-16,-18 11-2 16,-22 11-7-16,-13 14 8 15,-2 3-6-15,-5 9 11 16,7-4 1-16,7 3 6 16,6-8-7-16,5-5 4 15,6-8-4-15,1-5 8 16,2-12-2-16,10-4 9 15,-1-7-4-15,6-4 6 0,-1 2-9 16,1 3-36 0,-6-1-73-16,4 5-388 0,-3-2 67 15</inkml:trace>
          <inkml:trace contextRef="#ctx0" brushRef="#br0" timeOffset="312440.4852">5358 9625 706 0,'-103'-8'366'0,"45"-8"-7"0,13-4-188 0,-1 7-32 15,12 2-84-15,28 5-5 16,14-1-34-16,16 4 5 16,8-2-14-1,1 2-5 1,30-2-6-16,10 2 11 16,-3-2-11-16,-7 5 10 0,-34-5-11 15,5-6 11 1,-8-1-10-16,-1-2 11 0,-6-3-12 15,1 4 11-15,-6 10-10 16,2-3 9-16,-3 2-10 16,5 1 11-16,2 6-12 15,6-6 15-15,0-3-33 16,4 1-41-16,-10 2-319 0,-9-15 67 16</inkml:trace>
          <inkml:trace contextRef="#ctx0" brushRef="#br0" timeOffset="314428.5296">5150 9899 931 0,'-28'-1'292'0,"9"2"54"0,8 1-250 16,9 0-39-16,12-2-21 15,17-7-18-15,11-3-1 16,15-9-13-16,2-4 5 16,8-8-9-16,-7 5 9 15,-6 0-9-15,-16 7 7 16,-2 3-8-16,-15 8 9 0,-6 3-10 16,-8 5 7-1,0 6-9-15,-1 4 9 0,-2 9-11 16,3 6 9-16,1 4-8 15,2-1 9-15,5 2-11 16,2-5 11-16,2-6-9 16,1-4 10-16,7-5-8 15,-4-9 10-15,4-9-8 16,1-2 10-16,4-6-10 16,-9-3 11-16,-1-1-9 15,-8 6 13-15,-7-3-385 16,-12 6 129-16</inkml:trace>
          <inkml:trace contextRef="#ctx0" brushRef="#br0" timeOffset="312899.0222">5182 9834 682 0,'-19'23'243'0,"8"-3"19"16,14-9-191-16,15-8 8 15,8-13-43-15,14-9 20 16,4-10-5-16,9-10 16 15,-5 3-30-15,-5 2 9 16,-14 11-22-16,-4 9 6 16,-14 11-26-16,-8 9 8 15,-9 10-14-15,-7 13 12 0,-2 4-10 16,-2 7 13-16,7-2-15 16,5-1 11-16,10-17-14 15,8 1 12-15,9-13-12 16,11-8 13-16,4-7-11 15,10-7 12-15,0-7-11 16,2-9 12-16,-9 1-12 16,1-6 13-16,-10 7-14 15,5-5 13-15,-7 4-15 0,-7 7-343 16,-7 9 113-16</inkml:trace>
        </inkml:traceGroup>
        <inkml:traceGroup>
          <inkml:annotationXML>
            <emma:emma xmlns:emma="http://www.w3.org/2003/04/emma" version="1.0">
              <emma:interpretation id="{600BB268-3546-4875-A595-3BAF51FD588B}" emma:medium="tactile" emma:mode="ink">
                <msink:context xmlns:msink="http://schemas.microsoft.com/ink/2010/main" type="inkWord" rotatedBoundingBox="16614,16144 17356,16154 17336,17675 16594,17665"/>
              </emma:interpretation>
              <emma:one-of disjunction-type="recognition" id="oneOf15">
                <emma:interpretation id="interp43" emma:lang="" emma:confidence="1">
                  <emma:literal/>
                </emma:interpretation>
              </emma:one-of>
            </emma:emma>
          </inkml:annotationXML>
          <inkml:trace contextRef="#ctx0" brushRef="#br0" timeOffset="315137.5671">6305 9014 808 0,'-13'-26'324'15,"8"-3"11"-15,13 1-210 16,16-1-58-16,12 0-39 16,18-4-23-16,4 6 2 15,7 9-10-15,-42 31 1 47,-12-7-4-47,2 1 4 0,23 36 9 0,-40 24-2 16,-14 4 10-1,-27 10-6-15,-2-37 13 0,0-5-6 16,16-13 6-16,8-2-11 16,17-7 8-16,14-3-16 15,10-10 6-15,24-8-11 16,12-5 10-16,19-11-7 15,0-6 10-15,11-3-43 16,-13 0 61-16,-9 9-398 16,-20 12 115-16</inkml:trace>
          <inkml:trace contextRef="#ctx0" brushRef="#br0" timeOffset="316303.9384">6597 9786 850 0,'-20'-18'355'0,"-4"0"26"16,8 7-207-16,4 1-59 16,14 2-43-16,9 5-27 15,9 1-19-15,12 0-17 16,6 4-4-16,0 3-12 15,-3 0 12-15,-6 3-11 16,-13 3 8-16,-3 7-9 0,-10 3 10 16,-8 3-7-16,-4 2 10 15,-9-3-6-15,5-5 8 16,-2-2-7-16,5-4 8 16,1-8-10-16,14 1 8 15,4-3-9-15,8-4 7 16,13-4-8-16,8 4 9 0,5-1-11 15,0 5 11-15,0 2-12 16,-9 8 10 0,-4 4-12-16,-13 0 11 0,-2 7-12 15,-7 3 11-15,-8 3-9 16,-3 0 9-16,-7 9-9 16,-4-8 12-16,-9 0-5 15,-1-4 16-15,-14-4 15 16,1-6 20-16,-8 4 8 15,-1-1 8-15,-7-4-8 16,2-2-14-16,-2 0-18 16,4-8-8-16,1-2-12 15,12 0 3-15,8 1 0 16,15-8-26-16,18 3-263 16,16-4-204-16,20-47-53 0</inkml:trace>
          <inkml:trace contextRef="#ctx0" brushRef="#br0" timeOffset="315150.5286">6436 9476 994 0,'2'-5'253'16,"12"-8"76"-16,17 3-274 16,16-12-25-16,4-3-5 0,15 4-11 15,-3 2 6-15,5-1-15 16,-9 12 5-16,-1 0 329 15,-16 2-682-15,-11-9 341 16</inkml:trace>
        </inkml:traceGroup>
        <inkml:traceGroup>
          <inkml:annotationXML>
            <emma:emma xmlns:emma="http://www.w3.org/2003/04/emma" version="1.0">
              <emma:interpretation id="{FA0C06FF-5818-4971-8F24-CEE8BC1BA7DB}" emma:medium="tactile" emma:mode="ink">
                <msink:context xmlns:msink="http://schemas.microsoft.com/ink/2010/main" type="inkWord" rotatedBoundingBox="18985,16525 21281,16556 21267,17602 18971,17572">
                  <msink:destinationLink direction="with" ref="{6CF573B1-9426-44A7-9DF3-CEA190BA09E4}"/>
                </msink:context>
              </emma:interpretation>
              <emma:one-of disjunction-type="recognition" id="oneOf16">
                <emma:interpretation id="interp44" emma:lang="" emma:confidence="1">
                  <emma:literal/>
                </emma:interpretation>
              </emma:one-of>
            </emma:emma>
          </inkml:annotationXML>
          <inkml:trace contextRef="#ctx0" brushRef="#br0" timeOffset="317742.2688">8653 9713 1022 0,'25'-55'697'0,"1"1"-622"0,-10 27-14 16,-23 35-46-16,1 29-5 16,-1 23-15-16,4 28 9 15,6-11-6-15,7 11 6 0,2-10-7 16,-3-4 7-1,4-20-7-15,-1-10 11 0,-4-30 7 16,13-25 42-16,10-21 0 16,14-37 21-16,5-17-6 15,14-27 4-15,-8-1-40 16,-1-6 3-16,-17 25-21 16,-11 12 5-16,-12 31-21 15,-12 28-4-15,-6 25-10 16,-2 30-50-16,0 11-56 0,8 25-353 15,1-6 54-15</inkml:trace>
          <inkml:trace contextRef="#ctx0" brushRef="#br0" timeOffset="317956.3099">9599 9954 1000 0,'-2'-1'268'0,"1"-6"96"16,-2 4-287-16,-9 5-2 15,-7 1-34-15,-14 7 10 16,-1 8-36-16,-6 9-1 16,10 1-15-16,3 14 7 15,12-3-13-15,9 0 7 16,9-7-9-16,7-4 9 0,12-14-5 15,17-9 18-15,2-10 12 16,12-19 39 0,-4-13 1-16,1-22 30 0,-11-2-11 15,-5-14 6-15,-16 12-42 16,-6 1 1-16,-14 18-33 0,-9 5 0 16,-9 15-21-16,-1 10 14 15,-2 10-45 1,4 9-69-16,8 8-37 0,11 10-346 15,8 1 22-15</inkml:trace>
          <inkml:trace contextRef="#ctx0" brushRef="#br0" timeOffset="318639.1653">10275 9320 926 0,'-6'-24'341'16,"-7"9"47"-16,-3 17-273 15,-9 19-18-15,1 15-67 16,-12 25-9-16,6 11-28 16,-1 15 8-16,10-2-6 0,9 5 10 15,9-15-8 1,3-4 9-16,7-19-7 0,4-3 9 16,2-15-9-16,3-8 9 15,5-13-8-15,12-10 10 16,4-9-10-16,13-10-19 15,-1-7-25-15,4-8-341 16,-10 0 78-16</inkml:trace>
          <inkml:trace contextRef="#ctx0" brushRef="#br0" timeOffset="318673.1288">10700 9200 965 0,'0'0'349'16,"-21"7"12"-16,-8 22-206 16,-2 15-162-16,-3 19 9 0,5 3-9 15,5 12 14-15,9-5-9 16,7 12 11-16,5-17-12 16,1 3 11-16,2-14-9 15,0-5 8-15,3-20-8 16,2-7 29-16,3-11-4 15,10-14 40-15,5-13 4 0,17-19 24 16,1-10-23 0,14-23 7-16,0-2-38 0,5-9-5 15,-18 9-24-15,2 1 5 16,-15 29-15 0,-9 4 2-16,-14 25-89 0,-9 26-365 15,-10 23-22-15,-8 2-196 16</inkml:trace>
          <inkml:trace contextRef="#ctx0" brushRef="#br0" timeOffset="318856.1926">10760 9886 1147 0,'0'10'287'16,"-1"-3"104"-16,1 2-303 15,5-1-37-15,3 12 4 16,1-4-22-16,11 13-1 15,3-3-40-15,9 5 413 0,9-20-824 16,2-15 397-16</inkml:trace>
        </inkml:traceGroup>
        <inkml:traceGroup>
          <inkml:annotationXML>
            <emma:emma xmlns:emma="http://www.w3.org/2003/04/emma" version="1.0">
              <emma:interpretation id="{47C0739E-22C2-41CF-8A11-CB80590D20CA}" emma:medium="tactile" emma:mode="ink">
                <msink:context xmlns:msink="http://schemas.microsoft.com/ink/2010/main" type="inkWord" rotatedBoundingBox="21260,16947 23004,16970 22995,17642 21251,17619">
                  <msink:destinationLink direction="with" ref="{6CF573B1-9426-44A7-9DF3-CEA190BA09E4}"/>
                </msink:context>
              </emma:interpretation>
              <emma:one-of disjunction-type="recognition" id="oneOf17">
                <emma:interpretation id="interp45" emma:lang="" emma:confidence="0">
                  <emma:literal>Sann</emma:literal>
                </emma:interpretation>
                <emma:interpretation id="interp46" emma:lang="" emma:confidence="0">
                  <emma:literal>Saun</emma:literal>
                </emma:interpretation>
                <emma:interpretation id="interp47" emma:lang="" emma:confidence="0">
                  <emma:literal>Sannt</emma:literal>
                </emma:interpretation>
                <emma:interpretation id="interp48" emma:lang="" emma:confidence="0">
                  <emma:literal>Sauer</emma:literal>
                </emma:interpretation>
                <emma:interpretation id="interp49" emma:lang="" emma:confidence="0">
                  <emma:literal>Samer</emma:literal>
                </emma:interpretation>
              </emma:one-of>
            </emma:emma>
          </inkml:annotationXML>
          <inkml:trace contextRef="#ctx0" brushRef="#br0" timeOffset="321855.8438">11584 9774 732 0,'31'-29'345'0,"2"-5"22"15,-4 5-169-15,-7 5-29 16,-10 4-39-16,-11-1-3 16,-10 11-26-16,-19 7-23 15,-11 5-24-15,-19 9-22 16,-4 10-19-16,-14 7-12 15,6 1 6-15,-1 2-9 16,16-2 8-16,3 2-11 0,21-4 9 16,10 3-12-16,18-6 9 15,12-1-8 1,12-4 12-16,20-3-9 0,11-6 13 16,8-2-10-16,-2-3 9 15,-1 1-9-15,-12 3 8 16,-9 2-11-16,-15 0 9 15,-8 9-14-15,-8 1 5 0,-18 3-9 16,-3 0 9-16,-12 6-6 16,-7-6 11-16,-14 8-3 15,-3-6 8-15,-18-1 5 16,1-4 15-16,-8-2 2 16,11-11 8-16,4-3-6 15,20-2-5-15,8-9-13 16,19-2 1-16,15-12-9 15,17-1 9-15,20-5-80 16,15 7-43-16,18-2-356 16,-7 6-39-16,5 1-153 15</inkml:trace>
          <inkml:trace contextRef="#ctx0" brushRef="#br0" timeOffset="320211.1145">11312 9881 608 0,'3'-27'373'15,"-19"1"-32"-15,3 8-106 16,-5 5-119-16,-3 12-51 0,-8 12-27 16,4 13-19-1,-7 15-21-15,4 3 6 16,6 12-6-16,9-7 13 0,9 3-3 15,13-16 13-15,7-6-7 16,10-14 10-16,18-22 4 16,20-27 31-1,0-11-29-15,2-11-12 16,-9-6-6 0,-15 13-3-16,-21 19 6 0,-6 12-7 15,-14 14 1-15,-5 16-4 16,-8 12 1-16,-2 9-7 15,1 4 6-15,5 6-2 16,8-6 0-16,9 1-5 16,9-13 6-16,13-6-6 0,5-13 11 15,11-10-6-15,1-14 8 16,6-9-9-16,-14 1 8 16,-4-1-11-16,-17 7 9 15,-7 6-7-15,-14 12 13 16,-3 5-11-16,-1 7 11 15,-1 4-11-15,3-1 6 16,5 2-11-16,6-4 10 16,7-5-6-16,7-5 11 15,12-7-8-15,-1-2 9 16,4-4-11-16,-9 0 7 0,-2 1-10 16,-7 6 9-16,-5 3-12 15,-10 4 7-15,0 4-11 16,4 5 9-16,-7 1-10 15,6 6 8-15,10-3-6 16,2-4 10-16,8-9-6 16,8-2 8-16,8-9-5 15,0-4 8-15,7-6-9 16,-10 1 9-16,-3-4-9 16,-12 5 8-16,-8 3-9 15,-8 6 8-15,-4 4-13 16,-4 6 11-16,-2 3-12 15,0 1 10-15,2 3-10 0,2-3 11 16,1 3-9-16,4-3 11 16,2-2-8-16,0-3 11 15,2 0-7-15,0-3 9 16,-1-1-12-16,1 1 11 16,-4 0-11-16,-2 1 9 15,-5 4-15-15,0 4 11 16,-3 2-9-16,3 2 4 15,8 1-82-15,6-2-13 0,9-6-361 16,3-10 37-16</inkml:trace>
          <inkml:trace contextRef="#ctx0" brushRef="#br0" timeOffset="322729.2108">12030 9912 613 0,'-27'-1'469'15,"2"-6"-69"-15,9 2-56 0,5 4-184 16,16-3-46 0,8 6-27-16,8-2-24 0,16 0-24 15,10 0-26-15,24-3-11 16,4-2 8-16,14-3-11 15,-8-4 10-15,4 0-11 16,-22 0 11-16,-6-1-10 16,-20 5 8-16,-8 3-9 15,-13 8 24-15,-16 6-114 16,-11 5-374-16,-16-9 105 16</inkml:trace>
          <inkml:trace contextRef="#ctx0" brushRef="#br0" timeOffset="320743.6887">12523 10008 883 0,'-9'-10'302'16,"-1"-3"56"-1,3 7-233-15,6 4-28 0,1 1-31 0,3 1-28 16,4 0-15-16,6 1-21 15,0-4 5-15,3 1-7 16,0-3 17-16,3-3 7 16,-4-1 12-16,1-3-10 15,-6-1 8-15,-2 0-17 16,-3 5-5-16,-7-2-12 16,-1 1 10-16,1 4-9 15,-1 2 10-15,-2 1-31 16,7 5-13-16,-4 2 73 15,-3 5-457-15,-7-4 157 16</inkml:trace>
        </inkml:traceGroup>
      </inkml:traceGroup>
      <inkml:traceGroup>
        <inkml:annotationXML>
          <emma:emma xmlns:emma="http://www.w3.org/2003/04/emma" version="1.0">
            <emma:interpretation id="{9276059C-1823-4171-99E9-493B3506173A}" emma:medium="tactile" emma:mode="ink">
              <msink:context xmlns:msink="http://schemas.microsoft.com/ink/2010/main" type="line" rotatedBoundingBox="18736,17795 23295,17704 23309,18405 18750,18496">
                <msink:destinationLink direction="with" ref="{6CF573B1-9426-44A7-9DF3-CEA190BA09E4}"/>
              </msink:context>
            </emma:interpretation>
          </emma:emma>
        </inkml:annotationXML>
        <inkml:traceGroup>
          <inkml:annotationXML>
            <emma:emma xmlns:emma="http://www.w3.org/2003/04/emma" version="1.0">
              <emma:interpretation id="{62E1A60F-F83B-4BDB-9E73-0A2614D75485}" emma:medium="tactile" emma:mode="ink">
                <msink:context xmlns:msink="http://schemas.microsoft.com/ink/2010/main" type="inkWord" rotatedBoundingBox="20238,17765 23295,17704 23308,18362 20251,18423"/>
              </emma:interpretation>
              <emma:one-of disjunction-type="recognition" id="oneOf18">
                <emma:interpretation id="interp50" emma:lang="" emma:confidence="0">
                  <emma:literal>einkommen</emma:literal>
                </emma:interpretation>
                <emma:interpretation id="interp51" emma:lang="" emma:confidence="0">
                  <emma:literal>ei Kommen</emma:literal>
                </emma:interpretation>
                <emma:interpretation id="interp52" emma:lang="" emma:confidence="0">
                  <emma:literal>ein Kommen</emma:literal>
                </emma:interpretation>
                <emma:interpretation id="interp53" emma:lang="" emma:confidence="0">
                  <emma:literal>ei kommen</emma:literal>
                </emma:interpretation>
                <emma:interpretation id="interp54" emma:lang="" emma:confidence="0">
                  <emma:literal>eis Kommen</emma:literal>
                </emma:interpretation>
              </emma:one-of>
            </emma:emma>
          </inkml:annotationXML>
          <inkml:trace contextRef="#ctx0" brushRef="#br0" timeOffset="324284.599">10019 10410 1104 0,'-11'13'235'0,"-7"10"113"16,3 13-315-16,1 15-10 15,-1 5 6-15,2 17-5 16,7-5-5-16,6 8-13 16,-4-8 4-16,8-3-10 15,-1-20 7-15,2 1-7 16,0-20 20-16,4-13 12 16,3-12 30-16,12-17 26 15,-3-13 16-15,7-15-9 16,3-13-9-16,9-16-28 31,-4 5-26-31,8-1-17 0,-7 12-3 0,2 11-13 16,-12 22 7-16,-4 11-32 15,-7 13-58-15,-9 13-408 0,-7-2 93 16</inkml:trace>
          <inkml:trace contextRef="#ctx0" brushRef="#br0" timeOffset="324297.5642">10128 10874 1096 0,'-10'7'271'0,"8"9"108"16,6 3-318-16,9 6-7 15,4-8-10-15,18 9-16 32,2-3-10-32,13-7-18 0,0-8-14 0,10-8-49 31,-9-13-68-31,1-6-267 0,-12-10 31 0</inkml:trace>
          <inkml:trace contextRef="#ctx0" brushRef="#br0" timeOffset="324669.4677">10721 10697 981 0,'-13'-8'278'0,"-19"8"72"16,-2 13-261-16,-7 15-31 16,-4 3-1-16,0 1-1 15,14 2 1-15,3 0-14 16,10-11-5-16,12 4-16 15,7-4-8-15,11-5-5 16,6-7 7-16,14-7-5 0,5-11 8 16,14-14-6-16,2-3 2 15,6-19-9-15,-11 14 3 16,3-13-7-16,-14 10 5 16,-10 2-10-16,-7 16 7 15,-9 4-10-15,-9 20 8 16,-7 6-8-16,-3 12 10 0,-2 6-6 15,2-2 10-15,2-1-8 16,4-8 10-16,8-7-6 16,7-6 9-16,15-9-3 15,6-4 7-15,13-2-6 16,5-5 4-16,6-7-9 16,-9-1 4-16,-5 5-8 15,-15 1 4-15,-13 6-13 16,-14 8 8-16,-9 4-7 15,-4 4 7-15,-2 4-6 16,0-7 12-16,5 7-9 16,5-2 13-16,8-6 0 15,6-2 13-15,13 0-6 16,4-13 7-16,14-4-10 16,-1-4 0-16,6-4-12 15,-12 0 5-15,-1 10-7 16,-13-2 5-16,-8 5-12 0,-5 11 5 15,-4 7-7-15,-6 3 6 16,-3 8-5-16,-1 0 9 16,4 0-4-16,-4-1 7 15,7-3-6-15,1-7 5 16,8 5-6-16,3-9 3 0,14-7-113 16,-4-4 459-1,21 5-822-15,-2-13 321 16</inkml:trace>
          <inkml:trace contextRef="#ctx0" brushRef="#br0" timeOffset="325358.6859">11826 10681 997 0,'-11'-3'369'15,"-7"0"42"-15,-5 14-222 16,0 8-82-16,-1 11-26 16,8 0-20-16,3 5-16 15,8-6-27-15,8 0-13 16,7-6 4-16,1-7-7 15,2-5 5-15,3-4-5 16,1-11 9-16,4-5-8 16,3-8 10-16,7-7-8 15,-2-7 6-15,2 2-11 16,-7 8 7-16,-4 3-10 0,-9 10 6 16,-6 10-12-16,-5 4 9 15,-7 7-10-15,1 7 8 16,-4-1-5-16,4 4 12 15,-1-4-9-15,6-6 10 16,4-5-7-16,5-4 5 16,13-6-4-16,5-5 8 15,10-7-6-15,6-6 2 16,2-4-25-16,-9 3 3 0,-7 5-10 16,-12 4 5-16,-11 9-6 15,-8 13 25-15,-10 8-6 16,1 3 9-16,3 6-7 15,-1-1 12-15,5-1-8 16,4-6 9-16,7-1-7 16,-3-10 8-16,12 5-38 15,4-8-43-15,12-7-369 16,-2-1 73-16</inkml:trace>
          <inkml:trace contextRef="#ctx0" brushRef="#br0" timeOffset="325652.4925">12397 10762 1043 0,'-15'10'320'16,"4"-4"73"-16,1 7-271 0,7 2-56 15,5-7-21-15,7 3-4 16,9-7-12-16,2-9-5 16,2-3-7-16,-1-7 8 15,-3-12-9-15,-10 1 0 16,-6-5-9-16,-10 2 7 15,-10 9-15-15,-5 9 7 16,-3 11-10-16,2 13 8 0,0 6-13 16,6 2 12-16,7 5-11 15,6-1 10-15,8 1-12 16,8-4 12-16,9-1-11 16,4-6 11-16,13-7-8 15,1-6 11-15,5-9-7 16,0 1 13-16,-1-6-12 15,-11-1 11-15,-7 2-13 16,-11 6 5-16,-8 8-9 16,-5 10 8-16,-3 7-10 15,3 4 10-15,3 0-6 16,5-7 10-16,6 2 2 16,6-9 16-16,3-2-1 15,-1-8 8-15,9-8-6 16,-2-8-3-16,5-2-14 15,4-3 3-15,-4-2-9 16,-10 17 5-16,-4-6-10 0,-12 9 7 16,-7 1-10-16,-4 9 10 15,1-2-8-15,2 11 18 16,2-3-102-16,5 10-368 16,10 1 98-16</inkml:trace>
          <inkml:trace contextRef="#ctx0" brushRef="#br0" timeOffset="323477.7378">8563 10937 822 0,'-5'-19'327'0,"-3"21"31"0,-2-2-197 16,5 8-76-16,7 0-29 15,15-3-25-15,3-7-12 32,1 0 14-32,21-4 4 0,7-14 0 15,-2-2 7-15,-10-14-4 16,-25 0-17-16,-9-1-10 16,-10 5 2-16,-12-1-4 15,-4 15 3-15,-6 17-12 16,-7 14 5-16,-12 17-10 15,2 11 2-15,-7 11-9 16,7 0 9-16,11 1-8 16,17-4 9-16,16 1-12 15,15-11 8-15,26-3-7 16,10-13 11-16,19-17-6 16,5-17 13-16,14-18-5 0,-9-12 8 15,5-9-8-15,-17 3 8 16,-6 11-9-16,-22 10 5 15,-9 13-10-15,-14 16 5 16,-3 15-6-16,-7-3 6 16,2 16-3-16,-1-4 8 15,6 4-3-15,-1-12 7 16,15 1-5-16,5-14 7 16,11-7-6-16,5-7 7 15,8-9-7-15,-6-4 5 16,-2 4-9-16,-16 2 6 0,-12 4-9 15,-9 9 3-15,-10 12-5 16,-8 3 7-16,0 4-7 16,0 0 8-16,3 2-4 15,3-7 6-15,4-1-12 16,6-6 19-16,2-5-103 16,1-7-340-16,8-1-13 15,-2-11-204-15</inkml:trace>
          <inkml:trace contextRef="#ctx0" brushRef="#br0" timeOffset="323594.4725">9537 10517 1225 0,'-24'-1'323'0,"6"-6"86"0,12 9-337 16,4 6-57-16,10 10-4 15,10 6-11-15,8 2-30 16,11 5-384-16,2-13 121 15</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9:21.4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018EF9E-3ECA-4055-9FC1-3B3B500CC4A8}" emma:medium="tactile" emma:mode="ink">
          <msink:context xmlns:msink="http://schemas.microsoft.com/ink/2010/main" type="inkDrawing" rotatedBoundingBox="9310,8553 12833,6556 14201,8969 10678,10967" hotPoints="13414,7480 13220,9609 10293,10226 10487,8097" semanticType="enclosure" shapeName="Parallelogram">
            <msink:sourceLink direction="with" ref="{1C760B46-B0DE-4844-8EFA-AC2484120A84}"/>
          </msink:context>
        </emma:interpretation>
      </emma:emma>
    </inkml:annotationXML>
    <inkml:trace contextRef="#ctx0" brushRef="#br0">0 967 616 0,'28'-107'302'0,"17"10"12"0,5 25-137 15,22 3-39-15,2 15-49 16,22 10-10-16,0 18-33 16,32 10-17-16,-3 16-21 15,39 10-2-15,3 1-5 16,45-4 1-1,-7-7 1-15,31-25-1 0,-28-15 1 16,14-22 0-16,-40-9 0 16,-2-15 3-16,-41 10 17 0,-10 8 5 15,-43 16 2-15,-15 22-1 16,-35 32-5-16,-12 22-21 16,-21 17-5-16,-6 21 1 15,-8 9 4-15,-2 21 1 16,1 7 4-16,6 26 0 15,6-6-4-15,0 25 0 16,1-11-1-16,-1 19-2 16,-1-17 0-16,-1 13 2 15,0-25 0-15,1 2-2 16,1-25 3-16,-8 1-3 16,-4-18-3-16,-10-2-45 15,-12-13-23-15,-23-6-333 16,-5-15 61-16</inkml:trace>
    <inkml:trace contextRef="#ctx0" brushRef="#br0" timeOffset="236.5338">607 2610 976 0,'-172'55'273'0,"45"-4"83"0,19 4-264 15,49-10-29-15,28-3-18 16,41-14-19-16,62-17 2 15,43-14-5-15,76-29 21 16,35-28 15-16,79-34 13 16,6-10-15-16,49-15-8 15,-34 22-21-15,20 8-101 16,-69 24-366-16,5-16 88 16</inkml:trace>
    <inkml:trace contextRef="#ctx0" brushRef="#br0" timeOffset="-384.9714">630 278 570 0,'-101'48'284'0,"18"8"-8"0,1 34-141 16,18 11-61-16,3 26-39 16,14-3-34-16,6 37-2 15,13-9 5 1,-6 35 3-16,13-7 4 0,2 34 1 15,-1-29-1-15,-1 13-1 16,7-36-2-16,-1 5 2 16,-4-45 5-16,4-7 1 15,-1-39 0-15,0-24 2 16,1-37-25-16,4-49-293 16,7-38 91-16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06:22.6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C81CEB-7CAE-49C7-B16D-69D9262384A9}" emma:medium="tactile" emma:mode="ink">
          <msink:context xmlns:msink="http://schemas.microsoft.com/ink/2010/main" type="inkDrawing" rotatedBoundingBox="6208,5159 12824,5380 12819,5548 6202,5328" shapeName="Other">
            <msink:destinationLink direction="with" ref="{F4667AFC-C992-4E35-AFE7-7F49C7B38F0E}"/>
          </msink:context>
        </emma:interpretation>
      </emma:emma>
    </inkml:annotationXML>
    <inkml:trace contextRef="#ctx0" brushRef="#br0">6 54 1145 0,'-11'13'263'0,"6"0"98"16,6-1-335-16,8 1-20 16,0-7-4-16,17-7-3 0,0-4 2 15,7-8 1-15,1-2 2 16,5-3-2-16,-10 4 0 16,3 4 0-16,-7 2 0 15,2 0-1-15,-6 8 0 16,5-2 2-16,-5 4-1 15,5 1-1-15,-1 5 1 16,13 2-2-16,-3-2 1 0,8-2-1 16,-5-4 0-16,12-5 1 15,-10-5-1-15,16-4 1 16,-6 3 0-16,11-3 1 16,-10 9-2-16,4 1 1 15,-8 4-1-15,15 5 1 16,-4-3-1-16,5 1 1 15,-4-1-1-15,9-3 0 16,-11-1 1-16,7-1 0 16,-4 1-1-16,12-4 1 15,-11-1-1-15,12-1-1 16,-8 1 2-16,7 2-1 16,-7 1-1-16,9 9 1 15,-12 1 0-15,9 10-1 0,-3 1 2 16,8 5-1-1,-4-4 0-15,17 4 0 0,18-9 0 16,2-2 1 0,8-7-1-16,1-4 0 15,2-9-1-15,-24 1 1 16,9-5 0-16,-12 2 0 16,9 1-1-16,-16 7 2 0,13 1-1 15,-10 6 0-15,15 4 0 16,-13-2 2-16,11-1-3 15,-8-1 2-15,14-3-1 16,-12-3 0-16,19 0 0 16,-11 2 0-16,6-2 1 15,-11 2-2-15,7 1 1 16,-19 0 0-16,16 3-1 16,-6-1 1-16,15-8 1 15,-10 1-1-15,20 1 0 16,-17-7 1-16,9 5 0 15,-15 7-1-15,6 3 1 16,-19 3-2-16,-2-1 1 16,-14 4-1-16,1 0 8 15,-16-3 8-15,4 1 14 16,-9-4 10-16,0-4 9 16,-7 0-5-16,0-1-5 0,-7-4-14 15,1 6-7-15,-7-3-8 16,4 4-3-16,-8 0-1 15,-5 1 0-15,-10-2-1 16,0-3-1-16,-14 3 7 16,-16 0-436-16,-15 8 148 15</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49:36.9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168440-4EFB-4D3D-9D12-DC5B3110CCCC}" emma:medium="tactile" emma:mode="ink">
          <msink:context xmlns:msink="http://schemas.microsoft.com/ink/2010/main" type="writingRegion" rotatedBoundingBox="458,1738 8043,1448 8288,7862 704,8153"/>
        </emma:interpretation>
      </emma:emma>
    </inkml:annotationXML>
    <inkml:traceGroup>
      <inkml:annotationXML>
        <emma:emma xmlns:emma="http://www.w3.org/2003/04/emma" version="1.0">
          <emma:interpretation id="{8371E6DE-D318-41E7-AEFC-03471A8CA62B}" emma:medium="tactile" emma:mode="ink">
            <msink:context xmlns:msink="http://schemas.microsoft.com/ink/2010/main" type="paragraph" rotatedBoundingBox="1087,1669 8049,1477 8079,2576 1117,2767" alignmentLevel="1"/>
          </emma:interpretation>
        </emma:emma>
      </inkml:annotationXML>
      <inkml:traceGroup>
        <inkml:annotationXML>
          <emma:emma xmlns:emma="http://www.w3.org/2003/04/emma" version="1.0">
            <emma:interpretation id="{E623DDE9-8C02-4A5F-AE79-C68C275D6C3C}" emma:medium="tactile" emma:mode="ink">
              <msink:context xmlns:msink="http://schemas.microsoft.com/ink/2010/main" type="line" rotatedBoundingBox="1087,1669 8049,1477 8079,2576 1117,2767"/>
            </emma:interpretation>
          </emma:emma>
        </inkml:annotationXML>
        <inkml:traceGroup>
          <inkml:annotationXML>
            <emma:emma xmlns:emma="http://www.w3.org/2003/04/emma" version="1.0">
              <emma:interpretation id="{96B1D8FD-0C4F-4B9B-95BD-20876AB8A0F5}" emma:medium="tactile" emma:mode="ink">
                <msink:context xmlns:msink="http://schemas.microsoft.com/ink/2010/main" type="inkWord" rotatedBoundingBox="1088,1708 3112,1653 3130,2304 1106,2359"/>
              </emma:interpretation>
              <emma:one-of disjunction-type="recognition" id="oneOf0">
                <emma:interpretation id="interp0" emma:lang="" emma:confidence="1">
                  <emma:literal/>
                </emma:interpretation>
              </emma:one-of>
            </emma:emma>
          </inkml:annotationXML>
          <inkml:trace contextRef="#ctx0" brushRef="#br0">97-2 807 0,'-3'-2'342'16,"-12"10"-3"-16,1 7-216 15,-3 24-39-15,1 6-63 16,0 18-7-16,5-1-2 16,6 0-4-16,5-18-3 15,8-4-2-15,3-16 3 0,4-7-2 16,-6 0 3-16,-2-4-6 16,-7-3-1-16,-3-10-356 15,-5 3 114-15</inkml:trace>
          <inkml:trace contextRef="#ctx0" brushRef="#br0" timeOffset="204.5462">14-75 983 0,'-6'-26'335'0,"1"3"54"16,8 7-271-16,12 5-41 15,7 1-42-15,22 5-14 16,3 3-16-16,20-3-6 15,-2 1 4-15,13-5-3 16,-14 1 3-16,6 0-2 16,-23 3 6-16,-9 5-52 0,-21 7-22 15,-9 4-327-15,-16 5 51 16</inkml:trace>
          <inkml:trace contextRef="#ctx0" brushRef="#br0" timeOffset="404.4819">68 129 692 0,'-5'20'323'0,"8"-9"0"16,17-5-164-16,15-6-62 15,9-4-45-15,21-14-13 16,5-3-14-16,12-2-10 16,-12 2-4-16,2 6-5 15,-25 14 1-15,-21 15 12 16,-20 1-165-16,-17 14-203 15,-12-8 25-15</inkml:trace>
          <inkml:trace contextRef="#ctx0" brushRef="#br0" timeOffset="590.4142">138 398 418 0,'-31'18'376'0,"11"-2"-75"15,14-6-95-15,19-5-38 16,14-7-106-16,14-4-26 0,12-2-12 15,22-4-9-15,-2 3-5 16,11 1 49-16,-3 0-380 16,-6 8 143-16</inkml:trace>
          <inkml:trace contextRef="#ctx0" brushRef="#br0" timeOffset="1084.3984">983 59 291 0,'-17'21'80'0,"1"9"70"15,-2 1-63-15,4 3 43 16,9-4 25-16,0-5 48 16,2 1-31-16,1 0 2 0,-1-2-32 15,-4 0-24-15,4 4-54 16,3-2-16-16,-5-7-22 15,7-3-16-15,11-6 1 16,10-11-2-16,11-11 5 16,21-6-4-16,3-4 2 15,7-6-7-15,-11 2 0 16,-7 0-5-16,-15 7 4 16,-12 1-5-16,-16 8 1 15,-2 13 0-15,-8 6 3 0,-9 12-4 16,2 0 5-16,2 5-2 15,6-13 2-15,3-2-4 16,12-9 3-16,14-7 0 16,9-13 4-16,14 0-39 15,3-13-19-15,12-22-151 16,-14-9-187-16,6-17-12 16</inkml:trace>
          <inkml:trace contextRef="#ctx0" brushRef="#br0" timeOffset="1422.7431">1712-186 803 0,'-6'-12'357'15,"-7"15"-11"-15,-5 16-178 16,-1 7-122-16,-2 11-33 16,4 6-6-16,11 9-4 15,6-2 2-15,6 15-5 16,7-9 4-16,5 8-5 0,-2-17 4 16,6-2-4-16,-8-12 5 15,1-6-4-15,-7-12 5 16,-5-7-2-16,-9-6 4 15,-7-19-11-15,-4-4-3 16,-4-5-3-16,2-6-1 16,-4-20-2-16,5 3 10 0,-4-3 6 15,1-1 9 1,1 11 22-16,2 17 12 0,5 9 5 16,10 15-1-16,8 9-11 15,1 1-21-15,20 8-14 16,5 0-3-16,23-5-2 15,7-3 8-15,20-9-55 16,-1-8 84-16,11-14-434 16,-22-6 118-16</inkml:trace>
        </inkml:traceGroup>
        <inkml:traceGroup>
          <inkml:annotationXML>
            <emma:emma xmlns:emma="http://www.w3.org/2003/04/emma" version="1.0">
              <emma:interpretation id="{1473DB7E-456B-4D79-B929-E115EAA187F9}" emma:medium="tactile" emma:mode="ink">
                <msink:context xmlns:msink="http://schemas.microsoft.com/ink/2010/main" type="inkWord" rotatedBoundingBox="4022,1588 8049,1477 8079,2576 4052,2686"/>
              </emma:interpretation>
            </emma:emma>
          </inkml:annotationXML>
          <inkml:trace contextRef="#ctx0" brushRef="#br0" timeOffset="2586.9952">4003-187 951 0,'5'-18'333'0,"-5"18"24"0,-10 16-258 16,-16 20-50-16,-11 11-43 15,-14 28 0-15,-7 2 1 16,-4 8 0-16,14-7-3 15,5-7 1-15,13-27-3 16,12-9 4-16,5-17 0 16,13-13-24-16,8-13 69 0,26-32-418 15,10-22 136-15</inkml:trace>
          <inkml:trace contextRef="#ctx0" brushRef="#br0" timeOffset="3061.7835">4119-216 735 0,'9'-4'323'0,"-16"22"-4"0,-7 13-131 16,-8 11-155-16,-2 15-2 16,3 3-9-16,5 18-4 15,9-3-10-15,9-3-2 16,6-11-2-16,-3-6 0 16,-2-25-1-16,-6-5 1 15,-7-6-2-15,-3-6 1 16,0-5 0-16,-3-3 0 15,1-6-7-15,2-12-11 16,0-2-2-16,5-17 0 0,3 4-1 16,4-17 8-16,2 2 12 15,9-8 4 1,2 8 2-16,7-7 6 0,9 19-1 16,11 0 3-16,4 15-5 15,12 5-2-15,7 6-6 16,3-3-1-16,-13 8-2 0,1 6 1 15,-10 7-1 1,-19 7-1-16,-11 9-2 0,-3 10 13 16,-18-2 7-16,-9 5 11 15,-1-6 2-15,-1-5 5 16,1-8-13-16,4-9-6 16,9-6-9-16,0 2-1 15,6-5-3-15,14-10 4 16,6 2 0-16,8-5 1 15,2-7 0-15,6 7-6 16,-12 3-28-16,-3 4 282 16,-7-4-641-16,1 8 282 15</inkml:trace>
          <inkml:trace contextRef="#ctx0" brushRef="#br0" timeOffset="4025.3485">4843 80 927 0,'-18'-6'341'0,"2"0"37"0,0 1-235 16,3 8-74-16,0 5-24 16,3 3-31-16,5 1-6 15,3 1-6-15,1-8 0 16,-1 3 0-16,4-10 1 15,-4 4 0-15,2-10 0 16,5 1 1-16,0-9 0 16,1 4-1-16,4-5 1 15,-7 7-2-15,1 3-1 16,-4 7-2-16,-4 9-1 0,-2 5 0 16,-5 1 0-1,-1 3 1-15,-2 1 2 0,2-1-1 16,-1 0 1-16,2 6-1 15,4-1 1-15,6 1-2 16,11-3 1-16,3-6-2 16,19-9 1-16,5-4 0 15,15-10 2-15,-5-5 0 16,8-12 2-16,-17 4 0 16,-9 8 0-16,-15 7-3 0,-9 9-1 15,-10 17-1-15,-4 10 0 16,-4 1 0-16,1 5 1 15,3-2 1-15,-6 0 0 16,5-6 0-16,1-4 1 16,-6 0-1-16,-3-1 0 15,0 0 1-15,-8-2 8 16,0-2 0-16,-3-3 3 16,6-3 0-16,4-11 1 15,11-4-4-15,0-7 0 16,9-7-1-16,6-19 1 15,8 6-4-15,12-16-7 16,9-1-8-16,17-1-1 16,2 10-3-16,5 0 2 15,-1 12 5-15,2 3 5 0,-12 1 2 16,1 1 0-16,-7 4-1 16,-8-2 2-16,-14 0-1 15,-6 2 2-15,-7 0 1 16,-6-4 7-16,-1-1 2 15,-1 5 1-15,-1 5-1 16,-11 4 0-16,-2 12-8 16,-12 15-3-16,-7 7-3 15,-1 10 1-15,3 1 0 0,6 1-1 16,8-7 0-16,12-3 0 16,9-9 0-16,14-7 2 15,4-7 2-15,17-4-57 16,0-4-223-16,8-17-131 15,-5-9-89-15</inkml:trace>
          <inkml:trace contextRef="#ctx0" brushRef="#br0" timeOffset="5231.0793">5232-166 382 0,'-1'-10'203'16,"-3"4"-16"-16,4 1-75 15,-3 0-75-15,3-1 3 16,-2-1 11-16,-1-4 44 16,0-1 5-16,-2 6 5 15,2 3-21-15,-2 1 7 16,3 2-373-16,7 6 114 0</inkml:trace>
          <inkml:trace contextRef="#ctx0" brushRef="#br0" timeOffset="4692.3454">5633 124 841 0,'-7'-24'361'0,"1"-4"20"15,-6 7-208-15,-4 3-79 16,-8 12-48-16,-7 17-17 16,0 7-23-16,-4 16-4 0,7 4-3 15,4 7 0-15,11-11-2 16,6 3 1-16,10-14-1 16,10-2 2-16,10-18 2 15,16-9 3-15,6-2-1 16,6-28 4-16,-6-6-4 15,1-8 2-15,-19 3-3 16,-9-10 1-16,-3 21-2 0,-14 10 1 16,-6 13-2-16,-3 7-2 15,-3 9-1-15,0 8 1 16,1 1-1-16,7 4 1 16,6-3 0-16,8-3 2 15,10-9 0-15,18-11 3 16,5-6-1-16,19-13 3 15,0-5-2-15,4-10 1 16,-12 2-3-16,-1-7 1 16,-19 7-3-16,-7 7 1 15,-15 10-1-15,-8 9 1 16,-13 13-1-16,-15 16 1 16,-6 8 0-16,-7 13 1 15,2 6-1-15,3 12 1 16,8-6 1-16,6 6 0 0,5-5-1 15,3 5 1-15,4-4-1 16,5 3 1 0,1-9-2-16,4-7 1 0,0-14-1 15,0-9 3-15,-3-11-2 16,1-7 5-16,-3-2-2 16,-3 6 2-16,-2-11-3 15,-2-3-8-15,-1 1-16 0,-5-2-26 16,-2-6-9-16,-2 5-9 15,0 5 4 1,-2-2 8-16,1 6-66 0,5-3-224 16,10 4 52-16</inkml:trace>
          <inkml:trace contextRef="#ctx0" brushRef="#br0" timeOffset="6258.1886">5670-169 403 0,'8'-29'353'15,"2"1"-30"-15,-2 0-38 0,-6 7-70 16,3 5-28-16,-7 6-79 16,-5 9-25-16,-6 6-40 15,-6 16-18-15,1 6-23 16,-9 15-3-16,-1 1 3 16,5 7 4-16,7-5-1 0,-5 6 3 15,16-13-1-15,5 6-1 16,2-13-3-1,9-7 2-15,5-12 0 0,7-11 3 16,5-4-1-16,6-8 1 16,-7 1-2-16,9 7-2 15,-9 1-3-15,3 2 0 16,-4 12-2-16,4 12-1 16,-5 0-1-16,-7 7 1 15,-4 0-1-15,-11-2-1 16,-7-9 1-16,-13-1 7 15,-7-6 11-15,-13-7 21 16,8 4 11-16,-9-3 12 16,1-9-1-16,1-1-5 15,10 1-20-15,-1-9-9 16,6-4-11-16,16-1-8 16,13 1-13-16,11-7-58 15,14 5-44-15,15-5 50 16,8 4-427-16,13-15 125 0</inkml:trace>
          <inkml:trace contextRef="#ctx0" brushRef="#br0" timeOffset="6890.4254">6103-7 1137 0,'-31'-3'337'0,"-11"8"82"16,2 9-325-16,1 9-18 15,6 13-40-15,7 7-6 16,20 3-21-16,17-2-4 15,15-6-5 1,10-12 4-16,9-14 0 0,15-20 3 16,-1-13 0-16,4-18 1 15,-3-8-2-15,-5-17 1 16,-18 3-5 0,-3 2 3-16,-14 7-3 0,-9-1 2 15,-4 14-2-15,-7 7 1 16,-5 6-3-16,-3 9 0 15,1 12-3-15,2 9 1 16,-4 4-1-16,5 2 1 16,11 3 0-16,3-2 0 15,3-5-1-15,16-2-1 16,-3-4-2-16,-4 1 1 0,-5-4-1 16,-4 5-1-16,-15 1-1 15,-6 8 2-15,-5 2 0 16,-5 15 0-16,2-1 2 15,-2 14 0-15,7 1 1 16,3 10 1-16,8-5 0 0,6 5 1 16,9-12 0-1,3-2 2-15,-4-19-1 0,1-1 4 16,-4-16-1-16,-4-10 4 16,-7-7-1-16,-7-11 1 15,-11-6-3-15,-8-2 0 16,-1-2-4-16,-6-3 0 15,2 5 0-15,-9-7 0 16,6 9 1-16,0 3 0 16,8 8-1-16,6 1 3 15,17 10-2-15,14 2-1 16,12 5-2-16,19 8 2 16,7 5-3-16,19 1 2 15,2 0 1-15,11-3 13 16,-10-6-39-16,-1-8 11 15,-13-7-416-15,-17-4 103 0</inkml:trace>
          <inkml:trace contextRef="#ctx0" brushRef="#br0" timeOffset="7195.6097">6799-413 974 0,'-5'-4'331'0,"3"2"40"15,4 15-246-15,1 5-61 16,9 13-22-16,4 1-15 15,7 10 2-15,3 2-14 16,4 16-2-16,-2 3-5 0,-7 25 0 16,-14 1-3-16,-22 12 25 15,-22-12 0-15,-33 5 3 16,-14-18-1-16,-22 21 13 16,10-12-76-16,-22 2-401 15</inkml:trace>
          <inkml:trace contextRef="#ctx0" brushRef="#br0" timeOffset="2219.4571">3151-65 335 0,'29'-41'279'0,"4"-6"29"16,-4 10-73-16,-5 11 22 16,-11 11-73-16,-11 9-44 15,-9 15-77-15,-19 21-23 16,-8 7-29-16,-13 24-6 0,0 16-1 15,-6 18-1-15,9-9-3 16,5 5 1-16,12-15 0 16,10-7 0-16,17-22-1 15,18 0 3-15,13-15 1 16,21-3-6-16,6-11-27 16,19-11-345-16,-1-12 99 0</inkml:trace>
        </inkml:traceGroup>
      </inkml:traceGroup>
    </inkml:traceGroup>
    <inkml:traceGroup>
      <inkml:annotationXML>
        <emma:emma xmlns:emma="http://www.w3.org/2003/04/emma" version="1.0">
          <emma:interpretation id="{0D00606B-7107-4F6E-82AC-48862F51CC5F}" emma:medium="tactile" emma:mode="ink">
            <msink:context xmlns:msink="http://schemas.microsoft.com/ink/2010/main" type="paragraph" rotatedBoundingBox="733,2919 7928,2644 7971,3756 776,4032" alignmentLevel="1"/>
          </emma:interpretation>
        </emma:emma>
      </inkml:annotationXML>
      <inkml:traceGroup>
        <inkml:annotationXML>
          <emma:emma xmlns:emma="http://www.w3.org/2003/04/emma" version="1.0">
            <emma:interpretation id="{0BFED1A1-F7F4-4E5E-A938-8E0E2573956D}" emma:medium="tactile" emma:mode="ink">
              <msink:context xmlns:msink="http://schemas.microsoft.com/ink/2010/main" type="line" rotatedBoundingBox="733,2919 7928,2644 7971,3756 776,4032"/>
            </emma:interpretation>
          </emma:emma>
        </inkml:annotationXML>
        <inkml:traceGroup>
          <inkml:annotationXML>
            <emma:emma xmlns:emma="http://www.w3.org/2003/04/emma" version="1.0">
              <emma:interpretation id="{9780F99F-885F-4430-BFEA-96E967C6090C}" emma:medium="tactile" emma:mode="ink">
                <msink:context xmlns:msink="http://schemas.microsoft.com/ink/2010/main" type="inkWord" rotatedBoundingBox="733,2919 4578,2772 4621,3884 776,4032"/>
              </emma:interpretation>
              <emma:one-of disjunction-type="recognition" id="oneOf1">
                <emma:interpretation id="interp1" emma:lang="" emma:confidence="1">
                  <emma:literal/>
                </emma:interpretation>
              </emma:one-of>
            </emma:emma>
          </inkml:annotationXML>
          <inkml:trace contextRef="#ctx0" brushRef="#br0" timeOffset="16737.5446">222 1412 418 0,'-18'55'362'0,"2"-11"-54"0,0-2-48 16,8-9-122-16,12-7-42 16,8-18-63-16,7-3 1 15,6-7-14-15,18-11 7 16,1-16-9-16,15-10 6 16,-4-5-16-16,5-1 0 15,-17 7-7-15,-7 14 3 16,-15 18-6-16,-9 15 3 15,-16 16-2-15,-5 14 6 16,-6 4-2-16,-6-2 7 16,3-1-2-16,2-2 8 15,8-17-9-15,8 0 8 16,8-10-7-16,11-14 8 16,1-2-18-16,6-9-363 15,-2-17 121-15</inkml:trace>
          <inkml:trace contextRef="#ctx0" brushRef="#br0" timeOffset="16217.7012">-234 1822 583 0,'-3'-1'385'15,"3"-1"-66"-15,5 1-112 16,9-3-96-16,11-5-73 15,12-3-1-15,8-4-7 16,15-5-4-16,0-2-18 16,10 4 3-16,-10-4-8 0,-5-1-15 15,-21 3-30-15,-14-4-309 16,-27-15 74-16</inkml:trace>
          <inkml:trace contextRef="#ctx0" brushRef="#br0" timeOffset="14483.6233">-360 1154 696 0,'-5'-21'322'0,"10"-2"-4"0,11 2-172 16,10-1-59-16,8 5-51 15,11 0-16-15,2 7-9 16,5 5-8-16,0 8 1 16,5 5-6-16,-8 7 5 0,-2-2-5 15,-8 5 4 1,-7 1-10-16,-13-3 5 0,-6 6-3 16,-9-5 11-16,-9 4 7 15,-2-4 16-15,-14 4 8 16,-5-5 4-16,-8 7-6 15,-2-1-7-15,-9 1-8 16,8 0-5-16,-4-7-5 16,12-6 0-16,5-4 0 15,9-6 0-15,9-5-5 16,7-3-3-16,11-1-25 16,2-3-343-16,4-1-11 15,-5-6-132-15</inkml:trace>
          <inkml:trace contextRef="#ctx0" brushRef="#br0" timeOffset="16450.2597">-300 1123 739 0,'-26'-14'321'0,"6"1"17"16,17 3-214-16,18-4-11 16,7 1-71-16,24 0-9 15,7-2-21-15,10 4 5 16,1-1-8-16,14 9 6 15,-14 1-12-15,-2 7 6 0,-12 2-4 16,-1 14-16 0,-23-7-80-16,-7 11-263 0,-4 1 41 15</inkml:trace>
          <inkml:trace contextRef="#ctx0" brushRef="#br0" timeOffset="16040.1725">68 1125 447 0,'-5'-19'360'0,"2"4"-41"0,-2-4-55 16,0 7-81-16,2-1-27 15,-1 3-62-15,1 7-15 16,0 11-38-16,-2 10-9 15,-3 15-32-15,-5 15-3 16,-5 12-4-16,-4 23 11 16,0 3-3-16,-2 13 6 15,6-13-4-15,-1 3 5 16,6-24-7-16,1-8 4 16,4-18-5-16,5-2 6 15,3-13-5-15,3-3 9 16,2-3-21-16,-3-8-58 15,-4-8 18-15,1-4-350 16,-3-6 58-16</inkml:trace>
          <inkml:trace contextRef="#ctx0" brushRef="#br0" timeOffset="14080.6577">-36 1213 482 0,'7'-17'348'0,"-1"-5"-32"16,5-3-57-16,-3 4-98 16,1 3-26-16,-5 5-50 15,0 9-22-15,-8 7-31 16,-2 16-17-16,-5 7-12 16,-9 12-6-16,2 7 7 0,0 17 0 15,4-7 3-15,6 11-4 16,4-11 3-16,1 1-5 15,2-18 4-15,-4-2-5 16,0-13 4-16,-2 4-5 16,4-5 5-16,3-6-11 15,0-2-26-15,0-2-235 16,0-9-118-16,-1-3-67 16</inkml:trace>
          <inkml:trace contextRef="#ctx0" brushRef="#br0" timeOffset="17353.7734">872 1360 852 0,'-9'-5'326'0,"-8"5"28"0,-2 7-236 16,-14 20-41-16,1 9-51 0,-4 11-5 15,7-1-13-15,5 2 13 16,17-19-4-1,15-4 5-15,14-17-4 16,25-11 9-16,6-17-13 0,15-16 6 16,2-11-5-16,5-16 0 15,-15-5-12 1,-2-3 5-16,-14 9-6 0,-13 4 5 16,-17 19-4-16,-14 16-4 15,-14 18-4-15,-14 17 2 16,-6 12-5-16,-5 15 5 15,3 1 1-15,7 9 4 16,13-5-4-16,8 6 5 16,9-13-9-16,9 6 7 15,6-19-7-15,17-8 12 0,4-16-6 16,10-3 11-16,-1-17-7 16,2-1 7-16,-14 0-8 15,-5 0 3-15,-14 2-4 16,-5 7-1-16,-12 9-6 15,-8 11 4-15,-3 5-5 16,-1 15 4-16,3 4-2 16,7-1 5-16,11-13-6 15,12-7 8-15,7-14-4 16,18-18 6-16,0-7-1 0,9-7 6 16,-4 2-9-16,-4-4 6 15,-15 8-7-15,-8 8 0 16,-12 9-5-16,-12 14 4 15,-6 9-9-15,-11 13 8 16,-4 4 0-16,-3 11 2 16,2-5-3-16,9 2 8 15,9-4-9-15,9-4 6 16,8-9 0-16,12-9-26 16,-3-12 13-16,25-19-382 15,-8-11 102-15</inkml:trace>
          <inkml:trace contextRef="#ctx0" brushRef="#br0" timeOffset="17748.2365">1953 1302 774 0,'0'-18'379'0,"-4"0"-6"16,-10 4-162-16,-6 14-137 15,-12 13-25-15,-6 9-38 0,-4 11-6 16,7 4-6-16,5-3 5 16,17 0-4-1,5 0 4-15,12-10-8 0,10-6 6 16,9-6-4-16,17-17 7 16,4-7-6-16,13-4 3 15,-3 3-5-15,-1-1 3 16,-16 10-6-16,-3 4 2 15,-16 5-2-15,-11 2 2 16,-12 6-3-16,-8 3 5 16,-5 3-2-16,-11 6 14 15,1-6-3-15,-7 12 7 16,-1-8-6-16,-3-4 7 16,11 1-10-16,2-7 5 15,14-8-12-15,13-15 441 16,17-10-824-16,10-28 414 15</inkml:trace>
          <inkml:trace contextRef="#ctx0" brushRef="#br0" timeOffset="18450.6098">2259 1097 1071 0,'-6'-1'318'16,"-19"4"57"-16,1 15-303 15,-13 10-28-15,3 1-39 16,4 8 7-16,13 2-7 15,13 1 3-15,14-7-7 16,13 3 5-16,1-10-5 0,7 1 6 16,0-11 1-16,-2 1-2 15,-6-4-6-15,-1 1 5 16,-5 2-7-16,-4 4-1 16,-7 3 0-16,0 2 8 15,1-5-9-15,3-7 9 16,-1-5-6-16,8-14 10 15,4-4-6-15,3-13 8 16,-3-11-7-16,7-2 6 16,-4-1-9-16,-3-7 5 15,-5 15-6-15,-6 8 5 16,-8 8-9-16,-9 8 6 16,-2 10-6-16,-3 6 4 15,1 9-5-15,4 1 6 0,7 0-6 16,7-3 5-16,6-7-6 15,8-8 10-15,5-6-4 16,6-8 5-16,-1-5-1 16,8-2 3-16,-5-2-7 15,-8 2 4-15,-8 10-4 16,-8 7-3-16,-14 7-3 16,-9 15 4-16,-3 2-4 15,-2 9 5-15,4-2 0 0,7-3 4 16,7-6-5-16,12-8 11 15,9-13-3-15,13-8 8 16,5-8-6-16,8-15 7 16,-5-1-12-16,-3-6 5 15,-8 4-8 1,-12 0 6-16,-6 16-6 0,-6 4 3 16,-9 11-9-16,-9 9 5 15,-6 9-8-15,-5 3 7 16,4 9-4-16,3 6 8 15,9-4-6-15,11 2 8 16,3-10-8-16,8-7 9 16,0-6-5-16,0-6-19 15,-1-9-41-15,-2-14-343 16,-10-5 76-16</inkml:trace>
          <inkml:trace contextRef="#ctx0" brushRef="#br0" timeOffset="18637.6856">2895 1123 1006 0,'-8'-13'354'16,"-4"0"60"-16,6 7-287 16,4 3-22-16,4 3-57 15,4 6-26-15,4 7-15 16,-11-1-424-16</inkml:trace>
          <inkml:trace contextRef="#ctx0" brushRef="#br0" timeOffset="19485.9993">3187 1243 1042 0,'-11'0'289'0,"-1"13"63"16,6 12-302-16,-1 17-21 15,4 11-30-15,-4 19 0 16,1-2-1-16,-4 12 9 16,0-9 3-16,-1 8 23 15,-2-17 5-15,3 2 4 16,6-17-7-16,-3-12-2 16,4-17-22-16,6-9 10 15,4-21 12-15,14-22 5 0,6-12-1 16,14-27 1-16,1-14-15 15,-2-14-14-15,-5 12-6 16,-1-6-1-16,-8 20-4 16,3 8-1-16,-2 23 0 15,-2 10-2-15,-6 17-1 16,-1 10-1-16,-7 13 0 16,2 5-1-16,-6 8 0 15,-7 4 3-15,-5 4 1 16,-11 7 3-16,-9 3 0 0,-9 3 5 15,-1-5 0-15,-8 0 2 16,8-11-1-16,-1-8 3 16,13-8-4-16,4-8-1 15,14-6-5-15,13-12-53 16,13-5-26-16,18-11 131 16,8-1-479-16,12-14 183 15</inkml:trace>
        </inkml:traceGroup>
        <inkml:traceGroup>
          <inkml:annotationXML>
            <emma:emma xmlns:emma="http://www.w3.org/2003/04/emma" version="1.0">
              <emma:interpretation id="{AA24515A-892C-4ABC-A926-B9E8928900E6}" emma:medium="tactile" emma:mode="ink">
                <msink:context xmlns:msink="http://schemas.microsoft.com/ink/2010/main" type="inkWord" rotatedBoundingBox="4777,2792 7929,2671 7958,3407 4806,3528"/>
              </emma:interpretation>
              <emma:one-of disjunction-type="recognition" id="oneOf2">
                <emma:interpretation id="interp2" emma:lang="" emma:confidence="0">
                  <emma:literal>5%</emma:literal>
                </emma:interpretation>
                <emma:interpretation id="interp3" emma:lang="" emma:confidence="0">
                  <emma:literal>5 %</emma:literal>
                </emma:interpretation>
                <emma:interpretation id="interp4" emma:lang="" emma:confidence="0">
                  <emma:literal>50%</emma:literal>
                </emma:interpretation>
                <emma:interpretation id="interp5" emma:lang="" emma:confidence="0">
                  <emma:literal>59%</emma:literal>
                </emma:interpretation>
                <emma:interpretation id="interp6" emma:lang="" emma:confidence="0">
                  <emma:literal>5%/</emma:literal>
                </emma:interpretation>
              </emma:one-of>
            </emma:emma>
          </inkml:annotationXML>
          <inkml:trace contextRef="#ctx0" brushRef="#br0" timeOffset="77527.7757">5719 1016 516 0,'3'-4'372'0,"-5"-1"-53"15,4 3-76-15,-5 5-142 16,-7 12-34-16,0-1-40 16,-3 12-3-16,-1-6-6 15,-4 3 0-15,5-6-6 16,8 3-2-16,7-10-4 16,9 1 2-16,10-3 0 15,8-5-1-15,2-4-1 0,6 4-1 16,-1-3-2-16,1 8-1 15,-7 3-1-15,-6 9-3 16,-13 4 0-16,-7 14-3 16,-14-3 0-16,-11 14 3 15,-5-7 10-15,-5 3 9 16,-3-7 31-16,0-4 14 16,3-18 1-16,5-6-5 15,2-5-6-15,3-18-26 16,4-12-6-16,13-12-82 15,-1-10 393-15,10-20-752 16,6 7 301-16</inkml:trace>
          <inkml:trace contextRef="#ctx0" brushRef="#br0" timeOffset="77803.0375">5767 979 942 0,'5'-15'300'16,"2"7"47"-16,6 2-261 15,6-2-42-15,6 9-33 16,10-1-4-16,7-1-4 16,2 2-1-16,-3-1 85 15,3-3-435-15,-17-8 173 0</inkml:trace>
          <inkml:trace contextRef="#ctx0" brushRef="#br0" timeOffset="79393.1963">6299 864 702 0,'-22'8'252'0,"-9"8"20"0,-2 23-198 16,-1 11-10-16,7-9-31 16,7 1-16-16,14-8 11 15,14-9-4-15,13-14 12 16,16-8-6-16,12-13 10 0,1-7-1 16,-4-11 8-1,-4-11-3-15,-18 5 12 0,-16-15-2 16,-8 7 1-16,-13-6-9 47,-13 12-3-47,-14 5-23 0,-2 23-3 15,-13 14-13-15,3 14 4 0,1 16-10 0,14-4 8 0,11 7-10 16,18-12 8-16,18-1-50 16,17-9-7-16,27-4-352 15,3-5 73-15</inkml:trace>
          <inkml:trace contextRef="#ctx0" brushRef="#br0" timeOffset="79077.046">6656 956 930 0,'-18'4'243'0,"-14"9"62"15,-5 13-265-15,-10 17-20 16,1 14-11-16,-4 3-9 16,8-2 11-16,1 1-10 15,10-12 8-15,2 0-8 16,10-11 9-16,7-9-8 15,11-7 9-15,9-28-328 16,6-12 109-16</inkml:trace>
          <inkml:trace contextRef="#ctx0" brushRef="#br0" timeOffset="79694.9141">6757 1188 653 0,'-25'23'245'0,"-2"5"55"15,1 4-169-15,8 2-18 16,2 15-24-16,6-9-41 15,10 4-26-15,5-7-7 16,11-7-9-16,0-22 12 0,9-8 5 16,1-13 10-16,8-16-5 15,-7-1 15-15,4-7 3 16,-10-4-1-16,-9 1-6 16,-14 11 2-16,-11-2-17 15,-15 16-7-15,-10 10-13 16,-6 10 3-1,-7 12-8-15,11 4 5 0,12 5-53 16,22 0 317-16,24-14-668 16</inkml:trace>
          <inkml:trace contextRef="#ctx0" brushRef="#br0" timeOffset="19776.2676">3703 1256 798 0,'8'4'321'0,"-3"4"28"15,-7 10-201-15,2 6-50 16,0 8-43-16,-5 6 1 16,0-1-21-16,0 5-4 0,4-8-4 15,4-6 9-15,0-9-2 16,5-6 12-16,4-16-1 15,9-15-2-15,-2-3-12 16,9-19-5-16,-2-4-14 16,-2-5-4-16,-9 4-2 15,-4-1-1-15,-8 14-2 16,-8 9-6-16,-3 12-3 0,-1 9 0 16,-1 7-1-16,5 8-32 15,8 2-22-15,12 1-35 16,8 0-1-16,11-8-340 15,0-6 108-15</inkml:trace>
          <inkml:trace contextRef="#ctx0" brushRef="#br0" timeOffset="20095.4112">4186 1234 994 0,'-18'0'277'0,"-9"9"67"15,-4 6-281-15,-5 13-26 16,10 4-19-16,8 7 1 15,10-3-3-15,13-1 5 16,11-7-2-16,7-10 9 16,1-9 3-16,7-10 8 15,-2-14-3-15,4-9 1 0,-4 3-11 16,0-8-4-16,-8-1-10 16,-1 1-3-16,-14 3-2 15,-7-1 4-15,-4 7 4 16,-10 9-4-16,-3 3-2 15,-3 6 0-15,3 7-6 16,0 6-5-16,6-4 3 16,3 9 2-16,13-3-20 15,5-6-32-15,11-7-23 0,14-10-92 16,-3-5-260 0,27-7 52-16</inkml:trace>
          <inkml:trace contextRef="#ctx0" brushRef="#br0" timeOffset="20467.0353">4561 1130 970 0,'-33'18'255'0,"-6"4"82"15,2 9-276-15,5 5-14 16,7-5-17-16,11-2-3 16,7-1-12-16,17-7 4 15,1-7 2-15,18-12 8 16,5-9 1-16,20-15 1 15,-5-8-11-15,12-13-4 16,-6 5-10-16,7-14-1 0,-15 10-1 16,2-2-1-16,-18 6 0 15,-10 0 2-15,-15 16 3 16,-9 9 1-16,-13 8-2 16,-7 11 0-16,-3 9-2 15,-8 14-5-15,5 0-1 16,0 12 1-16,8 1-1 15,6 2 2-15,10-5-2 0,8 6 2 16,9-6 1 0,12 5 1-16,8 1 2 0,11-6-36 15,-8-16-230-15</inkml:trace>
          <inkml:trace contextRef="#ctx0" brushRef="#br0" timeOffset="76855.42">5136 1068 468 0,'-6'-19'348'0,"4"-2"-41"16,7-8-81-16,5 6-73 16,9 2-56-16,1 1-53 15,7 9-12-15,-1 8-19 16,2 1-7-16,-2 9-6 15,-2 4-2-15,-9-1-1 0,-5 17 1 16,-10 2 0-16,-13 4 8 16,-7 1 6-16,-11 10 10 15,-6-15 4-15,-4 5 8 16,3-8-3-16,0 0-3 16,9-7-9-16,6-2-3 15,10-6-10-15,9 0-1 16,2-3-2-16,10-1-1 15,-2 3 0-15,9-4 0 16,3 1 0-16,8 1 1 16,0-2 0-16,10 1 1 15,-1 1 0-15,9 0-1 16,-5-2-24-16,5-2 48 16,-2-3-411-16,-8-11 129 15</inkml:trace>
        </inkml:traceGroup>
      </inkml:traceGroup>
    </inkml:traceGroup>
    <inkml:traceGroup>
      <inkml:annotationXML>
        <emma:emma xmlns:emma="http://www.w3.org/2003/04/emma" version="1.0">
          <emma:interpretation id="{2AF23D31-C095-42AB-8971-C391E30EA281}" emma:medium="tactile" emma:mode="ink">
            <msink:context xmlns:msink="http://schemas.microsoft.com/ink/2010/main" type="paragraph" rotatedBoundingBox="894,3993 2832,4025 2820,4754 882,4722" alignmentLevel="1"/>
          </emma:interpretation>
        </emma:emma>
      </inkml:annotationXML>
      <inkml:traceGroup>
        <inkml:annotationXML>
          <emma:emma xmlns:emma="http://www.w3.org/2003/04/emma" version="1.0">
            <emma:interpretation id="{66F1A038-10F2-42ED-BCD7-B76C86B82AAF}" emma:medium="tactile" emma:mode="ink">
              <msink:context xmlns:msink="http://schemas.microsoft.com/ink/2010/main" type="line" rotatedBoundingBox="894,3993 2832,4025 2820,4754 882,4722"/>
            </emma:interpretation>
          </emma:emma>
        </inkml:annotationXML>
        <inkml:traceGroup>
          <inkml:annotationXML>
            <emma:emma xmlns:emma="http://www.w3.org/2003/04/emma" version="1.0">
              <emma:interpretation id="{D874C885-08A3-404D-ACF1-B18007017F68}" emma:medium="tactile" emma:mode="ink">
                <msink:context xmlns:msink="http://schemas.microsoft.com/ink/2010/main" type="inkWord" rotatedBoundingBox="894,3993 2832,4025 2820,4754 882,4722"/>
              </emma:interpretation>
              <emma:one-of disjunction-type="recognition" id="oneOf3">
                <emma:interpretation id="interp7" emma:lang="" emma:confidence="0">
                  <emma:literal>Bau</emma:literal>
                </emma:interpretation>
                <emma:interpretation id="interp8" emma:lang="" emma:confidence="0">
                  <emma:literal>Ban</emma:literal>
                </emma:interpretation>
                <emma:interpretation id="interp9" emma:lang="" emma:confidence="0">
                  <emma:literal>Bon</emma:literal>
                </emma:interpretation>
                <emma:interpretation id="interp10" emma:lang="" emma:confidence="0">
                  <emma:literal>Baue</emma:literal>
                </emma:interpretation>
                <emma:interpretation id="interp11" emma:lang="" emma:confidence="0">
                  <emma:literal>Bom</emma:literal>
                </emma:interpretation>
              </emma:one-of>
            </emma:emma>
          </inkml:annotationXML>
          <inkml:trace contextRef="#ctx0" brushRef="#br0" timeOffset="22116.2516">-146 2395 749 0,'-26'-62'366'0,"1"2"7"16,14 17-178-16,9 0-39 15,12 16-71-15,13 1-11 16,4 8-34-16,12 3-15 15,5 9-20-15,8 9 3 16,-8 10-10-16,6 7 6 16,-13 6-8-16,-7 8 7 15,-14 1-8-15,-13 3 10 16,-11 1-5-16,-13 1 11 16,0-6-5-16,-10-1 10 15,12-4-8-15,-1-2 5 16,9-7-11-16,9-1 6 15,7-2-8-15,8 0 7 0,6-4-7 16,12 4 6-16,0-4-6 16,8 4 3-16,-3 1-11 15,4 5 2-15,-9-2-8 16,0 5 6-16,-10-2-5 16,-5-4 10-16,-16-6-3 0,-8 1 12 15,0-2 0-15,-13-5 15 16,-5 0-1-1,-5 4 21-15,-5 1-11 0,-19-9 12 16,3 1-15-16,-8-3 6 16,12-2-20-16,1-7 5 15,17 4-16-15,11-8 2 16,14 6-38-16,13-10-60 16,13 6-37-16,15-3-341 15,0-1 40-15</inkml:trace>
          <inkml:trace contextRef="#ctx0" brushRef="#br0" timeOffset="21669.4415">71 2393 911 0,'10'-8'319'0,"-15"15"26"0,-2 12-250 15,1 17-36-15,-4 4-48 16,-3 14 5-16,5-4-6 16,5 2 2-16,3-13-9 15,5-5 5-15,0-11-10 16,-1-13-22-16,-2-14-10 15,-7-5-324-15,-4-8 80 16</inkml:trace>
          <inkml:trace contextRef="#ctx0" brushRef="#br0" timeOffset="22896.3831">640 2522 880 0,'-8'-10'342'0,"-13"7"28"0,-10 11-234 15,-9 16-49-15,-1 5-45 16,-3 12 3-16,10 4-14 15,7-4 12-15,14-7-11 16,8-5 4-16,11-13-20 16,14-14 7-16,9-5-14 15,18-19 4-15,8-10-6 16,18-15 6-16,-5-3-11 16,7-14 5-16,-18 11-6 0,-13 3 5 15,-20 16-7-15,-16 11 3 16,-18 21-7-16,-11 15 5 15,-5 13-8-15,-9 18 8 16,5 1-2-16,1 7 13 16,11-10-3-16,15-4 10 15,18-12-7-15,17-12 10 16,15-17-11-16,18-15 6 16,5-6-10-16,8-17 8 15,-12-2-12-15,-1-4 6 16,-20 4-8-16,-9 8 3 15,-21 12-9-15,-18 17 1 16,-14 20-9-16,-10 14 6 16,-6 7-4-16,-1 11 7 15,8-6 0-15,10-1 13 0,13-10-6 16,11-9 12-16,13-17-6 16,20-9 12-16,1-14-12 15,16-11 7-15,0-4-9 16,9-9 5-16,-17 2-11 15,1 1 6-15,-17 9-7 16,-13 7-3-16,-18 24-7 16,-14 11 5-16,-12 14-7 0,-3 12 8 15,3 2 1-15,9-5 6 16,10-10-6-16,19 1 11 16,1-6-7-16,17-5 9 15,2-5 2-15,7 2-80 16,2-17-305-16,11-4-78 15,-11-10-161-15</inkml:trace>
        </inkml:traceGroup>
      </inkml:traceGroup>
    </inkml:traceGroup>
    <inkml:traceGroup>
      <inkml:annotationXML>
        <emma:emma xmlns:emma="http://www.w3.org/2003/04/emma" version="1.0">
          <emma:interpretation id="{52318B15-1C03-47E0-B656-579FFA63E531}" emma:medium="tactile" emma:mode="ink">
            <msink:context xmlns:msink="http://schemas.microsoft.com/ink/2010/main" type="paragraph" rotatedBoundingBox="846,5151 6713,4273 6849,5182 982,6060" alignmentLevel="1"/>
          </emma:interpretation>
        </emma:emma>
      </inkml:annotationXML>
      <inkml:traceGroup>
        <inkml:annotationXML>
          <emma:emma xmlns:emma="http://www.w3.org/2003/04/emma" version="1.0">
            <emma:interpretation id="{E73737F4-E20C-43D6-B044-6A9C11F9042F}" emma:medium="tactile" emma:mode="ink">
              <msink:context xmlns:msink="http://schemas.microsoft.com/ink/2010/main" type="line" rotatedBoundingBox="846,5151 6713,4273 6849,5182 982,6060"/>
            </emma:interpretation>
          </emma:emma>
        </inkml:annotationXML>
        <inkml:traceGroup>
          <inkml:annotationXML>
            <emma:emma xmlns:emma="http://www.w3.org/2003/04/emma" version="1.0">
              <emma:interpretation id="{92A90F47-B5CA-4190-B83B-208359311CED}" emma:medium="tactile" emma:mode="ink">
                <msink:context xmlns:msink="http://schemas.microsoft.com/ink/2010/main" type="inkWord" rotatedBoundingBox="846,5151 3519,4751 3641,5563 967,5963"/>
              </emma:interpretation>
              <emma:one-of disjunction-type="recognition" id="oneOf4">
                <emma:interpretation id="interp12" emma:lang="" emma:confidence="1">
                  <emma:literal/>
                </emma:interpretation>
              </emma:one-of>
            </emma:emma>
          </inkml:annotationXML>
          <inkml:trace contextRef="#ctx0" brushRef="#br0" timeOffset="40739.1494">131 3263 581 0,'18'-26'385'0,"-10"3"-53"16,-1 17-134-16,-7 11-80 0,-2 12-86 16,-6 21-6-16,1 7-11 15,-9 17 9-15,5-2 4 16,-1 9 7-16,6-5-8 16,1 5 0-16,7-12-10 15,-4 3-3-15,7-14-6 16,-2-11 1-16,2-10-1 15,0-9 0-15,-4-11 2 16,-4-8-5-16,-5-6-20 0,-8-8-29 16,-8-9-14-16,-7-5-19 15,-7 0 0-15,0-3 18 16,2 5 27-16,0 6 15 16,10 5 22-16,8 7 27 15,4 4 10-15,6 7 8 16,8-1 2-16,9-3 7 15,8-2-20-15,12-1-7 16,10 1-7-16,14-5-2 16,4 4-14-16,14 6 3 15,-2-1-41-15,7 7-38 16,-13-2-313-16,-8-14 53 16</inkml:trace>
          <inkml:trace contextRef="#ctx0" brushRef="#br0" timeOffset="38694.2225">-26 3235 748 0,'1'-10'348'16,"-1"4"8"15,2 3-197-31,-2 9-53 0,0 6-63 0,-2 12-3 0,-2 7-18 16,-5 17 7-16,-2 3 2 0,-2 18 2 15,2-4-14-15,-2 10-5 16,0-9-8-16,1-1-1 16,3-16-1-16,-4 0 1 15,5-15-1-15,1-7 2 16,2-11-1-16,2-1 2 15,3-10 0-15,0-7 2 16,2-7-1-16,4-13-27 16,4-8-29-16,1-17-107 15,1-4-251-15,9-9 22 16</inkml:trace>
          <inkml:trace contextRef="#ctx0" brushRef="#br0" timeOffset="41978.585">541 3560 652 0,'-6'-15'327'0,"-4"4"1"15,4 6-173-15,-1 8-30 16,2-1-70-16,2 4-9 16,0-1-26-16,0 0 9 15,4 3-9-15,-2-2 16 16,-1-1-8-16,2 2 9 0,0-4-16 15,0 2 10-15,0-5-10 16,0-2 20-16,0-4-6 16,0-1 11-16,0-4-14 15,0 3 2-15,0 3-25 16,0-1 7-16,-2-1-12 16,2 2 6-16,0 4-9 15,2-1 6-15,-2 2-10 0,3-2 7 16,-1 2-7-16,0-3 7 15,-2 3-7-15,1 0 8 16,-2 3-9-16,2-3 8 16,-2 0-8-16,1 0 7 15,0-3-9-15,0 3 9 16,1 2-8-16,-1 1 8 16,0-6-8-16,0 8 9 15,0-4-8-15,-1 4 8 16,-1-2-9-16,-1 7 9 15,-2-5-9-15,-3 1 10 16,-4 1-8-16,-4 4 8 16,1 1-8-16,-4 2 10 15,0-1-8-15,1 8 8 32,0 0-10-32,0 10 10 0,3 6-11 0,7 7 7 15,3-6-9-15,10 0 9 0,3-8-8 16,17-11 10-16,4-17-6 15,18-15 12-15,0-13-7 16,10-20 10-16,-9-1-8 16,-2 0 8-16,-19 2-9 15,-7 3 6-15,-10 8-9 16,-12 11 7-16,-8 7-13 16,-8 13 6-16,-3 7-10 0,-1 17 10 15,-3-4-8-15,-2 13 10 16,12 1-5-16,-1 7 7 15,6-14-11-15,10 5 6 16,7-16-6-16,9-10 8 16,8-12-5-16,15-6 10 15,3-11-3-15,12-6 7 16,-9 1-10-16,-1 0 8 16,-13 12-11-16,-8 7 6 15,-17 7-12-15,-4 12 5 16,-4 3-9-16,-3 6 11 15,-3-2-7-15,5 4 11 16,1-5-5-16,1 0 7 16,4-8-9-16,10-3 11 15,-3-10-9-15,7-1 11 0,5-2-9 16,-1-4 9-16,-7 9-11 16,4 12 3-16,-3 3-19 15,-7 12-26-15,-3 1-17 16,-2-2-2-16,0-4-9 15,2-3-3-15,5-11 23 16,6-7-5-16,5-5-5 16,8-9 3-16,-1-2 12 0,6-5 9 15,-3 1 15 1,4-9 13-16,-7 3 4 0,3-3 14 16,-7-3 2-16,2 0 22 15,-8 9 4-15,-2 2 27 16,-8 5-4-16,-3 8 15 15,-8 8-18-15,-12 8-1 16,-3 10-26-16,-9 13-1 16,-4 10-24-16,-5 8 7 15,7-4-12-15,2 6 13 16,10-19-6-16,8-4 8 16,12-10-6-16,16-16 14 15,7-10-13-15,21-16 9 16,10-12-10-16,13-19 7 15,-10 2-14-15,6-10 9 16,-19 11-11-16,-9-5 10 0,-17 15-9 16,-2 5 8-16,-12 13-11 15,-9 17 0-15,-1 16-9 16,-13 17 7-16,-6 11-7 16,-5 14 9-16,4-4 2 15,-4 5 6-15,10-7-6 16,4 3 5-16,13-11-6 0,2 2 5 15,9-6-9-15,2 2-7 16,0-5-42-16,2-1-45 16,-4 2-347-16,2 10 64 15</inkml:trace>
          <inkml:trace contextRef="#ctx0" brushRef="#br0" timeOffset="42549.5767">1724 3495 931 0,'-5'-4'309'0,"-3"8"44"15,-2 1-258-15,4 1-24 16,7 5-42-16,4-6 10 16,8 2-13-16,11-6 5 15,6-5-17-15,9-13 5 16,-1-2-13-16,3-17 17 0,-5 2-3 15,1-10 16-15,-9 5-3 16,-1 5 11-16,-6 5-17 16,-5 8 1-16,-12 16-23 15,-14 10 6-15,-11 3-12 16,-12 20 7-16,-7 7-7 0,-10 8 11 16,4 4-10-1,-1 8 7-15,5-8-8 16,-2 0 6-16,15 0-8 0,5-11 8 15,9-14-10-15,13-1 12 16,20-9-8-16,18-22 13 16,14-5-8-16,25-14 12 15,3-15-10-15,14-17 7 16,-6-1-12-16,-3-12 9 16,-15-3-11-16,-1-9 10 15,-25 5-10-15,-7 2 10 16,-7 9-10-16,-13 21 10 15,-11 19-12-15,-13 26 10 16,-14 21-12-16,-14 26 9 16,-9 14-11-16,-19 21 12 15,5 1-11-15,-5 15 10 16,12-16-9-16,11 5 8 16,22-16-9-16,15-9 6 0,22-21-7 15,23-1 13-15,15-20-7 16,20-4 23-16,3-12-52 15,18 3-417-15,-17-21 134 16</inkml:trace>
        </inkml:traceGroup>
        <inkml:traceGroup>
          <inkml:annotationXML>
            <emma:emma xmlns:emma="http://www.w3.org/2003/04/emma" version="1.0">
              <emma:interpretation id="{C9B0C392-E37E-4BA5-A793-35A3FCAEE063}" emma:medium="tactile" emma:mode="ink">
                <msink:context xmlns:msink="http://schemas.microsoft.com/ink/2010/main" type="inkWord" rotatedBoundingBox="4348,4705 6725,4349 6849,5182 4472,5538"/>
              </emma:interpretation>
              <emma:one-of disjunction-type="recognition" id="oneOf5">
                <emma:interpretation id="interp13" emma:lang="" emma:confidence="0">
                  <emma:literal>15</emma:literal>
                </emma:interpretation>
                <emma:interpretation id="interp14" emma:lang="" emma:confidence="0">
                  <emma:literal>55</emma:literal>
                </emma:interpretation>
                <emma:interpretation id="interp15" emma:lang="" emma:confidence="0">
                  <emma:literal>5</emma:literal>
                </emma:interpretation>
                <emma:interpretation id="interp16" emma:lang="" emma:confidence="0">
                  <emma:literal>1</emma:literal>
                </emma:interpretation>
                <emma:interpretation id="interp17" emma:lang="" emma:confidence="0">
                  <emma:literal>Fès</emma:literal>
                </emma:interpretation>
              </emma:one-of>
            </emma:emma>
          </inkml:annotationXML>
          <inkml:trace contextRef="#ctx0" brushRef="#br0" timeOffset="56778.7182">3367 3258 1001 0,'-23'2'333'0,"2"7"63"15,13-7-289-15,14 0-15 16,9-6-44-16,18-15 19 15,10-9-21-15,24-20 11 16,1-11-14-16,11-20 5 0,-9 17-38 16,-2-4 6-16,-19 22-15 15,-10 11 8-15,-18 20-12 16,-13 10 7-16,-13 26-10 16,-14 17 11-16,-4 16-8 15,-5 18 10 1,3-2-7-16,5-4 9 0,12-18-11 15,10-16 7-15,15-18-6 16,17-17-83-16,4-19 442 0,10-6-814 16,-9-1 332-16</inkml:trace>
          <inkml:trace contextRef="#ctx0" brushRef="#br0" timeOffset="57091.0277">4327 2698 998 0,'-3'-8'282'0,"-4"0"70"16,4 10-295-16,0 7-10 15,0 3-36-15,-2 7 1 16,0 6-9-16,0 2 21 16,-6 1-7-16,-1 1 9 15,4-5-6-15,7-1 6 16,5-17-20-16,22-1 9 15,8-6-11-15,12-11 11 16,3 1-11-16,7 9 6 16,-12-1-10-16,-3 8 7 0,-11 10-10 15,-5 6 4 1,-17 6-9-16,-6 9 9 16,-11 6-9-16,-7 4 11 15,-6-6 3-15,-13 6 44 0,1-6 5 16,-11-9 23-16,3-2-8 0,-12-5 4 15,9-7-43-15,3-13-2 16,6-5-24-16,8-15 14 16,15-17-49-16,18-30-73 15,10-8-33-15,16-17-329 16,-2 5 14-16</inkml:trace>
          <inkml:trace contextRef="#ctx0" brushRef="#br0" timeOffset="57319.4182">4458 2625 951 0,'7'-3'269'0,"8"6"70"16,6 2-270-16,9 3-29 16,6 2-24-16,11 0 6 15,2-5-15-15,16-2 6 16,-4-3-4-16,4-8-351 16,-2 1 119-16</inkml:trace>
          <inkml:trace contextRef="#ctx0" brushRef="#br0" timeOffset="57807.4323">5234 2640 909 0,'-10'-10'349'16,"-1"-3"36"-16,-10 8-221 16,0 10-83-16,-9 18-16 0,3-4-47 15,-7 20-1-15,13-1-17 16,3 1 8-16,8-13-11 15,4-9 10-15,19-2-11 16,0-7 13-16,4-8-9 16,8-11 15-16,5-4-9 0,-4-11 11 15,-4 0-11-15,-1-1 11 16,-8 4-13 0,-9 0 9-16,-10 7-9 0,-5 6 3 15,-9 7-10-15,-3 10 7 16,1 14-9-16,1 3-10 15,3 2-30-15,10 5-36 16,3-7 55-16,16 12-391 16,7-5 128-16</inkml:trace>
          <inkml:trace contextRef="#ctx0" brushRef="#br0" timeOffset="57533.8429">5464 2778 788 0,'18'-8'353'15,"-8"9"13"-15,-12 6-191 0,-13 7-44 16,-10 11-62-16,-13 14-2 15,-7 3-30-15,-5 16-6 16,7-3-27-16,9 4 8 16,10-14-11-16,9-9 10 15,10-17-9-15,7-14-35 16,3-15-38-16,6-9-336 16,2 1 56-16</inkml:trace>
          <inkml:trace contextRef="#ctx0" brushRef="#br0" timeOffset="58119.5156">5597 2956 1004 0,'-6'-5'302'0,"-20"15"56"16,-4 16-286-16,-2 16-26 0,1 7-35 15,5 4 6-15,10-4-9 16,11 0 9 0,8-14-13-16,9-4 9 0,6-15 0 15,11-7 44-15,2-18 1 16,11-8 14-16,-2-8-12 15,1-10 3-15,-7-1-47 16,-11-5 15-16,-10 7-13 0,-8-3 14 16,-7 13-13-1,-18 1 12-15,4 12-26 0,-8 6 7 16,-2 11-11-16,2 1-79 16,11 7-45-16,3 9-343 15,3-2 13-15</inkml:trace>
        </inkml:traceGroup>
      </inkml:traceGroup>
    </inkml:traceGroup>
    <inkml:traceGroup>
      <inkml:annotationXML>
        <emma:emma xmlns:emma="http://www.w3.org/2003/04/emma" version="1.0">
          <emma:interpretation id="{9701BC71-CA70-4490-960E-8A679C68E575}" emma:medium="tactile" emma:mode="ink">
            <msink:context xmlns:msink="http://schemas.microsoft.com/ink/2010/main" type="paragraph" rotatedBoundingBox="610,6191 6705,5419 6820,6321 724,7093" alignmentLevel="1"/>
          </emma:interpretation>
        </emma:emma>
      </inkml:annotationXML>
      <inkml:traceGroup>
        <inkml:annotationXML>
          <emma:emma xmlns:emma="http://www.w3.org/2003/04/emma" version="1.0">
            <emma:interpretation id="{304D28D9-5B06-461B-812B-BFC4CFFC8FCF}" emma:medium="tactile" emma:mode="ink">
              <msink:context xmlns:msink="http://schemas.microsoft.com/ink/2010/main" type="line" rotatedBoundingBox="610,6191 6705,5419 6820,6321 724,7093"/>
            </emma:interpretation>
          </emma:emma>
        </inkml:annotationXML>
        <inkml:traceGroup>
          <inkml:annotationXML>
            <emma:emma xmlns:emma="http://www.w3.org/2003/04/emma" version="1.0">
              <emma:interpretation id="{07C7D3E2-0BB2-4DE4-85BC-DFFD1BD075DE}" emma:medium="tactile" emma:mode="ink">
                <msink:context xmlns:msink="http://schemas.microsoft.com/ink/2010/main" type="inkWord" rotatedBoundingBox="610,6191 3938,5770 4037,6552 709,6974"/>
              </emma:interpretation>
              <emma:one-of disjunction-type="recognition" id="oneOf6">
                <emma:interpretation id="interp18" emma:lang="" emma:confidence="1">
                  <emma:literal/>
                </emma:interpretation>
              </emma:one-of>
            </emma:emma>
          </inkml:annotationXML>
          <inkml:trace contextRef="#ctx0" brushRef="#br0" timeOffset="47251.4238">522 4680 1067 0,'-2'10'240'0,"-1"14"96"16,1 6-314-16,2 13-13 16,-1 1-10-16,2-3 8 15,3-7-7-15,4-5 8 16,2-19-8-16,1-5 8 16,-1-2 129-16,1-18-473 15,-3-11 201-15</inkml:trace>
          <inkml:trace contextRef="#ctx0" brushRef="#br0" timeOffset="47756.1842">794 4591 970 0,'-3'0'304'16,"3"2"52"-16,2 1-275 15,8 0-8-15,6-1-46 0,8-7 6 16,4-5-3 0,9-12-9-16,-3-4-17 0,-2-10 7 15,-7 5-10-15,-2-3-1 16,-19 11 2-16,-5 6 12 16,-11 15-11-16,-9 12 8 15,-3 12-8-15,-8 17 4 16,2 8-11-16,0 5 9 15,7-6-9-15,3 1 7 16,17-12-9-16,8-4 9 16,14-16-7-16,12-15 9 15,15-16-6-15,14-19 9 16,0-7-8-16,6-6 8 16,-9 7-9-16,-10 5 6 15,-19 17-9-15,-9 9 6 0,-14 15-8 16,-3 13 5-16,-2 10-7 15,-2 7 10 1,-3-1-4-16,5 4 13 0,-2-14-4 16,7-3 16-16,3-13 3 15,15-10 13-15,5-11-12 16,14-8 7-16,5-6-17 0,2 3-3 16,-10 4-11-1,1 4-61-15,-11 8-33 0,-4 3-196 16,-9-2-146-16,-5 1-46 15</inkml:trace>
          <inkml:trace contextRef="#ctx0" brushRef="#br0" timeOffset="48086.8988">1760 4401 519 0,'11'-32'434'0,"-6"4"-58"16,-12 17-102-16,-12 9-98 16,-7 14-106-16,-5 14-17 15,0 8-47-15,-4 1 2 16,9-2-9-16,8-1 8 15,3-11-9-15,15-4 7 16,10-8-7-16,14-2 9 16,4-6-9-16,17-2-2 15,-1-4-10-15,14 2 2 16,-4-2-6-16,3 2 6 0,-12 3 3 16,-8 3 8-16,-16 2-3 15,-11 4 3-15,-15 6 0 16,-8 5 13-16,-9-1 0 15,-14 10 10-15,-3-1-1 16,-8 3 5-16,2-7-16 16,2-3 6-16,13-10-11 15,7-9 6-15,16-13-27 0,22-20 80 16,16-11-463-16,22-18 159 16</inkml:trace>
          <inkml:trace contextRef="#ctx0" brushRef="#br0" timeOffset="48587.1714">2244 3944 1021 0,'-4'13'265'0,"-9"19"102"15,-10 12-295-15,-5 16-3 16,2-1-17-16,2 12 4 16,8-6-29-16,8 3 4 15,11-13-16-15,3 0 6 16,11-13-17-16,-1-7 10 15,2-19-10-15,-2-13 13 16,3-10-9-16,-7-20 9 0,-1-10-10 16,-6-10 7-1,-2-4-13-15,-4-1 6 16,2 12-10-16,3 4 8 0,2 15-8 16,-1 10 4-16,1 14-8 15,1 7 8-15,6 4-10 16,8 9 9-16,11-10-7 15,19-13 10-15,7-7-9 16,13-15 10-16,1-17-7 16,7-5 10-16,-16-1-9 15,-4-12 9-15,-20 7-8 16,-12 4 9-16,-22 12-10 0,-13 10 6 16,-16 17-9-1,-18 20 7-15,-2 13-8 0,-8 25 8 16,3 4-6-16,2 18 13 15,15-5-9-15,4 3 12 16,17-14-8-16,17 0 8 16,14-20-10-16,19-3 11 15,13-11-2-15,19-5 6 16,-3-9-443-16,29-4 155 16</inkml:trace>
          <inkml:trace contextRef="#ctx0" brushRef="#br0" timeOffset="45236.9113">-367 4635 389 0,'-36'-26'421'15,"2"-5"-82"-15,18 5-67 16,6-3-59-16,7 5-115 0,5-5-14 16,17-1-43-1,15 1-3-15,10 6-28 0,24 1 2 16,2 7-15-16,11 10 8 15,-11 7-9-15,3 3 7 16,-16 8-9-16,-1 9 7 16,-15 3-10-16,-5 6 9 15,-14 3-8-15,-1 6 7 16,-12-4-6-16,-8 11 8 16,-6-3-6-16,-11 9 13 15,-10-6-4-15,-11 12 40 16,-9-14-7-16,-14 4 13 15,5-10-12-15,-11-5 28 16,7-13-36-16,-6-7 17 16,17-9-14-16,-3-8 12 15,16-12-31-15,4-4 6 16,18 8-18-16,7-7-27 16,6 3-54-16,17 9 286 0,8 9-675 15,12-26 276-15</inkml:trace>
          <inkml:trace contextRef="#ctx0" brushRef="#br0" timeOffset="44876.2892">8 4541 828 0,'-5'0'275'16,"0"6"28"-16,-3 19-199 15,0 9-91-15,-5 10-4 16,5 4-6-16,1 7 5 16,7-8-5-16,4-4 5 15,2-11-8-15,2-8 8 16,-1-12-7-16,-4-4 5 16,-2-3-6-16,-4-9-146 15,-3-2-170-15,-9-15 8 16</inkml:trace>
        </inkml:traceGroup>
        <inkml:traceGroup>
          <inkml:annotationXML>
            <emma:emma xmlns:emma="http://www.w3.org/2003/04/emma" version="1.0">
              <emma:interpretation id="{D97E1565-8C31-4593-B9D2-547B257EF7D6}" emma:medium="tactile" emma:mode="ink">
                <msink:context xmlns:msink="http://schemas.microsoft.com/ink/2010/main" type="inkWord" rotatedBoundingBox="4866,5801 6724,5565 6820,6321 4962,6556"/>
              </emma:interpretation>
              <emma:one-of disjunction-type="recognition" id="oneOf7">
                <emma:interpretation id="interp19" emma:lang="" emma:confidence="0">
                  <emma:literal>55%</emma:literal>
                </emma:interpretation>
                <emma:interpretation id="interp20" emma:lang="" emma:confidence="0">
                  <emma:literal>5%</emma:literal>
                </emma:interpretation>
                <emma:interpretation id="interp21" emma:lang="" emma:confidence="0">
                  <emma:literal>550%</emma:literal>
                </emma:interpretation>
                <emma:interpretation id="interp22" emma:lang="" emma:confidence="0">
                  <emma:literal>555%</emma:literal>
                </emma:interpretation>
                <emma:interpretation id="interp23" emma:lang="" emma:confidence="0">
                  <emma:literal>559%</emma:literal>
                </emma:interpretation>
              </emma:one-of>
            </emma:emma>
          </inkml:annotationXML>
          <inkml:trace contextRef="#ctx0" brushRef="#br0" timeOffset="53926.6666">3892 3978 817 0,'2'-10'328'0,"-2"4"38"15,-2 4-211-15,-2 10-48 16,-3 4-43-16,-6 9-21 16,-2 0-19-16,1 6-7 0,1-4 2 15,3 3-6-15,5-8 6 16,9-2-13-16,0-4 4 16,11-4-5-16,8-4 7 15,12-4-6-15,1-4 8 16,13 0-10-16,-7-2 6 15,0 8-10-15,-9 2 6 16,-4 16-11-16,-15-1 7 0,-7 15-10 16,-10-4 10-16,-10 13-9 15,-7-7 11-15,-6 3-8 16,-1-8 10-16,-1 1-2 16,0-17 16-16,-1-1 13 15,2-9 22-15,-2-8-2 16,-1-7 4-16,4-8-16 15,7-4-15-15,8-7-65 16,4-2-61-16,15-13-368 16,5-3 56-16</inkml:trace>
          <inkml:trace contextRef="#ctx0" brushRef="#br0" timeOffset="54164.6433">3946 3926 1024 0,'0'-5'319'0,"8"-1"53"0,2-1-289 16,11 2-33 0,6 2-33-16,9 6-14 0,1 1 4 15,14 1-6-15,1 1 3 16,6-6 3-16,-8-6-380 16,5 2 126-16</inkml:trace>
          <inkml:trace contextRef="#ctx0" brushRef="#br0" timeOffset="54428.1328">4541 3892 600 0,'-8'8'389'0,"-8"7"-23"16,-5 3-134-16,-12 9-40 15,1 6-81-15,-1 6-36 16,14-7-29-16,0 0-24 16,19-9-10-16,13-7-14 15,16-12 12-15,16-11-7 16,12-9 9-16,1-4-7 15,-3 3 7-15,-3 0-11 16,-18 14 4-16,-9 10-12 16,-9 7 6-16,-13 14-8 15,-13 6 8-15,-7 5-7 16,-6 0 13-16,-8 8 2 16,4-12 19-16,-4-4 15 15,3-3 17-15,-1-5-6 0,6-10-1 16,1-4-15-16,5-1-14 15,-5-12-26-15,5-5-35 16,6-18-92-16,5-12-115 16,4-15-232-16,7-6-37 15</inkml:trace>
          <inkml:trace contextRef="#ctx0" brushRef="#br0" timeOffset="54617.6189">4493 3928 626 0,'13'-13'420'16,"1"1"-49"-16,1 4-102 0,7 0-151 15,8 3-57-15,7 1-23 16,5 4-22-16,15 1-11 16,-2 2 2-16,8 2-45 15,-8 2-159-15,-8-1-190 16,-19 2-32-16</inkml:trace>
          <inkml:trace contextRef="#ctx0" brushRef="#br0" timeOffset="55149.4052">5070 3774 621 0,'-28'-25'456'16,"7"17"-83"-16,-6 12-55 16,-2 7-263-16,-4 18-23 15,4 7-23-15,1 6-12 16,12-3 8-16,13 1-9 16,9-14 6-16,17-6-4 15,9-12 11-15,14-11-5 16,1-12 8-16,10-9-5 15,-7-4 7-15,-5-9-11 16,-11 0 7-16,-11 4 3 16,-16 6 17-16,-14 1-6 0,-14 14 5 15,-18 15-9-15,-1 12-3 16,-1 8-17-16,4 4 6 16,11 9-8-16,13-12 9 15,6 2-22-15,14-5-22 16,11 2 75-16,4-8-449 15,21 3 148-15</inkml:trace>
          <inkml:trace contextRef="#ctx0" brushRef="#br0" timeOffset="54883.4278">5360 3899 654 0,'-5'19'310'0,"-16"17"13"0,-6 6-149 16,-9 16-56-1,-3 1-36-15,-1 6-23 0,6-9-19 16,1 1-16-16,9-11-6 15,4-6-10-15,11-9 4 16,0-10-9-16,11-10-17 16,0-11-352-16,9-6 110 15</inkml:trace>
          <inkml:trace contextRef="#ctx0" brushRef="#br0" timeOffset="55465.3275">5412 4131 777 0,'-3'9'326'0,"-10"3"27"0,-2 17-156 16,-1 3-107-16,-8 14-17 15,0 1-22-15,1 1-22 16,5-7-16-16,8-4-11 16,15-12 6-16,13-12 6 15,11-12 13-15,21-11-3 16,2-11 9-16,10-5-7 16,-2-4-5-16,-3-8-14 15,-18 4 11-15,-9-6 26 16,-13-1 21-16,-14 1-1 15,-13 5 12-15,-8 13-22 16,-9 12-25-16,-12 10-21 0,5 11 1 16,1 7-11-16,6 2 11 15,14-6-36-15,14-7-45 16,11-1 328-16,6-7-744 16,-1-25 310-16</inkml:trace>
        </inkml:traceGroup>
      </inkml:traceGroup>
    </inkml:traceGroup>
    <inkml:traceGroup>
      <inkml:annotationXML>
        <emma:emma xmlns:emma="http://www.w3.org/2003/04/emma" version="1.0">
          <emma:interpretation id="{2161CF1F-BAA8-449E-B2D4-1E5FB50A0848}" emma:medium="tactile" emma:mode="ink">
            <msink:context xmlns:msink="http://schemas.microsoft.com/ink/2010/main" type="paragraph" rotatedBoundingBox="817,7335 3063,6954 3213,7838 967,8220" alignmentLevel="1"/>
          </emma:interpretation>
        </emma:emma>
      </inkml:annotationXML>
      <inkml:traceGroup>
        <inkml:annotationXML>
          <emma:emma xmlns:emma="http://www.w3.org/2003/04/emma" version="1.0">
            <emma:interpretation id="{234F5234-59FB-4F10-BE7F-1577B9211A17}" emma:medium="tactile" emma:mode="ink">
              <msink:context xmlns:msink="http://schemas.microsoft.com/ink/2010/main" type="line" rotatedBoundingBox="817,7335 3063,6954 3213,7838 967,8220">
                <msink:destinationLink direction="with" ref="{1C4D79D7-3A98-4C42-8738-8DB4AA1D5276}"/>
              </msink:context>
            </emma:interpretation>
          </emma:emma>
        </inkml:annotationXML>
        <inkml:traceGroup>
          <inkml:annotationXML>
            <emma:emma xmlns:emma="http://www.w3.org/2003/04/emma" version="1.0">
              <emma:interpretation id="{153BEFFF-7214-4505-AE6D-9DE2B5AA4F1D}" emma:medium="tactile" emma:mode="ink">
                <msink:context xmlns:msink="http://schemas.microsoft.com/ink/2010/main" type="inkWord" rotatedBoundingBox="817,7335 3063,6954 3213,7838 967,8220"/>
              </emma:interpretation>
              <emma:one-of disjunction-type="recognition" id="oneOf8">
                <emma:interpretation id="interp24" emma:lang="" emma:confidence="0">
                  <emma:literal>Bus)</emma:literal>
                </emma:interpretation>
                <emma:interpretation id="interp25" emma:lang="" emma:confidence="0">
                  <emma:literal>B ws)</emma:literal>
                </emma:interpretation>
                <emma:interpretation id="interp26" emma:lang="" emma:confidence="0">
                  <emma:literal>Bus}</emma:literal>
                </emma:interpretation>
                <emma:interpretation id="interp27" emma:lang="" emma:confidence="0">
                  <emma:literal>Bws)</emma:literal>
                </emma:interpretation>
                <emma:interpretation id="interp28" emma:lang="" emma:confidence="0">
                  <emma:literal>Brus)</emma:literal>
                </emma:interpretation>
              </emma:one-of>
            </emma:emma>
          </inkml:annotationXML>
          <inkml:trace contextRef="#ctx0" brushRef="#br0" timeOffset="110939.3269">-219 5624 919 0,'-25'-17'345'0,"9"-9"47"16,11 3-249-16,15-3-23 15,8-5-50-15,18-5-26 16,2 9-18-16,19 1-19 16,3 8 2-16,10 15-13 15,-10 6 11-15,3 13-13 16,-17 12 9-16,-6 8-8 16,-22-1 11-16,-3 6-8 15,-10-2 21-15,-9-5 7 16,-5-5 15-16,0 0-3 15,-5-8 9-15,-6 0-19 16,1-4-5-16,1-6-16 16,4-6 6-16,2 0-15 0,15-7 10 15,10 2-10-15,8-2 9 16,10 6-12-16,2 0 12 16,2 8-11-16,-1-1 8 15,-1 9-11-15,-9-3 8 16,1 9-11-16,-14-1 10 15,-6 10-9-15,-12 0 11 0,-4 7-8 16,-2-3 12-16,-2 4-10 16,-4-9 18-16,-2 1 13 15,-2-11 24-15,-6 2 9 16,-8-10 16-16,-9-1-7 16,1-6-8-16,-7-5-22 15,3-6-6-15,4-6-18 16,11-5-1-16,5 6-14 15,11 3 8-15,3-5-48 16,17 6-32-16,12 0-112 16,9-5-11-16,16 0-361 15,2-7 47-15</inkml:trace>
          <inkml:trace contextRef="#ctx0" brushRef="#br0" timeOffset="110426.1587">227 5524 987 0,'-3'-7'353'15,"1"14"47"-15,-6 4-249 16,-2 10-65-16,-3 8-25 16,2 10-20-16,-5 13-17 15,6 3-4-15,2 10-17 0,8-1 4 16,3-3-10-16,8-15 11 16,-1-9-9-16,-5-16 12 15,3-8-10-15,-5-11 11 16,-9-11-7-16,2-3-14 15,-2-13-76-15,-7-6 105 16,-10-6-457-16,-4 3 115 16</inkml:trace>
          <inkml:trace contextRef="#ctx0" brushRef="#br0" timeOffset="111463.1253">624 5629 868 0,'8'-29'408'16,"-8"11"23"-16,-3 12-200 15,0 6-92-15,-4 9-53 16,-4 9-33-16,3 16-31 16,1 10-21-16,2 5 9 15,5 9-11-15,5-6 10 0,7-2-13 16,1-12 10-16,3-6-10 15,3-14 11-15,9-16 1 16,1-19 18-16,15-22-2 16,5-11 12-1,4-18-10-15,-7 2 0 0,-4-3-18 16,-16 19 3-16,-9 10-11 16,-7 20 4-16,-5 20-14 15,-7 15 11-15,-2 17-12 16,-8 7 13-16,4 15-8 15,-2-9 16-15,9 4-11 16,1-10 10-16,3-5-13 16,0-10 10-16,15-8-10 15,0-9 10-15,13-15-7 16,3-10 12-16,11-15-8 16,-7-9 10-16,2-10 1 0,-11 0 20 15,-1-3 6 1,-7 7 14-16,-2-1-8 0,-7 5-1 15,2 7-23-15,-6 9-8 16,-4 7-16-16,-6 11 6 16,-3 17-9-16,-9 7 5 15,1 11-148-15,1 1 409 16,1 1-807-16,6-19 263 0</inkml:trace>
          <inkml:trace contextRef="#ctx0" brushRef="#br0" timeOffset="111881.8114">1815 5402 1324 0,'-5'-39'445'0,"0"8"69"15,2 17-360-15,-4 2-55 16,-3 12-51-16,-7 15-21 15,-8 6-13-15,-4 13-17 16,-3 4 9-16,-1 10-8 16,7-7 10-16,10-1-11 15,3-7 10-15,10-9-13 0,4-8 10 16,11-4-11-16,6-9 11 16,21-5-10-16,1 2 13 15,15-8-11 1,-1-2 11-16,1 1-10 15,-11 2 9-15,-4 4-11 0,-14 5 9 16,-8 11-12-16,-11 3 9 16,-14 8-11-16,-9 9 12 0,-17 4-10 15,-5-3 13-15,-16 5-10 16,-1-7 13-16,-7 1-10 16,10-9 12-16,-6-3-66 15,9-3-74-15,-4-5-399 16,1-8 50-16</inkml:trace>
          <inkml:trace contextRef="#ctx0" brushRef="#br0" timeOffset="112535.6963">1901 5169 972 0,'11'-31'360'0,"0"3"52"15,1 9-254-15,-4 7-56 0,2 17-43 16,1 16-27-16,-3 10-22 16,3 26-14-16,1 8 13 15,-4 21-6 1,-2 1 9-16,6 9-9 0,-3-13 7 16,1 4-9-16,1-17 6 15,-2-7-8-15,-8-11 9 16,-1-13-7-16,-5-16-21 0,-14-17-69 15,-7-14 174-15,-16-10-519 16,-10-1 167-16</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50:38.0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AD38DA-2376-44CC-A662-9FDAEA10FC28}" emma:medium="tactile" emma:mode="ink">
          <msink:context xmlns:msink="http://schemas.microsoft.com/ink/2010/main" type="writingRegion" rotatedBoundingBox="5645,3195 10657,6970 9887,7992 4875,4217"/>
        </emma:interpretation>
      </emma:emma>
    </inkml:annotationXML>
    <inkml:traceGroup>
      <inkml:annotationXML>
        <emma:emma xmlns:emma="http://www.w3.org/2003/04/emma" version="1.0">
          <emma:interpretation id="{A627FE47-DFE1-4004-AD67-034D4918ED72}" emma:medium="tactile" emma:mode="ink">
            <msink:context xmlns:msink="http://schemas.microsoft.com/ink/2010/main" type="paragraph" rotatedBoundingBox="5645,3195 10657,6970 9887,7992 4875,4217" alignmentLevel="1"/>
          </emma:interpretation>
        </emma:emma>
      </inkml:annotationXML>
      <inkml:traceGroup>
        <inkml:annotationXML>
          <emma:emma xmlns:emma="http://www.w3.org/2003/04/emma" version="1.0">
            <emma:interpretation id="{501E6CB6-2E6A-4A9E-BDA6-9BA3F6C058B6}" emma:medium="tactile" emma:mode="ink">
              <msink:context xmlns:msink="http://schemas.microsoft.com/ink/2010/main" type="line" rotatedBoundingBox="5645,3195 10657,6970 9887,7992 4875,4217"/>
            </emma:interpretation>
          </emma:emma>
        </inkml:annotationXML>
        <inkml:traceGroup>
          <inkml:annotationXML>
            <emma:emma xmlns:emma="http://www.w3.org/2003/04/emma" version="1.0">
              <emma:interpretation id="{A8EF95C9-4A8F-442C-9C71-DD9DEE209C89}" emma:medium="tactile" emma:mode="ink">
                <msink:context xmlns:msink="http://schemas.microsoft.com/ink/2010/main" type="inkWord" rotatedBoundingBox="5645,3195 6808,4071 6039,5093 4875,4217"/>
              </emma:interpretation>
              <emma:one-of disjunction-type="recognition" id="oneOf0">
                <emma:interpretation id="interp0" emma:lang="" emma:confidence="1">
                  <emma:literal/>
                </emma:interpretation>
              </emma:one-of>
            </emma:emma>
          </inkml:annotationXML>
          <inkml:trace contextRef="#ctx0" brushRef="#br0">4942 1673 983 0,'-7'-8'277'0,"-9"5"59"0,2 11-275 16,-8 23-27-16,0 3-16 15,1 13-12-15,1 0 7 16,6 5-5-16,9-15 4 16,11-4-7-16,7-14 12 15,12-8 16-15,2-9 13 16,7-13-3-16,-1-6 9 0,-1-7-6 15,-8-3-7-15,-3-4-3 16,-11 8 7-16,-7-5-10 16,-3 12 1-16,-11 5-22 15,-2 9-2-15,-6 9-10 16,-4 9-23-16,-3 2-68 16,8 6-7-16,-1 2-344 15,4-3 45-15</inkml:trace>
          <inkml:trace contextRef="#ctx0" brushRef="#br0" timeOffset="-279.5624">5177 1921 759 0,'16'-11'348'16,"-4"14"0"-16,-8-3-192 15,-5 13-68-15,-11 8-53 0,-7 17-22 16,-4 7-3-16,-9 15-8 16,1-5 11-16,3-9-5 15,11-9 4-15,0 4-9 16,8-14 7-16,5-9-9 15,0 1 9-15,0-9-35 16,3-21 484-16,-1-1-824 16,-4 1 406-16</inkml:trace>
          <inkml:trace contextRef="#ctx0" brushRef="#br0" timeOffset="352.404">5490 2160 714 0,'-24'37'358'0,"-2"-14"-2"15,3 11-124-15,12-5-135 16,7 2-18-16,13-13-24 16,12-5 3-16,6-13 4 15,11-8 2-15,4-12 5 16,5-9-4-16,-7 5-7 0,-7-7-19 16,-12 0-2-16,-10 8-5 15,-9 12 4-15,-14-5-16 16,-4 4 3-16,-15 11-12 15,2-2 2-15,-8 1-9 16,9 8-3-16,6 2-96 16,14 4-30-16,3 4-316 15,8 4-57-15,-5 5-110 16</inkml:trace>
          <inkml:trace contextRef="#ctx0" brushRef="#br0" timeOffset="-767.3322">4034 1980 684 0,'-2'-2'347'0,"0"1"-22"15,-3 5-165 1,-3 8-69-16,2 6-54 0,-2 8-16 16,-2 6 3-16,-1 2-3 15,4-1 3-15,1 2-8 16,-1-9 2-16,7-6-8 16,5-9 3-16,10-8-5 15,7-13 7-15,12-4-8 16,5-7 5-16,8-7-8 15,-4 15 4-15,-9 0-10 16,-8 12 6-16,-9 6-7 16,0 11 7-16,-13 0-9 15,-2 10 8-15,-5 6-9 16,0-6 11-16,-6 10-10 0,8-12 10 16,1 4-10-1,-3-10 10-15,-4 1-4 0,-3-9 13 16,-4 3-4-16,-4-3 13 15,-8 1-3-15,-3 0 10 16,-13-1 1-16,3-5 9 16,-5 0-1-16,7-5 3 0,4-7-11 15,14-4-5-15,1-2-13 16,8-3-6 0,10-7-94-16,5-5 8 0,8-2-358 15,5-12 36-15</inkml:trace>
          <inkml:trace contextRef="#ctx0" brushRef="#br0" timeOffset="-518.9961">4081 1917 518 0,'4'-4'477'16,"0"6"-117"-16,10-2 1 16,9 0-298-16,18 2-25 15,4-4-19-15,15 7-11 16,-3 0-5-16,8 6-210 15,-4-4-161-15,2 1-19 16</inkml:trace>
        </inkml:traceGroup>
        <inkml:traceGroup>
          <inkml:annotationXML>
            <emma:emma xmlns:emma="http://www.w3.org/2003/04/emma" version="1.0">
              <emma:interpretation id="{2F2193F1-9E57-47F1-A506-F6E64694A168}" emma:medium="tactile" emma:mode="ink">
                <msink:context xmlns:msink="http://schemas.microsoft.com/ink/2010/main" type="inkWord" rotatedBoundingBox="8350,5201 10595,7114 9804,8042 7559,6129">
                  <msink:destinationLink direction="with" ref="{405711F0-84BC-4F2E-94FE-BAA4183E5F1F}"/>
                </msink:context>
              </emma:interpretation>
              <emma:one-of disjunction-type="recognition" id="oneOf1">
                <emma:interpretation id="interp1" emma:lang="" emma:confidence="0">
                  <emma:literal>*</emma:literal>
                </emma:interpretation>
                <emma:interpretation id="interp2" emma:lang="" emma:confidence="0">
                  <emma:literal>T</emma:literal>
                </emma:interpretation>
                <emma:interpretation id="interp3" emma:lang="" emma:confidence="0">
                  <emma:literal>"</emma:literal>
                </emma:interpretation>
                <emma:interpretation id="interp4" emma:lang="" emma:confidence="0">
                  <emma:literal>Y</emma:literal>
                </emma:interpretation>
                <emma:interpretation id="interp5" emma:lang="" emma:confidence="0">
                  <emma:literal>+</emma:literal>
                </emma:interpretation>
              </emma:one-of>
            </emma:emma>
          </inkml:annotationXML>
          <inkml:trace contextRef="#ctx0" brushRef="#br0" timeOffset="142505.9279">7250 4815 490 0,'-18'26'432'16,"3"-11"-73"-16,-1-14 9 15,6-4-178-15,-9-21-6 16,1-10-18-16,2-23-9 16,5-13-41-16,1-34-28 15,5 0-34-15,2-37-25 16,4-3-13-16,-1-25-15 15,-4 22 5-15,7-6-10 16,-2 49 8-16,1 17-10 16,-2 46 10-16,7 17-14 0,1 27 8 15,18 28-10-15,3 21 11 16,24 32-9-16,12 15 4 16,31 20-50-16,6-11-28 15,51-1-109-15,1-34-329 16</inkml:trace>
          <inkml:trace contextRef="#ctx0" brushRef="#br0" timeOffset="141935.1451">8460 5310 1029 0,'29'22'263'16,"15"12"112"-16,3 7-290 0,10 11-11 15,-7 0 6-15,5 3-15 16,-8-8-15-16,8-2-15 16,-4-15 7-16,4-6-18 15,-8-11 14-15,-3-16 29 16,-17-14 22-16,-1-7-4 16,-15-12 9-16,-6-20-13 15,-5-4-32-15,-1-17-25 16,-4-12 1-16,-8-24-13 15,0 6-5-15,-20-18-26 16,-9 8-30-16,-28 0-135 16,4 26-192-16,-10 14-165 0,12 25-121 15</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51:29.9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4D79D7-3A98-4C42-8738-8DB4AA1D5276}" emma:medium="tactile" emma:mode="ink">
          <msink:context xmlns:msink="http://schemas.microsoft.com/ink/2010/main" type="inkDrawing" rotatedBoundingBox="308,7276 3050,6764 3318,8201 576,8713" hotPoints="446,7440 2313,6995 3185,8006 1054,8589" semanticType="enclosure" shapeName="Quadrilateral">
            <msink:sourceLink direction="with" ref="{234F5234-59FB-4F10-BE7F-1577B9211A17}"/>
          </msink:context>
        </emma:interpretation>
      </emma:emma>
    </inkml:annotationXML>
    <inkml:trace contextRef="#ctx0" brushRef="#br0">356 740 848 0,'-113'-8'295'0,"9"-10"50"16,39 7-228-16,15-4-18 15,26-3-27-15,28-12-28 16,27 2-11-16,33-11-14 0,17 2-5 16,37-1-14-1,2 9 11-15,41 0-8 0,-9 10 7 16,40-3-11-16,-21 6 7 15,34 0-9-15,-35-2 11 16,26-11-10-16,-42-3 9 16,22-15-9-16,-35-7 10 15,-2 0-12-15,-40 9 10 16,-11 1-8-16,-41 18 23 0,-20 12-7 16,-20 10 18-16,-22 19-7 15,-11 24 11-15,-6 18-22 16,-2 11 9-16,-5 23-13 15,11-4 8-15,7 12-13 16,7-11 9-16,7 6-12 16,6-19 8-16,5 1-10 15,3-26 12-15,-9-5-92 16,-6-22 32-16,-26-3-387 16,-13-16 53-16</inkml:trace>
    <inkml:trace contextRef="#ctx0" brushRef="#br0" timeOffset="375.5676">512 531 358 0,'-47'8'396'0,"18"-2"-98"15,11 16-10-15,13 2-177 16,8 26-56-16,4 10-26 15,3 28-17-15,3 4 3 16,6 31 6-16,-3-4 9 0,5 6 8 16,-3-20 15-1,-3 4-6-15,-9-31-5 16,-1-7-3-16,-2-24-7 0,2-10-14 16,2-17 8-16,9-10 14 15,7-22 7-15,19-15-2 16,13-14 10-16,34-12-11 15,4-7-16-15,28 1-16 16,-2 12 0-16,24 5-10 16,-20 6 7-16,29 4-9 15,-19 6-4-15,21-3-86 16,-14-5-348-16,22-5 77 16</inkml:trace>
    <inkml:trace contextRef="#ctx0" brushRef="#br0" timeOffset="-672.104">434 1872 585 0,'-6'8'371'0,"16"-8"-38"16,24-9-87-16,18-8-118 16,32-15-33-16,20-2-7 15,37-18-9-15,0 2-5 16,32-5-19-16,-7 11-10 15,17-2-19-15,-24 20-5 16,16 2-21-16,-27 9 7 16,6-1-10-16,-24-2 10 0,6-3-11 15,-29-3 15-15,2-10 20 16,-25 3 14-16,-4-5-8 16,-29-1 11-16,-4 0-14 15,-22 6-19-15,-19-8-22 16,-17 3-38-16,-13-4-94 15,-10-1 188-15,-12-2-529 16,9 5 162-16</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52:04.1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003F8F-7483-43A0-85CA-14EF8382C929}" emma:medium="tactile" emma:mode="ink">
          <msink:context xmlns:msink="http://schemas.microsoft.com/ink/2010/main" type="writingRegion" rotatedBoundingBox="20149,1318 31162,797 31463,7147 20449,7668"/>
        </emma:interpretation>
      </emma:emma>
    </inkml:annotationXML>
    <inkml:traceGroup>
      <inkml:annotationXML>
        <emma:emma xmlns:emma="http://www.w3.org/2003/04/emma" version="1.0">
          <emma:interpretation id="{1E80B99C-49F9-4889-8865-D31208073D29}" emma:medium="tactile" emma:mode="ink">
            <msink:context xmlns:msink="http://schemas.microsoft.com/ink/2010/main" type="paragraph" rotatedBoundingBox="20149,1318 31162,797 31386,5522 20372,6043" alignmentLevel="1"/>
          </emma:interpretation>
        </emma:emma>
      </inkml:annotationXML>
      <inkml:traceGroup>
        <inkml:annotationXML>
          <emma:emma xmlns:emma="http://www.w3.org/2003/04/emma" version="1.0">
            <emma:interpretation id="{D508FB42-FA53-4F70-BB65-571CCD0600EF}" emma:medium="tactile" emma:mode="ink">
              <msink:context xmlns:msink="http://schemas.microsoft.com/ink/2010/main" type="line" rotatedBoundingBox="20149,1318 31162,797 31228,2191 20215,2712"/>
            </emma:interpretation>
          </emma:emma>
        </inkml:annotationXML>
        <inkml:traceGroup>
          <inkml:annotationXML>
            <emma:emma xmlns:emma="http://www.w3.org/2003/04/emma" version="1.0">
              <emma:interpretation id="{53972E7D-3042-4CF2-897B-28E83B9E41DE}" emma:medium="tactile" emma:mode="ink">
                <msink:context xmlns:msink="http://schemas.microsoft.com/ink/2010/main" type="inkWord" rotatedBoundingBox="20168,1725 24292,1529 24328,2292 20204,2487"/>
              </emma:interpretation>
              <emma:one-of disjunction-type="recognition" id="oneOf0">
                <emma:interpretation id="interp0" emma:lang="" emma:confidence="1">
                  <emma:literal/>
                </emma:interpretation>
              </emma:one-of>
            </emma:emma>
          </inkml:annotationXML>
          <inkml:trace contextRef="#ctx0" brushRef="#br0">326-174 1141 0,'-2'-3'314'0,"-1"14"75"16,1 19-330-16,-1 23-2 16,-4 14-30-16,1 23-1 15,-1-7 1-15,-4 1-5 0,8-14-13 16,4-5-1-16,3-21-3 15,2-4 11-15,4-12 10 16,0-13 34-16,1-9 23 16,10-21 32-16,5-12-6 15,18-15-3-15,6-7-32 0,21-45-23 16,-6 0-32 0,10-8-6-16,-15 6-7 0,-2 5-2 15,-27 44-2-15,-3 12-2 16,-15 23 3-16,-5 11-51 15,-10 9-50-15,2 11-98 16,-10 4-358-16,-19 4 37 16</inkml:trace>
          <inkml:trace contextRef="#ctx0" brushRef="#br0" timeOffset="908.203">648 475 728 0,'7'15'370'0,"3"-6"11"16,7-5-128-16,17-9-117 0,9-10-26 15,15-12-2-15,-4-4-31 16,7-11-2-16,-12 4-21 16,-10-7 4-16,-17 4-8 15,-7 1-2-15,-17 14-16 16,-11 5-9-16,-4 27-13 15,-16 22-3-15,2 7-10 16,-3 11 1-16,3-1 4 16,6 2 1-16,12-14 0 0,14-1-1 15,6-16-5-15,17-7 1 16,10-14 1-16,23-10 2 16,-2-6 2-16,18-5 2 15,-10 8-1-15,-6-1-1 16,-20 9-3-1,-9 8-2-15,-14 4-2 0,-4 1 1 16,-5 9 2-16,0-6 1 16,-3 1 1-16,4-4 3 15,2-6 1-15,8-9 0 16,2-6 0-16,8-14 0 16,2 4 0-16,-2-2-1 15,-12-3-3-15,-1 15-37 16,-3 13-29-16,-7 9-45 15,-4 10-12-15,2 6-11 0,6 1 31 16,1-2 22-16,6-6 38 16,9-10 8-16,6-3 15 15,4-16 4-15,-4-5 8 16,-3-8 6-16,-10 1 8 16,-5 6 21-16,-12 15 7 15,-9 22 16-15,-1 4 8 16,-4 9 6-16,1 3-16 15,5 1-6-15,11-14-14 0,6 3-8 16,15-8-11-16,13-11 2 16,7-12 0-16,9-6 1 15,0-12 1-15,0-11-1 16,-11-3-3-16,-12 0-2 16,-13 8-2-16,-6 14-5 15,-12 22-2-15,-8 29-2 16,1 4-1-16,-4 9 0 15,3-5 3-15,5-6 2 16,10-17 1-16,11-2-2 16,9-2 2-16,13-11 3 15,6 3 1-15,11-21 0 16,-1 0 1-16,-5-14 0 16,-10 0-2-16,-7-10 0 0,-17 15 0 15,-9-1 1 1,-6 12 2-16,-8 14 2 0,-2 10 0 15,0 11 1-15,1 6 0 16,4-2-2-16,8-3-4 16,0 0 0-16,9-16-1 15,14-3-31-15,4-2-48 16,14-21-87-16,8-21-319 16,8-14 30-16</inkml:trace>
          <inkml:trace contextRef="#ctx0" brushRef="#br0" timeOffset="1891.69">2724 34 1129 0,'-42'26'341'0,"-6"14"99"15,4 1-321-15,6 6-14 16,16-10-41-16,12-4-18 16,20-17-35-16,17-10-8 15,11-10 0-15,15-16-2 16,6-6-4-16,2-21-4 15,-9-3-4-15,5-10-5 16,-23 8 5-16,0-11 2 16,-10 17 6-16,-6 6 3 15,-11 10 2-15,-1 14-6 0,-17 19 2 16,-9 15-1 0,-2 16 0-16,-9 15 4 0,5 3 8 15,10 8 3-15,9-10 0 16,12-9 1-16,11-14-4 15,9-10-1-15,5-19-2 16,11-6 1-16,3-10 0 16,4-11 1-16,-2 1-1 15,-4 1-2-15,-14 7 0 16,-9 10-3-16,-11 12-5 0,-1 22 0 16,-7 4 1-16,1 11-1 15,6-7 2-15,4-2 2 16,9-19 2-16,12-11 0 15,9-18 1-15,9-6 0 16,0-5 4-16,0-6-33 16,-9 8-27-16,-5 7-19 15,-17 11 1-15,-6 9-5 16,-8 8 31-16,-8 13 35 16,-7 8 28-16,2 2 21 15,-2 5 12-15,5-2 11 16,2-10-9-16,9-3-7 15,7-8-20-15,-1-8-7 16,1 0-8-16,1-2 0 16,6-16-5-16,-2 18 0 0,0-5-3 15,-1 5-1-15,-4 1-2 16,-9 14-1-16,-1-14 2 16,-5 6 1-16,-3-4 2 15,4-3 16-15,-6-2 6 16,1-5 4-16,-4 1-1 15,0 2 0-15,-3-2-14 16,4-3-7-16,-1 1-7 0,7-8-1 16,1-2-2-16,10 3-23 15,3-1-15-15,11 3-34 16,2 3-16-16,5-3-24 16,-6 1 17-16,-4 4 14 15,-6-7 34-15,-10 8 16 16,-14 7 27-16,-7 3 5 15,-4 9 0-15,-6 5 2 16,2-1 4-16,2-1 3 16,6-4 3-16,5 0 11 15,2-4 2-15,1-1 16 16,0-6 5-16,2-2 26 16,1-3 1-16,4-1 3 15,-2-3-13-15,9-1-12 16,-1-3-29-16,3-3-11 15,7 1-10-15,5-8 2 16,2 2-6-16,10 0-57 0,0-2-42 16,2-14-129-16,2-6-260 15,2-4 6-15</inkml:trace>
          <inkml:trace contextRef="#ctx0" brushRef="#br0" timeOffset="2227.9114">4069-55 686 0,'-29'5'450'0,"-12"4"-63"0,-4 4-65 15,6 7-248-15,2 4-12 16,11-3-26 0,8 0-10-16,8-6-17 0,8-4-4 15,11-8-1-15,10-7 0 16,7-3 1-16,13-1-15 15,0-3-5-15,6 6-12 16,-7-2-3-16,-1 7-2 16,-13 2 16-16,-4 6 5 15,-11 0 22-15,-7 10 36 16,-8 3 19-16,-9 10 32 16,-5-2 14-16,-5 7 7 15,-5-10-29-15,-2 0-17 0,6-15-32 16,-3 5-11-16,6-9-17 15,2-2-140-15,11-15-398 16,5-23 90-16</inkml:trace>
          <inkml:trace contextRef="#ctx0" brushRef="#br0" timeOffset="-967.3496">1 188 867 0,'7'-16'345'0,"-1"-9"56"0,2 4-209 16,4 0-36-16,-3 0-39 15,9 3-17-15,5 2-44 16,9 0-18-16,9 1-30 15,16 7-4-15,-1-2-4 16,9 9-1-16,-5 1-1 16,-3 6-1-16,-13 9-1 0,-10 4 0 15,-11 7 1-15,-10 0 0 16,-12 3 1-16,-2 6 4 16,-8-6 1-16,-8-5 8 15,-4 2 10-15,-9-5 16 16,1-8 4-16,-10 0 4 15,7-2-6-15,-4-6-6 16,9-6-16-16,4 2-2 16,10-1-8-16,5 2-1 15,9-2-42-15,11-3-113 16,7-5-361-16,15-14 45 16</inkml:trace>
          <inkml:trace contextRef="#ctx0" brushRef="#br0" timeOffset="-1406.8129">264 164 701 0,'2'-10'394'0,"1"-6"-13"15,2 6-123-15,-1 3-115 0,-2 6-49 16,3 9-17-16,-7 10-35 15,2 13-14-15,2 3-22 16,0 6 0-16,-4 4 2 16,4-2 0-16,-4-5-4 15,-1 6 0-15,-1-8-1 16,3-2 1-16,-1-11-1 0,1-5 1 16,1 18 1-16,-2-4 2 15,0-36-6-15,-6 5-68 16,3-1-16-16,-1-33-354 15,-4-2 44-15</inkml:trace>
        </inkml:traceGroup>
        <inkml:traceGroup>
          <inkml:annotationXML>
            <emma:emma xmlns:emma="http://www.w3.org/2003/04/emma" version="1.0">
              <emma:interpretation id="{DE769EB0-7222-4812-B0A3-F69A172E9C85}" emma:medium="tactile" emma:mode="ink">
                <msink:context xmlns:msink="http://schemas.microsoft.com/ink/2010/main" type="inkWord" rotatedBoundingBox="24449,1115 26508,1017 26560,2113 24500,2210"/>
              </emma:interpretation>
              <emma:one-of disjunction-type="recognition" id="oneOf1">
                <emma:interpretation id="interp1" emma:lang="" emma:confidence="1">
                  <emma:literal/>
                </emma:interpretation>
              </emma:one-of>
            </emma:emma>
          </inkml:annotationXML>
          <inkml:trace contextRef="#ctx0" brushRef="#br0" timeOffset="2881.0119">4450-145 1149 0,'-14'2'327'16,"-11"6"94"-16,-2 5-328 15,2 5-10-15,4-3-31 16,-1 11-9-16,12-10-20 16,7 3-7-16,1-4-7 0,12-4 0 15,11-11-4-15,13 0 1 16,8-10-2-16,13-4-10 15,-5 2-4-15,4 4-3 16,-17 7-5-16,-3 9-2 31,-14 8 7-31,-9 10-2 0,-9 3 0 0,-10 15 6 16,-7 1 10-16,-8 4 25 16,-4-8 23-16,-11-1 35 15,4-12 8-15,-1-12 4 16,6 2-23-16,4-12-16 15,11-7-32-15,10-7-31 16,8-5-65-16,15-23-108 16,10-1-349-16,15-19 24 0</inkml:trace>
          <inkml:trace contextRef="#ctx0" brushRef="#br0" timeOffset="3667.0574">4861-7 1021 0,'3'0'359'15,"-3"0"68"-15,0 2-273 16,-2-4-28-16,2 2-46 16,2 2-18-16,1-4-33 0,7-4-9 15,0-1-13 1,6-7 0-16,-7 1-1 0,6 6-1 16,-12-2-2-16,2 4-4 15,-10 11-3-15,0 9-3 16,-6 1 0-16,1 25 1 15,1 4 5-15,12 8 1 16,-3-12 3-16,16 3-4 16,10-20 1-16,6-9 1 15,1-22 4-15,16-15 3 16,-7-19 3-16,3-9-1 16,-3-5-1-16,-8-2-2 15,-11 15-1-15,-8 4 0 16,-10 12-6-16,-2 12-15 15,-6 12-4-15,-1 10-4 16,1 8 0-16,-2 4 5 16,2-2 13-16,6-2 3 0,4-5 2 15,17-12 0-15,7-9 1 16,19-14 4-16,10-9 0 16,15-15-1-16,-10-3 0 15,11-10-1-15,-19 2-3 16,-9-4-13-16,-17 13-4 15,-7 1-4-15,-15 25-3 0,-9 22-16 16,-10 18 14-16,-13 23 5 16,-3 12 4-1,-5 13 12-15,9-2 28 0,2 13 19 16,12-7 3-16,5 2 2 16,6-10-9-16,7 1-8 15,9-12-20-15,9 0 0 16,3-14-1-16,-4-9 2 15,-4-13-1-15,-10-8 5 16,-10-18-2-16,-9-16 1 16,-4-2-3-16,-8-14-37 15,-6-7-34-15,-7-2-66 16,7 9-25-16,-17-4-28 16,4 13 35-16,-2 4 35 15,5 14 74-15,0 7 52 0,16 8 43 16,5-1 17-16,11 6-2 15,18 3-9-15,6 1-27 16,16 4-12-16,6-4-18 16,20 3-1-16,-8-6-1 15,8-2-2-15,-13 1 2 16,0 0-52-16,-19-2-348 16,-9 1 103-16</inkml:trace>
          <inkml:trace contextRef="#ctx0" brushRef="#br0" timeOffset="4393.3174">5566-808 1315 0,'0'-3'563'0,"0"0"2"16,-5-1-329-16,4 1-128 16,4 1-81-16,13-2-226 15,10-3-366-15</inkml:trace>
          <inkml:trace contextRef="#ctx0" brushRef="#br0" timeOffset="4087.0473">5978-102 1188 0,'-3'0'439'15,"1"0"44"-15,2 1-310 16,3-2-91-16,12-4-31 16,5-3-39-16,17-5-2 15,3-7-1-15,7-3 0 16,-4-2-1-16,-6-3 0 0,-13 4-1 16,-9 6 0-1,-10 2-1-15,-15 6-5 0,-6 7-2 16,-22 12-4-16,-2 8 0 15,-15 15 1-15,3 10 3 16,-2 13 0-16,17-3 0 16,8 7 3-16,14-6-1 15,17 1 2-15,12-11 2 16,22-5 4-16,13-17-2 0,21-10 1 16,-2-19 1-16,0-15 6 15,-13-1-16-15,-10-13-130 16,-15-7-375-16,-14-11 69 15</inkml:trace>
        </inkml:traceGroup>
        <inkml:traceGroup>
          <inkml:annotationXML>
            <emma:emma xmlns:emma="http://www.w3.org/2003/04/emma" version="1.0">
              <emma:interpretation id="{974F074F-E943-42AB-A389-B4F0582DB817}" emma:medium="tactile" emma:mode="ink">
                <msink:context xmlns:msink="http://schemas.microsoft.com/ink/2010/main" type="inkWord" rotatedBoundingBox="27561,1308 31178,1137 31228,2191 27611,2362"/>
              </emma:interpretation>
              <emma:one-of disjunction-type="recognition" id="oneOf2">
                <emma:interpretation id="interp2" emma:lang="" emma:confidence="1">
                  <emma:literal/>
                </emma:interpretation>
              </emma:one-of>
            </emma:emma>
          </inkml:annotationXML>
          <inkml:trace contextRef="#ctx0" brushRef="#br0" timeOffset="10570.893">7556-456 1238 0,'8'-16'360'0,"-6"13"67"15,-2 16-365-15,-10 12-19 16,-3 18-49-16,-9 13 7 16,-1 6-4-16,-5 8 11 15,6-2-9-15,2 3 9 16,10-16-8-16,2-3 10 15,7-24-9-15,1-9 12 16,1-15-4-16,3-21 10 16,-1-15-14-16,2-12-36 15,3-14-37-15,-2-14-32 16,1 4-19-16,1-6 7 16,-2 10 35-16,4 3 37 15,-5 14 36-15,-2 16 51 16,-1 13 0-16,-5 21 9 0,-7 18-12 15,0 17-2-15,2 2-42 16,1 12 5-16,6-2-9 16,9 6 12-16,8-4-8 15,5-2 14-15,5-6-9 16,7-7 39-16,-7-14 9 16,3-12 57-16,-8-11 2 0,3-13 36 15,-4-11-32 1,6-15 3-16,-5-7-58 0,3-12-2 15,-8 1-35-15,2-9 4 16,-11 6-22-16,-6-2 8 16,-6 13-15-16,-1 6 9 15,-4 17-14-15,4 5 10 16,4 9-12-16,4 11-26 16,7 7-32-16,3 12-63 15,6 9-44-15,3 17-47 16,0 5-305-16,8 13 82 15</inkml:trace>
          <inkml:trace contextRef="#ctx0" brushRef="#br0" timeOffset="10900.131">8082-169 466 0,'1'-5'515'0,"-1"0"-89"16,-4-1 0-16,-5-2-212 0,-4 3-80 15,-6 11-22-15,-5 7-67 16,-6 10-17-16,6 10-35 15,5 10 7-15,9-4-9 16,10 3 10-16,13-9-6 16,13-6 14-16,6-17-6 0,12-11 17 15,-2-12-1 1,5-10 26-16,-9-6-4 0,-4-9 27 16,-16 3-16-16,-6-6 5 15,-3 9-28-15,-9 1 1 16,-7 13-31-16,4 3 6 15,-2 14-13-15,-5 2 10 16,5 8-11-16,5 2 11 16,5 3-11-16,7 1-56 15,9 0-57-15,11-9-72 16,7-4-350-16,21-4 44 16</inkml:trace>
          <inkml:trace contextRef="#ctx0" brushRef="#br0" timeOffset="11371.6549">8619-213 518 0,'-36'10'455'0,"-1"14"-102"0,-9 12 32 15,11 0-297-15,-1 4 3 0,18-9-37 16,13-2 1-16,15-14-37 16,16-5 4-16,13-10-8 15,18-17 17-15,-2-10-9 16,10-15 14-16,-14-4-4 15,3-17 22-15,-20 8-11 0,-5-7 19 16,-14 4-14 0,-10-2-1-16,-9 18-29 15,-12 9 5-15,-5 15-20 0,-11 17 10 16,-1 19-11-16,-4 8 9 16,8-2-11-16,6 2 7 15,12-2-13-15,6-4 11 16,6-11-10-16,11 4 11 15,6-1-9-15,11-1 10 16,8-1-17-16,9 8-7 16,-1-2-13-16,4 5 11 15,-14 3 0-15,-7 5 2 16,-15 4 7-16,-10 9 11 16,-13 2-12-16,-7 3 1 15,-3-2 5-15,2-1 10 16,7-13-9-16,9-10 18 0,14-15-61 15,7-19 395 1,7-12-824-16,10-21 352 0</inkml:trace>
          <inkml:trace contextRef="#ctx0" brushRef="#br0" timeOffset="11945.0635">9233-618 1127 0,'-1'-8'342'0,"-4"8"59"15,-5 13-300-15,0 13-68 0,-4 17-10 16,-2 9-24-16,-1 13 13 16,8 2-7-16,-1 11 21 15,0-12-11-15,2 17 12 16,-2-9-14-16,-4 19 36 16,2-15-15-16,-2 0 19 15,2-25-6-15,4-14 35 16,3-21-36-16,-3-8 21 15,8-7-9-15,7-10 28 16,-6 1-32-16,16-23 6 16,7-10-26-16,18-23-2 15,5-4-34 1,18-15 9-16,-5 16-11 0,-5 3 8 16,-14 26-10-16,-7 12 7 15,-15 19-11-15,-1 13 8 16,-6 8-12-16,-6 9 10 0,-4 1-7 15,-4 3 11-15,-3-5-8 16,-1 2 11-16,-1-5-8 16,1 0 10-16,4-6-10 15,4-4 12-15,4-9-8 16,7-7 12-16,3-8-11 16,5-8 13-16,2-3-12 0,0-10 10 15,-5 0-12-15,-4-7 10 16,-9 7-12-16,-10-2 9 15,-4 10-11-15,-4 5 9 16,0 12-11-16,5 0 9 16,4 8-11-16,3 4 10 15,6 4-9-15,7 2-36 16,5 3-45-16,10 4-61 16,6-6-41-16,7 4-35 15,4-6 101-15,6-3-351 16,-6-10 178-16</inkml:trace>
          <inkml:trace contextRef="#ctx0" brushRef="#br0" timeOffset="12768.2115">9932-211 740 0,'5'-13'443'16,"-11"0"-20"-16,-7 2-113 15,-8 7-176-15,-12 11-22 16,2 4-62-16,-1 10 5 16,4 2-25-16,12 5 13 0,7-6-12 15,7 3 8-15,5-12-32 16,13 0 11-16,-1-7-11 15,17-4 11-15,4-10-12 16,8-4 11-16,-7-9-14 31,5-6 8-31,-12 1-11 0,-8-2 9 0,-12 5-12 16,-4 9 8-16,-10 7-16 0,-8 6 9 16,-1 9-11-16,2 8 9 15,0 0-8-15,7 2 15 16,9 1-8-16,11-2 10 15,10-9-6-15,12-3-9 16,4-9-34 0,11-10-32-16,-6-4-19 0,2-6-3 15,-8-1 7-15,-6 1 34 16,-17 6 30-16,-6 4 12 16,-9 7-6-16,-13 9 15 15,-5 6-7-15,-1 6 19 16,-5 4 0-16,0 7 28 15,5-1-9-15,3-1 8 16,5 1-17-16,9 10 7 16,6-5-21-16,9 9 8 15,5-3-10-15,8 4 10 16,-1-8-12-16,1 16 10 0,-6-6-11 16,-7-1 10-16,-5-3-12 15,-9 1 9-15,-5-19-2 16,-4-3 34-16,-2 1 21 15,-9-8 30-15,1 4 4 16,-5-8 11-16,6-3-33 16,-4-5-16-16,12-1-30 0,8-18 1 15,10-9-18-15,6-20 4 16,8-15-30-16,9-20-10 16,7 5-17-16,15-3 10 15,-3 20-5-15,10 8 25 16,-7 12 13-16,-8 11 11 15,-18 12-9-15,-8 3 9 16,-11 12-9-16,-11 6 14 16,-12 0-9-16,-13 5 13 15,-5 1-11-15,-13 7 11 16,-1 2-15-16,-2 9 11 16,9 1-12-16,6 9 12 15,17 0-12-15,10-4 12 16,15 6-12-16,24-2 12 15,16-8-10-15,23-6 19 0,10-1-17 16,18-12 178-16,-11-11-700 16,29-18 282-16</inkml:trace>
        </inkml:traceGroup>
      </inkml:traceGroup>
      <inkml:traceGroup>
        <inkml:annotationXML>
          <emma:emma xmlns:emma="http://www.w3.org/2003/04/emma" version="1.0">
            <emma:interpretation id="{5DD23357-D1BE-46B7-9920-1635D59C076F}" emma:medium="tactile" emma:mode="ink">
              <msink:context xmlns:msink="http://schemas.microsoft.com/ink/2010/main" type="line" rotatedBoundingBox="20595,2507 29908,1988 29966,3037 20654,3556"/>
            </emma:interpretation>
          </emma:emma>
        </inkml:annotationXML>
        <inkml:traceGroup>
          <inkml:annotationXML>
            <emma:emma xmlns:emma="http://www.w3.org/2003/04/emma" version="1.0">
              <emma:interpretation id="{037A1E1F-5094-4355-9159-52799FB915A9}" emma:medium="tactile" emma:mode="ink">
                <msink:context xmlns:msink="http://schemas.microsoft.com/ink/2010/main" type="inkWord" rotatedBoundingBox="20595,2507 23357,2353 23416,3402 20654,3556"/>
              </emma:interpretation>
              <emma:one-of disjunction-type="recognition" id="oneOf3">
                <emma:interpretation id="interp3" emma:lang="" emma:confidence="1">
                  <emma:literal/>
                </emma:interpretation>
              </emma:one-of>
            </emma:emma>
          </inkml:annotationXML>
          <inkml:trace contextRef="#ctx0" brushRef="#br0" timeOffset="21198.7905">642 1015 1214 0,'5'-14'324'0,"-4"5"89"16,1 16-334-16,-5 4-51 15,-9 15-3-15,-1 8-19 16,-8 18 2-16,-1 2-3 15,-3 17 1-15,4 2-3 0,3 13 1 16,4-10-2-16,1-6 1 16,3-21 1-16,4-7 2 15,4-19 1-15,4-19 8 16,2-7 12-16,13-15 3 16,2-11-1-16,10-26 0 15,-1-12-9-15,3-17-12 16,-7 5-4-16,-1-7-2 15,-9 22 0-15,2 16-1 16,-6 22-1-16,2 8-2 16,-3 15-4-16,1 1-2 15,0 9 0-15,6 2 1 16,0 3 3-16,4 10 4 16,-4-5 1-16,3-3 1 15,-6-1-3-15,-3 5-2 16,-8-5-1-16,-1 18 1 0,-9 6-2 15,-5 4 4-15,-3-1 3 16,-5-4 2-16,-7-7 2 16,6-13 3-16,-3-6 0 15,4-13 4-15,8-13-2 16,0-14-8-16,4-17-41 16,-1 13-75-16,7 0 107 15,3 3-460-15,6 15 124 16</inkml:trace>
          <inkml:trace contextRef="#ctx0" brushRef="#br0" timeOffset="21683.3673">1039 1078 1128 0,'0'2'324'0,"-5"5"98"15,-1 5-304-15,-4 6-41 16,4 3-22-16,-6 1-4 15,11-1-30-15,2 1-10 16,6-7-7-16,2-2 0 16,9 5 0-16,7-18 16 15,2-10 4-15,9-11 1 16,0-2 0-16,-2-16 0 16,-7 12-17-16,-4 1-4 0,-13 13-2 15,-4 3-5-15,-7 12 0 16,-11 9-1-16,-1 5 2 15,0 5 1-15,4 4 4 16,4-4 1-16,6-5-2 16,11-6-1-1,4-7-2-15,10-8 4 0,6-10 0 16,9-4 1-16,1-2 2 16,7 0 0-16,-15 3-4 0,-4 11-3 15,-4 7-1-15,-14 13-2 16,-9 5-1-16,-3 7 3 15,-2-3 2-15,-4 12 1 16,9-17 1-16,2-8 0 16,10-4-2-16,2-8 0 15,6-18 2-15,5 3 0 16,-4 2 2-16,-1-2-33 16,-2 7-44-16,-10 1 417 15,-4 7-819-15,-6 3 368 16</inkml:trace>
          <inkml:trace contextRef="#ctx0" brushRef="#br0" timeOffset="21994.126">1529 835 1035 0,'-11'-13'420'0,"6"8"32"16,-5 17-264-1,8-17-90-15,4 11-34 0,1 17-53 16,9-12-100-16,9-11-364 15,16-13 98-15</inkml:trace>
          <inkml:trace contextRef="#ctx0" brushRef="#br0" timeOffset="22529.1337">1717 1142 668 0,'-10'-4'177'0,"-1"-7"103"0,8 3-169 15,0-5 24-15,3 0 18 0,-2-3 34 16,4 3-31-16,-2 0 17 16,1 8-36-16,2 3-24 15,2 7-46-15,0 5-21 16,0 8-38 0,-3 0-6-16,-2 3 0 0,-4 3 1 15,1-1 0-15,3-5 1 16,8-4-3-16,10-4 2 15,3-10-1-15,12-5 1 16,1-8 0-16,3-6-1 16,-3-2 0-16,0 3 0 15,-10 1-1-15,-4 4 0 16,-9 5 1-16,-9 2-2 16,-7 4-4-16,-8 1-2 15,-2 2 2-15,-1 1-30 16,7 3-13-16,5-2-39 15,6 2-25-15,9 0-37 16,10-2 43-16,10-5-336 0,0 2 127 16</inkml:trace>
          <inkml:trace contextRef="#ctx0" brushRef="#br0" timeOffset="23081.4203">2179 1051 907 0,'-26'14'311'16,"-4"14"50"-16,9-10-244 0,4-5-36 15,9 0-34-15,18-3-8 16,9-14-13-16,16-5-4 16,7-14-9-16,11-13-2 15,-4-8-2-15,6-27-6 16,-5-7-1-16,-1-27 0 16,-15 12-1-16,-3 6 2 15,-17 32-2-15,-10 19-3 16,-12 34 0-16,-12 40 2 15,-4 15 0-15,-4 27 15 16,1 12 11-16,-1 13 13 16,13-33 2-16,7-9 0 15,8-24-12-15,7-18-6 16,9-11-13-16,7 0-3 16,1-10 0-16,10-4-1 15,-1 1-4-15,-3-8-22 0,-4 3-1 16,-6-2-2-16,-9 8 0 15,-4-1 0-15,-7 6 22 16,-2 0 3-16,-3 7 2 16,4-2 4-16,2 0 6 15,12-1 3-15,5-7-2 16,13-5 0-16,3-5-4 16,6-1-2-16,-4-4-3 0,3 4-3 15,-11 3-1-15,-1 3-2 16,-6 10-1-16,-3 8-1 15,-10 3 3-15,5 10 15 16,-1 2 8-16,2-6 13 16,6-5 3-16,14-6 1 15,1-13-13-15,9-11-7 16,-3 2-11-16,-2-7 0 16,-10 2-21-16,-8 3-78 15,-16 6-42-15,-8 6-353 16,-9 11 25-16</inkml:trace>
        </inkml:traceGroup>
        <inkml:traceGroup>
          <inkml:annotationXML>
            <emma:emma xmlns:emma="http://www.w3.org/2003/04/emma" version="1.0">
              <emma:interpretation id="{F829F4D8-6C55-4D6F-9111-BB9FA7233F76}" emma:medium="tactile" emma:mode="ink">
                <msink:context xmlns:msink="http://schemas.microsoft.com/ink/2010/main" type="inkWord" rotatedBoundingBox="23856,2385 26825,2220 26864,2924 23895,3089"/>
              </emma:interpretation>
              <emma:one-of disjunction-type="recognition" id="oneOf4">
                <emma:interpretation id="interp4" emma:lang="" emma:confidence="1">
                  <emma:literal/>
                </emma:interpretation>
              </emma:one-of>
            </emma:emma>
          </inkml:annotationXML>
          <inkml:trace contextRef="#ctx0" brushRef="#br0" timeOffset="23751.0545">3706 504 1115 0,'1'-6'361'0,"6"35"50"16,-2-26-318-16,-7 64-21 15,-1 28-34-15,0 19-24 16,-1-30 11-16,-2 36-7 0,9-56 2 16,15-26-12-16,8-20 10 15,18-10 8-15,6-12 20 16,21-18-3-16,1-8 8 16,14-32-12-16,-13-11-10 15,4-42-21-15,-20 9 3 16,-6 9-14-16,-21 32 10 15,-4 15-14-15,-13 48-24 0,-3 2-108 16,-18 2 182-16,0-2-535 16,3 6 143-16</inkml:trace>
          <inkml:trace contextRef="#ctx0" brushRef="#br0" timeOffset="24013.0647">4127 971 757 0,'-13'46'320'0,"10"-9"29"15,13-13-188-15,14-7-26 16,10-6-34-16,10 0-28 16,5 1-18-16,8-1-15 15,-12-4-33-15,8 10-405 16</inkml:trace>
          <inkml:trace contextRef="#ctx0" brushRef="#br0" timeOffset="29287.0716">4950 890 919 0,'5'-26'371'16,"-7"0"44"-16,-6 9-206 15,0 8-82-15,-7-2-9 16,-11 13-65-16,-8 24-10 15,-2 9-34-15,-6 16 4 16,11 2-16-16,1 1 11 16,12-22-12-16,10-1 12 0,11-12-10 15,8-7 14-15,12-11-12 16,14-4 17-16,4-7-10 16,6-9 11-16,-5-7-15 15,-3-5 12-15,-13-6-15 16,-10-13 9-16,-8 4-10 15,-4 7 10-15,-9 10-14 16,-7 19 11-16,4 23-13 0,-5 16 11 16,5 10-12-16,-3 2 15 15,4-4-12-15,-2-6 12 16,7-16-13-16,7-9 12 16,11-7-13-16,3-17 13 15,14-7-18-15,7-12-9 16,3 5-18-16,4-6 9 15,-2 12-12-15,2 7 16 16,-13 22 10-16,-3 12 16 16,-12 20-9-16,-2 6 11 15,-8-7-11-15,1 0 13 16,-7-13-9-16,2-13 19 16,2 2-4-16,-1-4 23 15,-1-2-10-15,6-4 13 16,4 0-18-16,5-8 5 15,4-2-22-15,7-6 9 0,-2 8-14 16,2-12 12-16,-2 10-11 16,-3-3 11-16,-12 10-16 15,-2-5-38-15,-7 15-55 16,-2-11-364-16,5 16 57 16</inkml:trace>
          <inkml:trace contextRef="#ctx0" brushRef="#br0" timeOffset="29898.1961">5897 640 887 0,'-8'-6'409'0,"-12"-35"19"15,-4 6-220-15,-13 75-77 16,1 7-64-16,0-27-12 16,6 38-40-16,0 9 7 15,16-43-19-15,6 4 13 16,3-12-15-16,2-3 14 15,9-7-13-15,9 9 12 16,-4-28-13-16,12 2 11 16,11 4-14-16,5-3 10 15,-4-8-12-15,6 17 9 16,-5-1-11-16,-9 9 10 16,-9 9-11-16,-7 13 9 0,-11 5-11 15,-8 10 11-15,-8-13-10 16,-12 1 12-16,-1-17-8 15,-3 1 13-15,6-9-8 16,6-6 13-16,16-1-13 16,17-5-26-16,11-6-48 15,21-17-42-15,6 6-26 16,10-24-34-16,-6 6 25 16,5 1 46-16,-14 8 62 0,-4 2 52 15,-13 22 47-15,-6 2 42 16,-12 5 8-16,1 15 17 15,-6-7-28-15,9 5 23 16,-6 0-33-16,12-10 3 16,4-11-35-16,7 5 2 15,-4-15-34-15,17-5 3 16,-4 4-22-16,-1 3 7 16,-6-4-13-16,-3 9 9 15,-13 4-12-15,-5 9 11 16,-6 8-10-16,-3 12 12 15,0 3-11-15,5 2 13 16,-1-4-3-16,5-15-98 16,2-21-398-16</inkml:trace>
        </inkml:traceGroup>
        <inkml:traceGroup>
          <inkml:annotationXML>
            <emma:emma xmlns:emma="http://www.w3.org/2003/04/emma" version="1.0">
              <emma:interpretation id="{719E5D6B-E452-4060-A45F-E15B5C22F451}" emma:medium="tactile" emma:mode="ink">
                <msink:context xmlns:msink="http://schemas.microsoft.com/ink/2010/main" type="inkWord" rotatedBoundingBox="27595,2285 29917,2155 29965,3007 27643,3137"/>
              </emma:interpretation>
              <emma:one-of disjunction-type="recognition" id="oneOf5">
                <emma:interpretation id="interp5" emma:lang="" emma:confidence="0">
                  <emma:literal>55%</emma:literal>
                </emma:interpretation>
                <emma:interpretation id="interp6" emma:lang="" emma:confidence="0">
                  <emma:literal>55 %</emma:literal>
                </emma:interpretation>
                <emma:interpretation id="interp7" emma:lang="" emma:confidence="0">
                  <emma:literal>555%</emma:literal>
                </emma:interpretation>
                <emma:interpretation id="interp8" emma:lang="" emma:confidence="0">
                  <emma:literal>5 %</emma:literal>
                </emma:interpretation>
                <emma:interpretation id="interp9" emma:lang="" emma:confidence="0">
                  <emma:literal>5%</emma:literal>
                </emma:interpretation>
              </emma:one-of>
            </emma:emma>
          </inkml:annotationXML>
          <inkml:trace contextRef="#ctx0" brushRef="#br0" timeOffset="39786.1183">7704 501 1150 0,'-2'2'383'0,"-1"-2"55"15,-3 53-331-15,-6 12-21 16,-1 6-53-16,-8 23-20 16,11 10-7-16,-3-50 0 15,15-12-1-15,8-13 1 16,11-14 2-16,6-18 0 15,4-7 0-15,5 13-1 16,-2-1-3-16,-3 6-3 16,-12-3-2-16,-3 8-4 0,-14-9 0 15,-10 13-1-15,-3-11 0 16,-10 7 3-16,1-5 4 16,-8 4 2-16,9-4 2 15,-5 1 1-15,1-2-5 16,-6 3 23-16,1-10 1 15,-11 1 3-15,0-7-2 16,0 1 13-16,5-3-53 16,8 1-464-16,12-11 152 0</inkml:trace>
          <inkml:trace contextRef="#ctx0" brushRef="#br0" timeOffset="40152.1383">7680 467 1150 0,'4'-10'359'0,"17"4"101"16,7 1-318-16,21-7-25 15,3 3-33-15,21 1-26 16,-5 0-37-16,1-2-30 16,-13 5-64-16,-8 5-407 15,-23 3 97-15</inkml:trace>
          <inkml:trace contextRef="#ctx0" brushRef="#br0" timeOffset="40303.2665">8285 412 1169 0,'-23'8'351'16,"-5"3"81"-16,-3 5-337 0,5 2-22 15,7-1-37-15,14-5-19 16,18-5-14-16,20-4 3 16,7-3 1-16,15-1-2 15,-1-3 1-15,-1 1 0 16,-6 5-5-16,-3 43-1 16,-8 4 0-16,-4 17-3 15,-12 12 2 1,-11 23-2-16,-10-40 2 0,-9 1 0 15,-6-12 2-15,-4-11 15 16,3-23 11-16,-9-4 17 16,-2 2 9-16,2-12 8 15,2 4-13-15,-7-4-10 16,7 0-17-16,-1-10-3 16,3 4-38-16,-1-22 335 15,16-1-818-15,-2-40 353 16</inkml:trace>
          <inkml:trace contextRef="#ctx0" brushRef="#br0" timeOffset="40736.9973">8421 423 854 0,'11'-11'390'16,"9"3"29"-16,9 1-195 16,8 7-98-16,2-3-46 15,10 13-10-15,4-4-82 0,17-1-416 16,-2 2 129-16</inkml:trace>
          <inkml:trace contextRef="#ctx0" brushRef="#br0" timeOffset="41172.2605">9144 342 892 0,'-29'-13'406'16,"-3"5"18"-16,-3 3-198 0,-5 15-107 16,-2 1-37-1,1 10-18-15,10 4-30 0,10 1-9 16,18-9-12-16,18 3 1 15,11-12 0-15,16-3 6 16,2-5 1-16,7-8 1 16,-5-5-5-16,-7-5-3 15,-8 2-6-15,-7-7 3 16,-14 7-1-16,-15-5-1 16,-10 4-1-16,-12 3-2 15,-3 7-1-15,-7 7-62 16,13 7-54-16,3 11-124 15,13 6-257-15,11 4-13 16</inkml:trace>
          <inkml:trace contextRef="#ctx0" brushRef="#br0" timeOffset="40751.9534">9443 477 1171 0,'-31'6'313'0,"-15"48"99"15,-4 4-345-15,-7 20-7 16,14 9-27-16,4 12-15 16,19-37-14-16,7 1 0 15,8-20-2-15,9-16 6 16,0-14-26-16,1-11 420 0,10-9-819 16,3-24 386-1</inkml:trace>
          <inkml:trace contextRef="#ctx0" brushRef="#br0" timeOffset="41320.4072">9545 905 1089 0,'-26'39'276'16,"-7"6"121"-16,4-3-316 16,5-6 3-16,14-13-17 0,10-4-7 15,15-9-15-15,16 1 23 16,9-7 3-16,12-4 9 16,-2-7-8-16,4 1-15 15,-15-6-29-15,-5-1-2 16,-11 0-1-16,-11-3 8 15,-8-5 4-15,-11-21 1 16,-9 4-7-16,-15-2-8 16,-1 14-13-16,-10 11-7 15,4 45-3-15,4-3-23 16,7 7-45-16,4-1 346 16,15-6-817-16</inkml:trace>
        </inkml:traceGroup>
      </inkml:traceGroup>
      <inkml:traceGroup>
        <inkml:annotationXML>
          <emma:emma xmlns:emma="http://www.w3.org/2003/04/emma" version="1.0">
            <emma:interpretation id="{1090F0DC-2598-4798-BAA1-AD128F1073A4}" emma:medium="tactile" emma:mode="ink">
              <msink:context xmlns:msink="http://schemas.microsoft.com/ink/2010/main" type="line" rotatedBoundingBox="20837,3439 29848,3090 29880,3901 20868,4249"/>
            </emma:interpretation>
          </emma:emma>
        </inkml:annotationXML>
        <inkml:traceGroup>
          <inkml:annotationXML>
            <emma:emma xmlns:emma="http://www.w3.org/2003/04/emma" version="1.0">
              <emma:interpretation id="{07E2F104-2BF8-42BE-B9C6-9DBFF2B9BC30}" emma:medium="tactile" emma:mode="ink">
                <msink:context xmlns:msink="http://schemas.microsoft.com/ink/2010/main" type="inkWord" rotatedBoundingBox="20837,3439 23368,3341 23399,4152 20868,4249"/>
              </emma:interpretation>
              <emma:one-of disjunction-type="recognition" id="oneOf6">
                <emma:interpretation id="interp10" emma:lang="" emma:confidence="1">
                  <emma:literal/>
                </emma:interpretation>
              </emma:one-of>
            </emma:emma>
          </inkml:annotationXML>
          <inkml:trace contextRef="#ctx0" brushRef="#br0" timeOffset="25044.2386">939 1923 1331 0,'-18'-32'387'0,"0"11"108"15,-5 3-386-15,-6 16-15 16,-3 2-39-16,-2 20-26 16,-4 4-23-16,7 5-3 15,10 4-2-15,3 1 0 16,12-10 0-16,9-1-1 15,5-7-1-15,22-3 0 16,4-10 0-16,11-3 0 0,2-1 2 16,10 1-1-1,-9 1-1-15,1 9 1 0,-13 3-2 16,-2 3-3-16,-16 1 0 16,-10 5-3-16,-13 1 0 15,-10 6 0-15,-7-3 4 16,-12 11 2-16,-2-1 4 0,-1-7 2 15,-1-12 2 1,-1-4-1-16,9-23 0 16,7-11 3-16,5-7-10 0,21-8-117 15,12 1 439-15,30-16-820 16</inkml:trace>
          <inkml:trace contextRef="#ctx0" brushRef="#br0" timeOffset="25700.1227">1375 1651 1187 0,'-8'24'291'0,"-10"12"136"15,0 13-344-15,-1 9 4 16,2-6-4-16,8 5-21 16,9-12-32-16,8-1-3 15,5-12-19-15,0-4-2 16,-2-10 0-16,-3-7 1 0,-4-6-1 15,-8-8 4 1,-2-4-7-16,-6-4-22 0,-2-2-12 16,-6-11-6-16,1 2-3 15,-2-16 5-15,5 16 23 16,1 0 8-16,7 9 4 16,8 5-1-16,6 17 1 15,17-12-3-15,11 8 1 16,16-3 0-16,4 3 1 0,12-7-32 15,-9 4-22-15,2-1-38 16,-12-17-3-16,-2-8-153 16,-13 1 23-16,-4-5 25 15,-12-6 61-15,-11 18 108 16,-11 8 170-16,-12 8 30 16,-7 10 6-16,-5 17-13 15,-1 9-98-15,-3 13-3 16,5-1-10-16,11 6 13 15,5-15-11-15,14-12-3 16,9-7-9-16,19-19 6 16,7-12-14-16,18-13 3 15,-1-7-3-15,9-16-3 16,-14 3-17-16,-9-5-3 16,-16 12-2-16,-10 5-1 0,-13 14-3 15,-8 15 1-15,-3 11-2 16,-7 13-2-16,0 6 0 15,-2 9 2-15,7-2-2 16,4 0-2-16,7-6 2 16,7-7-3-16,6-12 3 15,7-7 0-15,2-8-54 16,2-6-395-16,1-2 116 0</inkml:trace>
          <inkml:trace contextRef="#ctx0" brushRef="#br0" timeOffset="26092.0151">2126 1885 1163 0,'32'-44'315'16,"-9"8"88"-16,-21 20-332 15,-15 3-32-15,-29 52-13 16,-2 8-22-16,3 6 11 16,9-2 5-16,11-3 2 15,13-15 0-15,11-9 1 16,10-13-10-16,14-11 1 0,7-16-2 16,10-5 2-16,0-13-2 15,1-7-2-15,-14 3-4 16,-2-1-2-16,-12 9-1 15,-9 13-3-15,-8 12-7 16,-7 19-1-16,-4 9 0 16,0 9 1-16,-4 3 2 15,2-1 6-15,15-12-1 16,9-4 0-16,4-16 0 0,15-17-15 16,13-14-28-16,7-18-42 15,-3-2-85-15,10-16-266 16,-9 5 32-16</inkml:trace>
          <inkml:trace contextRef="#ctx0" brushRef="#br0" timeOffset="26634.9644">2648 1508 538 0,'5'-29'411'0,"-11"26"-76"0,-16 25-41 15,-3 19-185-15,-13 19-38 16,1 2-12-16,0 6 10 16,14 0-22-16,8-3 0 15,15-18-9-15,10-3-7 16,6-14-19-16,4-12-5 15,-2-6-4-15,-2-7 4 16,-3-5 0-16,-2-10-1 16,-6-2 0-16,-3-7-3 0,-4 4-4 15,-3 1-6-15,2 7-2 16,0-4 2-16,4 9-1 16,4-1-2-16,5-5 4 15,9-5 8-15,7 0 5 16,13-16 24-16,5-10 15 15,10-10 16-15,-11 7-3 0,6-7-6 16,-13 9-21-16,-7-4-10 16,-13 8-16-16,-1-4-4 15,-12 12-4 1,-10 19-4-16,-9 23 0 0,-8 22-2 16,-9 14 3-16,-6 20 1 15,5 0 4-15,4 9-1 16,10-8 1-16,12-1 0 15,8-20 0-15,13-7 1 16,11-19-15-16,7-11-93 16,8-3-362-16</inkml:trace>
          <inkml:trace contextRef="#ctx0" brushRef="#br0" timeOffset="26679.0417">3170 2008 1174 0,'-6'14'374'0,"9"-10"73"0,0 4-330 16,7-8-24-1,2-5-89-15,2-6-437 0</inkml:trace>
        </inkml:traceGroup>
        <inkml:traceGroup>
          <inkml:annotationXML>
            <emma:emma xmlns:emma="http://www.w3.org/2003/04/emma" version="1.0">
              <emma:interpretation id="{7BA81E71-524A-40B1-B45C-78823FEF0D22}" emma:medium="tactile" emma:mode="ink">
                <msink:context xmlns:msink="http://schemas.microsoft.com/ink/2010/main" type="inkWord" rotatedBoundingBox="24088,3489 26723,3387 26737,3747 24102,3849"/>
              </emma:interpretation>
              <emma:one-of disjunction-type="recognition" id="oneOf7">
                <emma:interpretation id="interp11" emma:lang="" emma:confidence="1">
                  <emma:literal/>
                </emma:interpretation>
              </emma:one-of>
            </emma:emma>
          </inkml:annotationXML>
          <inkml:trace contextRef="#ctx0" brushRef="#br0" timeOffset="27301.5219">4027 1622 1078 0,'-11'9'318'0,"-9"14"62"0,2 10-275 15,-6 9-79-15,4 5 1 16,7 10 2-16,9-12 7 16,4-4-3-16,8-14 11 15,14-12 17-15,6-15 17 0,22-21-1 16,9-13 1-16,10-25-16 15,-5-1-19-15,1-13-29 16,-17 21-5-16,-9 10-11 16,-10 18 9-16,-1 11-13 15,-15 18 11-15,-5-5-48 16,-3-4-18-16,-4 13 368 16,-1 7-803-16,2 10 365 15</inkml:trace>
          <inkml:trace contextRef="#ctx0" brushRef="#br0" timeOffset="27681.4091">4309 1836 678 0,'2'31'275'16,"-2"-5"35"-16,3-7-155 15,8 2-79-15,10-11-7 16,17-18-37-16,4-5-21 15,13-7-152-15,-5-9-50 16,7-2-134-16,-15 5-113 0</inkml:trace>
          <inkml:trace contextRef="#ctx0" brushRef="#br0" timeOffset="27753.4698">4752 1740 201 0,'10'-1'320'16,"-14"2"-34"0,-9 9 20-16,-6 13-69 0,-9 3-41 15,-1 1-65-15,3 12-37 16,5-11-30-16,8-7-22 15,12-7-10-15,13-19-5 16,10-11-1-16,18-10-12 16,7-3 10-16,8-2-11 15,-6 13-3-15,0 5-13 47,-14 13 9-47,-9 9-12 0,-8 7 9 0,-5 3-1 0,55 20 7 31,-47-58-11-31,-3 1 2 16,-3 5-37-16,1 0 0 16,16-15-373-16,4 12 88 15</inkml:trace>
          <inkml:trace contextRef="#ctx0" brushRef="#br0" timeOffset="28111.0146">5417 1607 1053 0,'-8'-11'384'0,"-12"4"72"0,-4 9-294 16,-12 0-22-16,1 14-59 16,-3 3-14-16,7-1-49 15,7 6 3-15,13 4-20 16,6-15 7-16,10-2-11 16,11-1 11-16,8-10-8 15,9-8 11-15,4 3-12 16,5-6-3-16,-1 3-19 0,1 4 2 15,-11 8-10-15,-2 2 9 16,-8 7 1-16,-10 0 13 16,-7 2-4-16,-9-1 11 15,-7 1-8-15,-12 3 12 16,0-2-1-16,-10 0 16 16,0-1-7-16,-5-2 11 15,8-5-11-15,5 0 8 16,13-5-21-16,10-1-53 15,19-7-51-15,13-5-360 16,7-4 44-16</inkml:trace>
          <inkml:trace contextRef="#ctx0" brushRef="#br0" timeOffset="28421.903">5691 1633 1116 0,'-2'15'333'0,"-6"3"90"0,-1 6-315 16,2 8 3-16,2 4-34 15,8-7 6-15,4-6-29 16,25-7 5-16,2-9-32 16,17-15 6-16,4-2-22 15,13-13 7-15,-15-3-16 16,7 2 9-16,-11-1-12 0,-5 9 8 16,-18 10-10-16,-3 7 7 15,-12 4-11-15,-3 8 11 16,0-3-10-16,4 1 10 15,2 2-9-15,9-8 15 16,0-2-11-16,11-11 12 16,-4-3-9-1,11-13 15-15,-2 9-32 0,5-1-106 16,-12 1 438-16,7 15-815 16,-16 12 300-16</inkml:trace>
        </inkml:traceGroup>
        <inkml:traceGroup>
          <inkml:annotationXML>
            <emma:emma xmlns:emma="http://www.w3.org/2003/04/emma" version="1.0">
              <emma:interpretation id="{886E06E9-3CB0-4C9A-8368-3856D7624EE0}" emma:medium="tactile" emma:mode="ink">
                <msink:context xmlns:msink="http://schemas.microsoft.com/ink/2010/main" type="inkWord" rotatedBoundingBox="27673,3339 28560,3305 28575,3707 27689,3741"/>
              </emma:interpretation>
              <emma:one-of disjunction-type="recognition" id="oneOf8">
                <emma:interpretation id="interp12" emma:lang="" emma:confidence="0">
                  <emma:literal>20</emma:literal>
                </emma:interpretation>
                <emma:interpretation id="interp13" emma:lang="" emma:confidence="0">
                  <emma:literal>200</emma:literal>
                </emma:interpretation>
                <emma:interpretation id="interp14" emma:lang="" emma:confidence="0">
                  <emma:literal>2</emma:literal>
                </emma:interpretation>
                <emma:interpretation id="interp15" emma:lang="" emma:confidence="0">
                  <emma:literal>00</emma:literal>
                </emma:interpretation>
                <emma:interpretation id="interp16" emma:lang="" emma:confidence="0">
                  <emma:literal>zu</emma:literal>
                </emma:interpretation>
              </emma:one-of>
            </emma:emma>
          </inkml:annotationXML>
          <inkml:trace contextRef="#ctx0" brushRef="#br0" timeOffset="41920.8734">7540 1594 725 0,'-6'-13'440'0,"9"-8"-38"0,8-8-73 16,17-2-197-16,3 7 14 16,-6 3-55-16,8 13-2 15,-4 14-45-15,-14 10-6 16,-9 15-37-16,-3 6 9 16,-17-6-10-16,-15 5 11 15,-1-4-11-15,-5-2 13 16,-1-3-14-16,2 4 9 15,15-8-12-15,4 1 12 16,12-3-13-16,12-3 11 16,16 0-9-16,14-4 13 15,3-6-15-15,18-11-61 16,2-5-47-16,12-10-39 16,-6-1-50-16,5-10-291 15,-14-1 110-15</inkml:trace>
          <inkml:trace contextRef="#ctx0" brushRef="#br0" timeOffset="42258.5421">8197 1628 1007 0,'8'-13'386'16,"-13"0"61"-16,-9 7-290 16,-17 9-24-16,-5 5-58 15,-9 13-19-15,6 7-40 16,3 1 16-16,13 0-14 16,15 9 7-16,18-9-17 15,16-2 19-15,13-7-6 16,18-15 21-16,-1-12-12 0,6-12 12 15,-12-1-20-15,-1-3 2 16,-18-6-22-16,-9-6 13 16,-10 9-13-16,-9-7 10 15,-18-2-11-15,-9 4-12 16,0 11-35-16,-9 4-64 16,7 10-57-16,9 12-353 15,7 12 49-15</inkml:trace>
        </inkml:traceGroup>
        <inkml:traceGroup>
          <inkml:annotationXML>
            <emma:emma xmlns:emma="http://www.w3.org/2003/04/emma" version="1.0">
              <emma:interpretation id="{D3E6A654-0BE4-43C7-AA0C-2563D1745FFE}" emma:medium="tactile" emma:mode="ink">
                <msink:context xmlns:msink="http://schemas.microsoft.com/ink/2010/main" type="inkWord" rotatedBoundingBox="29149,3306 29856,3279 29877,3836 29170,3864"/>
              </emma:interpretation>
              <emma:one-of disjunction-type="recognition" id="oneOf9">
                <emma:interpretation id="interp17" emma:lang="" emma:confidence="0">
                  <emma:literal>%</emma:literal>
                </emma:interpretation>
                <emma:interpretation id="interp18" emma:lang="" emma:confidence="0">
                  <emma:literal>&amp;</emma:literal>
                </emma:interpretation>
                <emma:interpretation id="interp19" emma:lang="" emma:confidence="0">
                  <emma:literal>FÈS</emma:literal>
                </emma:interpretation>
                <emma:interpretation id="interp20" emma:lang="" emma:confidence="0">
                  <emma:literal>Fès</emma:literal>
                </emma:interpretation>
                <emma:interpretation id="interp21" emma:lang="" emma:confidence="0">
                  <emma:literal>im</emma:literal>
                </emma:interpretation>
              </emma:one-of>
            </emma:emma>
          </inkml:annotationXML>
          <inkml:trace contextRef="#ctx0" brushRef="#br0" timeOffset="43192.0543">9089 1498 1015 0,'-32'20'364'0,"6"-9"32"15,-2-7-217-15,10 18-120 16,7 6 3-16,9-14-30 16,17-1 15-16,14-4-26 0,15-5 22 15,6-4-12-15,7-22 12 16,-4 4-17-16,-2-2 7 15,-11-9-30-15,-11-8 15 16,-14 17-12-16,-15-7 10 16,-16-2-12-16,-22 16 9 15,-9 16-19-15,-8 15-49 16,5 4-46-16,9 14-13 16,19 0-6-16,15 6-356 15,19-10 155-15</inkml:trace>
          <inkml:trace contextRef="#ctx0" brushRef="#br0" timeOffset="43132.9103">9438 1583 1172 0,'26'-13'427'0,"-8"0"61"16,-12 3-335-16,-9 18-37 15,-13 7-69-15,-19 6-15 16,-7 13-33-16,-6 13 11 15,4-5-12-15,-2 2 11 16,19-2-12-16,4-11 11 16,12-13-13-16,4-7 17 15,9-11-16-15,4-10-57 16,7-4-433-16,7-9 117 16</inkml:trace>
          <inkml:trace contextRef="#ctx0" brushRef="#br0" timeOffset="43701.121">9684 1792 1306 0,'-6'-8'396'0,"-12"5"77"0,-6 8-379 16,-17 9-17-16,-4 6-53 15,4 2 1-15,12 6-13 16,6-9 9 0,15 1-18-16,13-1 11 0,6-4-15 15,12-10 13-15,1 5-9 16,15-17 15-16,-8-11-11 16,6-1 12-16,-7-1-14 0,-4-7 11 15,-17 7-14-15,-4 2 10 16,-15 1-12-16,-20-1 10 15,-8 5-25-15,-10 6-45 16,1 10-50-16,-7 7 43 16,20 8-445-1,-2 8 131-15</inkml:trace>
        </inkml:traceGroup>
      </inkml:traceGroup>
      <inkml:traceGroup>
        <inkml:annotationXML>
          <emma:emma xmlns:emma="http://www.w3.org/2003/04/emma" version="1.0">
            <emma:interpretation id="{12491BEC-F57A-49AC-BB3A-9BE1CA275E39}" emma:medium="tactile" emma:mode="ink">
              <msink:context xmlns:msink="http://schemas.microsoft.com/ink/2010/main" type="line" rotatedBoundingBox="21176,4403 29508,3811 29571,4689 21238,5280"/>
            </emma:interpretation>
          </emma:emma>
        </inkml:annotationXML>
        <inkml:traceGroup>
          <inkml:annotationXML>
            <emma:emma xmlns:emma="http://www.w3.org/2003/04/emma" version="1.0">
              <emma:interpretation id="{0E8D72FC-F9C5-4797-8988-49E60ED33277}" emma:medium="tactile" emma:mode="ink">
                <msink:context xmlns:msink="http://schemas.microsoft.com/ink/2010/main" type="inkWord" rotatedBoundingBox="21176,4403 25358,4106 25406,4785 21224,5082">
                  <msink:destinationLink direction="to" ref="{DFBD4EBC-A813-4F76-A097-F2068D1746D9}"/>
                </msink:context>
              </emma:interpretation>
              <emma:one-of disjunction-type="recognition" id="oneOf10">
                <emma:interpretation id="interp22" emma:lang="" emma:confidence="1">
                  <emma:literal/>
                </emma:interpretation>
              </emma:one-of>
            </emma:emma>
          </inkml:annotationXML>
          <inkml:trace contextRef="#ctx0" brushRef="#br0" timeOffset="32083.7688">1013 2751 1067 0,'-5'-10'328'0,"13"2"73"16,12-2-289-16,16-6-46 15,6 1-18-15,15-1-25 16,-2 6-9-16,5 9-11 16,-13 4 4-16,3 10-41 15,-14 0-11-15,-9 11-371 16,-15-3 85-16</inkml:trace>
          <inkml:trace contextRef="#ctx0" brushRef="#br0" timeOffset="32049.6361">1101 3091 1111 0,'1'0'267'0,"9"4"108"16,8-6-308-16,16-6-12 15,13-5 4-15,16 1-17 16,2-1-8-16,5 4-18 15,-12 2-3-15,-7 6-14 0,-17-12 6 16,-10 1 404 0,-9 4-814-16,-20 2 405 0</inkml:trace>
          <inkml:trace contextRef="#ctx0" brushRef="#br0" timeOffset="31668.5902">1375 2683 1305 0,'-7'17'276'0,"-7"14"118"0,-4 8-377 15,-3 15-18-15,-2 6 7 16,4 11-29-16,9-8-13 16,8-1-29-16,6-15 2 0,2-15-193 15,2-20-122-15,2-4 5 16</inkml:trace>
          <inkml:trace contextRef="#ctx0" brushRef="#br0" timeOffset="32527.3723">1456 2921 656 0,'2'-3'475'0,"-4"6"-69"0,5-1-51 16,7-1-255-1,8 1-25-15,6-4-24 0,1-3-21 16,12 0-22-16,-6 7 2 16,-2-12-12-16,-2 4 11 15,1-1-13-15,-10-2 11 16,1-3-13-16,-6 14 10 16,-1 1-11-16,-3 7 12 15,-1 11-12-15,-1-6 13 0,3 2-10 16,-7-4 12-16,2 2-12 15,-4-5 11-15,3 1-11 16,-3-6 12-16,7-3-10 16,4-1 14-16,6-15-78 15,-1 2 114-15,6-6-488 16,1 2 129-16</inkml:trace>
          <inkml:trace contextRef="#ctx0" brushRef="#br0" timeOffset="32882.2305">2024 2846 928 0,'-4'-8'384'0,"-5"8"16"16,-1 5-242-16,-5 15-62 15,1-6-47-15,2 12-38 0,9 2-1 16,6 1-11-16,14-6 10 16,9 4-10-16,3-15 16 15,5-11 15-15,-2-9 20 16,7-18-4-16,-8-1 10 15,-2-3-15-15,-4 8-16 16,-1-8-21-16,-16 13 6 16,0-1-14-16,-6 5 10 15,-4 13-14-15,-4 0 11 16,1 8-10-16,2 6 11 0,1 8-11 16,2-16 14-16,3 12-13 15,7-2 11-15,8-16-10 16,6-6 15-16,10-3-6 15,3-5 11-15,4-14-10 16,-7 7 9-16,-6 0-12 16,-12 2 6-16,-6 1-11 15,-12 6 10-15,-6 11-14 16,-8 7 9-16,-5 7-10 16,1 10 10-16,-1 11-11 15,3-6 13-15,4 1-10 16,5 7 13-16,9-12-12 15,7-13 10-15,12-3-9 16,9-9 13-16,13-15-35 16,-1-2-38-16,9-5 93 0,-5 0-498 15,4-4 148-15</inkml:trace>
          <inkml:trace contextRef="#ctx0" brushRef="#br0" timeOffset="33309.2512">2750 2760 862 0,'-8'-4'389'16,"-3"0"5"-16,-5 8-201 15,-2 7-71-15,0-5-46 16,5 6-22-16,5-4-10 16,3 0-20-16,5-2-8 0,3 4-16 15,4-5 6-15,4 3-10 16,5-1 11-16,5-4-9 16,2-2 11-16,6 12-10 15,-3-11 9-15,-1 6-12 16,-4 4 9-16,0-3-10 15,-13-2 10-15,0 9-11 16,0-3 12-16,-11-3 1 16,-7 6 19-16,-4-8-6 15,-4-1 13-15,-10-3-11 16,2 1-1-16,-1-8-17 16,-1 6 5-16,2-4-21 15,5-9-6-15,8-3-62 16,8 0-13-16,17-7 441 15,9-5-805-15,21-3 415 16</inkml:trace>
          <inkml:trace contextRef="#ctx0" brushRef="#br0" timeOffset="34121.8157">3119 2425 1078 0,'-7'1'379'0,"-6"11"47"15,-8 41-270-15,0 9-81 16,-5 11-28-16,5-2 1 0,11 7-15 15,4-34-2 1,11-4-14-16,6-15 4 0,5-4-14 16,-5-16 9-16,9-2-7 15,-7-5 11-15,5-3-10 16,-5-8 11-16,1-3-13 16,-4 3 6-16,-5-18-14 15,-2 9 10-15,-3-1-14 16,-3 8 8-16,-2 6-14 15,0 18 11-15,-1 6-12 16,1 3 11-16,6 3-11 16,9-5 15-16,6 0-11 15,9-11 12-15,7 0-9 16,2-3 14-16,10-14-11 16,-2-7 12-16,2-1-10 15,-8-1 8-15,-7-6-10 16,-16 11 8-16,-5 6-17 0,-11 10 10 15,-7 8-12-15,-3 10 10 16,-2 8-10-16,2-7 17 16,5-3-10-16,8-6 10 15,10-8-9-15,10-2 12 16,7-10-12-16,4-8-11 16,6-13-61-16,-3-1-10 15,-3-35-34-15,-2-1 7 16,-3-14 9-16,-6 2 53 0,-7 5-7 15,0 37 28-15,-15 21-12 16,-8 34 13-16,-1 20 4 16,-2 34 30-1,-8-1 5-15,8-8 25 0,2 2 13 16,2-10 10-16,6-30-11 16,8-4 3-16,6-6-18 15,1-7-9-15,2-4-6 16,-1-3 8-16,4-6-10 15,-3-4 7-15,7-6-13 16,-6-7 2-16,-2 2-11 16,-7 8 12-16,-2 3-4 15,-9 7 9-15,5 9-10 16,-4 7 13-16,3 5-11 16,1 3 4-16,8 2-10 15,7-7 10-15,15-8-11 0,4 2 8 16,12-15-9-16,2-1 10 15,3-6-9-15,-7-4-3 16,3-7-43-16,-12 9-8 16,-7-2-32-16,-14 8 3 15,-9 8-1-15,-8 11 41 0,-10 2 12 16,-2 8 36-16,1 0 11 16,4 2 19-16,5-5-3 15,13-7 8-15,9-1-12 16,4-9-4-16,11-7-13 15,-1-2 7-15,3 6-60 16,-10-17 418-16,4 1-780 16,-12 0 348-16</inkml:trace>
          <inkml:trace contextRef="#ctx0" brushRef="#br0" timeOffset="34313.4242">4103 2491 972 0,'2'36'340'16,"7"0"44"-16,11-2-246 16,6 0-88-16,11-2-15 0,12-32-53 15,21-2-367-15,3 4 111 16</inkml:trace>
          <inkml:trace contextRef="#ctx0" brushRef="#br0" timeOffset="34645.1219">4651 2670 805 0,'-29'13'362'16,"-7"6"22"-16,2 0-170 16,4 1-90-16,8-5-36 0,8-3-23 15,14-7-25-15,14-6-26 16,11-6-4-16,12-4 0 16,4-5-1-16,9 3-12 15,-3 0 8-15,3 8-11 16,-8 6-1-16,-4 11-1 15,-14-1 10-15,-3 10-9 16,-8-3 11-16,0 0-10 16,2-3 14-16,6-6-6 15,1-7 13-15,11-7-10 16,-1-3 11-16,11-12-12 16,-5 4 6-16,5 3-66 15,-9 7-18-15,-10 7 60 16,-17 11-415-16,-7 9 134 0</inkml:trace>
        </inkml:traceGroup>
        <inkml:traceGroup>
          <inkml:annotationXML>
            <emma:emma xmlns:emma="http://www.w3.org/2003/04/emma" version="1.0">
              <emma:interpretation id="{BCD60551-8496-49AF-A929-4BFBD726F21A}" emma:medium="tactile" emma:mode="ink">
                <msink:context xmlns:msink="http://schemas.microsoft.com/ink/2010/main" type="inkWord" rotatedBoundingBox="27668,4016 29514,3885 29571,4689 27725,4819"/>
              </emma:interpretation>
              <emma:one-of disjunction-type="recognition" id="oneOf11">
                <emma:interpretation id="interp23" emma:lang="" emma:confidence="0">
                  <emma:literal>%</emma:literal>
                </emma:interpretation>
                <emma:interpretation id="interp24" emma:lang="" emma:confidence="0">
                  <emma:literal>&amp;</emma:literal>
                </emma:interpretation>
                <emma:interpretation id="interp25" emma:lang="" emma:confidence="0">
                  <emma:literal>8</emma:literal>
                </emma:interpretation>
                <emma:interpretation id="interp26" emma:lang="" emma:confidence="0">
                  <emma:literal>48</emma:literal>
                </emma:interpretation>
                <emma:interpretation id="interp27" emma:lang="" emma:confidence="0">
                  <emma:literal>4%</emma:literal>
                </emma:interpretation>
              </emma:one-of>
            </emma:emma>
          </inkml:annotationXML>
          <inkml:trace contextRef="#ctx0" brushRef="#br0" timeOffset="44876.2446">9081 2163 1196 0,'-5'17'326'0,"2"9"74"15,-5 21-312-15,-2 14-81 0,-3 43 5 16,5-16-13-16,9-12 19 15,-1-14-37-15,10-14 260 16,2-43-652-16,1-2 277 16</inkml:trace>
          <inkml:trace contextRef="#ctx0" brushRef="#br0" timeOffset="46485.6805">9074 2191 440 0,'10'-18'465'16,"8"-3"-76"-16,-2 11-26 0,-3 1-123 15,-5 2-85-15,-3 1-7 16,-13-1-62-16,-5 2-12 16,-5 5-59-16,-9 7 3 15,2-6-19-15,-2 11 12 16,-4 6-9-16,-1 3 18 16,7-2-12-16,-1 19 15 15,10-8-13-15,10 11 10 16,6-14-17-1,11 6 13-15,5-19-13 0,5-2 20 16,5-17-6-16,7-8 15 16,-11-16-16-16,11-8 12 15,-7-1-23-15,4 1 8 16,-5 9-16-16,1 7 10 16,-12 15-13-16,1-4 13 15,-13 5-14-15,-4-1 12 0,-5 1-13 16,-1 5 13-16,-6 6-14 15,-4-2 15-15,0-4-14 16,5 8 13-16,0 0-11 16,5-5 13-16,5-3-14 15,1 11 14-15,2-6-14 16,-1-6 13-16,7-3-21 0,7 8-31 16,2-11-41-16,6 2-56 15,5-3-35-15,-2 0 16 16,-3 0-190-16,3-3-90 15,-1 1 29-15,-2 7-176 16,-3-1 403-16,0-1 365 16,-10 5 338-16,-3-1-139 15,-5-6 5-15,0 6-39 16,-8-1-159-16,-4-4 0 16,1 9-59-16,-10 5-7 15,-5-2-60-15,-5 7-7 16,0 9-41-16,-8 5 9 15,10 2-15-15,-6 23 15 16,9-2-8-16,-5 9 14 16,3 25-15-16,-4-6 10 15,1-20-14-15,-3-2 5 0,8-8-14 16,5-40 12-16,11 2-14 16,4 3 9-16,7-5-21 15,12-3-16-15,0-5-40 16,7-8-63-16,2-5-46 15,14 3-347-15,-8 4 62 16</inkml:trace>
          <inkml:trace contextRef="#ctx0" brushRef="#br0" timeOffset="47276.3112">9358 2681 620 0,'-16'-2'563'15,"-3"1"-97"-15,-15 1 8 16,-5 3-314-16,-12 2-9 15,-1-4-84-15,5 9-13 16,13 0-39-16,3 3 8 16,17 5-17-16,4 11 13 15,12-11-12-15,3-5 10 16,16 3-13-16,11-5 12 16,10-14-13-16,7 0 12 15,5-4-13 1,-4-14 11-16,-8-5-12 0,-5-1 12 0,-16 2-12 15,-9 6 15-15,-14-28-15 16,-21-2 13-16,-14 1-13 16,-13-3 9-16,0 4-13 15,-2 41-24-15,16 4-60 16,12 51-97-16,24 4-368 16,13-1 36-16</inkml:trace>
          <inkml:trace contextRef="#ctx0" brushRef="#br0" timeOffset="44138.4794">7509 2194 1190 0,'13'-29'376'16,"7"24"91"-16,10-8-283 15,8 0-73-15,1 4 7 16,-4 0-56-16,-1 14-9 16,-12-1-45-16,-9 10 4 15,-17 7-18-15,-10 20 11 16,-12-4-9-16,-5 17 14 16,-5 1-12-16,1 2 11 15,2 16-12 1,7-4 11-16,7-17-13 0,11-5 12 15,11-6-13-15,11-33 14 0,8-2-12 16,13 2 1-16,-1 5-35 16,12-8-74-16,-1-5-48 15,12-6-279-15,-2-1-75 16,8-9-81-16</inkml:trace>
          <inkml:trace contextRef="#ctx0" brushRef="#br0" timeOffset="44642.7997">8310 2149 1030 0,'-11'2'453'15,"-2"-11"31"-15,-18 3-238 0,-1 3-110 16,-10 4-24-16,1 16-85 16,-3 4-7-16,14 16-25 15,8 29 13-15,13-4-13 16,14 0 13-16,9 25-11 16,15-17 13-16,12-23-6 0,16-5 21 15,1-4-10 16,2-79 12-31,-11-9-11 0,3-35 6 0,-18-5-20 16,-3-14 9-16,-7 44-11 0,-10 5 11 16,-18 19-15-16,-13 10 4 15,-9 8-40-15,-9 10-98 16,4 6-28-16,8 19-363 16,7-1 15-16</inkml:trace>
        </inkml:traceGroup>
      </inkml:traceGroup>
      <inkml:traceGroup>
        <inkml:annotationXML>
          <emma:emma xmlns:emma="http://www.w3.org/2003/04/emma" version="1.0">
            <emma:interpretation id="{0993C7A6-5DE8-4E65-ABA9-887C57300A07}" emma:medium="tactile" emma:mode="ink">
              <msink:context xmlns:msink="http://schemas.microsoft.com/ink/2010/main" type="line" rotatedBoundingBox="21505,5196 25103,5196 25103,5897 21505,5897"/>
            </emma:interpretation>
          </emma:emma>
        </inkml:annotationXML>
        <inkml:traceGroup>
          <inkml:annotationXML>
            <emma:emma xmlns:emma="http://www.w3.org/2003/04/emma" version="1.0">
              <emma:interpretation id="{7BDE9F55-8070-485E-AF17-08C3B3C18DE2}" emma:medium="tactile" emma:mode="ink">
                <msink:context xmlns:msink="http://schemas.microsoft.com/ink/2010/main" type="inkWord" rotatedBoundingBox="21506,5178 25105,5202 25101,5907 21501,5883"/>
              </emma:interpretation>
              <emma:one-of disjunction-type="recognition" id="oneOf12">
                <emma:interpretation id="interp28" emma:lang="" emma:confidence="1">
                  <emma:literal/>
                </emma:interpretation>
              </emma:one-of>
            </emma:emma>
          </inkml:annotationXML>
          <inkml:trace contextRef="#ctx0" brushRef="#br0" timeOffset="35802.2311">1443 3414 1057 0,'-5'21'301'0,"-6"7"79"15,-7 17-273-15,-1 10-66 16,-3 13-1-16,1-4-14 0,5 4-9 16,10-8-10-16,6-8 0 15,3-20-2-15,2-8 0 16,0-14 1-16,1-16 6 16,-1-9 2-16,-2-14-59 15,0-5 55-15,-1-18-412 16,-4 3 89-16</inkml:trace>
          <inkml:trace contextRef="#ctx0" brushRef="#br0" timeOffset="35888.9981">1321 3502 991 0,'2'-13'346'0,"5"6"58"16,6 4-268-16,12-4-21 16,10 4-40-16,8-3-12 15,3-1-21-15,9-1-11 16,-10 2-15-16,6-1-5 15,-13 1-5-15,1 2-14 16,-11 0-34-16,-5 4 2 0,-14 1-408 16,0 1 102-16</inkml:trace>
          <inkml:trace contextRef="#ctx0" brushRef="#br0" timeOffset="36244.5761">1516 3599 1033 0,'10'-2'319'0,"6"6"79"0,10-9-262 16,5 0-50-16,13 3-7 15,-6-3-38-15,8 4-12 16,-7 7-15-16,-7 7-67 16,-12 3 159-16,-11 10-533 15,-7 2 171-15</inkml:trace>
          <inkml:trace contextRef="#ctx0" brushRef="#br0" timeOffset="36827.5831">1962 3803 933 0,'13'-1'351'0,"11"-1"52"0,7 5-234 15,16 9-64-15,2 2-34 16,9 7-20-16,-4 4-29 15,7 1-9-15,-12-9-3 16,0 5-69-16,-14-8 325 16,9-6-691-16,-11-6 269 15</inkml:trace>
          <inkml:trace contextRef="#ctx0" brushRef="#br0" timeOffset="36468.0602">2387 3575 835 0,'0'0'346'0,"-10"6"17"16,2 12-186-16,-11 11-84 16,-7 7-18-16,-3 9 6 15,8 2-11-15,-12 4 1 16,9-9-24-16,4-5-10 16,1-8-13-16,-4-4-6 15,9-9-9-15,-11-3-60 16,-1-4-50-16,-3-10-348 15,1-7 39-15</inkml:trace>
          <inkml:trace contextRef="#ctx0" brushRef="#br0" timeOffset="36852.0328">2822 3704 1091 0,'3'-11'449'0,"-3"13"3"16,3-2-264-16,9 1-98 16,7-1-51-16,12-1-8 15,6-7-4-15,12-4-13 16,-2 4-70-16,5 2-210 15,-7 1-212-15,-3 16-53 16</inkml:trace>
          <inkml:trace contextRef="#ctx0" brushRef="#br0" timeOffset="37701.4552">3261 3406 1210 0,'20'0'304'0,"22"-2"123"16,11-6-348-1,22 2-9-15,8-4-15 0,11-3-17 16,-8 0-23-16,-2 0-68 15,-24 2 223-15,-11-1-610 16,-23 4 219-16</inkml:trace>
          <inkml:trace contextRef="#ctx0" brushRef="#br0" timeOffset="37260.5977">3284 4011 1025 0,'19'-10'394'0,"16"-9"68"16,7-6-247-16,19 3-88 15,-2 1-34-15,9 0-25 16,-8 6-47-16,5 4-34 0,-17 4-42 16,-2-1-58-16,-15 1-371 15,-7 9 70-15</inkml:trace>
          <inkml:trace contextRef="#ctx0" brushRef="#br0" timeOffset="37080.0132">3571 3417 1142 0,'-21'34'267'0,"-2"5"109"16,9 10-328-16,2-4-22 0,12 6 4 15,7-17-19-15,9 8-4 16,-3-10-2-16,0 6-6 16,-7-6-27-16,-14 4-354 15,-14-9 103-15</inkml:trace>
          <inkml:trace contextRef="#ctx0" brushRef="#br0" timeOffset="38619.9444">4024 3607 1302 0,'-2'11'276'16,"-1"14"133"-16,3 1-378 15,3 6-7-15,5-1 4 16,8 1 3-16,7-9-6 16,13-7 4-16,-1-9-1 15,12-10-1-15,-4-14-4 16,7-7-2-16,-10-2-10 16,9-6-4-16,-13 4-3 15,-5 4-2-15,-12 12-2 0,-9 11 0 16,-17 12 12-16,-6 10 22 15,0 12 7-15,-3 1 9 16,8-4 5-16,10-4-8 16,12-9-16-16,11-14 2 15,7-11-5-15,10-13-4 16,5-7-6-16,8-6-3 16,-8 2-11-16,9-4-1 15,-11 13-2-15,-3 2 0 16,-16 8-2-16,-5 5-3 15,-11 11 0-15,-8 5 0 16,-7 9 0-16,1 5 2 0,-2 1 3 16,3 3 0-16,3-3 4 15,6-5-68-15,9-7 137 16,4-3-606-16,4-10 181 16</inkml:trace>
        </inkml:traceGroup>
      </inkml:traceGroup>
    </inkml:traceGroup>
    <inkml:traceGroup>
      <inkml:annotationXML>
        <emma:emma xmlns:emma="http://www.w3.org/2003/04/emma" version="1.0">
          <emma:interpretation id="{97BF13AA-F508-4D92-ABF9-2D03D230DBA1}" emma:medium="tactile" emma:mode="ink">
            <msink:context xmlns:msink="http://schemas.microsoft.com/ink/2010/main" type="paragraph" rotatedBoundingBox="21572,5791 29502,5791 29502,7315 21572,7315" alignmentLevel="2"/>
          </emma:interpretation>
        </emma:emma>
      </inkml:annotationXML>
      <inkml:traceGroup>
        <inkml:annotationXML>
          <emma:emma xmlns:emma="http://www.w3.org/2003/04/emma" version="1.0">
            <emma:interpretation id="{9EE7A18B-B275-444F-8721-7FC7F14036A5}" emma:medium="tactile" emma:mode="ink">
              <msink:context xmlns:msink="http://schemas.microsoft.com/ink/2010/main" type="inkBullet" rotatedBoundingBox="21572,5826 22078,5826 22078,5937 21572,5937"/>
            </emma:interpretation>
            <emma:one-of disjunction-type="recognition" id="oneOf13">
              <emma:interpretation id="interp29" emma:lang="" emma:confidence="0">
                <emma:literal>-</emma:literal>
              </emma:interpretation>
            </emma:one-of>
          </emma:emma>
        </inkml:annotationXML>
        <inkml:trace contextRef="#ctx0" brushRef="#br0" timeOffset="36278.0427">1388 4026 1091 0,'2'14'278'0,"11"-6"108"15,9-5-308-15,14-4-11 0,3-4-17 16,13 3-9-16,-2-1-24 15,8-2-29-15,-7 0-26 16,2-9-30-16,-11-7-72 16,7-5-265-16,-10-3 55 15</inkml:trace>
      </inkml:traceGroup>
      <inkml:traceGroup>
        <inkml:annotationXML>
          <emma:emma xmlns:emma="http://www.w3.org/2003/04/emma" version="1.0">
            <emma:interpretation id="{E3D0F2A9-B668-4EA6-871F-62DF3A004F58}" emma:medium="tactile" emma:mode="ink">
              <msink:context xmlns:msink="http://schemas.microsoft.com/ink/2010/main" type="line" rotatedBoundingBox="27573,5791 29502,5791 29502,7315 27573,7315"/>
            </emma:interpretation>
          </emma:emma>
        </inkml:annotationXML>
        <inkml:traceGroup>
          <inkml:annotationXML>
            <emma:emma xmlns:emma="http://www.w3.org/2003/04/emma" version="1.0">
              <emma:interpretation id="{4E4256E7-5292-4BD9-850F-9969E83FF7C6}" emma:medium="tactile" emma:mode="ink">
                <msink:context xmlns:msink="http://schemas.microsoft.com/ink/2010/main" type="inkWord" rotatedBoundingBox="27573,5791 29502,5791 29502,7315 27573,7315"/>
              </emma:interpretation>
              <emma:one-of disjunction-type="recognition" id="oneOf14">
                <emma:interpretation id="interp30" emma:lang="" emma:confidence="0">
                  <emma:literal>(BETA</emma:literal>
                </emma:interpretation>
                <emma:interpretation id="interp31" emma:lang="" emma:confidence="0">
                  <emma:literal>(BA</emma:literal>
                </emma:interpretation>
                <emma:interpretation id="interp32" emma:lang="" emma:confidence="0">
                  <emma:literal>(BKA</emma:literal>
                </emma:interpretation>
                <emma:interpretation id="interp33" emma:lang="" emma:confidence="0">
                  <emma:literal>(BALA</emma:literal>
                </emma:interpretation>
                <emma:interpretation id="interp34" emma:lang="" emma:confidence="0">
                  <emma:literal>(BABA</emma:literal>
                </emma:interpretation>
              </emma:one-of>
            </emma:emma>
          </inkml:annotationXML>
          <inkml:trace contextRef="#ctx0" brushRef="#br0" timeOffset="53090.642">7631 4077 941 0,'-16'33'274'0,"-4"11"67"15,1 32-225-15,-6 8-58 16,-9 23 13-16,5-8-25 16,0 21 3-16,3-18-32 0,8 10 1 15,10-24-17 1,5 0 10-16,4-27-11 16,-1-7 12-16,0-22-6 15,-3-8-38-15,-2-22 275 0,2-13-631 16,-2-12 255-16</inkml:trace>
          <inkml:trace contextRef="#ctx0" brushRef="#br0" timeOffset="53433.6251">7579 4194 944 0,'57'-32'277'15,"9"7"72"-15,25 4-234 16,6 7-54-16,35 1 7 15,-7 1-37-15,24-2 1 16,-15 1-28-16,16-8 6 16,-30-4-14-16,3-5 23 15,-35 2 0-15,-11 4 23 16,-30 11-12-16,-3 9 11 16,-15 13-23-16,-1 10-1 0,-5 12-22 15,-4 13 22-15,-4 6-2 16,-2 20 19-16,-8-2-10 15,-10 16 16-15,-2-1-20 16,-9 17 3-16,-2-4-18 0,5 18 10 16,8-19-17-1,7 3 11-15,6-24-11 0,2-2 13 16,0-24-13-16,-6 1 23 16,-10-13-66-16,-9 1 411 15,-1-9-827-15,-29-2 356 16</inkml:trace>
          <inkml:trace contextRef="#ctx0" brushRef="#br0" timeOffset="51626.0326">7639 4360 1049 0,'23'-31'313'0,"6"6"88"0,2 9-307 16,19 5 1-16,8 8-40 16,10-1-4-16,2 4-35 0,3 10 6 31,-22 5-22-31,-9 12 5 0,-26 7-13 15,-29 12 14-15,-20 2-10 0,-15 6 14 16,-6-10-8-16,-1-2 14 16,18-13-15-16,6-1 12 15,18-12-13-15,11 0 9 16,12-4-12-16,11-3 12 16,5-4-12-16,12 2 12 15,-1-3-13-15,7 1 11 16,-7 5-12-16,7 5 10 15,-9 4-12-15,-5 12 12 16,-9 1-13-16,-10 11 12 16,-17-8-14-16,-11 4 11 15,-9-10 3-15,-14 1 42 16,-4-9 6-16,-13 1 34 0,-1-7 0 16,-5-2 7-16,4-5-38 15,7-5-3-15,17-4-32 16,7-6 3-16,18-4-20 15,23-9-56-15,16-9-76 16,33-18-403-16,13-13 50 16</inkml:trace>
          <inkml:trace contextRef="#ctx0" brushRef="#br0" timeOffset="53827.9105">7717 5396 1005 0,'-37'16'372'16,"32"-8"34"-16,16-3-195 15,34-1-115-15,41-9 28 16,20-5-26-16,48-16 8 0,18-6-48 16,35-12-5-16,-12 5-43 31,18-3 27-31,-38 8-78 0,-8 14-466 0,-55 7 158 16</inkml:trace>
          <inkml:trace contextRef="#ctx0" brushRef="#br0" timeOffset="51201.9842">7898 4504 1079 0,'0'-10'353'16,"-1"10"53"-16,-4 13-262 15,-1 10-65-15,-3 8 1 16,1 6-39-16,-1 10 11 15,4-3-34-15,10 6 7 16,1-6-24-16,7 3 13 16,3-6 8-16,0-9-110 15,-4-14-373-15,-4-15 104 16</inkml:trace>
          <inkml:trace contextRef="#ctx0" brushRef="#br0" timeOffset="52881.4765">8439 4342 1101 0,'-7'-10'381'0,"4"8"65"16,-5 7-323-16,3 12-15 0,-3 5-61 15,-4 11-15 1,8 2-27-16,0 11 12 0,1-6-10 16,8 17 9-16,0-5-13 15,-2 13 10-15,4-7-14 16,-3 12 10-16,-4-13-11 0,0 1 9 16,2-11-10-1,-5 3 11-15,-4-9-11 0,9 1 12 16,4-11-10-16,1-5 14 15,7-16-54-15,9-18 398 16,-2-12-826-16,8-7 363 16</inkml:trace>
          <inkml:trace contextRef="#ctx0" brushRef="#br0" timeOffset="52422.1572">8570 4329 1152 0,'3'-21'337'0,"10"8"78"15,12-2-303-15,4 4-56 16,16 11 1-16,4-3-38 16,12 7 7-16,-2 6-20 0,7 3 6 15,-9 3-15-15,0 1 10 16,-17-6-11-16,3 2 12 16,-14-3-11-16,-5-7 19 15,-9 5-7-15,-10 0 21 16,-10 3 2-16,-20 14 35 15,-5-1-17-15,-16 7 9 16,-3-3-18-16,-6 1 0 16,13-13-32-16,3 0 10 15,15-8-13-15,8-3 12 16,9-3-16-16,6-2 12 16,1-2-14-16,1-3 11 15,2 2-13-15,2-2 12 16,2-3-15-16,-2 2 13 15,-2-1-12-15,3 2 11 16,-2 2-13-16,-4 1 13 0,1 4-11 16,4 1-47-16,0 0-55 15,5 2-68-15,3-1 292 16,-2 4-644-16,0-3 294 16</inkml:trace>
          <inkml:trace contextRef="#ctx0" brushRef="#br0" timeOffset="52023.9559">8844 4363 1131 0,'3'-3'317'0,"-11"16"95"16,-6 16-325-16,-12 15 6 16,-2 4-38-16,-1 14 17 15,6-5-36-15,10 3 2 16,10-8-30-16,9 4 6 16,6-15-15-16,6-1 14 15,0-15-5-15,1-7-63 16,-3-9 417-16,-8-10-815 15,-6-19 338-15</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0-12T07:52:43.3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5BB10F-076C-4422-8246-553299BD8B15}" emma:medium="tactile" emma:mode="ink">
          <msink:context xmlns:msink="http://schemas.microsoft.com/ink/2010/main" type="writingRegion" rotatedBoundingBox="31982,9173 32334,9173 32334,9413 31982,9413"/>
        </emma:interpretation>
      </emma:emma>
    </inkml:annotationXML>
    <inkml:traceGroup>
      <inkml:annotationXML>
        <emma:emma xmlns:emma="http://www.w3.org/2003/04/emma" version="1.0">
          <emma:interpretation id="{44841D89-DC1C-4A1C-BF7A-2F4033384E73}" emma:medium="tactile" emma:mode="ink">
            <msink:context xmlns:msink="http://schemas.microsoft.com/ink/2010/main" type="paragraph" rotatedBoundingBox="31982,9173 32334,9173 32334,9413 31982,9413" alignmentLevel="1"/>
          </emma:interpretation>
        </emma:emma>
      </inkml:annotationXML>
      <inkml:traceGroup>
        <inkml:annotationXML>
          <emma:emma xmlns:emma="http://www.w3.org/2003/04/emma" version="1.0">
            <emma:interpretation id="{181A9DC2-E87E-488A-9E90-F39531B3D618}" emma:medium="tactile" emma:mode="ink">
              <msink:context xmlns:msink="http://schemas.microsoft.com/ink/2010/main" type="line" rotatedBoundingBox="31982,9173 32334,9173 32334,9413 31982,9413"/>
            </emma:interpretation>
          </emma:emma>
        </inkml:annotationXML>
        <inkml:traceGroup>
          <inkml:annotationXML>
            <emma:emma xmlns:emma="http://www.w3.org/2003/04/emma" version="1.0">
              <emma:interpretation id="{EE427213-AC0E-45EC-A4C1-6F707BA1F459}" emma:medium="tactile" emma:mode="ink">
                <msink:context xmlns:msink="http://schemas.microsoft.com/ink/2010/main" type="inkWord" rotatedBoundingBox="31982,9173 32334,9173 32334,9413 31982,9413"/>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348 7 0,'-85'-8'0,"20"12"15,-32 4 1,36 13-16,29 7 16,20 1-1,20-1-15,0 4 16,0 1-16,0-1 15,-12-7 17</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52:58.7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BD4EBC-A813-4F76-A097-F2068D1746D9}" emma:medium="tactile" emma:mode="ink">
          <msink:context xmlns:msink="http://schemas.microsoft.com/ink/2010/main" type="inkDrawing" rotatedBoundingBox="18115,6274 20399,4208 21252,5151 18968,7217" semanticType="callout" shapeName="Other">
            <msink:sourceLink direction="to" ref="{AC7CABDE-BA7F-4174-949A-1A1011E86437}"/>
            <msink:sourceLink direction="to" ref="{0E8D72FC-F9C5-4797-8988-49E60ED33277}"/>
          </msink:context>
        </emma:interpretation>
      </emma:emma>
    </inkml:annotationXML>
    <inkml:trace contextRef="#ctx0" brushRef="#br0">1399 0 1308 0,'-17'8'321'0,"-18"16"100"16,-4 10-361-16,-21 22-50 0,-10 10 15 15,-19 25 7 1,1-4 19-16,-17 22-9 0,4-2 10 16,-19 15-24-1,13-13-6-15,-16-1-18 0,19-19 6 16,7-11-12-16,32-29 19 15,8-13-88-15,21-25-31 16,2-24-132-16,5-16-243 16,6-23-8-16</inkml:trace>
    <inkml:trace contextRef="#ctx0" brushRef="#br0" timeOffset="382.7414">-37 496 1037 0,'13'-19'296'0,"3"16"63"16,-1 17-289-16,-5 23-34 15,-2 15-15-15,-18 29-8 16,-11 9 16-16,-20 22 7 16,-12-4 21-16,-18 17 3 15,7-21 7-15,1 3-7 16,18-23-13-16,17-4-22 16,25-28-5-16,24-9-14 15,23-26-1-15,38-12-2 16,14-17 10-16,31-14-13 15,1-11 10-15,23-4-11 16,-17 2 19-16,2-4 344 0,-16 7 5 16,-9-5-824-16</inkml:trace>
    <inkml:trace contextRef="#ctx0" brushRef="#br0" timeOffset="2655.3944">1076-644 854 0,'18'-45'379'16,"8"25"-4"-16,8-17-150 0,0 14-182 15,1 23 7-15,-2 24 6 16,7-24-16-16,1 26-4 15,8 2-16-15,1-23-7 16,18 3-14-16,-3 3 8 16,6 2-9-16,-4 0 10 15,1 3-10-15,-19 4 10 16,-6 11-13-16,-12 6 10 0,-15 25-12 16,-17 14 10-1,-20 24-6-15,-18 8 14 0,-25 29-11 16,-2-10 13-1,-10 11-23-15,16-23 407 0,27-13-825 16</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52:53.4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51B2FE-8CF4-4839-A462-A6815CAC4F11}" emma:medium="tactile" emma:mode="ink">
          <msink:context xmlns:msink="http://schemas.microsoft.com/ink/2010/main" type="writingRegion" rotatedBoundingBox="29707,6005 27822,5700 27958,4859 29843,5164"/>
        </emma:interpretation>
      </emma:emma>
    </inkml:annotationXML>
    <inkml:traceGroup>
      <inkml:annotationXML>
        <emma:emma xmlns:emma="http://www.w3.org/2003/04/emma" version="1.0">
          <emma:interpretation id="{6D59E3D3-7E1E-4515-A6C9-E3DFE2AB0877}" emma:medium="tactile" emma:mode="ink">
            <msink:context xmlns:msink="http://schemas.microsoft.com/ink/2010/main" type="paragraph" rotatedBoundingBox="29707,6005 27822,5700 27958,4859 29843,5164" alignmentLevel="1"/>
          </emma:interpretation>
        </emma:emma>
      </inkml:annotationXML>
      <inkml:traceGroup>
        <inkml:annotationXML>
          <emma:emma xmlns:emma="http://www.w3.org/2003/04/emma" version="1.0">
            <emma:interpretation id="{2CC671AD-7F2C-4A37-8F2A-E10FCC69AC4F}" emma:medium="tactile" emma:mode="ink">
              <msink:context xmlns:msink="http://schemas.microsoft.com/ink/2010/main" type="line" rotatedBoundingBox="29707,6005 27822,5700 27958,4859 29843,5164"/>
            </emma:interpretation>
          </emma:emma>
        </inkml:annotationXML>
        <inkml:traceGroup>
          <inkml:annotationXML>
            <emma:emma xmlns:emma="http://www.w3.org/2003/04/emma" version="1.0">
              <emma:interpretation id="{BD7745C5-E0CB-42EE-A936-BF17B56396A5}" emma:medium="tactile" emma:mode="ink">
                <msink:context xmlns:msink="http://schemas.microsoft.com/ink/2010/main" type="inkWord" rotatedBoundingBox="29707,6005 27822,5700 27958,4859 29843,516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&amp;</emma:literal>
                </emma:interpretation>
                <emma:interpretation id="interp4" emma:lang="" emma:confidence="0">
                  <emma:literal>€</emma:literal>
                </emma:interpretation>
              </emma:one-of>
            </emma:emma>
          </inkml:annotationXML>
          <inkml:trace contextRef="#ctx0" brushRef="#br0">111 0 1032 0,'-10'16'316'0,"-8"13"92"15,-3 2-244-15,-3 11-55 16,7-3 5-16,8 8-21 16,10-9-24-16,12 4-28 0,8-18-8 15,10 0 5 1,2-14 17-16,6-13 4 0,-4-10 11 16,4-8-11-16,-11-10 0 15,-7-6-8-15,-10-4-4 16,-16-4-14-16,-14 11 1 15,-17-4-21-15,-8 16-5 16,-11 5-20-16,7 14-10 0,5 2-74 16,19 5-78-16,14 21-410 15,18 7 51-15</inkml:trace>
          <inkml:trace contextRef="#ctx0" brushRef="#br0" timeOffset="-777.5021">-66-239 1047 0,'-13'10'412'16,"-11"13"39"-16,-7 8-237 16,-11 9-105-16,-2 7-32 15,-8 2-14-15,8-7-24 0,5 2-25 16,13-7 1-1,4-8-99-15,9-8-36 0,11 1-370 16,-1-18 20-16</inkml:trace>
          <inkml:trace contextRef="#ctx0" brushRef="#br0" timeOffset="-487.7541">-549-372 1077 0,'-28'-21'339'0,"-4"10"66"16,-1 11-298-16,-3 10-32 16,-1 12-23-16,6 6-27 15,12 1 0-15,14 7-11 16,13-5 6-16,24-7-1 0,9-3 19 16,21-8 4-1,1-11 19-15,10-6-1 0,-5-10 4 16,-5-6-11-16,-21-2-2 15,-3 1-11-15,-19-10 2 16,-17 0-13-16,-9 2-2 16,-11 3-15-16,-13-2 3 15,-14 15-16-15,2 4 8 16,-9 9-11-16,3 9 11 0,1 6-33 16,14 4-22-16,6 7-107 15,12-1-29-15,15 2-358 16,10-7 30-16</inkml:trace>
          <inkml:trace contextRef="#ctx0" brushRef="#br0" timeOffset="-787.4753">-1317-346 1279 0,'0'12'405'0,"5"-16"86"16,8 1-352-16,10 0-39 15,4 1-38-15,17-9-29 16,5 11-16-16,11 0-35 16,-8-2-67-16,26 4-422 15,-9 1 96-15</inkml:trace>
          <inkml:trace contextRef="#ctx0" brushRef="#br0" timeOffset="-1218.8806">-1313-385 1148 0,'-12'-26'446'0,"-6"22"39"16,-6 5-296-16,-15 20-86 16,-3 2-45-16,-5 11-34 15,8-1-12-15,10 2-12 16,13-9 8-16,16 2-12 16,16-9 10-16,18-6-9 15,3-6 11-15,22-7-9 16,-4-7 12-16,5 1-11 15,-12 2 8-15,-1 11-13 16,-14 8 8-16,-9 12-13 0,-16 10 12 16,-17 10-9-16,-14-1 11 15,-10 12-9-15,-2-7 14 16,-7-3-13-16,6-9 12 16,-3-6-11-16,3-16 11 15,-6-2-11-15,6-13 17 16,2-10-87-16,18-10 395 15,16-12-825-15,23-15 327 16</inkml:trace>
        </inkml:traceGroup>
      </inkml:traceGroup>
    </inkml:traceGroup>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52:59.8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5711F0-84BC-4F2E-94FE-BAA4183E5F1F}" emma:medium="tactile" emma:mode="ink">
          <msink:context xmlns:msink="http://schemas.microsoft.com/ink/2010/main" type="inkDrawing" rotatedBoundingBox="8747,6184 10140,7402 10089,7460 8696,6242" semanticType="strikethrough" shapeName="Other">
            <msink:sourceLink direction="with" ref="{2F2193F1-9E57-47F1-A506-F6E64694A168}"/>
          </msink:context>
        </emma:interpretation>
      </emma:emma>
    </inkml:annotationXML>
    <inkml:trace contextRef="#ctx0" brushRef="#br0">0 0 1583 0,'58'44'348'0,"14"4"138"16,-4 22-446-16,26 27-48 15,2 6 13-15,24 12-9 16,-15-15 11-16,14 12-11 15,-9-16 11-15,12 1-30 16,-20-14-34-16,10 3-93 16,-17-25-135-16,-10-9-210 15,-24-29-41-15</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53:49.6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7D8A38-3CFA-47A6-AC9A-9BF56BFA446F}" emma:medium="tactile" emma:mode="ink">
          <msink:context xmlns:msink="http://schemas.microsoft.com/ink/2010/main" type="writingRegion" rotatedBoundingBox="23813,13063 22264,16024 21341,15542 22890,12581"/>
        </emma:interpretation>
      </emma:emma>
    </inkml:annotationXML>
    <inkml:traceGroup>
      <inkml:annotationXML>
        <emma:emma xmlns:emma="http://www.w3.org/2003/04/emma" version="1.0">
          <emma:interpretation id="{069831CB-2594-43FC-87CA-E0323159C543}" emma:medium="tactile" emma:mode="ink">
            <msink:context xmlns:msink="http://schemas.microsoft.com/ink/2010/main" type="paragraph" rotatedBoundingBox="23813,13063 22264,16024 21341,15542 22890,12581" alignmentLevel="1"/>
          </emma:interpretation>
        </emma:emma>
      </inkml:annotationXML>
      <inkml:traceGroup>
        <inkml:annotationXML>
          <emma:emma xmlns:emma="http://www.w3.org/2003/04/emma" version="1.0">
            <emma:interpretation id="{D2315F69-6898-48EE-B4F1-8F1AC6103464}" emma:medium="tactile" emma:mode="ink">
              <msink:context xmlns:msink="http://schemas.microsoft.com/ink/2010/main" type="line" rotatedBoundingBox="23813,13063 22264,16024 21341,15542 22890,12581"/>
            </emma:interpretation>
          </emma:emma>
        </inkml:annotationXML>
        <inkml:traceGroup>
          <inkml:annotationXML>
            <emma:emma xmlns:emma="http://www.w3.org/2003/04/emma" version="1.0">
              <emma:interpretation id="{0563BE47-8E85-4993-A159-CC3AB96114D9}" emma:medium="tactile" emma:mode="ink">
                <msink:context xmlns:msink="http://schemas.microsoft.com/ink/2010/main" type="inkWord" rotatedBoundingBox="23813,13063 23080,14464 22305,14059 23037,12658"/>
              </emma:interpretation>
              <emma:one-of disjunction-type="recognition" id="oneOf0">
                <emma:interpretation id="interp0" emma:lang="" emma:confidence="0">
                  <emma:literal>sfr</emma:literal>
                </emma:interpretation>
                <emma:interpretation id="interp1" emma:lang="" emma:confidence="0">
                  <emma:literal>Faro</emma:literal>
                </emma:interpretation>
                <emma:interpretation id="interp2" emma:lang="" emma:confidence="0">
                  <emma:literal>Arno</emma:literal>
                </emma:interpretation>
                <emma:interpretation id="interp3" emma:lang="" emma:confidence="0">
                  <emma:literal>Erno</emma:literal>
                </emma:interpretation>
                <emma:interpretation id="interp4" emma:lang="" emma:confidence="0">
                  <emma:literal>Enno</emma:literal>
                </emma:interpretation>
              </emma:one-of>
            </emma:emma>
          </inkml:annotationXML>
          <inkml:trace contextRef="#ctx0" brushRef="#br0">57 449 901 0,'-21'-1'330'16,"1"-3"56"-16,10 6-240 0,4 0-22 15,6-2-40-15,10-4-8 16,9-4-25-16,20-8-8 16,10-7-13-16,14-9-3 15,-5-7-12-15,-3-6-4 16,-12 2-3-16,-1-8-2 16,-18 0-2-16,-4 3-2 15,-11 10-1-15,-2 6-5 16,-12 14 0-16,-2 20-4 15,-1 22-1-15,-5 13-1 16,0 15 5-16,-6 21 0 16,1 2 3-16,0 1 1 0,5-6 2 15,2-5 4-15,9-15-28 16,5-6-64-16,2-7-11 16,7-9-342-16,4-14 44 15</inkml:trace>
          <inkml:trace contextRef="#ctx0" brushRef="#br0" timeOffset="12.9645">78 869 922 0,'-21'-1'339'0,"8"-2"48"15,5 3-257-15,19-5-33 16,8 0-49-16,27 0-19 15,7 2-22-15,19-7 0 16,-7 10 7-16,7-7-30 16,-3-2-378-16,-8-8 124 15</inkml:trace>
          <inkml:trace contextRef="#ctx0" brushRef="#br0" timeOffset="539.0793">27 1036 978 0,'-13'-8'338'0,"18"-1"44"16,16-3-250-16,12 1-83 16,17-2-13-16,5 5-28 15,7 5-2-15,-13 6-2 16,-9 10-4-16,-17 5-4 15,-7 6-5-15,-18-1 0 0,-6 4 17 16,-3-1 12-16,-9 2 11 16,-4-6 10-16,-2 3 9 15,0-6-14-15,5-3-6 16,7-4-9-16,7-4-3 16,10-5-7-16,10 2-2 15,8-2-1-15,9 1 0 16,-1-1 0-16,2 7-2 15,1 1-3-15,-3 12-4 16,-6 9-2-16,-8 13-3 16,-3-4-1-16,-15 6 0 15,-6-6 5-15,-11-7-1 16,1-10 8-16,-12 0 15 16,6-9 7-16,-13-2 9 15,2-7 2-15,-1-1-1 0,4-5-14 16,1 0-6-16,20 2-91 15,-2 1-403-15,9-6 105 16</inkml:trace>
        </inkml:traceGroup>
        <inkml:traceGroup>
          <inkml:annotationXML>
            <emma:emma xmlns:emma="http://www.w3.org/2003/04/emma" version="1.0">
              <emma:interpretation id="{8D599356-A26A-48A6-93D9-833B2A74E09B}" emma:medium="tactile" emma:mode="ink">
                <msink:context xmlns:msink="http://schemas.microsoft.com/ink/2010/main" type="inkWord" rotatedBoundingBox="22723,14892 22160,15970 21341,15542 21905,14464"/>
              </emma:interpretation>
            </emma:emma>
          </inkml:annotationXML>
          <inkml:trace contextRef="#ctx0" brushRef="#br0" timeOffset="-1536.295">-793 1932 667 0,'-34'-15'354'0,"9"-1"-3"0,4-4-115 16,3 4-102-16,9-3-5 15,5 4-35-15,4 1-12 16,8 1-29-16,15 3-12 16,2 3-26-16,9 4-10 15,1 3-6-15,3 7-1 16,-9 2 1-16,-3 6-4 15,-12 1 0-15,-6 7-1 16,-12 1 0-16,-14 15 1 16,-11 2 3-16,-14 11 3 15,-4 0 4-15,-1 1 0 16,7-16 0-16,4-3-2 0,19-9-1 16,5-6 0-16,10-7 0 15,12 1 0-15,9-5 2 16,16-8 2-16,12-5 1 15,22-8 2-15,2-2 3 16,11-3-51-16,-13-4-40 16,-5 2-359-16,-27 6 55 15</inkml:trace>
          <inkml:trace contextRef="#ctx0" brushRef="#br0" timeOffset="-1017.1142">-1079 2581 935 0,'-18'8'326'0,"5"-7"74"16,12-6-257-16,15-4-21 16,14-6-41-16,14-14-16 15,21-2-37-15,23-9-7 16,0-3-7-16,16 1-2 15,-6 10-3-15,-7 4-29 16,-24 12-53-16,-8 11-359 0,-26 5 76 16</inkml:trace>
          <inkml:trace contextRef="#ctx0" brushRef="#br0" timeOffset="-807.0425">-902 2650 749 0,'-31'12'402'0,"15"-14"21"16,13-6-149-16,16-10-127 15,16-3-42-15,24-8-27 16,9 1-57-16,16-1-8 16,-12 10-6-16,-1 9-3 15,-23 13-3-15,-11 8-6 16,-19 6 0-16,-17 10 0 15,-13 6 1-15,-13 7 2 16,-6 4 6-16,-2 0 0 16,8-9-1-16,3-7 0 15,14-8-1 1,9-9-1-16,10-6 2 0,11-5 1 16,10 0 2-16,6-8 0 15,6 4 0-15,2 3-3 16,-6-1-2-16,-1 9-4 0,-10 10-2 15,-9 6-1-15,-6 5-1 16,-11 11 1-16,-7-7 2 16,-11 1 3-16,-2-9 1 15,-12-1 5-15,-2-7 8 16,-12 0 3-16,3-6 3 16,-10-1 2-16,2-2-2 15,2-4-4-15,12-8-4 0,-1-8 4 16,15-6-31-16,18-14-225 15,16-7-229-15,20-41-28 16</inkml:trace>
        </inkml:traceGroup>
      </inkml:traceGroup>
    </inkml:traceGroup>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54:47.4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F573B1-9426-44A7-9DF3-CEA190BA09E4}" emma:medium="tactile" emma:mode="ink">
          <msink:context xmlns:msink="http://schemas.microsoft.com/ink/2010/main" type="inkDrawing" rotatedBoundingBox="18096,16553 23481,15862 23796,18315 18411,19005" hotPoints="23330,16185 23399,18419 18455,18572 18386,16337" semanticType="enclosure" shapeName="Rectangle">
            <msink:sourceLink direction="with" ref="{FA0C06FF-5818-4971-8F24-CEE8BC1BA7DB}"/>
            <msink:sourceLink direction="with" ref="{47C0739E-22C2-41CF-8A11-CB80590D20CA}"/>
            <msink:sourceLink direction="with" ref="{9276059C-1823-4171-99E9-493B3506173A}"/>
          </msink:context>
        </emma:interpretation>
      </emma:emma>
    </inkml:annotationXML>
    <inkml:trace contextRef="#ctx0" brushRef="#br0">0 848 1077 0,'6'-45'289'0,"17"6"99"15,24-2-308-15,13 7-8 16,34 3-24-16,5 12-16 0,42 4-22 16,7 12-2-1,41 6-11-15,1 2 8 0,52 0-6 16,-18-2 7-16,48-9-7 15,-17-7 8-15,32-15-7 16,-23-9 8-16,35-13-9 16,-45-9 7-16,22-14-8 15,-38 12 7-15,7-14-9 16,-45 12 9-16,-5 4 7 16,-54 19 20-16,-13 2 7 15,-44 19 11-15,-14 9-6 16,-26 10-6-16,-7 10-23 15,-13 5-7-15,-3 11-11 16,-11 1 5-16,3 12-7 16,-3-2 11-16,-2 4 0 0,0 1-2 15,2 15-9-15,-7-2 9 16,0 24-10-16,-1 11 1 16,-7 28 2-16,-3-3 10 15,-2 13-7-15,-1-11 9 16,-4 10-12-16,2-27 10 15,2 19-8-15,1-12 5 16,2 11-6-16,5-12 10 16,-2 7-11-16,5-19 11 15,2 7-8-15,-2-12 8 16,-2 2-38-16,2-20-24 0,-8-1-67 16,-7-25 362-16,-1-3-707 15,-3-16 326-15</inkml:trace>
    <inkml:trace contextRef="#ctx0" brushRef="#br0" timeOffset="-153.2693">-46 602 1019 0,'0'-15'301'0,"3"13"55"0,4 28-282 16,-1 25-55-16,1 33-23 16,-6 12 10-16,-5 30 0 15,-4-4 14-15,-9 27-2 16,1-13 6-16,-8 28-5 16,1-18-2-16,-1 23-7 15,3-23 1-15,-5 3-3 16,11-36 4-16,5-7-4 15,4-40 5-15,6-20-7 16,10-27 6-16,4-25-31 16,6-27-20-16,10-32-354 15,5-27 84-15</inkml:trace>
    <inkml:trace contextRef="#ctx0" brushRef="#br0" timeOffset="720.7309">436 2629 341 0,'-78'15'342'0,"18"-1"-31"16,2 7-53-16,19-4-43 16,9 2-61-16,16-3-79 15,17 2-23-15,20-2-16 16,34 0-9-16,16-6 12 15,53-3 14-15,25-7 10 0,63-18 10 16,15-11 1-16,77-17-11 31,-4-6-14-31,66-17-14 0,-27 7-11 0,43 2-5 16,-53 15-3-16,21 6-7 16,-66 14 1-16,15 6 3 15,-74 6 4 1,-1 6-3-16,-61 6 6 15,-7 9-4-15,-56 3 0 0,3 5-10 16,-30-1 8-16,-6 1-136 16,-12 0-365-16,2-12 81 15</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06:29.7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E12C00-6C34-4A04-899B-AEF5590795C0}" emma:medium="tactile" emma:mode="ink">
          <msink:context xmlns:msink="http://schemas.microsoft.com/ink/2010/main" type="writingRegion" rotatedBoundingBox="24729,6575 26891,1425 30746,3044 28584,8193">
            <msink:destinationLink direction="with" ref="{EF7ACB75-CA6C-4873-98EF-67A141525373}"/>
          </msink:context>
        </emma:interpretation>
      </emma:emma>
    </inkml:annotationXML>
    <inkml:traceGroup>
      <inkml:annotationXML>
        <emma:emma xmlns:emma="http://www.w3.org/2003/04/emma" version="1.0">
          <emma:interpretation id="{E678659A-9741-4C96-A34D-EFDA7EB3F874}" emma:medium="tactile" emma:mode="ink">
            <msink:context xmlns:msink="http://schemas.microsoft.com/ink/2010/main" type="paragraph" rotatedBoundingBox="24729,6575 26891,1425 30746,3044 28584,8193" alignmentLevel="1"/>
          </emma:interpretation>
        </emma:emma>
      </inkml:annotationXML>
      <inkml:traceGroup>
        <inkml:annotationXML>
          <emma:emma xmlns:emma="http://www.w3.org/2003/04/emma" version="1.0">
            <emma:interpretation id="{997EFF5E-935F-4CF3-9F5E-79B498FABA88}" emma:medium="tactile" emma:mode="ink">
              <msink:context xmlns:msink="http://schemas.microsoft.com/ink/2010/main" type="line" rotatedBoundingBox="24729,6575 26891,1425 30746,3044 28584,8193"/>
            </emma:interpretation>
          </emma:emma>
        </inkml:annotationXML>
        <inkml:traceGroup>
          <inkml:annotationXML>
            <emma:emma xmlns:emma="http://www.w3.org/2003/04/emma" version="1.0">
              <emma:interpretation id="{B416DD99-196E-4139-B1BD-B36F8C881392}" emma:medium="tactile" emma:mode="ink">
                <msink:context xmlns:msink="http://schemas.microsoft.com/ink/2010/main" type="inkWord" rotatedBoundingBox="24729,6575 26891,1425 30746,3044 28584,8193"/>
              </emma:interpretation>
              <emma:one-of disjunction-type="recognition" id="oneOf0">
                <emma:interpretation id="interp0" emma:lang="" emma:confidence="0">
                  <emma:literal>y</emma:literal>
                </emma:interpretation>
                <emma:interpretation id="interp1" emma:lang="" emma:confidence="0">
                  <emma:literal>}</emma:literal>
                </emma:interpretation>
                <emma:interpretation id="interp2" emma:lang="" emma:confidence="0">
                  <emma:literal>W</emma:literal>
                </emma:interpretation>
                <emma:interpretation id="interp3" emma:lang="" emma:confidence="0">
                  <emma:literal>ß</emma:literal>
                </emma:interpretation>
                <emma:interpretation id="interp4" emma:lang="" emma:confidence="0">
                  <emma:literal>J</emma:literal>
                </emma:interpretation>
              </emma:one-of>
            </emma:emma>
          </inkml:annotationXML>
          <inkml:trace contextRef="#ctx0" brushRef="#br0">-5 4742 527 0,'0'-8'211'16,"3"-10"44"-1,5 2-130-15,5-8-10 0,5-1-36 16,6-12-3-16,-1-4-38 0,3-4 3 16,-5 3-7-16,3 1 6 15,-12 9 2-15,7-4-1 16,-4 4-22-16,3-9-4 16,-5 1-11-16,9-17 0 15,-6 10 0 1,2 1-7-16,21-59 15 15,-1 6-6-15,0-3 4 16,-7 11 0-16,-13 38 1 16,-5 10-10-16,-2-4 3 15,-4 12-3-15,1-9 1 16,-3 2 10-16,0-7 3 16,-2 5 4-16,2-1-5 15,-5 8 7-15,0 6-16 16,-2 11 5-16,-3 2-9 15,2 10 10-15,-5 2-10 16,-2-2 10-16,-3-2-11 16,-1 2 9-16,-7-7-10 0,1-3 10 15,-4-1-11-15,1 1 8 16,-8-6-9-16,7 3 8 16,-7-10-11-16,4-2 11 15,-7-14-12-15,4-3 11 16,-5-12-10-16,1 14 12 15,0-4-11-15,8 18 11 16,3 10-10-16,10 14 9 0,6-5-11 16,7 10 9-16,4 2-9 15,2-2 10-15,2-5-10 16,2-2 12-16,0 0-11 16,-4-4 11-16,4 0-12 15,-5 3 12-15,-2 0-10 16,-1-3 9-16,1-2-10 15,-1 1 11-15,1-4-11 16,0 7 10-16,2-1-9 16,-2 2 9-16,0 2-11 15,-1 4 11-15,1 6-11 16,4-2 9-16,7-1-10 16,-4 4 12-16,11-39-13 15,-3-8 13-15,6-8-10 0,-9-15 11 16,4-19-10-16,-7 28 12 15,-7-4-1-15,-5 11-1 16,-4 6-10-16,0 15 10 16,-1 6-11-16,0 9-1 15,2 0-1-15,1 10 10 16,2 3-11-16,0 5 6 16,5 1-6-16,1 6 7 15,9-7-5-15,-1 3 8 0,12-6-1 16,0-7 2-16,2-12 0 15,-5-1 0-15,1-19 0 16,-8 4 0-16,-1-1-1 16,-5 10-2-16,-6 2 1 15,-2 20-1-15,0 4-1 16,-2 3-2-16,1-2 1 16,6 2-2-16,1-3 3 15,3-5 0-15,7-5 3 16,2-3 0-16,2-15 1 15,-2-6-1-15,-6 6-1 16,-1 3 1-16,-3 1-2 16,-7 14 1-16,2 0-1 15,2 3 1-15,-3-9-1 16,3 2 0-16,11-12 0 0,3 2 0 16,6-14 0-16,1 12-1 15,-2-2 1-15,-10 16-1 16,-3 7 0-16,-8 8-2 15,-5 0-2-15,-2 7 1 16,4-7 3-16,-5-4-1 16,11 8 2-16,0-3 2 15,13-4 0-15,-3 1-2 16,6 2 1-16,1-9 0 16,1-3 0-16,-7-10 2 0,9 1-3 15,-2-2 2-15,-5 5-1 16,1 2 0-16,-2 17-2 15,-7-2-1-15,-5 20-4 16,-3 1 0-16,0 12 1 16,-4 2 2-16,2 8 3 15,4-11 3-15,3-5 1 16,3-14-3-16,8-12 2 16,0-9-4-16,3-12 3 15,-1 2-1-15,1 1 2 16,-4 5-3-16,2 3 3 15,-2 7-4-15,3-3 2 16,-1 4-2-16,11 2 2 16,-1 0-1-16,7 0 0 0,0 3 0 15,2 0 0-15,-9-3 0 16,4 12-1-16,-14-2 1 16,-1 6-2-16,2-2 3 15,6 1-2-15,-6-10 1 16,11-5 0-16,3-11 2 15,7-9-2-15,-5-4 0 16,7-4 1-16,-6 5-1 16,-3 6 0-16,-12-1 0 0,-3 2 2 15,-9 4-3-15,0 2 2 16,-1 1-2-16,-1 7 2 16,-3 10-1-16,7-8 1 15,-4-1-1-15,9-6 1 16,-2-3-1-16,7-14 1 15,-2 3 0-15,1-3-1 16,-4 3 0-16,-2-1-1 16,-7 8 2-16,1 2-1 15,-9 6 1-15,-3-5-2 16,5 7 3-16,1 3-3 16,-3-4 3-16,7-3-3 15,0 1 3-15,-4-7-3 16,-1 9 2-16,7-36-1 15,-6-2 1-15,-1-8-1 16,-4 7 1-16,-1-16-1 0,-8 38 1 16,-1 5-2-16,-3 11 1 15,-1 1-1-15,-1 7 1 16,1-5 0-16,0 1 3 16,1 4-2-16,8-4 2 15,4-50-1-15,6 5 2 16,4-5-2-16,0-5 1 15,-1-1-1-15,1 42 0 0,-5-2-3 16,1 0 2-16,2 3-1 16,2 6 1-16,-2 2-1 15,4 6 0-15,2 1-3 16,4 3 2-16,2-2-2 16,5 3 3-16,3-3 0 15,4-1 1-15,7-3 1 16,0-2-2-16,13-5 3 15,-3-12-4-15,11-1 1 16,-10 5 0-16,-1-5 1 16,-22 7-1-16,-2 11-1 15,-19 5 1-15,-4-4-4 16,-2 7 0-16,-2 5-2 16,-3 0 3-16,4 0 0 15,10 8 3-15,3-6 1 16,1-2 2-16,13-5-3 0,5-7 0 15,-2-5 0-15,8 8 3 16,5-7-3-16,-4 4 2 16,-3 11 0-16,-12-1-2 15,-8 9-2-15,-6 1 0 16,-9 10 0-16,-5-3 0 16,5 6 1-16,0-8 2 15,7 2 0-15,4-9-2 0,7-5 4 16,-3-6-2-16,6 0 2 15,-5-5-2-15,0 48 3 16,-4-1-5-16,-4 10 2 16,-7 17-3-16,-6 24 0 15,-4-51-2-15,-11 20 4 16,1-10-2-16,-6-10 1 16,3-24 3-16,2 12 2 15,7-23-4-15,2 1 2 16,6-5 0-16,2-1-1 15,4-3-3-15,4 0 5 16,-1 1-2-16,0-3 0 16,3 3 2-16,-2 2 1 15,-4-2-3-15,3 5 3 16,-1 4-4-16,2 1-1 0,0 1 1 16,6 4-1-16,5-3-4 15,5-4 6-15,5-1-1 16,3-4 2-16,2-1-2 15,0-2 4-15,-5 4-3 16,-2-9 2-16,-9 2-2 16,-4 3 1-16,-6-4-1 15,0 2 0-15,-3 3-1 0,4-4 0 16,4-5 0-16,8 3 0 16,-2 9 0-16,7-11 0 15,1 8 0-15,2-4-1 16,-7 1 2-16,4-7 0 15,-7 6 1-15,-3-2-3 16,-6 12 3-16,-1 3-3 16,1-2 0-16,-7 4 0 15,0-1 4-15,3-23-4 16,-3 9 4-16,0 1-4 16,3 1 2-16,5 0-3 15,-1 17 4-15,1-12-4 16,0-3 4-16,7 8-4 15,-7-1 4-15,3 0-3 16,-3-1 2-16,-1 0-1 0,-4-2 1 16,-1-1-2-16,-6-4 1 15,1 5-2-15,0 0 2 16,-4 3-1-16,3 10 2 16,2-1-1-16,5 7 2 15,-3 3-1-15,5-6 0 16,3-1-1-16,-1-4 1 15,1-9-1-15,-2 1 2 16,-1-6-3-16,-3-2 5 16,-4 14-4-16,-4-6 2 0,1 4-1 15,-3 6 2-15,4 1-5 16,4-5 4-16,4 5-3 16,0-4 2-16,9 0-3 15,0-2 3-15,2-1-2 16,0 1 2-16,-2 8-1 15,-2-1 0-15,-3 6 0 16,-5 2 0-16,-1 5 1 16,-4-9-2-16,1 2 1 15,-1-3 0-15,2-3 2 16,2-8-3-16,1-4 3 16,3 0-2-16,1-7-1 15,3-1-1-15,1 0 4 16,0-1-3-16,1-2 1 15,-4 3 3-15,-2 4-3 0,-4 7-1 16,-4 6 1-16,-3 12 1 16,-6 13-1-16,1 1 2 15,-3-1-1-15,5-11 1 16,0 0-2-16,3-14 1 16,2-4-1-16,3-8 0 15,2 46-1-15,4-14-1 0,1-1 2 16,2 3-1-16,3-1 2 15,-1-43 0-15,-1 6 1 16,-4-3-1-16,-2 6 0 16,-6-1-2-16,-1 7 2 15,-2 0-1-15,2 8 1 16,-1 2-1-16,8-2 1 16,-1-5-2-16,5 0 1 15,2-3-1-15,6-5 1 16,-5 1 0-16,2 4 1 15,-3-2-1-15,0 4 0 16,-9-1 1-16,3 7 0 16,-3 0-1-16,2 7 1 15,1-2-1-15,5-5 1 16,-2 3-2-16,1-3 1 16,0-9-2-16,-1-3 3 15,-1 3-2-15,-1-11 2 0,-2 1 0 16,-4 0 2-16,-4-1-2 15,-8 4 2-15,-5 5-3 16,-5 6 0-16,0-3-1 16,1 5 2-16,4-2-2 15,5 0 2-15,6-6-2 16,6 3 2-16,1-8-3 16,1-2 2-16,3-1-2 0,1-1 2 15,-2-2 0-15,2 1 3 16,-4 3-3-16,-4 0 1 15,-2 9-2-15,-1 1 2 16,-2 3-2-16,-1 0 1 16,8 2-1-16,2-8 1 15,8 1-2-15,4-3 2 16,0-3-1-16,1 0 3 16,-1-5-2-16,2 1 5 15,-6-2-5-15,6-2 1 16,-4 1-1-16,-1 4 2 15,0-4-6-15,-4 4 6 16,-2 2-4-16,-1 0 4 16,0-1-1-16,0 7 1 15,5-6-4-15,4 5 4 16,-1-1-3-16,7 1-1 0,0-4 0 16,0 2 4-16,-1 1-4 15,0-3 4-15,-8-2-3 16,-7 2 1-16,-10 1 0 15,-10 4 0-15,-5 0-1 16,-9 9 2-16,-2 2 0 16,-2-3 1-16,5-2-1 15,-1 4 2-15,8-10-2 16,-4-2 1-16,5 0-2 16,-1-2 1-16,1 1-1 0,1-2-1 15,2-2 2-15,1 5 0 16,4-5 1-16,-3-1-1 15,-3 3 2-15,0 1-3 16,2 2 0-16,-2 0 0 16,4-1 0-16,4 3 1 15,-1-4-1-15,-4-3 0 16,-2 2 1-16,-6-3 0 16,4-4 0-16,-4-3 2 15,0 1-1-15,-2-3 0 16,2 2-1-16,-6 4 0 15,3 5-2-15,-1 5 1 16,1 2-1-16,0 4 0 16,2 1 0-16,-1-5 2 0,2-1-1 15,-3-4 1-15,4-4 0 16,0-2 0-16,0-5 0 16,-6 0 0-16,2 0 1 15,0 4-2-15,3-4 1 16,-6 8-3-16,4-1 2 15,-3 11-2-15,-1-2 1 16,-4 7-1-16,7-4 2 0,-2 4-2 16,10-5 4-16,-2-3-1 15,9-5-1-15,-3 1 1 16,3-6 0-16,-4 0 0 16,0 4-1-16,-5-1 1 15,-1-1 0-15,-7 2-1 16,4 4 0-16,-7 2 0 15,3-2 1-15,-2 5-2 16,1-3 2-16,4 0-3 16,6-4 3-16,1 1-2 15,6-4 2-15,2 2-3 16,7 0 4-16,-4 3-4 16,3 2 4-16,-1 4-5 15,5 4 3-15,-10 3-2 16,7 0 3-16,-1 0-3 15,1-5 3-15,2-3-5 0,11-3 2 16,-4-3-3-16,4 1 4 16,2 2-2-16,-1 1 5 15,-3 5-4-15,3 2 4 16,-3 6-3-16,-3-1 2 16,-2 0-3-16,-3-2 5 15,1 5-4-15,5-5 4 16,0 0-4-16,2 5 3 0,3-2-4 15,5-3 4 1,-1 2-5-16,-1 0 4 0,2-2-2 16,-2 6 3-16,-4 1-5 15,-2 4 8-15,0 6-7 16,1-3 6-16,7 1-6 16,2-4 7-16,4-2-11 15,4-8 10-15,4-2-10 16,-5-7 10-16,4 0-9 15,-2-7 11-15,0 1-10 16,-1-1 10-16,3 2-10 16,-5-1 9-16,3 7-9 15,-1 1 9-15,0 3-9 16,-4-4 9-16,4 4-10 16,-5-1 10-16,1 2-10 15,1 0 9-15,6 6-8 0,-5-6 9 16,9 4-9-16,-7-2 10 15,0-2-11-15,-9 1 10 16,8 1-10-16,-11-3 10 16,7 1-11-16,-5-4 12 15,3 1-11-15,-6-3 11 16,-1-2-11-16,0 1 1 16,-3-2-1-16,0-4 10 15,3 2-10-15,-5 0 10 0,3 0 0 16,-2 2 0-16,-5 3-11 15,-3 2 11-15,-1 6-11 16,-4-2 11-16,-6 4-8 16,-1-4 10-16,-8-2-10 15,-1-6 9-15,-7-6-1 16,-1-10 13-16,-10-11-6 16,-5-5 10-16,-12-7-10 15,-1-1 3-15,-10 1-15 16,4 9 6-16,-10 3-9 15,3 9 8-15,-5 4-10 16,6 1 10-16,-12 6-10 16,6-1 9-16,-11 5-9 15,1 0 11-15,-12 7-10 16,14-2 10-16,-5-4-9 0,16-4 11 16,-14-5-10-16,11-8 10 15,-12-2-11-15,0 2 9 16,-17 0-10-16,20 2 9 15,-12-1-11-15,11-1 15 16,-6 2-4-16,18-1 13 16,-10 1-8-16,18 1 13 0,-8 0 2 15,12-2 10-15,1-1-7 16,11-3 14-16,-3 0-7 16,14-1-3-16,3 1-17 15,10 1 6-15,9 5-21 16,19-3 5-16,6-2-11 15,18 1 9-15,2-1-38 16,0 2-31-16,5-4-282 16,6 11-126-16,-1-19-94 15</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25:56.0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7D92EE4-1942-4346-AE29-6AF09BFD12CC}" emma:medium="tactile" emma:mode="ink">
          <msink:context xmlns:msink="http://schemas.microsoft.com/ink/2010/main" type="inkDrawing" rotatedBoundingBox="2135,16392 5912,13485 5979,13572 2202,16480" semanticType="callout" shapeName="Other"/>
        </emma:interpretation>
      </emma:emma>
    </inkml:annotationXML>
    <inkml:trace contextRef="#ctx0" brushRef="#br0">-2 2921 380 0,'0'-8'97'0,"2"-4"28"16,1 1-105-16,7-1-14 0,-2-1 2 16,2-1-8-1,1 1 7-15,2-2-8 16,-5 4 8-16,5-2-7 0,-1 2 6 16,4-4-9-16,-2 2 8 15,3-5-8-15,4 0 7 16,0-3-8-16,0 2 8 0,5 1-7 15,-3 3 7-15,-4-1-7 16,-1 10 8-16,0-1-8 16,-2 2 7-1,5 4-7-15,-2 2 7 0,4-6-6 16,-3-4 6-16,6-4-7 16,-2-3 7-16,2-9-6 15,-2 2 6-15,-1 1-7 16,-5 4 7-16,1-5-6 15,-4 5 6-15,1-1-7 16,2 6 6-16,0-5-6 16,0 4 5-16,-1-1-6 15,1 4 7-15,0-6 1 16,2 6 12-16,1-8 2 16,1-1 16-16,6-6 8 15,-2 2 8-15,1-7-5 16,-1 5 0-16,0-3-14 0,-5 9-10 15,2 1-14-15,-5 6 1 16,0 0-8-16,-2 3 5 16,0-1-7-16,0 3 6 15,6-5-7-15,-3 5 7 16,4-2-6-16,-4-1 5 16,6-7-5-16,-6 8 5 15,2-5-5-15,-3-1 5 0,-2 5-4 16,0 3 3-16,1 0-4 15,-6 6 6-15,5-1-6 16,-1-5 5-16,1 0-5 16,2-5 6-16,5-12-7 15,-2 4 7-15,1 0-6 16,-1 2 6-16,0-1-8 16,-4 4 9-16,2 0-9 15,1-4 8-15,-3 1-7 16,1-2 7-16,7 0-7 15,-3-4 7-15,3-2-8 16,1 2 8-16,3-2-7 16,-3 2 6-16,1 1-6 15,-6 5 7-15,2-2-7 16,-5 6 7-16,-3-4-6 0,-2 7 7 16,3-7-7-16,-5 2 6 15,5-2-6-15,2 1 5 16,3-1-6-16,-3 7 5 15,6-4-5-15,-1 5 6 16,3-1-6-16,-2-2 6 16,7-7-6-16,-5 1 7 15,3-4-7-15,-3-2 6 16,4-5-5-16,-6 8 5 0,3-2-6 16,-2 5 7-16,-3 2-7 15,-2 7 7-15,-1 0-8 16,-1 1 8-16,3 0-9 15,-3 2 9-15,5-5-8 16,0 0 8-16,4-3-8 16,1 0 8-16,7-4-8 15,-5 1 7-15,2 1-6 16,-6 0 6-16,2-5-5 16,-9 4 5-16,10-2-5 15,-4 0 5-15,5 0-6 16,-4 4 5-16,5-4-5 15,-5 5 6-15,7-3-5 16,-6-1 5-16,7-3-6 16,-3 2 6-16,1-1-5 0,-4-1 5 15,0 2-6-15,-4 5 7 16,-1-4-8 0,-2 5 7-16,8 1-7 0,-5-4 8 15,10-6-8-15,2 3 7 16,0-13-6-16,-4 4 5 15,10 0-5-15,-9 2 5 16,4-1-5-16,2 8 6 16,0-2-5-16,-8 4 6 0,3-3-7 15,-3 3 7-15,-1-7-7 16,0 3 7-16,5-8-7 16,-4 9 7-16,2-4-7 15,-6 5 6-15,-1 3-6 16,-10 8 7-16,-3-1-7 15,-6 3 7-15,-4 4-5 16,-3 6 7-16,0-5-7 16,-2 3 9-16,1 3-3 15,-1-1 6-15,0 1-8 16,1 3-45-16,-6-1-170 16,1 0 33-16</inkml:trace>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26:57.4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948382-125C-48CE-A700-A82B61BC3490}" emma:medium="tactile" emma:mode="ink">
          <msink:context xmlns:msink="http://schemas.microsoft.com/ink/2010/main" type="writingRegion" rotatedBoundingBox="12203,15408 14208,15408 14208,16532 12203,16532"/>
        </emma:interpretation>
      </emma:emma>
    </inkml:annotationXML>
    <inkml:traceGroup>
      <inkml:annotationXML>
        <emma:emma xmlns:emma="http://www.w3.org/2003/04/emma" version="1.0">
          <emma:interpretation id="{AA37DAED-6A6E-4BFC-AE0A-0D23E1B314F8}" emma:medium="tactile" emma:mode="ink">
            <msink:context xmlns:msink="http://schemas.microsoft.com/ink/2010/main" type="paragraph" rotatedBoundingBox="12203,15408 14208,15408 14208,16532 12203,16532" alignmentLevel="1"/>
          </emma:interpretation>
        </emma:emma>
      </inkml:annotationXML>
      <inkml:traceGroup>
        <inkml:annotationXML>
          <emma:emma xmlns:emma="http://www.w3.org/2003/04/emma" version="1.0">
            <emma:interpretation id="{13FB1744-0417-4790-A307-416B623E2523}" emma:medium="tactile" emma:mode="ink">
              <msink:context xmlns:msink="http://schemas.microsoft.com/ink/2010/main" type="line" rotatedBoundingBox="12203,15408 14208,15408 14208,16532 12203,16532"/>
            </emma:interpretation>
          </emma:emma>
        </inkml:annotationXML>
        <inkml:traceGroup>
          <inkml:annotationXML>
            <emma:emma xmlns:emma="http://www.w3.org/2003/04/emma" version="1.0">
              <emma:interpretation id="{B05F0FF0-EFC0-4288-B149-D0AC4FB033CF}" emma:medium="tactile" emma:mode="ink">
                <msink:context xmlns:msink="http://schemas.microsoft.com/ink/2010/main" type="inkWord" rotatedBoundingBox="12203,15408 14208,15408 14208,16532 12203,1653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O</emma:literal>
                </emma:interpretation>
              </emma:one-of>
            </emma:emma>
          </inkml:annotationXML>
          <inkml:trace contextRef="#ctx0" brushRef="#br0">819 225 945 0,'-63'6'278'16,"10"-4"65"-16,-9 0-241 15,12-6-65-15,-9 0-2 16,15 0-13-16,-3-2-7 0,12 1-11 15,-4 5 1 1,10 2-4-16,-7 1 0 0,5 5-2 16,-5 11 1-16,4 1-2 15,-4 11 1-15,5 3-2 16,1 11 4-16,4-1 0 16,1 13 4-16,6-2 0 15,3 11 3-15,8-9-3 16,-1 2 0-16,9-14-2 15,5 4-1-15,7-12-2 16,1 2 1-16,11-5-1 0,4 3 1 16,1-9 0-16,6 4 1 15,1-4-1-15,5 1 1 16,-2-8-1-16,8-1 0 16,-4-12 0-16,13-2 1 15,-3-7-1-15,14-3 1 16,-7 1-1-16,6-3 0 15,-8-1 0-15,14-3 0 16,-9-3 0-16,10-4 3 16,-5-5-2-16,12-7 1 15,-9 0-2-15,9-8 0 16,-6 4-1-16,4-10 1 16,-13 8-2-16,3-3 2 15,-16 5 0-15,0-1 1 16,-10 11-1-16,3 1 1 0,-9 2-1 15,1 1 0-15,-7-1 0 16,-1-1 0-16,-11 0-1 16,-1 0 1-16,-8 6 3 15,-5-2 9-15,-7 0 4 16,-2-1 5-16,-8-3-1 16,-4-6-2-16,0-2-9 15,-9-7-3-15,4 5-6 0,-6-3 0 16,2 2-1-1,-8-6 4-15,6 9 1 0,-7 0 5 16,1 1 0-16,-5 6 1 16,3 1-3-16,-3-7-2 15,7 4-5-15,-12 1 1 16,-3 5 0-16,-8 5 0 16,0 7 0-16,-14-1 3 15,9 7 3-15,0 3 8 16,9 7 0-16,-6 1-1 15,10 6-2-15,-4-1-3 16,13-5-9-16,-3 2 2 16,5-8-2-16,-9 3 1 15,4-5 0-15,-9 9-1 16,1-2-3-16,-1 3 1 0,8 1-2 16,-3 9 2-16,9 0-1 15,-5 4 2-15,9 6 1 16,-1 4 2-16,9-5-2 15,3 6 1-15,6-6 0 16,11-1-1-16,5-4-1 16,7 3 0-16,4-8-1 15,9 4 1-15,-2-1 0 0,7 1-1 16,-3-4 1 0,4 6 0-16,1-2-2 0,4 6 1 15,-1-4 0-15,8 6 0 16,0-5 0-1,8 2 0-15,-1-5-1 0,7-5 2 16,2-6-1-16,5-9 1 16,-3-6-1-16,11-5 3 15,-1 0-2-15,6-4 2 16,0 2-2-16,8-4 0 16,-5 6 0-16,7-8 0 15,-12-2-2-15,5-7 2 16,-8-3-1-16,4-17 0 15,-11-2 0-15,6-4 2 16,-10 2-2-16,1-2 0 0,-13 4 1 16,-1 2-1-16,-11 9 0 15,-27-187 15 17,-51 205-9-17,11 5-2 1,-10 2 2-16,-32-3-3 15,-25-14 1-15,9 16-6 16,-30-4-21-16,4-2-21 16,-30 0-41-16,17 11-19 0,-25 5-322 15,10 19 83-15</inkml:trace>
        </inkml:traceGroup>
      </inkml:traceGroup>
    </inkml:traceGroup>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25:37.4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43A254C-2251-441A-83C4-7B9DDEDC9D56}" emma:medium="tactile" emma:mode="ink">
          <msink:context xmlns:msink="http://schemas.microsoft.com/ink/2010/main" type="inkDrawing" rotatedBoundingBox="2193,16260 5240,16022 5254,16208 2208,16447" semanticType="callout" shapeName="Other"/>
        </emma:interpretation>
      </emma:emma>
    </inkml:annotationXML>
    <inkml:trace contextRef="#ctx0" brushRef="#br0">29 372 229 0,'-3'-6'139'16,"1"-1"-1"-16,2-1-44 16,2 0-23-16,-2 2-16 15,0 1-11-15,0-2-2 16,0 1 9-16,-5 1-3 16,2 5-1-16,-2 0-9 0,0 2-7 15,-1 1-21-15,4-2-2 16,2 1-4-16,2-2 18 15,1-2 2-15,0-1 8 16,7-3-6-16,1 2 3 16,4-2-20-16,-1-4-1 15,9 4-9-15,-3-1 6 0,2-2-8 16,1 0 7-16,3 1-7 16,-3 0 7-1,3-2-8-15,-5 4 8 0,1 3-7 16,-4 8 7-16,3-4-8 15,-3 6 9-15,5-1-8 16,-4-7 7-16,9-3-6 16,-4 1 5-16,5 1-7 15,-1-2 7-15,0 0-6 16,-6 1 5-16,6-2-5 16,-4-3 7-16,2 3-7 15,0 0 6-15,7-4-5 16,-8 4 5-16,10-3-6 15,-6 0 6-15,5 1-6 16,-5 5 7-16,8 2-8 16,-6-3 7-16,6 2-6 0,-4 1 6 15,7-2-6 1,-4-1 6-16,6 3-6 0,-6-5 7 16,4-2-6-16,-14 1 4 15,7-1-4-15,-6 3 5 16,1-1-6-16,-2 0 5 15,10 2-5-15,-7-4 6 0,2 7-7 16,-2 3 8 0,0-3-7-16,-6 2 6 0,3 0-6 15,-5-6 8-15,5 1-9 16,-4 0 8-16,6 0-7 31,0 1 7-31,4 0-8 0,-4-4 8 0,2-2-8 16,-2 1 8-16,-2 1-8 15,-3 4 8-15,-2-1-7 16,-3 8 6-16,1-7-6 16,2 5 7-16,2-7-8 15,4 4 7-15,4-5-6 16,2 5 6-16,1-2-7 16,1 10 8-16,6-6-7 15,-4-1 7-15,7-7-7 16,-2-4 7-16,7-3-9 15,-4 3 9-15,2-4-8 16,-6 4 7-16,6 7-7 0,-13 1 7 16,-2 1-7-16,-6 7 8 15,2 1-7-15,-12-6 6 16,4 7-5-16,-1-6 5 16,-3 3-5-16,1-4 4 15,4 1-5-15,-5 0 6 16,0 3-6-16,0-1 7 15,2 1-7-15,-6 0 8 16,5-2-9-16,-4-1 9 0,4 0-9 16,-4-4 9-16,4 2-10 15,1 0 10-15,0 2-9 16,-2-4 8-16,5 0-8 16,-1-1 8-16,-2 2-8 15,3-1 8-15,-2 4-7 16,-4-1 7-16,-1-1-8 15,-2-1 9-15,-4-3-9 16,0 1 8-16,-5 1-8 16,0 1 8-16,-1 2-9 15,1 3 10-15,-1 2-8 16,1-4 7-16,-3-1-6 16,2-4 7-16,-2 0-4 15,0-4 8-15,-7 1-7 0,2 3 7 16,-11-2-8-16,-2 2 6 15,-12-2-9-15,-1 6 8 16,-8-1-8-16,0 2 9 16,-8 0-11-16,3 1 10 15,-8 2-9-15,5-2 8 16,-5 3-9-16,4 4 8 16,-16-2-7-16,6 4 7 15,-15-3-7-15,3 8 8 0,-11-1-8 16,13-3 7-16,-11-3-8 15,12 2 8-15,-9-5-7 16,8-4 7-16,-7 5-6 16,7-3 7-16,-8 2-8 15,8 2 7-15,-7 1-7 16,7 2 7-16,-5-1-7 16,13-5 7-16,-5-1-8 15,10-2 9-15,-5 1-9 16,10 1 8-16,-6-2-7 15,8 2 8-15,-4 0-9 16,10-4 9-16,-4-1-8 16,11 0 8-16,-9-3-9 15,8 1 9-15,0 2-9 16,6 2 8-16,-1-4-8 16,11 2 8-16,1-1-6 0,3-1 6 15,3-4-6-15,5 2 7 16,1 3-7-16,4-1 5 15,1-3-5-15,5 4 4 16,4 2-5-16,-1-1 6 16,7 0-5-16,5 5 6 15,5-3-7-15,4-2 6 0,6-4-7 16,1 3 7-16,5 1-7 16,0 0 8-16,6-2-9 15,2 4 9-15,7-1-9 16,-1-4 7-16,12 2-6 15,-5 1 7-15,8-7-8 16,-1 4 8-16,4 1-7 16,-9 1 6-16,6-3-6 15,-10 6 7-15,9 1-7 16,-9 0 9-16,12-1-9 16,-10 3 7-16,10-3-7 15,-9-7 7-15,9 0-8 16,-10-2 8-16,12-4-7 15,-11 3 8-15,6 3-8 16,-14-1 8-16,6-1-7 16,-14 10 7-16,7 1-8 0,-12-4 9 15,9 0-9-15,-13-4 8 16,4-7-7-16,-7 3 7 16,2 8-8-16,-7-2 8 15,3 1-8-15,-10 7 7 16,-2-8-6-16,-4 1 7 15,-4 1-7-15,-3 1 7 16,1-4-7-16,-1 2 7 16,0-3-7-16,0 1 7 0,0-3-8 15,0 2 9-15,0 3-9 16,-3-2 8-16,0 3-7 16,-2 3-16-16,-1 0-240 15,-2 3 74-15</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27:22.1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1B1CEE-65E5-4F68-8263-7DA8A6ECB849}" emma:medium="tactile" emma:mode="ink">
          <msink:context xmlns:msink="http://schemas.microsoft.com/ink/2010/main" type="inkDrawing" rotatedBoundingBox="2365,16409 5937,14965 6021,15173 2449,16616" semanticType="callout" shapeName="Other"/>
        </emma:interpretation>
      </emma:emma>
    </inkml:annotationXML>
    <inkml:trace contextRef="#ctx0" brushRef="#br0">0 1531 85 0,'11'-10'92'0,"1"1"-14"15,5-6 40-15,0-1-22 16,7-4 23-16,2 1-3 16,1-4 9-16,4 4-42 0,8 1-15 15,-1 2-2 32,-21 8-44-47,3-1-13 0,54-20-5 0,9 0-3 16,0-3 1-16,6 1-1 15,-35 15 1-15,15-4-3 16,-5 4 3-16,9-2-2 16,-9 2 2-16,9 0-2 15,-13-2 1-15,7 2-1 16,-10 4 1-16,8-4-2 16,-10 5 2-16,13-4-1 15,-6-1 1-15,9-5-2 16,-9 3 2-16,11-8 0 0,-12 2 0 15,11-4 0-15,-16 4 0 16,12-2 0-16,-11 3 1 16,6-1 0-16,-11 3-1 15,7 0 2-15,-11 1-2 16,-2 1 1-16,-7 4-1 16,-2-3 0-16,-3 4 0 15,5-6-1-15,-2-1 1 16,9 2-2-16,-6 1 2 0,4-5-2 15,-8 8 2-15,6-1-2 16,-8-2 1-16,8 5-2 16,-6 4 2-16,6-3-1 15,-5 4 1-15,1-3-1 16,-4-2 2-16,5-5 45 16,-4-3 10-16,6-3 2 15,1-1 5-15,10-6-2 16,-2 2-46-16,12-8-7 15,-2 1-4-15,3-4-1 16,-8 1 0-16,-3-2 0 16,-13 12-1-16,-5 3 1 15,-14 8 1-15,-7 4 12 16,-9 4 4-16,-5 2 1 16,-6 1-1-16,-9 1 0 15,-2 4-13-15,-6 2-3 0,-4 0-1 16,-1 4-1-1,5 4 0-15,4 3-1 16,12 0 5-16,15 9-317 0,3-2 107 16</inkml:trace>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25:40.2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3C9F29-C137-44FB-9EA9-22587DA4AFC6}" emma:medium="tactile" emma:mode="ink">
          <msink:context xmlns:msink="http://schemas.microsoft.com/ink/2010/main" type="inkDrawing" rotatedBoundingBox="5304,16099 6085,15777 6121,15865 5341,16186" semanticType="callout" shapeName="Other"/>
        </emma:interpretation>
      </emma:emma>
    </inkml:annotationXML>
    <inkml:trace contextRef="#ctx0" brushRef="#br0">3137 118 57 0,'3'-10'93'0,"0"0"3"16,-1 0-7-16,1 4 7 15,-4-5-28-15,1 3 2 16,1 1-28-16,1 2 4 16,1 4-2-16,-1 2 34 15,1-1 6-15,-1 2 7 16,6-4-10-16,-2-1-6 16,1-8-40-16,9-1-17 15,-1-2-12-15,6-3-2 16,5 1-2-16,9 0 2 15,-1 1-2-15,7-4 2 16,-2 1-2-16,3 0 1 16,-8-1-2-16,3 3 0 0,-6 4 0 15,5 1 0-15,-5 4-2 16,9 2 2-16,-4 2-1 16,4 0-1-16,-2 3-3 15,4-3-65-15,-6-2-93 16,2-2-77-16,-10 1-68 15</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32:29.0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D4ACCA-1478-4413-88B6-EFC25020331B}" emma:medium="tactile" emma:mode="ink">
          <msink:context xmlns:msink="http://schemas.microsoft.com/ink/2010/main" type="inkDrawing" rotatedBoundingBox="14690,8945 19396,8697 19510,10865 14805,11114" hotPoints="19545,9556 17218,10941 14560,10418 16888,9032" semanticType="enclosure" shapeName="Ellipse"/>
        </emma:interpretation>
      </emma:emma>
    </inkml:annotationXML>
    <inkml:trace contextRef="#ctx0" brushRef="#br0">1964 216 1133 0,'-46'-20'338'0,"3"4"61"0,-4-2-301 0,6 2-77 0,4 1-24 16,6-4-2-16,-2-5-15 15,7 7-18 16,14 9 12-31,-1 2 26 0,-52-22-16 16,-3 4 4-16,-15 13-5 16,-5 11 10-16,12 22-6 15,6 4 15-15,-9 8-5 16,14 0 7-16,-6 2-5 16,7-10 8-16,-7 2 3 15,6-7 14-15,-11 0 1 16,8-2 10-16,-9 4-2 0,14 1-5 15,-3 4-11-15,11 3-4 16,3 6-9-16,11 3 1 16,1 9-5-16,5-3 3 15,-2 5-5-15,5-13 4 16,-6 9-5-16,9-13 4 16,5 5-6-16,9-12 7 0,4 14-8 15,4-10 4 1,4 9-6-16,5-4 9 0,-1 4-5 15,4 1 10-15,10 6-3 16,1 2 8-16,12 9-9 16,4 0 5-16,9 1-7 15,-2-14 2-15,14 1-8 16,-4-12 7-16,12 1-7 16,-1-5 6-16,9 7-4 15,-6-6 7-15,16 1-6 16,-7-9 7-16,9 9-6 15,-5-7 5-15,12 4-5 16,-11 0 6-16,13 10-8 16,-6-13 8-16,20 6-7 15,-10-1 5-15,18 2-6 16,-5-14 7-16,21-4-8 16,-13-7 8-16,20-13-6 0,-17-11 4 15,18-4-4-15,-16 2 6 16,13-11-6-16,-14 0 6 15,15-15-7-15,-22 2 4 16,18-10-11-16,-23 0 7 16,13-9-12-16,-16 10 8 15,8-9-3-15,-23 0 10 16,-1-9-5-16,-22 5 10 16,-2-10-8-16,-22 6 3 0,-10-5-9 15,-11 8 6-15,-14-7-5 16,-17 11 11-16,-11-6 3 15,-10 12 14-15,-9-15 1 16,-3 12 8-16,-15-9-3 16,-7 6 3-16,-18-12-8 15,-11 13-2-15,-27-8-19 16,4 9-15-16,-37-2-20 16,-7 14-9-16,-48 1-48 15,-12 22-322-15,-80 16 100 16</inkml:trace>
    <inkml:trace contextRef="#ctx0" brushRef="#br0" timeOffset="75630.0581">913 193 1412 0,'-47'-2'318'0,"-8"7"111"0,1 2-419 15,-8 6-50-15,7 3-10 16,0 7-16 0,11-4 12-16,-12 1-1 0,5-1 29 0,-7 7-14 15,1-3 12-15,-16 9-15 16,5 7 12-16,-15 3-5 15,4-1 29-15,-10 6 22 16,12-2 29-16,-7 2 13 16,40-11 69-1,2 0-81-15,-46 42-16 16,19 1-13-16,2 7-12 16,19-3-1-16,22-7-7 15,13-6 5-15,6-1-7 16,14-9 4-16,6 0-7 15,9-17 6-15,11 5-6 16,-1-2 6-16,10 9-3 16,1 0 7-16,12 8-5 15,-2 0 6-15,22 10-5 16,-1-8 4-16,25 5-7 0,-1-8 5 16,23-9-8-1,-2-14 5-15,25-8-7 0,-9-12 5 16,24-12-11-16,-8-5 5 15,19-12-6-15,-11-5 7 16,22-17-5-16,22-7 6 16,2-7 11-1,-4-9-6-15,-7 0 7 16,-6 3-5-16,-46 7 7 0,12-1-7 16,-28 14 7-16,14-10-6 15,-24 8 6-15,11-5-7 16,-20 0 6-16,15-15-5 15,-20 7 0-15,7-16 1 16,-20 5 6-16,3-28-5 16,-20 8 6-16,-1-18 0 15,-18 7 0-15,-6-12-6 16,-17 27 7-16,-12-4-9 16,-23 11 7-16,-20-7-6 15,-14 7 7-15,-19-15-5 16,-8 7 11-16,-14-4 10 15,2 10 16-15,-21 5 7 16,7 10 9-16,-31 2-8 16,-2 13-10-16,-29 7-22 15,6 4-8-15,-42 14-15 16,13-4 1-16,-40 11-6 0,3 2 6 16,-46 12-9-16,19-1 6 15,-43 15-27-15,13 2-14 16,-60 26-374-16,28 8 103 15</inkml:trace>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34:36.1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9716E2-0C71-478C-9137-95B8BA01789E}" emma:medium="tactile" emma:mode="ink">
          <msink:context xmlns:msink="http://schemas.microsoft.com/ink/2010/main" type="inkDrawing" rotatedBoundingBox="1745,11146 3389,5272 8537,6714 6892,12588" hotPoints="8001,9156 5182,11975 2362,9156 5182,6336" semanticType="enclosure" shapeName="Circle"/>
        </emma:interpretation>
      </emma:emma>
    </inkml:annotationXML>
    <inkml:trace contextRef="#ctx0" brushRef="#br0">3068 163 1010 0,'-146'5'483'16,"2"-10"-27"-16,-17 14-190 31,22 9-221-31,-17 16-23 0,60 5-35 47,2 0-13-47,-117 72-20 0,14 10-4 0,-29 40 2 15,12 6 12-15,44 0 11 16,11-10 22-16,-13 33 7 16,23-15-1-16,3 38 7 0,27-14 0 0,7 35 2 15,26-19-2-15,10 38-1 16,24-29-6-16,12 44-1 0,27-26-3 15,26 38 1-15,21-25-2 0,19 30 1 16,12-38-2-16,21 24 0 16,5-52-2-16,32 3 3 15,5-42-3-15,43-8 1 16,62-18 1 0,14-16 1-16,20-39-3 15,12-18-2-15,13-42-2 16,-55-44 0-16,40-32-6 15,-28-23 7-15,31-28-10 16,-30-6 1-16,31-39-4 16,-40-2 5-16,22-48-2 15,-46-5 11-15,14-38 0 16,-50 11 4-16,1-43 6 16,-41 37 4-16,-5-29 7 0,-42 23 2 15,-6-22 3-15,-36 30-1 16,-16-39 2-16,-32 32-5 15,-21-27 3-15,-26 16 0 16,-34-12 0-16,-19 36-3 16,-34-29 10-16,-8 43 7 15,-45-9 25-15,11 33 8 0,-39-23 16 16,-1 38-7-16,-46-22-12 16,15 30-29-16,-56-4-32 15,5 59-30-15,-64 50-83 16,-2 85-46-16,-117 134-350 15,12 111 43-15</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34:41.6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01E5DD-9B11-4A44-A255-F52F18648B98}" emma:medium="tactile" emma:mode="ink">
          <msink:context xmlns:msink="http://schemas.microsoft.com/ink/2010/main" type="inkDrawing" rotatedBoundingBox="14907,7212 23834,5889 24460,10110 15533,11433" hotPoints="23830,8467 19317,10973 14462,9222 18974,6716" semanticType="enclosure" shapeName="Ellipse"/>
        </emma:interpretation>
      </emma:emma>
    </inkml:annotationXML>
    <inkml:trace contextRef="#ctx0" brushRef="#br0">6518 672 1007 0,'-67'-34'542'16,"3"1"-519"-16,-84-40 2 15,5 10-3-15,-12 1-1 16,9 14-6-16,19 7 5 15,12 14-3-15,-21 6-1 16,4 11-6-16,-23 7-2 31,12 9-7-31,-21 1-1 0,15 1 2 0,-36-2 0 16,21-1 0-16,-22-2 1 16,14 1-1-16,-39 0 2 15,26 8-2-15,-23 7-1 16,-32 22 0-1,3 4-3-15,12 7 1 16,4 0 1-16,1 8 1 16,54-16 0-16,-12 9 1 0,19-1-1 15,-16 16-1 1,19-1-1-16,-16 22-2 16,13-1 2-16,-19 30 0 0,25-6 1 15,7 21 0-15,28-8 1 16,1 11-1-16,38-19-2 15,2 24 3-15,14-11 0 16,13 24-1-16,16-7 0 16,11 24 0-16,13-19-1 0,17 22-2 15,9-27 0-15,21 17-1 16,10-24-2-16,26 17-2 16,4-27 0-16,26 3 1 15,5-25-2-15,41-1 3 16,-2-35 1-16,51 4 4 15,0-14 1-15,42-2 2 16,-16-12-1-16,47 9-3 16,-23-18-6-16,46-2-11 15,-28-9-8-15,43-2-29 16,-31-16-20-16,38-2-11 16,-42-13 10-16,29-5 11 15,-35-6 27-15,31-5 26 16,-42-5 14-16,34-3 1 0,-30-7 0 15,29-19 3 1,-38-2 0-16,30-18 10 0,-32 2 3 16,27-17 5-16,-39-6-1 15,25-39 2-15,-36-1-9 16,10-31 19-16,-37-11-3 16,-4-23 9-16,-44 19-1 15,-4-32 4-15,-43 14-22 16,-11-15 4-16,-27 23-6 15,-18-28 19-15,-28 27 4 0,-21-22 23 16,-23 22 9-16,-22-27 21 16,-17 33-14-16,-24-15-12 15,-13 33-20-15,-50-5-40 16,-13 49-42-16,-62 12-60 16,-37 56 177-16,-112 52-515 15,-12 51 201-15</inkml:trace>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5:06.315"/>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8320" units="cm"/>
          <inkml:channel name="Y" type="integer" max="1920" units="cm"/>
          <inkml:channel name="T" type="integer" max="2.14748E9" units="dev"/>
        </inkml:traceFormat>
        <inkml:channelProperties>
          <inkml:channelProperty channel="X" name="resolution" value="321.23553" units="1/cm"/>
          <inkml:channelProperty channel="Y" name="resolution" value="110.98266" units="1/cm"/>
          <inkml:channelProperty channel="T" name="resolution" value="1" units="1/dev"/>
        </inkml:channelProperties>
      </inkml:inkSource>
      <inkml:timestamp xml:id="ts1" timeString="2021-10-12T08:46:07.883"/>
    </inkml:context>
  </inkml:definitions>
  <inkml:traceGroup>
    <inkml:annotationXML>
      <emma:emma xmlns:emma="http://www.w3.org/2003/04/emma" version="1.0">
        <emma:interpretation id="{2CD28233-8726-41C3-ACD4-862137C1C60B}" emma:medium="tactile" emma:mode="ink">
          <msink:context xmlns:msink="http://schemas.microsoft.com/ink/2010/main" type="writingRegion" rotatedBoundingBox="676,6596 23494,5603 23757,11654 940,12647"/>
        </emma:interpretation>
      </emma:emma>
    </inkml:annotationXML>
    <inkml:traceGroup>
      <inkml:annotationXML>
        <emma:emma xmlns:emma="http://www.w3.org/2003/04/emma" version="1.0">
          <emma:interpretation id="{45FCC47F-13FE-4EE0-92FF-BFDAC50716EE}" emma:medium="tactile" emma:mode="ink">
            <msink:context xmlns:msink="http://schemas.microsoft.com/ink/2010/main" type="paragraph" rotatedBoundingBox="697,6596 23494,5603 23572,7397 775,8390" alignmentLevel="1"/>
          </emma:interpretation>
        </emma:emma>
      </inkml:annotationXML>
      <inkml:traceGroup>
        <inkml:annotationXML>
          <emma:emma xmlns:emma="http://www.w3.org/2003/04/emma" version="1.0">
            <emma:interpretation id="{26E6B00C-1477-4D21-9BE1-C6294EBDE6BA}" emma:medium="tactile" emma:mode="ink">
              <msink:context xmlns:msink="http://schemas.microsoft.com/ink/2010/main" type="line" rotatedBoundingBox="697,6596 23494,5603 23572,7397 775,8390"/>
            </emma:interpretation>
          </emma:emma>
        </inkml:annotationXML>
        <inkml:traceGroup>
          <inkml:annotationXML>
            <emma:emma xmlns:emma="http://www.w3.org/2003/04/emma" version="1.0">
              <emma:interpretation id="{B382255A-65E5-423C-A55F-86616F508280}" emma:medium="tactile" emma:mode="ink">
                <msink:context xmlns:msink="http://schemas.microsoft.com/ink/2010/main" type="inkWord" rotatedBoundingBox="698,6621 1698,6578 1738,7488 738,7532"/>
              </emma:interpretation>
              <emma:one-of disjunction-type="recognition" id="oneOf0">
                <emma:interpretation id="interp0" emma:lang="" emma:confidence="0">
                  <emma:literal>für</emma:literal>
                </emma:interpretation>
                <emma:interpretation id="interp1" emma:lang="" emma:confidence="0">
                  <emma:literal>fein</emma:literal>
                </emma:interpretation>
                <emma:interpretation id="interp2" emma:lang="" emma:confidence="0">
                  <emma:literal>feine</emma:literal>
                </emma:interpretation>
                <emma:interpretation id="interp3" emma:lang="" emma:confidence="0">
                  <emma:literal>feie</emma:literal>
                </emma:interpretation>
                <emma:interpretation id="interp4" emma:lang="" emma:confidence="0">
                  <emma:literal>feire</emma:literal>
                </emma:interpretation>
              </emma:one-of>
            </emma:emma>
          </inkml:annotationXML>
          <inkml:trace contextRef="#ctx0" brushRef="#br0">-10979-532 698 0,'-8'-32'371'0,"-8"11"-15"0,10 12-170 15,-6 13-64-15,2 9-67 16,2 19-27-16,7 7-9 0,2 18-1 16,11 4 8-16,7 9-7 15,1-8 10-15,4 17-13 16,-3-7-1-16,-6 9-10 15,-7-8 8-15,-3 3-3 16,-7-19 20-16,-5-4 7 16,1-15 15-16,-4-11 0 15,4-12 12-15,1-14-4 16,-2-14-4-16,3-17-15 16,-1-13 0-16,0-17-18 15,0-3-10-15,0-3-12 16,-3 10 10-16,8 11-14 15,-5 22 10-15,3 12-17 16,7 14 8-16,5 17-13 16,-2 6 11-16,12 6-10 15,4 4 16-15,5-2-10 0,2-10 12 16,6-6-9-16,-8-10 9 16,-1-11-8-16,-7-7 10 15,-1-8-7-15,-7-6 11 16,0-5-8-16,-5 3 7 15,-2 0-8-15,-7 10 7 16,-3 9-16-16,-4 17 7 16,2 14-8-16,-2 18 6 15,6 10-8-15,7 0 14 0,9-3-9 16,9-13 9-16,14-19-9 16,4-18 10-16,13-17-8 15,-1-11 10-15,-4-10-7 16,-14 2 11-16,-2-1-9 15,-15 12 10-15,-12 12-12 16,-1 12 5-16,-7 18-11 16,-7 10 9-16,1 12-10 15,4 0 11-15,3 1-8 16,12-11 10-16,10-12-11 16,2-13 12-16,6-11-10 15,0-10 12-15,-1-8-8 16,-7 2 10-16,-3 0-11 15,-9 9 7-15,-4 9-11 16,-3 12 6-16,-2 9-8 0,0 4 8 16,5 2-7-16,5-4 10 15,9-9-7-15,5-10 10 16,9-19-63-16,-4-7-51 16,-1-14-383-16,-12 0 51 15</inkml:trace>
          <inkml:trace contextRef="#ctx0" brushRef="#br0" timeOffset="332.8574">-10283-362 837 0,'-23'-13'364'0,"4"-14"35"15,8 1-196-15,4-3-75 16,4 8-40-16,3 6-34 15,5 10-32-15,11 7-56 16,8 6-384-16</inkml:trace>
        </inkml:traceGroup>
        <inkml:traceGroup>
          <inkml:annotationXML>
            <emma:emma xmlns:emma="http://www.w3.org/2003/04/emma" version="1.0">
              <emma:interpretation id="{D1FFDB77-093D-4C54-ADBA-759081687EEF}" emma:medium="tactile" emma:mode="ink">
                <msink:context xmlns:msink="http://schemas.microsoft.com/ink/2010/main" type="inkWord" rotatedBoundingBox="2013,6712 4875,6587 4915,7508 2053,7633"/>
              </emma:interpretation>
              <emma:one-of disjunction-type="recognition" id="oneOf1">
                <emma:interpretation id="interp5" emma:lang="" emma:confidence="0">
                  <emma:literal>einfacher</emma:literal>
                </emma:interpretation>
                <emma:interpretation id="interp6" emma:lang="" emma:confidence="0">
                  <emma:literal>einfache</emma:literal>
                </emma:interpretation>
                <emma:interpretation id="interp7" emma:lang="" emma:confidence="0">
                  <emma:literal>erfahr</emma:literal>
                </emma:interpretation>
                <emma:interpretation id="interp8" emma:lang="" emma:confidence="0">
                  <emma:literal>ergab</emma:literal>
                </emma:interpretation>
                <emma:interpretation id="interp9" emma:lang="" emma:confidence="0">
                  <emma:literal>einfahre</emma:literal>
                </emma:interpretation>
              </emma:one-of>
            </emma:emma>
          </inkml:annotationXML>
          <inkml:trace contextRef="#ctx0" brushRef="#br0" timeOffset="1042.2022">-9699 50 496 0,'-6'12'460'0,"7"7"-122"16,-1 4 2-16,7 1-284 16,7-6-18-16,15-11 4 15,4-14 10-15,12-14 5 0,1-11 5 16,-2-16-7-16,-12 1-6 15,-8-4-8-15,-14 4-6 16,-10 8-11-16,-13 11 1 16,-13 13-15-16,-5 22-1 15,-11 22-11-15,2 13 6 16,2 18-10-16,14 0 9 16,11 2-9-16,13-10 9 15,18-8-11-15,8-17 10 0,21-15-9 16,5-19 12-1,14-17-8-15,-6-9 11 0,5-6-8 16,-16 5 9-16,-10 3-9 16,-15 15 5-16,-9 10-9 15,-12 16 7-15,-6 14-6 16,-1 5 10-16,1 2-5 16,3-4 11-16,15-9-7 15,9-14 8-15,13-19-7 16,4-11 10-16,14-13-9 15,-8-5 8-15,3-1-10 16,-9 12 4-16,-4 6-13 16,-16 14 7-16,-1 11-4 0,-14 10 0 15,-3 10-7-15,-1 3 9 16,1 0-6 0,2-4 1-16,7-9 2 0,4-8 8 15,3-10-7-15,-1-6 11 16,6-9-76-16,-1-2-41 15,-5-2-356-15,-5-7 34 16</inkml:trace>
          <inkml:trace contextRef="#ctx0" brushRef="#br0" timeOffset="1399.323">-8698-501 995 0,'-23'-3'427'0,"-1"-2"59"15,3 3-261-15,4 2-60 16,11 3-59-16,12 2-50 15,14 2-46 1,14-4-38-16,7-5-52 0,9-2-415 16,-6-6 95-16</inkml:trace>
          <inkml:trace contextRef="#ctx0" brushRef="#br0" timeOffset="1663.1459">-8393-336 947 0,'0'-6'330'0,"-2"-12"44"0,12-3-251 16,3-12-46-16,1-1-33 15,4-5-22-15,-3 10-6 16,-5 2-5-16,-1 11-4 16,-7 11-8-16,-5 13 14 15,-4 21-2-15,2 8 3 16,-4 17 2-16,10 4 7 15,-1 5-14-15,7-11 4 0,4 8-13 16,5-9 7-16,9 4-9 16,2-5 8-16,14 13-10 15,-2-6 9-15,-2 5-8 16,-5-9 8-16,-4-1-9 16,-15-15 19-16,-8-2 33 15,-12-11 26-15,-14-13 14 16,-8-8 15-16,-16-9-4 15,-6-7-28-15,-2-18-26 16,3-3-12-16,-12-11-17 16,12-1-4-16,4-4-14 15,9 11 6-15,14 5-13 16,22 15 8-16,27 2-7 16,11 9-10-16,20-2-74 15,6 1-25-15,21-4-75 16,-9-3 22-16,8-4-342 15,-15 1 124-15</inkml:trace>
          <inkml:trace contextRef="#ctx0" brushRef="#br0" timeOffset="2377.7243">-7882-143 786 0,'-2'-5'425'0,"-13"4"-5"15,-9 7-132-15,-5 4-133 16,-4 13-22-16,4-2-43 16,5 11-27-16,9-4-22 15,9 1-23-15,11-11-6 0,6-3-11 16,4-12 7-16,16-13-8 15,3-11 9-15,6-11-5 16,2-7 8-16,2-10-9 31,-13 12 8-31,-5 3-9 0,-13 11 4 0,-5 13-12 16,-5 15 7-16,-4 11-13 16,-4 9 10-16,6 9-9 15,-1-4 14-15,4-4-8 16,13-8 11-16,9-15-9 15,5-14 9-15,15-20-6 16,1-6-1-16,3-18-37 16,-5-7-7-16,1-12-30 15,-15 9 0-15,-9 1 2 16,-12 16 35-16,-15 20 4 16,-11 28 28-16,-8 23-1 0,-6 17 13 15,-4 19-1-15,10-1 19 16,6 1 6-16,10-14 9 15,16-3-11-15,10-14 2 16,13-7-15-16,6-11-1 16,5-9-11-16,-3-10 8 15,3-9-9-15,-8-2 8 16,-1-1-10-16,-9 5 6 0,-4 5-9 16,-12 7 4-16,-7 9-11 15,-9 8 9-15,3 8-8 16,1 5 10-16,4 0-7 15,9-8 10-15,11 0-6 16,6-8 8-16,11-9-8 16,0-1 10-16,5-3-7 15,-3-7 7-15,-6-4-9 16,-17 2 7-16,-8 1-9 16,-11 1 7-16,-18 5-9 15,-7 0 11-15,-12 5-10 16,1-3 10-16,-2-2-8 15,14-1 9-15,6 1-10 16,16-2 8-16,11-2-11 16,17 2 7-16,17 6-4 15,6-3-17-15,22 4 331 16,5-3-768-16,2-20 344 0</inkml:trace>
        </inkml:traceGroup>
        <inkml:traceGroup>
          <inkml:annotationXML>
            <emma:emma xmlns:emma="http://www.w3.org/2003/04/emma" version="1.0">
              <emma:interpretation id="{DABA49E1-1EC5-41FC-A1EB-ECC85C6BE1A0}" emma:medium="tactile" emma:mode="ink">
                <msink:context xmlns:msink="http://schemas.microsoft.com/ink/2010/main" type="inkWord" rotatedBoundingBox="5185,6593 6604,6531 6645,7479 5227,7541"/>
              </emma:interpretation>
              <emma:one-of disjunction-type="recognition" id="oneOf2">
                <emma:interpretation id="interp10" emma:lang="" emma:confidence="0">
                  <emma:literal>auf</emma:literal>
                </emma:interpretation>
                <emma:interpretation id="interp11" emma:lang="" emma:confidence="0">
                  <emma:literal>aug</emma:literal>
                </emma:interpretation>
                <emma:interpretation id="interp12" emma:lang="" emma:confidence="0">
                  <emma:literal>zeug</emma:literal>
                </emma:interpretation>
                <emma:interpretation id="interp13" emma:lang="" emma:confidence="0">
                  <emma:literal>ausfr</emma:literal>
                </emma:interpretation>
                <emma:interpretation id="interp14" emma:lang="" emma:confidence="0">
                  <emma:literal>anfr</emma:literal>
                </emma:interpretation>
              </emma:one-of>
            </emma:emma>
          </inkml:annotationXML>
          <inkml:trace contextRef="#ctx0" brushRef="#br0" timeOffset="4385.7456">-6304-306 687 0,'11'-22'367'0,"-6"3"0"0,-5 4-130 0,-6 4-83 15,-6 6-32-15,-7 8-38 16,-15 12-25-16,-5 8-20 0,-3 8-15 16,3 3-4-16,1 6-11 15,22-4 9-15,11 0-10 16,12-4 4-16,19-9-9 16,11-12 7-16,13-16-8 15,5-13 9-15,9-14-8 16,-12-1 9-16,-2-12-9 15,-14 11 6-15,-7-2-10 16,-15 10 9-16,-9 8-11 16,-10 15 6-16,-12 15-11 15,-5 15 7-15,-5 10-11 16,3 2 12-16,4 7-8 16,15-14 15-16,12-4-10 15,11-10 12-15,14-15-9 16,7-13 11-16,8-13-9 0,-5-7 11 15,-1-8-10 1,-9 8 8-16,-8-5-9 0,-12 14 7 16,-4 8-10-16,-8 7 4 15,-8 11-11-15,0 9 7 16,-2 7-10-16,0 4 11 16,4 1-4-16,7-5 13 15,4-13-7-15,7-3 10 16,14-13-8-16,8-12 8 0,9-6-8 15,0 5 9-15,-1-13-11 16,-15 7 8-16,-4 5-10 16,-12 8 7-16,-11 12-14 15,-11 15 5-15,-8 12-9 16,-3 7 9-16,-5 5-9 16,9-6 17-16,7-3-4 15,16-7 12-15,9-10-8 16,12-9 11-16,10-17-9 15,4 2 7-15,2-16-11 16,-7-5 9-16,2-5-12 16,-10 0 9-16,-7-13-11 15,-7 12 9-15,-3 2-10 16,-6 14 9-16,-5 8-11 16,1 9 8-16,0 4-10 0,0 3 8 15,1-2-10-15,6 2 12 16,1 0-10-16,0-3 11 15,0 2-10-15,-1-1 10 16,-2 4-1-16,-4-1-2 16,-1 7-12-16,-3 2 10 15,1 3-8-15,-2-2 0 16,0 1 2-16,1-1 13 0,5-3-11 16,-1 0 10-16,3 0-10 15,-3 4 10-15,4-3-11 16,-2 4 10-16,-1 2-10 15,3-4 9-15,0 4-8 16,-5-5 9-16,1-1-9 16,1 0 10-16,-4-3-10 15,-1-4 9-15,3 4-9 16,-3 1 9-16,-2-1-10 16,2 4 10-16,-2 1-10 15,0-3 10-15,-3 0-9 16,5 1 13-16,-2 0-10 15,3-1 10-15,-1-1-10 16,6-4 9-16,2-1-11 16,1-4 10-16,7-6-8 15,4 2 10-15,4-7-10 16,0-9 10-16,6-16-9 16,-1-5 9-16,0-20-9 0,-3 5 7 15,0-7-6-15,-9 15 5 16,-2 4-7-16,-3 22 6 15,-5 6-7-15,-9 13 2 16,-5 13-8-16,0 7 8 16,-1 8-8-16,1 1 8 15,5 7-5-15,4-4 10 0,-1 2-9 16,4-4 8-16,-2 1-8 16,0-4 9-16,0 6-9 15,1 1 8-15,-2 7-8 16,2-2 9-16,-1 3-11 15,-1-3 10-15,1 4-9 16,1-9 9-16,-2 3-8 16,2-6 10-16,-1 3-10 15,-1-4 10-15,-3 7-11 16,1-4 9-16,-2 14-9 16,4-2 9-16,-1 6-8 15,2-4 8-15,-3-1-8 16,0-11 10-16,-7-5-10 15,0-12 10-15,-6-4-6 16,-2-9 10-16,-3-9-6 16,-2-6 8-16,-1-12-7 0,6-8 6 15,2 1-11-15,6-6 7 16,10-4-8-16,7 10 11 16,7 0-5-16,7 0 12 15,15 6-11-15,-2 4 9 16,15-2-13-16,-1 3 6 15,8-7-52-15,-11 0-67 0,-9-18-406 16,-23-9 69-16</inkml:trace>
        </inkml:traceGroup>
        <inkml:traceGroup>
          <inkml:annotationXML>
            <emma:emma xmlns:emma="http://www.w3.org/2003/04/emma" version="1.0">
              <emma:interpretation id="{91442F8D-69A1-42FB-98DD-0856DFD50707}" emma:medium="tactile" emma:mode="ink">
                <msink:context xmlns:msink="http://schemas.microsoft.com/ink/2010/main" type="inkWord" rotatedBoundingBox="6819,6610 10161,6464 10204,7454 6862,7599"/>
              </emma:interpretation>
              <emma:one-of disjunction-type="recognition" id="oneOf3">
                <emma:interpretation id="interp15" emma:lang="" emma:confidence="0">
                  <emma:literal>100gescht</emma:literal>
                </emma:interpretation>
                <emma:interpretation id="interp16" emma:lang="" emma:confidence="0">
                  <emma:literal>100 gesucht</emma:literal>
                </emma:interpretation>
                <emma:interpretation id="interp17" emma:lang="" emma:confidence="0">
                  <emma:literal>100gesckt</emma:literal>
                </emma:interpretation>
                <emma:interpretation id="interp18" emma:lang="" emma:confidence="0">
                  <emma:literal>100geschr</emma:literal>
                </emma:interpretation>
                <emma:interpretation id="interp19" emma:lang="" emma:confidence="0">
                  <emma:literal>100 gesohrt</emma:literal>
                </emma:interpretation>
              </emma:one-of>
            </emma:emma>
          </inkml:annotationXML>
          <inkml:trace contextRef="#ctx0" brushRef="#br0" timeOffset="4897.1586">-4817-113 917 0,'-40'19'480'16,"12"2"-13"-16,12-8-185 16,17-6-177-16,30-24-30 15,16-13-55-15,28-21-11 16,8-12-2-16,20-29 1 15,-10 2 1-15,-9 3-1 0,-27 15-2 16,-20 17-1-16,-25 33 0 16,-27 30-3-16,-19 21-2 15,-15 26 1-15,2 10-1 0,-8 16-1 32,10-15 3-32,14 7-1 0,18-19-2 0,15-7 0 15,14-15 7-15,18-12-92 16,10-22-46-16,12-25-349 15,9-24 10-15</inkml:trace>
          <inkml:trace contextRef="#ctx0" brushRef="#br0" timeOffset="5135.0872">-4027-545 666 0,'-36'41'396'0,"-11"17"-32"15,0 5-89-15,2 7-167 16,14-10-25-16,8-6-14 15,15-15-23-15,18-9-13 16,14-15-26-16,7-13-2 16,6-9 1-16,14-16 0 15,-4-6 1-15,0-11 1 16,-7-3-1-16,1-5-1 0,-14 7 0 16,-7 2 17-1,-10 10 12-15,-12 10 22 0,-11 7 1 16,-5 7 1-16,-1 9-18 15,-2 5-14-15,4 6-23 16,1 1-3-16,7-4-1 16,0 1 0-16,3-5 0 15,4-3 0-15,1-2 2 16,2 2-50-16,4-1-48 0,8-4-223 16,3-3-162-16,2-13-69 15</inkml:trace>
          <inkml:trace contextRef="#ctx0" brushRef="#br0" timeOffset="5498.6716">-3599-485 934 0,'5'-18'409'16,"-13"4"18"-16,-11 7-211 16,-6 9-125-16,-9 14-24 15,-2 12-48-15,-4 17-11 16,6-1-7-16,3 8 0 15,10-10-1-15,8-6 0 16,11-10 2-16,12-7-1 16,11-9 0-16,25-7 2 0,6-8 1 15,17-10 1 1,1-2 1-16,-3-14-1 0,-20 2-1 16,-7-2 27-16,-19-3 14 15,-13 5 29-15,-13 4 10 16,-6 4 11-16,-15 5-29 15,-10 5-15-15,4 2-27 16,-5 3-12-16,-1 3-9 0,4 3 4 16,15 6-26-16,-4 4-119 15,13 6 101-15,4-6-503 16</inkml:trace>
          <inkml:trace contextRef="#ctx0" brushRef="#br0" timeOffset="6465.9784">-3149-235 1053 0,'-13'2'362'0,"-4"-1"75"16,-2 1-296-16,1 6 4 0,-3 2-57 15,-3 6-14-15,3 2-39 16,6 4-5-16,4-5-32 16,9 4 6-16,12-13-9 15,4-5 11-15,3-9-9 0,4-7 13 16,-2-9-7-16,-1 3 8 15,-2 4-11-15,-1 2 7 16,-4 10-14-16,-4 15 7 16,-1 1-11-16,-1 22 10 15,-5 4-8-15,2 8 10 16,-4 0-6-16,2 8 9 16,-2-11-8-16,2 2 9 15,-3-8-9-15,-3 3 10 16,-7-12-9-16,-7-1 10 15,2-7-9-15,-3-8 13 16,3-8-6-16,-3-15 10 16,10-11-9-16,-2-15 7 15,5-8-12-15,11-9 3 16,5 8-10-16,7-4 6 0,4 10-6 16,10 3 9-16,-3 7-8 15,12 0 9-15,4 8-8 16,7 1 8-16,-4 6-10 15,4-1 11-15,-7-3-9 16,-10-1 10-16,-11-4-10 16,-9 4 13-16,-11-1-11 15,-14 9 11-15,0 6-12 16,-6 8 10-16,1-1-12 0,-1 8 8 16,6 4-12-1,-8 4 12-15,4 1-11 0,-1 9 11 16,5 0-11-16,4 1 12 15,14-8-10-15,11-3-24 16,16-13-49-16,20-17-59 16,5-10 50-16,6-9-392 15,-4-7 114-15</inkml:trace>
          <inkml:trace contextRef="#ctx0" brushRef="#br0" timeOffset="6791.633">-2645-324 623 0,'-16'1'405'0,"-18"7"-39"16,-5 9-115-16,-5 7-104 15,5-3-61-15,5 5 4 16,10-5-34-16,11-1 2 16,9-12-34-16,9 3 0 0,7-11-23 15,14-5 9-15,3-1-11 16,11-4 11-16,3 0-11 16,2 5 9-16,-8 2-11 15,-6 1 7-15,-15 6-11 16,-8 9 7-16,-11 1-9 15,-11 6 10-15,-6 2-7 16,-6 4 11-16,-3-5-8 0,1 2 12 16,1-7-11-16,-1-3 9 15,14-3-6-15,10-10-61 16,4-10-14-16,25-3-354 16,7-3 46-16</inkml:trace>
          <inkml:trace contextRef="#ctx0" brushRef="#br0" timeOffset="7676.1469">-2468-276 1140 0,'-2'-1'384'0,"2"1"60"15,-3-5-334-15,0 5-16 16,3 0-65-16,-2-2-6 16,2 1-21-16,-5 5 5 15,-1 0-13-15,-7 7 7 16,-2 7-12-16,-3 3 9 15,4 2-8-15,6 4 12 16,6-1-8-16,8-3 10 0,12-5-8 16,8-10 11-16,7-13-11 15,12-14 13-15,-4-11-8 16,4-12 10-16,-9-2-9 16,-4-7 10-16,-14-3-13 15,-10-3 11-15,-8 10-12 16,-11 7 7-16,-7 12-15 15,-11 22 7-15,3 19-12 0,-8 14 11 16,6 9-7-16,4 11 15 16,16-5-4-16,8-5 11 15,14-11-9-15,12-5 8 16,8-4-10-16,15-19 11 16,1-3-12-16,-3-5 6 15,-1-1-20-15,-7-5-1 16,-20 13-10-16,-6 3 4 15,-10 3-7-15,-21 15 19 16,-4-4 0-16,-6 9 21 16,2 0-1-16,4 3 19 15,12-10-6-15,10-2 9 16,6-7-18-16,7-9 7 16,10-11-16-16,8-3 8 15,-2 0-10-15,8-2-13 16,-4 2-22-16,-4 3-4 0,-8 6-11 15,-3-2 8-15,-10 0 12 16,3-5 18-16,1-4 3 16,4-16 7-16,7-5-6 15,6-18 8-15,-3 4-7 16,0-1 9-16,-7 14-7 16,-6 7 7-16,-6 22-9 0,-7 6 4 15,-7 15-9-15,1 12 9 16,-1 9-7-16,-1 8 8 15,5 7-2-15,4 6 14 16,3-4-6-16,2 4 9 16,2-10-8-16,5 4 8 15,0-7-14-15,3-5 9 16,-1-7-11-16,0 1 11 16,-6-12-10-16,-5-13 15 15,-11-9-9-15,-7-10 8 16,-8-10-10-16,-10-4 8 15,0 0-16-15,-9-3 8 16,2 1-8-16,-1 3 5 16,5-6 5-16,6 10 40 15,10 3 2-15,12 8 17 16,12 6-7-16,23 8-5 0,9 3-41 16,30 7-2-16,14-1 4 15,39-10-250-15,3-15-268 16</inkml:trace>
        </inkml:traceGroup>
        <inkml:traceGroup>
          <inkml:annotationXML>
            <emma:emma xmlns:emma="http://www.w3.org/2003/04/emma" version="1.0">
              <emma:interpretation id="{92C201CB-B045-4010-B056-7846065DD031}" emma:medium="tactile" emma:mode="ink">
                <msink:context xmlns:msink="http://schemas.microsoft.com/ink/2010/main" type="inkWord" rotatedBoundingBox="10578,6201 13605,6069 13682,7828 10655,7960">
                  <msink:destinationLink direction="with" ref="{040ADD8B-62D9-4FE5-BBCC-E71A1F745708}"/>
                </msink:context>
              </emma:interpretation>
              <emma:one-of disjunction-type="recognition" id="oneOf4">
                <emma:interpretation id="interp20" emma:lang="" emma:confidence="1">
                  <emma:literal/>
                </emma:interpretation>
              </emma:one-of>
            </emma:emma>
          </inkml:annotationXML>
          <inkml:trace contextRef="#ctx0" brushRef="#br0" timeOffset="-278025.3963">-548 33 1074 0,'-3'-4'319'0,"0"-1"81"15,1 1-299-15,5-3-40 16,-1 1-20-16,-2-1-22 16,-2-3-14-16,-1 2 1 0,-8 2-3 15,-4 1 9-15,-1 8 0 16,-4 5 4-16,-1 12-4 15,5 2 5-15,3 11-13 16,7-2 2-16,11-2-7 16,6-8 5-16,16-11-4 15,6-14 9-15,16-18-6 16,4-9 7 0,9-13-6-16,-12 0 5 0,-1 2-8 15,-20 13 6-15,-8 8-6 16,-16 14 5-16,-5 14-7 15,-8 11 5-15,-5 13-7 16,-3 4 7-16,1 7-6 16,4-8 8-16,6-4-7 15,6-13 8-15,7-13-3 16,5-14 8-16,13-9-7 0,0-11 9 16,2-9-21-16,-1 2-24 15,-2-2-63-15,-14 7-10 16,4 4-144-16,-6 7-49 15,-2 6-16-15,-7 9 52 16,3 4 39-16,-4 2 171 16,-4 7 86-16,0-2 46 0,2 0 3 15,-1-2-41-15,-2-3-191 16,7 0 26-16</inkml:trace>
          <inkml:trace contextRef="#ctx0" brushRef="#br0" timeOffset="-378204.1462">18 42 461 0,'-8'2'375'16,"2"1"-51"-16,1 7-67 15,5 1-100-15,5 13-48 16,0 4-62-16,6 11-13 0,0 0-17 16,5 14-5-16,-1 3-9 15,1 12 1-15,0-5-3 16,4 8 8-16,-4-12-1 15,2-7 3-15,-3-18-2 16,-6-8 8-16,1-15-4 16,-2-18 18-16,-1-17-1 15,2-33 7-15,3-14-6 0,2-25-2 16,3 7-16 0,2-7-3-16,-1 28-5 15,1 8 0-15,-1 25-5 0,3 4-13 16,-5 16-28-1,4 1 69-15,-1 2-441 0,-12-4 146 16</inkml:trace>
          <inkml:trace contextRef="#ctx0" brushRef="#br0" timeOffset="-378574.2908">234-402 1019 0,'-5'-20'292'0,"2"4"95"16,0 18-291-16,-2 11-9 16,0 9-29-16,0 27-11 0,2 13-31 15,1 15-4 1,4 9-7-16,1 18-1 0,4-10-2 15,-4 0 0 1,2-19-1-16,-1-5 1 0,1-22-1 16,2-9 1-16,1-16-1 15,5-5 1-15,-3-13 0 16,4-15 3-16,-4-6 0 16,-2-10 4-16,-6-3-16 15,-4-7-46-15,-6 4-27 16,-7-6-121-16,2 3-215 0,-8-3 21 15</inkml:trace>
          <inkml:trace contextRef="#ctx0" brushRef="#br0" timeOffset="-377129.7385">479-785 1057 0,'-11'-11'313'0,"12"4"79"16,-4 5-283-16,-4 7-49 15,9 8-10-15,5 13-26 16,-3 21-10-16,6 8-9 0,6 15-1 15,1 6-3-15,-3-3 2 16,-4-16-2-16,0-10 1 16,-2-18 1-16,5-22 8 15,0-22 2-15,1-22 4 16,6-17 1-16,2-22 2 16,-7 6-9-16,6 2-3 15,-5 18-5-15,1 19-4 16,-4 25-5-16,-2 17 2 15,-6 10 0-15,3 17 2 16,-3 4 3-16,3 8 2 16,0-9-2-16,0 4 1 15,0-13-2-15,0-7 1 16,-1-14-9-16,-1-4-52 16,-1-16-30-16,0-20-336 0,-2-6 49 15</inkml:trace>
          <inkml:trace contextRef="#ctx0" brushRef="#br0" timeOffset="-376397.2505">974-555 1005 0,'-2'-1'274'0,"-1"-1"91"16,1 4-291-16,2-2-9 15,0 0-24-15,0-4-12 16,2 3-20-16,6-4-4 16,-3-2 1-16,1-1 22 15,-3 3 10-15,-1-6 14 16,-7 5-1-16,-3-6-1 16,0 2-22-16,-2-1-10 15,-3 5-15-15,4 2-1 16,2 8-2-16,-1 10 1 15,3 6-1-15,2 14 0 16,3 6 2-16,1 7-1 16,4-9-2-1,3-1 1-15,1-16-2 16,2-8-1-16,5-11-1 0,2-4 3 0,0-3 0 16,-2-8 5-1,-5 0 1-15,-1-6 2 0,-8 3-3 16,-1-12 1-16,-1 9-3 15,7 2 0-15,-4 4-1 16,-1 2-1-16,1 6-1 16,2 5-1-16,-5 3-4 0,5 10 3 15,1 2-1-15,6 8 1 16,-3 1 2-16,4-1 3 16,-1-7-3-16,1-5 1 15,0-11-1-15,0-5 2 16,-5-8 0-16,5-8 2 15,-4-3 1-15,-1-5 0 16,-3-5-2-16,-1 0 2 16,-1 4-1-16,-3 6 0 15,-3 11-2-15,4 8-1 16,-2 9-1-16,1 15 1 16,4 4-2-16,1 9 3 15,5 1-1-15,3-4 0 16,2-5-1-16,-4-8 0 15,4-12 0-15,-4-6 2 0,-1-6 1 16,-2-18-8 0,0-7-29-16,-2-9-66 0,-6-10-69 15,12-4-266-15,-7 9 9 16</inkml:trace>
          <inkml:trace contextRef="#ctx0" brushRef="#br0" timeOffset="-375768.7073">1332-999 1105 0,'-10'-2'278'0,"2"14"93"15,7 5-326-15,5 19-9 16,6 5-20-16,5 9-5 16,3 0-8-16,6 10 3 15,-3-11 0-15,2 1 0 16,-4-6 0-16,-3 1 2 15,-3-14-3-15,-4-3 1 16,-6-17-2-16,-2-6 10 16,-1-21 0-16,-6-22 2 15,-4-13-1-15,-3-11 1 16,2-1-10-16,-1 11-1 16,4 21-4-16,5 21-7 15,6 20 0-15,4 22 0 0,7 11 1 16,8 8 1-16,2-2 6 15,7 0 0-15,-2-20-2 16,7-3 4-16,1-16 1 16,2-9 0-16,-7-12 2 15,-3-13 3-15,-12-14-3 16,-14-14 2-16,-11-1 0 16,-12-6-1-16,-4 12-3 15,0 13-1-15,4 21-6 16,4 20 1-16,6 16-2 0,5 19 2 15,4 8-1-15,2 10 8 16,3-6-1-16,5-3 4 16,1-13-1-16,6-9 2 15,1-16-4-15,7-8 0 16,0-15-1-16,4-9 1 16,-2-11 0-16,1 1-36 15,-4 2-39-15,16 1-352 16,-23 9 68-16</inkml:trace>
          <inkml:trace contextRef="#ctx0" brushRef="#br0" timeOffset="-278617.7702">-1143-835 1035 0,'-8'-17'299'0,"3"6"84"16,2 5-275-1,3 1-43-15,3 5-18 0,-1 3-16 16,4 3-20-16,2-1-8 15,4 10-8-15,-1 8 9 16,2 9 1-16,-5 5 9 16,-2 17-2-16,-2-1 9 0,-4 4 7 15,-4-7 8 1,-2-6-1-16,1-13 6 0,2-8 3 16,0-12 10-16,-2-16 13 15,3-11 2-15,2-26-11 16,2-8-5-1,3-23-23-15,1 0-21 0,-1-8-9 16,-2 17 9-16,-8 1-8 16,0 21 6-16,-4 6-6 15,2 17 5-15,1 2-11 16,6 14 7-16,0 10-12 16,3 12 9-16,4 12-8 15,-1 5 10-15,5 4-7 0,4-1 9 16,3-5-8-1,0-13 9-15,3-6-9 0,0-9 8 16,0-10-7-16,-2-9 9 16,6-10-6-16,-6-6 10 15,-3-12-9-15,2 2 10 16,-3 0-10-16,-9 8 7 16,1 9-10-16,-1 15 7 15,-6 9-13-15,-3 8 10 0,0 19-10 16,1 3 10-16,-3 14-8 15,9 1 12-15,2 5-9 16,-1-10 10-16,1 8-11 16,7-11 10-16,2 3-9 15,-2-5 9-15,3-1-10 16,-1-12 16-16,-2-4-86 16,-8-18-53-16,12-20-387 15,1-13 32-15</inkml:trace>
          <inkml:trace contextRef="#ctx0" brushRef="#br0" timeOffset="-276656.8046">-639-705 993 0,'-13'0'335'0,"4"1"60"16,4 2-267-16,2 1-53 15,1-3-25-15,10 1-27 16,5-9-12-16,3-6 3 16,9-13-6-16,1-3 7 0,-5-8-7 15,-7 1 5-15,-1 4-7 16,-10 9 6-16,-6 2 15 15,-3 13 10-15,-9 10-9 16,-4 4 7-16,-11 22-10 16,3 12-14-16,-4 15-13 15,7 0 8-15,4 12-9 16,11-10 8-16,5-7-9 16,11-13 8-16,14-16-8 15,8-21 10-15,15-24-7 16,8-13 9-16,5-22-7 15,-6 4 7-15,-4-8-9 16,-12 16 9-16,-10 8-9 16,-10 16 8-16,-12 7-9 15,-3 24 9-15,-9 10-11 16,-4 8 9-16,-4 10-7 16,6 1 9-16,1-6-8 0,7-12 7 15,6-11-8-15,5-11 10 16,9-10-6-16,2-6 8 15,9-4-7-15,-2-3 8 16,4 0-33-16,-5 5-21 16,-6 5-70-16,-7 4-12 0,-1 8-345 15,-8 4 71-15</inkml:trace>
          <inkml:trace contextRef="#ctx0" brushRef="#br0" timeOffset="-275992.7264">-99-1015 816 0,'-9'14'311'0,"-4"7"45"16,3 2-204-16,2 3-41 15,0 2-30-15,3 1-23 16,7-5-20-16,-2 4-20 16,6-6-4-16,10 1-10 15,4-3 5-15,1 1-9 16,0-7 8-16,2 4-8 15,-4-2 7-15,1 4-8 16,-4 3 6-16,-3 6-7 16,-7-2 6-16,-6 9-7 15,-6-4 6-15,-7 7-6 0,-3-5 8 16,-9 7-6-16,-4-13 8 16,-3-1-6-16,6-12 9 15,0-12-3-15,3-19 7 16,10-15-7-16,10-8 7 15,3-15-10-15,13 6 5 16,9-6-10-16,3 10 8 16,7 1-9-16,-3 7 8 0,-1 4-8 15,-5 9 8-15,-2-3-3 16,-10 3 12-16,-3 4 3 16,-6-2 17-16,-1 6 6 15,-4 10 5-15,-6 5-13 16,-1 8-2-16,-3 15-16 15,0-2-6-15,0 3-11 16,5 6 8-16,4-4-1 16,9-10-1-16,8-5-11 15,8-8 11-15,13-12-6 16,2-11 0-16,10-12 2 16,-4-2 8-16,-2 3-9 15,-12 7 7-15,-2 6-8 16,-13 11 6-16,-8 9-10 0,-5 3 7 15,-4 8-7-15,0 1 9 16,2 1-8-16,0-2 12 16,9-3-9-16,1-10 6 15,8-5-5-15,-1-2 14 16,1 6-119-16,0 7-360 16,-14 15 90-16</inkml:trace>
        </inkml:traceGroup>
        <inkml:traceGroup>
          <inkml:annotationXML>
            <emma:emma xmlns:emma="http://www.w3.org/2003/04/emma" version="1.0">
              <emma:interpretation id="{6182C059-A322-4C6A-8077-33146D8D9CE8}" emma:medium="tactile" emma:mode="ink">
                <msink:context xmlns:msink="http://schemas.microsoft.com/ink/2010/main" type="inkWord" rotatedBoundingBox="14205,6441 14671,6421 14694,6940 14227,6960">
                  <msink:destinationLink direction="with" ref="{040ADD8B-62D9-4FE5-BBCC-E71A1F745708}"/>
                </msink:context>
              </emma:interpretation>
              <emma:one-of disjunction-type="recognition" id="oneOf5">
                <emma:interpretation id="interp21" emma:lang="" emma:confidence="1">
                  <emma:literal/>
                </emma:interpretation>
              </emma:one-of>
            </emma:emma>
          </inkml:annotationXML>
          <inkml:trace contextRef="#ctx0" brushRef="#br0" timeOffset="-274827.9945">2795-759 1054 0,'3'-10'295'0,"4"2"105"15,-2 2-304-15,0 1-11 16,-1 6-28-16,-2 8-9 15,-5 5-34-15,-7 19 14 16,-5 2 1-16,-11 16 14 0,-3 4-9 16,-10 6 14-16,2-2-21 15,-3 2 0-15,10-12-17 16,1-5 8-16,15-15-17 16,1-6 9-16,3-14-9 15,-2-13-88-15,-1-16 205 16,1-16-581-1,2-11 166-15</inkml:trace>
          <inkml:trace contextRef="#ctx0" brushRef="#br0" timeOffset="-274601.5496">2485-725 567 0,'5'-10'502'16,"-3"10"-115"-16,4 13 8 16,4 8-312-16,5 7-5 15,-1 11-31-15,9 5 1 16,3-2-25-16,10 3 2 15,2-3-21-15,13-1 8 16,-3-7-11-16,6-6-44 16,-5-15 348-16,-1-22-737 15,-12-12 310-15</inkml:trace>
        </inkml:traceGroup>
        <inkml:traceGroup>
          <inkml:annotationXML>
            <emma:emma xmlns:emma="http://www.w3.org/2003/04/emma" version="1.0">
              <emma:interpretation id="{A76998FB-E263-4336-ABB6-EF3A56B5869D}" emma:medium="tactile" emma:mode="ink">
                <msink:context xmlns:msink="http://schemas.microsoft.com/ink/2010/main" type="inkWord" rotatedBoundingBox="15106,6148 17474,6045 17510,6875 15142,6978">
                  <msink:destinationLink direction="with" ref="{040ADD8B-62D9-4FE5-BBCC-E71A1F745708}"/>
                </msink:context>
              </emma:interpretation>
              <emma:one-of disjunction-type="recognition" id="oneOf6">
                <emma:interpretation id="interp22" emma:lang="" emma:confidence="1">
                  <emma:literal/>
                </emma:interpretation>
              </emma:one-of>
            </emma:emma>
          </inkml:annotationXML>
          <inkml:trace contextRef="#ctx0" brushRef="#br0" timeOffset="-272530.668">3397-756 874 0,'-16'-52'308'16,"7"13"67"-16,21-3-241 16,11 15-10-16,24-15-24 15,9 1-38-15,29 2-24 16,-4 11-7-16,11 11-13 15,-11 21-5-15,-8 11-18 16,-21 9 6-16,-11 14-8 16,-25-6 8-16,-14 7 12 0,-12-2 27 15,-19 7 21-15,-9-7 15 16,-12 9 3-16,-5-9-10 16,-8 4-19-16,9-12-21 15,7-3-18-15,16-12-2 16,7-2-11-16,18-7-14 15,7 0-77-15,12-4-16 16,20-2-51-16,7-1 236 16,23-3 251-16,2-3-737 15,15-3 600-15</inkml:trace>
          <inkml:trace contextRef="#ctx0" brushRef="#br0" timeOffset="-272824.5066">3809-903 1250 0,'-3'17'263'16,"-1"21"119"-16,4 12-366 16,0 20-14-16,2 6 6 15,0 10-8-15,2-11 7 16,8 2-8-16,-4-18 8 0,-2-9-9 16,4-19 8-1,-13-12-12-15,-10-19-18 0,-15-8-108 16,-4-10-254-16,-20-17 26 15</inkml:trace>
          <inkml:trace contextRef="#ctx0" brushRef="#br0" timeOffset="-271947.9827">4177-728 1025 0,'-2'18'294'16,"-3"12"96"-16,-1 19-256 15,0 5-38-15,-1 11-5 16,5-10-21-16,4-2-28 16,5-11-20-16,1-9-14 15,-2-17 4-15,2-13 23 16,-3-14 15-16,0-22 3 16,-5-7 10-16,-5-14-9 15,-3 3-22-15,-5 3-18 16,2 16-6-1,-2 14-12-15,3 17 5 0,0 14-7 0,5 8 8 16,2 6-6 0,8-2 10-16,10 4-10 15,4-13 7-15,12-8-11 0,5-8 9 16,11-13-7 0,-4-8 10-16,8-8-6 0,-11-5 13 15,-4-7-10-15,-15 4 9 16,-18 0-10-16,-6 9 6 15,-8 12-14-15,-4 14 9 16,-8 22-9-16,5 10 8 0,-1 16-7 16,4-1 12-16,9 6-9 15,8-14 8-15,11 0-10 16,6-14 11-16,12-10-11 16,1-13 8-16,17-15-5 15,-4-11 10-15,6-11-8 16,-11 0 10-16,-3-2-6 15,-15 8 5-15,-9 8-11 16,-7 14 5-16,-9 12-7 16,-2 11 7-16,-3 17-7 15,1 11 8-15,1 5-5 16,12-4 7-16,4-3-9 16,8-17 7-16,8-10-8 15,3-15 7-15,3-11-8 16,-1-11 10-16,0-9-61 15,-11-2-34-15,-9-11-5 0,-8 7-402 16,-9-4 92-16</inkml:trace>
          <inkml:trace contextRef="#ctx0" brushRef="#br0" timeOffset="-271749.4635">4668-928 1194 0,'-9'0'327'16,"4"4"84"-16,8-3-343 0,7 2-28 15,9 2-18-15,7 0-16 16,12-2-35-16,7-3-386 16,7 4 121-16</inkml:trace>
          <inkml:trace contextRef="#ctx0" brushRef="#br0" timeOffset="-271469.1159">5116-837 915 0,'-39'34'309'0,"-8"5"54"16,3-3-248 0,2 0-39-16,16-9-28 15,7-6-25-15,17-8-12 0,13-10-5 16,9-3 1-16,12-9 0 16,7-1 2-16,10-1-5 15,-2 4 1-15,5-1-6 0,-10 10 0 16,-6 2-2-16,-14 6 7 15,-2 5-8-15,-12 6 7 16,-6 8-6-16,-4 2 15 16,-3 9 15-16,-3-1 22 15,-5 5 19-15,2-10 15 16,-5 0-8-16,-4-9-14 16,1-9-20-16,1-11-18 0,-7-9-25 15,8-9-53-15,-1-12-379 16,8 0-32-16,4-12-168 15</inkml:trace>
          <inkml:trace contextRef="#ctx0" brushRef="#br0" timeOffset="-271155.4314">5538-686 935 0,'8'-8'298'0,"-5"-7"63"16,-3 2-257-16,0-6-23 15,-3 3-24-15,-7-1-13 16,-4 6-11-16,-7 9-5 16,-5 12 2-16,-7 13-5 15,2 9 5-15,-1 14 0 16,4 1 9-16,7 10 4 0,13-6 7 16,16 1-7-16,13-11 1 15,21-10-18-15,9-17-8 16,20-17-10-16,0-8 24 15,6-10 111-15,-19-7-606 16,-19-9 262-16</inkml:trace>
        </inkml:traceGroup>
        <inkml:traceGroup>
          <inkml:annotationXML>
            <emma:emma xmlns:emma="http://www.w3.org/2003/04/emma" version="1.0">
              <emma:interpretation id="{93BD46F6-90BB-48C0-A336-9602B148E2D4}" emma:medium="tactile" emma:mode="ink">
                <msink:context xmlns:msink="http://schemas.microsoft.com/ink/2010/main" type="inkWord" rotatedBoundingBox="18142,6458 19715,6390 19737,6909 18165,6977">
                  <msink:destinationLink direction="with" ref="{040ADD8B-62D9-4FE5-BBCC-E71A1F745708}"/>
                  <msink:destinationLink direction="with" ref="{38BBCC78-AB39-4D4D-8D22-14BC522FD426}"/>
                </msink:context>
              </emma:interpretation>
              <emma:one-of disjunction-type="recognition" id="oneOf7">
                <emma:interpretation id="interp23" emma:lang="" emma:confidence="1">
                  <emma:literal/>
                </emma:interpretation>
              </emma:one-of>
            </emma:emma>
          </inkml:annotationXML>
          <inkml:trace contextRef="#ctx0" brushRef="#br0" timeOffset="-270392.0069">6409-525 631 0,'8'-38'468'0,"7"-6"-77"16,9-4-13-16,10 9-300 16,5 2-8-16,-3 14-23 15,-6 13-23-15,-7 12-30 16,-12 16 1-16,-6 11-1 16,-10 18 0-16,-4 6 6 15,-1 15 6-15,3-1-2 16,3 4 2-16,7-12 0 15,8-9-1-15,7-19-2 0,13-12 14 16,3-17 6-16,11-22 15 16,6-9 6-16,-1-21 13 15,-6-7-6-15,-4-11 15 16,-15 11-10-16,-16-4 1 16,-12 17-13-16,-13 0-6 15,-9 17-21-15,-9 5-10 16,2 16-4-16,-4 11-3 15,9 13-1-15,7 8 0 16,12 1 3-16,15 4-3 16,9-7 0-16,18-1-76 15,3-10-60-15,18-2-385 16,1-11 35-16</inkml:trace>
          <inkml:trace contextRef="#ctx0" brushRef="#br0" timeOffset="-269991.0292">7327-676 1232 0,'-37'24'312'15,"-1"10"134"-15,7-5-355 16,9-1-20-16,20-10-12 16,7-9-18-16,10-7-34 0,15-10-2 15,4-5 1 1,9-6 2-16,2-1-2 0,5-1 0 15,-6 6-1-15,0 7-3 16,-12 12-2-16,-4 5 0 16,-12 9-2-16,-1 6 2 15,-7-2 1-15,0 0 0 16,-2-9 1-16,7-11 1 16,5-9-5-16,10-14 5 31,1-6 1-31,10-7 1 0,-5 4 1 0,2 4 0 15,-6 13-4-15,0 10-4 16,-14 8 0-16,2 16-3 16,-12 2 3-16,4 1 3 15,-4-3 7-15,1-1-90 0,1-12-152 16,13-11-229-16,-8-7-68 16</inkml:trace>
        </inkml:traceGroup>
        <inkml:traceGroup>
          <inkml:annotationXML>
            <emma:emma xmlns:emma="http://www.w3.org/2003/04/emma" version="1.0">
              <emma:interpretation id="{90A304F3-072A-412B-BBD9-3CF08A250132}" emma:medium="tactile" emma:mode="ink">
                <msink:context xmlns:msink="http://schemas.microsoft.com/ink/2010/main" type="inkWord" rotatedBoundingBox="20349,5740 23494,5603 23536,6576 20392,6713">
                  <msink:destinationLink direction="with" ref="{040ADD8B-62D9-4FE5-BBCC-E71A1F745708}"/>
                </msink:context>
              </emma:interpretation>
              <emma:one-of disjunction-type="recognition" id="oneOf8">
                <emma:interpretation id="interp24" emma:lang="" emma:confidence="1">
                  <emma:literal/>
                </emma:interpretation>
              </emma:one-of>
            </emma:emma>
          </inkml:annotationXML>
          <inkml:trace contextRef="#ctx0" brushRef="#br0" timeOffset="-269182.8884">9158-1247 1047 0,'8'-47'393'15,"-8"8"60"-15,-11 16-279 16,-10 15-58-16,-10 16-47 15,-16 21-24-15,-3 10-36 16,-14 23-3-16,8 8-4 0,-9 19-2 16,13-6 0-16,3 15 6 15,12-12 3-15,8 0 4 16,17-14 2-16,16-9-2 16,7-22-4-16,18-12-3 15,18-24 1-15,24-23 3 16,2-15 1-16,10-19 2 15,-7-4 0-15,-9-8-2 16,-25 11-2-16,-11 6 2 16,-18 14 3-16,-18 6 0 15,-14 16-3-15,-17 7 2 16,-10 12-5-16,-7 13-4 16,4 5-2-16,1 8 1 15,14 2-2-15,8-5-2 16,17-7 0-16,16-9 0 0,14-9-3 15,21-22 3 1,8-8 1-16,23-12 2 0,-4-1 0 16,-1-2 3-16,-18 16-4 15,-6 7-5-15,-23 13-4 16,-7 17-7-16,-9 12 3 16,-6 13 1-16,-7 3 5 0,-4 7 4 15,-1-5 6 1,0-5-1-16,7-10 0 15,7-6 2-15,-2-15-55 16,11-11 115-16,7-7-565 0,11-10 172 16</inkml:trace>
          <inkml:trace contextRef="#ctx0" brushRef="#br0" timeOffset="-268853.1641">9542-918 1127 0,'-21'15'303'0,"7"-1"92"16,12-2-330-16,9-8-12 15,12-4-17-15,17-6-13 16,3-12-9-16,9-16-1 16,-2 3 0-16,-2-8-3 15,-17 2 1-15,-4 0 9 16,-18 11 9-16,-12 3 5 0,-7 17-1 15,-12 10 0-15,-5 14-10 16,-5 18-10-16,1 8-2 16,-8 6 3 15,11 5 0-31,6 5 2 0,10-10 0 0,16-1-1 0,14-10-6 16,17-19-5-16,15-20 2 15,20-22-55-15,4-12-59 0,17-11-362 16,-6-4 47-1</inkml:trace>
          <inkml:trace contextRef="#ctx0" brushRef="#br0" timeOffset="-268498.8728">10068-1119 1143 0,'-34'31'351'16,"6"0"90"-16,-1-2-309 15,10-7-50-15,4 0-15 16,10-8-45-16,7-7-14 15,6-4-8-15,7-3 0 16,4-2 0-16,4-4 2 16,6 3-1-16,13-6 1 15,-3 9-1-15,10 0 2 16,-6-1-4-16,-5 2-1 16,-14 6-1-16,-4-2-4 0,-16 3-1 15,-7 10 4-15,-10 3 2 16,-10 3 1-16,-4-1 4 15,-15 4 4-15,3 1 5 16,-5 0 11-16,3-6 1 16,-6-1 2-16,17-6-5 15,2-10-4-15,9-8-12 16,14-7-58-16,13-5-39 0,10-12 76 16,8-3-458-16,17-10 140 15</inkml:trace>
          <inkml:trace contextRef="#ctx0" brushRef="#br0" timeOffset="-267708.0004">10483-1538 1235 0,'-8'-17'396'16,"-5"21"63"-16,2 14-325 15,4 10-82-15,2 11-18 16,2 9-25-16,6 14-1 15,4 1-4-15,-1 9 0 0,-1-7-3 16,0 11 7 0,-2-18 4-16,1-3 6 0,-1-16 1 15,0-6 2-15,2-27-4 16,3-4 1-16,0-7-3 16,-5-18 1-16,-4-6 0 15,-9-7 1-15,-8-6-8 16,-6-3-2-16,1 11-3 15,2 6-2-15,6 12-3 16,6 9-1-16,7 9-1 0,7 5 0 16,5 1-2-16,11 5 0 15,8-2 1-15,15 0 1 16,1-6 0-16,14-10 1 16,-11-1 3-16,1-10 0 15,-17-5 1-15,-1-2 0 16,-11 5 0-16,-11-5 2 15,-5 9-1-15,-8 4-1 16,-13 8-2-16,-6 10 0 16,-3 9 0-16,3 12 1 15,0 3 4-15,7 4 2 16,8-7 1-16,13-1-1 16,3-10-3-16,16-13 2 15,11-9-2-15,23-12 1 16,5-8-1-16,18-10 1 0,2 6-1 15,3 4-3 1,-21 12-1-16,-10 12-3 0,-23 15-3 16,-15 13 0-16,-19 4 0 15,-4 4 3-15,-7-4 2 16,3-3 7-16,7-9 1 16,9-9 4-16,9-17 1 15,12-14 3-15,6-4-4 16,6-17-1-16,-2-2-5 0,3 5-1 15,-4 7-4-15,-3 4-4 16,-9 14 0-16,-5 8-7 16,-7 10 0-16,-6 11 2 15,-4 5 2-15,4 3 2 16,-1-1 6-16,8-5 0 16,0-7-1-16,11-9 2 15,1-10-2-15,9-7 8 16,-3-1-19-16,4-2 0 15,-12 4-508-15,-12 1 150 16</inkml:trace>
        </inkml:traceGroup>
      </inkml:traceGroup>
    </inkml:traceGroup>
    <inkml:traceGroup>
      <inkml:annotationXML>
        <emma:emma xmlns:emma="http://www.w3.org/2003/04/emma" version="1.0">
          <emma:interpretation id="{15B3170E-70E2-4227-8263-4D6BE9DF143E}" emma:medium="tactile" emma:mode="ink">
            <msink:context xmlns:msink="http://schemas.microsoft.com/ink/2010/main" type="paragraph" rotatedBoundingBox="730,9996 6540,8908 6731,9929 922,11017" alignmentLevel="1"/>
          </emma:interpretation>
        </emma:emma>
      </inkml:annotationXML>
      <inkml:traceGroup>
        <inkml:annotationXML>
          <emma:emma xmlns:emma="http://www.w3.org/2003/04/emma" version="1.0">
            <emma:interpretation id="{614FA63E-CDE6-46F5-B4AE-75F9840A72C2}" emma:medium="tactile" emma:mode="ink">
              <msink:context xmlns:msink="http://schemas.microsoft.com/ink/2010/main" type="line" rotatedBoundingBox="730,9996 6540,8908 6731,9929 922,11017">
                <msink:destinationLink direction="with" ref="{F3EE67A1-A50D-4CEB-A86B-9F6574455D6C}"/>
              </msink:context>
            </emma:interpretation>
          </emma:emma>
        </inkml:annotationXML>
        <inkml:traceGroup>
          <inkml:annotationXML>
            <emma:emma xmlns:emma="http://www.w3.org/2003/04/emma" version="1.0">
              <emma:interpretation id="{7F16F57E-0D37-4B9E-9A40-F28F4310DD62}" emma:medium="tactile" emma:mode="ink">
                <msink:context xmlns:msink="http://schemas.microsoft.com/ink/2010/main" type="inkWord" rotatedBoundingBox="730,9996 4821,9230 4943,9881 853,10648"/>
              </emma:interpretation>
              <emma:one-of disjunction-type="recognition" id="oneOf9">
                <emma:interpretation id="interp25" emma:lang="" emma:confidence="1">
                  <emma:literal/>
                </emma:interpretation>
              </emma:one-of>
            </emma:emma>
          </inkml:annotationXML>
          <inkml:trace contextRef="#ctx0" brushRef="#br0" timeOffset="-141414.8256">-10614 2740 1058 0,'4'-18'341'0,"-6"6"65"16,-1 16-292-16,-4 10-46 0,-4 17-29 15,3 8-22-15,4 18-15 16,6-2 6-16,9 10-10 16,11-4 9-16,2-2-10 15,0-14 10-15,-1 1-11 16,-7-11 12-16,-5-7-24 15,-6-5-14-15,-10-1-47 16,-4-7-108-16,-12-2-231 16,-9-2 13-16</inkml:trace>
          <inkml:trace contextRef="#ctx0" brushRef="#br0" timeOffset="-140651.6765">-10330 2740 538 0,'-3'35'336'15,"0"12"-15"-15,-2-3-125 16,5 14-35-16,1-4-77 16,3-4-30-16,4-3-27 0,11-4-23 15,4-19 5-15,9-14-7 16,6-6 10-16,9-20-9 16,3-19 12-16,10-9-13 15,-6-3 8-15,-3 3-11 16,-15 7 12-16,-13 28-3 15,-20 21 15-15,-9 17 6 16,-11 7 15-16,1 12-8 16,0-7 4-16,6-4-13 15,9-16-5-15,7-6-14 16,12-13 8-16,14-7-13 16,7-13 6-16,15-16 389 15,1-12-804-15,13-17 396 16</inkml:trace>
          <inkml:trace contextRef="#ctx0" brushRef="#br0" timeOffset="-140193.1421">-9477 2723 1052 0,'-16'4'350'0,"-7"2"69"0,5 1-286 16,-4 1-37-16,2 5-35 15,4 5-31-15,8-1-16 16,6 6-20-16,12-2 10 0,11 5-11 15,0-5 12-15,5-5-9 16,-1-6 12-16,2-11-10 16,-3-14 13-16,2-19-10 15,2-7 11-15,3-19-6 16,-4-1 12 0,-1-11-8-16,-3 14 10 0,-7 3-10 15,-11 17 5-15,-10 17-13 16,-9 23 6-16,-9 19-13 15,-1 15 10-15,-2 16-13 16,8 8 12-16,8 3-12 16,12-10 13-16,7 1-11 15,11-10 12-15,4-7-12 16,2-6 13-16,10-10-12 16,-4-11 12-16,7-15-9 15,-1-15 11-15,-3-20-10 0,-6-4 11 16,2-11-11-16,-11 5 10 15,-7 3-10-15,-5 21 11 16,-7 5-12-16,-9 19 9 16,-8 12-12-16,5 11 10 15,-4 8-13-15,1 2 12 16,7 8-11-16,7-9 12 16,7 1-11-16,2-5 11 15,14-5-10-15,-4-13 12 0,11-6-38 16,-4-4-29-16,8-7-66 15,-5-3-299-15,8-5-37 16,-4 0-120-16</inkml:trace>
          <inkml:trace contextRef="#ctx0" brushRef="#br0" timeOffset="-139758.1666">-8560 2594 862 0,'27'-36'323'0,"-2"8"36"16,-9 9-214-16,-11 14-53 16,-13 12-31-16,-15 17-14 15,-8 8-6-15,-10 19-18 0,-1 0 6 16,-6 13-6-16,7-8 1 16,4 3-10-16,8-9 5 15,3-3-12-15,9-11 5 16,3-7-11-16,4-13 5 15,4-12-54-15,4-13-18 16,7-12-31-16,3-11-114 16,7-10-165-16,-1-4 44 15,2-4 41-15,-3 5 100 16,-1 1 250-16,-4 11 207 16,0 6 60-16,-2 11 4 0,3 9-72 15,0 9-123-15,6 4-51 16,4 6-50-16,14 4-27 15,2 0 2 1,14 3-10-16,1-4 18 0,1 1-323 16,-16-1-89-16,-2-5-66 15</inkml:trace>
          <inkml:trace contextRef="#ctx0" brushRef="#br0" timeOffset="-138637.0129">-7957 2517 681 0,'-11'-24'351'0,"-4"1"-7"16,4 9-156-16,-4 1-53 0,1 5-57 15,-8 13-28-15,1 9-15 16,-8 14-22-16,2 9-4 16,-6 12-12-16,12-1 13 15,8 4-9-15,13-18 10 16,18-9-2-16,16-21 13 16,18-20-7-16,11-21 10 15,18-17-11-15,-3-9 6 16,2-13-16-16,-20 5 6 0,-8-6-11 15,-25 19 10-15,-11 9-14 16,-14 23 10-16,-10 20-13 16,-7 27 10-16,-4 19-12 15,-7 6 14-15,1 12-11 16,9-3 12-16,15-3-11 16,6-14 12-16,16-6-11 15,8-12 12-15,16-12-10 16,-1-18 12-16,13-14-9 15,-4-4 10-15,-2-13-11 16,-16 4 10-16,-7-7-11 16,-22 14 9-16,-12 2-10 15,-12 20 8-15,-19 16-9 16,-2 24 9-16,-2 22-7 16,6-1 12-16,10 7-10 15,22-4 11-15,16-8-11 0,14-19 10 16,25-7-10-16,8-16 12 15,20-14-12-15,1-10 12 16,3-6-12-16,-19-2 8 16,-6-7-10-16,-25 6 11 15,-20-4-9-15,-12 5 12 16,-17-3-11-16,-9 3 10 16,-12-8-11-16,1 3 11 15,-6-1-14-15,12 2 12 0,11 6-11 16,12 8 9-16,14 9-12 15,14 6 9-15,16 6-10 16,5 6 4-16,6 4-75 16,5-11-252-16,9-8-105 15,-14-11-118-15</inkml:trace>
          <inkml:trace contextRef="#ctx0" brushRef="#br0" timeOffset="-142600.629">-5707 2193 850 0,'-8'-11'321'0,"-4"-2"35"16,7 3-214-16,5 3-66 16,8-4-24-16,12-2-32 15,21-8-8-15,15-5-7 0,25-8 1 16,0-2-1-16,7 4-2 16,-13 9 0-1,-7 15-2-15,-26 19-2 0,-16 32-2 16,-28 20 2-16,-29 42 1 15,-22 9 3 1,-25 19 2-16,3-15 3 0,3-7-1 16,26-40-2-16,22-14-5 15,32-30-22-15,31-25-353 16,11-20 106-16</inkml:trace>
        </inkml:traceGroup>
        <inkml:traceGroup>
          <inkml:annotationXML>
            <emma:emma xmlns:emma="http://www.w3.org/2003/04/emma" version="1.0">
              <emma:interpretation id="{3F1A933C-319A-4E01-AF8C-8AB2B3F3191E}" emma:medium="tactile" emma:mode="ink">
                <msink:context xmlns:msink="http://schemas.microsoft.com/ink/2010/main" type="inkWord" rotatedBoundingBox="5990,9258 6585,9146 6731,9929 6137,10040"/>
              </emma:interpretation>
              <emma:one-of disjunction-type="recognition" id="oneOf10">
                <emma:interpretation id="interp26" emma:lang="" emma:confidence="1">
                  <emma:literal/>
                </emma:interpretation>
              </emma:one-of>
            </emma:emma>
          </inkml:annotationXML>
          <inkml:trace contextRef="#ctx0" brushRef="#br0" timeOffset="-141091.605">-10833 3409 639 0,'-24'10'354'0,"5"-2"-15"0,7-4-149 16,9-1-42-16,11-6-66 15,16-2-21-15,7-3-15 16,28-10-19-16,9-3-2 16,18-4-15-16,-5 6 4 15,0 1-14-15,-21 12 10 0,-5 1-52 16,-24 1-8-16,-10-5-341 16,-8 2 64-16</inkml:trace>
        </inkml:traceGroup>
      </inkml:traceGroup>
    </inkml:traceGroup>
    <inkml:traceGroup>
      <inkml:annotationXML>
        <emma:emma xmlns:emma="http://www.w3.org/2003/04/emma" version="1.0">
          <emma:interpretation id="{EFD1DE9B-B58C-47B1-8A81-77A907A69780}" emma:medium="tactile" emma:mode="ink">
            <msink:context xmlns:msink="http://schemas.microsoft.com/ink/2010/main" type="paragraph" rotatedBoundingBox="1166,10911 7845,9690 8231,11802 1552,13023" alignmentLevel="1"/>
          </emma:interpretation>
        </emma:emma>
      </inkml:annotationXML>
      <inkml:traceGroup>
        <inkml:annotationXML>
          <emma:emma xmlns:emma="http://www.w3.org/2003/04/emma" version="1.0">
            <emma:interpretation id="{B9C29E43-385C-4F0B-9E3D-16B46D05E0B7}" emma:medium="tactile" emma:mode="ink">
              <msink:context xmlns:msink="http://schemas.microsoft.com/ink/2010/main" type="line" rotatedBoundingBox="1166,10911 7845,9690 8231,11802 1552,13023"/>
            </emma:interpretation>
          </emma:emma>
        </inkml:annotationXML>
        <inkml:traceGroup>
          <inkml:annotationXML>
            <emma:emma xmlns:emma="http://www.w3.org/2003/04/emma" version="1.0">
              <emma:interpretation id="{EB84F940-570E-4919-B84F-DAFC0C751A72}" emma:medium="tactile" emma:mode="ink">
                <msink:context xmlns:msink="http://schemas.microsoft.com/ink/2010/main" type="inkWord" rotatedBoundingBox="1168,10923 3334,10527 3492,11390 1326,11786"/>
              </emma:interpretation>
              <emma:one-of disjunction-type="recognition" id="oneOf11">
                <emma:interpretation id="interp27" emma:lang="" emma:confidence="1">
                  <emma:literal/>
                </emma:interpretation>
              </emma:one-of>
            </emma:emma>
          </inkml:annotationXML>
          <inkml:trace contextRef="#ctx0" brushRef="#br0" timeOffset="-137934.1211">-10426 3980 820 0,'-6'-8'363'0,"-5"10"0"15,4 11-207-15,-3 23-71 16,4 9-43-16,1 21-29 0,5 3 3 16,5 13-10-16,3-14 11 15,5 2-15-15,2-15 9 16,-2-6-9 0,-4-25 21-16,4-7 7 0,-6-27 18 15,-1-16-9-15,2-10 7 16,-1-27-20-16,-2-8-9 15,-4-6-16-15,-1 9 8 16,-5 2-10-16,-1 30 8 0,1 15-12 16,2 21 9-16,4 13-12 15,4 10 9-15,5 3-11 16,8 0 12 0,14-5-10-16,7-8 12 0,15-18-10 15,3-10 12-15,1-16-10 16,-9-4 11-16,-6-9-10 15,-13 5 11-15,-13 3-10 16,-13 9 12-16,-8 4-9 16,-12 12 9-16,-6 7-12 15,-3 11 10-15,-4 12-14 16,1 12 8-16,2 11-11 16,7 7 13-16,6 4-10 15,10-7 13-15,11-1-10 0,11-14 10 16,15-11-9-1,7-17 10-15,19-13-37 0,-2-16-35 16,1-16-369-16,1-3 79 16</inkml:trace>
          <inkml:trace contextRef="#ctx0" brushRef="#br0" timeOffset="-137151.1543">-9629 3904 886 0,'-33'18'333'16,"1"14"54"-16,1 4-218 15,4 6-50-15,7-9-29 0,9-7-30 16,11-13-24-16,13-4-23 16,13-12-1-16,8-11-13 15,1-9 13-15,8-13-12 16,-9-3 10-16,-5-3-12 16,-10 8 11-16,1 8-12 15,-12 11 9-15,-3 9-13 16,-5 12 12-16,-5 11-12 15,-3 5 10-15,0 11-10 16,3-1 12-16,2 6-12 16,6-9 12-16,8-5-13 15,4-9 13-15,14-17-9 16,5-14 10-16,16-18-9 16,2-7 11-16,8-16-10 15,-6-1 10-15,1-23-11 0,-15 1 11 16,-4-14-11-16,-13 15 10 15,-7 11-10-15,-13 34 10 16,-14 22-14-16,-9 32 10 16,-17 27-12-16,-5 18 12 15,-2 13-12-15,10-1 16 16,8-4-10-16,21-22 12 16,12-7-13-16,12-14 13 0,17-5-13 15,6-4 10-15,12-11-9 16,-1-12 12-16,4-11-12 15,-15-3 12-15,-3-9-10 16,-20 4 11-16,-6-1-13 16,-16 7 13-16,-5-1-11 15,-8 6 9-15,-5 8-13 16,-4 7 11-16,0 7-9 16,7 7 13-16,3 5-9 15,15-4 11-15,8-1-10 16,12-9 6-16,15-10-11 15,11-8 10-15,12-3-9 16,1-9 10-16,7 1-10 16,-17 2 10-16,-9 6-12 15,-19 5 10-15,-11 7-11 16,-16 11 10-16,-9 5-12 16,0 5 13-16,7 0-7 0,5-4 12 15,13-5-8-15,9-15 16 16,19-11-11-16,2-8 8 15,14-9-10-15,-3 0 8 16,3 3-18-16,-17 6-10 16,-4 11-69-16,-20 10-8 15,-12 13-45-15,-12 10 270 16,-4 12-579-16,-2-2 310 16</inkml:trace>
        </inkml:traceGroup>
        <inkml:traceGroup>
          <inkml:annotationXML>
            <emma:emma xmlns:emma="http://www.w3.org/2003/04/emma" version="1.0">
              <emma:interpretation id="{ED1EC512-AF02-41AB-AF26-066F2E31CD22}" emma:medium="tactile" emma:mode="ink">
                <msink:context xmlns:msink="http://schemas.microsoft.com/ink/2010/main" type="inkWord" rotatedBoundingBox="3845,10497 4341,10407 4460,11059 3964,11149"/>
              </emma:interpretation>
              <emma:one-of disjunction-type="recognition" id="oneOf12">
                <emma:interpretation id="interp28" emma:lang="" emma:confidence="1">
                  <emma:literal/>
                </emma:interpretation>
              </emma:one-of>
            </emma:emma>
          </inkml:annotationXML>
          <inkml:trace contextRef="#ctx0" brushRef="#br0" timeOffset="-136163.0808">-7881 3379 892 0,'13'-36'356'0,"5"10"32"15,13 0-217-15,5 5-73 16,6 6-39-16,-3 9-22 15,1 8-25-15,-11 7-2 0,-3 12-13 16,-14 4 10-16,-4 10-10 16,-13-1 12-16,2 7-12 15,-2-7 12-15,3-5-11 16,2-8 11-16,13-6-12 16,0-10 11-16,12-12-39 15,2-1-4-15,10-8-24 16,-4 1 8-16,4 10-11 15,-8 7 38-15,-3 13 3 16,-9 7 21-16,-11 12-7 16,-11 7 10-16,-13 11-2 15,-3-5 20-15,-8-3 18 16,-2-9 24-16,-6-7 10 16,0-15 10-16,-7-3-12 15,3-2-15-15,-9-3-23 0,6-5-8 16,7 5-17-16,13-4 3 15,11-6-37-15,22 5-5 16,19-1-41-16,11-4-9 16,13-2 44-1,6 4-386-15,9-23 150 0</inkml:trace>
          <inkml:trace contextRef="#ctx0" brushRef="#br0" timeOffset="-136404.0205">-7796 3596 706 0,'16'-24'370'16,"-10"-7"-6"-16,-2 5-131 16,0 15-126-16,-2 17-36 15,1 26-30-15,-1 25-25 16,1 2-7-16,4 12-11 16,-2-11 11-16,1-5-43 15,2-21-7-15,-1-5 138 16,-14-14-479-16,1-9 192 0</inkml:trace>
        </inkml:traceGroup>
        <inkml:traceGroup>
          <inkml:annotationXML>
            <emma:emma xmlns:emma="http://www.w3.org/2003/04/emma" version="1.0">
              <emma:interpretation id="{EB588C3D-4856-4362-AA2C-CA3C22FD3E64}" emma:medium="tactile" emma:mode="ink">
                <msink:context xmlns:msink="http://schemas.microsoft.com/ink/2010/main" type="inkWord" rotatedBoundingBox="4437,12480 4451,12477 4454,12493 4439,12495"/>
              </emma:interpretation>
              <emma:one-of disjunction-type="recognition" id="oneOf13">
                <emma:interpretation id="interp29" emma:lang="" emma:confidence="0">
                  <emma:literal>.</emma:literal>
                </emma:interpretation>
                <emma:interpretation id="interp30" emma:lang="" emma:confidence="0">
                  <emma:literal>'</emma:literal>
                </emma:interpretation>
                <emma:interpretation id="interp31" emma:lang="" emma:confidence="0">
                  <emma:literal>*</emma:literal>
                </emma:interpretation>
                <emma:interpretation id="interp32" emma:lang="" emma:confidence="0">
                  <emma:literal>,</emma:literal>
                </emma:interpretation>
                <emma:interpretation id="interp33" emma:lang="" emma:confidence="0">
                  <emma:literal>l</emma:literal>
                </emma:interpretation>
              </emma:one-of>
            </emma:emma>
          </inkml:annotationXML>
          <inkml:trace contextRef="#ctx1" brushRef="#br0">-7307 5266 0</inkml:trace>
        </inkml:traceGroup>
        <inkml:traceGroup>
          <inkml:annotationXML>
            <emma:emma xmlns:emma="http://www.w3.org/2003/04/emma" version="1.0">
              <emma:interpretation id="{50F5B1F7-3D62-452D-8CB2-2679E4125A60}" emma:medium="tactile" emma:mode="ink">
                <msink:context xmlns:msink="http://schemas.microsoft.com/ink/2010/main" type="inkWord" rotatedBoundingBox="4689,10267 7845,9690 8037,10741 4881,11318"/>
              </emma:interpretation>
              <emma:one-of disjunction-type="recognition" id="oneOf14">
                <emma:interpretation id="interp34" emma:lang="" emma:confidence="1">
                  <emma:literal/>
                </emma:interpretation>
              </emma:one-of>
            </emma:emma>
          </inkml:annotationXML>
          <inkml:trace contextRef="#ctx0" brushRef="#br0" timeOffset="-135765.6232">-6898 3233 1078 0,'-3'-15'352'0,"0"18"48"16,-5 14-299-16,-4 15-40 16,-1 13-33-16,2 15-25 15,1-3 7-15,7 10-11 16,3-11 11-16,8-4-10 15,3-13 0-15,7-8-48 16,10-21-358-16,11-31 97 16</inkml:trace>
          <inkml:trace contextRef="#ctx0" brushRef="#br0" timeOffset="-135361.6972">-6864 3278 708 0,'-19'-42'455'15,"17"6"-92"-15,15-3-129 16,10 4-106-16,21-6-115 16,1 5 64-16,23-4-25 15,2 11-17-15,13 8-23 0,-7 8-2 16,0 9-13-16,-19 16 10 16,-17 4-12-16,-17 3 12 15,-15 7-12-15,-8 2 12 16,-11-2 5-16,-4 1 19 15,-11 6 5-15,-4-2 17 16,-18 4-5-16,0 1-3 0,-6 0-19 16,6-5-3-16,7-7-11 15,17-10-25 1,16-10 354-16,17-6-814 0,12-6 363 16</inkml:trace>
          <inkml:trace contextRef="#ctx0" brushRef="#br0" timeOffset="-135665.8889">-6575 3207 998 0,'3'0'330'0,"-9"22"48"0,-4 16-237 16,0 9-96-16,2 3-17 15,7-5 6-15,5 1-17 16,9-10-5-16,2-1-8 15,-2-2-5-15,-3-1-52 16,-10-12-60-16,-5-17-288 16,-5-15 28-16</inkml:trace>
          <inkml:trace contextRef="#ctx0" brushRef="#br0" timeOffset="-134423.5945">-5965 3234 440 0,'5'-11'453'0,"1"-4"-90"16,-1-3-47-16,-2 4-104 15,2 1-97-15,-5 5-34 16,-5 13-27-16,-4 21-27 15,-8 9-14-15,-5 16-14 16,-3 0 11-16,1 3-11 16,6-13 10-16,10-7-13 15,8-13 10-15,11-12-9 16,12-13 11-16,8-18-10 0,5-5 10 16,4-14-16-1,-4-2 8-15,-2-1-12 0,-10 10 9 16,-4 6-10-16,-7 14 14 15,-5 18-11-15,-3 11 11 16,1 11-12-16,2 5 11 16,5 11-10-16,0-5 14 15,5 4-12-15,1-9 13 16,4 10-10-16,-5-3 10 16,5 7-10-16,-4 6 11 15,-6 8-11-15,-6-10 11 16,-7-1-11-16,-8-14 14 0,-10-7-4 15,-2-9 17-15,-14-4 12 16,0-7 23-16,-6-3 2 16,2-12 6-16,-2-9-14 15,12-5-10-15,9-16-23 16,14-20-5-16,21-16-16 16,20-5 9-16,16-9-12 15,3 10 10-15,8 8-11 16,-6 20 13-16,4 0-12 15,-10 17 12-15,-1-5-10 16,-11 7 10-16,-10 0-9 16,-18 8 11-16,-14-5-3 15,-13 20 13-15,-12-6-10 16,-4 10 10-16,-4 10-12 0,4 2 1 16,6 6-13-16,10 11 9 15,4 6-12-15,14-6 11 16,3 4 1-16,9-11-6 15,12-4-72-15,7-14-15 16,6-2-61-16,9-11-8 16,1-4-329-16,-5-8 123 15</inkml:trace>
          <inkml:trace contextRef="#ctx0" brushRef="#br0" timeOffset="-134059.2382">-5128 3057 664 0,'3'-19'445'15,"-16"6"-51"-15,-8 16-90 16,-7 9-174-16,-2 7-36 15,2 2-34-15,5 0-22 16,9-11-9-16,9 3-21 16,8-2 2-16,15 1-13 15,3-4 12-15,11 5-13 16,1-7 14-16,7-2-12 16,-7-8 10-16,1 6-12 15,-3-2 11-15,-7 5-11 16,-9-2 10-16,-4 8-10 15,-6-4 10-15,-10 3-11 16,-5 4 11-16,-11 6-11 16,-8-3 11-16,-8 9-10 15,-7-1 11-15,-2 1-10 0,9-5 11 16,5-5-10-16,12-11-12 16,14-16-83-16,16-12-342 15,9-11 67-15</inkml:trace>
          <inkml:trace contextRef="#ctx0" brushRef="#br0" timeOffset="-133190.0363">-4909 2749 1001 0,'5'0'343'0,"-7"10"34"16,-6 3-265-16,8 15-50 16,-7 7-35-16,7 19-11 15,8-7 5-15,7 18-13 16,0-7 6-16,9 12-9 15,-11-15 10-15,0 7 5 16,-2-22 16-16,-3-4-6 16,-4-18 11-16,2-9-8 15,2-13 2-15,-3-18-7 16,-2-7 12-16,-6-11-10 16,-7-7 7-16,-7 1-18 15,-6 4 1-15,-1 2-17 16,4 14 4-16,2 9-14 15,13 6 8-15,4 21-11 16,4 4 10-16,12 6-12 0,9 3 14 16,2-6-10-16,11-5 13 15,9-6-11-15,1-9 12 16,-4-5-10-16,-4-3 11 16,-6-6-10-16,-12 3 11 15,-10-7-11-15,-6 3 13 16,-8 5-11-16,-7 5 7 0,-3 4-13 15,-1 17 9-15,-4 9-14 16,3 0 12-16,0 9-9 16,6 0 15-16,7-7-10 15,10-4 12-15,15-12-9 16,13-15 13-16,22-7-11 16,9-7 11-16,7-12-11 15,-9 10 8-15,-7-3-11 16,-25 5 9-16,-7 10-11 15,-21 5 7-15,-5 12-12 16,-10 9 9-16,0 6-9 16,-4 5 11-16,2 0-7 15,6-10 13-15,11-5-9 16,4-4 11-16,11-12-7 16,6-5 8-16,18-3-10 15,-2-3 11-15,11-10-14 0,-7 3 9 16,2 1-12-16,-17 2 11 15,-7 9-15-15,-14 12 10 16,-5 14-13-16,-10 3 12 16,0 3-11-16,4-2 15 15,4-2-9-15,7-9 14 16,4-3-9-16,6-7 12 0,4-1-6 16,-1-5-78-1,-13-31-412-15,-10-2 111 0</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1:19.9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0ADD8B-62D9-4FE5-BBCC-E71A1F745708}" emma:medium="tactile" emma:mode="ink">
          <msink:context xmlns:msink="http://schemas.microsoft.com/ink/2010/main" type="inkDrawing" rotatedBoundingBox="9519,5748 24418,4771 24554,6858 9656,7834" hotPoints="24346,6226 15914,7456 7414,6850 15846,5620" semanticType="enclosure" shapeName="Ellipse">
            <msink:sourceLink direction="with" ref="{92C201CB-B045-4010-B056-7846065DD031}"/>
            <msink:sourceLink direction="with" ref="{6182C059-A322-4C6A-8077-33146D8D9CE8}"/>
            <msink:sourceLink direction="with" ref="{A76998FB-E263-4336-ABB6-EF3A56B5869D}"/>
            <msink:sourceLink direction="with" ref="{93BD46F6-90BB-48C0-A336-9602B148E2D4}"/>
            <msink:sourceLink direction="with" ref="{90A304F3-072A-412B-BBD9-3CF08A250132}"/>
          </msink:context>
        </emma:interpretation>
      </emma:emma>
    </inkml:annotationXML>
    <inkml:trace contextRef="#ctx0" brushRef="#br0">14016 262 423 0,'3'-19'309'15,"-6"-3"-37"-15,-2 8-115 16,-2 7 0-16,1-1-94 16,-9 0-25-16,2 3-18 15,-6-1-5-15,-2-4-1 0,-7 4 8 16,2 4-3-16,-8-3 0 15,5 4-3-15,-7-6-4 16,-3 10-11 0,-9-1 1-16,2 3-3 0,-11-5 1 15,1 8-1-15,-16-10 2 16,6 4-2-16,-23-1 4 16,-2 4-2-16,-15 3 3 15,15-3-1-15,-4 2 2 16,12-1-1-16,-5-6 1 15,12-1-3-15,-15 4-1 16,7-1-1-16,-10-11-1 16,8 18-2-16,-11 5 0 15,9-15 1-15,-24-4 2 0,5 13 3 16,-16-10-1-16,8-9 1 16,-17 14-1-16,17-1-2 15,-16 4 1-15,8-1 1 16,-14 5-1-16,11-1 1 15,-19 6-2-15,9-12 1 16,-20 10-2-16,2 2-1 16,-29 1-1-16,14 8 1 15,-17 2 0-15,19-9 2 0,-25-8 0 16,27 1 3-16,-17-2 0 16,15-9-2-16,-26 7 1 15,23 1-2-15,-20-1 2 16,10-1-1-16,-29 6-1 15,26-3-1-15,-27-1 1 16,21-6 0-16,-17-2 1 16,35-7 0-16,-23-8 1 15,22 7-1-15,-18 3-1 16,26-4 1-16,-39-4 0 16,25 15-1-16,-17 1 1 15,15-12 0-15,-26 8-1 16,28 7 0-16,-12-8 1 15,13-12-1-15,-16 14 0 16,26 1 1-16,-11-13-1 16,16 2 0-16,-17 2 1 0,25-2-1 15,-13-5 0-15,15 6-1 16,-25-1 1-16,18 8 1 16,-18-7-1-16,10-2 0 15,-18 3 1-15,26 9-1 16,-11-4 0-16,19 8-1 15,-16 12 1-15,24 5-1 16,-11-2 1-16,21 9-1 0,-8 0 1 16,28-2 0-16,-8 6 0 15,24-3 0-15,-5 10 0 16,21-3 0-16,5 1 0 16,16 0-1-16,0 9 1 15,6-6 0-15,-6 19 0 16,7-2 1-16,-9 3-1 15,7-5 0-15,-2 11 1 16,7-12-2-16,-9 7 1 16,14-4 0-16,-7 6-1 15,11-12 0-15,9 4-4 16,17-10 0-16,12 4 0 16,16-7 2-16,16 2 0 15,7-7 5-15,8 2-1 16,0-6 1-16,9 1 0 15,-6-5 0-15,12 10 0 0,-6 0 0 16,9 3-1-16,-5-3-1 16,7 0-1-16,-2-12 0 15,18 2-1-15,-6-11 2 16,17 0 1-16,-2-3 1 16,15-4-1-16,-16-3 0 15,23 0 1-15,-8-3-2 16,17-2 1-16,-10-1 1 0,18 3 0 15,-19 0-1 1,19 6 2-16,-16 2-2 0,19 7 0 16,-6-7 0-16,21 1-1 15,-15-3-1-15,24 1 1 16,-18-6 1-16,21 6-2 16,-14-7 3-16,23 3-2 15,-14-3 1-15,20 3-1 16,-14-2 2-16,23 1-1 15,-15-6 1-15,26 1-1 16,-15-5-1-16,35-9 1 16,-15 3-1-16,32-9-2 15,-18-7 1-15,33-7-1 16,-24 1-1-16,30-8 0 16,-33 8 1-16,22 4 1 0,-36 7 1 15,22 7 0 1,-29 7 0-16,31-1 1 0,-31 4 0 15,34-3-1-15,-25-4 1 16,26-1-1-16,-17-4 0 16,40-6 0-16,-23-2 0 15,44-6-3-15,-23 3-8 16,31-5-6-16,-33 2-1 16,30-2 1-16,-40 5 2 0,25-6 7 15,-45 6 7-15,25-5 1 16,-32 3-2-16,23-4 2 15,-29 3 0-15,37-7 1 16,-34-1-2-16,30-9 0 16,-30 3 1-16,20-8 0 15,-35 3 0-15,16-4 6 16,-38 10 2-16,9 1 1 16,-30 13 0-16,-4 1 0 15,-28 7-4-15,1-2 0 16,-21 2-3-16,-1-14 1 15,-17 7-2-15,-10-14-2 16,-23 2 13-16,-9-10 16 16,-23 7 7-16,-18-18 4 15,-12 7 5-15,-30-19-17 16,-20-4-14-16,-40-8-6 0,-23 11-4 16,-34-13 2-16,-9 16 1 15,-37 12-4-15,20 14 0 16,-9 10-3-16,25 21-16 15,17 19-343-15</inkml:trace>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06:30.8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7ACB75-CA6C-4873-98EF-67A141525373}" emma:medium="tactile" emma:mode="ink">
          <msink:context xmlns:msink="http://schemas.microsoft.com/ink/2010/main" type="inkDrawing" rotatedBoundingBox="23931,6879 26731,505 31841,2750 29042,9124" hotPoints="30662,5107 27490,8279 24319,5107 27490,1936" semanticType="enclosure" shapeName="Circle">
            <msink:sourceLink direction="with" ref="{14E12C00-6C34-4A04-899B-AEF5590795C0}"/>
          </msink:context>
        </emma:interpretation>
      </emma:emma>
    </inkml:annotationXML>
    <inkml:trace contextRef="#ctx0" brushRef="#br0">4431-4 969 0,'-141'-2'204'0,"-20"10"91"16,64 5-279 0,-1 0-8-16,-113 17-11 15,23-4 10-15,-21 8-1 16,10 0 16-16,33-2-4 16,22 5 13-16,-25 17-12 15,28 1 1-15,-10 28-16 16,21-5 3-16,-6 13-11 15,24-7 9-15,-16 39-9 0,6-6 10 16,-17 42-10-16,11-8 8 16,-17 22-7-16,19-30 7 15,3 19-8-15,20-24 9 16,-12 39-8-16,23-13 7 16,-12 55-7-16,5-5 8 15,-11 27-10-15,14-14 10 16,-6 35-10-16,22-43 8 0,6 8-7 15,30-25 8 1,13 21-8-16,17-30 4 0,14 19 1 16,19-25-2-16,17 14 1 15,9-39-1-15,33 10 4 16,10-36-8-16,30 10 9 16,7-26-8-16,36 5 10 15,-6-21-9-15,32 8 11 16,-14-21-10-16,35 3 10 15,-18-17-11-15,27 3 7 16,-13-14-9-16,36-2 8 16,-25-16-10-16,31-1 11 15,-29-13-8-15,23-17 8 16,-37-16-10-16,24-17 9 16,-34-29-11-16,28-36 10 15,-25-15-8-15,30-45 10 0,-30-18-7 16,29-46 12-16,-28-2-9 15,15-62 11-15,-43 9-10 16,12-37 8-16,-41 22-11 16,-17-34 9-16,-43 48-11 15,-6-26 10-15,-35 45-8 16,-13-64 16-16,-6 43-6 16,-11-30 18-16,-14 40-8 0,-11-57 17 15,-11 89-10 1,-32-100 10-16,-23 47-17 0,-63-36 2 15,-17 49-11-15,-85-12 4 16,-10 113-12-16,-69 11 12 16,17 58-6-16,-75 49-27 15,34 50 143-15,-87 55-502 16</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1:21.8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CFA65C-E3EC-4A92-AA93-08B12AB60305}" emma:medium="tactile" emma:mode="ink">
          <msink:context xmlns:msink="http://schemas.microsoft.com/ink/2010/main" type="writingRegion" rotatedBoundingBox="23042,2071 31261,1092 31520,3263 23300,4242">
            <msink:destinationLink direction="with" ref="{719B3586-8289-48AE-9A59-F8914EBD5CF2}"/>
          </msink:context>
        </emma:interpretation>
      </emma:emma>
    </inkml:annotationXML>
    <inkml:traceGroup>
      <inkml:annotationXML>
        <emma:emma xmlns:emma="http://www.w3.org/2003/04/emma" version="1.0">
          <emma:interpretation id="{92F2EDAA-71BB-43C0-8044-970A11D010F7}" emma:medium="tactile" emma:mode="ink">
            <msink:context xmlns:msink="http://schemas.microsoft.com/ink/2010/main" type="paragraph" rotatedBoundingBox="23042,2071 31261,1092 31520,3263 23300,4242" alignmentLevel="1"/>
          </emma:interpretation>
        </emma:emma>
      </inkml:annotationXML>
      <inkml:traceGroup>
        <inkml:annotationXML>
          <emma:emma xmlns:emma="http://www.w3.org/2003/04/emma" version="1.0">
            <emma:interpretation id="{7C5A5D93-5501-451D-8253-B233DD618DA7}" emma:medium="tactile" emma:mode="ink">
              <msink:context xmlns:msink="http://schemas.microsoft.com/ink/2010/main" type="line" rotatedBoundingBox="23042,2071 31261,1092 31378,2071 23158,3051"/>
            </emma:interpretation>
          </emma:emma>
        </inkml:annotationXML>
        <inkml:traceGroup>
          <inkml:annotationXML>
            <emma:emma xmlns:emma="http://www.w3.org/2003/04/emma" version="1.0">
              <emma:interpretation id="{6D947DE3-66FD-499C-8A80-E86CFA3BE566}" emma:medium="tactile" emma:mode="ink">
                <msink:context xmlns:msink="http://schemas.microsoft.com/ink/2010/main" type="inkWord" rotatedBoundingBox="23042,2071 26222,1693 26338,2672 23158,3051"/>
              </emma:interpretation>
              <emma:one-of disjunction-type="recognition" id="oneOf0">
                <emma:interpretation id="interp0" emma:lang="" emma:confidence="0">
                  <emma:literal>Volumenwut</emma:literal>
                </emma:interpretation>
                <emma:interpretation id="interp1" emma:lang="" emma:confidence="0">
                  <emma:literal>Volumenwert</emma:literal>
                </emma:interpretation>
                <emma:interpretation id="interp2" emma:lang="" emma:confidence="0">
                  <emma:literal>Volunmut</emma:literal>
                </emma:interpretation>
                <emma:interpretation id="interp3" emma:lang="" emma:confidence="0">
                  <emma:literal>Volunwert</emma:literal>
                </emma:interpretation>
                <emma:interpretation id="interp4" emma:lang="" emma:confidence="0">
                  <emma:literal>Volumenwurt</emma:literal>
                </emma:interpretation>
              </emma:one-of>
            </emma:emma>
          </inkml:annotationXML>
          <inkml:trace contextRef="#ctx0" brushRef="#br0">40 228 1037 0,'-6'-26'319'0,"-4"10"91"15,3 6-297-15,4 3-8 16,-2 11-48-16,2 20-7 16,0 16-44-16,3 35 2 15,-2 15-16-15,4 30 12 16,4-10-9-16,7-12 13 15,-8-30-12-15,11-13 8 16,2-39-9-16,15-16 39 16,4-19 1-16,31-52 20 15,8-21-6-15,12-38 10 16,-10-2-37-16,-2-10 0 16,-29 35-19-16,-14 16 11 15,-22 38-13-15,-9 19-11 16,-17 31-72-16,-9 34 229 15,-7 14-631-15,-3 20 225 0</inkml:trace>
          <inkml:trace contextRef="#ctx0" brushRef="#br0" timeOffset="1261.5092">876 401 1115 0,'-4'-17'273'15,"-10"13"104"-15,-6 13-333 16,-9 22-4-16,-2 13-21 0,0 20 6 16,5 12-19-16,5 0 13 15,20-19-13-15,4-6 9 16,8-22-12-16,15-14 25 16,7-22-3-16,7-18 30 15,7-25-6-15,7-25 23 16,-7-7-15 15,-7-9 16-31,-15 17-27 16,-14 8 11-16,-13 29-25 0,-12 12-4 0,-4 17-28 15,-6 20 8-15,3 13-15 0,4 6 10 16,6-2-9-16,9 2 11 16,11-12-11-16,10-3 8 15,4-12-10-15,8-11 13 0,3-6-8 16,9-11 11-16,1-7-8 15,5-1 9-15,-5 6-11 16,-7 4 9-16,-10 12-11 16,-7 8 7-16,-9 6-10 15,-6 0 10-15,-3 8-9 16,1-4 10-16,2-7-8 16,5-9 14-16,6-5-12 0,10-19 11 15,1-12-12-15,7-23 12 16,1 0-13-16,2-13 9 15,-8 10-10-15,-1-3 12 16,-7 25-11-16,-8 6 11 16,-8 16-9-16,-7 11 6 15,-8 15-15-15,-9 13 7 16,-7 13-9-16,-7 21 12 16,-1 10-10-16,-3 22 17 15,6-2-9-15,5 20 12 16,5-13-16-16,6 5 13 15,9-13-13-15,6-2 10 16,5-20-12-16,9-11 12 16,4-14-11-16,16-19 13 15,2-16-10-15,11-23 13 16,-2-9-9-16,4-18 13 0,-10-5-12 16,-3-4 10-16,-10 7-11 15,-7 8 9-15,-9 21-11 16,-5 12 6-16,-8 16-13 15,-6 30 11-15,-4 10-10 16,-1 14 10-16,1 2-7 16,6 13 11-16,7-15-9 15,7-8 6-15,11-12-9 16,14-8 8-16,9-15-7 0,15-20 11 16,3-15-7-1,7-21 11-15,-9-5-9 0,-3-17 10 16,-22 6-11-16,-6 9 12 15,-15 16-14-15,-11 14 5 16,-8 25-16-16,-5 19 8 16,-1 11-10-16,-4 10 15 15,5-3-6-15,5-5 14 16,6-8-11-16,10-13 8 16,10-15-13-16,18-11 14 15,6-8-8-15,16-16 12 16,4 2-9-16,5-4 9 15,-14 5-15-15,-4 11 9 16,-15 9-12-16,-3 12 4 0,-17 13-15 16,-1 14 15-16,-8 2-9 15,0 7 11 1,-4-8-3-16,8-5 12 0,7-16-11 16,13-17 13-16,7-5-9 15,14-21 11-15,7-2-8 16,11-7 8-16,-5 5-11 15,0 3 8-15,-14 22-13 16,-13 5 5-16,-18 19-12 16,-10 12 6-16,-10 10-8 0,-1 5 14 15,-2-3-6-15,3 4 15 16,1-7-8-16,2-10 6 16,4-10-10-16,10-5 11 15,1-9-8-15,10-6-52 16,5 1-61-16,-2 9-362 15,-8 9 38-15</inkml:trace>
        </inkml:traceGroup>
        <inkml:traceGroup>
          <inkml:annotationXML>
            <emma:emma xmlns:emma="http://www.w3.org/2003/04/emma" version="1.0">
              <emma:interpretation id="{42E7CCF2-B6F8-4CC9-96FB-85C03642A210}" emma:medium="tactile" emma:mode="ink">
                <msink:context xmlns:msink="http://schemas.microsoft.com/ink/2010/main" type="inkWord" rotatedBoundingBox="26449,1795 31277,1220 31366,1966 26538,2542"/>
              </emma:interpretation>
              <emma:one-of disjunction-type="recognition" id="oneOf1">
                <emma:interpretation id="interp5" emma:lang="" emma:confidence="0">
                  <emma:literal>des</emma:literal>
                </emma:interpretation>
                <emma:interpretation id="interp6" emma:lang="" emma:confidence="0">
                  <emma:literal>das</emma:literal>
                </emma:interpretation>
                <emma:interpretation id="interp7" emma:lang="" emma:confidence="0">
                  <emma:literal>dies</emma:literal>
                </emma:interpretation>
                <emma:interpretation id="interp8" emma:lang="" emma:confidence="0">
                  <emma:literal>de</emma:literal>
                </emma:interpretation>
                <emma:interpretation id="interp9" emma:lang="" emma:confidence="0">
                  <emma:literal>del</emma:literal>
                </emma:interpretation>
              </emma:one-of>
            </emma:emma>
          </inkml:annotationXML>
          <inkml:trace contextRef="#ctx0" brushRef="#br0" timeOffset="3376.5867">6841-404 1020 0,'-5'-11'371'0,"-8"4"39"15,0 9-278-15,-11 9-18 16,6 7-48-16,4 11 9 16,1 0-17-16,8 5 3 15,8-5-36-15,7 0 4 16,3-11-31-16,4-10 20 15,11-13-8-15,17-16 13 16,2-16-12-16,9-15 13 16,-1-3-21-16,-8-8 10 15,-18 2-12-15,-10 3 10 16,-10 16-14-16,-9 8 10 16,-9 21-14-16,-8 21 4 15,-3 16-10-15,-6 9 12 16,4 7-10-16,-3 7 14 0,12-5-5 15,10 3 10-15,9 0-12 16,14-1 11-16,9-7-12 16,17-1 11-16,1-12-9 15,8-10 13-15,-3-15-10 16,3-12 14-16,-11-10-11 16,1-14 11-16,-6 0-13 0,-5-4 11 15,-13 3-14-15,-3-3 12 16,-15 11-13-16,-8 5 13 15,-1 8-15-15,-1 7 11 16,-7 10-15-16,2 11 8 16,-2 2-13-16,4 11 12 15,0 5-10-15,14 7 14 16,0 3-9-16,14 3 12 16,-6-8-10-16,9-2 11 15,-2-8-9-15,9-6-41 16,6-11-61-16,11-7-389 15,-1-7 62-15</inkml:trace>
          <inkml:trace contextRef="#ctx0" brushRef="#br0" timeOffset="3729.6882">7983-554 1172 0,'-2'-14'368'15,"-11"7"65"-15,-8 7-292 0,-1 5-98 16,-8 3 3-16,3 2-28 15,2 3 2-15,6 3-16 16,4-3 7-16,14 5-16 16,7 6 10-16,11-2-10 15,15-2 7-15,8-1-11 16,14-3-2-16,1-4-9 16,5-6 10-16,-13-6-8 0,0 3 13 15,-14-3 0 1,-14 5 8-16,-11 5-8 15,-8 11 18-15,-13 3-1 0,-13 5 45 16,2 0 6-16,-12 5 17 16,-3-8-19-16,-4 0 3 15,7-8-33-15,-11-5-135 16,3-9-408-16,4-5 102 16</inkml:trace>
          <inkml:trace contextRef="#ctx0" brushRef="#br0" timeOffset="1770.1364">3471 61 899 0,'-8'-8'350'15,"9"3"12"-15,-1 5-195 0,5 15-136 16,5-4-3 0,0-3-25-16,-4 2 10 15,0-2-13-15,-4-10 25 0,-2 4 1 16,-11-2 13-16,-4-3-10 16,-4 4 3-16,-1 4-25 15,-2 11 0-15,7 5-13 16,10 12 9-16,5-6-7 0,8 9 8 15,8-10-14 1,14-5 10-16,10-17-7 16,25-5 12-16,5-10-7 0,17-12 12 15,-6-1-10-15,1-9 9 16,-18 7-10-16,-17-3 9 16,-16 8-10-16,-16 15 1 15,-20 19-9-15,-18 8 11 16,-4 13-8-16,-7 5 14 15,4-7 2-15,6-6 12 16,14-7-11-16,9-8 8 16,12-7-12-16,15-14 15 15,10-5-14-15,11-17 10 16,5-7-15-16,8-1-52 16,-10 1-43-16,2 0-26 15,-13 23-85-15,-5 15-151 0,-20 12 42 16,-4 13 36-16,-8 10 29 15,-4-5 19-15,2-3 186 16</inkml:trace>
          <inkml:trace contextRef="#ctx0" brushRef="#br0" timeOffset="2447.4531">4715-265 1059 0,'-33'37'274'0,"-9"16"107"16,11 2-315-16,9 10 6 16,12-9-31-16,16-4-2 15,14-13-33-15,14-8 5 16,5-20-12-16,13-9 16 16,0-11-10-16,11-12 12 15,-10-6-11-15,1-10 12 16,-15-4-15-16,-8-5 9 15,-17 4-10-15,-6 6 16 16,-8 13-1-16,-11 12 16 16,-5 16-9-16,-9 13 9 15,-2 8-18-15,1 12 2 16,6 3-18-16,11 4 9 16,10-6-10-16,16-2 7 15,9-14-11-15,16-2 11 0,-2-18-9 16,14-15 14-16,-9-7-7 15,5-12 13-15,-11-11-11 16,-3-6 12-16,-18 6-13 16,-10-5 9-16,-14 13-10 15,-9 5 9-15,-5 15-14 0,1 7 9 16,0 14-16-16,6 7 8 16,8 4-11-16,5 6 10 15,8-3-9-15,10 0 13 16,6-6-7-16,5-6 11 15,0-9-8-15,7-8 13 16,-7-3-11-16,4-5 11 16,-11-5-11-16,1 8 8 15,-8 5-14-15,1 5 8 16,-8 6-12-16,0 11 7 16,3 2-10-16,-4 10 12 15,-2 0-7-15,5-2 12 16,3-1-8-16,4-12 11 15,8-11-10-15,10-14 10 16,8-6-10-16,5-12-6 16,-2-2-25-16,7-6-30 15,-4-4-29-15,1-8-23 0,-4 1-4 16,1-9-189-16,-10 5-73 16,-6-6-25-16</inkml:trace>
          <inkml:trace contextRef="#ctx0" brushRef="#br0" timeOffset="2783.7076">6101-659 609 0,'-8'-10'393'0,"2"15"-51"16,-7 9-63-16,-2 9-192 0,6 9-11 16,0 1-37-16,6 13 1 15,11 0-26 1,12 12 5-16,1-3-16 0,5 14 11 16,-2-7-14-16,5 4 10 15,-6-10-13-15,-2 1 12 16,-3-21-10-16,-7-12 13 15,-14-19-9-15,-15-20 13 16,-9-12-12-16,-12-7 9 16,-10-7-11-16,-16-2 5 15,8 2-11 1,-9 1 9-16,11 6-9 16,6 3 31-16,22 10 5 0,9 5 19 15,21 5-10-15,13-1 11 16,18 8-32-16,26 2-3 0,5 4-20 15,24 1 21 1,4 3-50-16,14-2-9 0,-15-3-407 16,1-2 91-16</inkml:trace>
        </inkml:traceGroup>
      </inkml:traceGroup>
      <inkml:traceGroup>
        <inkml:annotationXML>
          <emma:emma xmlns:emma="http://www.w3.org/2003/04/emma" version="1.0">
            <emma:interpretation id="{1DE13211-6B5E-402F-9802-3ADFFF5A23D5}" emma:medium="tactile" emma:mode="ink">
              <msink:context xmlns:msink="http://schemas.microsoft.com/ink/2010/main" type="line" rotatedBoundingBox="25662,3179 31005,2206 31147,2986 25804,3958"/>
            </emma:interpretation>
          </emma:emma>
        </inkml:annotationXML>
        <inkml:traceGroup>
          <inkml:annotationXML>
            <emma:emma xmlns:emma="http://www.w3.org/2003/04/emma" version="1.0">
              <emma:interpretation id="{3D1DB5FB-C401-4913-B885-D9BFC49614BC}" emma:medium="tactile" emma:mode="ink">
                <msink:context xmlns:msink="http://schemas.microsoft.com/ink/2010/main" type="inkWord" rotatedBoundingBox="25662,3179 28451,2671 28592,3445 25802,3952"/>
              </emma:interpretation>
              <emma:one-of disjunction-type="recognition" id="oneOf2">
                <emma:interpretation id="interp10" emma:lang="" emma:confidence="0">
                  <emma:literal>realen</emma:literal>
                </emma:interpretation>
                <emma:interpretation id="interp11" emma:lang="" emma:confidence="0">
                  <emma:literal>renalen</emma:literal>
                </emma:interpretation>
                <emma:interpretation id="interp12" emma:lang="" emma:confidence="0">
                  <emma:literal>rektalen</emma:literal>
                </emma:interpretation>
                <emma:interpretation id="interp13" emma:lang="" emma:confidence="0">
                  <emma:literal>renaler</emma:literal>
                </emma:interpretation>
                <emma:interpretation id="interp14" emma:lang="" emma:confidence="0">
                  <emma:literal>rektaler</emma:literal>
                </emma:interpretation>
              </emma:one-of>
            </emma:emma>
          </inkml:annotationXML>
          <inkml:trace contextRef="#ctx0" brushRef="#br0" timeOffset="5183.9499">2645 1597 650 0,'16'-26'463'16,"-8"12"-74"-16,7-2-23 0,3 4-276 16,1 12-6-16,-2 25-37 15,-3-3-4-15,-1 12-40 16,-3 12 7-16,-5-9-11 0,-2-1 13 16,2-2-11-16,-7-12 10 15,1-12-10 1,-1-8 36-16,0-10-8 0,1-20 16 15,6-4-12-15,-2-12 11 16,2-6-36-16,-2-23 6 16,-5 11-15-16,-1 12 9 15,0 9-14-15,-2 14 4 16,5 40-11 0,10 19 10-16,-1 7-9 15,11 2 12-15,6 1-6 16,10-11 10-16,4-19-10 15,10-10 14-15,-3-2-12 0,4-16 14 16,-11-10-9-16,-4-24 11 16,-12-6-11-16,-4-4 10 15,-11 12-11-15,-9 11 7 16,-8 17-11-16,-6 15 7 16,-6 17-12-16,-7 23 10 15,-3 14-8-15,1 19 9 16,5-3-6-16,3-2 10 0,10-17-13 15,12-14 11-15,10-14-12 16,15-10 11-16,12-5-9 16,20-14 15-16,5-5-8 15,12-27 13-15,-7-18-8 0,8-61 22 16,-11-1-4-16,-3-17 19 16,-18 25-10-1,-5 23 9-15,-22 56-24 0,-12 13-3 16,-13 23-19-16,-6 7 9 15,-9 7-13-15,-5 12 12 16,2 4-7 0,4 0 10-16,7-7-11 0,5 40 12 15,10-7-14-15,-1-1 13 16,4-5-14-16,-1 7 12 16,1-48-10-16,0-9 12 15,2-1-11-15,-3 1 16 16,-1-57-13-16,-1 49 12 15,2 6-12-15,-2 1 10 16,0-7-13-16,1 56 8 16,3-36-8-16,-3-7-31 15,3-5-63-15,4 6-81 0,-4-4-347 16,9-14 31-16</inkml:trace>
          <inkml:trace contextRef="#ctx0" brushRef="#br0" timeOffset="5870.6337">3827 1057 731 0,'-9'-6'457'0,"-11"1"-50"0,-6-2-80 16,4 6-254-16,-6 2-8 16,4 9-42-16,-4-2-11 15,4 52-19-15,-5 26 8 16,4 8-9-16,1 10 13 15,6 6-7-15,7-50 12 16,8-26-8-16,7-8 15 16,14-14-8-16,11-6 47 15,6-9-3-15,10-8 19 16,2-35-15 0,5-27 12-16,-10-42-44 0,-3-5 1 15,-15 5-17-15,-3 22 10 16,-13 32-17-16,-6 45 0 15,-5 14-12-15,-8 13 8 16,-4 6-11-16,-1 44 12 0,1 4-5 16,5 23 12-16,12-2-11 15,8-2 11-15,9-47-11 16,15-21 13-16,5-33-11 16,11-26 15-16,-3 1-10 15,17-55 12-15,-7 8-13 16,4-10 10-16,-9 14-12 0,-2-18 13 15,-20 49-11-15,-13 1 10 16,-13 14-14-16,-14 14 6 16,-8 30-15-16,-11 18 9 15,-2 8-11-15,-8 14 13 16,5-1-7-16,8 0 13 16,8-9-10-16,9 9 9 15,12-13-10-15,10 36 12 16,3-9-12-16,10-1 12 15,0-4-1-15,5 4-73 16,-2-46-63-16,5-7-369 16,-8-9 22-16</inkml:trace>
          <inkml:trace contextRef="#ctx0" brushRef="#br0" timeOffset="6473.0248">4684 1009 1084 0,'-15'3'339'0,"1"3"76"16,6 1-316-16,8-2-14 15,4-2-50-15,9-1-3 16,5-6-22-16,13 3 34 16,-7-7 1-16,14-7 17 15,-6 0-14-15,4-7 7 16,-13-1-38-16,-1 3 1 0,-15 3-19 16,-6 10 4-16,-15 12-13 15,-11 11 11-15,4 9-11 16,-6 5 12-16,-1-2-5 15,12-5 11-15,13-12-11 16,1 56 8 0,12-66-10-16,19-1 15 0,7 2-10 15,19-5 13-15,2-67-8 16,14 54 9-16,-6-7-15 0,-5 2 9 16,-18 1-13-16,-3 11 7 15,-18 4-13 1,-6 8 7-16,-7 5-10 0,-2 7 11 15,-4-1-8-15,1 6 14 16,0-6-8-16,4-2 12 16,3-4-10-16,3-3 11 15,1-7-5-15,6 0-78 16,-1 1 374-16,7-9-774 16,3-6 298-16</inkml:trace>
        </inkml:traceGroup>
        <inkml:traceGroup>
          <inkml:annotationXML>
            <emma:emma xmlns:emma="http://www.w3.org/2003/04/emma" version="1.0">
              <emma:interpretation id="{BF630593-DD3A-4E72-89DD-17A86CA77DD7}" emma:medium="tactile" emma:mode="ink">
                <msink:context xmlns:msink="http://schemas.microsoft.com/ink/2010/main" type="inkWord" rotatedBoundingBox="28921,2727 31030,2344 31147,2986 29038,3370"/>
              </emma:interpretation>
              <emma:one-of disjunction-type="recognition" id="oneOf3">
                <emma:interpretation id="interp15" emma:lang="" emma:confidence="0">
                  <emma:literal>BID</emma:literal>
                </emma:interpretation>
                <emma:interpretation id="interp16" emma:lang="" emma:confidence="0">
                  <emma:literal>B (D</emma:literal>
                </emma:interpretation>
                <emma:interpretation id="interp17" emma:lang="" emma:confidence="0">
                  <emma:literal>BIP</emma:literal>
                </emma:interpretation>
                <emma:interpretation id="interp18" emma:lang="" emma:confidence="0">
                  <emma:literal>BRD</emma:literal>
                </emma:interpretation>
                <emma:interpretation id="interp19" emma:lang="" emma:confidence="0">
                  <emma:literal>B (P</emma:literal>
                </emma:interpretation>
              </emma:one-of>
            </emma:emma>
          </inkml:annotationXML>
          <inkml:trace contextRef="#ctx0" brushRef="#br0" timeOffset="7132.7087">5840 783 1128 0,'-6'-26'339'0,"16"-6"93"16,11-2-327-16,21 0 3 16,15-2-46-16,19 5 1 15,5 8-37-15,13 14 1 16,-13 4-22-16,-5 10 7 0,-24 4-18 15,-16 9 12-15,-25 3-10 16,-22 10 22 0,-12 5-8-16,-14 6 13 0,-2-5-9 15,0-1 9-15,12-10-21 16,5-7 8-16,14-12-13 16,8 4 11-16,7-9-12 15,12 1 10-15,7-1-12 16,13 1-5-16,5 2-22 15,13 1-10-15,-9 2-16 0,4 4-1 16,-11 4 5-16,-14 0 18 16,-17 9 9-16,-13-3 22 15,-15-2 14 1,-16 4 43-16,-3-8 9 0,-15-6 35 16,5-4-10-16,-5 48-1 15,8-7-43-15,2-47-4 16,14-5-36-16,9 4-73 15,9-48-76-15,25-6-357 16,7 45 17-16</inkml:trace>
          <inkml:trace contextRef="#ctx0" brushRef="#br0" timeOffset="6714.8277">6186 634 1134 0,'-2'6'252'16,"1"19"113"-16,-3 22-338 15,-7-2 9-15,6 4-15 16,0 3 10-16,5-7-18 16,8-14 7-16,7 3-21 0,0-5 7 15,7-8-31 1,3-6-352-16,1-5 106 0</inkml:trace>
          <inkml:trace contextRef="#ctx0" brushRef="#br0" timeOffset="7455.544">7031 605 1172 0,'3'-2'411'16,"-3"9"36"-16,-1 12-331 16,-4 23-33-16,-3 8-55 15,-2 1 5-15,3-9-8 16,7 8 11-16,10-14-23 0,8-2 1 15,3 0-5 1,5-2-78-16,-3-19-52 0,1-11-353 16,-6-13 17-16</inkml:trace>
          <inkml:trace contextRef="#ctx0" brushRef="#br0" timeOffset="8029.5725">7107 541 1191 0,'2'-34'373'0,"14"-6"89"16,18 3-336-16,26-4-4 15,13 5-52-15,18-1-1 16,0 9-37-16,11 12-2 16,-18 13-27-16,-1 9 8 15,-15 12-16-15,-6 13 8 16,-20 2-12 0,-11 7 8-16,-23 1-9 0,-18 11 16 15,-21-4 2-15,-21 11 36 16,-11-6 1-16,-12 1 18 15,12-15-13-15,-3-2-1 16,19-14-35-16,9-15 6 16,14-2-20-16,-5-11-85 0,13-13-99 15,-2-19-366-15,5 0-5 16</inkml:trace>
          <inkml:trace contextRef="#ctx0" brushRef="#br0" timeOffset="7704.4443">7368 462 1214 0,'-5'16'261'0,"1"13"125"15,5 7-363-15,1 16-3 16,3 1-12-16,11 12 12 16,3-14-20-16,2-3 10 0,0-10-7 15,4-3-35-15,-14-20-47 16,4 3-307-16,-9-12 43 15</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0-12T08:41:26.2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4D2A8F-333B-40E0-A7D9-7C9F12C7A7C9}" emma:medium="tactile" emma:mode="ink">
          <msink:context xmlns:msink="http://schemas.microsoft.com/ink/2010/main" type="writingRegion" rotatedBoundingBox="32724,9449 32825,9449 32825,9457 32724,9457"/>
        </emma:interpretation>
      </emma:emma>
    </inkml:annotationXML>
    <inkml:traceGroup>
      <inkml:annotationXML>
        <emma:emma xmlns:emma="http://www.w3.org/2003/04/emma" version="1.0">
          <emma:interpretation id="{72CBDCE2-2CD9-4AD9-8A9C-A4681DD98D89}" emma:medium="tactile" emma:mode="ink">
            <msink:context xmlns:msink="http://schemas.microsoft.com/ink/2010/main" type="paragraph" rotatedBoundingBox="32724,9449 32825,9449 32825,9457 32724,9457" alignmentLevel="1"/>
          </emma:interpretation>
        </emma:emma>
      </inkml:annotationXML>
      <inkml:traceGroup>
        <inkml:annotationXML>
          <emma:emma xmlns:emma="http://www.w3.org/2003/04/emma" version="1.0">
            <emma:interpretation id="{CC4691D5-F0F7-400F-B213-ECDB07883C8E}" emma:medium="tactile" emma:mode="ink">
              <msink:context xmlns:msink="http://schemas.microsoft.com/ink/2010/main" type="line" rotatedBoundingBox="32724,9449 32825,9449 32825,9457 32724,9457"/>
            </emma:interpretation>
          </emma:emma>
        </inkml:annotationXML>
        <inkml:traceGroup>
          <inkml:annotationXML>
            <emma:emma xmlns:emma="http://www.w3.org/2003/04/emma" version="1.0">
              <emma:interpretation id="{CABB782C-2B5F-478B-8329-E91936D7848F}" emma:medium="tactile" emma:mode="ink">
                <msink:context xmlns:msink="http://schemas.microsoft.com/ink/2010/main" type="inkWord" rotatedBoundingBox="32724,9449 32825,9449 32825,9457 32724,9457"/>
              </emma:interpretation>
              <emma:one-of disjunction-type="recognition" id="oneOf0">
                <emma:interpretation id="interp0" emma:lang="" emma:confidence="0">
                  <emma:literal>_</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101 0 0,'-53'4'0,"5"0"16</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1:20.9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ECF1BE-0408-4DA6-8537-DC3A418B29AB}" emma:medium="tactile" emma:mode="ink">
          <msink:context xmlns:msink="http://schemas.microsoft.com/ink/2010/main" type="writingRegion" rotatedBoundingBox="22639,3831 23620,3831 23620,5449 22639,5449"/>
        </emma:interpretation>
      </emma:emma>
    </inkml:annotationXML>
    <inkml:traceGroup>
      <inkml:annotationXML>
        <emma:emma xmlns:emma="http://www.w3.org/2003/04/emma" version="1.0">
          <emma:interpretation id="{B7AA4FEB-A83F-46B9-9654-8C529F951579}" emma:medium="tactile" emma:mode="ink">
            <msink:context xmlns:msink="http://schemas.microsoft.com/ink/2010/main" type="paragraph" rotatedBoundingBox="22639,3831 23620,3831 23620,5449 22639,5449" alignmentLevel="1"/>
          </emma:interpretation>
        </emma:emma>
      </inkml:annotationXML>
      <inkml:traceGroup>
        <inkml:annotationXML>
          <emma:emma xmlns:emma="http://www.w3.org/2003/04/emma" version="1.0">
            <emma:interpretation id="{230B85D4-13AE-4FD4-8D78-46628F190AC0}" emma:medium="tactile" emma:mode="ink">
              <msink:context xmlns:msink="http://schemas.microsoft.com/ink/2010/main" type="line" rotatedBoundingBox="22639,3831 23620,3831 23620,5449 22639,5449"/>
            </emma:interpretation>
          </emma:emma>
        </inkml:annotationXML>
        <inkml:traceGroup>
          <inkml:annotationXML>
            <emma:emma xmlns:emma="http://www.w3.org/2003/04/emma" version="1.0">
              <emma:interpretation id="{94D873A8-C5EE-41F5-B4FC-E1004E988235}" emma:medium="tactile" emma:mode="ink">
                <msink:context xmlns:msink="http://schemas.microsoft.com/ink/2010/main" type="inkWord" rotatedBoundingBox="22639,3831 23620,3831 23620,5449 22639,5449"/>
              </emma:interpretation>
            </emma:emma>
          </inkml:annotationXML>
          <inkml:trace contextRef="#ctx0" brushRef="#br0">-7 1416 793 0,'6'-51'516'16,"-8"-20"-62"-16,17 3-93 0,14 0-261 15,21-26-21-15,14-9-51 16,22-31-9-16,3 14-21 16,15-46 10-1,-13 12-11-15,-7 10 10 16,-29 48-8-16,-18 9-20 0,-29 48-16 16,-11 19-14-16,-13 14-34 0,-8 7-45 15,-6 7 5 1,-5 9-312-16,-1 2 71 0</inkml:trace>
          <inkml:trace contextRef="#ctx0" brushRef="#br0" timeOffset="314.4803">2 261 921 0,'-8'9'308'0,"-13"17"47"16,3 17-266-16,-9 25-6 15,2 14-38-15,-7 34 0 16,4-8-17-16,-2 9 7 16,5 8-22-16,-1 13-3 15,10-12-12-15,5-1 8 16,4-16-10-16,10-28 10 0,9-32-11 16,10-25 11-1,6-18-10-15,17-10 10 0,9-14-8 16,22-5 18-16,-1-31-8 15,25-23 25-15,-6-6-11 16,20-23 10-16,-17 4-17 16,14 24-33-16,-25 15 204 15</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1:53.0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9B3586-8289-48AE-9A59-F8914EBD5CF2}" emma:medium="tactile" emma:mode="ink">
          <msink:context xmlns:msink="http://schemas.microsoft.com/ink/2010/main" type="inkDrawing" rotatedBoundingBox="22503,755 33019,1194 32870,4757 22354,4318" hotPoints="32701,2678 27255,4389 21813,2662 27260,952" semanticType="enclosure" shapeName="Ellipse">
            <msink:sourceLink direction="with" ref="{79CFA65C-E3EC-4A92-AA93-08B12AB60305}"/>
          </msink:context>
        </emma:interpretation>
      </emma:emma>
    </inkml:annotationXML>
    <inkml:trace contextRef="#ctx0" brushRef="#br0">5315 287 1244 0,'-118'-40'340'16,"11"4"79"-16,-13 0-354 16,16 10-66-16,-23-4-34 15,16 0-26-15,-21 1-7 16,10 7 2-16,-22-1 21 15,16 7 11-15,-29 4 23 16,9 9 4-16,-27 6 8 0,-41 20-2 16,-4 5-2-1,-6 6 12-15,2 3-5 16,-3 5 17-16,62-8-2 16,-25 7 14-16,26-2-9 15,-16 6 8-15,31-6-19 16,-16 6 3-16,25-6-12 15,-12 8 8-15,19-6-8 0,-12 16 9 16,14-7-12-16,-18 26 8 16,17 0-11-16,-6 23 8 15,22-8-9-15,9 6 11 16,35-15-5-16,20-6 8 16,30-21-9-16,12 7 9 15,18-7-13-15,7 10 9 16,7 8-12-16,12 22 10 15,4-2-11-15,10 6 11 16,7-10-10-16,20 5 9 16,-4 2-9-16,27 29 9 15,1-2-9-15,27 8 8 16,-1-12-8-16,44-25 8 16,-10-31-8-16,39 5 9 0,-4-11-8 15,32 9 10-15,-22-1-10 16,34 8 10-16,-23-18-9 15,21 2 7-15,-17-11-11 16,31-3 12-16,-24-10-11 16,35 7 8-16,-23-9-7 15,35 0 9-15,-27-7-9 16,30-6 10-16,-31-7-8 16,31-6 8-16,-36-1-9 0,30-8 8 15,-26-5-9-15,31-14 7 16,-31 0-7-16,30-12 9 15,-29-4-8-15,24 6 10 16,-37 6-10-16,24-16 10 16,-32 8-11-16,19-12 9 15,-29-8-9-15,15-15 10 16,-36 16-10-16,15-6 10 16,-33 15-8-16,3-1 9 15,-32 20-11-15,7 1 9 16,-30 5-8-16,4-8 9 15,-22 6-10-15,4-38 12 16,-23-67-11-16,1 2 11 16,-23 2-9-16,-4-10 12 15,-20 31-9-15,-14 47 13 16,-18-2-9-16,-16-31 10 0,-16-2-10 16,-14-17 9-16,-9 6-13 15,-16-14 10-15,-2 17-12 16,-24-17 6-16,-7 10-10 15,-24-14 8-15,0 12-11 16,-21-3 11-16,5 23-3 16,-30-6 6-16,12 15-8 15,-24-11 9-15,3 11-10 0,-31-1 7 16,23 11 0-16,-41 1 14 16,6 18-10-16,-33 9 11 15,14 14-16-15,-45 8 5 16,16 16-17-16,-34 17-14 15,14 8-30-15,-43 16-10 16,23 11-364-16,-48 8 96 16</inkml:trace>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1:55.2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FF4552-776D-495B-B16D-0A68E2B054D7}" emma:medium="tactile" emma:mode="ink">
          <msink:context xmlns:msink="http://schemas.microsoft.com/ink/2010/main" type="inkDrawing" rotatedBoundingBox="9738,9090 17865,9001 17877,10035 9750,10123" hotPoints="17089,9561 12580,9984 8078,9496 12587,9074" semanticType="enclosure" shapeName="Ellipse">
            <msink:destinationLink direction="to" ref="{C76065C7-7835-4614-9F6B-2A201C0A52DC}"/>
            <msink:destinationLink direction="with" ref="{38BBCC78-AB39-4D4D-8D22-14BC522FD426}"/>
          </msink:context>
        </emma:interpretation>
      </emma:emma>
    </inkml:annotationXML>
    <inkml:trace contextRef="#ctx0" brushRef="#br0">8116 234 919 0,'-20'-1'294'15,"3"-1"54"-15,-6-5-246 16,-3 1-35-16,5 1-21 0,-4-6 2 16,-2 3-10-16,3 3 1 15,-1 1-7 1,-10 0-2-16,1 4-9 0,-9 0-3 15,-4 0-8-15,-8 1-4 16,0 2-6-16,-8 2 1 16,-1-1-1-16,-5 4 2 15,7-5-1-15,-9 0 2 16,7 2-2-16,-12-3 0 16,5-2 0-16,-17 0 1 15,7 0-3-15,-16-2 2 16,16 4-1-16,-12-1 1 15,7-1 0-15,-14-3 0 16,12 1 1-16,-17-6-1 16,7 2 0-16,-5-4-1 15,13 2-1-15,-21-8-2 0,12 3 0 16,-17-5 1-16,8-1 1 16,-15-1 1-16,15 5 3 15,-23-1 1-15,13 5-1 16,-22 6 4-16,9 3 0 15,-12 2-1-15,51 4 2 16,-1-1-6 0,-101 0-2-16,17-1 0 15,-24-2 0-15,12 0-3 16,39-2 0-16,15 2 0 0,-26-2-1 16,25 2 2-1,-23 4 1-15,18-3 1 0,-21 1 0 16,19 1 2-16,-17-1-1 15,17-2 0-15,-8-7-1 16,10-1 2-16,-12-3-1 16,19 0-1-16,-12-1 0 15,14 6 0-15,-9-2 0 16,20 3 0-16,-12 8 1 16,18 2-1-16,-12 8-2 15,25 8 0-15,-5 6-1 16,22 1 1-16,-4 8 0 15,16-5 1-15,0 1-1 16,17-3 0-16,2 2-2 0,20-5-1 16,5 0-4-16,11-2-1 15,8 4 0-15,7 1 1 16,11 2 0-16,8-5 5 16,12 8 1-16,7-3 0 15,16 3 1-15,9 0 1 16,16 8 0-16,-18-14 0 15,1-1 1-15,82 38 0 16,0-12-1-16,23 4 0 16,-5-10 0-16,-12-22 0 15,-12-12 0-15,26-2 0 16,-20-11 1-16,27-5-1 16,-18 3 2-16,28 1-2 15,-22-1 1-15,22 4 0 16,-16 8 1-16,28-4-1 15,-28-3 0-15,28 10 1 16,-23-1-1-16,29-3 0 16,-27-5 0-16,29 4 0 15,-18-12-1-15,24-5 0 16,-27-4 1-16,26 3 1 16,-26-5-1-16,14 4-1 15,-22 1 2-15,21 4 0 16,-22 3-1-16,20-4 0 0,-21 1 1 15,25-11-2-15,-19-4 0 16,16-13 0-16,-24-1 0 16,18-11 1-16,-24 4 0 15,8 0 0-15,-26 8 2 16,7 1-2-16,-26 15 1 16,3 7-1-16,-27 6 1 15,0-4-1-15,-25 4 0 16,-2-3 1-16,-17-1-1 0,-9-4 0 15,-12 5 2-15,-9-5 0 16,-13 0 4-16,-11-3 12 16,-10 2 7-16,-12-11 6 15,-9 3 0-15,-13-8-3 16,-3 3-12-16,-21-1-6 16,-2 9-6-16,-22-1-3 15,-4 6-3-15,-21-3-4 16,10 5-8-16,-22-6-15 15,7-3-8-15,-11-5-21 16,8-4-8-16,-42 0-350 16,16 5 107-16</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2:03.9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76065C7-7835-4614-9F6B-2A201C0A52DC}" emma:medium="tactile" emma:mode="ink">
          <msink:context xmlns:msink="http://schemas.microsoft.com/ink/2010/main" type="inkDrawing" rotatedBoundingBox="11568,9677 22602,9166 22644,10056 11609,10567" semanticType="callout" shapeName="Other">
            <msink:sourceLink direction="to" ref="{28FF4552-776D-495B-B16D-0A68E2B054D7}"/>
            <msink:sourceLink direction="from" ref="{9696F54E-D7D3-4EA0-A720-915B4B2C9DE1}"/>
          </msink:context>
        </emma:interpretation>
      </emma:emma>
    </inkml:annotationXML>
    <inkml:trace contextRef="#ctx0" brushRef="#br0">151 760 249 0,'-14'8'86'0,"-3"2"8"0,1-2-60 16,2 0-28-16,7-5-4 15,2-3 15-15,5 0 20 16,3-1 17-16,4-4 28 15,-2 0 53-15,-2 2 14 16,0-5 23-16,-1 6-5 16,-7-1-16-16,0 3-50 0,0 0-27 15,-3 5-43-15,-3 0-12 16,3 3-10-16,1-5-4 16,-1 2-2-1,3-2 1-15,2-1 0 0,6-1 0 16,-3 9 1-16,5-5-1 15,-7 3 0-15,4 0 1 16,-5 3 0-16,-2 4 1 16,-3 1 0-16,-2 13 1 15,-3-1-2 1,2 1 0-16,9-4-3 0,1 1 1 16,-1-17 1-16,5 3 0 15,5-3 1-15,-4-7 1 16,0-2 1-16,11 2 0 15,0-1 0-15,-4-9 0 16,2 6-2-16,-3-1-1 0,-5 3-2 16,-2-3 0-16,-2 8-2 15,3-2 1-15,4 0-1 16,0 4 1-16,5-4 0 16,6 0-1-16,1 2 0 15,6-2 1-15,3-3 0 16,8-3-1-16,1 0-1 15,7-2 1-15,-1 0 1 16,4-1-1-16,-4 7 0 0,2 4 2 16,-9 2-1-16,2-1-1 15,-5 7-1-15,6-5 2 16,-2 0-1-16,10-6 0 16,1 4 0-16,6-2 0 15,-4 1 1-15,4-9-1 16,-7 11 0-16,7-4 1 15,-8-1-1-15,4 7 1 16,-6 0-1-16,-1-5 0 16,-5 8-1-16,6-4 2 15,1-6-1-15,4 6-1 16,2-2 1-16,5-6 0 16,-2-2 0-16,8 6 0 0,-5-11 0 15,15 2 0 1,-4 1-1-16,12 2-1 0,-8-6 2 15,9 1 0-15,-7 2 0 16,13-6 1-16,-14 5 0 16,14-4-1-16,-14 7 1 15,8-1-1-15,-13 4 0 16,16 0 1-16,-6 5 0 16,18-3-2-16,-1-2 2 15,18-7-1-15,-14 4-2 16,22-2 1-16,-9-1 1 0,22-4-1 15,-13 5 1-15,20-3 1 16,-20-3 0-16,16 4 0 16,-18 7-1-16,21 0-1 15,-19-3 0-15,20 3 1 16,-12-2-1-16,19-6-1 16,-16 5 1-16,30-3 0 15,-13-1 2-15,24-1-1 16,-18 5 1-16,6 1 2 15,-24 4-2-15,11 3-1 16,-29 4 2-16,16 1-1 16,-11 5-1-16,23-4 2 15,-15-1-1-15,27-14-1 16,-17 6 1-16,18-13 0 0,-19 1-1 16,19-13 0-1,-22 5 1-15,14-8 0 0,-20 5-2 16,11-6 3-16,-22 9-2 15,9 2 0-15,-14 3 0 16,10-3 1-16,-9 6-1 16,8-6 1-16,-7 1-1 15,14-1 1-15,-11 3-1 0,-2-7 0 16,-10 4 0 0,-3 0 0-16,-24 1 0 0,7-1 0 15,-12 3 1-15,5 0-1 16,-10 3 1-16,3-4 0 15,-6-2 0-15,9-2-1 16,-9-3 0-16,10-4 1 16,-7 1-1-16,0-5 0 15,-13 3 0-15,-2 0 5 16,-16 0 6-16,0-6 1 16,-11 9 0-16,-3-10-1 15,-7 3-4-15,2-3-4 16,-2 7-2-16,-3-3 0 15,-1 5 1-15,3-4-1 16,-1 0 1-16,1-4-2 16,-2 3 1-16,3-2 0 15,-7 3 1-15,-4 6 0 0,-5 4-1 16,-4 5-1-16,-7 15-382 16,-2-4 126-16</inkml:trace>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2:05.3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5179B7-D07B-40DA-8D23-6C000159AE8D}" emma:medium="tactile" emma:mode="ink">
          <msink:context xmlns:msink="http://schemas.microsoft.com/ink/2010/main" type="writingRegion" rotatedBoundingBox="22787,8360 31662,4293 32699,6557 23825,10624"/>
        </emma:interpretation>
      </emma:emma>
    </inkml:annotationXML>
    <inkml:traceGroup>
      <inkml:annotationXML>
        <emma:emma xmlns:emma="http://www.w3.org/2003/04/emma" version="1.0">
          <emma:interpretation id="{C1A4327F-E4A1-49ED-A8BE-A56F31C5AA42}" emma:medium="tactile" emma:mode="ink">
            <msink:context xmlns:msink="http://schemas.microsoft.com/ink/2010/main" type="paragraph" rotatedBoundingBox="22787,8360 31241,4485 31806,5718 23352,9592" alignmentLevel="1"/>
          </emma:interpretation>
        </emma:emma>
      </inkml:annotationXML>
      <inkml:traceGroup>
        <inkml:annotationXML>
          <emma:emma xmlns:emma="http://www.w3.org/2003/04/emma" version="1.0">
            <emma:interpretation id="{876C09B6-2CCE-4BC9-8B12-EC3FC0B2742E}" emma:medium="tactile" emma:mode="ink">
              <msink:context xmlns:msink="http://schemas.microsoft.com/ink/2010/main" type="line" rotatedBoundingBox="22787,8360 31241,4485 31806,5718 23352,9592"/>
            </emma:interpretation>
          </emma:emma>
        </inkml:annotationXML>
        <inkml:traceGroup>
          <inkml:annotationXML>
            <emma:emma xmlns:emma="http://www.w3.org/2003/04/emma" version="1.0">
              <emma:interpretation id="{9696F54E-D7D3-4EA0-A720-915B4B2C9DE1}" emma:medium="tactile" emma:mode="ink">
                <msink:context xmlns:msink="http://schemas.microsoft.com/ink/2010/main" type="inkWord" rotatedBoundingBox="22850,8496 27532,6350 28034,7446 23352,9592">
                  <msink:destinationLink direction="from" ref="{C76065C7-7835-4614-9F6B-2A201C0A52DC}"/>
                </msink:context>
              </emma:interpretation>
              <emma:one-of disjunction-type="recognition" id="oneOf0">
                <emma:interpretation id="interp0" emma:lang="" emma:confidence="0">
                  <emma:literal>Megagesten</emma:literal>
                </emma:interpretation>
                <emma:interpretation id="interp1" emma:lang="" emma:confidence="0">
                  <emma:literal>Menggesten</emma:literal>
                </emma:interpretation>
                <emma:interpretation id="interp2" emma:lang="" emma:confidence="0">
                  <emma:literal>Menge gestern</emma:literal>
                </emma:interpretation>
                <emma:interpretation id="interp3" emma:lang="" emma:confidence="0">
                  <emma:literal>Menge gesehen</emma:literal>
                </emma:interpretation>
                <emma:interpretation id="interp4" emma:lang="" emma:confidence="0">
                  <emma:literal>Megageste</emma:literal>
                </emma:interpretation>
              </emma:one-of>
            </emma:emma>
          </inkml:annotationXML>
          <inkml:trace contextRef="#ctx0" brushRef="#br0">166 277 1033 0,'-8'-37'298'16,"-9"29"74"-16,1 30-292 15,-5 17-31-15,-5 33-15 16,7 5-21-16,4 21-2 0,2-16-3 16,13 11 2-16,11-20-4 15,-1 1 0 1,3-17-2-16,5 0 1 0,-10-20-3 15,0-9 15-15,-1-15 15 16,-4-8 51-16,-3-12 10 16,-3-12 6-16,-2-9-14 15,-3-24-13-15,3-6-52 0,-8-25-9 16,5-1-5 0,-4-20-1-16,6 10-3 0,-9-2 1 15,4 23-2-15,1 15 1 16,-1 27-1-16,6 15-4 15,3 13 0-15,7 11-1 16,-2 10 0-16,10 9-1 16,0 2 4-16,10 5-2 15,1-4-3-15,15-11 2 16,0-12 0-16,7-16 1 16,-1-15 4-16,-3-21 5 15,-4-12-1-15,-6-13 3 16,-9 10-1-16,-10-5 2 15,-8 18-3-15,-10 15-1 16,-7 16-2-16,-1 22-1 16,0 23-3-16,0 33 0 15,4 11 1-15,9 19 1 0,5-7 1 32,12 2 0-32,9-27 3 0,10-8-68 15,0-23-26-15,11-20-57 0,-7-21-18 16,4-20-335-16,-3-7 115 15</inkml:trace>
          <inkml:trace contextRef="#ctx0" brushRef="#br0" timeOffset="434.0341">712 254 1069 0,'0'28'249'0,"5"7"108"16,5-2-311-16,3-2 2 15,5-13-2-15,12-12 9 16,1-17-1-16,7-22 28 15,-1-12-2-15,-3-15 17 16,-16-2-10-16,-8 1-10 16,-15 12-28-16,-13 15-5 15,-7 18-29-15,-7 19-3 16,3 16-4-16,0 27-3 16,3 4-5-16,6 13 4 15,11-8 1-15,12 2-3 16,3-18-2-16,19-5-1 15,5-21-5-15,19-14 4 0,0-19 3 16,16-20 2-16,-7-12 3 16,-3-5 5-16,-14 7-4 15,-11 4-1-15,-17 23-3 16,-6 11-2-16,-5 16-4 16,-6 11 0-16,4 13 2 15,2 1 0-15,1 2 3 16,9-10 1-16,7-7-1 0,10-15-3 15,4-11 2-15,10-14-51 16,-2-9-53-16,1-21-67 16,-8-2 148-16,0-12-484 15,-11 9 193-15</inkml:trace>
          <inkml:trace contextRef="#ctx0" brushRef="#br0" timeOffset="936.3673">1554-208 734 0,'-11'15'380'0,"-7"6"-16"16,5 0-150-16,-2 0-125 15,10-7-42-15,1-1-12 16,4-6-19-16,3-2-2 16,5 0-6-16,3 4-1 15,5 3-1-15,6 7-1 16,-1 6-3-16,5 5 1 16,-2 0-2-16,5 4 0 15,0-4-1-15,4 1 0 0,-6-3 0 16,6 11 0-1,-9-2-1-15,2 8 0 0,-5-1 0 16,-6 8 0-16,-7-10 2 16,-8 4 8-16,-7-12 12 15,-6-5 20-15,-3-13 3 16,-3-9 10-16,6-17-5 16,0-22-15-16,5-14-20 15,8-27-1-15,4-11-9 0,9-10-3 16,7 6 3-16,7-1 3 15,-4 21-4-15,0 8 0 16,-5 14 0-16,-7 7-1 16,-4 15 1-16,-7 3 0 15,0 10 2-15,-4 4 1 16,1 2 0-16,-5 10-5 16,0 8 3-16,-8 11-1 15,-1 9-1-15,1 11 2 16,5-5 3-16,8 1-6 15,9-6 0-15,17-13-2 16,8-6 0-16,17-15-60 16,3-13-41-16,13-18-353 15,0-6 46-15</inkml:trace>
          <inkml:trace contextRef="#ctx0" brushRef="#br0" timeOffset="1901.3801">2689-482 649 0,'20'-37'470'0,"-12"6"-45"16,-2 2-42-16,-7 12-200 16,-12 1-25-16,-16 14-56 15,-15 9-29-15,-6 8-48 16,-15 14-6-16,10 11-12 15,8 9-3-15,14 1-2 16,14 7-1-16,14-12-2 0,10-4 0 16,8-17-1-16,16-14-1 15,8-18 2-15,17-20 2 16,2-12 1 0,3-14 1-16,-14 2 3 0,-7 5-2 15,-19 13-1-15,-9 12 0 16,-7 10-4-16,-8 17-5 15,-1 8-1-15,1 21 1 16,1 2 2-16,3 16 2 16,2-5 5-16,9 8-2 15,-2-11 1-15,0-1-2 16,2-5 0-16,3 2 1 16,-5-4 0-16,5 3 0 15,2 2 1-15,-1 1-1 16,-5-7-1-16,-1 3-1 15,-8-8-2-15,-7 0 0 16,-7-4 1-16,1 0 1 0,-4-10 4 16,3-6 2-16,4-7 1 15,-3-19-1-15,0-12 0 16,5-9-5-16,0-14-2 16,14-22 0-16,9 0 1 15,16-16-1-15,4 0 3 16,21-5 0-16,-6 18 0 0,5 6-1 15,-8 18 1-15,-11 5-1 16,-20 21 1-16,-11 7-2 16,-15 6-3-16,-13 9-1 15,-3 12 1-15,-8 9 0 16,4-1 1-16,0 18 3 16,8-3 2-16,5 6-1 15,9-3-1-15,7 3-1 16,2-11 1-16,14 0-27 15,3-11-41-15,11-2-87 16,0-7-343-16,10 3 45 16</inkml:trace>
          <inkml:trace contextRef="#ctx0" brushRef="#br0" timeOffset="2452.5325">3448-820 1161 0,'-12'-34'414'0,"-11"7"63"16,-6 7-333-16,-17 16-26 15,2 13-63-15,-14 25-27 16,6 10-23-16,3 13-4 16,14-2 1-16,7 0-1 15,14-14-1-15,12-7-4 16,12-10 0-16,19-11-5 15,8-11 0-15,23-12 0 16,2-5 3 0,8-12-2-16,-7 2 4 0,-3 3-8 15,-20 4-3-15,-9 7-4 16,-15 9-1-16,-16 12-6 16,-6 3 9-16,-7 11 5 15,-2 0 5-15,-7 9 4 0,5-4 7 16,-8 7 0-16,3-10-1 15,-2 0 1-15,3-10 0 16,0-3 0-16,3-8 0 16,-1-7-28-16,11-6-30 15,8-12-50-15,1-7-18 0,19-19-111 16,4-10-191 0,2-25 48-16</inkml:trace>
          <inkml:trace contextRef="#ctx0" brushRef="#br0" timeOffset="3135.3659">3536-1352 530 0,'5'-56'523'0,"-7"25"-116"0,4 18 1 16,-9 16-309-16,3 17-28 15,0 9-47-15,3 11-14 16,2 4-2-16,11 15-4 16,1-1-2-16,9 17 1 15,4-7-1-15,8 10-3 16,-4-5 2-16,0-4 0 15,-7-18 0-15,-3-4 1 16,-9-23 0-16,0-8 6 16,-3-13 10-16,4-19 33 0,-3-11 5 15,3-17 2-15,-4-10-5 16,-5-17-10-16,-4 11-32 16,-6 3-7-16,-3 17-2 15,-1 9-4-15,1 19-4 16,1 16 0-16,4 10-1 15,6 14 0-15,7 4 2 16,13 6 3-16,5-8 0 16,10 3 0-16,1-12 2 0,7-6-2 15,-8-14 3-15,1-7 2 16,-9-14 0-16,-4-6 2 16,-9-5 1-16,-7-4 1 15,-3 6-2-15,-12 4-1 16,2 9-5-16,-3 9 1 15,-2 12-3-15,2 8-1 16,2 2 2-16,-1 3 2 16,7-4-2-16,10 1-1 15,0-10 1-15,19-4 0 16,5-9 0-16,15-9 3 16,-2-6 2-16,10-6 1 15,-10 3 0-15,-10 6-1 16,-11 7-1-16,-7 7-2 15,-11 6-3-15,-1 6-1 0,-2 4 2 16,-2 3 2-16,2 0-1 16,10 0 3-16,4-7 2 15,10-11 0-15,5-9 2 16,10-6 1-16,-7-2 0 16,1-6 0-16,-9 4 3 15,-3 3-73-15,-13 8-50 16,-2 5-371-16,-11 6 36 15</inkml:trace>
        </inkml:traceGroup>
        <inkml:traceGroup>
          <inkml:annotationXML>
            <emma:emma xmlns:emma="http://www.w3.org/2003/04/emma" version="1.0">
              <emma:interpretation id="{3445EEFC-CAD4-4BB4-BD4E-692C18FE5219}" emma:medium="tactile" emma:mode="ink">
                <msink:context xmlns:msink="http://schemas.microsoft.com/ink/2010/main" type="inkWord" rotatedBoundingBox="27861,6035 31241,4485 31725,5542 28345,7091"/>
              </emma:interpretation>
              <emma:one-of disjunction-type="recognition" id="oneOf1">
                <emma:interpretation id="interp5" emma:lang="" emma:confidence="0">
                  <emma:literal>*Peereise</emma:literal>
                </emma:interpretation>
                <emma:interpretation id="interp6" emma:lang="" emma:confidence="0">
                  <emma:literal>X Peereise</emma:literal>
                </emma:interpretation>
                <emma:interpretation id="interp7" emma:lang="" emma:confidence="0">
                  <emma:literal>*Prelleise</emma:literal>
                </emma:interpretation>
                <emma:interpretation id="interp8" emma:lang="" emma:confidence="0">
                  <emma:literal>X Palreise</emma:literal>
                </emma:interpretation>
                <emma:interpretation id="interp9" emma:lang="" emma:confidence="0">
                  <emma:literal>*Pohlreise</emma:literal>
                </emma:interpretation>
              </emma:one-of>
            </emma:emma>
          </inkml:annotationXML>
          <inkml:trace contextRef="#ctx0" brushRef="#br0" timeOffset="3598.6541">5491-1666 1028 0,'-2'-24'483'0,"4"6"-28"0,-6 18-237 16,-5 18-137-16,0 11-65 16,-7 18-8-16,2 6-2 15,-9 12-1-15,8-5 2 0,-4 8 0 16,4-17-3-16,-4 7 3 15,-1-13-28-15,-2-9-81 16,1-16-22-16,-4-1-341 16,1-26 22-16</inkml:trace>
          <inkml:trace contextRef="#ctx0" brushRef="#br0" timeOffset="3718.3918">5088-1569 1034 0,'5'-10'354'0,"8"7"67"15,8 2-266-15,15 7-26 16,9 2-43-16,17 7-13 16,0 1-29-16,11 10-21 15,-2-5-12-15,10 2-93 16,-13-1-383-16,-5-12 103 16</inkml:trace>
          <inkml:trace contextRef="#ctx0" brushRef="#br0" timeOffset="5592.555">5557-2263 1059 0,'-16'-28'328'0,"3"-9"102"15,18-2-291-15,9-13 14 16,12 4-33-16,23-17-3 15,8 19-38-15,16-6-17 16,1 22-26-16,12 10-11 16,-11 17-17-16,-1 8-6 15,-18 13-2-15,-1 11-2 0,-16-7 2 16,-5 14 0-16,-8-12-1 16,-7 19-1-16,-11-11 1 15,-11 15 1-15,-12-10 1 16,-14 14 2-16,-8-11 1 15,-17 6 3-15,-2-12 1 16,-11-3 0-16,10-14-1 16,2-4 0-16,18-8-3 15,9-2-26-15,17-4-48 0,13-2-102 16,11-4 1 0,13-1-351-16,1 0 41 0</inkml:trace>
          <inkml:trace contextRef="#ctx0" brushRef="#br0" timeOffset="4554.9581">5927-2114 743 0,'-15'-34'371'0,"1"3"28"0,6 13-196 15,-1 12-44-15,6 14-73 16,3 18-32-16,7 13-48 15,7 16-6-15,6 5 2 16,12 11 1-16,4-6-1 16,8 5 2-16,-4-15-1 0,-4 0 2 15,-7-19-1-15,-8-10-2 16,-9-18 20-16,-6-18 30 16,-4-17 3-16,-9-20 0 15,-3-15 3-15,-7-22-20 16,-3 3-31-16,-14-18-3 15,0 10-1-15,-13-2-1 16,6 19-2-16,-1 12-2 16,16 30-1-16,5 17-2 15,15 24 0-15,12 20-2 16,12 6 1-16,14 13-2 16,7-1 2-16,18 3 2 15,-2-7 2-15,9-9 1 16,-8-18 3-16,3-13 3 15,-19-18 3-15,1-26 18 16,-17-8 6-16,-3-20 2 0,-9-7-2 16,-9-16-2-16,-10 17-18 15,-10 0-7-15,-6 25-3 16,-6 15-2-16,3 30-2 16,-5 18-1-16,13 17 1 15,5 23-2-15,13 7 1 16,16 11-1-16,17-7 2 15,14 9 0-15,6-21 2 0,19 2 0 16,-6-14 6-16,9-12-77 16,-14-16-47-16,-1-4-374 15,-22-25 32-15</inkml:trace>
          <inkml:trace contextRef="#ctx0" brushRef="#br0" timeOffset="5363.3577">6001-2412 818 0,'2'-15'397'0,"5"12"-7"16,4 16-164-16,4 10-148 15,6 24-15-15,0 13-36 16,1 17-3-16,-1 0-4 16,7 5-2-16,-4-7-5 15,9 5-3-15,-6-14-4 0,6-4 0 16,-7-14-1-16,-5-9 2 16,-8-16 0-16,-5-20-4 15,-10-13-23-15,-12-17-54 16,-11-10 6-16,-20-6-358 15,-17-4 72-15</inkml:trace>
          <inkml:trace contextRef="#ctx0" brushRef="#br0" timeOffset="6285.3956">6569-2412 1257 0,'-8'8'289'0,"-10"21"121"16,-1 8-355-16,-1 17-12 15,4 1-7-15,8 8 2 16,8-4-14-16,11-3-10 15,2-9-9-15,3-8-1 0,-4-16 1 16,2-12 9-16,-4-12 19 16,2-20 22-16,-3-13 5 15,-2-25 2-15,-2-10-8 16,-9-24-20-16,-5 2-20 16,-8-1-6-16,0 20-4 15,-6 14-4-15,5 27-2 16,2 23-3-16,6 29 0 0,5 13-1 15,10 7 3 1,8 9-1-16,7-3 3 0,15-6-1 16,7-10 0-16,7-12 1 15,-5-14 3-15,4-20 2 16,-10-16 2-16,-7-14 2 16,-7-9 1-16,-8-2 1 15,-11 9-3-15,-8 5-4 16,-4 16 0-16,-9 16-4 15,0 8-3-15,-2 12-1 16,5 21 1-16,2 13-2 16,9 6 3-16,13 13 0 15,6 0 1-15,13-17-1 16,13-14 2-16,15-19 2 16,-1-19 1-16,11-27 4 15,-8-6 2-15,-5-19 0 0,-16-2 0 16,-8-2-1-16,-12 10-3 15,-14 0-1-15,-10 18-1 16,-4 13-3-16,-9 10-5 16,-3 13 0-16,3 14 1 15,2 11 0-15,6 11 2 16,13 7 3-16,12 4 1 16,9 3 0-16,10-9 0 15,10-7-1-15,-4-8 1 0,-2-17 2 16,-11-9-26-16,-2-17-96 15,-17-8-37-15,-13-12-352 16,-10 2 6-16</inkml:trace>
          <inkml:trace contextRef="#ctx0" brushRef="#br0" timeOffset="6594.369">7210-2972 1067 0,'-5'-45'330'0,"2"45"51"16,6 42-298-16,12 2-46 15,4 3-33-15,15 6-8 16,5-45-21-16,19 4-355 16,14-3 109-16</inkml:trace>
          <inkml:trace contextRef="#ctx0" brushRef="#br0" timeOffset="6707.0695">7718-3021 1130 0,'-54'4'286'0,"4"38"105"15,3 13-296-15,14 2-34 16,9 4-1 0,16-41-18-16,1 3-12 0,14-4-25 15,6 4-4-15,5-7-2 0,11-5-1 16,13-4-1 0,11-4 1-16,4-1 2 0,3 1 2 15,-11 2-3-15,-10 11 1 16,-20-5-2-16,-14 6-5 15,-13 2 3-15,-16 14 16 16,-12-8 17-16,-4 11 20 16,1-12 6-16,-2-2-1 15,13-14-13-15,7-16-34 16,8-15-60-16,5 2-415 16,12-5 103-16</inkml:trace>
          <inkml:trace contextRef="#ctx0" brushRef="#br0" timeOffset="7021.525">8248-2733 801 0,'19'-9'395'0,"1"-7"27"16,-2 2-191-16,3-17-37 0,0-29-71 15,0-15-24-15,-3 1-51 16,-7-6-19-16,-13 2-23 15,-9 46-7-15,-12 16-7 16,-14 27 3-16,-3 15 1 0,-1 57 1 16,0 3 3-16,3 0 5 15,16-10-3-15,8 2 1 16,9-49-2-16,18 8-1 16,13 2 0-16,13-11 3 15,6-9 4-15,19-8-88 16,-1-1-386-16,-2 8 105 15</inkml:trace>
        </inkml:traceGroup>
      </inkml:traceGroup>
    </inkml:traceGroup>
    <inkml:traceGroup>
      <inkml:annotationXML>
        <emma:emma xmlns:emma="http://www.w3.org/2003/04/emma" version="1.0">
          <emma:interpretation id="{59F0E88B-8706-4857-A06B-A51832AC6153}" emma:medium="tactile" emma:mode="ink">
            <msink:context xmlns:msink="http://schemas.microsoft.com/ink/2010/main" type="paragraph" rotatedBoundingBox="29431,6782 32177,5459 32680,6502 29934,7825" alignmentLevel="2"/>
          </emma:interpretation>
        </emma:emma>
      </inkml:annotationXML>
      <inkml:traceGroup>
        <inkml:annotationXML>
          <emma:emma xmlns:emma="http://www.w3.org/2003/04/emma" version="1.0">
            <emma:interpretation id="{9BC55215-06B9-49DB-8670-77AA3C3EA165}" emma:medium="tactile" emma:mode="ink">
              <msink:context xmlns:msink="http://schemas.microsoft.com/ink/2010/main" type="line" rotatedBoundingBox="29431,6782 32177,5459 32680,6502 29934,7825"/>
            </emma:interpretation>
          </emma:emma>
        </inkml:annotationXML>
        <inkml:traceGroup>
          <inkml:annotationXML>
            <emma:emma xmlns:emma="http://www.w3.org/2003/04/emma" version="1.0">
              <emma:interpretation id="{91EB12F0-07DD-4415-BC41-B6B961A020A8}" emma:medium="tactile" emma:mode="ink">
                <msink:context xmlns:msink="http://schemas.microsoft.com/ink/2010/main" type="inkWord" rotatedBoundingBox="29431,6782 32177,5459 32680,6502 29934,7825"/>
              </emma:interpretation>
              <emma:one-of disjunction-type="recognition" id="oneOf2">
                <emma:interpretation id="interp10" emma:lang="" emma:confidence="0">
                  <emma:literal>gestern</emma:literal>
                </emma:interpretation>
                <emma:interpretation id="interp11" emma:lang="" emma:confidence="0">
                  <emma:literal>gesternte</emma:literal>
                </emma:interpretation>
                <emma:interpretation id="interp12" emma:lang="" emma:confidence="0">
                  <emma:literal>gestrunzte</emma:literal>
                </emma:interpretation>
                <emma:interpretation id="interp13" emma:lang="" emma:confidence="0">
                  <emma:literal>gestünde</emma:literal>
                </emma:interpretation>
                <emma:interpretation id="interp14" emma:lang="" emma:confidence="0">
                  <emma:literal>gestaunte</emma:literal>
                </emma:interpretation>
              </emma:one-of>
            </emma:emma>
          </inkml:annotationXML>
          <inkml:trace contextRef="#ctx0" brushRef="#br0" timeOffset="7881.0653">6840-820 547 0,'-6'-34'392'0,"4"-13"-12"15,-1-5-106-15,-9-9-6 16,-1 9-91-16,-3 5-27 15,-8 14-56-15,-5 14-33 16,1 16-42-16,-1 8-10 16,0 9-7-16,1 9-1 15,9 3 0-15,2 3-1 16,8-5 0-16,9 1-1 16,8-7-2-16,11-7 1 15,6-8 1-15,9-3 0 16,0-5 2-16,0 2 4 0,-5 8-2 15,-3 8-4 1,-3 10-1-16,-6 14-1 0,1 2-1 16,2 10 0-16,-4-1 2 15,2 9 1-15,-4-7-1 16,-2-3 0-16,-4-9 0 16,0-1 1-16,-6-11 0 15,-2 0 0-15,-4 0 0 0,-5-2 1 16,-4-3 1-16,-2-6 4 15,-3-6 2-15,-3-9 4 16,-3-12 2-16,1-14-2 16,2-5-7-16,8-15-2 15,16-6-6-15,15-16 0 16,11 0 0-16,25-21 3 16,6 6 0-16,8-6 2 15,-2 14 2-15,-2 1-16 16,-22 27-6-16,-16 3-5 15,-20 16-6-15,-20 14-11 16,-14 12 12-16,-11 9 8 16,0 2 5-16,-4 17 9 15,7-1 8-15,2 7 5 16,13-6-2-16,8 10-1 0,13-12-3 16,11 0-3-1,13-7 1-15,15-8-45 0,0-10-22 16,16-2-372-16,-3-9 74 15</inkml:trace>
          <inkml:trace contextRef="#ctx0" brushRef="#br0" timeOffset="8229.1778">7296-1457 1214 0,'-52'13'317'15,"16"5"106"-15,9 8-347 16,10-5-27-16,8-2-10 15,9 1-25-15,9-2-10 16,3-7-7-16,7 4 1 16,7-12 1-16,16 5 2 15,4 0 2-15,15 2 4 16,-7-2-2-16,11 7-16 16,-15-7-11-1,-1-3-3-15,-17 1 0 0,-7-1-1 16,-17 3 14-1,-12 7 8-15,-12 2 5 0,-13 9 14 16,-2 2 6-16,-1 3 5 16,3-7 2-16,3-1-2 0,6-7-14 15,7-6-15 1,-1-13-28-16,2-17 10 0,1-6-411 16,3-26 117-16</inkml:trace>
          <inkml:trace contextRef="#ctx0" brushRef="#br0" timeOffset="8992.8721">7505-1984 1106 0,'2'-11'349'0,"-2"17"51"15,-4 9-319-15,1 9-28 16,10 10-45-16,-1 23-8 16,5 4 2-16,9 22 2 15,3 3 1-15,6 15-1 16,2-14 0-16,9-2-1 15,-2-20 0-15,0-12 10 16,-10-29 12-16,1-4 15 16,-11-17 16-16,-5-13 34 15,-6-6-4-15,-16-15-5 16,-7-14-16-16,-16-12-15 16,-9-1-34-16,-17-10-24 15,8 9-21-15,-4 9-2 16,22 16-2-16,6 14-4 0,21 20 15 15,11 13 10 1,17 8 1-16,14 10 0 0,9-2 3 16,17 2 1-16,7-8 3 15,14-5 3-15,-8-13 3 16,4-9 2-16,-17-10 2 16,-9-12 2-16,-27 3 0 15,-3-12 1-15,-14 0-2 16,-13 0 3-16,-4 7-3 0,-4-4-1 15,-7 17-1 1,-1 9-3-16,7 7-4 0,-2 11 2 16,9 2-1-16,2 6-1 15,4-1 2-15,6 6 2 16,9-13-3-16,12 0-1 16,6-11 3-16,11-12 2 15,5-10 0-15,7-11 3 16,-5-9 1-16,0-1-2 15,-18 8-1-15,-5 1-2 16,-14 14-1-16,-9 11-2 16,-9 9-1-16,-2 8-4 15,-3 8 2-15,3 4 5 16,7 5 4-16,8-3 2 16,9-5 5-16,12-5-5 15,3-10-3-15,11-6 1 16,2-7-1-16,5-4-2 0,-14-3-7 15,2 0-16 1,-16-5-15-16,-6 0-31 0,-13 2-7 16,-2 6 5-16,-7 6 9 15,-5 4 9-15,-2 8 33 16,0 2 13-16,9-4 2 16,2-1 8-16,7 6 5 15,1-4-76-15,6 0-348 0,12 14 94 16</inkml:trace>
          <inkml:trace contextRef="#ctx0" brushRef="#br0" timeOffset="9779.5708">8905-2102 948 0,'-3'-12'330'0,"-2"2"86"16,1 4-249-16,3 11-32 16,-1 5-41-16,-1 14-15 0,0 7-45 15,3 8-10-15,3 0-6 16,10-2 2-16,8-8-4 16,18-8-7-16,6-10-4 15,12-12 4-15,0-10 1 16,8-15 0-16,-13-7 2 15,-5-11-1-15,-13 1-5 16,-8-3 0-16,-15 14-4 16,-8 6-5-16,-12 19-5 15,-8 19 5-15,0 10 3 0,-1 9 8 16,6 10 9-16,7 1 7 16,14-8-4-16,7-2-3 15,5-6-6-15,11-11-4 16,2-7-3-16,-3-5-48 15,-5-6 372-15,-6-18-820 16,-17-8 352-16</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2:22.1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247FF9-BE0B-4C22-A246-781955A9D8ED}" emma:medium="tactile" emma:mode="ink">
          <msink:context xmlns:msink="http://schemas.microsoft.com/ink/2010/main" type="inkDrawing" rotatedBoundingBox="6059,7654 9613,7473 9725,9655 6170,9836" hotPoints="9695,8761 7727,9689 5873,8549 7842,7621" semanticType="enclosure" shapeName="Ellipse"/>
        </emma:interpretation>
      </emma:emma>
    </inkml:annotationXML>
    <inkml:trace contextRef="#ctx0" brushRef="#br0">2270 235 806 0,'-22'-42'251'16,"-3"5"65"-16,-4 0-209 15,-3 14 42 17,15 12-74-32,3 1-57 0,-61-24-2 15,-3 8-10-15,-9 8 0 16,-1 7-1-16,25 22 0 0,4-1-1 16,-7 7 1-16,1-5-4 15,-6 2 1-15,4-4 2 16,-11 3 2-16,5-1 1 15,-8 5 1-15,-1-2-1 16,-14 9-3-16,13 4-2 16,-11 4 1-16,13 2-1 15,-15 9 0-15,14-1 0 16,-14 6 0-16,11-1-1 0,-2 7 5 16,20-4 7-16,3 10 9 15,18-13 3-15,2 13 1 16,17-3-4-16,4 13-7 15,5-5-9-15,10 16-5 16,8-8 0-16,8 6-1 16,-1-12 0-16,20 2 1 15,-2-13 1-15,7 2 0 16,2-13 0-16,8 6 0 16,-9-6 1-16,9 12-1 15,-5-2-1-15,10 13 0 16,0-3-1-16,15 8-2 15,1-8 1-15,21-2 0 16,-2-9-2-16,25-9 1 16,-5-16 2-16,21-8 0 0,-9-8 2 15,17-11 0-15,-19-7 1 16,8 0-1-16,-15 0-1 16,7-3-1-16,-16 13 2 15,1 6-2-15,-11 2 1 16,7 4 0-16,-11-4 0 15,16-12-1-15,-3-4 1 16,19-13-1-16,-13-12 0 16,19-9 1-16,-18-13-1 0,13-25 1 15,-16 4 0-15,8-12 1 16,-31 7 1-16,-1-1 1 16,-22 21-1-16,-9-8 1 15,-18 9-2-15,-3-14 0 16,-7 0 0-16,-3-13 0 15,2-1-2-15,1-14 6 16,10 11 0-16,-4-5 1 16,-1 8 1-16,-8-3 14 15,-11 20 2-15,-17-12 17 16,-7 10 5-16,-14-2 7 16,-4 13-12-16,-22-4-9 15,-8 15-17-15,-29 7-6 16,-11 10-7-16,-43 11-17 15,-9 18-13-15,-55 15-46 16,-12 9-32-16,-79 22-358 16,0 2 77-16</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2:53.5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A4FBC3-324D-4BF0-96BF-A1B15EE6AB74}" emma:medium="tactile" emma:mode="ink">
          <msink:context xmlns:msink="http://schemas.microsoft.com/ink/2010/main" type="inkDrawing" rotatedBoundingBox="4400,11465 8356,10484 8746,12056 4790,13038" hotPoints="8215,11853 6260,12814 4127,12373 6082,11413" semanticType="enclosure" shapeName="Ellipse"/>
        </emma:interpretation>
      </emma:emma>
    </inkml:annotationXML>
    <inkml:trace contextRef="#ctx0" brushRef="#br0">-12 804 990 0,'-26'16'344'0,"16"-14"35"16,33-12-265-16,37-14-29 15,23-10-32-15,43-18-13 16,15 0 9-16,36-3-14 16,-2 14-5-16,39-6-18 15,-19 7 3-15,17-2-13 16,-24 4 7-16,18-5-12 16,-38 8 12-16,15-3-12 15,-31-3 10-15,7-3-11 16,-31 5 11-16,0 2-13 15,-32 6-15-15,3-1-39 16,-28 11-370-16,-6-5 87 0</inkml:trace>
    <inkml:trace contextRef="#ctx0" brushRef="#br0" timeOffset="176598.8407">2190 1133 1206 0,'-16'-1'516'0,"-42"-45"-502"15,12-1-3-15,14 2-10 16,21-9-11-16,28 9-15 15,1-10 6-15,-6 8-6 16,-17 8 1-16,-24 18 8 0,-33 19 15 16,-14 13-5-16,-30 15 10 15,-1-3 4-15,-6 1 16 16,15-7-4-16,-9-3 10 16,20-11-11-16,-4 1 4 15,11-6-17-15,-4-1 5 16,13-2-12-16,-4-3 9 15,10-3-10-15,-13-2 8 16,7-2-8-16,-17 5 8 16,2 9-8-16,-19 10 6 15,9 11-7-15,-11 14 8 16,8 8-8-16,-6 2 7 16,12-4-6-16,-2 12 6 15,15-5-7-15,1 7 7 0,19 3-8 16,0 1 8-16,21-9-7 15,-5 1 6-15,12-3-6 16,1 8 6-16,3 2-8 16,-1 9 8-16,6 1-8 15,7 9 9-15,5-13-9 16,14 7 6-16,5-8-6 16,21 1 6-16,2-11-10 0,26 5 9 15,6-17-6 1,25 2 7-16,1-12-5 0,31-6 10 15,-10-11-8-15,25-3 8 16,-7-9-6-16,23-4 5 16,-13-7-7-16,26-1 7 15,-18-5-6-15,25-12 4 16,-15-3-6-16,18-6 7 16,-15-5-8-16,24-7 6 15,-22-1-4-15,19-10 6 16,-21 0-7-16,9 1 6 15,-23 6-5-15,4-7 7 16,-29 8-8-16,0-5 8 16,-21-4-7-16,0-14 5 15,-21 4-6-15,-9-17 8 0,-15 4-4 16,-19-5 29-16,-22 17 6 16,-21-4 31-16,-19 18 3 15,-32-6 14-15,-10 17-29 16,-29-10-3-16,-14 15-34 15,-47 13 4-15,-1 23-19 16,-54 15 7-16,-20 34-9 16,-56 38-15-16,-7 29-58 0,-78 65-375 15,-4 16 86-15</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2:45.2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C21E1A-FB07-4939-B4C5-5E2413C7AB0D}" emma:medium="tactile" emma:mode="ink">
          <msink:context xmlns:msink="http://schemas.microsoft.com/ink/2010/main" type="writingRegion" rotatedBoundingBox="686,9924 754,7813 1381,7834 1313,9944"/>
        </emma:interpretation>
      </emma:emma>
    </inkml:annotationXML>
    <inkml:traceGroup>
      <inkml:annotationXML>
        <emma:emma xmlns:emma="http://www.w3.org/2003/04/emma" version="1.0">
          <emma:interpretation id="{E9707F95-42CA-48C3-AB43-E632235E222D}" emma:medium="tactile" emma:mode="ink">
            <msink:context xmlns:msink="http://schemas.microsoft.com/ink/2010/main" type="paragraph" rotatedBoundingBox="686,9924 754,7813 1381,7834 1313,9944" alignmentLevel="1"/>
          </emma:interpretation>
        </emma:emma>
      </inkml:annotationXML>
      <inkml:traceGroup>
        <inkml:annotationXML>
          <emma:emma xmlns:emma="http://www.w3.org/2003/04/emma" version="1.0">
            <emma:interpretation id="{168622E6-C10E-46E6-A93A-3800A99CBE24}" emma:medium="tactile" emma:mode="ink">
              <msink:context xmlns:msink="http://schemas.microsoft.com/ink/2010/main" type="line" rotatedBoundingBox="686,9924 754,7813 1381,7834 1313,9944"/>
            </emma:interpretation>
          </emma:emma>
        </inkml:annotationXML>
        <inkml:traceGroup>
          <inkml:annotationXML>
            <emma:emma xmlns:emma="http://www.w3.org/2003/04/emma" version="1.0">
              <emma:interpretation id="{E3BDA511-2398-4702-B317-F02639047582}" emma:medium="tactile" emma:mode="ink">
                <msink:context xmlns:msink="http://schemas.microsoft.com/ink/2010/main" type="inkWord" rotatedBoundingBox="686,9924 754,7813 1381,7834 1313,9944"/>
              </emma:interpretation>
              <emma:one-of disjunction-type="recognition" id="oneOf0">
                <emma:interpretation id="interp0" emma:lang="" emma:confidence="1">
                  <emma:literal/>
                </emma:interpretation>
              </emma:one-of>
            </emma:emma>
          </inkml:annotationXML>
          <inkml:trace contextRef="#ctx0" brushRef="#br0">39-569 907 0,'-28'-26'332'16,"9"3"52"-16,7-1-231 15,14 1-46-15,9 2-34 16,9 6-26-16,11 3-27 15,1 7-7-15,9 6-15 16,-1 6 8-16,6 1-53 16,-1 2-3-16,2-1-360 0,-6 1 73 15</inkml:trace>
          <inkml:trace contextRef="#ctx0" brushRef="#br0" timeOffset="138365.5814">-81-1825 957 0,'-18'33'253'0,"-1"16"80"16,6 7-282-16,14 12-9 15,6-1-26-15,9 12 3 16,7-2-18-16,9 2 8 16,-3-4-11-16,7-1 8 15,-7-17-8-15,0-7 5 16,-6-12-5 0,0-17 16-16,-5-18 2 0,11-26 23 15,-2-16-3-15,14-48 12 16,4-12-16-16,12-23 2 15,-13 14-24-15,3-3 4 0,-20 50-13 16,-4 17-10-16,-10 28-31 16,-3 17-343-16,-17 7 90 15</inkml:trace>
          <inkml:trace contextRef="#ctx0" brushRef="#br0" timeOffset="137495.5912">156-2611 644 0,'3'-29'360'0,"-5"6"-11"16,2 13-164-16,-1 5-24 0,-3 9-87 15,0 12-11-15,-3 8-36 16,2 18-6-16,0 12-17 16,4 17 3-16,6 2-8 15,3 8 9-15,3-14-9 16,4 12 7-16,-2-6-9 16,0 15 7-16,-4 3-9 15,-1 16 9-15,-6-10-7 16,-2 0 8-16,-3-20-7 0,1-6 8 15,1-24-7-15,4-13 3 16,2-19-22-16,6-30-18 16,0-22-10-16,4-48-333 15,-9-14 87-15</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7:09:39.9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9E9C00-B090-41F4-9C34-11ED71984D21}" emma:medium="tactile" emma:mode="ink">
          <msink:context xmlns:msink="http://schemas.microsoft.com/ink/2010/main" type="inkDrawing" rotatedBoundingBox="1226,6051 6846,6467 6829,6691 1209,6275" shapeName="Other"/>
        </emma:interpretation>
      </emma:emma>
    </inkml:annotationXML>
    <inkml:trace contextRef="#ctx0" brushRef="#br0">130 0 1110 0,'-24'13'306'16,"-4"1"79"-16,-2 7-310 16,7-4-37-16,7 2-20 15,7-14-6-15,19 8-7 16,8-8 2-16,13 0-6 15,-2-2 10-15,12-3 5 16,-9-8 9-16,-3 3 2 0,-6-2 8 16,3-2-2-16,-11 5-2 15,-1 6-1-15,1-2-1 16,-9-2-8-16,-1 9 0 16,5-1-11-16,-4-1-3 15,7-1-7-15,3 4 2 16,9-5-7-16,-2 2 7 15,7-8-6-15,1-1 5 16,5 3-2-16,-5-6 4 0,3 6-4 16,-5 5 5-16,5 5-5 15,-6-3 2-15,4 9-2 16,-1-6 3-16,4 8-2 16,-9-3 2-16,4 6-3 15,-3-4 1-15,12 5-2 16,-3-8 3-16,16 0-4 15,1-7 4-15,12-6-2 16,-6-5 2-16,7-3-3 16,-9 2 4-16,11 1-3 15,-15 10 4-15,4 1-5 16,-10 2 7-16,8 7-6 16,-8 1 4-16,13 1-5 15,2-3 6-15,14 4-9 0,-3-8 8 16,15-5-8-16,-9-5 9 15,4-4-8-15,-8-4 8 16,7 0-7-16,-12 2 6 16,8-1-5-16,-2 6 4 15,9 1-4-15,-12 1 5 16,6 4-5-16,-11 1 4 16,12 4-4-16,-11 2 5 15,14-1-7-15,0 0 7 0,19-4-7 16,-6-6 5-16,3-4-5 15,-9-2 3-15,11-3-3 16,-15 7 4-16,2 2-3 16,-4 4 5-16,5 6-3 15,-13 1 3-15,4 4-4 16,-9-1 5-16,18-1-6 16,-11-6 6-16,13 2-5 15,-7-7 5-15,17-1-6 16,-15-4 5-16,3 1-5 15,-13-1 7-15,9 0-9 16,-14 2 9-16,7 0-5 16,-5-1 3-16,10 1-3 15,-12-2 4-15,4 4-6 16,-19-1 5-16,-2 6-5 16,-15-1 5-16,-5 2-4 15,-16-1 7-15,-2 3-7 0,-10-5 15 16,-1 3 18-16,-6-5 5 15,4-1 1-15,-5-1 20 16,4 1-10-16,-7-2-13 16,-1 3-110-16,-28 2-414 15</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5:29.8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BBCC78-AB39-4D4D-8D22-14BC522FD426}" emma:medium="tactile" emma:mode="ink">
          <msink:context xmlns:msink="http://schemas.microsoft.com/ink/2010/main" type="inkDrawing" rotatedBoundingBox="10109,11318 18573,11364 18571,11597 10108,11552" semanticType="callout" shapeName="Other">
            <msink:sourceLink direction="with" ref="{28FF4552-776D-495B-B16D-0A68E2B054D7}"/>
            <msink:sourceLink direction="with" ref="{93BD46F6-90BB-48C0-A336-9602B148E2D4}"/>
          </msink:context>
        </emma:interpretation>
      </emma:emma>
    </inkml:annotationXML>
    <inkml:trace contextRef="#ctx0" brushRef="#br0">95 17 287 0,'0'-5'212'0,"-5"2"15"16,-5 6 102 15,5-1-94-31,2 1-159 0,-13 9-7 16,-4 4 31-1,1-3-68-15,6 1-18 16,9-7-2-16,4-5-8 0,7-4 8 16,6-1-8-16,-2-5 9 15,4-5-9-15,1 1 12 16,-9-1 5-16,1 2 12 16,-3 3-5-16,-2 5 10 15,-3-4-14-15,1 4-5 16,1 3-14-16,3 2 3 15,-2-4-9-15,0 2 6 16,7-2-9-16,-3-3 10 16,1 2-10-16,1 3 8 0,4 0-8 15,-3 3 8 1,3 7-9-16,-1-2 8 0,-3-1 1 16,1 2 0-16,6-2-8 15,0-4 9-15,7-3-8 16,-3 2 0-16,9-2-1 15,-8 1 9-15,6-2-8 16,-4 1 7-16,8 1-8 16,-8-2 8-16,7-4-8 15,-4 0 9-15,7 7-9 16,-7-2 8-16,8-2-7 16,-10 7 8-16,9 3-9 15,-11-3 10-15,8 3-8 16,-4 0 7-16,1 0-8 0,-1-1 8 15,5-1-10 1,-8-1 10-16,6-3-10 0,0 1 10 16,0 5-10-16,-5-3 10 15,4-2-9-15,-5 12 9 16,3-5-10-16,-5-1 10 16,5 1-10-16,1 0 10 0,7-10-9 15,0 5 10 1,9-9-10-16,0 4 10 0,8 0-9 15,-8 2 8-15,3-2-8 16,-9 2 8-16,1-6-10 16,-4-2 10-16,3-1-10 15,2-1 10-15,9-1-9 16,0 2 9-16,7 7-10 16,-5-5 11-16,10 7-12 15,-7-1 11-15,7-1-9 16,-8 4 9-16,5 2-10 15,-13-7 10-15,1 2-10 16,-7-2 10-16,5-1-10 16,-4-3 9-16,12 5-9 15,-3 0 10-15,12 0-10 16,-6-2 10-16,8 2-9 16,-7 2 9-16,6-5-11 15,-9 6 11-15,-5-1-9 0,-8-2 9 16,2-2-10-16,-7 10 11 15,6-6-11-15,4 4 10 16,3-3-11-16,0 6 11 16,2-8-10-16,-1 6 9 15,3-6-8-15,-3 9 9 16,4-8-10-16,-6 7 11 0,4 0-11 16,-6 0 9-16,3-2-8 15,-2 1 8-15,7-8-9 16,-8 3 10-16,11-1-10 15,-3-1 9-15,8 3-10 16,-5 0 12-16,17 0-11 16,-8-1 10-16,6 2-9 15,-11-5 10-15,5 0-11 16,-5-8 10-16,7 3-10 16,-1-7 10-16,11 8-11 15,-6-3 11-15,6 7-9 16,-9-5 9-16,3 4-10 15,-9-3 11-15,4-2-10 16,-3 6 9-16,8-5-10 16,-6-5 10-16,16 4-10 15,-2-4 12-15,6 2-12 16,-6 0 11-16,1 8-9 0,-15-8 8 16,2 6-10-16,-11-1 10 15,4 0-10-15,-9-2 10 16,13 2-11-16,-8-6 11 15,10 1-10-15,-6 2 10 16,7 4-10-16,-12-3 11 16,-1 5-10-16,-12-1 9 15,1-1-4-15,-8 0 10 16,11 4-10-16,-2-4 11 0,5 4-11 16,-2-5 5-1,6 1-9-15,-9 1 8 0,8-1-9 16,-4 2 10-16,6 2-10 15,-7-1 10-15,4 2-10 16,-6-1 9-16,1 1-9 16,-3-3 9-16,7-3-10 15,-5-2 11-15,11 4-11 16,-2-4 10-16,6-2-10 16,-4 4 9-16,2 1-8 15,-7 1 9-15,2 4-10 16,-3 3 11-16,-2 6-11 15,-4-6 10-15,6 4-9 16,1-7 10-16,10-3-10 16,5 2 10-16,8-4-10 0,-5 1 9 15,7 1-10-15,-12 6 10 16,4-7-9-16,-14 2 10 16,7-2-10-16,-13-6 10 15,5-3-10-15,-13 4 9 16,5 3-10-16,-15-2 10 15,-5 1-10-15,-12 4 8 16,-4 2-3-16,-8-2 13 0,0 2-6 16,0 1 14-16,0-6-4 15,-2 6 6-15,1-3-12 16,-4 2 7-16,-2-1-9 16,-1 11-22-16,5-8-394 15,6-8 126-15</inkml:trace>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5:41.4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464876-C103-4F84-8C44-040809AE3640}" emma:medium="tactile" emma:mode="ink">
          <msink:context xmlns:msink="http://schemas.microsoft.com/ink/2010/main" type="inkDrawing" rotatedBoundingBox="10176,13075 18025,13133 18023,13283 10175,13225" shapeName="Other"/>
        </emma:interpretation>
      </emma:emma>
    </inkml:annotationXML>
    <inkml:trace contextRef="#ctx0" brushRef="#br0">6 31 610 0,'-12'-2'169'16,"9"0"40"-16,5 4-170 15,6 3-22-15,0-2-4 16,8-3 17-16,-3-3 19 0,3-5 27 15,2 0 5-15,8 1 4 16,-7 2-18-16,11 2-19 16,-1 5-24-16,15 2-9 15,4 1-9-15,22 2 0 16,6-1-1-16,17 2 4 16,-1-3 0-16,15-1 4 15,-9-1 1-15,12 3 2 16,-11-1-3-16,16 8-1 15,-13 3-5-15,33 1 12 16,1 2-1-16,44-3 0 16,-2-6 0-16,45-7 2 15,-19-4-13-15,23-11 11 16,-29 1 2-16,21 1 3 16,-39 7 0-16,24 0-1 15,-25 8-11-15,20 3-3 16,-20 0-2-16,38 1-2 0,-17 3-3 15,33-4 1-15,-19-5-1 16,33-3 1-16,-32-1-1 16,27-4 1-16,-26 0 0 15,13 2 0-15,-40-1-1 16,19 4 0-16,-36-1 0 16,6-3 0-16,-20-4-1 15,14-1 1-15,-33-6 1 0,9 2-1 16,-32 2-2-16,1 1 13 15,-31 2 8-15,-1 0 5 16,-25 1 2-16,-7 1 1 16,-19 3-11-16,-11 3-12 15,-12 1-5-15,-4 4-3 16,-9 1-12-16,-9 9-46 16,-4 3-344-16,1-10 89 15</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2:43.3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3EE67A1-A50D-4CEB-A86B-9F6574455D6C}" emma:medium="tactile" emma:mode="ink">
          <msink:context xmlns:msink="http://schemas.microsoft.com/ink/2010/main" type="inkDrawing" rotatedBoundingBox="4784,10182 6432,9409 6482,9515 4834,10289" semanticType="underline" shapeName="Other">
            <msink:sourceLink direction="with" ref="{614FA63E-CDE6-46F5-B4AE-75F9840A72C2}"/>
          </msink:context>
        </emma:interpretation>
      </emma:emma>
    </inkml:annotationXML>
    <inkml:trace contextRef="#ctx0" brushRef="#br0">-6810 2985 518 0,'-36'11'324'0,"0"-3"-9"15,14-2-130-15,1-2-11 16,9-1-79-16,14 2-25 15,11-2-33-15,19-9-6 16,15-4-10 0,30-14-2-16,5-12-2 0,32-14-3 15,-9 3-5-15,20-10-5 16,-11 6-1-16,9-5 0 16,-18 10 1-16,12-9 0 15,-18 13 1-15,-3-2-2 16,-23 4-1-16,1-3-21 15,-17 3-14-15,0-10-25 16,-12 4-67-16,-1-1-246 16,-20 7 55-16</inkml:trace>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6:53.6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CD97A7-6880-455B-A8CE-DE0DE5788736}" emma:medium="tactile" emma:mode="ink">
          <msink:context xmlns:msink="http://schemas.microsoft.com/ink/2010/main" type="writingRegion" rotatedBoundingBox="12164,3237 22994,2915 23047,4723 12218,5045"/>
        </emma:interpretation>
      </emma:emma>
    </inkml:annotationXML>
    <inkml:traceGroup>
      <inkml:annotationXML>
        <emma:emma xmlns:emma="http://www.w3.org/2003/04/emma" version="1.0">
          <emma:interpretation id="{E96F3D7A-B524-496D-9705-35D155D2B280}" emma:medium="tactile" emma:mode="ink">
            <msink:context xmlns:msink="http://schemas.microsoft.com/ink/2010/main" type="paragraph" rotatedBoundingBox="12164,3237 22994,2915 23047,4723 12218,5045" alignmentLevel="1"/>
          </emma:interpretation>
        </emma:emma>
      </inkml:annotationXML>
      <inkml:traceGroup>
        <inkml:annotationXML>
          <emma:emma xmlns:emma="http://www.w3.org/2003/04/emma" version="1.0">
            <emma:interpretation id="{F2CFA4CE-1A78-4B80-8DB3-FDBBBEA88CF9}" emma:medium="tactile" emma:mode="ink">
              <msink:context xmlns:msink="http://schemas.microsoft.com/ink/2010/main" type="line" rotatedBoundingBox="12164,3237 22994,2915 23020,3798 12190,4120">
                <msink:destinationLink direction="with" ref="{D32224AD-B2EB-4A8B-ACEC-D70735434C84}"/>
              </msink:context>
            </emma:interpretation>
          </emma:emma>
        </inkml:annotationXML>
        <inkml:traceGroup>
          <inkml:annotationXML>
            <emma:emma xmlns:emma="http://www.w3.org/2003/04/emma" version="1.0">
              <emma:interpretation id="{D2B45046-4289-4A8B-ADE6-19EC14F894C0}" emma:medium="tactile" emma:mode="ink">
                <msink:context xmlns:msink="http://schemas.microsoft.com/ink/2010/main" type="inkWord" rotatedBoundingBox="12170,3440 13818,3391 13835,3944 12187,3993"/>
              </emma:interpretation>
              <emma:one-of disjunction-type="recognition" id="oneOf0">
                <emma:interpretation id="interp0" emma:lang="" emma:confidence="1">
                  <emma:literal/>
                </emma:interpretation>
              </emma:one-of>
            </emma:emma>
          </inkml:annotationXML>
          <inkml:trace contextRef="#ctx0" brushRef="#br0">807 377 679 0,'-1'1'389'16,"7"-1"-15"-16,1 2-102 0,4-12-144 16,4-4-28-16,-1 6 20 15,1-10-35-15,3-8 3 16,-4-1-33-16,1-7 2 16,-5 7-30-16,-4 3 4 15,-8 9-17-15,-1 10 8 16,-7 5-15-16,-6 7 6 15,-2 7-14-15,-3 9 9 16,0 2-11-16,-1 11 11 16,0-1-11-16,5 6 11 15,4-6-11-15,1-1 9 16,7-5 2-16,4-7-2 16,1-6-11-16,3 2 9 15,-1-7-11-15,6-1 0 16,3 0 3-16,7-7 11 0,-2-9-11 15,13-1 11 1,-1-9-10-16,3-5 9 0,-4-3-8 16,4-7 8-16,-8 1-7 15,1 4 8-15,-6 2-10 16,0 9 5-16,-7 12-6 16,2 6 4-16,-5 7-8 0,4 4 8 15,-3-2-4-15,1 9 7 16,-2-8-7-16,-3-2 8 15,-2-3-7-15,-3 2 8 16,0-9-8-16,-1 2 9 16,-1 1-6-16,1-4 5 15,1 0-6-15,3-4 7 16,3-4-8-16,6-3 8 16,1 0-6-16,4-9 7 15,1-2-8-15,3 4 7 16,-3 4-8-16,2-4-30 15,-4 7-77-15,0-4-393 16,-5 2 71-16</inkml:trace>
          <inkml:trace contextRef="#ctx0" brushRef="#br0" timeOffset="397.0342">1344 340 714 0,'-10'-28'411'0,"9"-2"14"16,-2 6-157-16,6 1-54 15,10 7-86-15,10-3-20 16,1 6-70-16,15-2-13 16,5 6-29-16,11-4 18 15,-2 1-67-15,1 6-410 16</inkml:trace>
          <inkml:trace contextRef="#ctx0" brushRef="#br0" timeOffset="201.029">1435-32 1082 0,'-5'8'391'0,"0"1"44"16,-4 11-262-16,2-6-113 15,-3 17-8-15,4-5-46 16,4 11 4-16,9-10-12 16,6 10 8-16,3-5-8 15,-3 9 0-15,0-13-29 16,-10 14-19-16,-9-8-40 0,-1 2-24 16,-3-14 34-16,-9-1-334 15,6-14 124-15</inkml:trace>
          <inkml:trace contextRef="#ctx0" brushRef="#br0" timeOffset="-711.6785">29 135 1048 0,'3'-32'273'0,"-1"8"118"15,-1 16-293-15,-1 6-9 16,0 7-21-16,0 24-2 16,-3 6-45-16,-2 17-3 15,-3 3-17-15,2 9 8 16,-3-9-10-16,6 1 9 15,0-16-12-15,6-6 7 16,4-16-8-16,4-5 11 16,2-13-7-16,10-18 30 15,3-6 0-15,16-19 14 0,2-14-10 16,8-12 9-16,-7 13-29 16,-1-7 6-16,-13 22-15 15,-9 12 10 1,-12 15-16-16,-5 11 10 0,-8 20-13 15,-10 16 9-15,-2 10-8 16,-1 15 12-16,1 7-8 16,2-3 9-16,10-16-9 0,8-9 3 15,8-17-6-15,14-23 10 16,9-16-5-16,19-26 15 16,5-13 0-16,8-18 20 15,-6 4-9-15,-10-4 8 16,-18 26-15-16,-15 0 6 15,-17 21-22-15,-7 16-38 16,2 20-59-16,-20 1-72 16,-1 18-211-16,-2 6-132 15,-5-5-58-15</inkml:trace>
        </inkml:traceGroup>
        <inkml:traceGroup>
          <inkml:annotationXML>
            <emma:emma xmlns:emma="http://www.w3.org/2003/04/emma" version="1.0">
              <emma:interpretation id="{EC69578A-064A-4945-AF6E-F8C7EB922C0F}" emma:medium="tactile" emma:mode="ink">
                <msink:context xmlns:msink="http://schemas.microsoft.com/ink/2010/main" type="inkWord" rotatedBoundingBox="14281,3174 16053,3121 16073,3799 14301,3852"/>
              </emma:interpretation>
              <emma:one-of disjunction-type="recognition" id="oneOf1">
                <emma:interpretation id="interp1" emma:lang="" emma:confidence="1">
                  <emma:literal/>
                </emma:interpretation>
              </emma:one-of>
            </emma:emma>
          </inkml:annotationXML>
          <inkml:trace contextRef="#ctx0" brushRef="#br0" timeOffset="1110.7368">2142-242 1084 0,'0'-11'317'0,"3"8"69"0,-6 20-303 15,-3 27-35 1,4 19-27-16,-4 16-4 0,-1 0-8 16,1 16-1-16,7-18-3 15,-6-6 0-15,9-18 0 16,-3-6-1-16,7-26-1 16,0-13 6-16,9-15 0 15,12-22 2-15,7-11 1 16,1-12-3-16,-3 1 5 31,-2 9 8-15,-17 16-2-16,-2 15 1 15,-10 16 6-15,-6 21-6 0,-2 3-8 16,2 8 1-16,-2-2-1 0,3 12-5 0,4-25-3 0,1-1 0 16,0-13-1-16,6-4 4 15,0-17 0-15,6 0-26 16,0-7-58-16,6-2-372 15,-2-1 75-15</inkml:trace>
          <inkml:trace contextRef="#ctx0" brushRef="#br0" timeOffset="2131.0316">2608 185 1121 0,'1'5'319'0,"1"-7"88"16,4 4-328-16,3-7-9 0,0-1-31 15,-1-9-15-15,-1 2-14 16,-5-11-1-16,-11-2-3 16,-5 9-1-16,-4 9-1 15,-2 3-1-15,3 14-1 16,-6 22-1-16,3 0 0 16,3 15 1-16,2 3-1 0,9 4-1 15,10-16 1-15,14-13 0 16,8-8 1-16,15-18 3 15,1-12 1-15,5-7 2 16,-8-5-1-16,-2-11 1 16,-12 7-4-16,-8-6 1 15,-12 17-1-15,0 8-2 16,-8 11 1-16,-4 21 0 16,-4 9 1-16,1 17 4 15,1-4 6-15,5 4 3 16,6-21-25-16,8-7-27 15,8-25 54-15,14-10-2 16,4-17-4-16,16-10 28 16,-2-7 24-16,-2 0-57 15,-12 7-4-15,-5 9 0 16,-15 14-4-16,-8 16-7 0,-9 5-1 16,-9 22 1-16,-3 4-1 15,-2 12 2-15,2-4 7 16,5 7 0-16,10-16-2 15,11-13 0-15,11-13 0 16,12-18 3-16,6-13 2 16,15-22 1-16,-5 7 0 0,5-25 0 15,-7 6-2-15,-3-4-1 16,-20 14-1-16,-2-3 2 16,-14 26-3-16,-11 18-5 15,-10 23 0-15,1 23 0 16,-4 9-1-16,-8 17 3 15,3-7 3-15,10 4 1 16,3-13 0-16,8-2-1 16,10-9 0-16,6 6 0 15,-4-10 2-15,0-1-1 16,-7-4 0-16,-7-5 1 16,1-9 1-16,-4-8 2 15,1-7 0-15,-3-7 0 16,4-7 1-16,-1-15-1 15,2 2-3-15,1 1 1 16,5 5-1-16,-4 11-3 16,0 13-3-16,4 11-1 0,-1 4-1 15,4 12 0-15,6-4 3 16,8 3 1-16,6-5 1 16,12-13 1-16,0-5 0 15,3-10 2-15,-4-10 1 16,-4-10 1-16,-13 8-1 15,-6-7 2-15,-10 11-1 16,-9 7-2-16,-11 9 1 0,-5 5-3 16,-3 12 0-16,-3 5-1 15,7 2 0-15,-2 8 0 16,12 0 0-16,6 2-1 16,8-8-1-16,13-6 1 15,8-5 0-15,9-11-20 16,1-4-68-16,-4-8-375 15</inkml:trace>
        </inkml:traceGroup>
        <inkml:traceGroup>
          <inkml:annotationXML>
            <emma:emma xmlns:emma="http://www.w3.org/2003/04/emma" version="1.0">
              <emma:interpretation id="{747041FF-98A9-41A2-A88C-7FFB97CE5190}" emma:medium="tactile" emma:mode="ink">
                <msink:context xmlns:msink="http://schemas.microsoft.com/ink/2010/main" type="inkWord" rotatedBoundingBox="17119,3360 17576,3346 17580,3473 17123,3486"/>
              </emma:interpretation>
              <emma:one-of disjunction-type="recognition" id="oneOf2">
                <emma:interpretation id="interp2" emma:lang="" emma:confidence="1">
                  <emma:literal/>
                </emma:interpretation>
              </emma:one-of>
            </emma:emma>
          </inkml:annotationXML>
          <inkml:trace contextRef="#ctx0" brushRef="#br0" timeOffset="2580.138">4937-69 1604 0,'-2'48'474'0,"22"-8"-342"0,40-20-50 15,18-6-6-15,1-24-17 16,-12-1-41-16,1 5-54 16,-16-4 367-16,-18-8-821 15</inkml:trace>
        </inkml:traceGroup>
        <inkml:traceGroup>
          <inkml:annotationXML>
            <emma:emma xmlns:emma="http://www.w3.org/2003/04/emma" version="1.0">
              <emma:interpretation id="{34C7D72D-147E-42EB-B5E0-827CDFCC83BB}" emma:medium="tactile" emma:mode="ink">
                <msink:context xmlns:msink="http://schemas.microsoft.com/ink/2010/main" type="inkWord" rotatedBoundingBox="18138,3171 19920,3118 19937,3676 18155,3729"/>
              </emma:interpretation>
              <emma:one-of disjunction-type="recognition" id="oneOf3">
                <emma:interpretation id="interp3" emma:lang="" emma:confidence="1">
                  <emma:literal/>
                </emma:interpretation>
              </emma:one-of>
            </emma:emma>
          </inkml:annotationXML>
          <inkml:trace contextRef="#ctx0" brushRef="#br0" timeOffset="3263.3008">6035-90 1100 0,'-8'25'283'0,"-8"1"80"15,-4 11-299-15,7 13-60 16,3 10-2-16,7-9 0 16,10 4 1-16,7-13-3 15,15-15 6-15,7-12 5 16,11-25 12-16,3-17 1 15,12-15 1-15,-4-3-3 16,3-23-8-16,-8 5 3 16,-8-6 5-16,-14 11 2 15,-11 10 0-15,-14 27 0 16,-9 26-12-16,-5 25-7 0,-7 15 0 16,2 2-1-16,2 6 3 15,6-11-3-15,10-10 0 16,6-8-2-16,12-9 2 15,5-9 2-15,15-12 6 16,6-12 0-16,8-14 2 16,-4-5-2-16,1-16 6 15,-20 3 1-15,-13-5 19 16,-13 10 1 0,-13 3 1-16,-8 16-8 0,2 9-6 15,1 10-22-15,-1 4-30 16,4 11-36-16,6 5-49 15,2 0-366-15</inkml:trace>
          <inkml:trace contextRef="#ctx0" brushRef="#br0" timeOffset="3636.4269">6981 100 1144 0,'9'-11'339'16,"3"6"88"-16,10-24-313 15,1 8-54-15,0 3-9 16,-7 9-37-16,-5 2-12 16,-4 9-4-16,-9 0 6 15,-3 4 2-15,-6 12 0 16,-2-2 4-16,0 3 3 15,5 4-6-15,5-2-2 16,8-13-2-16,11-2 2 16,6-3-1-16,13-7 2 15,0-1 0-15,7-7 1 16,-6 3-2-16,0-1-1 16,-9 10-4-16,-6-2-1 15,-8 9-2-15,-1 1 1 0,-7-5 2 16,3-6-22-1,3 1-12-15,13-14-41 0,6-8-25 16,13-10 43-16,-7-9-369 16,3-17 135-16</inkml:trace>
          <inkml:trace contextRef="#ctx0" brushRef="#br0" timeOffset="3962.5555">7681-309 919 0,'0'0'263'15,"-5"23"71"-15,0 2-249 0,-3 14-23 16,5-2-15-16,-5 13-4 15,5-11-14-15,3 9-7 16,5-9-13-16,0-4-2 16,3-6-4-16,5 3 1 15,-5-12-2-15,1-7 1 16,-4-12-1-16,2 2-16 16,-7-11-13-16,-5-6-16 15,-2 1-2-15,-6-5 1 16,-6-6 16-16,-5-7 34 15,3 2 32-15,-7-3 37 16,2 8 18-16,5-3 29 16,3 9-10-16,4 7-7 15,10 3-36-15,12 3-18 16,9 8-31-16,18-1-7 16,11-1-32-16,17-1-58 0,-1-8-390 15</inkml:trace>
        </inkml:traceGroup>
        <inkml:traceGroup>
          <inkml:annotationXML>
            <emma:emma xmlns:emma="http://www.w3.org/2003/04/emma" version="1.0">
              <emma:interpretation id="{CDA37AA4-2A93-4959-A3E3-7D7AD3050437}" emma:medium="tactile" emma:mode="ink">
                <msink:context xmlns:msink="http://schemas.microsoft.com/ink/2010/main" type="inkWord" rotatedBoundingBox="20573,3090 22997,3018 23020,3798 20596,3870"/>
              </emma:interpretation>
              <emma:one-of disjunction-type="recognition" id="oneOf4">
                <emma:interpretation id="interp4" emma:lang="" emma:confidence="1">
                  <emma:literal/>
                </emma:interpretation>
              </emma:one-of>
            </emma:emma>
          </inkml:annotationXML>
          <inkml:trace contextRef="#ctx0" brushRef="#br0" timeOffset="4773.5181">8615-32 1174 0,'-9'-14'418'0,"-7"2"51"0,-7 11-333 16,-3 1-38-16,-2 8-59 15,1 13-26-15,2 0-13 16,4 4 0-16,3 6 0 15,4-5 0-15,7-7-1 16,7 4 0-16,5-9 0 16,15-3 0-16,4-6 1 15,15 2 1-15,5-9 1 0,9 17 1 16,-4-7-1-16,0 11-2 16,-14 2-3-16,-12 13-1 15,-18-10-1-15,-13 11 0 16,-10-1 3-16,-11-2 3 15,-2-7 2-15,-3-3 7 16,1-9 8-16,-1-8 15 16,4-8 5-16,2-4 2 15,10-22-4-15,13-16-9 16,15-5-17-16,14-13-5 16,12-1-5-16,11 22 0 15,-2 8 0-15,11 12-2 16,-5 14 1-16,1 0 0 15,-8-1 0-15,2 1 1 0,-12-3 2 16,0-15 0-16,-7-4-1 16,-1-9 1-16,-10 4 0 15,-7 2 3-15,-11 16-2 16,-16 10 2-16,-5 6-1 16,-4 7-2-16,2 9-2 15,-4 6 0-15,13 0-1 16,0 16 0-16,5-5 1 15,2 0 1-15,8 0-11 0,2-1-77 16,9-13-50 0,10-2 234-16,7 0-613 15,20-18 242-15</inkml:trace>
          <inkml:trace contextRef="#ctx0" brushRef="#br0" timeOffset="5148.9505">9465-207 1198 0,'-19'-7'306'0,"-20"10"111"16,-5 10-343-16,-11 16-27 15,2 5-11-15,-1 10-14 16,15-4-16-16,8 3-3 16,18-10-2-16,12-6 1 15,9-13-3-15,11-4 2 16,6-12 1-16,17-6 2 0,2-3-1 15,11-2 2-15,-3-1-2 16,3-7-2 0,-16 11-2-16,-4 5 0 0,-17 7-2 15,-8 6 3-15,-13 15 4 16,-7-6 25-16,-10-4 10 16,-7 11 13-16,-2-3 1 15,-9 3-2-15,-1 1-23 16,-3 4-7-16,5-12-13 15,0 1-2-15,8-8 2 0,7-6-55 16,13-8-33-16,14-9-66 16,9-5 124-16,19-13-467 15,4-1 184-15</inkml:trace>
          <inkml:trace contextRef="#ctx0" brushRef="#br0" timeOffset="5860.4558">9874-377 1170 0,'3'-6'345'0,"-14"18"88"16,-13 19-332-16,-9 21-14 15,-2 7-35-15,-4 22 8 16,6-10-16-16,7-3-5 16,10-18-7-16,10 1-4 0,4-22-17 15,7 0-4 1,-4-8-3-16,6-6-3 0,-1-15 4 15,6-10 4-15,-1-13-1 16,2-12 2-16,-5-4 3 16,-3-15-6-16,-7 9-3 15,-1 3-4-15,-3 11-3 16,1 18-4-16,5 21-1 16,3 5-1-16,4 13 3 0,10 3 2 15,6-8 3-15,10-1-1 16,2-6 0-16,14-11 1 15,-2 2 1-15,8-10 1 16,-3-14 0-16,-3 6 2 16,-10 0-2-16,-10-10 0 15,-16 12 1-15,-13 11-2 16,-10 3-3-16,-14 10 2 16,-2 8-1-16,-5 5 1 15,5-8 1-15,8 15 2 16,13-17-1-16,20-3-1 15,14-8 1-15,16-2 2 16,4-24 0-16,6 5 1 16,-3 3-4-16,-2-9-19 15,-12 16-14-15,-6 8-8 16,-11 1-5-16,-11 2 4 0,-13 9 19 16,-7 1 12-16,2 0 10 15,1-3 8-15,7-7 4 16,13 0 11-16,8-15 0 15,15 2 1-15,5-6-5 16,11 1-2-16,-4-3-7 16,7 1-39-16,-9-3-23 15,-4 8-9-15,-13 15-3 0,-8 5-7 16,-8 1 41-16,-6 14 35 16,-9-7 13-16,5-12 3 15,2 4 4-15,0-4-7 16,3-4 245-16</inkml:trace>
        </inkml:traceGroup>
      </inkml:traceGroup>
      <inkml:traceGroup>
        <inkml:annotationXML>
          <emma:emma xmlns:emma="http://www.w3.org/2003/04/emma" version="1.0">
            <emma:interpretation id="{DA565BBF-D581-4555-989E-12B8FE2482F6}" emma:medium="tactile" emma:mode="ink">
              <msink:context xmlns:msink="http://schemas.microsoft.com/ink/2010/main" type="line" rotatedBoundingBox="17595,3933 22504,3807 22528,4747 17620,4873"/>
            </emma:interpretation>
          </emma:emma>
        </inkml:annotationXML>
        <inkml:traceGroup>
          <inkml:annotationXML>
            <emma:emma xmlns:emma="http://www.w3.org/2003/04/emma" version="1.0">
              <emma:interpretation id="{1CB86606-02AB-4AA3-B2BF-1F44F4EC8CEE}" emma:medium="tactile" emma:mode="ink">
                <msink:context xmlns:msink="http://schemas.microsoft.com/ink/2010/main" type="inkWord" rotatedBoundingBox="17595,3933 19447,3886 19465,4576 17613,4623"/>
              </emma:interpretation>
              <emma:one-of disjunction-type="recognition" id="oneOf5">
                <emma:interpretation id="interp5" emma:lang="" emma:confidence="1">
                  <emma:literal/>
                </emma:interpretation>
              </emma:one-of>
            </emma:emma>
          </inkml:annotationXML>
          <inkml:trace contextRef="#ctx0" brushRef="#br0" timeOffset="7686.6705">5438 731 1049 0,'2'-15'335'0,"-2"7"67"16,1 19-290-16,-2 17-42 15,-4 14-26-15,3 13-24 16,-1 5-9-16,-5 10-10 16,11-10 8-16,5-10-11 15,2-9 8-15,9-15-6 16,4-23 12-16,8-13-7 15,1-29 11-15,15-22-9 0,-3-4 6 16,3-11-9 0,-14-1 13-16,-6 29-7 0,-14 20 8 15,-10 35-7-15,-9 17 4 16,-7 21-13-16,0 11 6 16,2 17-7-16,6-17 7 15,8-7-9-15,8-13 8 16,6-14 4-16,4-22 17 15,11-29 2-15,2-5 8 0,12-21-7 16,2-10-2-16,4-13-19 16,-13 20-1-16,-2 3-8 15,-17 19 10-15,-9 15-65 16,-11 18-40-16,-5 11 431 16,-12 23-816-16,-3 3 364 15</inkml:trace>
          <inkml:trace contextRef="#ctx0" brushRef="#br0" timeOffset="8232.4534">6291 1115 1070 0,'-1'-11'350'0,"4"9"93"0,-2-20-274 16,12-4-36-16,-1-2-24 15,-1-3-18-15,0-6-33 16,-2 19-14-16,-9 3 2 16,-10-4-3-16,-3 6 5 15,-13 7-18-15,0 6-2 0,-3 4-21 16,9 13-1-1,7-3-13-15,8 6 11 0,7-4-12 16,6 16 9-16,13-25-9 16,5-4 11-16,13-5-9 15,7 2 11-15,7 4-8 16,-9 18 1-16,1 6-18 16,-11 3 3-16,-6 3-14 15,-13-24 9-15,-4 6 1 16,-9-5 16-16,-2-1 1 15,0-9 13-15,1-5-3 16,1-8 5-16,-1-4-6 16,1-20 5-16,3-7-8 15,-2 0 2-15,4-2-6 16,1 6 5-16,3 18-8 16,0 10 4-16,7 9-27 0,2 4-19 15,9-6-80-15,5 3-27 16,11-19 48-16,1-14-384 15,7-14 144-15</inkml:trace>
          <inkml:trace contextRef="#ctx0" brushRef="#br0" timeOffset="8587.1228">7068 491 676 0,'5'-21'465'16,"-11"13"-67"-16,-7 16-123 16,-9 14-151-16,0 8-68 15,-6 18-39-15,7 1-7 16,5 9-10-16,9-1 8 0,9 11-7 15,8-19 7-15,6 4-9 16,0-15 8-16,0 9-7 16,-4-15 10-16,-6-1-13 15,-1-7-23-15,-5 1-49 16,-8-24-9-16,-2-2-22 16,-1-24 8-16,-5-4 25 15,3-5 56-15,-2-8 28 16,-4-8 33-16,6 19 27 15,0 6 23-15,5-9 23 16,4 4 8 0,11 7-6-16,4 2-22 15,14-2-27-15,0 18-31 0,18 4-29 16,7 4-6-16,10 2-19 0,-3-2-53 16,3 2-408-16,-20 6 106 15</inkml:trace>
        </inkml:traceGroup>
        <inkml:traceGroup>
          <inkml:annotationXML>
            <emma:emma xmlns:emma="http://www.w3.org/2003/04/emma" version="1.0">
              <emma:interpretation id="{532C21E2-B0AD-4098-807B-F87D20A9BAFB}" emma:medium="tactile" emma:mode="ink">
                <msink:context xmlns:msink="http://schemas.microsoft.com/ink/2010/main" type="inkWord" rotatedBoundingBox="20112,3966 22506,3904 22528,4747 20133,4808"/>
              </emma:interpretation>
              <emma:one-of disjunction-type="recognition" id="oneOf6">
                <emma:interpretation id="interp6" emma:lang="" emma:confidence="0">
                  <emma:literal>Gesten</emma:literal>
                </emma:interpretation>
                <emma:interpretation id="interp7" emma:lang="" emma:confidence="0">
                  <emma:literal>ersten</emma:literal>
                </emma:interpretation>
                <emma:interpretation id="interp8" emma:lang="" emma:confidence="0">
                  <emma:literal>Geesten</emma:literal>
                </emma:interpretation>
                <emma:interpretation id="interp9" emma:lang="" emma:confidence="0">
                  <emma:literal>Gestreu</emma:literal>
                </emma:interpretation>
                <emma:interpretation id="interp10" emma:lang="" emma:confidence="0">
                  <emma:literal>Gespen</emma:literal>
                </emma:interpretation>
              </emma:one-of>
            </emma:emma>
          </inkml:annotationXML>
          <inkml:trace contextRef="#ctx0" brushRef="#br0" timeOffset="9472.0862">8225 846 1066 0,'-4'-29'410'0,"-5"14"57"0,-8-11-265 16,-4 16-87-16,-11 1-25 15,1 10-62-15,-5 25-19 16,1 18-10-16,1 27-1 16,8-2 0-16,5 7 2 15,6-21 1-15,13-1-2 16,12-32-1-16,18-2 2 15,11-15 3-15,16-10 0 16,-7-7 2-16,11-1 1 0,-14-1-2 16,-7 9-3-16,-13 8-2 15,0 7-3-15,-14 8-1 16,-9 6-1-16,-4 4 1 16,-9 7 2-16,-2-10 2 15,-8 1 1-15,6 0 2 16,-1-10 10-16,-4-10 4 15,1-1 5-15,11-5 3 0,-5-10 3 16,6-4-11-16,11-15-5 16,5-9-6-16,4-12-3 15,12 5-3-15,10-22 1 16,6 14-1-16,4-3 1 16,2 6 2-16,4-8-2 15,-11 14 0-15,2-5 0 16,-11 5 1-16,-5-3 0 15,-14 20 0-15,-8 3 8 16,-12 12 0-16,-10 17-2 16,-6 6 1-16,-5 10-3 15,1 15-5-15,2 18-2 16,9-7 2-16,7 10-2 16,8-15 1-16,10 11-2 15,7-12 4-15,11-9-50 16,5-9-54-16,9 0-406 0,-7-20 70 15</inkml:trace>
          <inkml:trace contextRef="#ctx0" brushRef="#br0" timeOffset="9936.0752">9034 645 1040 0,'8'-25'378'0,"-8"6"100"16,-2 6-280-16,-12 8-25 15,-9 12-55-15,-11 11-38 16,3 6-59-16,-11 15-17 16,3 14-2-16,7-1 1 15,7-6 3-15,9-1-5 16,15-9-1-16,9-23-2 15,11-12 2-15,12-6-1 16,-2-6 1-16,12-8 2 16,-1 1 0-1,2 8-1-15,-8 2-2 0,-1 13-1 16,-12 6-2-16,-6 12-3 0,-12-2 2 16,-5 7 0-16,-3-11 3 15,-4 26 1-15,-3-14 1 16,-4 2 1-16,-3-5-1 15,-7 4 0-15,0-23 3 16,-2 4 0-16,4-1 0 16,1-2 2-16,5-5-43 15,5-6-104-15,5-2-4 16,7-8-352-16,4-24 11 0</inkml:trace>
          <inkml:trace contextRef="#ctx0" brushRef="#br0" timeOffset="10685.8913">9284 505 1127 0,'16'-3'336'16,"-14"13"67"-16,-6 9-291 15,-4-1-73-15,-6 13 0 16,2 9-9-16,-1 17 6 16,4-5-3-16,0 23-6 15,9-12-9-15,2 13-2 16,3-22-9-16,0-2-2 15,3-20-3-15,0-4 1 16,0-28 5-16,5-21 5 16,3-12 0-16,1-19 2 0,-3-3 0 15,-1-15-3 1,-5 23-1-16,-5 5-1 0,-3 11-1 16,0 10-2-16,-1 25-4 15,-1 5-3-15,5 12-1 16,7 13-1-16,5 0 2 15,14-8 1-15,5-9 1 16,10-11 1-16,-4-12 1 0,6-22 2 16,-10-4 0-16,1-9-1 15,-11 2 0-15,-5-3 2 16,-15 21-1-16,-11 3 0 16,-12 5-2-16,-9 13-4 15,1 20-1-15,-2 5-2 16,7 6 0-16,7 15 0 15,8-9 3-15,5-13 0 16,9-11 1-16,17-8 3 16,1-19 3-16,20-16 0 15,0-2 0-15,13-5-1 16,-10 11-2-16,4-2-3 16,-18 20-1-16,-7 15-4 15,-16 22 0-15,-10 11-2 16,-9 14 3-16,-1 1 3 15,1-10 2-15,9-14 4 0,7-18 3 16,12-13 3-16,11-16 0 16,11-12-1-16,3-7 0 15,3-8-3-15,-10 3-5 16,1 9-18-16,-10 13-6 16,-13-3-5-16,-4 20-2 15,-6 12-1-15,-8 18 17 0,-3 10 6 16,3 15 4-16,0-9 4 15,0-13 7-15,16-17-478 16,2-12 162-16</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7:00.6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2224AD-B2EB-4A8B-ACEC-D70735434C84}" emma:medium="tactile" emma:mode="ink">
          <msink:context xmlns:msink="http://schemas.microsoft.com/ink/2010/main" type="inkDrawing" rotatedBoundingBox="12204,4252 22691,3613 22706,3871 12220,4510" semanticType="underline" shapeName="Other">
            <msink:sourceLink direction="with" ref="{F2CFA4CE-1A78-4B80-8DB3-FDBBBEA88CF9}"/>
          </msink:context>
        </emma:interpretation>
      </emma:emma>
    </inkml:annotationXML>
    <inkml:trace contextRef="#ctx0" brushRef="#br0">-5 711 885 0,'-5'11'302'0,"16"-14"39"16,15 3-216-16,24-15-85 0,13 2-12 15,25-5-9-15,5-3-7 16,30 2-10-16,-3 4 6 16,24-4-6-16,2-12 6 15,33-6-3-15,-12-4 6 16,34-6-7-16,-8 8 5 16,19 7-4-16,-22 9 9 15,23 2-7-15,-27 10 8 16,25-1-9-16,-25 6 5 0,32 4-11 15,-20 4 6-15,35 6-8 16,-20-6 7-16,38-7-8 16,-19-5 8-16,32-6-10 15,-30-7 10-15,38 0-9 16,-33 12 8-16,24-5-8 16,-27 8 8-16,35-9-7 15,-37 8 8-15,34-17-8 16,-27 3 9-16,35-1-9 15,-31 7 9-15,31 3-8 16,-32 11 7-16,27 1-8 16,-45 4 5-16,22-15-6 15,-39 6 9-15,17 1-8 16,-37 2 6-16,17-4-2 0,-35 8 5 16,2 0-8-16,-30-1 7 15,1 1-6-15,-25 5 7 16,-6 1-8-16,-20-11 8 15,-6-1-6-15,-27-6 7 16,-13 14-8-16,-14-10 8 16,-19 6-13-16,-18-3 445 15,-5 2-823-15</inkml:trace>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7:38.5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D5CE86-38A6-4DC7-8BAD-32C65CF837EF}" emma:medium="tactile" emma:mode="ink">
          <msink:context xmlns:msink="http://schemas.microsoft.com/ink/2010/main" type="inkDrawing" rotatedBoundingBox="310,4383 9272,4593 9197,7773 236,7563" hotPoints="9531,6449 4536,7846 -309,5994 4686,4596" semanticType="enclosure" shapeName="Ellipse"/>
        </emma:interpretation>
      </emma:emma>
    </inkml:annotationXML>
    <inkml:trace contextRef="#ctx0" brushRef="#br0">8025 905 892 0,'-112'-63'232'0,"-26"54"72"16,16-12-259-16,-6-5-12 0,11 9-18 15,41 44-5-15,1-50-7 16,-20-6-1 0,2 2-2-16,-27-6 1 0,0 7-2 15,-27-8 0-15,9 3-1 16,-28-3 2-16,19 0-1 16,-15-10 3-16,-15-6 6 15,-3 0-6 1,8 0 0-16,0-1 1 0,-20 6-3 15,35 16 0-15,-21-2 0 16,9 3-1-16,-37 6 0 16,26 5 1-16,-31-2 0 15,13 8 1-15,-29-1-1 16,29 3-4-16,-17-6-3 16,18 7-1-16,-12-4 1 15,32 3 1-15,-19-3 4 16,26 12 4-16,-9 0 0 15,19 4 0-15,-11 5 0 16,16 6-1-16,-16 6 0 16,21 3-1-16,-19 6 1 15,15 2 1-15,-10 4 0 0,26-2 0 16,-8 1 5-16,29-7 2 16,5 9 5-16,35-9 2 15,7 14 0-15,26 2-2 16,12 26-3-16,14-1-6 15,6 22-1-15,8 2-2 16,0 22 0-16,3-10-1 16,-1 17 1-16,-1-15-2 0,0 16 1 15,-1-17-1-15,-1 14 0 16,1-20 0-16,5 15-1 16,11-27-2-16,22 3 3 15,13-18 0-15,27 13 1 16,11-17 2-16,22 13 2 15,-3-14-2-15,25 10-1 16,-4-14 0-16,23 11 0 16,-6-10-1-16,22 10 2 15,-10-11-1-15,23 8-1 16,-15-12-1-16,25 3 1 16,-14-14-1-16,29-4 0 15,-21-11 0-15,40-1 1 16,-20-14 0-16,29 2 0 15,-17-5 1-15,33-1-1 16,-33-5 2-16,35 4-1 16,-32-4 0-16,27 3 0 0,-29-2 0 15,28 1-1-15,-40-4 1 16,30 2 0-16,-35-4-1 16,22-9-1-16,-30-4 1 15,30-6-1-15,-29-9 0 16,27-8 1-16,-24-4 1 15,22-13-1-15,-26-6 0 16,22-15 1-16,-31-5 0 0,10-13-1 16,-31 5 1-16,5-12 4 15,-30 14 1-15,4-10 2 16,-26 6 0-16,2-16 3 16,-23 6 0-16,-4-20 7 15,-19 6 5-15,-4-15 13 16,-19 13 4-16,-9-11 10 15,-19 17-5-15,-12-11 1 16,-10 14-13-16,-14-1-2 16,-10 17-12-16,-20-17-3 15,-4 15-6-15,-20-11 0 16,-7-1-4-16,-30-20 0 16,-7 22-1-16,-40 4-1 15,-7 14-1-15,-68 7-1 16,3 29-1-16,-92 7-66 15,-18 16 449-15,-123 37-820 16,-25 19 357-16</inkml:trace>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8:09.2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63CF8D-A822-4C51-87FE-15F4E5317CE0}" emma:medium="tactile" emma:mode="ink">
          <msink:context xmlns:msink="http://schemas.microsoft.com/ink/2010/main" type="inkDrawing" rotatedBoundingBox="460,9443 5485,8549 5925,11026 900,11919" hotPoints="5546,10013 3103,11586 391,10542 2834,8968" semanticType="enclosure" shapeName="Ellipse"/>
        </emma:interpretation>
      </emma:emma>
    </inkml:annotationXML>
    <inkml:trace contextRef="#ctx0" brushRef="#br0">4561 430 1120 0,'-41'-28'320'15,"-11"-1"71"-15,-1 2-322 16,-11 2-25-16,9 4-35 16,0 2 3-16,6 2-10 15,-4-10 0-15,9 6-8 0,-8-12 2 16,0 3-8 0,-11-6 6-16,1 8-1 0,-12-4 5 15,1 9-1-15,-12 4 6 16,22 14-1 15,2 0-3-31,-85 0 6 0,8 10-3 0,-15 3 11 16,58-3 5-1,0 0-13-15,-62 1 4 16,14-1-11-16,-12-3 5 16,18-2-9-16,37 1 8 15,7 6-6-15,-12 3 14 16,13 4-2-16,-19 9 9 15,7 0-5-15,6 3 6 0,16 0-15 16,-5-2 5 0,19-5-9-16,-7 6 5 0,2-6-7 15,-5 2 5-15,7 0-6 16,-15 5 7-16,16-6-6 16,-9 4 6-16,4 2-5 15,-11 2 2-15,8-2-7 16,-19 11 7-16,9-1-10 15,-6 7 12-15,16 3-2 16,10 12 18-16,18 0-7 0,9 9 8 16,17 1-10-1,3 15 5-15,5-5-18 0,11 3 8 16,8-11-7-16,9 3 5 16,4-15-9-16,5 7-8 15,-7-12-14-15,1 11 4 16,-8-8-7-16,1 8 11 15,-8-14 7-15,5 18 14 16,-4-3-1-16,11 21 11 16,-3-5-6-16,17 23 14 15,7-10-8-15,19 8 9 16,8-26-12-16,34 12 6 16,11-20-14-16,28-3 11 15,3-21-10-15,33-1 6 16,-12-25-6-16,27-13 6 0,-17-11-11 15,26-6 7 1,-25-6-7-16,24-9 9 0,-25-1-8 16,29 1 7-16,-24-6-7 15,24-6 6-15,-19 2-7 16,26-16 7-16,-26-7-7 16,25-15 5-16,-22-6-3 0,18-18 5 15,-26 6-6 1,15-25 7-16,-28 6-2 0,5-14 2 15,-33 10-6-15,-1 0 8 16,-36 23-6-16,-10-12 6 16,-30 19-4-16,-12-2 7 15,-23 10-4-15,-9-1 17 16,-15 19-3-16,-21-3 16 16,-10 7-5-16,-24 1 11 15,-11 7-16-15,-36-6 5 16,-11 12-15-16,-45-2 4 15,-5 5-17-15,-59 13-4 16,4 17-22-16,-59 25-55 16,15 23-29-16,-68 53-350 15,0 14 60-15</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8:14.8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53142E5-2ED4-4915-A858-139546ADEB48}" emma:medium="tactile" emma:mode="ink">
          <msink:context xmlns:msink="http://schemas.microsoft.com/ink/2010/main" type="inkDrawing" rotatedBoundingBox="11116,8685 18185,8382 18341,12028 11272,12330" hotPoints="19278,9880 16485,12343 12843,11563 15637,9100" semanticType="enclosure" shapeName="Ellipse"/>
        </emma:interpretation>
      </emma:emma>
    </inkml:annotationXML>
    <inkml:trace contextRef="#ctx0" brushRef="#br0">593-9 834 0,'-32'-3'228'15,"9"-1"64"-15,3 9-237 16,11 2-25-16,-4 4-8 15,8 5-16-15,0 13-1 16,2 6-2-16,1 16 5 16,4 5-3-16,-1 15 1 15,4-1-2-15,-2 16 1 16,1-7-3-16,-4 20 1 16,3-8-1-16,-6 19 1 0,1-6-1 15,0 21 0-15,2-7 1 16,-3 14-2-16,5-20 2 15,1 13 0-15,-1-20-2 16,-1 13 0-16,1-4 0 16,0 27 0-16,-2-14-1 15,3 9 1-15,-2-19 1 16,4-4 1-16,0-27-2 0,3 0 0 16,-5-18 0-16,2 5 0 15,-6-11-1-15,-3-1 2 16,-2-9-1-16,1 8 0 15,0-16 1-15,5 3-2 16,-1-6 1-16,2 1-1 16,1-11 0-16,3-1-2 15,1-12 0-15,6-1-2 16,4-11 2-16,5-6 1 16,0-2 2-16,10-1 2 15,1-2 1-15,12 5-2 16,-2 5 0-16,15 8 0 15,-7 7-2-15,17 7 1 16,-2-1 0-16,8 8-1 16,-7-3 0-16,10 0 0 15,-8 0-1-15,12-4-1 0,-4-9 1 16,22-11-3-16,-6-4 1 16,20-19 0-16,-5-6 1 15,18-8 1-15,-12 4 1 16,25-2 2-16,-10 18-1 15,20 4 1-15,-15 17 0 16,19 7 0-16,-19 0-2 16,17-5 1-16,-19 0-1 0,20-10-1 15,-13-4 0-15,16-6 1 16,-13-3-1-16,18-4 0 16,-18 2 2-16,16-5-1 15,-19-1 0-15,13-2 1 16,-21 1-1-16,16-4 0 15,-18 8 0-15,8 4 0 16,-16 1-1-16,10 1 1 16,-23-4 1-16,11-8-1 15,-11-7 1-15,7-9-1 16,-15-5-1-16,11-20 0 16,-24-5 0-16,7-6 2 15,-14 5 1-15,7-1 1 16,-15 20 1-16,2 0 0 15,-11 7-2-15,-4-7 0 0,-14 6-1 16,3-16 3-16,-5 4 0 16,4-11 1-16,-4-4 0 15,5-23 1-15,-8 6-3 16,6-30 2-16,-11 2-1 16,5-12 1-16,-5 20-1 15,1-29 0-15,-10 19-1 16,-2-9 1-16,-8 14-2 0,-10-5 2 15,-7 36 0 1,-11 14 0-16,-5 27 2 0,-9 12 13 16,-3 15 3-16,-5 7 6 15,1 4 0-15,0 4-1 16,6-2-13-16,0-3-4 16,6-4-6-16,-6-9-1 15,7 0-1-15,-10-9 0 16,2-2 0-16,-8-4-1 15,6-1 0-15,-14-7 1 16,4 9-1-16,-13-5 0 16,-2 4 0-16,-19-2 1 15,4-1-2-15,-18-9 4 16,4 2 2-16,-14-6 20 16,0 3 2-16,-27-1 1 15,7 7-4-15,-25 3 2 16,8 7-21-16,-28 4 2 0,13 8 0 15,-27-2-1-15,11 11-2 16,-33 4 1-16,18 5-1 16,-27-1-1-16,13 7 2 15,-31-6 1-15,26-4 0 16,-30-2 3-16,24 0 2 16,-27-1 8-16,27 1 1 0,-32 5-1 15,33 9-2-15,-32 1-4 16,25 10-6-16,-14 7-4 15,26 1 0-15,-24 5 0 16,41-5 1-16,-7-4 5 16,34-12 3-16,-2-12 1 15,42-20 1-15,7-7 1 16,30-10-7-16,12-6 5 16,31-2-45-16,12 9-276 15,19 5-143-15</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8:22.1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4DBD5F-D079-4FCA-BF24-A9CDE6B8DD52}" emma:medium="tactile" emma:mode="ink">
          <msink:context xmlns:msink="http://schemas.microsoft.com/ink/2010/main" type="inkDrawing" rotatedBoundingBox="8579,11411 9056,8892 11211,9300 10733,11819" hotPoints="10847,10580 9717,11710 8587,10580 9717,9451" semanticType="enclosure" shapeName="Circle"/>
        </emma:interpretation>
      </emma:emma>
    </inkml:annotationXML>
    <inkml:trace contextRef="#ctx0" brushRef="#br0">1259 210 844 0,'-8'-11'364'0,"-3"-7"-8"16,3 0-167-16,8 5-169 15,13-6-13-15,6-1 0 16,5-9-6-16,1 0 2 16,-8-2-5-1,-13 8 5-15,-22 6-1 0,-15 17 6 0,-31 22-4 16,-11 19 5-16,-22 27-4 15,7 15 2-15,-17 11-6 16,51-36 6 0,0 1-2-16,-54 61-4 15,19-17 6-15,-3 4-4 16,23-3 7-16,19-21-6 16,3-12 7-16,-9 14-9 15,8-1 6-15,-10 17-6 16,11-6 10-16,13 29-8 15,20-8 8-15,14 11-6 16,27-15 5-16,22 8-10 16,8-21 7-16,20 1-7 15,2-19 5-15,16-8-8 0,1-17 10 16,15-3-5 0,-12-14 9-16,20-8-9 0,-12-12 8 15,18-16-10-15,-6-7 5 16,16-19-8-16,-14-13 11 15,20-9-3-15,-16-12 8 16,17-32-8-16,-17-5 9 16,-6-30-13-16,-31-4 5 15,-16-16-8-15,-33 11 8 0,-22-10 0 16,-20 28 17-16,-13 5 11 16,-11 16 13-16,-38-20-5 15,-9 15 0-15,-36-16-16 16,-13 10-16-16,-34-1-43 15,8 32-25-15,-29 2-52 16,15 25-351-16,-44-24 79 16</inkml:trace>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2T08:49:51.6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21E778-0722-4509-85E5-414A3A9359DD}" emma:medium="tactile" emma:mode="ink">
          <msink:context xmlns:msink="http://schemas.microsoft.com/ink/2010/main" type="writingRegion" rotatedBoundingBox="3983,2117 10328,2055 10393,8701 4048,8763"/>
        </emma:interpretation>
      </emma:emma>
    </inkml:annotationXML>
    <inkml:traceGroup>
      <inkml:annotationXML>
        <emma:emma xmlns:emma="http://www.w3.org/2003/04/emma" version="1.0">
          <emma:interpretation id="{1D6B0521-73D9-480A-A98C-951D56DE7019}" emma:medium="tactile" emma:mode="ink">
            <msink:context xmlns:msink="http://schemas.microsoft.com/ink/2010/main" type="paragraph" rotatedBoundingBox="3983,2117 10009,2058 10024,3638 3998,3697" alignmentLevel="1"/>
          </emma:interpretation>
        </emma:emma>
      </inkml:annotationXML>
      <inkml:traceGroup>
        <inkml:annotationXML>
          <emma:emma xmlns:emma="http://www.w3.org/2003/04/emma" version="1.0">
            <emma:interpretation id="{3131A53C-FBF1-4903-8D55-28FC54D043F5}" emma:medium="tactile" emma:mode="ink">
              <msink:context xmlns:msink="http://schemas.microsoft.com/ink/2010/main" type="line" rotatedBoundingBox="3983,2117 10009,2058 10024,3638 3998,3697"/>
            </emma:interpretation>
          </emma:emma>
        </inkml:annotationXML>
        <inkml:traceGroup>
          <inkml:annotationXML>
            <emma:emma xmlns:emma="http://www.w3.org/2003/04/emma" version="1.0">
              <emma:interpretation id="{C3E60520-8437-458A-B5B1-146C6C21373F}" emma:medium="tactile" emma:mode="ink">
                <msink:context xmlns:msink="http://schemas.microsoft.com/ink/2010/main" type="inkWord" rotatedBoundingBox="3983,2117 5134,2106 5149,3685 3998,3697"/>
              </emma:interpretation>
              <emma:one-of disjunction-type="recognition" id="oneOf0">
                <emma:interpretation id="interp0" emma:lang="" emma:confidence="1">
                  <emma:literal/>
                </emma:interpretation>
              </emma:one-of>
            </emma:emma>
          </inkml:annotationXML>
          <inkml:trace contextRef="#ctx0" brushRef="#br0">628 155 681 0,'-33'-34'335'0,"-2"6"-3"16,-12 1-143-16,1 2-92 15,7 12-30-15,7-1-29 16,-9 4-13-16,6 3-5 15,-6 9-12-15,15 19 2 16,2 0-5 0,-28 65-6-16,6 21 5 15,-2 43-4-15,9 10 8 32,18-7-7-32,3-20 5 0,13 9-5 0,12-20 5 15,12-5-9-15,0-20 8 16,17 2-8-1,6-33 7-15,15-9-11 0,1-21 7 0,27-25-5 16,-2-25 7 0,17-24-4-16,-4-12 9 0,4-28-5 15,-12-9 4-15,4-37-5 16,-22 1 2-16,-5-42-5 16,-15 7 6-16,-9-18-5 15,-17 30 4-15,-12 1-3 0,-16 46 5 16,-15 17-4-16,-10 35 7 15,-22 16-7-15,-4 27 3 16,-21 29-18-16,-10 25-15 16,-31 57-346-16,5 25 98 15</inkml:trace>
        </inkml:traceGroup>
        <inkml:traceGroup>
          <inkml:annotationXML>
            <emma:emma xmlns:emma="http://www.w3.org/2003/04/emma" version="1.0">
              <emma:interpretation id="{5EA91AF7-3B4D-4D24-90D1-AD7FBAC0CCFE}" emma:medium="tactile" emma:mode="ink">
                <msink:context xmlns:msink="http://schemas.microsoft.com/ink/2010/main" type="inkWord" rotatedBoundingBox="8909,2145 10010,2134 10024,3632 8924,3642">
                  <msink:destinationLink direction="with" ref="{1400A466-F1B6-4EE7-BDF6-7C6D70C279F7}"/>
                </msink:context>
              </emma:interpretation>
              <emma:one-of disjunction-type="recognition" id="oneOf1">
                <emma:interpretation id="interp1" emma:lang="" emma:confidence="0">
                  <emma:literal>0</emma:literal>
                </emma:interpretation>
                <emma:interpretation id="interp2" emma:lang="" emma:confidence="0">
                  <emma:literal>O</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1</emma:literal>
                </emma:interpretation>
              </emma:one-of>
            </emma:emma>
          </inkml:annotationXML>
          <inkml:trace contextRef="#ctx0" brushRef="#br0" timeOffset="7109.9895">5087 176 670 0,'-33'0'322'0,"1"5"-1"16,2-4-168-1,6 1-50-15,3 0-58 0,6 3-13 16,6 3-21-16,7 14-9 16,0 4 1-16,4 15-3 15,9 19-3-15,2 29 1 16,-3 8 4-16,6 38-3 16,2-4 3-16,2 17-1 15,2-20 3-15,11-3-4 16,1-34 3-16,5 1-3 0,0-32 1 15,8-14-1-15,0-20 2 16,13-20-3-16,0-27 7 16,11-18 1-16,-4-16 5 15,6-29-3-15,-8-4 3 16,3-14-4-16,-10 6-2 0,0-12-5 16,-10 18 4-1,-3-10-4-15,-13 14 2 0,-4-10-3 16,-13 13 3-16,-12-1 1 15,-13 21 11-15,-18-2 15 16,-7 16 12-16,-17-1 10 16,-5 14 8-16,-13 4-9 15,4 12-14-15,-10 6-13 16,11 9-8 0,-7 5-12-16,12 3 2 0,2 0-15 15,11-4-16-15,8 4-48 16,15-8 321-16,11-9-668 15,8-6 297-15</inkml:trace>
        </inkml:traceGroup>
      </inkml:traceGroup>
    </inkml:traceGroup>
    <inkml:traceGroup>
      <inkml:annotationXML>
        <emma:emma xmlns:emma="http://www.w3.org/2003/04/emma" version="1.0">
          <emma:interpretation id="{E36A3A2F-B450-43B7-9A26-4CF1791B18EB}" emma:medium="tactile" emma:mode="ink">
            <msink:context xmlns:msink="http://schemas.microsoft.com/ink/2010/main" type="paragraph" rotatedBoundingBox="7347,4206 10288,4129 10408,8693 7466,8770" alignmentLevel="2"/>
          </emma:interpretation>
        </emma:emma>
      </inkml:annotationXML>
      <inkml:traceGroup>
        <inkml:annotationXML>
          <emma:emma xmlns:emma="http://www.w3.org/2003/04/emma" version="1.0">
            <emma:interpretation id="{B14630BB-6401-442C-86EF-7019A1FE9D41}" emma:medium="tactile" emma:mode="ink">
              <msink:context xmlns:msink="http://schemas.microsoft.com/ink/2010/main" type="line" rotatedBoundingBox="9890,5427 10037,4121 10161,4135 10014,5441"/>
            </emma:interpretation>
          </emma:emma>
        </inkml:annotationXML>
        <inkml:traceGroup>
          <inkml:annotationXML>
            <emma:emma xmlns:emma="http://www.w3.org/2003/04/emma" version="1.0">
              <emma:interpretation id="{F5B340C1-3CD6-4C1F-B188-4F818792FDBF}" emma:medium="tactile" emma:mode="ink">
                <msink:context xmlns:msink="http://schemas.microsoft.com/ink/2010/main" type="inkWord" rotatedBoundingBox="9890,5427 10037,4121 10161,4135 10014,5441">
                  <msink:destinationLink direction="with" ref="{48D1C0A4-A346-4F98-929B-67A0E14973FE}"/>
                </msink:context>
              </emma:interpretation>
              <emma:one-of disjunction-type="recognition" id="oneOf2">
                <emma:interpretation id="interp6" emma:lang="" emma:confidence="1">
                  <emma:literal/>
                </emma:interpretation>
              </emma:one-of>
            </emma:emma>
          </inkml:annotationXML>
          <inkml:trace contextRef="#ctx0" brushRef="#br0" timeOffset="32120.3049">6157 2017 440 0,'-16'0'188'15,"4"8"5"-15,-5 16-99 16,-1 10-47-16,0 15-13 16,3 5-15-16,-4 19 5 15,3-10-8-15,-1 7 9 16,6-9-4-16,0 7 4 0,4-14-9 15,2 38 4-15,2-1-11 16,-2 15 2-16,4-6-7 16,-4 12 3-16,2-41-8 15,-1-4 0-15,4-25-6 16,0-8 27-16,4-21 2 16,-1-3 11-16,-2-7 2 0,3-1 11 15,-1-7-25-15,0-3 2 16,-3 1-6-16,5-14 7 15,-2-8-8-15,4-20 5 16,1-8-8-16,2-40 2 16,1-2-8-16,2-21 3 15,0 10-6-15,3-17 4 16,-3 25-4-16,-6-2 4 16,1 27-5-16,-7 8 4 15,-1 31-7-15,2 23 1 16,-2 25-4-16,-5 12 5 15,-1 30-3-15,-4 23 5 16,-2 3-1-16,-1 17 4 16,5 9-5-16,-1 10 3 15,-3-15-5-15,1 8 4 0,1-18-4 16,2-14 2 0,3-35-5-16,12-16 3 0,1-27-2 15,10-32 4-15,-2-27-2 16,5-45 6-16,-2-8-2 15,3-22 4-15,-13 14-5 16,4 8 0-16,-5 50-5 16,-9 49-315-16,-3 50 101 15</inkml:trace>
        </inkml:traceGroup>
      </inkml:traceGroup>
      <inkml:traceGroup>
        <inkml:annotationXML>
          <emma:emma xmlns:emma="http://www.w3.org/2003/04/emma" version="1.0">
            <emma:interpretation id="{A771B1DC-438C-4A37-8484-0D6BD49FB4FC}" emma:medium="tactile" emma:mode="ink">
              <msink:context xmlns:msink="http://schemas.microsoft.com/ink/2010/main" type="line" rotatedBoundingBox="7415,6795 10356,6718 10408,8693 7466,8770"/>
            </emma:interpretation>
          </emma:emma>
        </inkml:annotationXML>
        <inkml:traceGroup>
          <inkml:annotationXML>
            <emma:emma xmlns:emma="http://www.w3.org/2003/04/emma" version="1.0">
              <emma:interpretation id="{AAA9C450-DACB-4486-8587-50895BEDC5D5}" emma:medium="tactile" emma:mode="ink">
                <msink:context xmlns:msink="http://schemas.microsoft.com/ink/2010/main" type="inkWord" rotatedBoundingBox="7438,7691 7713,7684 7727,8221 7452,8228">
                  <msink:destinationLink direction="with" ref="{1400A466-F1B6-4EE7-BDF6-7C6D70C279F7}"/>
                </msink:context>
              </emma:interpretation>
              <emma:one-of disjunction-type="recognition" id="oneOf3">
                <emma:interpretation id="interp7" emma:lang="" emma:confidence="1">
                  <emma:literal/>
                </emma:interpretation>
              </emma:one-of>
            </emma:emma>
          </inkml:annotationXML>
          <inkml:trace contextRef="#ctx0" brushRef="#br0" timeOffset="28137.5323">3482 5603 497 0,'-11'-18'265'16,"5"8"0"-16,4 9-132 15,-5 4-24-15,1 8-60 16,4 10-21-16,4 2-24 16,-4 13-3-16,7 4-7 15,10 16 5-15,-9-5-3 0,2 13 7 16,4-16-3-16,2 6 7 16,-4-14-4-16,5-5 5 15,-1-14-8-15,1 3 6 16,-5-16-6-16,3-19 12 15,4-4 0-15,1-12 8 16,2-11-4-16,4-15 6 16,-3 2-10-16,2-9-298 15,-4 7 97-15</inkml:trace>
        </inkml:traceGroup>
        <inkml:traceGroup>
          <inkml:annotationXML>
            <emma:emma xmlns:emma="http://www.w3.org/2003/04/emma" version="1.0">
              <emma:interpretation id="{6329374E-7B6A-48D4-9562-98E31F27DAD9}" emma:medium="tactile" emma:mode="ink">
                <msink:context xmlns:msink="http://schemas.microsoft.com/ink/2010/main" type="inkWord" rotatedBoundingBox="9834,6732 10356,6718 10408,8693 9885,8707">
                  <msink:destinationLink direction="with" ref="{48D1C0A4-A346-4F98-929B-67A0E14973FE}"/>
                </msink:context>
              </emma:interpretation>
              <emma:one-of disjunction-type="recognition" id="oneOf4">
                <emma:interpretation id="interp8" emma:lang="" emma:confidence="0">
                  <emma:literal>&lt;</emma:literal>
                </emma:interpretation>
                <emma:interpretation id="interp9" emma:lang="" emma:confidence="0">
                  <emma:literal>*</emma:literal>
                </emma:interpretation>
                <emma:interpretation id="interp10" emma:lang="" emma:confidence="0">
                  <emma:literal>&amp;</emma:literal>
                </emma:interpretation>
                <emma:interpretation id="interp11" emma:lang="" emma:confidence="0">
                  <emma:literal>~</emma:literal>
                </emma:interpretation>
                <emma:interpretation id="interp12" emma:lang="" emma:confidence="0">
                  <emma:literal>.</emma:literal>
                </emma:interpretation>
              </emma:one-of>
            </emma:emma>
          </inkml:annotationXML>
          <inkml:trace contextRef="#ctx0" brushRef="#br0" timeOffset="33619.6442">5899 5744 563 0,'-10'15'204'0,"2"24"15"15,3 13-152-15,5 25-29 16,2 17-28-16,6 18-1 16,0-3-4-16,2 8 17 15,-2-25 11 1,2-20 9-16,0-27-3 47,7-24 5-47,5-22-13 0,10-32-6 15,7-22-8-15,10-46 5 0,2-17-4 0,3-33 0 0,-9 7-6 0,4 3 6 16,-15 43 37-16,3 32-342 16,-7 42 131-16</inkml:trace>
          <inkml:trace contextRef="#ctx0" brushRef="#br0" timeOffset="33191.7288">6201 4606 227 0,'-7'47'98'15,"2"13"19"-15,2 19-45 16,-2 2-8-16,-3 26 2 15,-1-8-6 1,-4 10 28-16,-2-12-7 0,0 17 18 16,2-25-6-16,-1 7-5 15,-1-14-38-15,7 3-8 16,-2-24-25-16,5 4-4 0,7-15-9 16,0-11-4-16,-4-11-36 15,-1-13-219-15,-5-22 58 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12.10.2021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52365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extLst>
      <p:ext uri="{BB962C8B-B14F-4D97-AF65-F5344CB8AC3E}">
        <p14:creationId xmlns:p14="http://schemas.microsoft.com/office/powerpoint/2010/main" val="404906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extLst>
      <p:ext uri="{BB962C8B-B14F-4D97-AF65-F5344CB8AC3E}">
        <p14:creationId xmlns:p14="http://schemas.microsoft.com/office/powerpoint/2010/main" val="170429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extLst>
      <p:ext uri="{BB962C8B-B14F-4D97-AF65-F5344CB8AC3E}">
        <p14:creationId xmlns:p14="http://schemas.microsoft.com/office/powerpoint/2010/main" val="173357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14</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404120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3896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16</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66183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549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62663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4120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9970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25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18829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33999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55530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90839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26</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915624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27</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484185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80028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86107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6011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37237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5670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878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55609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46779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94045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17391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663471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3482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0691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4</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4</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605131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9816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094389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6202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168FF6B-9158-4D7F-9F28-972397A219B9}" type="slidenum">
              <a:rPr lang="de-DE" altLang="de-DE" smtClean="0">
                <a:latin typeface="Sparkasse Rg" pitchFamily="34" charset="0"/>
              </a:rPr>
              <a:pPr eaLnBrk="1" hangingPunct="1">
                <a:spcBef>
                  <a:spcPct val="0"/>
                </a:spcBef>
                <a:buClrTx/>
                <a:buFontTx/>
                <a:buNone/>
              </a:pPr>
              <a:t>5</a:t>
            </a:fld>
            <a:endParaRPr lang="de-DE" altLang="de-DE">
              <a:latin typeface="Sparkasse Rg" pitchFamily="34" charset="0"/>
            </a:endParaRPr>
          </a:p>
        </p:txBody>
      </p:sp>
      <p:sp>
        <p:nvSpPr>
          <p:cNvPr id="1075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3CE1599-AAB1-4D7B-83EE-621C1375489F}" type="slidenum">
              <a:rPr lang="de-DE" altLang="de-DE">
                <a:latin typeface="Sparkasse Rg" pitchFamily="34" charset="0"/>
              </a:rPr>
              <a:pPr algn="r" eaLnBrk="1" hangingPunct="1">
                <a:spcBef>
                  <a:spcPct val="0"/>
                </a:spcBef>
                <a:buClrTx/>
                <a:buFontTx/>
                <a:buNone/>
              </a:pPr>
              <a:t>5</a:t>
            </a:fld>
            <a:endParaRPr lang="de-DE" altLang="de-DE">
              <a:latin typeface="Sparkasse Rg" pitchFamily="34" charset="0"/>
            </a:endParaRPr>
          </a:p>
        </p:txBody>
      </p:sp>
      <p:sp>
        <p:nvSpPr>
          <p:cNvPr id="107524"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5"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210845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6</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6</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218673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292584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86017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9</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29248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12.10.2021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12.10.2021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12.10.2021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4240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12.10.2021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12.10.2021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12.10.2021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12.10.2021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12.10.2021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12.10.2021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12.10.2021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12.10.2021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12.10.2021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Makro_Jade_WiSe_2021/Makro_Jade_WiSe2021.html"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image" Target="../media/image57.emf"/><Relationship Id="rId18" Type="http://schemas.openxmlformats.org/officeDocument/2006/relationships/customXml" Target="../ink/ink52.xml"/><Relationship Id="rId3" Type="http://schemas.openxmlformats.org/officeDocument/2006/relationships/image" Target="../media/image52.png"/><Relationship Id="rId7" Type="http://schemas.openxmlformats.org/officeDocument/2006/relationships/image" Target="../media/image54.emf"/><Relationship Id="rId12" Type="http://schemas.openxmlformats.org/officeDocument/2006/relationships/customXml" Target="../ink/ink49.xml"/><Relationship Id="rId17" Type="http://schemas.openxmlformats.org/officeDocument/2006/relationships/image" Target="../media/image59.emf"/><Relationship Id="rId2" Type="http://schemas.openxmlformats.org/officeDocument/2006/relationships/notesSlide" Target="../notesSlides/notesSlide10.xml"/><Relationship Id="rId16" Type="http://schemas.openxmlformats.org/officeDocument/2006/relationships/customXml" Target="../ink/ink51.xml"/><Relationship Id="rId1" Type="http://schemas.openxmlformats.org/officeDocument/2006/relationships/slideLayout" Target="../slideLayouts/slideLayout7.xml"/><Relationship Id="rId6" Type="http://schemas.openxmlformats.org/officeDocument/2006/relationships/customXml" Target="../ink/ink46.xml"/><Relationship Id="rId11" Type="http://schemas.openxmlformats.org/officeDocument/2006/relationships/image" Target="../media/image56.emf"/><Relationship Id="rId5" Type="http://schemas.openxmlformats.org/officeDocument/2006/relationships/image" Target="../media/image53.emf"/><Relationship Id="rId15" Type="http://schemas.openxmlformats.org/officeDocument/2006/relationships/image" Target="../media/image58.emf"/><Relationship Id="rId10" Type="http://schemas.openxmlformats.org/officeDocument/2006/relationships/customXml" Target="../ink/ink48.xml"/><Relationship Id="rId19" Type="http://schemas.openxmlformats.org/officeDocument/2006/relationships/image" Target="../media/image60.emf"/><Relationship Id="rId4" Type="http://schemas.openxmlformats.org/officeDocument/2006/relationships/customXml" Target="../ink/ink45.xml"/><Relationship Id="rId9" Type="http://schemas.openxmlformats.org/officeDocument/2006/relationships/image" Target="../media/image55.emf"/><Relationship Id="rId14" Type="http://schemas.openxmlformats.org/officeDocument/2006/relationships/customXml" Target="../ink/ink50.xml"/></Relationships>
</file>

<file path=ppt/slides/_rels/slide11.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customXml" Target="../ink/ink53.xml"/><Relationship Id="rId7" Type="http://schemas.openxmlformats.org/officeDocument/2006/relationships/customXml" Target="../ink/ink5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2.emf"/><Relationship Id="rId5" Type="http://schemas.openxmlformats.org/officeDocument/2006/relationships/customXml" Target="../ink/ink54.xml"/><Relationship Id="rId4" Type="http://schemas.openxmlformats.org/officeDocument/2006/relationships/image" Target="../media/image61.emf"/></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6.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ustomXml" Target="../ink/ink57.xml"/><Relationship Id="rId5" Type="http://schemas.openxmlformats.org/officeDocument/2006/relationships/image" Target="../media/image65.emf"/><Relationship Id="rId4" Type="http://schemas.openxmlformats.org/officeDocument/2006/relationships/customXml" Target="../ink/ink56.xml"/></Relationships>
</file>

<file path=ppt/slides/_rels/slide13.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customXml" Target="../ink/ink63.xml"/><Relationship Id="rId18" Type="http://schemas.openxmlformats.org/officeDocument/2006/relationships/image" Target="../media/image74.emf"/><Relationship Id="rId26" Type="http://schemas.openxmlformats.org/officeDocument/2006/relationships/image" Target="../media/image78.emf"/><Relationship Id="rId3" Type="http://schemas.openxmlformats.org/officeDocument/2006/relationships/customXml" Target="../ink/ink58.xml"/><Relationship Id="rId21" Type="http://schemas.openxmlformats.org/officeDocument/2006/relationships/customXml" Target="../ink/ink67.xml"/><Relationship Id="rId7" Type="http://schemas.openxmlformats.org/officeDocument/2006/relationships/customXml" Target="../ink/ink60.xml"/><Relationship Id="rId12" Type="http://schemas.openxmlformats.org/officeDocument/2006/relationships/image" Target="../media/image71.emf"/><Relationship Id="rId17" Type="http://schemas.openxmlformats.org/officeDocument/2006/relationships/customXml" Target="../ink/ink65.xml"/><Relationship Id="rId25" Type="http://schemas.openxmlformats.org/officeDocument/2006/relationships/customXml" Target="../ink/ink69.xml"/><Relationship Id="rId2" Type="http://schemas.openxmlformats.org/officeDocument/2006/relationships/notesSlide" Target="../notesSlides/notesSlide13.xml"/><Relationship Id="rId16" Type="http://schemas.openxmlformats.org/officeDocument/2006/relationships/image" Target="../media/image73.emf"/><Relationship Id="rId20" Type="http://schemas.openxmlformats.org/officeDocument/2006/relationships/image" Target="../media/image75.emf"/><Relationship Id="rId1" Type="http://schemas.openxmlformats.org/officeDocument/2006/relationships/slideLayout" Target="../slideLayouts/slideLayout7.xml"/><Relationship Id="rId6" Type="http://schemas.openxmlformats.org/officeDocument/2006/relationships/image" Target="../media/image68.emf"/><Relationship Id="rId11" Type="http://schemas.openxmlformats.org/officeDocument/2006/relationships/customXml" Target="../ink/ink62.xml"/><Relationship Id="rId24" Type="http://schemas.openxmlformats.org/officeDocument/2006/relationships/image" Target="../media/image77.emf"/><Relationship Id="rId5" Type="http://schemas.openxmlformats.org/officeDocument/2006/relationships/customXml" Target="../ink/ink59.xml"/><Relationship Id="rId15" Type="http://schemas.openxmlformats.org/officeDocument/2006/relationships/customXml" Target="../ink/ink64.xml"/><Relationship Id="rId23" Type="http://schemas.openxmlformats.org/officeDocument/2006/relationships/customXml" Target="../ink/ink68.xml"/><Relationship Id="rId10" Type="http://schemas.openxmlformats.org/officeDocument/2006/relationships/image" Target="../media/image70.emf"/><Relationship Id="rId19" Type="http://schemas.openxmlformats.org/officeDocument/2006/relationships/customXml" Target="../ink/ink66.xml"/><Relationship Id="rId4" Type="http://schemas.openxmlformats.org/officeDocument/2006/relationships/image" Target="../media/image67.emf"/><Relationship Id="rId9" Type="http://schemas.openxmlformats.org/officeDocument/2006/relationships/customXml" Target="../ink/ink61.xml"/><Relationship Id="rId14" Type="http://schemas.openxmlformats.org/officeDocument/2006/relationships/image" Target="../media/image72.emf"/><Relationship Id="rId22" Type="http://schemas.openxmlformats.org/officeDocument/2006/relationships/image" Target="../media/image7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72.xml"/><Relationship Id="rId13" Type="http://schemas.openxmlformats.org/officeDocument/2006/relationships/image" Target="../media/image84.emf"/><Relationship Id="rId3" Type="http://schemas.openxmlformats.org/officeDocument/2006/relationships/image" Target="../media/image79.png"/><Relationship Id="rId7" Type="http://schemas.openxmlformats.org/officeDocument/2006/relationships/image" Target="../media/image81.emf"/><Relationship Id="rId12" Type="http://schemas.openxmlformats.org/officeDocument/2006/relationships/customXml" Target="../ink/ink7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ustomXml" Target="../ink/ink71.xml"/><Relationship Id="rId11" Type="http://schemas.openxmlformats.org/officeDocument/2006/relationships/image" Target="../media/image83.emf"/><Relationship Id="rId5" Type="http://schemas.openxmlformats.org/officeDocument/2006/relationships/image" Target="../media/image80.emf"/><Relationship Id="rId15" Type="http://schemas.openxmlformats.org/officeDocument/2006/relationships/image" Target="../media/image85.emf"/><Relationship Id="rId10" Type="http://schemas.openxmlformats.org/officeDocument/2006/relationships/customXml" Target="../ink/ink73.xml"/><Relationship Id="rId4" Type="http://schemas.openxmlformats.org/officeDocument/2006/relationships/customXml" Target="../ink/ink70.xml"/><Relationship Id="rId9" Type="http://schemas.openxmlformats.org/officeDocument/2006/relationships/image" Target="../media/image82.emf"/><Relationship Id="rId14" Type="http://schemas.openxmlformats.org/officeDocument/2006/relationships/customXml" Target="../ink/ink75.xml"/></Relationships>
</file>

<file path=ppt/slides/_rels/slide17.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7.emf"/><Relationship Id="rId5" Type="http://schemas.openxmlformats.org/officeDocument/2006/relationships/customXml" Target="../ink/ink77.xml"/><Relationship Id="rId4" Type="http://schemas.openxmlformats.org/officeDocument/2006/relationships/image" Target="../media/image86.emf"/></Relationships>
</file>

<file path=ppt/slides/_rels/slide18.xml.rels><?xml version="1.0" encoding="UTF-8" standalone="yes"?>
<Relationships xmlns="http://schemas.openxmlformats.org/package/2006/relationships"><Relationship Id="rId8" Type="http://schemas.openxmlformats.org/officeDocument/2006/relationships/image" Target="../media/image90.emf"/><Relationship Id="rId13" Type="http://schemas.openxmlformats.org/officeDocument/2006/relationships/customXml" Target="../ink/ink83.xml"/><Relationship Id="rId18" Type="http://schemas.openxmlformats.org/officeDocument/2006/relationships/image" Target="../media/image95.emf"/><Relationship Id="rId26" Type="http://schemas.openxmlformats.org/officeDocument/2006/relationships/image" Target="../media/image99.emf"/><Relationship Id="rId3" Type="http://schemas.openxmlformats.org/officeDocument/2006/relationships/customXml" Target="../ink/ink78.xml"/><Relationship Id="rId21" Type="http://schemas.openxmlformats.org/officeDocument/2006/relationships/customXml" Target="../ink/ink87.xml"/><Relationship Id="rId7" Type="http://schemas.openxmlformats.org/officeDocument/2006/relationships/customXml" Target="../ink/ink80.xml"/><Relationship Id="rId12" Type="http://schemas.openxmlformats.org/officeDocument/2006/relationships/image" Target="../media/image92.emf"/><Relationship Id="rId17" Type="http://schemas.openxmlformats.org/officeDocument/2006/relationships/customXml" Target="../ink/ink85.xml"/><Relationship Id="rId25" Type="http://schemas.openxmlformats.org/officeDocument/2006/relationships/customXml" Target="../ink/ink89.xml"/><Relationship Id="rId2" Type="http://schemas.openxmlformats.org/officeDocument/2006/relationships/notesSlide" Target="../notesSlides/notesSlide18.xml"/><Relationship Id="rId16" Type="http://schemas.openxmlformats.org/officeDocument/2006/relationships/image" Target="../media/image94.emf"/><Relationship Id="rId20" Type="http://schemas.openxmlformats.org/officeDocument/2006/relationships/image" Target="../media/image96.emf"/><Relationship Id="rId29" Type="http://schemas.openxmlformats.org/officeDocument/2006/relationships/customXml" Target="../ink/ink91.xml"/><Relationship Id="rId1" Type="http://schemas.openxmlformats.org/officeDocument/2006/relationships/slideLayout" Target="../slideLayouts/slideLayout7.xml"/><Relationship Id="rId6" Type="http://schemas.openxmlformats.org/officeDocument/2006/relationships/image" Target="../media/image89.emf"/><Relationship Id="rId11" Type="http://schemas.openxmlformats.org/officeDocument/2006/relationships/customXml" Target="../ink/ink82.xml"/><Relationship Id="rId24" Type="http://schemas.openxmlformats.org/officeDocument/2006/relationships/image" Target="../media/image98.emf"/><Relationship Id="rId32" Type="http://schemas.openxmlformats.org/officeDocument/2006/relationships/image" Target="../media/image102.emf"/><Relationship Id="rId5" Type="http://schemas.openxmlformats.org/officeDocument/2006/relationships/customXml" Target="../ink/ink79.xml"/><Relationship Id="rId15" Type="http://schemas.openxmlformats.org/officeDocument/2006/relationships/customXml" Target="../ink/ink84.xml"/><Relationship Id="rId23" Type="http://schemas.openxmlformats.org/officeDocument/2006/relationships/customXml" Target="../ink/ink88.xml"/><Relationship Id="rId28" Type="http://schemas.openxmlformats.org/officeDocument/2006/relationships/image" Target="../media/image100.emf"/><Relationship Id="rId10" Type="http://schemas.openxmlformats.org/officeDocument/2006/relationships/image" Target="../media/image91.emf"/><Relationship Id="rId19" Type="http://schemas.openxmlformats.org/officeDocument/2006/relationships/customXml" Target="../ink/ink86.xml"/><Relationship Id="rId31" Type="http://schemas.openxmlformats.org/officeDocument/2006/relationships/customXml" Target="../ink/ink92.xml"/><Relationship Id="rId4" Type="http://schemas.openxmlformats.org/officeDocument/2006/relationships/image" Target="../media/image88.emf"/><Relationship Id="rId9" Type="http://schemas.openxmlformats.org/officeDocument/2006/relationships/customXml" Target="../ink/ink81.xml"/><Relationship Id="rId14" Type="http://schemas.openxmlformats.org/officeDocument/2006/relationships/image" Target="../media/image93.emf"/><Relationship Id="rId22" Type="http://schemas.openxmlformats.org/officeDocument/2006/relationships/image" Target="../media/image97.emf"/><Relationship Id="rId27" Type="http://schemas.openxmlformats.org/officeDocument/2006/relationships/customXml" Target="../ink/ink90.xml"/><Relationship Id="rId30" Type="http://schemas.openxmlformats.org/officeDocument/2006/relationships/image" Target="../media/image101.emf"/></Relationships>
</file>

<file path=ppt/slides/_rels/slide19.xml.rels><?xml version="1.0" encoding="UTF-8" standalone="yes"?>
<Relationships xmlns="http://schemas.openxmlformats.org/package/2006/relationships"><Relationship Id="rId8" Type="http://schemas.openxmlformats.org/officeDocument/2006/relationships/image" Target="../media/image105.emf"/><Relationship Id="rId13" Type="http://schemas.openxmlformats.org/officeDocument/2006/relationships/customXml" Target="../ink/ink98.xml"/><Relationship Id="rId3" Type="http://schemas.openxmlformats.org/officeDocument/2006/relationships/customXml" Target="../ink/ink93.xml"/><Relationship Id="rId7" Type="http://schemas.openxmlformats.org/officeDocument/2006/relationships/customXml" Target="../ink/ink95.xml"/><Relationship Id="rId12" Type="http://schemas.openxmlformats.org/officeDocument/2006/relationships/image" Target="../media/image107.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4.emf"/><Relationship Id="rId11" Type="http://schemas.openxmlformats.org/officeDocument/2006/relationships/customXml" Target="../ink/ink97.xml"/><Relationship Id="rId5" Type="http://schemas.openxmlformats.org/officeDocument/2006/relationships/customXml" Target="../ink/ink94.xml"/><Relationship Id="rId10" Type="http://schemas.openxmlformats.org/officeDocument/2006/relationships/image" Target="../media/image106.emf"/><Relationship Id="rId4" Type="http://schemas.openxmlformats.org/officeDocument/2006/relationships/image" Target="../media/image103.emf"/><Relationship Id="rId9" Type="http://schemas.openxmlformats.org/officeDocument/2006/relationships/customXml" Target="../ink/ink96.xml"/><Relationship Id="rId14" Type="http://schemas.openxmlformats.org/officeDocument/2006/relationships/image" Target="../media/image108.emf"/></Relationships>
</file>

<file path=ppt/slides/_rels/slide2.xml.rels><?xml version="1.0" encoding="UTF-8" standalone="yes"?>
<Relationships xmlns="http://schemas.openxmlformats.org/package/2006/relationships"><Relationship Id="rId3" Type="http://schemas.openxmlformats.org/officeDocument/2006/relationships/hyperlink" Target="https://www.nobelprize.org/prizes/economic-sciences/2021/summar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customXml" Target="../ink/ink101.xml"/><Relationship Id="rId3" Type="http://schemas.openxmlformats.org/officeDocument/2006/relationships/image" Target="../media/image109.emf"/><Relationship Id="rId7" Type="http://schemas.openxmlformats.org/officeDocument/2006/relationships/image" Target="../media/image111.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ustomXml" Target="../ink/ink100.xml"/><Relationship Id="rId5" Type="http://schemas.openxmlformats.org/officeDocument/2006/relationships/image" Target="../media/image110.emf"/><Relationship Id="rId4" Type="http://schemas.openxmlformats.org/officeDocument/2006/relationships/customXml" Target="../ink/ink99.xml"/><Relationship Id="rId9" Type="http://schemas.openxmlformats.org/officeDocument/2006/relationships/image" Target="../media/image1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3.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4.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8" Type="http://schemas.openxmlformats.org/officeDocument/2006/relationships/customXml" Target="../ink/ink104.xml"/><Relationship Id="rId3" Type="http://schemas.openxmlformats.org/officeDocument/2006/relationships/image" Target="../media/image115.png"/><Relationship Id="rId7" Type="http://schemas.openxmlformats.org/officeDocument/2006/relationships/image" Target="../media/image117.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103.xml"/><Relationship Id="rId5" Type="http://schemas.openxmlformats.org/officeDocument/2006/relationships/image" Target="../media/image116.emf"/><Relationship Id="rId4" Type="http://schemas.openxmlformats.org/officeDocument/2006/relationships/customXml" Target="../ink/ink102.xml"/><Relationship Id="rId9" Type="http://schemas.openxmlformats.org/officeDocument/2006/relationships/image" Target="../media/image118.emf"/></Relationships>
</file>

<file path=ppt/slides/_rels/slide2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6.xml"/><Relationship Id="rId18" Type="http://schemas.openxmlformats.org/officeDocument/2006/relationships/image" Target="../media/image10.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emf"/><Relationship Id="rId17" Type="http://schemas.openxmlformats.org/officeDocument/2006/relationships/customXml" Target="../ink/ink8.xml"/><Relationship Id="rId2" Type="http://schemas.openxmlformats.org/officeDocument/2006/relationships/notesSlide" Target="../notesSlides/notesSlide3.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emf"/><Relationship Id="rId19" Type="http://schemas.openxmlformats.org/officeDocument/2006/relationships/customXml" Target="../ink/ink9.xml"/><Relationship Id="rId4" Type="http://schemas.openxmlformats.org/officeDocument/2006/relationships/image" Target="../media/image3.emf"/><Relationship Id="rId9" Type="http://schemas.openxmlformats.org/officeDocument/2006/relationships/customXml" Target="../ink/ink4.xml"/><Relationship Id="rId1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126.emf"/><Relationship Id="rId18" Type="http://schemas.openxmlformats.org/officeDocument/2006/relationships/customXml" Target="../ink/ink112.xml"/><Relationship Id="rId3" Type="http://schemas.openxmlformats.org/officeDocument/2006/relationships/image" Target="../media/image121.emf"/><Relationship Id="rId21" Type="http://schemas.openxmlformats.org/officeDocument/2006/relationships/image" Target="../media/image130.emf"/><Relationship Id="rId7" Type="http://schemas.openxmlformats.org/officeDocument/2006/relationships/image" Target="../media/image123.emf"/><Relationship Id="rId12" Type="http://schemas.openxmlformats.org/officeDocument/2006/relationships/customXml" Target="../ink/ink109.xml"/><Relationship Id="rId17" Type="http://schemas.openxmlformats.org/officeDocument/2006/relationships/image" Target="../media/image128.emf"/><Relationship Id="rId25" Type="http://schemas.openxmlformats.org/officeDocument/2006/relationships/image" Target="../media/image132.emf"/><Relationship Id="rId2" Type="http://schemas.openxmlformats.org/officeDocument/2006/relationships/notesSlide" Target="../notesSlides/notesSlide34.xml"/><Relationship Id="rId16" Type="http://schemas.openxmlformats.org/officeDocument/2006/relationships/customXml" Target="../ink/ink111.xml"/><Relationship Id="rId20" Type="http://schemas.openxmlformats.org/officeDocument/2006/relationships/customXml" Target="../ink/ink113.xml"/><Relationship Id="rId1" Type="http://schemas.openxmlformats.org/officeDocument/2006/relationships/slideLayout" Target="../slideLayouts/slideLayout7.xml"/><Relationship Id="rId6" Type="http://schemas.openxmlformats.org/officeDocument/2006/relationships/customXml" Target="../ink/ink106.xml"/><Relationship Id="rId11" Type="http://schemas.openxmlformats.org/officeDocument/2006/relationships/image" Target="../media/image125.emf"/><Relationship Id="rId24" Type="http://schemas.openxmlformats.org/officeDocument/2006/relationships/customXml" Target="../ink/ink115.xml"/><Relationship Id="rId5" Type="http://schemas.openxmlformats.org/officeDocument/2006/relationships/image" Target="../media/image122.emf"/><Relationship Id="rId15" Type="http://schemas.openxmlformats.org/officeDocument/2006/relationships/image" Target="../media/image127.emf"/><Relationship Id="rId23" Type="http://schemas.openxmlformats.org/officeDocument/2006/relationships/image" Target="../media/image131.emf"/><Relationship Id="rId10" Type="http://schemas.openxmlformats.org/officeDocument/2006/relationships/customXml" Target="../ink/ink108.xml"/><Relationship Id="rId19" Type="http://schemas.openxmlformats.org/officeDocument/2006/relationships/image" Target="../media/image129.emf"/><Relationship Id="rId4" Type="http://schemas.openxmlformats.org/officeDocument/2006/relationships/customXml" Target="../ink/ink105.xml"/><Relationship Id="rId9" Type="http://schemas.openxmlformats.org/officeDocument/2006/relationships/image" Target="../media/image124.emf"/><Relationship Id="rId14" Type="http://schemas.openxmlformats.org/officeDocument/2006/relationships/customXml" Target="../ink/ink110.xml"/><Relationship Id="rId22" Type="http://schemas.openxmlformats.org/officeDocument/2006/relationships/customXml" Target="../ink/ink1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3.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4.e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customXml" Target="../ink/ink11.xml"/><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37.jpg"/><Relationship Id="rId4" Type="http://schemas.openxmlformats.org/officeDocument/2006/relationships/hyperlink" Target="https://www.destatis.de/DE/Service/Statistik-Visualisiert/persoenlicher-inflationsrechner-uebersicht.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19.emf"/><Relationship Id="rId18" Type="http://schemas.openxmlformats.org/officeDocument/2006/relationships/customXml" Target="../ink/ink19.xml"/><Relationship Id="rId26" Type="http://schemas.openxmlformats.org/officeDocument/2006/relationships/customXml" Target="../ink/ink23.xml"/><Relationship Id="rId3" Type="http://schemas.openxmlformats.org/officeDocument/2006/relationships/image" Target="../media/image14.emf"/><Relationship Id="rId21" Type="http://schemas.openxmlformats.org/officeDocument/2006/relationships/image" Target="../media/image23.emf"/><Relationship Id="rId7" Type="http://schemas.openxmlformats.org/officeDocument/2006/relationships/image" Target="../media/image16.emf"/><Relationship Id="rId12" Type="http://schemas.openxmlformats.org/officeDocument/2006/relationships/customXml" Target="../ink/ink16.xml"/><Relationship Id="rId17" Type="http://schemas.openxmlformats.org/officeDocument/2006/relationships/image" Target="../media/image21.emf"/><Relationship Id="rId25" Type="http://schemas.openxmlformats.org/officeDocument/2006/relationships/image" Target="../media/image25.emf"/><Relationship Id="rId2" Type="http://schemas.openxmlformats.org/officeDocument/2006/relationships/notesSlide" Target="../notesSlides/notesSlide5.xml"/><Relationship Id="rId16" Type="http://schemas.openxmlformats.org/officeDocument/2006/relationships/customXml" Target="../ink/ink18.xml"/><Relationship Id="rId20" Type="http://schemas.openxmlformats.org/officeDocument/2006/relationships/customXml" Target="../ink/ink20.xml"/><Relationship Id="rId1" Type="http://schemas.openxmlformats.org/officeDocument/2006/relationships/slideLayout" Target="../slideLayouts/slideLayout7.xml"/><Relationship Id="rId6" Type="http://schemas.openxmlformats.org/officeDocument/2006/relationships/customXml" Target="../ink/ink13.xml"/><Relationship Id="rId11" Type="http://schemas.openxmlformats.org/officeDocument/2006/relationships/image" Target="../media/image18.emf"/><Relationship Id="rId24" Type="http://schemas.openxmlformats.org/officeDocument/2006/relationships/customXml" Target="../ink/ink22.xml"/><Relationship Id="rId5" Type="http://schemas.openxmlformats.org/officeDocument/2006/relationships/image" Target="../media/image15.emf"/><Relationship Id="rId15" Type="http://schemas.openxmlformats.org/officeDocument/2006/relationships/image" Target="../media/image20.emf"/><Relationship Id="rId23" Type="http://schemas.openxmlformats.org/officeDocument/2006/relationships/image" Target="../media/image24.emf"/><Relationship Id="rId10" Type="http://schemas.openxmlformats.org/officeDocument/2006/relationships/customXml" Target="../ink/ink15.xml"/><Relationship Id="rId19" Type="http://schemas.openxmlformats.org/officeDocument/2006/relationships/image" Target="../media/image22.emf"/><Relationship Id="rId4" Type="http://schemas.openxmlformats.org/officeDocument/2006/relationships/customXml" Target="../ink/ink12.xml"/><Relationship Id="rId9" Type="http://schemas.openxmlformats.org/officeDocument/2006/relationships/image" Target="../media/image17.emf"/><Relationship Id="rId14" Type="http://schemas.openxmlformats.org/officeDocument/2006/relationships/customXml" Target="../ink/ink17.xml"/><Relationship Id="rId22" Type="http://schemas.openxmlformats.org/officeDocument/2006/relationships/customXml" Target="../ink/ink21.xml"/><Relationship Id="rId27" Type="http://schemas.openxmlformats.org/officeDocument/2006/relationships/image" Target="../media/image26.emf"/></Relationships>
</file>

<file path=ppt/slides/_rels/slide6.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32.emf"/><Relationship Id="rId18" Type="http://schemas.openxmlformats.org/officeDocument/2006/relationships/customXml" Target="../ink/ink31.xml"/><Relationship Id="rId3" Type="http://schemas.openxmlformats.org/officeDocument/2006/relationships/image" Target="../media/image27.emf"/><Relationship Id="rId21" Type="http://schemas.openxmlformats.org/officeDocument/2006/relationships/image" Target="../media/image36.emf"/><Relationship Id="rId7" Type="http://schemas.openxmlformats.org/officeDocument/2006/relationships/image" Target="../media/image29.emf"/><Relationship Id="rId12" Type="http://schemas.openxmlformats.org/officeDocument/2006/relationships/customXml" Target="../ink/ink28.xml"/><Relationship Id="rId17" Type="http://schemas.openxmlformats.org/officeDocument/2006/relationships/image" Target="../media/image34.emf"/><Relationship Id="rId2" Type="http://schemas.openxmlformats.org/officeDocument/2006/relationships/notesSlide" Target="../notesSlides/notesSlide6.xml"/><Relationship Id="rId16" Type="http://schemas.openxmlformats.org/officeDocument/2006/relationships/customXml" Target="../ink/ink30.xml"/><Relationship Id="rId20" Type="http://schemas.openxmlformats.org/officeDocument/2006/relationships/customXml" Target="../ink/ink32.xml"/><Relationship Id="rId1" Type="http://schemas.openxmlformats.org/officeDocument/2006/relationships/slideLayout" Target="../slideLayouts/slideLayout7.xml"/><Relationship Id="rId6" Type="http://schemas.openxmlformats.org/officeDocument/2006/relationships/customXml" Target="../ink/ink25.xml"/><Relationship Id="rId11" Type="http://schemas.openxmlformats.org/officeDocument/2006/relationships/image" Target="../media/image31.emf"/><Relationship Id="rId5" Type="http://schemas.openxmlformats.org/officeDocument/2006/relationships/image" Target="../media/image28.emf"/><Relationship Id="rId15" Type="http://schemas.openxmlformats.org/officeDocument/2006/relationships/image" Target="../media/image33.emf"/><Relationship Id="rId10" Type="http://schemas.openxmlformats.org/officeDocument/2006/relationships/customXml" Target="../ink/ink27.xml"/><Relationship Id="rId19" Type="http://schemas.openxmlformats.org/officeDocument/2006/relationships/image" Target="../media/image35.emf"/><Relationship Id="rId4" Type="http://schemas.openxmlformats.org/officeDocument/2006/relationships/customXml" Target="../ink/ink24.xml"/><Relationship Id="rId9" Type="http://schemas.openxmlformats.org/officeDocument/2006/relationships/image" Target="../media/image30.emf"/><Relationship Id="rId14" Type="http://schemas.openxmlformats.org/officeDocument/2006/relationships/customXml" Target="../ink/ink29.xml"/></Relationships>
</file>

<file path=ppt/slides/_rels/slide7.xml.rels><?xml version="1.0" encoding="UTF-8" standalone="yes"?>
<Relationships xmlns="http://schemas.openxmlformats.org/package/2006/relationships"><Relationship Id="rId8" Type="http://schemas.openxmlformats.org/officeDocument/2006/relationships/customXml" Target="../ink/ink35.xml"/><Relationship Id="rId3" Type="http://schemas.openxmlformats.org/officeDocument/2006/relationships/image" Target="../media/image37.png"/><Relationship Id="rId7" Type="http://schemas.openxmlformats.org/officeDocument/2006/relationships/image" Target="../media/image39.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34.xml"/><Relationship Id="rId5" Type="http://schemas.openxmlformats.org/officeDocument/2006/relationships/image" Target="../media/image38.emf"/><Relationship Id="rId4" Type="http://schemas.openxmlformats.org/officeDocument/2006/relationships/customXml" Target="../ink/ink33.xml"/><Relationship Id="rId9" Type="http://schemas.openxmlformats.org/officeDocument/2006/relationships/image" Target="../media/image40.emf"/></Relationships>
</file>

<file path=ppt/slides/_rels/slide8.xml.rels><?xml version="1.0" encoding="UTF-8" standalone="yes"?>
<Relationships xmlns="http://schemas.openxmlformats.org/package/2006/relationships"><Relationship Id="rId8" Type="http://schemas.openxmlformats.org/officeDocument/2006/relationships/customXml" Target="../ink/ink38.xml"/><Relationship Id="rId13" Type="http://schemas.openxmlformats.org/officeDocument/2006/relationships/image" Target="../media/image46.emf"/><Relationship Id="rId18" Type="http://schemas.openxmlformats.org/officeDocument/2006/relationships/customXml" Target="../ink/ink43.xml"/><Relationship Id="rId3" Type="http://schemas.openxmlformats.org/officeDocument/2006/relationships/image" Target="../media/image41.png"/><Relationship Id="rId7" Type="http://schemas.openxmlformats.org/officeDocument/2006/relationships/image" Target="../media/image43.emf"/><Relationship Id="rId12" Type="http://schemas.openxmlformats.org/officeDocument/2006/relationships/customXml" Target="../ink/ink40.xml"/><Relationship Id="rId17" Type="http://schemas.openxmlformats.org/officeDocument/2006/relationships/image" Target="../media/image48.emf"/><Relationship Id="rId2" Type="http://schemas.openxmlformats.org/officeDocument/2006/relationships/notesSlide" Target="../notesSlides/notesSlide8.xml"/><Relationship Id="rId16" Type="http://schemas.openxmlformats.org/officeDocument/2006/relationships/customXml" Target="../ink/ink42.xml"/><Relationship Id="rId1" Type="http://schemas.openxmlformats.org/officeDocument/2006/relationships/slideLayout" Target="../slideLayouts/slideLayout7.xml"/><Relationship Id="rId6" Type="http://schemas.openxmlformats.org/officeDocument/2006/relationships/customXml" Target="../ink/ink37.xml"/><Relationship Id="rId11" Type="http://schemas.openxmlformats.org/officeDocument/2006/relationships/image" Target="../media/image45.emf"/><Relationship Id="rId5" Type="http://schemas.openxmlformats.org/officeDocument/2006/relationships/image" Target="../media/image42.emf"/><Relationship Id="rId15" Type="http://schemas.openxmlformats.org/officeDocument/2006/relationships/image" Target="../media/image47.emf"/><Relationship Id="rId10" Type="http://schemas.openxmlformats.org/officeDocument/2006/relationships/customXml" Target="../ink/ink39.xml"/><Relationship Id="rId19" Type="http://schemas.openxmlformats.org/officeDocument/2006/relationships/image" Target="../media/image49.emf"/><Relationship Id="rId4" Type="http://schemas.openxmlformats.org/officeDocument/2006/relationships/customXml" Target="../ink/ink36.xml"/><Relationship Id="rId9" Type="http://schemas.openxmlformats.org/officeDocument/2006/relationships/image" Target="../media/image44.emf"/><Relationship Id="rId14" Type="http://schemas.openxmlformats.org/officeDocument/2006/relationships/customXml" Target="../ink/ink41.xml"/></Relationships>
</file>

<file path=ppt/slides/_rels/slide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customXml" Target="../ink/ink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599425" y="159476"/>
            <a:ext cx="2659574" cy="523220"/>
          </a:xfrm>
          <a:prstGeom prst="rect">
            <a:avLst/>
          </a:prstGeom>
          <a:noFill/>
        </p:spPr>
        <p:txBody>
          <a:bodyPr wrap="none" rtlCol="0">
            <a:spAutoFit/>
          </a:bodyPr>
          <a:lstStyle/>
          <a:p>
            <a:r>
              <a:rPr lang="de-DE" sz="2800" b="1" dirty="0" smtClean="0"/>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17080" y="5762816"/>
            <a:ext cx="7730706"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a:t>2</a:t>
            </a:r>
            <a:r>
              <a:rPr lang="de-DE" sz="1400" b="1" dirty="0" smtClean="0"/>
              <a:t>. Termin </a:t>
            </a:r>
            <a:r>
              <a:rPr lang="de-DE" sz="1400" b="1" dirty="0" err="1" smtClean="0"/>
              <a:t>WiSe</a:t>
            </a:r>
            <a:r>
              <a:rPr lang="de-DE" sz="1400" b="1" dirty="0" smtClean="0"/>
              <a:t> 2021</a:t>
            </a:r>
          </a:p>
          <a:p>
            <a:pPr algn="ctr"/>
            <a:r>
              <a:rPr lang="de-DE" sz="1400" b="1" dirty="0">
                <a:hlinkClick r:id="rId4"/>
              </a:rPr>
              <a:t>http://</a:t>
            </a:r>
            <a:r>
              <a:rPr lang="de-DE" sz="1400" b="1" dirty="0" smtClean="0">
                <a:hlinkClick r:id="rId4"/>
              </a:rPr>
              <a:t>www.bernhardkoester.de/vorlesungen/Makro_Jade_WiSe_2021/Makro_Jade_WiSe2021.html</a:t>
            </a:r>
            <a:endParaRPr lang="de-DE" sz="1400" b="1" dirty="0" smtClean="0"/>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826386" y="689793"/>
            <a:ext cx="7572586" cy="4320000"/>
          </a:xfrm>
          <a:prstGeom prst="rect">
            <a:avLst/>
          </a:prstGeom>
        </p:spPr>
      </p:pic>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5" y="4197914"/>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1648527" y="1418599"/>
              <a:ext cx="6342480" cy="171360"/>
            </p14:xfrm>
          </p:contentPart>
        </mc:Choice>
        <mc:Fallback>
          <p:pic>
            <p:nvPicPr>
              <p:cNvPr id="4" name="Freihand 3"/>
              <p:cNvPicPr/>
              <p:nvPr/>
            </p:nvPicPr>
            <p:blipFill>
              <a:blip r:embed="rId5"/>
              <a:stretch>
                <a:fillRect/>
              </a:stretch>
            </p:blipFill>
            <p:spPr>
              <a:xfrm>
                <a:off x="1631967" y="1402399"/>
                <a:ext cx="6373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p14:cNvContentPartPr/>
              <p14:nvPr/>
            </p14:nvContentPartPr>
            <p14:xfrm>
              <a:off x="1508127" y="2652319"/>
              <a:ext cx="6502320" cy="111960"/>
            </p14:xfrm>
          </p:contentPart>
        </mc:Choice>
        <mc:Fallback>
          <p:pic>
            <p:nvPicPr>
              <p:cNvPr id="6" name="Freihand 5"/>
              <p:cNvPicPr/>
              <p:nvPr/>
            </p:nvPicPr>
            <p:blipFill>
              <a:blip r:embed="rId7"/>
              <a:stretch>
                <a:fillRect/>
              </a:stretch>
            </p:blipFill>
            <p:spPr>
              <a:xfrm>
                <a:off x="1498047" y="2637559"/>
                <a:ext cx="6527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p14:cNvContentPartPr/>
              <p14:nvPr/>
            </p14:nvContentPartPr>
            <p14:xfrm>
              <a:off x="1508127" y="3148399"/>
              <a:ext cx="6768360" cy="131040"/>
            </p14:xfrm>
          </p:contentPart>
        </mc:Choice>
        <mc:Fallback>
          <p:pic>
            <p:nvPicPr>
              <p:cNvPr id="8" name="Freihand 7"/>
              <p:cNvPicPr/>
              <p:nvPr/>
            </p:nvPicPr>
            <p:blipFill>
              <a:blip r:embed="rId9"/>
              <a:stretch>
                <a:fillRect/>
              </a:stretch>
            </p:blipFill>
            <p:spPr>
              <a:xfrm>
                <a:off x="1493727" y="3134359"/>
                <a:ext cx="6799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p14:cNvContentPartPr/>
              <p14:nvPr/>
            </p14:nvContentPartPr>
            <p14:xfrm>
              <a:off x="1872087" y="3303199"/>
              <a:ext cx="2281680" cy="107640"/>
            </p14:xfrm>
          </p:contentPart>
        </mc:Choice>
        <mc:Fallback>
          <p:pic>
            <p:nvPicPr>
              <p:cNvPr id="10" name="Freihand 9"/>
              <p:cNvPicPr/>
              <p:nvPr/>
            </p:nvPicPr>
            <p:blipFill>
              <a:blip r:embed="rId11"/>
              <a:stretch>
                <a:fillRect/>
              </a:stretch>
            </p:blipFill>
            <p:spPr>
              <a:xfrm>
                <a:off x="1864527" y="3288799"/>
                <a:ext cx="2303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p14:cNvContentPartPr/>
              <p14:nvPr/>
            </p14:nvContentPartPr>
            <p14:xfrm>
              <a:off x="5758287" y="3217519"/>
              <a:ext cx="2409120" cy="85320"/>
            </p14:xfrm>
          </p:contentPart>
        </mc:Choice>
        <mc:Fallback>
          <p:pic>
            <p:nvPicPr>
              <p:cNvPr id="12" name="Freihand 11"/>
              <p:cNvPicPr/>
              <p:nvPr/>
            </p:nvPicPr>
            <p:blipFill>
              <a:blip r:embed="rId13"/>
              <a:stretch>
                <a:fillRect/>
              </a:stretch>
            </p:blipFill>
            <p:spPr>
              <a:xfrm>
                <a:off x="5745327" y="3203839"/>
                <a:ext cx="2437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p14:cNvContentPartPr/>
              <p14:nvPr/>
            </p14:nvContentPartPr>
            <p14:xfrm>
              <a:off x="5412327" y="3405079"/>
              <a:ext cx="180720" cy="164880"/>
            </p14:xfrm>
          </p:contentPart>
        </mc:Choice>
        <mc:Fallback>
          <p:pic>
            <p:nvPicPr>
              <p:cNvPr id="14" name="Freihand 13"/>
              <p:cNvPicPr/>
              <p:nvPr/>
            </p:nvPicPr>
            <p:blipFill>
              <a:blip r:embed="rId15"/>
              <a:stretch>
                <a:fillRect/>
              </a:stretch>
            </p:blipFill>
            <p:spPr>
              <a:xfrm>
                <a:off x="5403327" y="3397519"/>
                <a:ext cx="199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p14:cNvContentPartPr/>
              <p14:nvPr/>
            </p14:nvContentPartPr>
            <p14:xfrm>
              <a:off x="4326927" y="3535039"/>
              <a:ext cx="25200" cy="13680"/>
            </p14:xfrm>
          </p:contentPart>
        </mc:Choice>
        <mc:Fallback>
          <p:pic>
            <p:nvPicPr>
              <p:cNvPr id="16" name="Freihand 15"/>
              <p:cNvPicPr/>
              <p:nvPr/>
            </p:nvPicPr>
            <p:blipFill>
              <a:blip r:embed="rId17"/>
              <a:stretch>
                <a:fillRect/>
              </a:stretch>
            </p:blipFill>
            <p:spPr>
              <a:xfrm>
                <a:off x="4321887" y="3529999"/>
                <a:ext cx="35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p14:cNvContentPartPr/>
              <p14:nvPr/>
            </p14:nvContentPartPr>
            <p14:xfrm>
              <a:off x="4377687" y="3427399"/>
              <a:ext cx="1157040" cy="73080"/>
            </p14:xfrm>
          </p:contentPart>
        </mc:Choice>
        <mc:Fallback>
          <p:pic>
            <p:nvPicPr>
              <p:cNvPr id="18" name="Freihand 17"/>
              <p:cNvPicPr/>
              <p:nvPr/>
            </p:nvPicPr>
            <p:blipFill>
              <a:blip r:embed="rId19"/>
              <a:stretch>
                <a:fillRect/>
              </a:stretch>
            </p:blipFill>
            <p:spPr>
              <a:xfrm>
                <a:off x="4371207" y="3415519"/>
                <a:ext cx="1175040" cy="91440"/>
              </a:xfrm>
              <a:prstGeom prst="rect">
                <a:avLst/>
              </a:prstGeom>
            </p:spPr>
          </p:pic>
        </mc:Fallback>
      </mc:AlternateContent>
    </p:spTree>
    <p:extLst>
      <p:ext uri="{BB962C8B-B14F-4D97-AF65-F5344CB8AC3E}">
        <p14:creationId xmlns:p14="http://schemas.microsoft.com/office/powerpoint/2010/main" val="203228782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4" y="679598"/>
            <a:ext cx="8587572" cy="60324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200" dirty="0"/>
              <a:t>Die Lohnquote berücksichtigt aber keine strukturellen Schwankungen</a:t>
            </a:r>
          </a:p>
          <a:p>
            <a:pPr>
              <a:buClr>
                <a:srgbClr val="000000"/>
              </a:buClr>
              <a:buSzPct val="100000"/>
              <a:buFont typeface="Times New Roman" pitchFamily="18" charset="0"/>
              <a:buNone/>
            </a:pPr>
            <a:r>
              <a:rPr lang="de-DE" altLang="de-DE" sz="2200" dirty="0"/>
              <a:t>am Arbeitsmarkt, falls beispielsweise der Anteil der Selbstständigen an</a:t>
            </a:r>
          </a:p>
          <a:p>
            <a:pPr>
              <a:buClr>
                <a:srgbClr val="000000"/>
              </a:buClr>
              <a:buSzPct val="100000"/>
              <a:buFont typeface="Times New Roman" pitchFamily="18" charset="0"/>
              <a:buNone/>
            </a:pPr>
            <a:r>
              <a:rPr lang="de-DE" altLang="de-DE" sz="2200" dirty="0"/>
              <a:t>allen Erwerbstätigen sinkt. Dies berücksichtigt die </a:t>
            </a:r>
            <a:r>
              <a:rPr lang="de-DE" altLang="de-DE" sz="2200" b="1" dirty="0"/>
              <a:t>bereinigte Lohnquote.</a:t>
            </a:r>
          </a:p>
          <a:p>
            <a:pPr>
              <a:buClr>
                <a:srgbClr val="000000"/>
              </a:buClr>
              <a:buSzPct val="100000"/>
              <a:buFont typeface="Times New Roman" pitchFamily="18" charset="0"/>
              <a:buNone/>
            </a:pPr>
            <a:r>
              <a:rPr lang="de-DE" altLang="de-DE" sz="22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63261" y="4023706"/>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9" name="Freihand 18"/>
              <p14:cNvContentPartPr/>
              <p14:nvPr/>
            </p14:nvContentPartPr>
            <p14:xfrm>
              <a:off x="8522727" y="590599"/>
              <a:ext cx="3585240" cy="3249000"/>
            </p14:xfrm>
          </p:contentPart>
        </mc:Choice>
        <mc:Fallback>
          <p:pic>
            <p:nvPicPr>
              <p:cNvPr id="19" name="Freihand 18"/>
              <p:cNvPicPr/>
              <p:nvPr/>
            </p:nvPicPr>
            <p:blipFill>
              <a:blip r:embed="rId4"/>
              <a:stretch>
                <a:fillRect/>
              </a:stretch>
            </p:blipFill>
            <p:spPr>
              <a:xfrm>
                <a:off x="8506167" y="575839"/>
                <a:ext cx="3618720" cy="3281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7402" name="Freihand 57401"/>
              <p14:cNvContentPartPr/>
              <p14:nvPr/>
            </p14:nvContentPartPr>
            <p14:xfrm>
              <a:off x="10891887" y="3832759"/>
              <a:ext cx="1142280" cy="141120"/>
            </p14:xfrm>
          </p:contentPart>
        </mc:Choice>
        <mc:Fallback>
          <p:pic>
            <p:nvPicPr>
              <p:cNvPr id="57402" name="Freihand 57401"/>
              <p:cNvPicPr/>
              <p:nvPr/>
            </p:nvPicPr>
            <p:blipFill>
              <a:blip r:embed="rId6"/>
              <a:stretch>
                <a:fillRect/>
              </a:stretch>
            </p:blipFill>
            <p:spPr>
              <a:xfrm>
                <a:off x="10876767" y="3821239"/>
                <a:ext cx="1168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7403" name="Freihand 57402"/>
              <p14:cNvContentPartPr/>
              <p14:nvPr/>
            </p14:nvContentPartPr>
            <p14:xfrm>
              <a:off x="4017687" y="2992159"/>
              <a:ext cx="3730680" cy="1948680"/>
            </p14:xfrm>
          </p:contentPart>
        </mc:Choice>
        <mc:Fallback>
          <p:pic>
            <p:nvPicPr>
              <p:cNvPr id="57403" name="Freihand 57402"/>
              <p:cNvPicPr/>
              <p:nvPr/>
            </p:nvPicPr>
            <p:blipFill>
              <a:blip r:embed="rId8"/>
              <a:stretch>
                <a:fillRect/>
              </a:stretch>
            </p:blipFill>
            <p:spPr>
              <a:xfrm>
                <a:off x="4001847" y="2976319"/>
                <a:ext cx="3763800" cy="1980360"/>
              </a:xfrm>
              <a:prstGeom prst="rect">
                <a:avLst/>
              </a:prstGeom>
            </p:spPr>
          </p:pic>
        </mc:Fallback>
      </mc:AlternateContent>
    </p:spTree>
    <p:extLst>
      <p:ext uri="{BB962C8B-B14F-4D97-AF65-F5344CB8AC3E}">
        <p14:creationId xmlns:p14="http://schemas.microsoft.com/office/powerpoint/2010/main" val="140080169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589945" y="783063"/>
            <a:ext cx="7709236" cy="4093738"/>
          </a:xfrm>
          <a:prstGeom prst="rect">
            <a:avLst/>
          </a:prstGeom>
        </p:spPr>
      </p:pic>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1209687" y="2296639"/>
              <a:ext cx="7176240" cy="154440"/>
            </p14:xfrm>
          </p:contentPart>
        </mc:Choice>
        <mc:Fallback>
          <p:pic>
            <p:nvPicPr>
              <p:cNvPr id="4" name="Freihand 3"/>
              <p:cNvPicPr/>
              <p:nvPr/>
            </p:nvPicPr>
            <p:blipFill>
              <a:blip r:embed="rId5"/>
              <a:stretch>
                <a:fillRect/>
              </a:stretch>
            </p:blipFill>
            <p:spPr>
              <a:xfrm>
                <a:off x="1194207" y="2283319"/>
                <a:ext cx="7209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p14:cNvContentPartPr/>
              <p14:nvPr/>
            </p14:nvContentPartPr>
            <p14:xfrm>
              <a:off x="7600047" y="885799"/>
              <a:ext cx="1221120" cy="961560"/>
            </p14:xfrm>
          </p:contentPart>
        </mc:Choice>
        <mc:Fallback>
          <p:pic>
            <p:nvPicPr>
              <p:cNvPr id="6" name="Freihand 5"/>
              <p:cNvPicPr/>
              <p:nvPr/>
            </p:nvPicPr>
            <p:blipFill>
              <a:blip r:embed="rId7"/>
              <a:stretch>
                <a:fillRect/>
              </a:stretch>
            </p:blipFill>
            <p:spPr>
              <a:xfrm>
                <a:off x="7586007" y="868519"/>
                <a:ext cx="1251360" cy="993240"/>
              </a:xfrm>
              <a:prstGeom prst="rect">
                <a:avLst/>
              </a:prstGeom>
            </p:spPr>
          </p:pic>
        </mc:Fallback>
      </mc:AlternateContent>
    </p:spTree>
    <p:extLst>
      <p:ext uri="{BB962C8B-B14F-4D97-AF65-F5344CB8AC3E}">
        <p14:creationId xmlns:p14="http://schemas.microsoft.com/office/powerpoint/2010/main" val="359123333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smtClean="0">
                <a:solidFill>
                  <a:srgbClr val="000000"/>
                </a:solidFill>
                <a:latin typeface="Sparkasse Rg" pitchFamily="34" charset="0"/>
              </a:rPr>
              <a:t>Verteilungs-, Verwendungs-, Entstehungsrechnung</a:t>
            </a:r>
            <a:endParaRPr lang="de-DE" altLang="de-DE" sz="2400" b="1" dirty="0">
              <a:solidFill>
                <a:srgbClr val="000000"/>
              </a:solidFill>
              <a:latin typeface="Sparkasse Rg" pitchFamily="34" charset="0"/>
            </a:endParaRPr>
          </a:p>
        </p:txBody>
      </p:sp>
      <p:sp>
        <p:nvSpPr>
          <p:cNvPr id="8" name="Rechteck 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0" name="Freihand 9"/>
              <p14:cNvContentPartPr/>
              <p14:nvPr/>
            </p14:nvContentPartPr>
            <p14:xfrm>
              <a:off x="2591367" y="2710639"/>
              <a:ext cx="5799600" cy="3947040"/>
            </p14:xfrm>
          </p:contentPart>
        </mc:Choice>
        <mc:Fallback>
          <p:pic>
            <p:nvPicPr>
              <p:cNvPr id="10" name="Freihand 9"/>
              <p:cNvPicPr/>
              <p:nvPr/>
            </p:nvPicPr>
            <p:blipFill>
              <a:blip r:embed="rId4"/>
              <a:stretch>
                <a:fillRect/>
              </a:stretch>
            </p:blipFill>
            <p:spPr>
              <a:xfrm>
                <a:off x="2575167" y="2695519"/>
                <a:ext cx="5828760" cy="3979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Freihand 19"/>
              <p14:cNvContentPartPr/>
              <p14:nvPr/>
            </p14:nvContentPartPr>
            <p14:xfrm>
              <a:off x="3674967" y="2647279"/>
              <a:ext cx="1109880" cy="1040040"/>
            </p14:xfrm>
          </p:contentPart>
        </mc:Choice>
        <mc:Fallback>
          <p:pic>
            <p:nvPicPr>
              <p:cNvPr id="20" name="Freihand 19"/>
              <p:cNvPicPr/>
              <p:nvPr/>
            </p:nvPicPr>
            <p:blipFill>
              <a:blip r:embed="rId6"/>
              <a:stretch>
                <a:fillRect/>
              </a:stretch>
            </p:blipFill>
            <p:spPr>
              <a:xfrm>
                <a:off x="3664527" y="2631079"/>
                <a:ext cx="1136520" cy="107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8370" name="Freihand 58369"/>
              <p14:cNvContentPartPr/>
              <p14:nvPr/>
            </p14:nvContentPartPr>
            <p14:xfrm>
              <a:off x="229047" y="538759"/>
              <a:ext cx="2673720" cy="2389320"/>
            </p14:xfrm>
          </p:contentPart>
        </mc:Choice>
        <mc:Fallback>
          <p:pic>
            <p:nvPicPr>
              <p:cNvPr id="58370" name="Freihand 58369"/>
              <p:cNvPicPr/>
              <p:nvPr/>
            </p:nvPicPr>
            <p:blipFill>
              <a:blip r:embed="rId8"/>
              <a:stretch>
                <a:fillRect/>
              </a:stretch>
            </p:blipFill>
            <p:spPr>
              <a:xfrm>
                <a:off x="214287" y="524359"/>
                <a:ext cx="2705040" cy="2424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8431" name="Freihand 58430"/>
              <p14:cNvContentPartPr/>
              <p14:nvPr/>
            </p14:nvContentPartPr>
            <p14:xfrm>
              <a:off x="1801887" y="1283959"/>
              <a:ext cx="1875960" cy="1461960"/>
            </p14:xfrm>
          </p:contentPart>
        </mc:Choice>
        <mc:Fallback>
          <p:pic>
            <p:nvPicPr>
              <p:cNvPr id="58431" name="Freihand 58430"/>
              <p:cNvPicPr/>
              <p:nvPr/>
            </p:nvPicPr>
            <p:blipFill>
              <a:blip r:embed="rId10"/>
              <a:stretch>
                <a:fillRect/>
              </a:stretch>
            </p:blipFill>
            <p:spPr>
              <a:xfrm>
                <a:off x="1784247" y="1269919"/>
                <a:ext cx="1914120" cy="1493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8443" name="Freihand 58442"/>
              <p14:cNvContentPartPr/>
              <p14:nvPr/>
            </p14:nvContentPartPr>
            <p14:xfrm>
              <a:off x="123927" y="2446399"/>
              <a:ext cx="1054080" cy="673200"/>
            </p14:xfrm>
          </p:contentPart>
        </mc:Choice>
        <mc:Fallback>
          <p:pic>
            <p:nvPicPr>
              <p:cNvPr id="58443" name="Freihand 58442"/>
              <p:cNvPicPr/>
              <p:nvPr/>
            </p:nvPicPr>
            <p:blipFill>
              <a:blip r:embed="rId12"/>
              <a:stretch>
                <a:fillRect/>
              </a:stretch>
            </p:blipFill>
            <p:spPr>
              <a:xfrm>
                <a:off x="108807" y="2429839"/>
                <a:ext cx="1087920" cy="70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8454" name="Freihand 58453"/>
              <p14:cNvContentPartPr/>
              <p14:nvPr/>
            </p14:nvContentPartPr>
            <p14:xfrm>
              <a:off x="7266327" y="379639"/>
              <a:ext cx="3970800" cy="2254680"/>
            </p14:xfrm>
          </p:contentPart>
        </mc:Choice>
        <mc:Fallback>
          <p:pic>
            <p:nvPicPr>
              <p:cNvPr id="58454" name="Freihand 58453"/>
              <p:cNvPicPr/>
              <p:nvPr/>
            </p:nvPicPr>
            <p:blipFill>
              <a:blip r:embed="rId14"/>
              <a:stretch>
                <a:fillRect/>
              </a:stretch>
            </p:blipFill>
            <p:spPr>
              <a:xfrm>
                <a:off x="7256967" y="361639"/>
                <a:ext cx="3996720" cy="2289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8523" name="Freihand 58522"/>
              <p14:cNvContentPartPr/>
              <p14:nvPr/>
            </p14:nvContentPartPr>
            <p14:xfrm>
              <a:off x="11515047" y="3302839"/>
              <a:ext cx="125640" cy="86400"/>
            </p14:xfrm>
          </p:contentPart>
        </mc:Choice>
        <mc:Fallback>
          <p:pic>
            <p:nvPicPr>
              <p:cNvPr id="58523" name="Freihand 58522"/>
              <p:cNvPicPr/>
              <p:nvPr/>
            </p:nvPicPr>
            <p:blipFill>
              <a:blip r:embed="rId16"/>
              <a:stretch>
                <a:fillRect/>
              </a:stretch>
            </p:blipFill>
            <p:spPr>
              <a:xfrm>
                <a:off x="11498127" y="3285919"/>
                <a:ext cx="159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8537" name="Freihand 58536"/>
              <p14:cNvContentPartPr/>
              <p14:nvPr/>
            </p14:nvContentPartPr>
            <p14:xfrm>
              <a:off x="6684207" y="1606519"/>
              <a:ext cx="822960" cy="848160"/>
            </p14:xfrm>
          </p:contentPart>
        </mc:Choice>
        <mc:Fallback>
          <p:pic>
            <p:nvPicPr>
              <p:cNvPr id="58537" name="Freihand 58536"/>
              <p:cNvPicPr/>
              <p:nvPr/>
            </p:nvPicPr>
            <p:blipFill>
              <a:blip r:embed="rId18"/>
              <a:stretch>
                <a:fillRect/>
              </a:stretch>
            </p:blipFill>
            <p:spPr>
              <a:xfrm>
                <a:off x="6666207" y="1590319"/>
                <a:ext cx="858240" cy="882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8538" name="Freihand 58537"/>
              <p14:cNvContentPartPr/>
              <p14:nvPr/>
            </p14:nvContentPartPr>
            <p14:xfrm>
              <a:off x="10043367" y="1814599"/>
              <a:ext cx="670680" cy="280080"/>
            </p14:xfrm>
          </p:contentPart>
        </mc:Choice>
        <mc:Fallback>
          <p:pic>
            <p:nvPicPr>
              <p:cNvPr id="58538" name="Freihand 58537"/>
              <p:cNvPicPr/>
              <p:nvPr/>
            </p:nvPicPr>
            <p:blipFill>
              <a:blip r:embed="rId20"/>
              <a:stretch>
                <a:fillRect/>
              </a:stretch>
            </p:blipFill>
            <p:spPr>
              <a:xfrm>
                <a:off x="10023927" y="1793719"/>
                <a:ext cx="7117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8544" name="Freihand 58543"/>
              <p14:cNvContentPartPr/>
              <p14:nvPr/>
            </p14:nvContentPartPr>
            <p14:xfrm>
              <a:off x="3139647" y="2237599"/>
              <a:ext cx="511200" cy="427680"/>
            </p14:xfrm>
          </p:contentPart>
        </mc:Choice>
        <mc:Fallback>
          <p:pic>
            <p:nvPicPr>
              <p:cNvPr id="58544" name="Freihand 58543"/>
              <p:cNvPicPr/>
              <p:nvPr/>
            </p:nvPicPr>
            <p:blipFill>
              <a:blip r:embed="rId22"/>
              <a:stretch>
                <a:fillRect/>
              </a:stretch>
            </p:blipFill>
            <p:spPr>
              <a:xfrm>
                <a:off x="3125607" y="2223559"/>
                <a:ext cx="53496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8603" name="Freihand 58602"/>
              <p14:cNvContentPartPr/>
              <p14:nvPr/>
            </p14:nvContentPartPr>
            <p14:xfrm>
              <a:off x="7795887" y="4586599"/>
              <a:ext cx="579960" cy="1111680"/>
            </p14:xfrm>
          </p:contentPart>
        </mc:Choice>
        <mc:Fallback>
          <p:pic>
            <p:nvPicPr>
              <p:cNvPr id="58603" name="Freihand 58602"/>
              <p:cNvPicPr/>
              <p:nvPr/>
            </p:nvPicPr>
            <p:blipFill>
              <a:blip r:embed="rId24"/>
              <a:stretch>
                <a:fillRect/>
              </a:stretch>
            </p:blipFill>
            <p:spPr>
              <a:xfrm>
                <a:off x="7780407" y="4568599"/>
                <a:ext cx="607680" cy="1148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8636" name="Freihand 58635"/>
              <p14:cNvContentPartPr/>
              <p14:nvPr/>
            </p14:nvContentPartPr>
            <p14:xfrm>
              <a:off x="6598527" y="5729959"/>
              <a:ext cx="1968480" cy="1011600"/>
            </p14:xfrm>
          </p:contentPart>
        </mc:Choice>
        <mc:Fallback>
          <p:pic>
            <p:nvPicPr>
              <p:cNvPr id="58636" name="Freihand 58635"/>
              <p:cNvPicPr/>
              <p:nvPr/>
            </p:nvPicPr>
            <p:blipFill>
              <a:blip r:embed="rId26"/>
              <a:stretch>
                <a:fillRect/>
              </a:stretch>
            </p:blipFill>
            <p:spPr>
              <a:xfrm>
                <a:off x="6582327" y="5711959"/>
                <a:ext cx="1997640" cy="1045800"/>
              </a:xfrm>
              <a:prstGeom prst="rect">
                <a:avLst/>
              </a:prstGeom>
            </p:spPr>
          </p:pic>
        </mc:Fallback>
      </mc:AlternateContent>
    </p:spTree>
    <p:extLst>
      <p:ext uri="{BB962C8B-B14F-4D97-AF65-F5344CB8AC3E}">
        <p14:creationId xmlns:p14="http://schemas.microsoft.com/office/powerpoint/2010/main" val="121623343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2194298" y="2373642"/>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465510" y="5037467"/>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5218485" y="5037467"/>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465511" y="1221117"/>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577261" y="1221117"/>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9497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245382" y="1052521"/>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1066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217836" y="313922"/>
            <a:ext cx="10160608" cy="409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reine Preisentwicklung</a:t>
            </a:r>
          </a:p>
          <a:p>
            <a:pPr>
              <a:buFontTx/>
              <a:buChar char="•"/>
            </a:pPr>
            <a:endParaRPr lang="de-DE" sz="2000" dirty="0" smtClean="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pic>
        <p:nvPicPr>
          <p:cNvPr id="3" name="Grafik 2"/>
          <p:cNvPicPr>
            <a:picLocks noChangeAspect="1"/>
          </p:cNvPicPr>
          <p:nvPr/>
        </p:nvPicPr>
        <p:blipFill>
          <a:blip r:embed="rId3"/>
          <a:stretch>
            <a:fillRect/>
          </a:stretch>
        </p:blipFill>
        <p:spPr>
          <a:xfrm>
            <a:off x="177843" y="4440819"/>
            <a:ext cx="4912623" cy="2221789"/>
          </a:xfrm>
          <a:prstGeom prst="rect">
            <a:avLst/>
          </a:prstGeom>
        </p:spPr>
      </p:pic>
      <p:sp>
        <p:nvSpPr>
          <p:cNvPr id="12" name="Ellipse 11"/>
          <p:cNvSpPr/>
          <p:nvPr/>
        </p:nvSpPr>
        <p:spPr>
          <a:xfrm>
            <a:off x="3940629" y="5406917"/>
            <a:ext cx="666256" cy="9721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4683099" y="5551714"/>
            <a:ext cx="367872" cy="6531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smtClean="0"/>
              <a:t>Quelle: IMF</a:t>
            </a:r>
            <a:endParaRPr lang="de-DE" sz="1400" dirty="0"/>
          </a:p>
        </p:txBody>
      </p:sp>
      <p:sp>
        <p:nvSpPr>
          <p:cNvPr id="18" name="Rechteck 1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793527" y="4881079"/>
              <a:ext cx="1355040" cy="1051920"/>
            </p14:xfrm>
          </p:contentPart>
        </mc:Choice>
        <mc:Fallback>
          <p:pic>
            <p:nvPicPr>
              <p:cNvPr id="7" name="Freihand 6"/>
              <p:cNvPicPr/>
              <p:nvPr/>
            </p:nvPicPr>
            <p:blipFill>
              <a:blip r:embed="rId5"/>
              <a:stretch>
                <a:fillRect/>
              </a:stretch>
            </p:blipFill>
            <p:spPr>
              <a:xfrm>
                <a:off x="786327" y="4870279"/>
                <a:ext cx="1372680" cy="1069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4392087" y="5546719"/>
              <a:ext cx="723240" cy="405000"/>
            </p14:xfrm>
          </p:contentPart>
        </mc:Choice>
        <mc:Fallback>
          <p:pic>
            <p:nvPicPr>
              <p:cNvPr id="9" name="Freihand 8"/>
              <p:cNvPicPr/>
              <p:nvPr/>
            </p:nvPicPr>
            <p:blipFill>
              <a:blip r:embed="rId7"/>
              <a:stretch>
                <a:fillRect/>
              </a:stretch>
            </p:blipFill>
            <p:spPr>
              <a:xfrm>
                <a:off x="4376607" y="5529799"/>
                <a:ext cx="75600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p14:cNvContentPartPr/>
              <p14:nvPr/>
            </p14:nvContentPartPr>
            <p14:xfrm>
              <a:off x="793527" y="5785039"/>
              <a:ext cx="1095480" cy="134280"/>
            </p14:xfrm>
          </p:contentPart>
        </mc:Choice>
        <mc:Fallback>
          <p:pic>
            <p:nvPicPr>
              <p:cNvPr id="14" name="Freihand 13"/>
              <p:cNvPicPr/>
              <p:nvPr/>
            </p:nvPicPr>
            <p:blipFill>
              <a:blip r:embed="rId9"/>
              <a:stretch>
                <a:fillRect/>
              </a:stretch>
            </p:blipFill>
            <p:spPr>
              <a:xfrm>
                <a:off x="782727" y="5773159"/>
                <a:ext cx="1118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p14:cNvContentPartPr/>
              <p14:nvPr/>
            </p14:nvContentPartPr>
            <p14:xfrm>
              <a:off x="869487" y="5400559"/>
              <a:ext cx="1276560" cy="551520"/>
            </p14:xfrm>
          </p:contentPart>
        </mc:Choice>
        <mc:Fallback>
          <p:pic>
            <p:nvPicPr>
              <p:cNvPr id="15" name="Freihand 14"/>
              <p:cNvPicPr/>
              <p:nvPr/>
            </p:nvPicPr>
            <p:blipFill>
              <a:blip r:embed="rId11"/>
              <a:stretch>
                <a:fillRect/>
              </a:stretch>
            </p:blipFill>
            <p:spPr>
              <a:xfrm>
                <a:off x="864807" y="5386879"/>
                <a:ext cx="129456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p14:cNvContentPartPr/>
              <p14:nvPr/>
            </p14:nvContentPartPr>
            <p14:xfrm>
              <a:off x="1922847" y="5711239"/>
              <a:ext cx="281160" cy="116640"/>
            </p14:xfrm>
          </p:contentPart>
        </mc:Choice>
        <mc:Fallback>
          <p:pic>
            <p:nvPicPr>
              <p:cNvPr id="16" name="Freihand 15"/>
              <p:cNvPicPr/>
              <p:nvPr/>
            </p:nvPicPr>
            <p:blipFill>
              <a:blip r:embed="rId13"/>
              <a:stretch>
                <a:fillRect/>
              </a:stretch>
            </p:blipFill>
            <p:spPr>
              <a:xfrm>
                <a:off x="1918167" y="5704399"/>
                <a:ext cx="292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p14:cNvContentPartPr/>
              <p14:nvPr/>
            </p14:nvContentPartPr>
            <p14:xfrm>
              <a:off x="5311527" y="3171439"/>
              <a:ext cx="1686240" cy="803880"/>
            </p14:xfrm>
          </p:contentPart>
        </mc:Choice>
        <mc:Fallback>
          <p:pic>
            <p:nvPicPr>
              <p:cNvPr id="19" name="Freihand 18"/>
              <p:cNvPicPr/>
              <p:nvPr/>
            </p:nvPicPr>
            <p:blipFill>
              <a:blip r:embed="rId15"/>
              <a:stretch>
                <a:fillRect/>
              </a:stretch>
            </p:blipFill>
            <p:spPr>
              <a:xfrm>
                <a:off x="5294967" y="3154159"/>
                <a:ext cx="1718640" cy="837360"/>
              </a:xfrm>
              <a:prstGeom prst="rect">
                <a:avLst/>
              </a:prstGeom>
            </p:spPr>
          </p:pic>
        </mc:Fallback>
      </mc:AlternateContent>
    </p:spTree>
    <p:extLst>
      <p:ext uri="{BB962C8B-B14F-4D97-AF65-F5344CB8AC3E}">
        <p14:creationId xmlns:p14="http://schemas.microsoft.com/office/powerpoint/2010/main" val="2680200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380372" cy="243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Um den Effekt von Preisänderungen auszuschließen, wird das reale BIP mithilfe der Preise des Vorjahres berechnet.</a:t>
            </a:r>
          </a:p>
          <a:p>
            <a:pPr algn="ctr" eaLnBrk="1" hangingPunct="1">
              <a:buClrTx/>
            </a:pPr>
            <a:endParaRPr lang="de-DE" altLang="de-DE" sz="2540" dirty="0">
              <a:solidFill>
                <a:srgbClr val="000000"/>
              </a:solidFill>
            </a:endParaRPr>
          </a:p>
          <a:p>
            <a:pPr algn="ctr" eaLnBrk="1" hangingPunct="1">
              <a:buClrTx/>
            </a:pPr>
            <a:r>
              <a:rPr lang="de-DE" altLang="de-DE" sz="254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uppieren 15"/>
          <p:cNvGrpSpPr/>
          <p:nvPr/>
        </p:nvGrpSpPr>
        <p:grpSpPr>
          <a:xfrm>
            <a:off x="674293" y="2434316"/>
            <a:ext cx="1870363" cy="1274258"/>
            <a:chOff x="2175164" y="2434316"/>
            <a:chExt cx="1870363" cy="1274258"/>
          </a:xfrm>
        </p:grpSpPr>
        <p:cxnSp>
          <p:nvCxnSpPr>
            <p:cNvPr id="3" name="Gerader Verbinder 2"/>
            <p:cNvCxnSpPr/>
            <p:nvPr/>
          </p:nvCxnSpPr>
          <p:spPr>
            <a:xfrm>
              <a:off x="2175164" y="2434316"/>
              <a:ext cx="1814945" cy="12742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V="1">
              <a:off x="2459233" y="2434317"/>
              <a:ext cx="1586294" cy="12742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Rechteck 16"/>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2" name="Freihand 11"/>
              <p14:cNvContentPartPr/>
              <p14:nvPr/>
            </p14:nvContentPartPr>
            <p14:xfrm>
              <a:off x="862076" y="2097199"/>
              <a:ext cx="1981800" cy="2171880"/>
            </p14:xfrm>
          </p:contentPart>
        </mc:Choice>
        <mc:Fallback>
          <p:pic>
            <p:nvPicPr>
              <p:cNvPr id="12" name="Freihand 11"/>
              <p:cNvPicPr/>
              <p:nvPr/>
            </p:nvPicPr>
            <p:blipFill>
              <a:blip r:embed="rId4"/>
              <a:stretch>
                <a:fillRect/>
              </a:stretch>
            </p:blipFill>
            <p:spPr>
              <a:xfrm>
                <a:off x="844796" y="2078479"/>
                <a:ext cx="2016000" cy="220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p14:cNvContentPartPr/>
              <p14:nvPr/>
            </p14:nvContentPartPr>
            <p14:xfrm>
              <a:off x="5469716" y="2282959"/>
              <a:ext cx="3213360" cy="1608480"/>
            </p14:xfrm>
          </p:contentPart>
        </mc:Choice>
        <mc:Fallback>
          <p:pic>
            <p:nvPicPr>
              <p:cNvPr id="18" name="Freihand 17"/>
              <p:cNvPicPr/>
              <p:nvPr/>
            </p:nvPicPr>
            <p:blipFill>
              <a:blip r:embed="rId6"/>
              <a:stretch>
                <a:fillRect/>
              </a:stretch>
            </p:blipFill>
            <p:spPr>
              <a:xfrm>
                <a:off x="5454956" y="2267839"/>
                <a:ext cx="3242880" cy="1636560"/>
              </a:xfrm>
              <a:prstGeom prst="rect">
                <a:avLst/>
              </a:prstGeom>
            </p:spPr>
          </p:pic>
        </mc:Fallback>
      </mc:AlternateContent>
    </p:spTree>
    <p:extLst>
      <p:ext uri="{BB962C8B-B14F-4D97-AF65-F5344CB8AC3E}">
        <p14:creationId xmlns:p14="http://schemas.microsoft.com/office/powerpoint/2010/main" val="9696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a:t>
            </a:r>
            <a:r>
              <a:rPr lang="de-DE" altLang="de-DE" sz="1800" dirty="0" smtClean="0">
                <a:solidFill>
                  <a:srgbClr val="000000"/>
                </a:solidFill>
              </a:rPr>
              <a:t>und Erklärungen im web steht </a:t>
            </a:r>
            <a:r>
              <a:rPr lang="de-DE" altLang="de-DE" sz="1800" dirty="0">
                <a:solidFill>
                  <a:srgbClr val="000000"/>
                </a:solidFill>
              </a:rPr>
              <a:t>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a:t>
            </a:r>
            <a:r>
              <a:rPr lang="de-DE" altLang="de-DE" sz="1800" dirty="0" smtClean="0">
                <a:solidFill>
                  <a:srgbClr val="000000"/>
                </a:solidFill>
              </a:rPr>
              <a:t>BIP(t+1</a:t>
            </a:r>
            <a:r>
              <a:rPr lang="de-DE" altLang="de-DE" sz="1800" dirty="0">
                <a:solidFill>
                  <a:srgbClr val="000000"/>
                </a:solidFill>
              </a:rPr>
              <a:t>)	zu Preisen von t</a:t>
            </a:r>
          </a:p>
          <a:p>
            <a:pPr eaLnBrk="1" hangingPunct="1">
              <a:buClrTx/>
            </a:pPr>
            <a:r>
              <a:rPr lang="de-DE" altLang="de-DE" sz="1800" dirty="0" smtClean="0">
                <a:solidFill>
                  <a:srgbClr val="000000"/>
                </a:solidFill>
              </a:rPr>
              <a:t>Index</a:t>
            </a:r>
            <a:r>
              <a:rPr lang="de-DE" altLang="de-DE" sz="1800" baseline="-25000" dirty="0" smtClean="0">
                <a:solidFill>
                  <a:srgbClr val="000000"/>
                </a:solidFill>
              </a:rPr>
              <a:t>real</a:t>
            </a:r>
            <a:r>
              <a:rPr lang="de-DE" altLang="de-DE" sz="1800" dirty="0" smtClean="0">
                <a:solidFill>
                  <a:srgbClr val="000000"/>
                </a:solidFill>
              </a:rPr>
              <a:t>(t+1)</a:t>
            </a: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a:t>
            </a:r>
            <a:r>
              <a:rPr lang="de-DE" altLang="de-DE" sz="1800" dirty="0" smtClean="0">
                <a:solidFill>
                  <a:srgbClr val="000000"/>
                </a:solidFill>
              </a:rPr>
              <a:t> BIP(t)</a:t>
            </a:r>
            <a:r>
              <a:rPr lang="de-DE" altLang="de-DE" sz="1800" dirty="0">
                <a:solidFill>
                  <a:srgbClr val="000000"/>
                </a:solidFill>
              </a:rPr>
              <a:t> </a:t>
            </a:r>
            <a:r>
              <a:rPr lang="de-DE" altLang="de-DE" sz="1800" dirty="0" smtClean="0">
                <a:solidFill>
                  <a:srgbClr val="000000"/>
                </a:solidFill>
              </a:rPr>
              <a:t>zu </a:t>
            </a:r>
            <a:r>
              <a:rPr lang="de-DE" altLang="de-DE" sz="1800" dirty="0">
                <a:solidFill>
                  <a:srgbClr val="000000"/>
                </a:solidFill>
              </a:rPr>
              <a:t>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a:t>
            </a:r>
            <a:r>
              <a:rPr lang="de-DE" altLang="de-DE" sz="1800" dirty="0" smtClean="0">
                <a:solidFill>
                  <a:srgbClr val="000000"/>
                </a:solidFill>
              </a:rPr>
              <a:t>P</a:t>
            </a:r>
            <a:r>
              <a:rPr lang="de-DE" altLang="de-DE" sz="1800" baseline="-25000" dirty="0" smtClean="0">
                <a:solidFill>
                  <a:srgbClr val="000000"/>
                </a:solidFill>
              </a:rPr>
              <a:t>1</a:t>
            </a:r>
            <a:r>
              <a:rPr lang="de-DE" altLang="de-DE" sz="1800" dirty="0" smtClean="0">
                <a:solidFill>
                  <a:srgbClr val="000000"/>
                </a:solidFill>
              </a:rPr>
              <a:t>(t)•X</a:t>
            </a:r>
            <a:r>
              <a:rPr lang="de-DE" altLang="de-DE" sz="1800" baseline="-25000" dirty="0" smtClean="0">
                <a:solidFill>
                  <a:srgbClr val="000000"/>
                </a:solidFill>
              </a:rPr>
              <a:t>1</a:t>
            </a:r>
            <a:r>
              <a:rPr lang="de-DE" altLang="de-DE" sz="1800" dirty="0" smtClean="0">
                <a:solidFill>
                  <a:srgbClr val="000000"/>
                </a:solidFill>
              </a:rPr>
              <a:t>(t+1</a:t>
            </a:r>
            <a:r>
              <a:rPr lang="de-DE" altLang="de-DE" sz="1800" dirty="0">
                <a:solidFill>
                  <a:srgbClr val="000000"/>
                </a:solidFill>
              </a:rPr>
              <a:t>)+</a:t>
            </a:r>
            <a:r>
              <a:rPr lang="de-DE" altLang="de-DE" sz="1800" dirty="0" smtClean="0">
                <a:solidFill>
                  <a:srgbClr val="000000"/>
                </a:solidFill>
              </a:rPr>
              <a:t>P</a:t>
            </a:r>
            <a:r>
              <a:rPr lang="de-DE" altLang="de-DE" sz="1800" baseline="-25000" dirty="0" smtClean="0">
                <a:solidFill>
                  <a:srgbClr val="000000"/>
                </a:solidFill>
              </a:rPr>
              <a:t>2</a:t>
            </a:r>
            <a:r>
              <a:rPr lang="de-DE" altLang="de-DE" sz="1800" dirty="0">
                <a:solidFill>
                  <a:srgbClr val="000000"/>
                </a:solidFill>
              </a:rPr>
              <a:t>(t) •</a:t>
            </a:r>
            <a:r>
              <a:rPr lang="de-DE" altLang="de-DE" sz="1800" dirty="0" smtClean="0">
                <a:solidFill>
                  <a:srgbClr val="000000"/>
                </a:solidFill>
              </a:rPr>
              <a:t>X</a:t>
            </a:r>
            <a:r>
              <a:rPr lang="de-DE" altLang="de-DE" sz="1800" baseline="-25000" dirty="0" smtClean="0">
                <a:solidFill>
                  <a:srgbClr val="000000"/>
                </a:solidFill>
              </a:rPr>
              <a:t>2</a:t>
            </a:r>
            <a:r>
              <a:rPr lang="de-DE" altLang="de-DE" sz="1800" dirty="0" smtClean="0">
                <a:solidFill>
                  <a:srgbClr val="000000"/>
                </a:solidFill>
              </a:rPr>
              <a:t>(t+1</a:t>
            </a:r>
            <a:r>
              <a:rPr lang="de-DE" altLang="de-DE" sz="1800" dirty="0">
                <a:solidFill>
                  <a:srgbClr val="000000"/>
                </a:solidFill>
              </a:rPr>
              <a:t>)+…</a:t>
            </a:r>
          </a:p>
          <a:p>
            <a:pPr eaLnBrk="1" hangingPunct="1">
              <a:buClrTx/>
            </a:pPr>
            <a:r>
              <a:rPr lang="de-DE" altLang="de-DE" sz="1800" dirty="0">
                <a:solidFill>
                  <a:srgbClr val="000000"/>
                </a:solidFill>
              </a:rPr>
              <a:t>			</a:t>
            </a:r>
            <a:r>
              <a:rPr lang="de-DE" altLang="de-DE" sz="1800" dirty="0" smtClean="0">
                <a:solidFill>
                  <a:srgbClr val="000000"/>
                </a:solidFill>
              </a:rPr>
              <a:t>=</a:t>
            </a:r>
            <a:r>
              <a:rPr lang="de-DE" altLang="de-DE" sz="1800" dirty="0">
                <a:solidFill>
                  <a:srgbClr val="000000"/>
                </a:solidFill>
              </a:rPr>
              <a:t>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a:t>
            </a:r>
            <a:r>
              <a:rPr lang="de-DE" altLang="de-DE" sz="1800" dirty="0" smtClean="0">
                <a:solidFill>
                  <a:srgbClr val="000000"/>
                </a:solidFill>
              </a:rPr>
              <a:t>   P</a:t>
            </a:r>
            <a:r>
              <a:rPr lang="de-DE" altLang="de-DE" sz="1800" baseline="-25000" dirty="0" smtClean="0">
                <a:solidFill>
                  <a:srgbClr val="000000"/>
                </a:solidFill>
              </a:rPr>
              <a:t>1</a:t>
            </a:r>
            <a:r>
              <a:rPr lang="de-DE" altLang="de-DE" sz="1800" dirty="0">
                <a:solidFill>
                  <a:srgbClr val="000000"/>
                </a:solidFill>
              </a:rPr>
              <a:t>(t) •</a:t>
            </a:r>
            <a:r>
              <a:rPr lang="de-DE" altLang="de-DE" sz="1800" dirty="0" smtClean="0">
                <a:solidFill>
                  <a:srgbClr val="000000"/>
                </a:solidFill>
              </a:rPr>
              <a:t>X</a:t>
            </a:r>
            <a:r>
              <a:rPr lang="de-DE" altLang="de-DE" sz="1800" baseline="-25000" dirty="0" smtClean="0">
                <a:solidFill>
                  <a:srgbClr val="000000"/>
                </a:solidFill>
              </a:rPr>
              <a:t>1</a:t>
            </a:r>
            <a:r>
              <a:rPr lang="de-DE" altLang="de-DE" sz="1800" dirty="0" smtClean="0">
                <a:solidFill>
                  <a:srgbClr val="000000"/>
                </a:solidFill>
              </a:rPr>
              <a:t>(t</a:t>
            </a:r>
            <a:r>
              <a:rPr lang="de-DE" altLang="de-DE" sz="1800" dirty="0">
                <a:solidFill>
                  <a:srgbClr val="000000"/>
                </a:solidFill>
              </a:rPr>
              <a:t>)+</a:t>
            </a:r>
            <a:r>
              <a:rPr lang="de-DE" altLang="de-DE" sz="1800" dirty="0" smtClean="0">
                <a:solidFill>
                  <a:srgbClr val="000000"/>
                </a:solidFill>
              </a:rPr>
              <a:t>P</a:t>
            </a:r>
            <a:r>
              <a:rPr lang="de-DE" altLang="de-DE" sz="1800" baseline="-25000" dirty="0" smtClean="0">
                <a:solidFill>
                  <a:srgbClr val="000000"/>
                </a:solidFill>
              </a:rPr>
              <a:t>2</a:t>
            </a:r>
            <a:r>
              <a:rPr lang="de-DE" altLang="de-DE" sz="1800" dirty="0">
                <a:solidFill>
                  <a:srgbClr val="000000"/>
                </a:solidFill>
              </a:rPr>
              <a:t>(t) •</a:t>
            </a:r>
            <a:r>
              <a:rPr lang="de-DE" altLang="de-DE" sz="1800" dirty="0" smtClean="0">
                <a:solidFill>
                  <a:srgbClr val="000000"/>
                </a:solidFill>
              </a:rPr>
              <a:t>X</a:t>
            </a:r>
            <a:r>
              <a:rPr lang="de-DE" altLang="de-DE" sz="1800" baseline="-25000" dirty="0" smtClean="0">
                <a:solidFill>
                  <a:srgbClr val="000000"/>
                </a:solidFill>
              </a:rPr>
              <a:t>2</a:t>
            </a:r>
            <a:r>
              <a:rPr lang="de-DE" altLang="de-DE" sz="1800" dirty="0" smtClean="0">
                <a:solidFill>
                  <a:srgbClr val="000000"/>
                </a:solidFill>
              </a:rPr>
              <a:t>(t</a:t>
            </a:r>
            <a:r>
              <a:rPr lang="de-DE" altLang="de-DE" sz="1800" dirty="0">
                <a:solidFill>
                  <a:srgbClr val="000000"/>
                </a:solidFill>
              </a:rPr>
              <a: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a:t>
            </a:r>
            <a:r>
              <a:rPr lang="de-DE" altLang="de-DE" sz="1800" dirty="0" smtClean="0">
                <a:solidFill>
                  <a:srgbClr val="000000"/>
                </a:solidFill>
              </a:rPr>
              <a:t>,…</a:t>
            </a:r>
            <a:r>
              <a:rPr lang="de-DE" altLang="de-DE" sz="1800" dirty="0">
                <a:solidFill>
                  <a:srgbClr val="000000"/>
                </a:solidFill>
              </a:rPr>
              <a:t> </a:t>
            </a:r>
            <a:r>
              <a:rPr lang="de-DE" altLang="de-DE" sz="1800" dirty="0" smtClean="0">
                <a:solidFill>
                  <a:srgbClr val="000000"/>
                </a:solidFill>
              </a:rPr>
              <a:t>;X</a:t>
            </a:r>
            <a:r>
              <a:rPr lang="de-DE" altLang="de-DE" sz="1800" baseline="-25000" dirty="0" smtClean="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p14:cNvContentPartPr/>
              <p14:nvPr/>
            </p14:nvContentPartPr>
            <p14:xfrm>
              <a:off x="253527" y="2040633"/>
              <a:ext cx="8211600" cy="2452726"/>
            </p14:xfrm>
          </p:contentPart>
        </mc:Choice>
        <mc:Fallback>
          <p:pic>
            <p:nvPicPr>
              <p:cNvPr id="5" name="Freihand 4"/>
              <p:cNvPicPr/>
              <p:nvPr/>
            </p:nvPicPr>
            <p:blipFill>
              <a:blip r:embed="rId4"/>
              <a:stretch>
                <a:fillRect/>
              </a:stretch>
            </p:blipFill>
            <p:spPr>
              <a:xfrm>
                <a:off x="238047" y="2025153"/>
                <a:ext cx="8241840" cy="248512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5" name="Freihand 34"/>
              <p14:cNvContentPartPr/>
              <p14:nvPr/>
            </p14:nvContentPartPr>
            <p14:xfrm>
              <a:off x="3451407" y="1932993"/>
              <a:ext cx="5369400" cy="769320"/>
            </p14:xfrm>
          </p:contentPart>
        </mc:Choice>
        <mc:Fallback>
          <p:pic>
            <p:nvPicPr>
              <p:cNvPr id="35" name="Freihand 34"/>
              <p:cNvPicPr/>
              <p:nvPr/>
            </p:nvPicPr>
            <p:blipFill>
              <a:blip r:embed="rId6"/>
              <a:stretch>
                <a:fillRect/>
              </a:stretch>
            </p:blipFill>
            <p:spPr>
              <a:xfrm>
                <a:off x="3437367" y="1917873"/>
                <a:ext cx="5397840" cy="798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5" name="Freihand 44"/>
              <p14:cNvContentPartPr/>
              <p14:nvPr/>
            </p14:nvContentPartPr>
            <p14:xfrm>
              <a:off x="8322567" y="528273"/>
              <a:ext cx="2961720" cy="888120"/>
            </p14:xfrm>
          </p:contentPart>
        </mc:Choice>
        <mc:Fallback>
          <p:pic>
            <p:nvPicPr>
              <p:cNvPr id="45" name="Freihand 44"/>
              <p:cNvPicPr/>
              <p:nvPr/>
            </p:nvPicPr>
            <p:blipFill>
              <a:blip r:embed="rId8"/>
              <a:stretch>
                <a:fillRect/>
              </a:stretch>
            </p:blipFill>
            <p:spPr>
              <a:xfrm>
                <a:off x="8305287" y="513513"/>
                <a:ext cx="2996640" cy="920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5" name="Freihand 54"/>
              <p14:cNvContentPartPr/>
              <p14:nvPr/>
            </p14:nvContentPartPr>
            <p14:xfrm>
              <a:off x="11780727" y="3401793"/>
              <a:ext cx="36720" cy="3240"/>
            </p14:xfrm>
          </p:contentPart>
        </mc:Choice>
        <mc:Fallback>
          <p:pic>
            <p:nvPicPr>
              <p:cNvPr id="55" name="Freihand 54"/>
              <p:cNvPicPr/>
              <p:nvPr/>
            </p:nvPicPr>
            <p:blipFill>
              <a:blip r:embed="rId10"/>
              <a:stretch>
                <a:fillRect/>
              </a:stretch>
            </p:blipFill>
            <p:spPr>
              <a:xfrm>
                <a:off x="11763807" y="3384873"/>
                <a:ext cx="70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7" name="Freihand 56"/>
              <p14:cNvContentPartPr/>
              <p14:nvPr/>
            </p14:nvContentPartPr>
            <p14:xfrm>
              <a:off x="8149407" y="1381113"/>
              <a:ext cx="354240" cy="580320"/>
            </p14:xfrm>
          </p:contentPart>
        </mc:Choice>
        <mc:Fallback>
          <p:pic>
            <p:nvPicPr>
              <p:cNvPr id="57" name="Freihand 56"/>
              <p:cNvPicPr/>
              <p:nvPr/>
            </p:nvPicPr>
            <p:blipFill>
              <a:blip r:embed="rId12"/>
              <a:stretch>
                <a:fillRect/>
              </a:stretch>
            </p:blipFill>
            <p:spPr>
              <a:xfrm>
                <a:off x="8133207" y="1363473"/>
                <a:ext cx="38880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8" name="Freihand 57"/>
              <p14:cNvContentPartPr/>
              <p14:nvPr/>
            </p14:nvContentPartPr>
            <p14:xfrm>
              <a:off x="8077767" y="378873"/>
              <a:ext cx="3782880" cy="1249920"/>
            </p14:xfrm>
          </p:contentPart>
        </mc:Choice>
        <mc:Fallback>
          <p:pic>
            <p:nvPicPr>
              <p:cNvPr id="58" name="Freihand 57"/>
              <p:cNvPicPr/>
              <p:nvPr/>
            </p:nvPicPr>
            <p:blipFill>
              <a:blip r:embed="rId14"/>
              <a:stretch>
                <a:fillRect/>
              </a:stretch>
            </p:blipFill>
            <p:spPr>
              <a:xfrm>
                <a:off x="8061207" y="364113"/>
                <a:ext cx="3816000" cy="1281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0" name="Freihand 59"/>
              <p14:cNvContentPartPr/>
              <p14:nvPr/>
            </p14:nvContentPartPr>
            <p14:xfrm>
              <a:off x="3508287" y="3269673"/>
              <a:ext cx="2926080" cy="359640"/>
            </p14:xfrm>
          </p:contentPart>
        </mc:Choice>
        <mc:Fallback>
          <p:pic>
            <p:nvPicPr>
              <p:cNvPr id="60" name="Freihand 59"/>
              <p:cNvPicPr/>
              <p:nvPr/>
            </p:nvPicPr>
            <p:blipFill>
              <a:blip r:embed="rId16"/>
              <a:stretch>
                <a:fillRect/>
              </a:stretch>
            </p:blipFill>
            <p:spPr>
              <a:xfrm>
                <a:off x="3491727" y="3252753"/>
                <a:ext cx="295920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2" name="Freihand 61"/>
              <p14:cNvContentPartPr/>
              <p14:nvPr/>
            </p14:nvContentPartPr>
            <p14:xfrm>
              <a:off x="4177167" y="3302793"/>
              <a:ext cx="3957120" cy="423000"/>
            </p14:xfrm>
          </p:contentPart>
        </mc:Choice>
        <mc:Fallback>
          <p:pic>
            <p:nvPicPr>
              <p:cNvPr id="62" name="Freihand 61"/>
              <p:cNvPicPr/>
              <p:nvPr/>
            </p:nvPicPr>
            <p:blipFill>
              <a:blip r:embed="rId18"/>
              <a:stretch>
                <a:fillRect/>
              </a:stretch>
            </p:blipFill>
            <p:spPr>
              <a:xfrm>
                <a:off x="4162047" y="3286953"/>
                <a:ext cx="398808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2" name="Freihand 81"/>
              <p14:cNvContentPartPr/>
              <p14:nvPr/>
            </p14:nvContentPartPr>
            <p14:xfrm>
              <a:off x="8315367" y="1797993"/>
              <a:ext cx="3410280" cy="1540080"/>
            </p14:xfrm>
          </p:contentPart>
        </mc:Choice>
        <mc:Fallback>
          <p:pic>
            <p:nvPicPr>
              <p:cNvPr id="82" name="Freihand 81"/>
              <p:cNvPicPr/>
              <p:nvPr/>
            </p:nvPicPr>
            <p:blipFill>
              <a:blip r:embed="rId20"/>
              <a:stretch>
                <a:fillRect/>
              </a:stretch>
            </p:blipFill>
            <p:spPr>
              <a:xfrm>
                <a:off x="8295927" y="1779273"/>
                <a:ext cx="3447000" cy="1575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4" name="Freihand 93"/>
              <p14:cNvContentPartPr/>
              <p14:nvPr/>
            </p14:nvContentPartPr>
            <p14:xfrm>
              <a:off x="2198607" y="2726793"/>
              <a:ext cx="1274760" cy="774000"/>
            </p14:xfrm>
          </p:contentPart>
        </mc:Choice>
        <mc:Fallback>
          <p:pic>
            <p:nvPicPr>
              <p:cNvPr id="94" name="Freihand 93"/>
              <p:cNvPicPr/>
              <p:nvPr/>
            </p:nvPicPr>
            <p:blipFill>
              <a:blip r:embed="rId22"/>
              <a:stretch>
                <a:fillRect/>
              </a:stretch>
            </p:blipFill>
            <p:spPr>
              <a:xfrm>
                <a:off x="2182407" y="2711673"/>
                <a:ext cx="1307880" cy="805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8" name="Freihand 107"/>
              <p14:cNvContentPartPr/>
              <p14:nvPr/>
            </p14:nvContentPartPr>
            <p14:xfrm>
              <a:off x="1663647" y="3777993"/>
              <a:ext cx="1420920" cy="807886"/>
            </p14:xfrm>
          </p:contentPart>
        </mc:Choice>
        <mc:Fallback>
          <p:pic>
            <p:nvPicPr>
              <p:cNvPr id="108" name="Freihand 107"/>
              <p:cNvPicPr/>
              <p:nvPr/>
            </p:nvPicPr>
            <p:blipFill>
              <a:blip r:embed="rId24"/>
              <a:stretch>
                <a:fillRect/>
              </a:stretch>
            </p:blipFill>
            <p:spPr>
              <a:xfrm>
                <a:off x="1648527" y="3765752"/>
                <a:ext cx="1451880" cy="83524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8" name="Freihand 117"/>
              <p14:cNvContentPartPr/>
              <p14:nvPr/>
            </p14:nvContentPartPr>
            <p14:xfrm>
              <a:off x="260007" y="2816433"/>
              <a:ext cx="222480" cy="759240"/>
            </p14:xfrm>
          </p:contentPart>
        </mc:Choice>
        <mc:Fallback>
          <p:pic>
            <p:nvPicPr>
              <p:cNvPr id="118" name="Freihand 117"/>
              <p:cNvPicPr/>
              <p:nvPr/>
            </p:nvPicPr>
            <p:blipFill>
              <a:blip r:embed="rId26"/>
              <a:stretch>
                <a:fillRect/>
              </a:stretch>
            </p:blipFill>
            <p:spPr>
              <a:xfrm>
                <a:off x="245967" y="2801673"/>
                <a:ext cx="249840" cy="783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7" name="Freihand 126"/>
              <p14:cNvContentPartPr/>
              <p14:nvPr/>
            </p14:nvContentPartPr>
            <p14:xfrm>
              <a:off x="3639327" y="4079359"/>
              <a:ext cx="3047760" cy="89640"/>
            </p14:xfrm>
          </p:contentPart>
        </mc:Choice>
        <mc:Fallback>
          <p:pic>
            <p:nvPicPr>
              <p:cNvPr id="127" name="Freihand 126"/>
              <p:cNvPicPr/>
              <p:nvPr/>
            </p:nvPicPr>
            <p:blipFill>
              <a:blip r:embed="rId28"/>
              <a:stretch>
                <a:fillRect/>
              </a:stretch>
            </p:blipFill>
            <p:spPr>
              <a:xfrm>
                <a:off x="3625287" y="4063879"/>
                <a:ext cx="3078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9" name="Freihand 128"/>
              <p14:cNvContentPartPr/>
              <p14:nvPr/>
            </p14:nvContentPartPr>
            <p14:xfrm>
              <a:off x="3666687" y="4712239"/>
              <a:ext cx="2823840" cy="58320"/>
            </p14:xfrm>
          </p:contentPart>
        </mc:Choice>
        <mc:Fallback>
          <p:pic>
            <p:nvPicPr>
              <p:cNvPr id="129" name="Freihand 128"/>
              <p:cNvPicPr/>
              <p:nvPr/>
            </p:nvPicPr>
            <p:blipFill>
              <a:blip r:embed="rId30"/>
              <a:stretch>
                <a:fillRect/>
              </a:stretch>
            </p:blipFill>
            <p:spPr>
              <a:xfrm>
                <a:off x="3656247" y="4698919"/>
                <a:ext cx="2850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2" name="Freihand 131"/>
              <p14:cNvContentPartPr/>
              <p14:nvPr/>
            </p14:nvContentPartPr>
            <p14:xfrm>
              <a:off x="1730607" y="3387393"/>
              <a:ext cx="585360" cy="297720"/>
            </p14:xfrm>
          </p:contentPart>
        </mc:Choice>
        <mc:Fallback>
          <p:pic>
            <p:nvPicPr>
              <p:cNvPr id="132" name="Freihand 131"/>
              <p:cNvPicPr/>
              <p:nvPr/>
            </p:nvPicPr>
            <p:blipFill>
              <a:blip r:embed="rId32"/>
              <a:stretch>
                <a:fillRect/>
              </a:stretch>
            </p:blipFill>
            <p:spPr>
              <a:xfrm>
                <a:off x="1716567" y="3377313"/>
                <a:ext cx="609480" cy="322560"/>
              </a:xfrm>
              <a:prstGeom prst="rect">
                <a:avLst/>
              </a:prstGeom>
            </p:spPr>
          </p:pic>
        </mc:Fallback>
      </mc:AlternateContent>
    </p:spTree>
    <p:extLst>
      <p:ext uri="{BB962C8B-B14F-4D97-AF65-F5344CB8AC3E}">
        <p14:creationId xmlns:p14="http://schemas.microsoft.com/office/powerpoint/2010/main" val="1968318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a:t>
            </a:r>
            <a:r>
              <a:rPr lang="de-DE" altLang="de-DE" sz="2000" dirty="0" smtClean="0">
                <a:solidFill>
                  <a:srgbClr val="000000"/>
                </a:solidFill>
              </a:rPr>
              <a:t>BIP (nicht </a:t>
            </a:r>
            <a:r>
              <a:rPr lang="de-DE" altLang="de-DE" sz="2000" dirty="0">
                <a:solidFill>
                  <a:srgbClr val="000000"/>
                </a:solidFill>
              </a:rPr>
              <a:t>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9" name="Freihand 8"/>
              <p14:cNvContentPartPr/>
              <p14:nvPr/>
            </p14:nvContentPartPr>
            <p14:xfrm>
              <a:off x="4387047" y="1100719"/>
              <a:ext cx="3897720" cy="628560"/>
            </p14:xfrm>
          </p:contentPart>
        </mc:Choice>
        <mc:Fallback>
          <p:pic>
            <p:nvPicPr>
              <p:cNvPr id="9" name="Freihand 8"/>
              <p:cNvPicPr/>
              <p:nvPr/>
            </p:nvPicPr>
            <p:blipFill>
              <a:blip r:embed="rId4"/>
              <a:stretch>
                <a:fillRect/>
              </a:stretch>
            </p:blipFill>
            <p:spPr>
              <a:xfrm>
                <a:off x="4370127" y="1087039"/>
                <a:ext cx="393336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Freihand 26"/>
              <p14:cNvContentPartPr/>
              <p14:nvPr/>
            </p14:nvContentPartPr>
            <p14:xfrm>
              <a:off x="4402887" y="1363879"/>
              <a:ext cx="3769560" cy="256320"/>
            </p14:xfrm>
          </p:contentPart>
        </mc:Choice>
        <mc:Fallback>
          <p:pic>
            <p:nvPicPr>
              <p:cNvPr id="27" name="Freihand 26"/>
              <p:cNvPicPr/>
              <p:nvPr/>
            </p:nvPicPr>
            <p:blipFill>
              <a:blip r:embed="rId6"/>
              <a:stretch>
                <a:fillRect/>
              </a:stretch>
            </p:blipFill>
            <p:spPr>
              <a:xfrm>
                <a:off x="4391367" y="1346239"/>
                <a:ext cx="37983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 name="Freihand 29"/>
              <p14:cNvContentPartPr/>
              <p14:nvPr/>
            </p14:nvContentPartPr>
            <p14:xfrm>
              <a:off x="90807" y="1598239"/>
              <a:ext cx="3236760" cy="1175760"/>
            </p14:xfrm>
          </p:contentPart>
        </mc:Choice>
        <mc:Fallback>
          <p:pic>
            <p:nvPicPr>
              <p:cNvPr id="30" name="Freihand 29"/>
              <p:cNvPicPr/>
              <p:nvPr/>
            </p:nvPicPr>
            <p:blipFill>
              <a:blip r:embed="rId8"/>
              <a:stretch>
                <a:fillRect/>
              </a:stretch>
            </p:blipFill>
            <p:spPr>
              <a:xfrm>
                <a:off x="76407" y="1584559"/>
                <a:ext cx="3267720" cy="1203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2" name="Freihand 31"/>
              <p14:cNvContentPartPr/>
              <p14:nvPr/>
            </p14:nvContentPartPr>
            <p14:xfrm>
              <a:off x="219687" y="3244159"/>
              <a:ext cx="1837440" cy="957960"/>
            </p14:xfrm>
          </p:contentPart>
        </mc:Choice>
        <mc:Fallback>
          <p:pic>
            <p:nvPicPr>
              <p:cNvPr id="32" name="Freihand 31"/>
              <p:cNvPicPr/>
              <p:nvPr/>
            </p:nvPicPr>
            <p:blipFill>
              <a:blip r:embed="rId10"/>
              <a:stretch>
                <a:fillRect/>
              </a:stretch>
            </p:blipFill>
            <p:spPr>
              <a:xfrm>
                <a:off x="202407" y="3227959"/>
                <a:ext cx="1871640" cy="991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4" name="Freihand 33"/>
              <p14:cNvContentPartPr/>
              <p14:nvPr/>
            </p14:nvContentPartPr>
            <p14:xfrm>
              <a:off x="4002927" y="3124279"/>
              <a:ext cx="2565360" cy="1280520"/>
            </p14:xfrm>
          </p:contentPart>
        </mc:Choice>
        <mc:Fallback>
          <p:pic>
            <p:nvPicPr>
              <p:cNvPr id="34" name="Freihand 33"/>
              <p:cNvPicPr/>
              <p:nvPr/>
            </p:nvPicPr>
            <p:blipFill>
              <a:blip r:embed="rId12"/>
              <a:stretch>
                <a:fillRect/>
              </a:stretch>
            </p:blipFill>
            <p:spPr>
              <a:xfrm>
                <a:off x="3989247" y="3111679"/>
                <a:ext cx="2593080" cy="1306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6" name="Freihand 35"/>
              <p14:cNvContentPartPr/>
              <p14:nvPr/>
            </p14:nvContentPartPr>
            <p14:xfrm>
              <a:off x="3138927" y="3274759"/>
              <a:ext cx="806040" cy="905760"/>
            </p14:xfrm>
          </p:contentPart>
        </mc:Choice>
        <mc:Fallback>
          <p:pic>
            <p:nvPicPr>
              <p:cNvPr id="36" name="Freihand 35"/>
              <p:cNvPicPr/>
              <p:nvPr/>
            </p:nvPicPr>
            <p:blipFill>
              <a:blip r:embed="rId14"/>
              <a:stretch>
                <a:fillRect/>
              </a:stretch>
            </p:blipFill>
            <p:spPr>
              <a:xfrm>
                <a:off x="3122727" y="3259279"/>
                <a:ext cx="839160" cy="937800"/>
              </a:xfrm>
              <a:prstGeom prst="rect">
                <a:avLst/>
              </a:prstGeom>
            </p:spPr>
          </p:pic>
        </mc:Fallback>
      </mc:AlternateContent>
    </p:spTree>
    <p:extLst>
      <p:ext uri="{BB962C8B-B14F-4D97-AF65-F5344CB8AC3E}">
        <p14:creationId xmlns:p14="http://schemas.microsoft.com/office/powerpoint/2010/main" val="400709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3772345" y="0"/>
            <a:ext cx="4395884" cy="744941"/>
          </a:xfrm>
          <a:prstGeom prst="rect">
            <a:avLst/>
          </a:prstGeom>
          <a:noFill/>
          <a:ln>
            <a:noFill/>
          </a:ln>
        </p:spPr>
        <p:txBody>
          <a:bodyPr lIns="81646" tIns="40823" rIns="81646" bIns="40823" anchor="ctr" anchorCtr="1"/>
          <a:lstStyle/>
          <a:p>
            <a:r>
              <a:rPr lang="de-DE" sz="2540" b="1" dirty="0" smtClean="0"/>
              <a:t>Nobelpreis für Wirtschaft 2021</a:t>
            </a:r>
            <a:endParaRPr lang="de-DE" sz="2540" b="1" dirty="0"/>
          </a:p>
        </p:txBody>
      </p:sp>
      <p:sp>
        <p:nvSpPr>
          <p:cNvPr id="7" name="Text Box 3"/>
          <p:cNvSpPr txBox="1">
            <a:spLocks noChangeArrowheads="1"/>
          </p:cNvSpPr>
          <p:nvPr/>
        </p:nvSpPr>
        <p:spPr bwMode="auto">
          <a:xfrm>
            <a:off x="5970287" y="802468"/>
            <a:ext cx="6221713"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en-US" altLang="de-DE" sz="2177" dirty="0">
                <a:solidFill>
                  <a:srgbClr val="000000"/>
                </a:solidFill>
              </a:rPr>
              <a:t>The </a:t>
            </a:r>
            <a:r>
              <a:rPr lang="en-US" altLang="de-DE" sz="2177" dirty="0" err="1">
                <a:solidFill>
                  <a:srgbClr val="000000"/>
                </a:solidFill>
              </a:rPr>
              <a:t>Sveriges</a:t>
            </a:r>
            <a:r>
              <a:rPr lang="en-US" altLang="de-DE" sz="2177" dirty="0">
                <a:solidFill>
                  <a:srgbClr val="000000"/>
                </a:solidFill>
              </a:rPr>
              <a:t> </a:t>
            </a:r>
            <a:r>
              <a:rPr lang="en-US" altLang="de-DE" sz="2177" dirty="0" err="1">
                <a:solidFill>
                  <a:srgbClr val="000000"/>
                </a:solidFill>
              </a:rPr>
              <a:t>Riksbank</a:t>
            </a:r>
            <a:r>
              <a:rPr lang="en-US" altLang="de-DE" sz="2177" dirty="0">
                <a:solidFill>
                  <a:srgbClr val="000000"/>
                </a:solidFill>
              </a:rPr>
              <a:t> Prize in Economic Sciences in Memory of Alfred Nobel 2021 was divided, one half awarded to </a:t>
            </a:r>
            <a:r>
              <a:rPr lang="en-US" altLang="de-DE" sz="2177" b="1" dirty="0">
                <a:solidFill>
                  <a:srgbClr val="000000"/>
                </a:solidFill>
              </a:rPr>
              <a:t>David Card </a:t>
            </a:r>
            <a:r>
              <a:rPr lang="en-US" altLang="de-DE" sz="2177" dirty="0">
                <a:solidFill>
                  <a:srgbClr val="000000"/>
                </a:solidFill>
              </a:rPr>
              <a:t>"for his empirical contributions to </a:t>
            </a:r>
            <a:r>
              <a:rPr lang="en-US" altLang="de-DE" sz="2177" dirty="0" err="1">
                <a:solidFill>
                  <a:srgbClr val="000000"/>
                </a:solidFill>
              </a:rPr>
              <a:t>labour</a:t>
            </a:r>
            <a:r>
              <a:rPr lang="en-US" altLang="de-DE" sz="2177" dirty="0">
                <a:solidFill>
                  <a:srgbClr val="000000"/>
                </a:solidFill>
              </a:rPr>
              <a:t> economics", the other half jointly to </a:t>
            </a:r>
            <a:r>
              <a:rPr lang="en-US" altLang="de-DE" sz="2177" b="1" dirty="0">
                <a:solidFill>
                  <a:srgbClr val="000000"/>
                </a:solidFill>
              </a:rPr>
              <a:t>Joshua D. Angrist and Guido W. </a:t>
            </a:r>
            <a:r>
              <a:rPr lang="en-US" altLang="de-DE" sz="2177" b="1" dirty="0" err="1">
                <a:solidFill>
                  <a:srgbClr val="000000"/>
                </a:solidFill>
              </a:rPr>
              <a:t>Imbens</a:t>
            </a:r>
            <a:r>
              <a:rPr lang="en-US" altLang="de-DE" sz="2177" b="1" dirty="0">
                <a:solidFill>
                  <a:srgbClr val="000000"/>
                </a:solidFill>
              </a:rPr>
              <a:t> </a:t>
            </a:r>
            <a:r>
              <a:rPr lang="en-US" altLang="de-DE" sz="2177" dirty="0">
                <a:solidFill>
                  <a:srgbClr val="000000"/>
                </a:solidFill>
              </a:rPr>
              <a:t>"for their methodological contributions to the analysis of causal relationships."</a:t>
            </a:r>
            <a:endParaRPr lang="de-DE" altLang="de-DE" sz="2177" dirty="0">
              <a:solidFill>
                <a:srgbClr val="000000"/>
              </a:solidFill>
            </a:endParaRPr>
          </a:p>
        </p:txBody>
      </p:sp>
      <p:sp>
        <p:nvSpPr>
          <p:cNvPr id="5" name="Rechteck 4"/>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1150883" y="5959484"/>
            <a:ext cx="6884276" cy="369332"/>
          </a:xfrm>
          <a:prstGeom prst="rect">
            <a:avLst/>
          </a:prstGeom>
        </p:spPr>
        <p:txBody>
          <a:bodyPr wrap="square">
            <a:spAutoFit/>
          </a:bodyPr>
          <a:lstStyle/>
          <a:p>
            <a:r>
              <a:rPr lang="de-DE" dirty="0">
                <a:hlinkClick r:id="rId3"/>
              </a:rPr>
              <a:t>https://www.nobelprize.org/prizes/economic-sciences/2021/summary</a:t>
            </a:r>
            <a:r>
              <a:rPr lang="de-DE" dirty="0" smtClean="0">
                <a:hlinkClick r:id="rId3"/>
              </a:rPr>
              <a:t>/</a:t>
            </a:r>
            <a:endParaRPr lang="de-DE" dirty="0" smtClean="0"/>
          </a:p>
        </p:txBody>
      </p:sp>
      <p:pic>
        <p:nvPicPr>
          <p:cNvPr id="8" name="Grafik 7"/>
          <p:cNvPicPr>
            <a:picLocks noChangeAspect="1"/>
          </p:cNvPicPr>
          <p:nvPr/>
        </p:nvPicPr>
        <p:blipFill>
          <a:blip r:embed="rId4"/>
          <a:stretch>
            <a:fillRect/>
          </a:stretch>
        </p:blipFill>
        <p:spPr>
          <a:xfrm>
            <a:off x="73166" y="665182"/>
            <a:ext cx="5287521" cy="4527440"/>
          </a:xfrm>
          <a:prstGeom prst="rect">
            <a:avLst/>
          </a:prstGeom>
        </p:spPr>
      </p:pic>
    </p:spTree>
    <p:extLst>
      <p:ext uri="{BB962C8B-B14F-4D97-AF65-F5344CB8AC3E}">
        <p14:creationId xmlns:p14="http://schemas.microsoft.com/office/powerpoint/2010/main" val="2957495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70232" y="101912"/>
            <a:ext cx="2382914" cy="304800"/>
          </a:xfrm>
          <a:prstGeom prst="rect">
            <a:avLst/>
          </a:prstGeom>
          <a:noFill/>
          <a:ln>
            <a:noFill/>
          </a:ln>
        </p:spPr>
        <p:txBody>
          <a:bodyPr lIns="81646" tIns="40823" rIns="81646" bIns="40823" anchor="ctr" anchorCtr="1"/>
          <a:lstStyle/>
          <a:p>
            <a:pPr>
              <a:lnSpc>
                <a:spcPct val="100000"/>
              </a:lnSpc>
            </a:pPr>
            <a:r>
              <a:rPr lang="de-DE" sz="2000" b="1" dirty="0">
                <a:solidFill>
                  <a:srgbClr val="000000"/>
                </a:solidFill>
                <a:latin typeface="Arial"/>
              </a:rPr>
              <a:t>Beispiel</a:t>
            </a:r>
            <a:endParaRPr sz="2000" dirty="0"/>
          </a:p>
        </p:txBody>
      </p:sp>
      <p:pic>
        <p:nvPicPr>
          <p:cNvPr id="2" name="Grafik 1"/>
          <p:cNvPicPr>
            <a:picLocks noChangeAspect="1"/>
          </p:cNvPicPr>
          <p:nvPr/>
        </p:nvPicPr>
        <p:blipFill>
          <a:blip r:embed="rId3"/>
          <a:stretch>
            <a:fillRect/>
          </a:stretch>
        </p:blipFill>
        <p:spPr>
          <a:xfrm>
            <a:off x="396078" y="670616"/>
            <a:ext cx="11036924" cy="2546084"/>
          </a:xfrm>
          <a:prstGeom prst="rect">
            <a:avLst/>
          </a:prstGeom>
        </p:spPr>
      </p:pic>
      <p:sp>
        <p:nvSpPr>
          <p:cNvPr id="7" name="Rechteck 6"/>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1437567" y="762319"/>
              <a:ext cx="2301120" cy="2372400"/>
            </p14:xfrm>
          </p:contentPart>
        </mc:Choice>
        <mc:Fallback>
          <p:pic>
            <p:nvPicPr>
              <p:cNvPr id="4" name="Freihand 3"/>
              <p:cNvPicPr/>
              <p:nvPr/>
            </p:nvPicPr>
            <p:blipFill>
              <a:blip r:embed="rId5"/>
              <a:stretch>
                <a:fillRect/>
              </a:stretch>
            </p:blipFill>
            <p:spPr>
              <a:xfrm>
                <a:off x="1422087" y="747199"/>
                <a:ext cx="2327400" cy="2399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p14:cNvContentPartPr/>
              <p14:nvPr/>
            </p14:nvContentPartPr>
            <p14:xfrm>
              <a:off x="2713767" y="1569439"/>
              <a:ext cx="81720" cy="1280520"/>
            </p14:xfrm>
          </p:contentPart>
        </mc:Choice>
        <mc:Fallback>
          <p:pic>
            <p:nvPicPr>
              <p:cNvPr id="11" name="Freihand 10"/>
              <p:cNvPicPr/>
              <p:nvPr/>
            </p:nvPicPr>
            <p:blipFill>
              <a:blip r:embed="rId7"/>
              <a:stretch>
                <a:fillRect/>
              </a:stretch>
            </p:blipFill>
            <p:spPr>
              <a:xfrm>
                <a:off x="2701167" y="1563679"/>
                <a:ext cx="100080" cy="129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Freihand 17"/>
              <p14:cNvContentPartPr/>
              <p14:nvPr/>
            </p14:nvContentPartPr>
            <p14:xfrm>
              <a:off x="4384887" y="1426519"/>
              <a:ext cx="126720" cy="1482480"/>
            </p14:xfrm>
          </p:contentPart>
        </mc:Choice>
        <mc:Fallback>
          <p:pic>
            <p:nvPicPr>
              <p:cNvPr id="18" name="Freihand 17"/>
              <p:cNvPicPr/>
              <p:nvPr/>
            </p:nvPicPr>
            <p:blipFill>
              <a:blip r:embed="rId9"/>
              <a:stretch>
                <a:fillRect/>
              </a:stretch>
            </p:blipFill>
            <p:spPr>
              <a:xfrm>
                <a:off x="4379127" y="1418959"/>
                <a:ext cx="142200" cy="1501920"/>
              </a:xfrm>
              <a:prstGeom prst="rect">
                <a:avLst/>
              </a:prstGeom>
            </p:spPr>
          </p:pic>
        </mc:Fallback>
      </mc:AlternateContent>
    </p:spTree>
    <p:extLst>
      <p:ext uri="{BB962C8B-B14F-4D97-AF65-F5344CB8AC3E}">
        <p14:creationId xmlns:p14="http://schemas.microsoft.com/office/powerpoint/2010/main" val="1064776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64273070"/>
              </p:ext>
            </p:extLst>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spid="_x0000_s1036" name="Arbeitsblatt" r:id="rId4" imgW="9911002" imgH="2071935" progId="Excel.Sheet.12">
                  <p:embed/>
                </p:oleObj>
              </mc:Choice>
              <mc:Fallback>
                <p:oleObj name="Arbeitsblatt" r:id="rId4" imgW="9911002" imgH="2071935" progId="Excel.Sheet.12">
                  <p:embed/>
                  <p:pic>
                    <p:nvPicPr>
                      <p:cNvPr id="2" name="Objekt 1"/>
                      <p:cNvPicPr/>
                      <p:nvPr/>
                    </p:nvPicPr>
                    <p:blipFill>
                      <a:blip r:embed="rId5"/>
                      <a:stretch>
                        <a:fillRect/>
                      </a:stretch>
                    </p:blipFill>
                    <p:spPr>
                      <a:xfrm>
                        <a:off x="1279525" y="1192213"/>
                        <a:ext cx="9921875" cy="2071687"/>
                      </a:xfrm>
                      <a:prstGeom prst="rect">
                        <a:avLst/>
                      </a:prstGeom>
                    </p:spPr>
                  </p:pic>
                </p:oleObj>
              </mc:Fallback>
            </mc:AlternateContent>
          </a:graphicData>
        </a:graphic>
      </p:graphicFrame>
      <p:sp>
        <p:nvSpPr>
          <p:cNvPr id="7" name="Rechteck 6"/>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2218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13715" y="2627"/>
            <a:ext cx="7761950" cy="369321"/>
          </a:xfrm>
          <a:prstGeom prst="rect">
            <a:avLst/>
          </a:prstGeom>
          <a:noFill/>
          <a:ln>
            <a:noFill/>
          </a:ln>
        </p:spPr>
        <p:txBody>
          <a:bodyPr lIns="81646" tIns="40823" rIns="81646" bIns="40823" anchor="ctr" anchorCtr="1"/>
          <a:lstStyle/>
          <a:p>
            <a:pPr>
              <a:lnSpc>
                <a:spcPct val="100000"/>
              </a:lnSpc>
            </a:pPr>
            <a:r>
              <a:rPr lang="de-DE" sz="2400" b="1" dirty="0">
                <a:solidFill>
                  <a:srgbClr val="000000"/>
                </a:solidFill>
                <a:latin typeface="Arial"/>
              </a:rPr>
              <a:t>Beispiel</a:t>
            </a:r>
            <a:endParaRPr sz="2400" dirty="0"/>
          </a:p>
        </p:txBody>
      </p:sp>
      <p:graphicFrame>
        <p:nvGraphicFramePr>
          <p:cNvPr id="2" name="Objekt 1"/>
          <p:cNvGraphicFramePr>
            <a:graphicFrameLocks noChangeAspect="1"/>
          </p:cNvGraphicFramePr>
          <p:nvPr>
            <p:extLst/>
          </p:nvPr>
        </p:nvGraphicFramePr>
        <p:xfrm>
          <a:off x="1022989" y="472604"/>
          <a:ext cx="9921875" cy="2071687"/>
        </p:xfrm>
        <a:graphic>
          <a:graphicData uri="http://schemas.openxmlformats.org/presentationml/2006/ole">
            <mc:AlternateContent xmlns:mc="http://schemas.openxmlformats.org/markup-compatibility/2006">
              <mc:Choice xmlns:v="urn:schemas-microsoft-com:vml" Requires="v">
                <p:oleObj spid="_x0000_s2060" name="Arbeitsblatt" r:id="rId4" imgW="9911002" imgH="2071935" progId="Excel.Sheet.12">
                  <p:embed/>
                </p:oleObj>
              </mc:Choice>
              <mc:Fallback>
                <p:oleObj name="Arbeitsblatt" r:id="rId4" imgW="9911002" imgH="2071935" progId="Excel.Sheet.12">
                  <p:embed/>
                  <p:pic>
                    <p:nvPicPr>
                      <p:cNvPr id="2" name="Objekt 1"/>
                      <p:cNvPicPr/>
                      <p:nvPr/>
                    </p:nvPicPr>
                    <p:blipFill>
                      <a:blip r:embed="rId5"/>
                      <a:stretch>
                        <a:fillRect/>
                      </a:stretch>
                    </p:blipFill>
                    <p:spPr>
                      <a:xfrm>
                        <a:off x="1022989" y="472604"/>
                        <a:ext cx="9921875" cy="2071687"/>
                      </a:xfrm>
                      <a:prstGeom prst="rect">
                        <a:avLst/>
                      </a:prstGeom>
                    </p:spPr>
                  </p:pic>
                </p:oleObj>
              </mc:Fallback>
            </mc:AlternateContent>
          </a:graphicData>
        </a:graphic>
      </p:graphicFrame>
      <p:sp>
        <p:nvSpPr>
          <p:cNvPr id="28" name="Rechteck 2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0505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a:t>
            </a:r>
            <a:r>
              <a:rPr lang="de-DE" sz="2540" b="1" dirty="0" smtClean="0">
                <a:solidFill>
                  <a:srgbClr val="000000"/>
                </a:solidFill>
                <a:latin typeface="Arial"/>
              </a:rPr>
              <a:t>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7" name="Textfeld 6"/>
          <p:cNvSpPr txBox="1"/>
          <p:nvPr/>
        </p:nvSpPr>
        <p:spPr>
          <a:xfrm>
            <a:off x="8532119" y="1429092"/>
            <a:ext cx="3581400" cy="3029396"/>
          </a:xfrm>
          <a:prstGeom prst="rect">
            <a:avLst/>
          </a:prstGeom>
          <a:noFill/>
        </p:spPr>
        <p:txBody>
          <a:bodyPr wrap="square" rtlCol="0">
            <a:noAutofit/>
          </a:bodyPr>
          <a:lstStyle/>
          <a:p>
            <a:r>
              <a:rPr lang="de-DE" sz="1400" dirty="0" smtClean="0"/>
              <a:t>Grundsätzlich erkennt man, dass in den allermeisten Fällen die nominale Wachstumsrate niedriger liegt, als die reale Wachstumsrate.</a:t>
            </a:r>
          </a:p>
          <a:p>
            <a:r>
              <a:rPr lang="de-DE" sz="1400" dirty="0" smtClean="0"/>
              <a:t>Bei der Bewertung des nominalen Wertes des gesamtwirtschaftlichen Leistung ist also grundsätzlich zu berücksichtigen, dass ein Teil der Zunahme allein auf Preissteigerungen zurückzuführen ist! </a:t>
            </a:r>
            <a:endParaRPr lang="de-DE" sz="1400" dirty="0"/>
          </a:p>
        </p:txBody>
      </p:sp>
      <p:pic>
        <p:nvPicPr>
          <p:cNvPr id="4" name="Grafik 3"/>
          <p:cNvPicPr>
            <a:picLocks noChangeAspect="1"/>
          </p:cNvPicPr>
          <p:nvPr/>
        </p:nvPicPr>
        <p:blipFill>
          <a:blip r:embed="rId3"/>
          <a:stretch>
            <a:fillRect/>
          </a:stretch>
        </p:blipFill>
        <p:spPr>
          <a:xfrm>
            <a:off x="732013" y="894809"/>
            <a:ext cx="7243920" cy="4477145"/>
          </a:xfrm>
          <a:prstGeom prst="rect">
            <a:avLst/>
          </a:prstGeom>
        </p:spPr>
      </p:pic>
      <p:sp>
        <p:nvSpPr>
          <p:cNvPr id="9" name="Rechteck 8"/>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p14:cNvContentPartPr/>
              <p14:nvPr/>
            </p14:nvContentPartPr>
            <p14:xfrm>
              <a:off x="1844007" y="1386199"/>
              <a:ext cx="3535200" cy="1000440"/>
            </p14:xfrm>
          </p:contentPart>
        </mc:Choice>
        <mc:Fallback>
          <p:pic>
            <p:nvPicPr>
              <p:cNvPr id="3" name="Freihand 2"/>
              <p:cNvPicPr/>
              <p:nvPr/>
            </p:nvPicPr>
            <p:blipFill>
              <a:blip r:embed="rId5"/>
              <a:stretch>
                <a:fillRect/>
              </a:stretch>
            </p:blipFill>
            <p:spPr>
              <a:xfrm>
                <a:off x="1831767" y="1375759"/>
                <a:ext cx="3561120" cy="1023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Freihand 15"/>
              <p14:cNvContentPartPr/>
              <p14:nvPr/>
            </p14:nvContentPartPr>
            <p14:xfrm>
              <a:off x="8126727" y="6017599"/>
              <a:ext cx="1800" cy="48600"/>
            </p14:xfrm>
          </p:contentPart>
        </mc:Choice>
        <mc:Fallback>
          <p:pic>
            <p:nvPicPr>
              <p:cNvPr id="16" name="Freihand 15"/>
              <p:cNvPicPr/>
              <p:nvPr/>
            </p:nvPicPr>
            <p:blipFill>
              <a:blip r:embed="rId7"/>
              <a:stretch>
                <a:fillRect/>
              </a:stretch>
            </p:blipFill>
            <p:spPr>
              <a:xfrm>
                <a:off x="8109807" y="6000679"/>
                <a:ext cx="35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Freihand 17"/>
              <p14:cNvContentPartPr/>
              <p14:nvPr/>
            </p14:nvContentPartPr>
            <p14:xfrm>
              <a:off x="5292447" y="1608319"/>
              <a:ext cx="930240" cy="1273680"/>
            </p14:xfrm>
          </p:contentPart>
        </mc:Choice>
        <mc:Fallback>
          <p:pic>
            <p:nvPicPr>
              <p:cNvPr id="18" name="Freihand 17"/>
              <p:cNvPicPr/>
              <p:nvPr/>
            </p:nvPicPr>
            <p:blipFill>
              <a:blip r:embed="rId9"/>
              <a:stretch>
                <a:fillRect/>
              </a:stretch>
            </p:blipFill>
            <p:spPr>
              <a:xfrm>
                <a:off x="5280207" y="1598239"/>
                <a:ext cx="954720" cy="1296000"/>
              </a:xfrm>
              <a:prstGeom prst="rect">
                <a:avLst/>
              </a:prstGeom>
            </p:spPr>
          </p:pic>
        </mc:Fallback>
      </mc:AlternateContent>
    </p:spTree>
    <p:extLst>
      <p:ext uri="{BB962C8B-B14F-4D97-AF65-F5344CB8AC3E}">
        <p14:creationId xmlns:p14="http://schemas.microsoft.com/office/powerpoint/2010/main" val="16819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pic>
        <p:nvPicPr>
          <p:cNvPr id="2" name="Grafik 1"/>
          <p:cNvPicPr>
            <a:picLocks noChangeAspect="1"/>
          </p:cNvPicPr>
          <p:nvPr/>
        </p:nvPicPr>
        <p:blipFill>
          <a:blip r:embed="rId3"/>
          <a:stretch>
            <a:fillRect/>
          </a:stretch>
        </p:blipFill>
        <p:spPr>
          <a:xfrm>
            <a:off x="863949" y="1077728"/>
            <a:ext cx="7989964" cy="4956223"/>
          </a:xfrm>
          <a:prstGeom prst="rect">
            <a:avLst/>
          </a:prstGeom>
        </p:spPr>
      </p:pic>
      <p:sp>
        <p:nvSpPr>
          <p:cNvPr id="10" name="Rechteck 9"/>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2063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297379" y="961781"/>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4622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225972" y="859171"/>
            <a:ext cx="8403143" cy="4795394"/>
          </a:xfrm>
          <a:prstGeom prst="rect">
            <a:avLst/>
          </a:prstGeom>
        </p:spPr>
      </p:pic>
      <p:sp>
        <p:nvSpPr>
          <p:cNvPr id="480258" name="Rectangle 2"/>
          <p:cNvSpPr>
            <a:spLocks noChangeArrowheads="1"/>
          </p:cNvSpPr>
          <p:nvPr/>
        </p:nvSpPr>
        <p:spPr bwMode="auto">
          <a:xfrm>
            <a:off x="0" y="0"/>
            <a:ext cx="12192000" cy="109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t>Vergleich des Wirtschaftswachstums gemessen am realen BIP und realen BIP pro Kopf im Vergleich seit Einführung des Euro (Deutschland)</a:t>
            </a:r>
            <a:endParaRPr lang="de-DE" sz="2400" b="1" dirty="0"/>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3349535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a:t>
            </a:r>
            <a:r>
              <a:rPr lang="de-DE" dirty="0" smtClean="0">
                <a:solidFill>
                  <a:schemeClr val="tx1"/>
                </a:solidFill>
              </a:rPr>
              <a:t>Preisniveaus</a:t>
            </a:r>
          </a:p>
          <a:p>
            <a:r>
              <a:rPr lang="de-DE" dirty="0" smtClean="0">
                <a:solidFill>
                  <a:schemeClr val="tx1"/>
                </a:solidFill>
              </a:rPr>
              <a:t>ist </a:t>
            </a:r>
            <a:r>
              <a:rPr lang="de-DE" dirty="0">
                <a:solidFill>
                  <a:schemeClr val="tx1"/>
                </a:solidFill>
              </a:rPr>
              <a:t>der </a:t>
            </a:r>
            <a:r>
              <a:rPr lang="de-DE" dirty="0" smtClean="0">
                <a:solidFill>
                  <a:schemeClr val="tx1"/>
                </a:solidFill>
              </a:rPr>
              <a:t>Verbraucherpreisindex </a:t>
            </a:r>
            <a:r>
              <a:rPr lang="de-DE" dirty="0">
                <a:solidFill>
                  <a:schemeClr val="tx1"/>
                </a:solidFill>
              </a:rPr>
              <a:t>(VPI) bzw. im Umfeld </a:t>
            </a:r>
            <a:r>
              <a:rPr lang="de-DE" dirty="0" smtClean="0">
                <a:solidFill>
                  <a:schemeClr val="tx1"/>
                </a:solidFill>
              </a:rPr>
              <a:t>der</a:t>
            </a:r>
          </a:p>
          <a:p>
            <a:r>
              <a:rPr lang="de-DE" dirty="0" smtClean="0">
                <a:solidFill>
                  <a:schemeClr val="tx1"/>
                </a:solidFill>
              </a:rPr>
              <a:t>Eurozone </a:t>
            </a:r>
            <a:r>
              <a:rPr lang="de-DE" dirty="0">
                <a:solidFill>
                  <a:schemeClr val="tx1"/>
                </a:solidFill>
              </a:rPr>
              <a:t>der </a:t>
            </a:r>
            <a:r>
              <a:rPr lang="de-DE" dirty="0" smtClean="0">
                <a:solidFill>
                  <a:schemeClr val="tx1"/>
                </a:solidFill>
              </a:rPr>
              <a:t> Harmonisierte </a:t>
            </a:r>
            <a:r>
              <a:rPr lang="de-DE" dirty="0">
                <a:solidFill>
                  <a:schemeClr val="tx1"/>
                </a:solidFill>
              </a:rPr>
              <a:t>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a:t>
            </a:r>
            <a:r>
              <a:rPr lang="de-DE" sz="2200" dirty="0" smtClean="0">
                <a:solidFill>
                  <a:schemeClr val="tx1"/>
                </a:solidFill>
              </a:rPr>
              <a:t>2 </a:t>
            </a:r>
            <a:r>
              <a:rPr lang="de-DE" sz="2200" dirty="0">
                <a:solidFill>
                  <a:schemeClr val="tx1"/>
                </a:solidFill>
              </a:rPr>
              <a:t>% gegenüber dem Vorjahr. </a:t>
            </a:r>
            <a:r>
              <a:rPr lang="de-DE" sz="2200" dirty="0" smtClean="0">
                <a:solidFill>
                  <a:schemeClr val="tx1"/>
                </a:solidFill>
              </a:rPr>
              <a:t>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45974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98786" y="837763"/>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a:t>
            </a:r>
            <a:r>
              <a:rPr lang="de-DE" sz="2400" dirty="0" err="1"/>
              <a:t>Umetikettierung</a:t>
            </a:r>
            <a:endParaRPr lang="de-DE" sz="2400" dirty="0"/>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5899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883886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58664" y="849122"/>
            <a:ext cx="687039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Das </a:t>
            </a:r>
            <a:r>
              <a:rPr lang="de-DE" altLang="de-DE" sz="2177" b="1" dirty="0" smtClean="0">
                <a:solidFill>
                  <a:srgbClr val="000000"/>
                </a:solidFill>
              </a:rPr>
              <a:t>Bruttoinlandsprodukt (BIP)</a:t>
            </a:r>
            <a:r>
              <a:rPr lang="de-DE" altLang="de-DE" sz="2177" dirty="0" smtClean="0">
                <a:solidFill>
                  <a:srgbClr val="000000"/>
                </a:solidFill>
              </a:rPr>
              <a:t> </a:t>
            </a:r>
            <a:r>
              <a:rPr lang="de-DE" altLang="de-DE" sz="2177" dirty="0">
                <a:solidFill>
                  <a:srgbClr val="000000"/>
                </a:solidFill>
              </a:rPr>
              <a:t>ist der Marktwert aller </a:t>
            </a:r>
          </a:p>
          <a:p>
            <a:pPr eaLnBrk="1" hangingPunct="1">
              <a:buClrTx/>
            </a:pPr>
            <a:r>
              <a:rPr lang="de-DE" altLang="de-DE" sz="2177" dirty="0">
                <a:solidFill>
                  <a:srgbClr val="000000"/>
                </a:solidFill>
              </a:rPr>
              <a:t>Waren und Dienstleistungen, die während einer Periode </a:t>
            </a:r>
          </a:p>
          <a:p>
            <a:pPr eaLnBrk="1" hangingPunct="1">
              <a:buClrTx/>
            </a:pPr>
            <a:r>
              <a:rPr lang="de-DE" altLang="de-DE" sz="2177" dirty="0">
                <a:solidFill>
                  <a:srgbClr val="000000"/>
                </a:solidFill>
              </a:rPr>
              <a:t>(z.B. 1 Jahr) in einem Land hergestellt werden und dem Endverbrauch dienen</a:t>
            </a:r>
            <a:r>
              <a:rPr lang="de-DE" altLang="de-DE" sz="2177" dirty="0" smtClean="0">
                <a:solidFill>
                  <a:srgbClr val="000000"/>
                </a:solidFill>
              </a:rPr>
              <a:t>.</a:t>
            </a:r>
          </a:p>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t>
            </a:r>
            <a:r>
              <a:rPr lang="de-DE" altLang="de-DE" sz="2177" b="1" dirty="0" smtClean="0">
                <a:solidFill>
                  <a:srgbClr val="000000"/>
                </a:solidFill>
              </a:rPr>
              <a:t>Inlandskonzept</a:t>
            </a:r>
            <a:r>
              <a:rPr lang="de-DE" altLang="de-DE" sz="2177" dirty="0" smtClean="0">
                <a:solidFill>
                  <a:srgbClr val="000000"/>
                </a:solidFill>
              </a:rPr>
              <a:t>)</a:t>
            </a:r>
            <a:endParaRPr lang="de-DE" altLang="de-DE" sz="2177" dirty="0">
              <a:solidFill>
                <a:srgbClr val="000000"/>
              </a:solidFill>
            </a:endParaRPr>
          </a:p>
        </p:txBody>
      </p:sp>
      <p:sp>
        <p:nvSpPr>
          <p:cNvPr id="4" name="Text Box 3"/>
          <p:cNvSpPr txBox="1">
            <a:spLocks noChangeArrowheads="1"/>
          </p:cNvSpPr>
          <p:nvPr/>
        </p:nvSpPr>
        <p:spPr bwMode="auto">
          <a:xfrm>
            <a:off x="539021" y="3044696"/>
            <a:ext cx="7136397"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smtClean="0">
                <a:solidFill>
                  <a:srgbClr val="000000"/>
                </a:solidFill>
              </a:rPr>
              <a:t>Das </a:t>
            </a:r>
            <a:r>
              <a:rPr lang="de-DE" altLang="de-DE" sz="2177" b="1" dirty="0" smtClean="0">
                <a:solidFill>
                  <a:srgbClr val="000000"/>
                </a:solidFill>
              </a:rPr>
              <a:t>Bruttonationaleinkommen (BNP)</a:t>
            </a:r>
            <a:r>
              <a:rPr lang="de-DE" altLang="de-DE" sz="2177" dirty="0" smtClean="0">
                <a:solidFill>
                  <a:srgbClr val="000000"/>
                </a:solidFill>
              </a:rPr>
              <a:t> </a:t>
            </a:r>
            <a:r>
              <a:rPr lang="de-DE" altLang="de-DE" sz="2177" dirty="0">
                <a:solidFill>
                  <a:srgbClr val="000000"/>
                </a:solidFill>
              </a:rPr>
              <a:t>ist der Marktwert aller Waren und Dienstleistungen, die während einer Periode (z.B. 1 Jahr) von Inländern hergestellt werden und dem Endverbrauch dienen.</a:t>
            </a:r>
          </a:p>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t>
            </a:r>
            <a:r>
              <a:rPr lang="de-DE" altLang="de-DE" sz="2177" b="1" dirty="0">
                <a:solidFill>
                  <a:srgbClr val="000000"/>
                </a:solidFill>
              </a:rPr>
              <a:t>Inländerkonzept</a:t>
            </a:r>
            <a:r>
              <a:rPr lang="de-DE" altLang="de-DE" sz="2177" dirty="0">
                <a:solidFill>
                  <a:srgbClr val="000000"/>
                </a:solidFill>
              </a:rPr>
              <a:t>)</a:t>
            </a:r>
          </a:p>
        </p:txBody>
      </p:sp>
      <p:sp>
        <p:nvSpPr>
          <p:cNvPr id="5" name="Rechteck 4"/>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364767" y="1468639"/>
              <a:ext cx="3453120" cy="150840"/>
            </p14:xfrm>
          </p:contentPart>
        </mc:Choice>
        <mc:Fallback>
          <p:pic>
            <p:nvPicPr>
              <p:cNvPr id="3" name="Freihand 2"/>
              <p:cNvPicPr/>
              <p:nvPr/>
            </p:nvPicPr>
            <p:blipFill>
              <a:blip r:embed="rId4"/>
              <a:stretch>
                <a:fillRect/>
              </a:stretch>
            </p:blipFill>
            <p:spPr>
              <a:xfrm>
                <a:off x="351087" y="1458919"/>
                <a:ext cx="3484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p14:cNvContentPartPr/>
              <p14:nvPr/>
            </p14:nvContentPartPr>
            <p14:xfrm>
              <a:off x="7839087" y="4213639"/>
              <a:ext cx="360" cy="360"/>
            </p14:xfrm>
          </p:contentPart>
        </mc:Choice>
        <mc:Fallback>
          <p:pic>
            <p:nvPicPr>
              <p:cNvPr id="10" name="Freihand 9"/>
              <p:cNvPicPr/>
              <p:nvPr/>
            </p:nvPicPr>
            <p:blipFill>
              <a:blip r:embed="rId6"/>
              <a:stretch>
                <a:fillRect/>
              </a:stretch>
            </p:blipFill>
            <p:spPr>
              <a:xfrm>
                <a:off x="7822167" y="419671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Freihand 16"/>
              <p14:cNvContentPartPr/>
              <p14:nvPr/>
            </p14:nvContentPartPr>
            <p14:xfrm>
              <a:off x="5863047" y="573679"/>
              <a:ext cx="3698280" cy="474840"/>
            </p14:xfrm>
          </p:contentPart>
        </mc:Choice>
        <mc:Fallback>
          <p:pic>
            <p:nvPicPr>
              <p:cNvPr id="17" name="Freihand 16"/>
              <p:cNvPicPr/>
              <p:nvPr/>
            </p:nvPicPr>
            <p:blipFill>
              <a:blip r:embed="rId8"/>
              <a:stretch>
                <a:fillRect/>
              </a:stretch>
            </p:blipFill>
            <p:spPr>
              <a:xfrm>
                <a:off x="5847207" y="557479"/>
                <a:ext cx="372636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p14:cNvContentPartPr/>
              <p14:nvPr/>
            </p14:nvContentPartPr>
            <p14:xfrm>
              <a:off x="5291007" y="1184599"/>
              <a:ext cx="1121760" cy="54720"/>
            </p14:xfrm>
          </p:contentPart>
        </mc:Choice>
        <mc:Fallback>
          <p:pic>
            <p:nvPicPr>
              <p:cNvPr id="18" name="Freihand 17"/>
              <p:cNvPicPr/>
              <p:nvPr/>
            </p:nvPicPr>
            <p:blipFill>
              <a:blip r:embed="rId10"/>
              <a:stretch>
                <a:fillRect/>
              </a:stretch>
            </p:blipFill>
            <p:spPr>
              <a:xfrm>
                <a:off x="5275527" y="1168039"/>
                <a:ext cx="1152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Freihand 28"/>
              <p14:cNvContentPartPr/>
              <p14:nvPr/>
            </p14:nvContentPartPr>
            <p14:xfrm>
              <a:off x="398607" y="1828279"/>
              <a:ext cx="1478880" cy="129960"/>
            </p14:xfrm>
          </p:contentPart>
        </mc:Choice>
        <mc:Fallback>
          <p:pic>
            <p:nvPicPr>
              <p:cNvPr id="29" name="Freihand 28"/>
              <p:cNvPicPr/>
              <p:nvPr/>
            </p:nvPicPr>
            <p:blipFill>
              <a:blip r:embed="rId12"/>
              <a:stretch>
                <a:fillRect/>
              </a:stretch>
            </p:blipFill>
            <p:spPr>
              <a:xfrm>
                <a:off x="384207" y="1812439"/>
                <a:ext cx="1512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Freihand 30"/>
              <p14:cNvContentPartPr/>
              <p14:nvPr/>
            </p14:nvContentPartPr>
            <p14:xfrm>
              <a:off x="2237127" y="1878679"/>
              <a:ext cx="2377080" cy="107640"/>
            </p14:xfrm>
          </p:contentPart>
        </mc:Choice>
        <mc:Fallback>
          <p:pic>
            <p:nvPicPr>
              <p:cNvPr id="31" name="Freihand 30"/>
              <p:cNvPicPr/>
              <p:nvPr/>
            </p:nvPicPr>
            <p:blipFill>
              <a:blip r:embed="rId14"/>
              <a:stretch>
                <a:fillRect/>
              </a:stretch>
            </p:blipFill>
            <p:spPr>
              <a:xfrm>
                <a:off x="2222007" y="1863199"/>
                <a:ext cx="2409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3" name="Freihand 32"/>
              <p14:cNvContentPartPr/>
              <p14:nvPr/>
            </p14:nvContentPartPr>
            <p14:xfrm>
              <a:off x="9220047" y="778519"/>
              <a:ext cx="1505520" cy="1836720"/>
            </p14:xfrm>
          </p:contentPart>
        </mc:Choice>
        <mc:Fallback>
          <p:pic>
            <p:nvPicPr>
              <p:cNvPr id="33" name="Freihand 32"/>
              <p:cNvPicPr/>
              <p:nvPr/>
            </p:nvPicPr>
            <p:blipFill>
              <a:blip r:embed="rId16"/>
              <a:stretch>
                <a:fillRect/>
              </a:stretch>
            </p:blipFill>
            <p:spPr>
              <a:xfrm>
                <a:off x="9210687" y="762679"/>
                <a:ext cx="1531080" cy="1869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Freihand 34"/>
              <p14:cNvContentPartPr/>
              <p14:nvPr/>
            </p14:nvContentPartPr>
            <p14:xfrm>
              <a:off x="8852847" y="547399"/>
              <a:ext cx="2212920" cy="2410920"/>
            </p14:xfrm>
          </p:contentPart>
        </mc:Choice>
        <mc:Fallback>
          <p:pic>
            <p:nvPicPr>
              <p:cNvPr id="35" name="Freihand 34"/>
              <p:cNvPicPr/>
              <p:nvPr/>
            </p:nvPicPr>
            <p:blipFill>
              <a:blip r:embed="rId18"/>
              <a:stretch>
                <a:fillRect/>
              </a:stretch>
            </p:blipFill>
            <p:spPr>
              <a:xfrm>
                <a:off x="8838447" y="535879"/>
                <a:ext cx="2242080" cy="2436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Freihand 36"/>
              <p14:cNvContentPartPr/>
              <p14:nvPr/>
            </p14:nvContentPartPr>
            <p14:xfrm>
              <a:off x="438927" y="2182159"/>
              <a:ext cx="2021400" cy="189360"/>
            </p14:xfrm>
          </p:contentPart>
        </mc:Choice>
        <mc:Fallback>
          <p:pic>
            <p:nvPicPr>
              <p:cNvPr id="37" name="Freihand 36"/>
              <p:cNvPicPr/>
              <p:nvPr/>
            </p:nvPicPr>
            <p:blipFill>
              <a:blip r:embed="rId20"/>
              <a:stretch>
                <a:fillRect/>
              </a:stretch>
            </p:blipFill>
            <p:spPr>
              <a:xfrm>
                <a:off x="422727" y="2170999"/>
                <a:ext cx="2057040" cy="217800"/>
              </a:xfrm>
              <a:prstGeom prst="rect">
                <a:avLst/>
              </a:prstGeom>
            </p:spPr>
          </p:pic>
        </mc:Fallback>
      </mc:AlternateContent>
    </p:spTree>
    <p:extLst>
      <p:ext uri="{BB962C8B-B14F-4D97-AF65-F5344CB8AC3E}">
        <p14:creationId xmlns:p14="http://schemas.microsoft.com/office/powerpoint/2010/main" val="3801651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817312" y="984993"/>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706892" y="2236909"/>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a:t>
            </a:r>
            <a:r>
              <a:rPr lang="de-DE" altLang="de-DE" sz="2540" dirty="0" smtClean="0">
                <a:solidFill>
                  <a:srgbClr val="000000"/>
                </a:solidFill>
              </a:rPr>
              <a:t>Zeitpunkt</a:t>
            </a:r>
            <a:endParaRPr lang="de-DE" altLang="de-DE" sz="2540" dirty="0">
              <a:solidFill>
                <a:srgbClr val="000000"/>
              </a:solidFill>
            </a:endParaRPr>
          </a:p>
        </p:txBody>
      </p:sp>
      <p:sp>
        <p:nvSpPr>
          <p:cNvPr id="5" name="Text Box 3"/>
          <p:cNvSpPr txBox="1">
            <a:spLocks noChangeArrowheads="1"/>
          </p:cNvSpPr>
          <p:nvPr/>
        </p:nvSpPr>
        <p:spPr bwMode="auto">
          <a:xfrm>
            <a:off x="706892" y="4023627"/>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5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559588" y="942291"/>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a:t>
            </a:r>
            <a:r>
              <a:rPr lang="de-DE" altLang="de-DE" sz="2540" dirty="0" smtClean="0">
                <a:solidFill>
                  <a:srgbClr val="000000"/>
                </a:solidFill>
              </a:rPr>
              <a:t>teilt </a:t>
            </a:r>
            <a:r>
              <a:rPr lang="de-DE" altLang="de-DE" sz="2540" dirty="0">
                <a:solidFill>
                  <a:srgbClr val="000000"/>
                </a:solidFill>
              </a:rPr>
              <a:t>und anschließend mit 100 </a:t>
            </a:r>
            <a:r>
              <a:rPr lang="de-DE" altLang="de-DE" sz="2540" dirty="0" smtClean="0">
                <a:solidFill>
                  <a:srgbClr val="000000"/>
                </a:solidFill>
              </a:rPr>
              <a:t>multipliziert</a:t>
            </a:r>
            <a:endParaRPr lang="de-DE" altLang="de-DE" sz="2540" dirty="0">
              <a:solidFill>
                <a:srgbClr val="000000"/>
              </a:solidFill>
            </a:endParaRPr>
          </a:p>
        </p:txBody>
      </p:sp>
      <p:sp>
        <p:nvSpPr>
          <p:cNvPr id="4" name="Text Box 3"/>
          <p:cNvSpPr txBox="1">
            <a:spLocks noChangeArrowheads="1"/>
          </p:cNvSpPr>
          <p:nvPr/>
        </p:nvSpPr>
        <p:spPr bwMode="auto">
          <a:xfrm>
            <a:off x="438216" y="3558642"/>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341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smtClean="0"/>
              <a:t>Verbraucherpreisindex (VPI)</a:t>
            </a:r>
            <a:endParaRPr lang="de-DE" sz="3266" b="1"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smtClean="0">
                    <a:solidFill>
                      <a:srgbClr val="000000"/>
                    </a:solidFill>
                  </a:rPr>
                  <a:t>Der Verbraucherpreisindex </a:t>
                </a:r>
                <a:r>
                  <a:rPr lang="de-DE" altLang="de-DE" sz="2540" dirty="0">
                    <a:solidFill>
                      <a:srgbClr val="000000"/>
                    </a:solidFill>
                  </a:rPr>
                  <a:t>berechnet </a:t>
                </a:r>
                <a:r>
                  <a:rPr lang="de-DE" altLang="de-DE" sz="2540" dirty="0" smtClean="0">
                    <a:solidFill>
                      <a:srgbClr val="000000"/>
                    </a:solidFill>
                  </a:rPr>
                  <a:t>sich aus einem </a:t>
                </a:r>
                <a:r>
                  <a:rPr lang="de-DE" altLang="de-DE" sz="2540" dirty="0">
                    <a:solidFill>
                      <a:srgbClr val="000000"/>
                    </a:solidFill>
                  </a:rPr>
                  <a:t>"Warenkorb</a:t>
                </a:r>
                <a:r>
                  <a:rPr lang="de-DE" altLang="de-DE" sz="2540" dirty="0" smtClean="0">
                    <a:solidFill>
                      <a:srgbClr val="000000"/>
                    </a:solidFill>
                  </a:rPr>
                  <a:t>", </a:t>
                </a:r>
                <a:r>
                  <a:rPr lang="de-DE" altLang="de-DE" sz="2540" dirty="0">
                    <a:solidFill>
                      <a:srgbClr val="000000"/>
                    </a:solidFill>
                  </a:rPr>
                  <a:t>der sämtliche von privaten Haushalten in Deutschland gekaufte Waren und Dienstleistungen repräsentiert</a:t>
                </a:r>
                <a:r>
                  <a:rPr lang="de-DE" altLang="de-DE" sz="2540" dirty="0" smtClean="0">
                    <a:solidFill>
                      <a:srgbClr val="000000"/>
                    </a:solidFill>
                  </a:rPr>
                  <a: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smtClean="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smtClean="0">
                    <a:solidFill>
                      <a:srgbClr val="000000"/>
                    </a:solidFill>
                  </a:rPr>
                  <a:t>: Gewicht des i-</a:t>
                </a:r>
                <a:r>
                  <a:rPr lang="de-DE" altLang="de-DE" sz="2540" dirty="0" err="1" smtClean="0">
                    <a:solidFill>
                      <a:srgbClr val="000000"/>
                    </a:solidFill>
                  </a:rPr>
                  <a:t>ten</a:t>
                </a:r>
                <a:r>
                  <a:rPr lang="de-DE" altLang="de-DE" sz="2540" dirty="0" smtClean="0">
                    <a:solidFill>
                      <a:srgbClr val="000000"/>
                    </a:solidFill>
                  </a:rPr>
                  <a:t> Gutes</a:t>
                </a:r>
              </a:p>
              <a:p>
                <a:pPr eaLnBrk="1" hangingPunct="1">
                  <a:buClrTx/>
                </a:pPr>
                <a:r>
                  <a:rPr lang="de-DE" altLang="de-DE" sz="2540" dirty="0">
                    <a:solidFill>
                      <a:srgbClr val="000000"/>
                    </a:solidFill>
                  </a:rPr>
                  <a:t> </a:t>
                </a:r>
                <a:r>
                  <a:rPr lang="de-DE" altLang="de-DE" sz="2540" dirty="0" smtClean="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smtClean="0">
                    <a:solidFill>
                      <a:srgbClr val="000000"/>
                    </a:solidFill>
                  </a:rPr>
                  <a:t>: Preis </a:t>
                </a:r>
                <a:r>
                  <a:rPr lang="de-DE" altLang="de-DE" sz="2540" dirty="0">
                    <a:solidFill>
                      <a:srgbClr val="000000"/>
                    </a:solidFill>
                  </a:rPr>
                  <a:t>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smtClean="0">
                <a:solidFill>
                  <a:srgbClr val="000000"/>
                </a:solidFill>
                <a:hlinkClick r:id="rId4"/>
              </a:rPr>
              <a:t>Ausführliche Beschreibung des statistischen Bundesamtes</a:t>
            </a:r>
            <a:endParaRPr lang="de-DE" altLang="de-DE" sz="2540" dirty="0" smtClean="0">
              <a:solidFill>
                <a:srgbClr val="000000"/>
              </a:solidFill>
            </a:endParaRPr>
          </a:p>
        </p:txBody>
      </p:sp>
      <p:sp>
        <p:nvSpPr>
          <p:cNvPr id="9" name="Rechteck 8"/>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43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smtClean="0">
                    <a:solidFill>
                      <a:srgbClr val="000000"/>
                    </a:solidFill>
                  </a:rPr>
                  <a:t>Die Inflationsrate berechnet sich als die relative Veränderung des Verbraucherpreisindex gegenüber dem Vorjahr:</a:t>
                </a:r>
              </a:p>
              <a:p>
                <a:pPr eaLnBrk="1" hangingPunct="1">
                  <a:buClrTx/>
                </a:pPr>
                <a:endParaRPr lang="de-DE" altLang="de-DE" sz="2540" dirty="0" smtClean="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smtClean="0">
                    <a:solidFill>
                      <a:srgbClr val="000000"/>
                    </a:solidFill>
                  </a:rPr>
                  <a:t> 		t: Zeitindex </a:t>
                </a:r>
                <a:endParaRPr lang="de-DE" altLang="de-DE" sz="2540" dirty="0">
                  <a:solidFill>
                    <a:srgbClr val="000000"/>
                  </a:solidFill>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8468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Beispiel</a:t>
            </a:r>
          </a:p>
        </p:txBody>
      </p:sp>
      <p:pic>
        <p:nvPicPr>
          <p:cNvPr id="2" name="Grafik 1"/>
          <p:cNvPicPr>
            <a:picLocks noChangeAspect="1"/>
          </p:cNvPicPr>
          <p:nvPr/>
        </p:nvPicPr>
        <p:blipFill>
          <a:blip r:embed="rId3"/>
          <a:stretch>
            <a:fillRect/>
          </a:stretch>
        </p:blipFill>
        <p:spPr>
          <a:xfrm>
            <a:off x="217904" y="787010"/>
            <a:ext cx="10407311" cy="2678949"/>
          </a:xfrm>
          <a:prstGeom prst="rect">
            <a:avLst/>
          </a:prstGeom>
        </p:spPr>
      </p:pic>
      <p:sp>
        <p:nvSpPr>
          <p:cNvPr id="8" name="Rechteck 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9" name="Freihand 18"/>
              <p14:cNvContentPartPr/>
              <p14:nvPr/>
            </p14:nvContentPartPr>
            <p14:xfrm>
              <a:off x="7016127" y="2241199"/>
              <a:ext cx="4913280" cy="1746360"/>
            </p14:xfrm>
          </p:contentPart>
        </mc:Choice>
        <mc:Fallback>
          <p:pic>
            <p:nvPicPr>
              <p:cNvPr id="19" name="Freihand 18"/>
              <p:cNvPicPr/>
              <p:nvPr/>
            </p:nvPicPr>
            <p:blipFill>
              <a:blip r:embed="rId5"/>
              <a:stretch>
                <a:fillRect/>
              </a:stretch>
            </p:blipFill>
            <p:spPr>
              <a:xfrm>
                <a:off x="6998127" y="2226079"/>
                <a:ext cx="4947120" cy="177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9" name="Freihand 88"/>
              <p14:cNvContentPartPr/>
              <p14:nvPr/>
            </p14:nvContentPartPr>
            <p14:xfrm>
              <a:off x="4348527" y="4968919"/>
              <a:ext cx="1775160" cy="205560"/>
            </p14:xfrm>
          </p:contentPart>
        </mc:Choice>
        <mc:Fallback>
          <p:pic>
            <p:nvPicPr>
              <p:cNvPr id="89" name="Freihand 88"/>
              <p:cNvPicPr/>
              <p:nvPr/>
            </p:nvPicPr>
            <p:blipFill>
              <a:blip r:embed="rId7"/>
              <a:stretch>
                <a:fillRect/>
              </a:stretch>
            </p:blipFill>
            <p:spPr>
              <a:xfrm>
                <a:off x="4337367" y="4951999"/>
                <a:ext cx="1803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5" name="Freihand 94"/>
              <p14:cNvContentPartPr/>
              <p14:nvPr/>
            </p14:nvContentPartPr>
            <p14:xfrm>
              <a:off x="1084047" y="3487879"/>
              <a:ext cx="3300480" cy="801720"/>
            </p14:xfrm>
          </p:contentPart>
        </mc:Choice>
        <mc:Fallback>
          <p:pic>
            <p:nvPicPr>
              <p:cNvPr id="95" name="Freihand 94"/>
              <p:cNvPicPr/>
              <p:nvPr/>
            </p:nvPicPr>
            <p:blipFill>
              <a:blip r:embed="rId9"/>
              <a:stretch>
                <a:fillRect/>
              </a:stretch>
            </p:blipFill>
            <p:spPr>
              <a:xfrm>
                <a:off x="1067127" y="3472039"/>
                <a:ext cx="3334320" cy="835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0" name="Freihand 119"/>
              <p14:cNvContentPartPr/>
              <p14:nvPr/>
            </p14:nvContentPartPr>
            <p14:xfrm>
              <a:off x="4495407" y="5987359"/>
              <a:ext cx="1381680" cy="191520"/>
            </p14:xfrm>
          </p:contentPart>
        </mc:Choice>
        <mc:Fallback>
          <p:pic>
            <p:nvPicPr>
              <p:cNvPr id="120" name="Freihand 119"/>
              <p:cNvPicPr/>
              <p:nvPr/>
            </p:nvPicPr>
            <p:blipFill>
              <a:blip r:embed="rId11"/>
              <a:stretch>
                <a:fillRect/>
              </a:stretch>
            </p:blipFill>
            <p:spPr>
              <a:xfrm>
                <a:off x="4482807" y="5970079"/>
                <a:ext cx="14119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8" name="Freihand 157"/>
              <p14:cNvContentPartPr/>
              <p14:nvPr/>
            </p14:nvContentPartPr>
            <p14:xfrm>
              <a:off x="4679367" y="3522439"/>
              <a:ext cx="2135880" cy="615960"/>
            </p14:xfrm>
          </p:contentPart>
        </mc:Choice>
        <mc:Fallback>
          <p:pic>
            <p:nvPicPr>
              <p:cNvPr id="158" name="Freihand 157"/>
              <p:cNvPicPr/>
              <p:nvPr/>
            </p:nvPicPr>
            <p:blipFill>
              <a:blip r:embed="rId13"/>
              <a:stretch>
                <a:fillRect/>
              </a:stretch>
            </p:blipFill>
            <p:spPr>
              <a:xfrm>
                <a:off x="4663167" y="3506239"/>
                <a:ext cx="216828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1" name="Freihand 220"/>
              <p14:cNvContentPartPr/>
              <p14:nvPr/>
            </p14:nvContentPartPr>
            <p14:xfrm>
              <a:off x="337047" y="3582559"/>
              <a:ext cx="6941520" cy="3187800"/>
            </p14:xfrm>
          </p:contentPart>
        </mc:Choice>
        <mc:Fallback>
          <p:pic>
            <p:nvPicPr>
              <p:cNvPr id="221" name="Freihand 220"/>
              <p:cNvPicPr/>
              <p:nvPr/>
            </p:nvPicPr>
            <p:blipFill>
              <a:blip r:embed="rId15"/>
              <a:stretch>
                <a:fillRect/>
              </a:stretch>
            </p:blipFill>
            <p:spPr>
              <a:xfrm>
                <a:off x="322287" y="3569959"/>
                <a:ext cx="6977160" cy="3219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2" name="Freihand 221"/>
              <p14:cNvContentPartPr/>
              <p14:nvPr/>
            </p14:nvContentPartPr>
            <p14:xfrm>
              <a:off x="6590247" y="3993319"/>
              <a:ext cx="1789920" cy="1072440"/>
            </p14:xfrm>
          </p:contentPart>
        </mc:Choice>
        <mc:Fallback>
          <p:pic>
            <p:nvPicPr>
              <p:cNvPr id="222" name="Freihand 221"/>
              <p:cNvPicPr/>
              <p:nvPr/>
            </p:nvPicPr>
            <p:blipFill>
              <a:blip r:embed="rId17"/>
              <a:stretch>
                <a:fillRect/>
              </a:stretch>
            </p:blipFill>
            <p:spPr>
              <a:xfrm>
                <a:off x="6578007" y="3978199"/>
                <a:ext cx="1813680" cy="1100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0" name="Freihand 249"/>
              <p14:cNvContentPartPr/>
              <p14:nvPr/>
            </p14:nvContentPartPr>
            <p14:xfrm>
              <a:off x="6839367" y="3906919"/>
              <a:ext cx="1929960" cy="1278720"/>
            </p14:xfrm>
          </p:contentPart>
        </mc:Choice>
        <mc:Fallback>
          <p:pic>
            <p:nvPicPr>
              <p:cNvPr id="250" name="Freihand 249"/>
              <p:cNvPicPr/>
              <p:nvPr/>
            </p:nvPicPr>
            <p:blipFill>
              <a:blip r:embed="rId19"/>
              <a:stretch>
                <a:fillRect/>
              </a:stretch>
            </p:blipFill>
            <p:spPr>
              <a:xfrm>
                <a:off x="6828207" y="3890719"/>
                <a:ext cx="1957320" cy="1310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2" name="Freihand 261"/>
              <p14:cNvContentPartPr/>
              <p14:nvPr/>
            </p14:nvContentPartPr>
            <p14:xfrm>
              <a:off x="285207" y="4768759"/>
              <a:ext cx="5856480" cy="1280520"/>
            </p14:xfrm>
          </p:contentPart>
        </mc:Choice>
        <mc:Fallback>
          <p:pic>
            <p:nvPicPr>
              <p:cNvPr id="262" name="Freihand 261"/>
              <p:cNvPicPr/>
              <p:nvPr/>
            </p:nvPicPr>
            <p:blipFill>
              <a:blip r:embed="rId21"/>
              <a:stretch>
                <a:fillRect/>
              </a:stretch>
            </p:blipFill>
            <p:spPr>
              <a:xfrm>
                <a:off x="269367" y="4751479"/>
                <a:ext cx="5888160" cy="131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63" name="Freihand 262"/>
              <p14:cNvContentPartPr/>
              <p14:nvPr/>
            </p14:nvContentPartPr>
            <p14:xfrm>
              <a:off x="4659927" y="5142799"/>
              <a:ext cx="3501000" cy="914400"/>
            </p14:xfrm>
          </p:contentPart>
        </mc:Choice>
        <mc:Fallback>
          <p:pic>
            <p:nvPicPr>
              <p:cNvPr id="263" name="Freihand 262"/>
              <p:cNvPicPr/>
              <p:nvPr/>
            </p:nvPicPr>
            <p:blipFill>
              <a:blip r:embed="rId23"/>
              <a:stretch>
                <a:fillRect/>
              </a:stretch>
            </p:blipFill>
            <p:spPr>
              <a:xfrm>
                <a:off x="4642647" y="5129839"/>
                <a:ext cx="3531600" cy="943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4" name="Freihand 263"/>
              <p14:cNvContentPartPr/>
              <p14:nvPr/>
            </p14:nvContentPartPr>
            <p14:xfrm>
              <a:off x="4629687" y="6009319"/>
              <a:ext cx="1192320" cy="133920"/>
            </p14:xfrm>
          </p:contentPart>
        </mc:Choice>
        <mc:Fallback>
          <p:pic>
            <p:nvPicPr>
              <p:cNvPr id="264" name="Freihand 263"/>
              <p:cNvPicPr/>
              <p:nvPr/>
            </p:nvPicPr>
            <p:blipFill>
              <a:blip r:embed="rId25"/>
              <a:stretch>
                <a:fillRect/>
              </a:stretch>
            </p:blipFill>
            <p:spPr>
              <a:xfrm>
                <a:off x="4615647" y="5993839"/>
                <a:ext cx="1221840" cy="164520"/>
              </a:xfrm>
              <a:prstGeom prst="rect">
                <a:avLst/>
              </a:prstGeom>
            </p:spPr>
          </p:pic>
        </mc:Fallback>
      </mc:AlternateContent>
    </p:spTree>
    <p:extLst>
      <p:ext uri="{BB962C8B-B14F-4D97-AF65-F5344CB8AC3E}">
        <p14:creationId xmlns:p14="http://schemas.microsoft.com/office/powerpoint/2010/main" val="1347528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3084"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2490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2"/>
            <a:ext cx="7761950" cy="252166"/>
          </a:xfrm>
          <a:prstGeom prst="rect">
            <a:avLst/>
          </a:prstGeom>
          <a:noFill/>
          <a:ln>
            <a:noFill/>
          </a:ln>
        </p:spPr>
        <p:txBody>
          <a:bodyPr lIns="81646" tIns="40823" rIns="81646" bIns="40823" anchor="ctr" anchorCtr="1"/>
          <a:lstStyle/>
          <a:p>
            <a:r>
              <a:rPr lang="de-DE" sz="2200" b="1" dirty="0"/>
              <a:t>Beispiel</a:t>
            </a:r>
          </a:p>
        </p:txBody>
      </p:sp>
      <p:graphicFrame>
        <p:nvGraphicFramePr>
          <p:cNvPr id="2" name="Objekt 1"/>
          <p:cNvGraphicFramePr>
            <a:graphicFrameLocks noChangeAspect="1"/>
          </p:cNvGraphicFramePr>
          <p:nvPr>
            <p:extLst/>
          </p:nvPr>
        </p:nvGraphicFramePr>
        <p:xfrm>
          <a:off x="609600" y="364652"/>
          <a:ext cx="10672763" cy="2760662"/>
        </p:xfrm>
        <a:graphic>
          <a:graphicData uri="http://schemas.openxmlformats.org/presentationml/2006/ole">
            <mc:AlternateContent xmlns:mc="http://schemas.openxmlformats.org/markup-compatibility/2006">
              <mc:Choice xmlns:v="urn:schemas-microsoft-com:vml" Requires="v">
                <p:oleObj spid="_x0000_s4108" name="Arbeitsblatt" r:id="rId4" imgW="6100707" imgH="1576151" progId="Excel.Sheet.12">
                  <p:embed/>
                </p:oleObj>
              </mc:Choice>
              <mc:Fallback>
                <p:oleObj name="Arbeitsblatt" r:id="rId4" imgW="6100707" imgH="1576151" progId="Excel.Sheet.12">
                  <p:embed/>
                  <p:pic>
                    <p:nvPicPr>
                      <p:cNvPr id="2" name="Objekt 1"/>
                      <p:cNvPicPr/>
                      <p:nvPr/>
                    </p:nvPicPr>
                    <p:blipFill>
                      <a:blip r:embed="rId5"/>
                      <a:stretch>
                        <a:fillRect/>
                      </a:stretch>
                    </p:blipFill>
                    <p:spPr>
                      <a:xfrm>
                        <a:off x="609600" y="364652"/>
                        <a:ext cx="10672763" cy="2760662"/>
                      </a:xfrm>
                      <a:prstGeom prst="rect">
                        <a:avLst/>
                      </a:prstGeom>
                    </p:spPr>
                  </p:pic>
                </p:oleObj>
              </mc:Fallback>
            </mc:AlternateContent>
          </a:graphicData>
        </a:graphic>
      </p:graphicFrame>
      <p:sp>
        <p:nvSpPr>
          <p:cNvPr id="22" name="Rechteck 21"/>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7315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4163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smtClean="0"/>
          </a:p>
          <a:p>
            <a:endParaRPr lang="de-DE" dirty="0"/>
          </a:p>
          <a:p>
            <a:r>
              <a:rPr lang="de-DE" dirty="0"/>
              <a:t>BIP-</a:t>
            </a:r>
            <a:r>
              <a:rPr lang="de-DE" dirty="0" err="1"/>
              <a:t>Deflator</a:t>
            </a:r>
            <a:r>
              <a:rPr lang="de-DE" dirty="0"/>
              <a:t> → Index der gesamtwirtschaftlichen Produktion, Verteilungsspielraum für </a:t>
            </a:r>
            <a:r>
              <a:rPr lang="de-DE" dirty="0" smtClean="0"/>
              <a:t>Lohnverhandlungen</a:t>
            </a:r>
          </a:p>
          <a:p>
            <a:endParaRPr lang="de-DE" dirty="0" smtClean="0"/>
          </a:p>
          <a:p>
            <a:endParaRPr lang="de-DE" dirty="0" smtClean="0"/>
          </a:p>
          <a:p>
            <a:endParaRPr lang="de-DE" dirty="0" smtClean="0"/>
          </a:p>
          <a:p>
            <a:r>
              <a:rPr lang="de-DE" dirty="0" smtClean="0"/>
              <a:t>Außenhandelspreise </a:t>
            </a:r>
            <a:r>
              <a:rPr lang="de-DE" dirty="0"/>
              <a:t>→ Indices für die Güterein- und </a:t>
            </a:r>
            <a:r>
              <a:rPr lang="de-DE" dirty="0" smtClean="0"/>
              <a:t>–ausfuhr</a:t>
            </a:r>
          </a:p>
          <a:p>
            <a:endParaRPr lang="de-DE" dirty="0"/>
          </a:p>
          <a:p>
            <a:endParaRPr lang="de-DE" dirty="0" smtClean="0"/>
          </a:p>
          <a:p>
            <a:endParaRPr lang="de-DE" dirty="0"/>
          </a:p>
          <a:p>
            <a:r>
              <a:rPr lang="de-DE" dirty="0"/>
              <a:t>Großhandelspreisindex → Preisentwicklung der im Großhandel abgesetzten Waren, Frühindikator für die Inflationsentwicklung</a:t>
            </a:r>
          </a:p>
        </p:txBody>
      </p:sp>
      <p:sp>
        <p:nvSpPr>
          <p:cNvPr id="8" name="Rechteck 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467267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39784" y="751661"/>
            <a:ext cx="7705339" cy="4729484"/>
          </a:xfrm>
          <a:prstGeom prst="rect">
            <a:avLst/>
          </a:prstGeom>
        </p:spPr>
      </p:pic>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89739" y="5586632"/>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4613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pic>
        <p:nvPicPr>
          <p:cNvPr id="3" name="Grafik 2"/>
          <p:cNvPicPr>
            <a:picLocks noChangeAspect="1"/>
          </p:cNvPicPr>
          <p:nvPr/>
        </p:nvPicPr>
        <p:blipFill>
          <a:blip r:embed="rId3"/>
          <a:stretch>
            <a:fillRect/>
          </a:stretch>
        </p:blipFill>
        <p:spPr>
          <a:xfrm>
            <a:off x="340750" y="655691"/>
            <a:ext cx="8103725" cy="4635332"/>
          </a:xfrm>
          <a:prstGeom prst="rect">
            <a:avLst/>
          </a:prstGeom>
        </p:spPr>
      </p:pic>
      <p:sp>
        <p:nvSpPr>
          <p:cNvPr id="7" name="Rechteck 6"/>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5636643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132095" y="495928"/>
            <a:ext cx="11150760"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000" dirty="0">
                <a:solidFill>
                  <a:srgbClr val="000000"/>
                </a:solidFill>
              </a:rPr>
              <a:t>Entstehungsrechnung 	– 	Beitrag der verschiedenen </a:t>
            </a:r>
            <a:r>
              <a:rPr lang="de-DE" altLang="de-DE" sz="2000" dirty="0" smtClean="0">
                <a:solidFill>
                  <a:srgbClr val="000000"/>
                </a:solidFill>
              </a:rPr>
              <a:t>Wirtschaftssektoren zur</a:t>
            </a:r>
          </a:p>
          <a:p>
            <a:pPr eaLnBrk="1" hangingPunct="1">
              <a:buClrTx/>
              <a:buFontTx/>
              <a:buNone/>
            </a:pPr>
            <a:r>
              <a:rPr lang="de-DE" altLang="de-DE" sz="2000" dirty="0">
                <a:solidFill>
                  <a:srgbClr val="000000"/>
                </a:solidFill>
              </a:rPr>
              <a:t>	</a:t>
            </a:r>
            <a:r>
              <a:rPr lang="de-DE" altLang="de-DE" sz="2000" dirty="0" smtClean="0">
                <a:solidFill>
                  <a:srgbClr val="000000"/>
                </a:solidFill>
              </a:rPr>
              <a:t>							gesamtwirtschaftlichen Wertschöpfung</a:t>
            </a:r>
            <a:r>
              <a:rPr lang="de-DE" altLang="de-DE" sz="2000" dirty="0">
                <a:solidFill>
                  <a:srgbClr val="000000"/>
                </a:solidFill>
              </a:rPr>
              <a:t>.</a:t>
            </a:r>
          </a:p>
          <a:p>
            <a:pPr eaLnBrk="1" hangingPunct="1">
              <a:buClrTx/>
              <a:buFontTx/>
              <a:buNone/>
            </a:pPr>
            <a:endParaRPr lang="de-DE" altLang="de-DE" sz="2000" dirty="0" smtClean="0">
              <a:solidFill>
                <a:srgbClr val="000000"/>
              </a:solidFill>
            </a:endParaRPr>
          </a:p>
          <a:p>
            <a:pPr eaLnBrk="1" hangingPunct="1">
              <a:buClrTx/>
              <a:buFontTx/>
              <a:buNone/>
            </a:pPr>
            <a:endParaRPr lang="de-DE" altLang="de-DE" sz="2000" dirty="0">
              <a:solidFill>
                <a:srgbClr val="000000"/>
              </a:solidFill>
            </a:endParaRPr>
          </a:p>
          <a:p>
            <a:pPr eaLnBrk="1" hangingPunct="1">
              <a:buClrTx/>
              <a:buFontTx/>
              <a:buNone/>
            </a:pPr>
            <a:endParaRPr lang="de-DE" altLang="de-DE" sz="2000" dirty="0">
              <a:solidFill>
                <a:srgbClr val="000000"/>
              </a:solidFill>
            </a:endParaRPr>
          </a:p>
          <a:p>
            <a:pPr eaLnBrk="1" hangingPunct="1">
              <a:buClrTx/>
              <a:buFontTx/>
              <a:buNone/>
            </a:pPr>
            <a:endParaRPr lang="de-DE" altLang="de-DE" sz="2000" dirty="0">
              <a:solidFill>
                <a:srgbClr val="000000"/>
              </a:solidFill>
            </a:endParaRPr>
          </a:p>
          <a:p>
            <a:pPr eaLnBrk="1" hangingPunct="1">
              <a:buClrTx/>
              <a:buFontTx/>
              <a:buNone/>
            </a:pPr>
            <a:r>
              <a:rPr lang="de-DE" altLang="de-DE" sz="2000" dirty="0">
                <a:solidFill>
                  <a:srgbClr val="000000"/>
                </a:solidFill>
              </a:rPr>
              <a:t>Verwendungsrechnung	– 	Komponenten der gesamtwirtschaftlichen </a:t>
            </a:r>
          </a:p>
          <a:p>
            <a:pPr eaLnBrk="1" hangingPunct="1">
              <a:buClrTx/>
              <a:buFontTx/>
              <a:buNone/>
            </a:pPr>
            <a:r>
              <a:rPr lang="de-DE" altLang="de-DE" sz="2000" dirty="0">
                <a:solidFill>
                  <a:srgbClr val="000000"/>
                </a:solidFill>
              </a:rPr>
              <a:t>								</a:t>
            </a:r>
            <a:r>
              <a:rPr lang="de-DE" altLang="de-DE" sz="2000" dirty="0" smtClean="0">
                <a:solidFill>
                  <a:srgbClr val="000000"/>
                </a:solidFill>
              </a:rPr>
              <a:t>Nachfrage </a:t>
            </a:r>
            <a:r>
              <a:rPr lang="de-DE" altLang="de-DE" sz="2000" dirty="0">
                <a:solidFill>
                  <a:srgbClr val="000000"/>
                </a:solidFill>
              </a:rPr>
              <a:t>bzw. Einsatz der </a:t>
            </a:r>
            <a:r>
              <a:rPr lang="de-DE" altLang="de-DE" sz="2000" dirty="0" smtClean="0">
                <a:solidFill>
                  <a:srgbClr val="000000"/>
                </a:solidFill>
              </a:rPr>
              <a:t>hergestellten Güter</a:t>
            </a:r>
            <a:r>
              <a:rPr lang="de-DE" altLang="de-DE" sz="2000" dirty="0">
                <a:solidFill>
                  <a:srgbClr val="000000"/>
                </a:solidFill>
              </a:rPr>
              <a:t>.</a:t>
            </a:r>
          </a:p>
          <a:p>
            <a:pPr eaLnBrk="1" hangingPunct="1">
              <a:buClrTx/>
              <a:buFontTx/>
              <a:buNone/>
            </a:pPr>
            <a:endParaRPr lang="de-DE" altLang="de-DE" sz="2000" dirty="0">
              <a:solidFill>
                <a:srgbClr val="000000"/>
              </a:solidFill>
            </a:endParaRPr>
          </a:p>
          <a:p>
            <a:pPr eaLnBrk="1" hangingPunct="1">
              <a:buClrTx/>
              <a:buFontTx/>
              <a:buNone/>
            </a:pPr>
            <a:endParaRPr lang="de-DE" altLang="de-DE" sz="2000" dirty="0">
              <a:solidFill>
                <a:srgbClr val="000000"/>
              </a:solidFill>
            </a:endParaRPr>
          </a:p>
          <a:p>
            <a:pPr eaLnBrk="1" hangingPunct="1">
              <a:buClrTx/>
              <a:buFontTx/>
              <a:buNone/>
            </a:pPr>
            <a:r>
              <a:rPr lang="de-DE" altLang="de-DE" sz="2000" dirty="0">
                <a:solidFill>
                  <a:srgbClr val="000000"/>
                </a:solidFill>
              </a:rPr>
              <a:t>Verteilungsrechnung 		–	Verteilung nach den verschiedenen </a:t>
            </a:r>
            <a:r>
              <a:rPr lang="de-DE" altLang="de-DE" sz="2000" dirty="0" smtClean="0">
                <a:solidFill>
                  <a:srgbClr val="000000"/>
                </a:solidFill>
              </a:rPr>
              <a:t>Einkommensarten,</a:t>
            </a:r>
          </a:p>
          <a:p>
            <a:pPr eaLnBrk="1" hangingPunct="1">
              <a:buClrTx/>
              <a:buFontTx/>
              <a:buNone/>
            </a:pPr>
            <a:r>
              <a:rPr lang="de-DE" altLang="de-DE" sz="2000" dirty="0">
                <a:solidFill>
                  <a:srgbClr val="000000"/>
                </a:solidFill>
              </a:rPr>
              <a:t>	</a:t>
            </a:r>
            <a:r>
              <a:rPr lang="de-DE" altLang="de-DE" sz="2000" dirty="0" smtClean="0">
                <a:solidFill>
                  <a:srgbClr val="000000"/>
                </a:solidFill>
              </a:rPr>
              <a:t>							insbesondere </a:t>
            </a:r>
            <a:r>
              <a:rPr lang="de-DE" altLang="de-DE" sz="2000" dirty="0">
                <a:solidFill>
                  <a:srgbClr val="000000"/>
                </a:solidFill>
              </a:rPr>
              <a:t>den </a:t>
            </a:r>
            <a:r>
              <a:rPr lang="de-DE" altLang="de-DE" sz="2000" dirty="0" smtClean="0">
                <a:solidFill>
                  <a:srgbClr val="000000"/>
                </a:solidFill>
              </a:rPr>
              <a:t>Produktionsfaktoren </a:t>
            </a:r>
            <a:r>
              <a:rPr lang="de-DE" altLang="de-DE" sz="2000" dirty="0">
                <a:solidFill>
                  <a:srgbClr val="000000"/>
                </a:solidFill>
              </a:rPr>
              <a:t>Arbeit und Kapital. </a:t>
            </a:r>
          </a:p>
        </p:txBody>
      </p:sp>
      <p:sp>
        <p:nvSpPr>
          <p:cNvPr id="9" name="Rechteck 8"/>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7852407" y="824599"/>
              <a:ext cx="3749760" cy="1864440"/>
            </p14:xfrm>
          </p:contentPart>
        </mc:Choice>
        <mc:Fallback>
          <p:pic>
            <p:nvPicPr>
              <p:cNvPr id="4" name="Freihand 3"/>
              <p:cNvPicPr/>
              <p:nvPr/>
            </p:nvPicPr>
            <p:blipFill>
              <a:blip r:embed="rId4"/>
              <a:stretch>
                <a:fillRect/>
              </a:stretch>
            </p:blipFill>
            <p:spPr>
              <a:xfrm>
                <a:off x="7834407" y="806239"/>
                <a:ext cx="3782880" cy="1898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8129" name="Freihand 48128"/>
              <p14:cNvContentPartPr/>
              <p14:nvPr/>
            </p14:nvContentPartPr>
            <p14:xfrm>
              <a:off x="9836007" y="1869679"/>
              <a:ext cx="1657440" cy="106560"/>
            </p14:xfrm>
          </p:contentPart>
        </mc:Choice>
        <mc:Fallback>
          <p:pic>
            <p:nvPicPr>
              <p:cNvPr id="48129" name="Freihand 48128"/>
              <p:cNvPicPr/>
              <p:nvPr/>
            </p:nvPicPr>
            <p:blipFill>
              <a:blip r:embed="rId6"/>
              <a:stretch>
                <a:fillRect/>
              </a:stretch>
            </p:blipFill>
            <p:spPr>
              <a:xfrm>
                <a:off x="9821967" y="1857799"/>
                <a:ext cx="1690920" cy="133560"/>
              </a:xfrm>
              <a:prstGeom prst="rect">
                <a:avLst/>
              </a:prstGeom>
            </p:spPr>
          </p:pic>
        </mc:Fallback>
      </mc:AlternateContent>
    </p:spTree>
    <p:extLst>
      <p:ext uri="{BB962C8B-B14F-4D97-AF65-F5344CB8AC3E}">
        <p14:creationId xmlns:p14="http://schemas.microsoft.com/office/powerpoint/2010/main" val="2189836865"/>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6377940" y="1506518"/>
            <a:ext cx="5814060" cy="3031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smtClean="0">
                <a:solidFill>
                  <a:srgbClr val="000000"/>
                </a:solidFill>
              </a:rPr>
              <a:t>Oder das Preiskaleidoskop des </a:t>
            </a:r>
            <a:r>
              <a:rPr lang="de-DE" altLang="de-DE" sz="1400" dirty="0" err="1" smtClean="0">
                <a:solidFill>
                  <a:srgbClr val="000000"/>
                </a:solidFill>
              </a:rPr>
              <a:t>Stabu</a:t>
            </a:r>
            <a:endParaRPr lang="de-DE" altLang="de-DE" sz="1400" dirty="0" smtClean="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a:t>
            </a:r>
            <a:r>
              <a:rPr lang="de-DE" sz="1400" dirty="0" smtClean="0">
                <a:hlinkClick r:id="rId3"/>
              </a:rPr>
              <a:t>www.destatis.de/DE/Themen/Wirtschaft/Preise/Verbraucherpreisindex/PreisKaleidoskopUebersicht.html</a:t>
            </a:r>
            <a:endParaRPr lang="de-DE" sz="1400" dirty="0" smtClean="0"/>
          </a:p>
          <a:p>
            <a:pPr eaLnBrk="1" hangingPunct="1">
              <a:buClrTx/>
            </a:pPr>
            <a:endParaRPr lang="de-DE" altLang="de-DE" sz="1400" dirty="0">
              <a:solidFill>
                <a:srgbClr val="000000"/>
              </a:solidFill>
            </a:endParaRPr>
          </a:p>
          <a:p>
            <a:pPr eaLnBrk="1" hangingPunct="1">
              <a:buClrTx/>
            </a:pPr>
            <a:r>
              <a:rPr lang="de-DE" altLang="de-DE" sz="1400" dirty="0" smtClean="0">
                <a:solidFill>
                  <a:srgbClr val="000000"/>
                </a:solidFill>
              </a:rPr>
              <a:t>Hier könnt Ihr eure eigene Inflationsrate ausrechnen</a:t>
            </a:r>
          </a:p>
          <a:p>
            <a:pPr eaLnBrk="1" hangingPunct="1">
              <a:buClrTx/>
            </a:pP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4"/>
              </a:rPr>
              <a:t>https://www.destatis.de/DE/Service/Statistik-Visualisiert/persoenlicher-inflationsrechner-uebersicht.html</a:t>
            </a:r>
            <a:endParaRPr lang="de-DE" altLang="de-DE" sz="1400" dirty="0" smtClean="0">
              <a:solidFill>
                <a:srgbClr val="000000"/>
              </a:solidFill>
            </a:endParaRPr>
          </a:p>
          <a:p>
            <a:pPr eaLnBrk="1" hangingPunct="1">
              <a:buClrTx/>
            </a:pPr>
            <a:endParaRPr lang="de-DE" altLang="de-DE" sz="1400" dirty="0">
              <a:solidFill>
                <a:srgbClr val="000000"/>
              </a:solidFill>
            </a:endParaRPr>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7" y="832266"/>
            <a:ext cx="6300093" cy="4723294"/>
          </a:xfrm>
          <a:prstGeom prst="rect">
            <a:avLst/>
          </a:prstGeom>
        </p:spPr>
      </p:pic>
      <p:sp>
        <p:nvSpPr>
          <p:cNvPr id="7" name="Rechteck 6"/>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126928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630693" y="1070850"/>
            <a:ext cx="7532750" cy="4527664"/>
          </a:xfrm>
          <a:prstGeom prst="rect">
            <a:avLst/>
          </a:prstGeom>
        </p:spPr>
      </p:pic>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a:t>
            </a:r>
            <a:r>
              <a:rPr lang="de-DE" sz="2200" b="1" dirty="0" smtClean="0">
                <a:solidFill>
                  <a:srgbClr val="000000"/>
                </a:solidFill>
                <a:latin typeface="Sparkasse Rg" pitchFamily="34" charset="0"/>
              </a:rPr>
              <a:t>Energiekomponente </a:t>
            </a:r>
            <a:r>
              <a:rPr lang="de-DE" sz="2200" b="1" dirty="0">
                <a:solidFill>
                  <a:srgbClr val="000000"/>
                </a:solidFill>
                <a:latin typeface="Sparkasse Rg" pitchFamily="34" charset="0"/>
              </a:rPr>
              <a:t>am </a:t>
            </a:r>
            <a:r>
              <a:rPr lang="de-DE" sz="2200" b="1" dirty="0" smtClean="0">
                <a:solidFill>
                  <a:srgbClr val="000000"/>
                </a:solidFill>
                <a:latin typeface="Sparkasse Rg" pitchFamily="34" charset="0"/>
              </a:rPr>
              <a:t>harmonisierten Verbraucherpreisindex (Deutschland)</a:t>
            </a:r>
            <a:endParaRPr lang="de-DE" sz="2200" b="1" dirty="0">
              <a:solidFill>
                <a:srgbClr val="000000"/>
              </a:solidFill>
              <a:latin typeface="Sparkasse Rg" pitchFamily="34" charset="0"/>
            </a:endParaRPr>
          </a:p>
        </p:txBody>
      </p:sp>
      <p:sp>
        <p:nvSpPr>
          <p:cNvPr id="150533" name="Text Box 4"/>
          <p:cNvSpPr txBox="1">
            <a:spLocks noChangeArrowheads="1"/>
          </p:cNvSpPr>
          <p:nvPr/>
        </p:nvSpPr>
        <p:spPr bwMode="auto">
          <a:xfrm>
            <a:off x="414807" y="692336"/>
            <a:ext cx="136056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smtClean="0"/>
              <a:t>Quelle: Eurostat</a:t>
            </a:r>
            <a:endParaRPr lang="de-DE" sz="1400" dirty="0"/>
          </a:p>
        </p:txBody>
      </p:sp>
      <p:sp>
        <p:nvSpPr>
          <p:cNvPr id="11" name="Rechteck 10"/>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05333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a:t>
            </a:r>
            <a:r>
              <a:rPr lang="de-DE" sz="2400" b="1" dirty="0" smtClean="0">
                <a:solidFill>
                  <a:srgbClr val="000000"/>
                </a:solidFill>
                <a:latin typeface="Sparkasse Rg" pitchFamily="34" charset="0"/>
              </a:rPr>
              <a:t>des Verbraucherpreisindex</a:t>
            </a:r>
            <a:endParaRPr lang="de-DE" sz="2400" b="1" dirty="0">
              <a:solidFill>
                <a:srgbClr val="000000"/>
              </a:solidFill>
              <a:latin typeface="Sparkasse Rg" pitchFamily="34" charset="0"/>
            </a:endParaRPr>
          </a:p>
        </p:txBody>
      </p:sp>
      <p:sp>
        <p:nvSpPr>
          <p:cNvPr id="149508" name="Text Box 3"/>
          <p:cNvSpPr txBox="1">
            <a:spLocks noChangeArrowheads="1"/>
          </p:cNvSpPr>
          <p:nvPr/>
        </p:nvSpPr>
        <p:spPr bwMode="auto">
          <a:xfrm>
            <a:off x="733711" y="1106118"/>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a:t>
            </a:r>
            <a:r>
              <a:rPr lang="de-DE" sz="2400" dirty="0" smtClean="0">
                <a:solidFill>
                  <a:srgbClr val="000000"/>
                </a:solidFill>
              </a:rPr>
              <a:t>Energiekomponente hat ungefähr einen </a:t>
            </a:r>
            <a:r>
              <a:rPr lang="de-DE" sz="2400" dirty="0">
                <a:solidFill>
                  <a:srgbClr val="000000"/>
                </a:solidFill>
              </a:rPr>
              <a:t>Anteil von </a:t>
            </a:r>
            <a:r>
              <a:rPr lang="de-DE" sz="2400" dirty="0" smtClean="0">
                <a:solidFill>
                  <a:srgbClr val="000000"/>
                </a:solidFill>
              </a:rPr>
              <a:t>10% </a:t>
            </a:r>
            <a:r>
              <a:rPr lang="de-DE" sz="2400" dirty="0">
                <a:solidFill>
                  <a:srgbClr val="000000"/>
                </a:solidFill>
              </a:rPr>
              <a:t>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a:t>
            </a:r>
            <a:r>
              <a:rPr lang="de-DE" sz="2400" dirty="0" smtClean="0">
                <a:solidFill>
                  <a:srgbClr val="000000"/>
                </a:solidFill>
              </a:rPr>
              <a:t>Preise für Energie </a:t>
            </a:r>
            <a:r>
              <a:rPr lang="de-DE" sz="2400" dirty="0">
                <a:solidFill>
                  <a:srgbClr val="000000"/>
                </a:solidFill>
              </a:rPr>
              <a:t>sich um </a:t>
            </a:r>
            <a:r>
              <a:rPr lang="de-DE" sz="2400" dirty="0" smtClean="0">
                <a:solidFill>
                  <a:srgbClr val="000000"/>
                </a:solidFill>
              </a:rPr>
              <a:t>15</a:t>
            </a:r>
            <a:r>
              <a:rPr lang="de-DE" sz="2400" dirty="0">
                <a:solidFill>
                  <a:srgbClr val="000000"/>
                </a:solidFill>
              </a:rPr>
              <a:t>% gegenüber dem Vorjahr erhöhen </a:t>
            </a:r>
            <a:r>
              <a:rPr lang="de-DE" sz="2400" dirty="0" smtClean="0">
                <a:solidFill>
                  <a:srgbClr val="000000"/>
                </a:solidFill>
              </a:rPr>
              <a:t>und alle </a:t>
            </a:r>
            <a:r>
              <a:rPr lang="de-DE" sz="2400" dirty="0">
                <a:solidFill>
                  <a:srgbClr val="000000"/>
                </a:solidFill>
              </a:rPr>
              <a:t>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498861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929484" y="0"/>
            <a:ext cx="8856984" cy="487713"/>
          </a:xfrm>
          <a:prstGeom prst="rect">
            <a:avLst/>
          </a:prstGeom>
          <a:noFill/>
        </p:spPr>
        <p:txBody>
          <a:bodyPr wrap="square" rtlCol="0">
            <a:noAutofit/>
          </a:bodyPr>
          <a:lstStyle/>
          <a:p>
            <a:pPr algn="ctr"/>
            <a:r>
              <a:rPr lang="de-DE" sz="2400" dirty="0" smtClean="0"/>
              <a:t>Preisindices </a:t>
            </a:r>
            <a:r>
              <a:rPr lang="de-DE" sz="2400" dirty="0"/>
              <a:t>− Zusammenfassung</a:t>
            </a:r>
            <a:endParaRPr lang="de-DE" sz="24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extLst>
              <p:ext uri="{D42A27DB-BD31-4B8C-83A1-F6EECF244321}">
                <p14:modId xmlns:p14="http://schemas.microsoft.com/office/powerpoint/2010/main" val="1163025090"/>
              </p:ext>
            </p:extLst>
          </p:nvPr>
        </p:nvGraphicFramePr>
        <p:xfrm>
          <a:off x="70319" y="440668"/>
          <a:ext cx="8511378" cy="6408519"/>
        </p:xfrm>
        <a:graphic>
          <a:graphicData uri="http://schemas.openxmlformats.org/drawingml/2006/table">
            <a:tbl>
              <a:tblPr firstRow="1" bandRow="1">
                <a:tableStyleId>{5940675A-B579-460E-94D1-54222C63F5DA}</a:tableStyleId>
              </a:tblPr>
              <a:tblGrid>
                <a:gridCol w="2837126">
                  <a:extLst>
                    <a:ext uri="{9D8B030D-6E8A-4147-A177-3AD203B41FA5}">
                      <a16:colId xmlns:a16="http://schemas.microsoft.com/office/drawing/2014/main" val="507985588"/>
                    </a:ext>
                  </a:extLst>
                </a:gridCol>
                <a:gridCol w="2837126">
                  <a:extLst>
                    <a:ext uri="{9D8B030D-6E8A-4147-A177-3AD203B41FA5}">
                      <a16:colId xmlns:a16="http://schemas.microsoft.com/office/drawing/2014/main" val="2170707971"/>
                    </a:ext>
                  </a:extLst>
                </a:gridCol>
                <a:gridCol w="2837126">
                  <a:extLst>
                    <a:ext uri="{9D8B030D-6E8A-4147-A177-3AD203B41FA5}">
                      <a16:colId xmlns:a16="http://schemas.microsoft.com/office/drawing/2014/main" val="296708555"/>
                    </a:ext>
                  </a:extLst>
                </a:gridCol>
              </a:tblGrid>
              <a:tr h="464919">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882495">
                <a:tc>
                  <a:txBody>
                    <a:bodyPr/>
                    <a:lstStyle/>
                    <a:p>
                      <a:r>
                        <a:rPr lang="de-DE" b="1" dirty="0"/>
                        <a:t>Kettenindex</a:t>
                      </a:r>
                      <a:r>
                        <a:rPr lang="de-DE" dirty="0"/>
                        <a:t> nach </a:t>
                      </a:r>
                      <a:r>
                        <a:rPr lang="de-DE" b="1" dirty="0" err="1"/>
                        <a:t>Laspeyres</a:t>
                      </a:r>
                      <a:r>
                        <a:rPr lang="de-DE" dirty="0"/>
                        <a:t> </a:t>
                      </a:r>
                    </a:p>
                    <a:p>
                      <a:r>
                        <a:rPr lang="de-DE"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b="1" dirty="0"/>
                        <a:t>Festpreisindex</a:t>
                      </a:r>
                      <a:r>
                        <a:rPr lang="de-DE" dirty="0"/>
                        <a:t> nach </a:t>
                      </a:r>
                      <a:r>
                        <a:rPr lang="de-DE" b="1" dirty="0" err="1"/>
                        <a:t>Laspeyres</a:t>
                      </a:r>
                      <a:endParaRPr lang="de-DE" b="1" dirty="0"/>
                    </a:p>
                    <a:p>
                      <a:r>
                        <a:rPr lang="de-DE" dirty="0"/>
                        <a:t>→ Anpassung des Wägungs- </a:t>
                      </a:r>
                      <a:r>
                        <a:rPr lang="de-DE" dirty="0" err="1"/>
                        <a:t>schemas</a:t>
                      </a:r>
                      <a:r>
                        <a:rPr lang="de-DE" dirty="0"/>
                        <a:t> alle fünf Jahre</a:t>
                      </a:r>
                    </a:p>
                  </a:txBody>
                  <a:tcPr/>
                </a:tc>
                <a:tc>
                  <a:txBody>
                    <a:bodyPr/>
                    <a:lstStyle/>
                    <a:p>
                      <a:r>
                        <a:rPr lang="de-DE" b="1" dirty="0"/>
                        <a:t>Impliziter Preisindex</a:t>
                      </a:r>
                      <a:r>
                        <a:rPr lang="de-DE" dirty="0"/>
                        <a:t> nach </a:t>
                      </a:r>
                      <a:r>
                        <a:rPr lang="de-DE" b="1" dirty="0" err="1"/>
                        <a:t>Paasche</a:t>
                      </a:r>
                      <a:endParaRPr lang="de-DE" b="1" dirty="0"/>
                    </a:p>
                    <a:p>
                      <a:r>
                        <a:rPr lang="de-DE" dirty="0"/>
                        <a:t>→ Berechnung aus der VGR aus dem Kettenindex des nominalen und realen BIP</a:t>
                      </a:r>
                    </a:p>
                  </a:txBody>
                  <a:tcPr/>
                </a:tc>
                <a:extLst>
                  <a:ext uri="{0D108BD9-81ED-4DB2-BD59-A6C34878D82A}">
                    <a16:rowId xmlns:a16="http://schemas.microsoft.com/office/drawing/2014/main" val="2830553349"/>
                  </a:ext>
                </a:extLst>
              </a:tr>
              <a:tr h="2324593">
                <a:tc>
                  <a:txBody>
                    <a:bodyPr/>
                    <a:lstStyle/>
                    <a:p>
                      <a:r>
                        <a:rPr lang="de-DE" dirty="0" smtClean="0"/>
                        <a:t>Einheitliche </a:t>
                      </a:r>
                      <a:r>
                        <a:rPr lang="de-DE" dirty="0"/>
                        <a:t>Berechnung in der EU →</a:t>
                      </a:r>
                    </a:p>
                    <a:p>
                      <a:r>
                        <a:rPr lang="de-DE"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dirty="0"/>
                        <a:t>Verwendung als Wertsicherungsmaßstab in Rechtsvorschriften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smtClean="0"/>
                        <a:t>Argumentations- </a:t>
                      </a:r>
                      <a:r>
                        <a:rPr lang="de-DE" dirty="0" err="1" smtClean="0"/>
                        <a:t>grundlage</a:t>
                      </a:r>
                      <a:r>
                        <a:rPr lang="de-DE" dirty="0" smtClean="0"/>
                        <a:t> </a:t>
                      </a:r>
                      <a:r>
                        <a:rPr lang="de-DE" dirty="0"/>
                        <a:t>in Lohnverhandlungen (Arbeitnehmerseite)</a:t>
                      </a:r>
                    </a:p>
                  </a:txBody>
                  <a:tcPr/>
                </a:tc>
                <a:tc>
                  <a:txBody>
                    <a:bodyPr/>
                    <a:lstStyle/>
                    <a:p>
                      <a:pPr marL="285750" indent="-285750">
                        <a:buFont typeface="Arial" panose="020B0604020202020204" pitchFamily="34" charset="0"/>
                        <a:buChar char="•"/>
                      </a:pPr>
                      <a:r>
                        <a:rPr lang="de-DE" dirty="0"/>
                        <a:t>Bestimmung des realen Wirtschaftswachstums</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mtClean="0"/>
                        <a:t>Argumentations- grundlage</a:t>
                      </a:r>
                      <a:r>
                        <a:rPr lang="de-DE" dirty="0" smtClean="0"/>
                        <a:t> </a:t>
                      </a:r>
                      <a:r>
                        <a:rPr lang="de-DE" dirty="0"/>
                        <a:t>in Lohnverhandlungen (Arbeitgeberseite)</a:t>
                      </a:r>
                    </a:p>
                    <a:p>
                      <a:endParaRPr lang="de-DE" dirty="0"/>
                    </a:p>
                  </a:txBody>
                  <a:tcPr/>
                </a:tc>
                <a:extLst>
                  <a:ext uri="{0D108BD9-81ED-4DB2-BD59-A6C34878D82A}">
                    <a16:rowId xmlns:a16="http://schemas.microsoft.com/office/drawing/2014/main" val="1921639084"/>
                  </a:ext>
                </a:extLst>
              </a:tr>
            </a:tbl>
          </a:graphicData>
        </a:graphic>
      </p:graphicFrame>
      <p:sp>
        <p:nvSpPr>
          <p:cNvPr id="6" name="Rechteck 5"/>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1511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
          <p:cNvSpPr>
            <a:spLocks noChangeArrowheads="1"/>
          </p:cNvSpPr>
          <p:nvPr/>
        </p:nvSpPr>
        <p:spPr bwMode="auto">
          <a:xfrm>
            <a:off x="3228832" y="201897"/>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Komponenten des Bruttoinlandsprodukts</a:t>
            </a: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11" y="1380134"/>
            <a:ext cx="7051675"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p14:cNvContentPartPr/>
              <p14:nvPr/>
            </p14:nvContentPartPr>
            <p14:xfrm>
              <a:off x="204927" y="2006839"/>
              <a:ext cx="583200" cy="3332160"/>
            </p14:xfrm>
          </p:contentPart>
        </mc:Choice>
        <mc:Fallback>
          <p:pic>
            <p:nvPicPr>
              <p:cNvPr id="5" name="Freihand 4"/>
              <p:cNvPicPr/>
              <p:nvPr/>
            </p:nvPicPr>
            <p:blipFill>
              <a:blip r:embed="rId5"/>
              <a:stretch>
                <a:fillRect/>
              </a:stretch>
            </p:blipFill>
            <p:spPr>
              <a:xfrm>
                <a:off x="190527" y="1989919"/>
                <a:ext cx="613080" cy="3363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p14:cNvContentPartPr/>
              <p14:nvPr/>
            </p14:nvContentPartPr>
            <p14:xfrm>
              <a:off x="775887" y="1997839"/>
              <a:ext cx="1430640" cy="336960"/>
            </p14:xfrm>
          </p:contentPart>
        </mc:Choice>
        <mc:Fallback>
          <p:pic>
            <p:nvPicPr>
              <p:cNvPr id="12" name="Freihand 11"/>
              <p:cNvPicPr/>
              <p:nvPr/>
            </p:nvPicPr>
            <p:blipFill>
              <a:blip r:embed="rId7"/>
              <a:stretch>
                <a:fillRect/>
              </a:stretch>
            </p:blipFill>
            <p:spPr>
              <a:xfrm>
                <a:off x="760047" y="1982359"/>
                <a:ext cx="146232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2917887" y="2337319"/>
              <a:ext cx="43920" cy="326520"/>
            </p14:xfrm>
          </p:contentPart>
        </mc:Choice>
        <mc:Fallback>
          <p:pic>
            <p:nvPicPr>
              <p:cNvPr id="13" name="Freihand 12"/>
              <p:cNvPicPr/>
              <p:nvPr/>
            </p:nvPicPr>
            <p:blipFill>
              <a:blip r:embed="rId9"/>
              <a:stretch>
                <a:fillRect/>
              </a:stretch>
            </p:blipFill>
            <p:spPr>
              <a:xfrm>
                <a:off x="2904207" y="2326519"/>
                <a:ext cx="6840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p14:cNvContentPartPr/>
              <p14:nvPr/>
            </p14:nvContentPartPr>
            <p14:xfrm>
              <a:off x="3145407" y="3483199"/>
              <a:ext cx="1918440" cy="62640"/>
            </p14:xfrm>
          </p:contentPart>
        </mc:Choice>
        <mc:Fallback>
          <p:pic>
            <p:nvPicPr>
              <p:cNvPr id="14" name="Freihand 13"/>
              <p:cNvPicPr/>
              <p:nvPr/>
            </p:nvPicPr>
            <p:blipFill>
              <a:blip r:embed="rId11"/>
              <a:stretch>
                <a:fillRect/>
              </a:stretch>
            </p:blipFill>
            <p:spPr>
              <a:xfrm>
                <a:off x="3133167" y="3467359"/>
                <a:ext cx="1947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p14:cNvContentPartPr/>
              <p14:nvPr/>
            </p14:nvContentPartPr>
            <p14:xfrm>
              <a:off x="9531087" y="2905399"/>
              <a:ext cx="360" cy="360"/>
            </p14:xfrm>
          </p:contentPart>
        </mc:Choice>
        <mc:Fallback>
          <p:pic>
            <p:nvPicPr>
              <p:cNvPr id="16" name="Freihand 15"/>
              <p:cNvPicPr/>
              <p:nvPr/>
            </p:nvPicPr>
            <p:blipFill>
              <a:blip r:embed="rId13"/>
              <a:stretch>
                <a:fillRect/>
              </a:stretch>
            </p:blipFill>
            <p:spPr>
              <a:xfrm>
                <a:off x="9514167" y="288847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p14:cNvContentPartPr/>
              <p14:nvPr/>
            </p14:nvContentPartPr>
            <p14:xfrm>
              <a:off x="5802927" y="1624519"/>
              <a:ext cx="458640" cy="999000"/>
            </p14:xfrm>
          </p:contentPart>
        </mc:Choice>
        <mc:Fallback>
          <p:pic>
            <p:nvPicPr>
              <p:cNvPr id="20" name="Freihand 19"/>
              <p:cNvPicPr/>
              <p:nvPr/>
            </p:nvPicPr>
            <p:blipFill>
              <a:blip r:embed="rId15"/>
              <a:stretch>
                <a:fillRect/>
              </a:stretch>
            </p:blipFill>
            <p:spPr>
              <a:xfrm>
                <a:off x="5787807" y="1613719"/>
                <a:ext cx="491400" cy="102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p14:cNvContentPartPr/>
              <p14:nvPr/>
            </p14:nvContentPartPr>
            <p14:xfrm>
              <a:off x="5244567" y="2696959"/>
              <a:ext cx="108000" cy="395640"/>
            </p14:xfrm>
          </p:contentPart>
        </mc:Choice>
        <mc:Fallback>
          <p:pic>
            <p:nvPicPr>
              <p:cNvPr id="27" name="Freihand 26"/>
              <p:cNvPicPr/>
              <p:nvPr/>
            </p:nvPicPr>
            <p:blipFill>
              <a:blip r:embed="rId17"/>
              <a:stretch>
                <a:fillRect/>
              </a:stretch>
            </p:blipFill>
            <p:spPr>
              <a:xfrm>
                <a:off x="5230167" y="2682919"/>
                <a:ext cx="12816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 name="Freihand 29"/>
              <p14:cNvContentPartPr/>
              <p14:nvPr/>
            </p14:nvContentPartPr>
            <p14:xfrm>
              <a:off x="6252927" y="1987759"/>
              <a:ext cx="60120" cy="247320"/>
            </p14:xfrm>
          </p:contentPart>
        </mc:Choice>
        <mc:Fallback>
          <p:pic>
            <p:nvPicPr>
              <p:cNvPr id="30" name="Freihand 29"/>
              <p:cNvPicPr/>
              <p:nvPr/>
            </p:nvPicPr>
            <p:blipFill>
              <a:blip r:embed="rId19"/>
              <a:stretch>
                <a:fillRect/>
              </a:stretch>
            </p:blipFill>
            <p:spPr>
              <a:xfrm>
                <a:off x="6236007" y="1973719"/>
                <a:ext cx="932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p14:cNvContentPartPr/>
              <p14:nvPr/>
            </p14:nvContentPartPr>
            <p14:xfrm>
              <a:off x="5896167" y="2422279"/>
              <a:ext cx="619200" cy="878400"/>
            </p14:xfrm>
          </p:contentPart>
        </mc:Choice>
        <mc:Fallback>
          <p:pic>
            <p:nvPicPr>
              <p:cNvPr id="31" name="Freihand 30"/>
              <p:cNvPicPr/>
              <p:nvPr/>
            </p:nvPicPr>
            <p:blipFill>
              <a:blip r:embed="rId21"/>
              <a:stretch>
                <a:fillRect/>
              </a:stretch>
            </p:blipFill>
            <p:spPr>
              <a:xfrm>
                <a:off x="5881407" y="2408599"/>
                <a:ext cx="645480" cy="90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9163" name="Freihand 49162"/>
              <p14:cNvContentPartPr/>
              <p14:nvPr/>
            </p14:nvContentPartPr>
            <p14:xfrm>
              <a:off x="6072927" y="4541599"/>
              <a:ext cx="475200" cy="1373040"/>
            </p14:xfrm>
          </p:contentPart>
        </mc:Choice>
        <mc:Fallback>
          <p:pic>
            <p:nvPicPr>
              <p:cNvPr id="49163" name="Freihand 49162"/>
              <p:cNvPicPr/>
              <p:nvPr/>
            </p:nvPicPr>
            <p:blipFill>
              <a:blip r:embed="rId23"/>
              <a:stretch>
                <a:fillRect/>
              </a:stretch>
            </p:blipFill>
            <p:spPr>
              <a:xfrm>
                <a:off x="6057807" y="4527199"/>
                <a:ext cx="505800" cy="1402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9166" name="Freihand 49165"/>
              <p14:cNvContentPartPr/>
              <p14:nvPr/>
            </p14:nvContentPartPr>
            <p14:xfrm>
              <a:off x="5815887" y="3028879"/>
              <a:ext cx="165960" cy="314280"/>
            </p14:xfrm>
          </p:contentPart>
        </mc:Choice>
        <mc:Fallback>
          <p:pic>
            <p:nvPicPr>
              <p:cNvPr id="49166" name="Freihand 49165"/>
              <p:cNvPicPr/>
              <p:nvPr/>
            </p:nvPicPr>
            <p:blipFill>
              <a:blip r:embed="rId25"/>
              <a:stretch>
                <a:fillRect/>
              </a:stretch>
            </p:blipFill>
            <p:spPr>
              <a:xfrm>
                <a:off x="5801847" y="3018799"/>
                <a:ext cx="19008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9167" name="Freihand 49166"/>
              <p14:cNvContentPartPr/>
              <p14:nvPr/>
            </p14:nvContentPartPr>
            <p14:xfrm>
              <a:off x="6151407" y="3232999"/>
              <a:ext cx="306360" cy="1242000"/>
            </p14:xfrm>
          </p:contentPart>
        </mc:Choice>
        <mc:Fallback>
          <p:pic>
            <p:nvPicPr>
              <p:cNvPr id="49167" name="Freihand 49166"/>
              <p:cNvPicPr/>
              <p:nvPr/>
            </p:nvPicPr>
            <p:blipFill>
              <a:blip r:embed="rId27"/>
              <a:stretch>
                <a:fillRect/>
              </a:stretch>
            </p:blipFill>
            <p:spPr>
              <a:xfrm>
                <a:off x="6137727" y="3217159"/>
                <a:ext cx="332280" cy="1265040"/>
              </a:xfrm>
              <a:prstGeom prst="rect">
                <a:avLst/>
              </a:prstGeom>
            </p:spPr>
          </p:pic>
        </mc:Fallback>
      </mc:AlternateContent>
    </p:spTree>
    <p:extLst>
      <p:ext uri="{BB962C8B-B14F-4D97-AF65-F5344CB8AC3E}">
        <p14:creationId xmlns:p14="http://schemas.microsoft.com/office/powerpoint/2010/main" val="74994767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2169677" y="4232184"/>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a:t>
            </a:r>
            <a:r>
              <a:rPr lang="de-DE" altLang="de-DE" sz="2400" b="1" dirty="0" smtClean="0">
                <a:solidFill>
                  <a:srgbClr val="000000"/>
                </a:solidFill>
                <a:latin typeface="Sparkasse Rg" pitchFamily="34" charset="0"/>
              </a:rPr>
              <a:t>2020</a:t>
            </a:r>
            <a:endParaRPr lang="de-DE" altLang="de-DE" sz="2400" b="1" dirty="0">
              <a:solidFill>
                <a:srgbClr val="000000"/>
              </a:solidFill>
              <a:latin typeface="Sparkasse Rg" pitchFamily="34" charset="0"/>
            </a:endParaRPr>
          </a:p>
        </p:txBody>
      </p:sp>
      <p:pic>
        <p:nvPicPr>
          <p:cNvPr id="2" name="Grafik 1"/>
          <p:cNvPicPr>
            <a:picLocks noChangeAspect="1"/>
          </p:cNvPicPr>
          <p:nvPr/>
        </p:nvPicPr>
        <p:blipFill>
          <a:blip r:embed="rId3"/>
          <a:stretch>
            <a:fillRect/>
          </a:stretch>
        </p:blipFill>
        <p:spPr>
          <a:xfrm>
            <a:off x="63063" y="50300"/>
            <a:ext cx="10150166" cy="4085521"/>
          </a:xfrm>
          <a:prstGeom prst="rect">
            <a:avLst/>
          </a:prstGeom>
        </p:spPr>
      </p:pic>
      <p:sp>
        <p:nvSpPr>
          <p:cNvPr id="6" name="Rechteck 5"/>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3" name="Freihand 22"/>
              <p14:cNvContentPartPr/>
              <p14:nvPr/>
            </p14:nvContentPartPr>
            <p14:xfrm>
              <a:off x="8679687" y="325279"/>
              <a:ext cx="940320" cy="306000"/>
            </p14:xfrm>
          </p:contentPart>
        </mc:Choice>
        <mc:Fallback>
          <p:pic>
            <p:nvPicPr>
              <p:cNvPr id="23" name="Freihand 22"/>
              <p:cNvPicPr/>
              <p:nvPr/>
            </p:nvPicPr>
            <p:blipFill>
              <a:blip r:embed="rId5"/>
              <a:stretch>
                <a:fillRect/>
              </a:stretch>
            </p:blipFill>
            <p:spPr>
              <a:xfrm>
                <a:off x="8664207" y="310519"/>
                <a:ext cx="9712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 name="Freihand 23"/>
              <p14:cNvContentPartPr/>
              <p14:nvPr/>
            </p14:nvContentPartPr>
            <p14:xfrm>
              <a:off x="10252887" y="1099999"/>
              <a:ext cx="1751400" cy="345240"/>
            </p14:xfrm>
          </p:contentPart>
        </mc:Choice>
        <mc:Fallback>
          <p:pic>
            <p:nvPicPr>
              <p:cNvPr id="24" name="Freihand 23"/>
              <p:cNvPicPr/>
              <p:nvPr/>
            </p:nvPicPr>
            <p:blipFill>
              <a:blip r:embed="rId7"/>
              <a:stretch>
                <a:fillRect/>
              </a:stretch>
            </p:blipFill>
            <p:spPr>
              <a:xfrm>
                <a:off x="10236327" y="1084159"/>
                <a:ext cx="178344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Freihand 27"/>
              <p14:cNvContentPartPr/>
              <p14:nvPr/>
            </p14:nvContentPartPr>
            <p14:xfrm>
              <a:off x="11044527" y="815959"/>
              <a:ext cx="1090080" cy="632520"/>
            </p14:xfrm>
          </p:contentPart>
        </mc:Choice>
        <mc:Fallback>
          <p:pic>
            <p:nvPicPr>
              <p:cNvPr id="28" name="Freihand 27"/>
              <p:cNvPicPr/>
              <p:nvPr/>
            </p:nvPicPr>
            <p:blipFill>
              <a:blip r:embed="rId9"/>
              <a:stretch>
                <a:fillRect/>
              </a:stretch>
            </p:blipFill>
            <p:spPr>
              <a:xfrm>
                <a:off x="11029767" y="797599"/>
                <a:ext cx="1121040" cy="66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Freihand 30"/>
              <p14:cNvContentPartPr/>
              <p14:nvPr/>
            </p14:nvContentPartPr>
            <p14:xfrm>
              <a:off x="7857087" y="3387799"/>
              <a:ext cx="826560" cy="494640"/>
            </p14:xfrm>
          </p:contentPart>
        </mc:Choice>
        <mc:Fallback>
          <p:pic>
            <p:nvPicPr>
              <p:cNvPr id="31" name="Freihand 30"/>
              <p:cNvPicPr/>
              <p:nvPr/>
            </p:nvPicPr>
            <p:blipFill>
              <a:blip r:embed="rId11"/>
              <a:stretch>
                <a:fillRect/>
              </a:stretch>
            </p:blipFill>
            <p:spPr>
              <a:xfrm>
                <a:off x="7842687" y="3376279"/>
                <a:ext cx="85572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201" name="Freihand 51200"/>
              <p14:cNvContentPartPr/>
              <p14:nvPr/>
            </p14:nvContentPartPr>
            <p14:xfrm>
              <a:off x="6821727" y="331039"/>
              <a:ext cx="784080" cy="254160"/>
            </p14:xfrm>
          </p:contentPart>
        </mc:Choice>
        <mc:Fallback>
          <p:pic>
            <p:nvPicPr>
              <p:cNvPr id="51201" name="Freihand 51200"/>
              <p:cNvPicPr/>
              <p:nvPr/>
            </p:nvPicPr>
            <p:blipFill>
              <a:blip r:embed="rId13"/>
              <a:stretch>
                <a:fillRect/>
              </a:stretch>
            </p:blipFill>
            <p:spPr>
              <a:xfrm>
                <a:off x="6805887" y="317719"/>
                <a:ext cx="8161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202" name="Freihand 51201"/>
              <p14:cNvContentPartPr/>
              <p14:nvPr/>
            </p14:nvContentPartPr>
            <p14:xfrm>
              <a:off x="6759087" y="809479"/>
              <a:ext cx="721080" cy="265680"/>
            </p14:xfrm>
          </p:contentPart>
        </mc:Choice>
        <mc:Fallback>
          <p:pic>
            <p:nvPicPr>
              <p:cNvPr id="51202" name="Freihand 51201"/>
              <p:cNvPicPr/>
              <p:nvPr/>
            </p:nvPicPr>
            <p:blipFill>
              <a:blip r:embed="rId15"/>
              <a:stretch>
                <a:fillRect/>
              </a:stretch>
            </p:blipFill>
            <p:spPr>
              <a:xfrm>
                <a:off x="6743607" y="793999"/>
                <a:ext cx="7448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204" name="Freihand 51203"/>
              <p14:cNvContentPartPr/>
              <p14:nvPr/>
            </p14:nvContentPartPr>
            <p14:xfrm>
              <a:off x="9686967" y="675919"/>
              <a:ext cx="86400" cy="429120"/>
            </p14:xfrm>
          </p:contentPart>
        </mc:Choice>
        <mc:Fallback>
          <p:pic>
            <p:nvPicPr>
              <p:cNvPr id="51204" name="Freihand 51203"/>
              <p:cNvPicPr/>
              <p:nvPr/>
            </p:nvPicPr>
            <p:blipFill>
              <a:blip r:embed="rId17"/>
              <a:stretch>
                <a:fillRect/>
              </a:stretch>
            </p:blipFill>
            <p:spPr>
              <a:xfrm>
                <a:off x="9672567" y="662239"/>
                <a:ext cx="11556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205" name="Freihand 51204"/>
              <p14:cNvContentPartPr/>
              <p14:nvPr/>
            </p14:nvContentPartPr>
            <p14:xfrm>
              <a:off x="7847367" y="1558639"/>
              <a:ext cx="759960" cy="299880"/>
            </p14:xfrm>
          </p:contentPart>
        </mc:Choice>
        <mc:Fallback>
          <p:pic>
            <p:nvPicPr>
              <p:cNvPr id="51205" name="Freihand 51204"/>
              <p:cNvPicPr/>
              <p:nvPr/>
            </p:nvPicPr>
            <p:blipFill>
              <a:blip r:embed="rId19"/>
              <a:stretch>
                <a:fillRect/>
              </a:stretch>
            </p:blipFill>
            <p:spPr>
              <a:xfrm>
                <a:off x="7832247" y="1543879"/>
                <a:ext cx="78984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206" name="Freihand 51205"/>
              <p14:cNvContentPartPr/>
              <p14:nvPr/>
            </p14:nvContentPartPr>
            <p14:xfrm>
              <a:off x="7798047" y="2305999"/>
              <a:ext cx="883440" cy="317520"/>
            </p14:xfrm>
          </p:contentPart>
        </mc:Choice>
        <mc:Fallback>
          <p:pic>
            <p:nvPicPr>
              <p:cNvPr id="51206" name="Freihand 51205"/>
              <p:cNvPicPr/>
              <p:nvPr/>
            </p:nvPicPr>
            <p:blipFill>
              <a:blip r:embed="rId21"/>
              <a:stretch>
                <a:fillRect/>
              </a:stretch>
            </p:blipFill>
            <p:spPr>
              <a:xfrm>
                <a:off x="7782567" y="2290519"/>
                <a:ext cx="914760" cy="348480"/>
              </a:xfrm>
              <a:prstGeom prst="rect">
                <a:avLst/>
              </a:prstGeom>
            </p:spPr>
          </p:pic>
        </mc:Fallback>
      </mc:AlternateContent>
    </p:spTree>
    <p:extLst>
      <p:ext uri="{BB962C8B-B14F-4D97-AF65-F5344CB8AC3E}">
        <p14:creationId xmlns:p14="http://schemas.microsoft.com/office/powerpoint/2010/main" val="8914659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a:t>
            </a:r>
            <a:r>
              <a:rPr lang="de-DE" altLang="de-DE" sz="2400" b="1" dirty="0" smtClean="0">
                <a:solidFill>
                  <a:srgbClr val="000000"/>
                </a:solidFill>
                <a:latin typeface="Sparkasse Rg" pitchFamily="34" charset="0"/>
              </a:rPr>
              <a:t>2020</a:t>
            </a:r>
            <a:endParaRPr lang="de-DE" altLang="de-DE" sz="2400" b="1" dirty="0">
              <a:solidFill>
                <a:srgbClr val="000000"/>
              </a:solidFill>
              <a:latin typeface="Sparkasse Rg" pitchFamily="34" charset="0"/>
            </a:endParaRP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pic>
        <p:nvPicPr>
          <p:cNvPr id="2" name="Grafik 1"/>
          <p:cNvPicPr>
            <a:picLocks noChangeAspect="1"/>
          </p:cNvPicPr>
          <p:nvPr/>
        </p:nvPicPr>
        <p:blipFill>
          <a:blip r:embed="rId3"/>
          <a:stretch>
            <a:fillRect/>
          </a:stretch>
        </p:blipFill>
        <p:spPr>
          <a:xfrm>
            <a:off x="559882" y="600371"/>
            <a:ext cx="7956553" cy="5598410"/>
          </a:xfrm>
          <a:prstGeom prst="rect">
            <a:avLst/>
          </a:prstGeom>
        </p:spPr>
      </p:pic>
      <p:sp>
        <p:nvSpPr>
          <p:cNvPr id="9" name="Rechteck 8"/>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3736167" y="1322479"/>
              <a:ext cx="1638720" cy="1643760"/>
            </p14:xfrm>
          </p:contentPart>
        </mc:Choice>
        <mc:Fallback>
          <p:pic>
            <p:nvPicPr>
              <p:cNvPr id="4" name="Freihand 3"/>
              <p:cNvPicPr/>
              <p:nvPr/>
            </p:nvPicPr>
            <p:blipFill>
              <a:blip r:embed="rId5"/>
              <a:stretch>
                <a:fillRect/>
              </a:stretch>
            </p:blipFill>
            <p:spPr>
              <a:xfrm>
                <a:off x="3721047" y="1305919"/>
                <a:ext cx="1669680" cy="167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p14:cNvContentPartPr/>
              <p14:nvPr/>
            </p14:nvContentPartPr>
            <p14:xfrm>
              <a:off x="3744087" y="4281679"/>
              <a:ext cx="1075320" cy="867960"/>
            </p14:xfrm>
          </p:contentPart>
        </mc:Choice>
        <mc:Fallback>
          <p:pic>
            <p:nvPicPr>
              <p:cNvPr id="6" name="Freihand 5"/>
              <p:cNvPicPr/>
              <p:nvPr/>
            </p:nvPicPr>
            <p:blipFill>
              <a:blip r:embed="rId7"/>
              <a:stretch>
                <a:fillRect/>
              </a:stretch>
            </p:blipFill>
            <p:spPr>
              <a:xfrm>
                <a:off x="3731127" y="4270879"/>
                <a:ext cx="1101600" cy="89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p14:cNvContentPartPr/>
              <p14:nvPr/>
            </p14:nvContentPartPr>
            <p14:xfrm>
              <a:off x="2609367" y="918559"/>
              <a:ext cx="903600" cy="720360"/>
            </p14:xfrm>
          </p:contentPart>
        </mc:Choice>
        <mc:Fallback>
          <p:pic>
            <p:nvPicPr>
              <p:cNvPr id="8" name="Freihand 7"/>
              <p:cNvPicPr/>
              <p:nvPr/>
            </p:nvPicPr>
            <p:blipFill>
              <a:blip r:embed="rId9"/>
              <a:stretch>
                <a:fillRect/>
              </a:stretch>
            </p:blipFill>
            <p:spPr>
              <a:xfrm>
                <a:off x="2598567" y="902719"/>
                <a:ext cx="929160" cy="750600"/>
              </a:xfrm>
              <a:prstGeom prst="rect">
                <a:avLst/>
              </a:prstGeom>
            </p:spPr>
          </p:pic>
        </mc:Fallback>
      </mc:AlternateContent>
    </p:spTree>
    <p:extLst>
      <p:ext uri="{BB962C8B-B14F-4D97-AF65-F5344CB8AC3E}">
        <p14:creationId xmlns:p14="http://schemas.microsoft.com/office/powerpoint/2010/main" val="78322365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247819" y="865395"/>
            <a:ext cx="8298262" cy="4487044"/>
          </a:xfrm>
          <a:prstGeom prst="rect">
            <a:avLst/>
          </a:prstGeom>
        </p:spPr>
      </p:pic>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5466550" y="47682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964167" y="4491559"/>
              <a:ext cx="96120" cy="149040"/>
            </p14:xfrm>
          </p:contentPart>
        </mc:Choice>
        <mc:Fallback>
          <p:pic>
            <p:nvPicPr>
              <p:cNvPr id="4" name="Freihand 3"/>
              <p:cNvPicPr/>
              <p:nvPr/>
            </p:nvPicPr>
            <p:blipFill>
              <a:blip r:embed="rId5"/>
              <a:stretch>
                <a:fillRect/>
              </a:stretch>
            </p:blipFill>
            <p:spPr>
              <a:xfrm>
                <a:off x="952647" y="4475719"/>
                <a:ext cx="116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p14:cNvContentPartPr/>
              <p14:nvPr/>
            </p14:nvContentPartPr>
            <p14:xfrm>
              <a:off x="5426007" y="3097999"/>
              <a:ext cx="1153800" cy="338760"/>
            </p14:xfrm>
          </p:contentPart>
        </mc:Choice>
        <mc:Fallback>
          <p:pic>
            <p:nvPicPr>
              <p:cNvPr id="6" name="Freihand 5"/>
              <p:cNvPicPr/>
              <p:nvPr/>
            </p:nvPicPr>
            <p:blipFill>
              <a:blip r:embed="rId7"/>
              <a:stretch>
                <a:fillRect/>
              </a:stretch>
            </p:blipFill>
            <p:spPr>
              <a:xfrm>
                <a:off x="5411247" y="3083959"/>
                <a:ext cx="118332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p14:cNvContentPartPr/>
              <p14:nvPr/>
            </p14:nvContentPartPr>
            <p14:xfrm>
              <a:off x="954087" y="1252999"/>
              <a:ext cx="4306680" cy="1778400"/>
            </p14:xfrm>
          </p:contentPart>
        </mc:Choice>
        <mc:Fallback>
          <p:pic>
            <p:nvPicPr>
              <p:cNvPr id="9" name="Freihand 8"/>
              <p:cNvPicPr/>
              <p:nvPr/>
            </p:nvPicPr>
            <p:blipFill>
              <a:blip r:embed="rId9"/>
              <a:stretch>
                <a:fillRect/>
              </a:stretch>
            </p:blipFill>
            <p:spPr>
              <a:xfrm>
                <a:off x="939327" y="1239679"/>
                <a:ext cx="4337640" cy="1802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p14:cNvContentPartPr/>
              <p14:nvPr/>
            </p14:nvContentPartPr>
            <p14:xfrm>
              <a:off x="984327" y="2353879"/>
              <a:ext cx="3987000" cy="1009800"/>
            </p14:xfrm>
          </p:contentPart>
        </mc:Choice>
        <mc:Fallback>
          <p:pic>
            <p:nvPicPr>
              <p:cNvPr id="13" name="Freihand 12"/>
              <p:cNvPicPr/>
              <p:nvPr/>
            </p:nvPicPr>
            <p:blipFill>
              <a:blip r:embed="rId11"/>
              <a:stretch>
                <a:fillRect/>
              </a:stretch>
            </p:blipFill>
            <p:spPr>
              <a:xfrm>
                <a:off x="969207" y="2342719"/>
                <a:ext cx="4014720" cy="1038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Freihand 22"/>
              <p14:cNvContentPartPr/>
              <p14:nvPr/>
            </p14:nvContentPartPr>
            <p14:xfrm>
              <a:off x="4562007" y="3068839"/>
              <a:ext cx="817920" cy="529200"/>
            </p14:xfrm>
          </p:contentPart>
        </mc:Choice>
        <mc:Fallback>
          <p:pic>
            <p:nvPicPr>
              <p:cNvPr id="23" name="Freihand 22"/>
              <p:cNvPicPr/>
              <p:nvPr/>
            </p:nvPicPr>
            <p:blipFill>
              <a:blip r:embed="rId13"/>
              <a:stretch>
                <a:fillRect/>
              </a:stretch>
            </p:blipFill>
            <p:spPr>
              <a:xfrm>
                <a:off x="4543287" y="3056239"/>
                <a:ext cx="85032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Freihand 23"/>
              <p14:cNvContentPartPr/>
              <p14:nvPr/>
            </p14:nvContentPartPr>
            <p14:xfrm>
              <a:off x="1002327" y="3598039"/>
              <a:ext cx="4238280" cy="342000"/>
            </p14:xfrm>
          </p:contentPart>
        </mc:Choice>
        <mc:Fallback>
          <p:pic>
            <p:nvPicPr>
              <p:cNvPr id="24" name="Freihand 23"/>
              <p:cNvPicPr/>
              <p:nvPr/>
            </p:nvPicPr>
            <p:blipFill>
              <a:blip r:embed="rId15"/>
              <a:stretch>
                <a:fillRect/>
              </a:stretch>
            </p:blipFill>
            <p:spPr>
              <a:xfrm>
                <a:off x="992247" y="3587239"/>
                <a:ext cx="426780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Freihand 24"/>
              <p14:cNvContentPartPr/>
              <p14:nvPr/>
            </p14:nvContentPartPr>
            <p14:xfrm>
              <a:off x="5241327" y="4633399"/>
              <a:ext cx="115560" cy="156240"/>
            </p14:xfrm>
          </p:contentPart>
        </mc:Choice>
        <mc:Fallback>
          <p:pic>
            <p:nvPicPr>
              <p:cNvPr id="25" name="Freihand 24"/>
              <p:cNvPicPr/>
              <p:nvPr/>
            </p:nvPicPr>
            <p:blipFill>
              <a:blip r:embed="rId17"/>
              <a:stretch>
                <a:fillRect/>
              </a:stretch>
            </p:blipFill>
            <p:spPr>
              <a:xfrm>
                <a:off x="5227287" y="4618639"/>
                <a:ext cx="144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p14:cNvContentPartPr/>
              <p14:nvPr/>
            </p14:nvContentPartPr>
            <p14:xfrm>
              <a:off x="1034007" y="4306519"/>
              <a:ext cx="4182120" cy="105120"/>
            </p14:xfrm>
          </p:contentPart>
        </mc:Choice>
        <mc:Fallback>
          <p:pic>
            <p:nvPicPr>
              <p:cNvPr id="27" name="Freihand 26"/>
              <p:cNvPicPr/>
              <p:nvPr/>
            </p:nvPicPr>
            <p:blipFill>
              <a:blip r:embed="rId19"/>
              <a:stretch>
                <a:fillRect/>
              </a:stretch>
            </p:blipFill>
            <p:spPr>
              <a:xfrm>
                <a:off x="1021047" y="4291039"/>
                <a:ext cx="4212720" cy="136800"/>
              </a:xfrm>
              <a:prstGeom prst="rect">
                <a:avLst/>
              </a:prstGeom>
            </p:spPr>
          </p:pic>
        </mc:Fallback>
      </mc:AlternateContent>
    </p:spTree>
    <p:extLst>
      <p:ext uri="{BB962C8B-B14F-4D97-AF65-F5344CB8AC3E}">
        <p14:creationId xmlns:p14="http://schemas.microsoft.com/office/powerpoint/2010/main" val="6204666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a:t>
            </a:r>
            <a:r>
              <a:rPr lang="de-DE" altLang="de-DE" sz="2400" b="1" dirty="0" smtClean="0">
                <a:solidFill>
                  <a:srgbClr val="000000"/>
                </a:solidFill>
                <a:latin typeface="Sparkasse Rg" pitchFamily="34" charset="0"/>
              </a:rPr>
              <a:t>2020</a:t>
            </a:r>
            <a:endParaRPr lang="de-DE" altLang="de-DE" sz="2400" b="1" dirty="0">
              <a:solidFill>
                <a:srgbClr val="000000"/>
              </a:solidFill>
              <a:latin typeface="Sparkasse Rg" pitchFamily="34" charset="0"/>
            </a:endParaRP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pic>
        <p:nvPicPr>
          <p:cNvPr id="3" name="Grafik 2"/>
          <p:cNvPicPr>
            <a:picLocks noChangeAspect="1"/>
          </p:cNvPicPr>
          <p:nvPr/>
        </p:nvPicPr>
        <p:blipFill>
          <a:blip r:embed="rId3"/>
          <a:stretch>
            <a:fillRect/>
          </a:stretch>
        </p:blipFill>
        <p:spPr>
          <a:xfrm>
            <a:off x="370286" y="1212704"/>
            <a:ext cx="5276573" cy="3600000"/>
          </a:xfrm>
          <a:prstGeom prst="rect">
            <a:avLst/>
          </a:prstGeom>
        </p:spPr>
      </p:pic>
      <p:sp>
        <p:nvSpPr>
          <p:cNvPr id="18" name="Rechteck 1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p14:cNvContentPartPr/>
              <p14:nvPr/>
            </p14:nvContentPartPr>
            <p14:xfrm>
              <a:off x="4122087" y="3230479"/>
              <a:ext cx="1578240" cy="455040"/>
            </p14:xfrm>
          </p:contentPart>
        </mc:Choice>
        <mc:Fallback>
          <p:pic>
            <p:nvPicPr>
              <p:cNvPr id="4" name="Freihand 3"/>
              <p:cNvPicPr/>
              <p:nvPr/>
            </p:nvPicPr>
            <p:blipFill>
              <a:blip r:embed="rId5"/>
              <a:stretch>
                <a:fillRect/>
              </a:stretch>
            </p:blipFill>
            <p:spPr>
              <a:xfrm>
                <a:off x="4105887" y="3218599"/>
                <a:ext cx="1610640" cy="482400"/>
              </a:xfrm>
              <a:prstGeom prst="rect">
                <a:avLst/>
              </a:prstGeom>
            </p:spPr>
          </p:pic>
        </mc:Fallback>
      </mc:AlternateContent>
    </p:spTree>
    <p:extLst>
      <p:ext uri="{BB962C8B-B14F-4D97-AF65-F5344CB8AC3E}">
        <p14:creationId xmlns:p14="http://schemas.microsoft.com/office/powerpoint/2010/main" val="29290148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1820</Words>
  <Application>Microsoft Office PowerPoint</Application>
  <PresentationFormat>Breitbild</PresentationFormat>
  <Paragraphs>291</Paragraphs>
  <Slides>43</Slides>
  <Notes>42</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52" baseType="lpstr">
      <vt:lpstr>Arial</vt:lpstr>
      <vt:lpstr>Calibri</vt:lpstr>
      <vt:lpstr>Calibri Light</vt:lpstr>
      <vt:lpstr>Cambria Math</vt:lpstr>
      <vt:lpstr>Sparkasse Rg</vt:lpstr>
      <vt:lpstr>Symbol</vt:lpstr>
      <vt:lpstr>Times New Roman</vt:lpstr>
      <vt:lpstr>Office</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630</cp:revision>
  <dcterms:created xsi:type="dcterms:W3CDTF">2019-02-11T10:45:01Z</dcterms:created>
  <dcterms:modified xsi:type="dcterms:W3CDTF">2021-10-12T10:05:19Z</dcterms:modified>
</cp:coreProperties>
</file>