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5.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6.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notesSlides/notesSlide7.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8.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9.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10.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11.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12.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notesSlides/notesSlide13.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4.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5.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98.xml" ContentType="application/inkml+xml"/>
  <Override PartName="/ppt/ink/ink19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0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23.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27.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notesSlides/notesSlide28.xml" ContentType="application/vnd.openxmlformats-officedocument.presentationml.notesSlide+xml"/>
  <Override PartName="/ppt/ink/ink268.xml" ContentType="application/inkml+xml"/>
  <Override PartName="/ppt/ink/ink269.xml" ContentType="application/inkml+xml"/>
  <Override PartName="/ppt/ink/ink27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256" r:id="rId3"/>
    <p:sldId id="485" r:id="rId4"/>
    <p:sldId id="257"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423" r:id="rId25"/>
    <p:sldId id="383" r:id="rId26"/>
    <p:sldId id="1374" r:id="rId27"/>
    <p:sldId id="424" r:id="rId28"/>
    <p:sldId id="425" r:id="rId29"/>
    <p:sldId id="426" r:id="rId30"/>
    <p:sldId id="427" r:id="rId31"/>
    <p:sldId id="384" r:id="rId32"/>
    <p:sldId id="385" r:id="rId33"/>
    <p:sldId id="1373"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0" autoAdjust="0"/>
    <p:restoredTop sz="94660"/>
  </p:normalViewPr>
  <p:slideViewPr>
    <p:cSldViewPr snapToGrid="0">
      <p:cViewPr varScale="1">
        <p:scale>
          <a:sx n="91" d="100"/>
          <a:sy n="91" d="100"/>
        </p:scale>
        <p:origin x="63"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25:53.6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61C7F5-F9E3-4103-A1BB-054173CA255C}" emma:medium="tactile" emma:mode="ink">
          <msink:context xmlns:msink="http://schemas.microsoft.com/ink/2010/main" type="writingRegion" rotatedBoundingBox="29210,986 30992,986 30992,3135 29210,3135"/>
        </emma:interpretation>
      </emma:emma>
    </inkml:annotationXML>
    <inkml:traceGroup>
      <inkml:annotationXML>
        <emma:emma xmlns:emma="http://www.w3.org/2003/04/emma" version="1.0">
          <emma:interpretation id="{AF207DA1-14D9-43F2-A5A8-1F68F05AE3E7}" emma:medium="tactile" emma:mode="ink">
            <msink:context xmlns:msink="http://schemas.microsoft.com/ink/2010/main" type="paragraph" rotatedBoundingBox="29210,986 30992,986 30992,3135 29210,3135" alignmentLevel="1"/>
          </emma:interpretation>
        </emma:emma>
      </inkml:annotationXML>
      <inkml:traceGroup>
        <inkml:annotationXML>
          <emma:emma xmlns:emma="http://www.w3.org/2003/04/emma" version="1.0">
            <emma:interpretation id="{5807D0A6-28C5-4377-8F1B-E81737D94E46}" emma:medium="tactile" emma:mode="ink">
              <msink:context xmlns:msink="http://schemas.microsoft.com/ink/2010/main" type="line" rotatedBoundingBox="29210,986 30992,986 30992,3135 29210,3135"/>
            </emma:interpretation>
          </emma:emma>
        </inkml:annotationXML>
        <inkml:traceGroup>
          <inkml:annotationXML>
            <emma:emma xmlns:emma="http://www.w3.org/2003/04/emma" version="1.0">
              <emma:interpretation id="{BD8BF0F4-2215-4E03-8F9F-6C32D85080FF}" emma:medium="tactile" emma:mode="ink">
                <msink:context xmlns:msink="http://schemas.microsoft.com/ink/2010/main" type="inkWord" rotatedBoundingBox="29210,986 30992,986 30992,3135 29210,3135"/>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601-585 1030 0,'-60'0'240'0,"-3"9"94"15,6 8-296-15,-13 10-15 16,9 1-3-16,-19 15-6 16,2 9-4-16,-19 23-7 15,9 8 0-15,-19 22-5 16,17 1 3-16,-6 28-3 16,26-11 6-16,2 12 0 15,24-15 5-15,17 3 0 16,22 19 2-16,16 34-4 15,25-20-3-15,22-4-3 16,12-12-5-16,24-46 2 16,11-52 3-16,20 4-1 15,-5-25 2-15,26-23 0 0,-9-24 4 16,20-21-1-16,-14-118 5 16,12-32 0-16,-27-9 6 15,-3-61 7-15,-40 1 13 16,-20 83 25-16,-43 25 11 15,-27 2 26-15,-30 64 2 16,-38 14-15-16,-15 23-25 16,-53 29-14-16,-16 34-29 15,-44 26-66-15,-1 21-47 16,-39 33-386-16,6 0 61 0</inkml:trace>
        </inkml:traceGroup>
        <inkml:traceGroup>
          <inkml:annotationXML>
            <emma:emma xmlns:emma="http://www.w3.org/2003/04/emma" version="1.0">
              <emma:interpretation id="{EDAB089A-025B-423A-AB34-DA84422C7D0D}" emma:medium="tactile" emma:mode="ink">
                <msink:context xmlns:msink="http://schemas.microsoft.com/ink/2010/main" type="inkWord" rotatedBoundingBox="29724,1570 30545,1570 30545,2379 29724,2379"/>
              </emma:interpretation>
              <emma:one-of disjunction-type="recognition" id="oneOf1">
                <emma:interpretation id="interp5" emma:lang="" emma:confidence="1">
                  <emma:literal/>
                </emma:interpretation>
              </emma:one-of>
            </emma:emma>
          </inkml:annotationXML>
          <inkml:trace contextRef="#ctx0" brushRef="#br0" timeOffset="-758.0888">-2-1 1216 0,'3'1'294'16,"-1"14"98"-16,12 22-346 16,6 2-39-16,12 16-3 15,-1-1-3-15,13 12 0 16,-1-7 2-16,11 12-1 16,-2-14-1-16,11 4 0 15,-9-7 0-15,1-1 0 16,-8-12 0-16,-2 1-1 0,-12-9 3 15,-4-6-3-15,-13-6 5 16,-6-9-2-16,-7-6 5 16,-4-1-3-16,-6-8-3 15,-3-1-61-15,-3 1-133 16,-5-7-210-16,-3-6-33 16</inkml:trace>
          <inkml:trace contextRef="#ctx0" brushRef="#br0" timeOffset="-520.7142">-17 797 1243 0,'-16'-2'315'0,"3"-5"92"16,16-2-359-16,18-16-23 15,15-4-13-15,16-11 7 16,8-9 0-16,21-35 0 15,2-1-1-15,6-14-8 16,-5 5-5-16,4-1-3 16,-20 35 0-16,-5 11-39 15,-21 20-23-15,-9 4-50 16,-15 17-319-16,-35 8 67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5:51.4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6588FC-2195-4D5F-86AB-466A2C1BFAF9}" emma:medium="tactile" emma:mode="ink">
          <msink:context xmlns:msink="http://schemas.microsoft.com/ink/2010/main" type="inkDrawing" rotatedBoundingBox="12353,-254 23994,6098 21548,10578 9908,4225" hotPoints="19526,7572 18834,8114 13010,682 13702,140" semanticType="enclosure" shapeName="Rectangle">
            <msink:sourceLink direction="with" ref="{7D90838F-CBBC-4B9B-8344-031978BED711}"/>
            <msink:destinationLink direction="to" ref="{DF99638E-1257-45F1-92A0-D40AA2D1DA04}"/>
            <msink:destinationLink direction="with" ref="{653649F1-3FC2-4E85-BF20-43F051A00F17}"/>
          </msink:context>
        </emma:interpretation>
      </emma:emma>
    </inkml:annotationXML>
    <inkml:trace contextRef="#ctx0" brushRef="#br0">0 341 1204 0,'6'-18'315'16,"11"-11"81"-16,12-4-340 15,19-7-41-15,8 12-18 16,-1 1 3-16,84-30 2 16,7 8 1-16,20 5-29 15,-7 18-17-15,-33 31-20 16,-25 10-2-1,2 19-5-15,-17 6 34 0,13 12 12 16,-22-1 21-16,17 9 3 16,-5-5 1-16,20 15 4 15,-6-7 3-15,34 13 1 16,-4-8-3-16,21 2 2 16,-2-18-5-16,25-7 0 15,-13-9-3-15,26 8 3 16,-14-5-3-16,17 29 3 15,-17 8-5-15,21 34 3 16,-18-1-2-16,19 21 2 16,-18-15-3-16,22 21 2 0,-20-21-1 15,14 25 2-15,-27-7-2 16,26 27 1-16,-30-17 1 16,28 6 2-16,-19-11-3 15,30 29 3-15,-32-37-1 16,23 3 1-16,-27-18-1 15,19 5 0-15,-36-40-3 0,26 30 2 16,-23 2-2 0,19 26 0-16,-24-8 1 15,28 15 7-15,-21-20-1 0,22 12 1 16,-20-25-1-16,27-1 2 16,-17-18-4-16,32-17-1 15,-20-29 1-15,34-13 1 16,-21-21-1-16,21-10 0 15,-28 2 0-15,19 5-1 16,-30 13-3-16,5 21 5 16,-27 11 6-16,18 21 20 15,-18 2 4-15,24 0 6 16,-2-18-6-16,44-21-5 16,-12-35-17-16,38-46-4 15,-11-34-34-15,29-44-10 16,-36-15-363-16,-11-9 86 0</inkml:trace>
    <inkml:trace contextRef="#ctx0" brushRef="#br0" timeOffset="-341323.1585">-46 216 646 0,'10'0'426'16,"-10"10"-82"-16,7 3-51 15,4 3-288-15,9 2-5 16,7 4 3-16,12 1-4 16,2-3 5-16,9 10-6 15,0-2 6-15,7 9-6 16,-5 4 5-16,13 14-5 15,-2-10 4-15,12 6-4 0,-1-11 5 16,15 1-5 0,-9-14 5-16,19 15-4 0,-7-7 4 15,19 13-5-15,-6-9 5 16,25 26-5-16,-12-10 6 16,28 23-7-16,-16-3 7 15,26 19-7-15,-15-21 6 16,19 11-5-16,-22-11 5 15,29 8-5-15,-21-6 6 16,20 6-7-16,-19-5 6 0,25 12-5 16,-18-11 3-16,16-5-4 15,-12-11 5-15,19-1-4 16,-18-12 4-16,6 8-4 16,-16-2 5-16,12 17-4 15,-25-9 3-15,20 12-5 16,-18-15 7-16,16 4-6 15,-18-8 4-15,18 15-4 16,-26-10 5-16,12 24-7 16,-22-6 7-16,10 3-5 15,-21-13 4-15,10 4-4 16,-18-27 5-16,0 5-6 16,-20-11 5-16,-1-5-4 15,-23-6 5-15,-8 1-5 16,-12-6 1-16,-10 6-1 15,-10-1 10-15,-10 11 15 0,-10 8 13 16,-5 13 16-16,-8 5 11 16,-3 16-11-16,0-8-11 15,-6 11-16-15,4-8-8 16,-5 12-19-16,4-14 6 16,-8 16-8-16,-1-9 7 15,-17 14-10-15,0-9 6 16,-20 12-15-16,-3-9 6 15,-16 15-10-15,3-17 7 0,-18 15-4 16,8-9 16-16,-16 7-1 16,12-17 13-16,-14 11 7 15,12-13 13-15,-7 7-1 16,22-9 4-16,-7 11-9 16,19-12-5-16,1-4-14 15,17-12-1-15,2-5-8 16,17-22 7-16,7-9-7 15,14-8-1-15,9-16-55 16,16-9-15-16,16-30-357 16,-1-13 66-16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37.7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DE2753-CA07-4628-B16D-5C1469EC28F5}" emma:medium="tactile" emma:mode="ink">
          <msink:context xmlns:msink="http://schemas.microsoft.com/ink/2010/main" type="inkDrawing" rotatedBoundingBox="1382,5355 5609,5196 5612,5288 1386,5447" shapeName="Other"/>
        </emma:interpretation>
      </emma:emma>
    </inkml:annotationXML>
    <inkml:trace contextRef="#ctx0" brushRef="#br0">49 202 564 0,'-20'3'418'16,"12"-5"-73"-16,-3-1-24 15,4 1-232-15,4 2-1 16,5-1-20-16,1-1-10 0,5 0-23 16,15-4-9-16,9-2-20 15,12 0-2-15,8 0-2 16,17 3 0-16,-5 0-2 15,14 7 0-15,-5-1 1 16,9 1-2-16,-9 3 1 16,13 0 1-16,-10-5-1 0,17 0 0 15,-9-5 1-15,27-5-1 16,-14-1 0-16,13-4 0 16,-11 2 1-16,13 0-1 15,-20 3 1-15,20 2 0 16,-11 2 0-16,3 2-1 15,-15 3 1-15,12 6-1 16,-19 0 0-16,11 3 0 16,-7-2 1-16,13 4 0 15,-10-7 0-15,11-1-2 16,-10-7 2-16,15-3-1 16,-16-4 0-16,12 1 1 15,-12 1 1-15,2 5 0 16,-20 5 0-16,1 5 0 15,-17 2 1-15,1 3-1 16,-10-1 0-16,6-2 1 0,-5-4 0 16,8-6 2-16,-10-7 0 15,9-1 4 1,-10-4-2-16,6 0 4 0,-11 1 2 16,3 1 5-16,-13 5 0 15,0 3 0-15,-9 5-3 16,1 5-2-16,-1 0-6 0,1 1-1 15,1-3-2 1,7-1 1-16,-1-4-2 0,1-6 1 16,0 0 0-16,-6 2-25 15,-10 6-52-15,-16 6-372 16,-30 15 82-16</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40.3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60AA0E-8FE1-48DD-BBEE-D1AFA1868D70}" emma:medium="tactile" emma:mode="ink">
          <msink:context xmlns:msink="http://schemas.microsoft.com/ink/2010/main" type="inkDrawing" rotatedBoundingBox="1785,4351 7428,4113 7446,4540 1804,4779" shapeName="Other"/>
        </emma:interpretation>
      </emma:emma>
    </inkml:annotationXML>
    <inkml:trace contextRef="#ctx0" brushRef="#br0">-2 263 949 0,'3'6'275'0,"5"2"53"15,5-3-267-15,15 10-35 16,3-2-21-16,16 0-4 16,1 0 4-16,12 0-5 15,0-5 5-15,13 1-6 16,-5 4 4-16,13 0-5 15,-1 4 6-15,19 7-7 16,-8 0 7-16,12 1-6 16,-7-3 5-16,16-1-6 15,-13-4 6-15,28-4-7 0,-11-15 4 47,-57 0 1-47,-1 2 4 0,198-8-8 0,-9-3 7 16,22-7-5-16,-17-2 5 15,-92 9-7-15,-15-2 7 16,23-14-7-16,-14-1 6 16,25-16-5-16,-24-4 7 0,14-16-7 15,-25 6 6-15,17-5-4 16,-31 14 4-16,9 4-7 16,-20 17 6-16,4 12-6 15,-26 21 6-15,9 14-7 16,-17 15 6-16,7 7-5 15,-15 4 6-15,5-4-6 16,-17-12 6-16,9-5-4 16,-11-8 4-16,2-6-5 15,-7-7 6-15,1-1-5 16,-17-2 5-16,-1-2-4 16,-17-2 6-16,-5 0 5 15,-17-2 12-15,4-7 3 16,-10 6 8-16,0-1-7 15,-8 0-4-15,6-2-44 16,-4 4 209-16,-9 3-558 0,-9 1 225 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41.0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351245-EA82-4F5A-99C8-1205070FBD0A}" emma:medium="tactile" emma:mode="ink">
          <msink:context xmlns:msink="http://schemas.microsoft.com/ink/2010/main" type="inkDrawing" rotatedBoundingBox="5811,5171 8998,5194 8997,5344 5809,5320" shapeName="Other"/>
        </emma:interpretation>
      </emma:emma>
    </inkml:annotationXML>
    <inkml:trace contextRef="#ctx0" brushRef="#br0">-2 130 718 0,'-7'5'377'16,"6"-7"-40"-16,2 4-146 15,12 1-137-15,5-3-43 16,18-2-9-16,4-1 1 16,24-5-4-16,-3-5 5 15,17 0-6-15,-2 0 6 0,15-1-6 16,-7 1 1-16,24 1-1 15,-8 6 4-15,12-6-4 16,-5 6 4-16,18-2 0 16,-16 3-1-16,22-2-3 15,-9 6 4-15,16-1-5 16,-18 5 5-16,16 4-4 16,-21-1 4-16,20 7-4 15,-22 5 6-15,12 5-6 16,-18 0 4-16,8 1-3 15,-21-6 4-15,12-4-6 16,-20-7 7-16,0-5-6 16,-21-7 6-16,-5 0-6 15,-23-2 7-15,-1 1-6 16,-19 4 6-16,0 1-5 16,-13-3 5-16,-4 4-160 0,-1-4-186 15,-12-9 10-15</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4:03.7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2394EC-71B0-4B29-8062-BDE5C880F7C8}" emma:medium="tactile" emma:mode="ink">
          <msink:context xmlns:msink="http://schemas.microsoft.com/ink/2010/main" type="inkDrawing" rotatedBoundingBox="20176,5446 26209,5539 26205,5764 20172,5672" shapeName="Other"/>
        </emma:interpretation>
      </emma:emma>
    </inkml:annotationXML>
    <inkml:trace contextRef="#ctx0" brushRef="#br0">31 59 770 0,'-13'-6'482'0,"-1"7"-81"16,7 4-111-16,11-3-247 15,13 7-41-15,19 6 0 16,1-4-4 0,2 2 2-16,64 12 4 15,0 1-4-15,22-2 1 16,-1-8-4-16,-13-14 4 16,-3-10-4-16,26-15 3 15,-2-9 0-15,26-11 3 16,-42 19 4-1,-1 1-5-15,141-14 2 0,39 26 0 16,5 11-4 0,7 16 4-16,-74 11-5 15,9-1 3-15,-50-9-3 16,30-6 4-16,-24-6-6 16,25-8 5-16,-25-4-4 15,21-7 3-15,-29 4-3 16,16 0 4-16,-32 2-3 15,7 11 4-15,-30 12-4 0,0 11 4 16,-36 1-4-16,3 9 6 16,-27-7-5-16,-3-1 5 15,-22-15-3-15,-1 0 2 16,-24-5-5-16,-9-3 4 16,-17-5-13-16,-15 3-43 15,-20-5-1-15,-22 2-353 16,-15 2 74-16</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10.4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68127E0-3B14-4D33-BDC1-FE5C6ABC729F}" emma:medium="tactile" emma:mode="ink">
          <msink:context xmlns:msink="http://schemas.microsoft.com/ink/2010/main" type="inkDrawing" rotatedBoundingBox="13150,4004 13189,4866 12625,4892 12586,4030" semanticType="verticalRange" shapeName="Other">
            <msink:sourceLink direction="with" ref="{C8803A3D-3876-4B17-BD42-9C05AF59C69A}"/>
          </msink:context>
        </emma:interpretation>
      </emma:emma>
    </inkml:annotationXML>
    <inkml:trace contextRef="#ctx0" brushRef="#br0">924 798 848 0,'12'-5'397'0,"2"9"-20"16,9-4-153-16,5-5-199 15,15 5-12-15,0-4-2 16,7-9-1-16,0 0-1 16,-1 2 2-16,-9-7 7 0,3 10 1 15,-9 7-1-15,0 10 6 16,-3 4 0-16,-2 16 0 16,-7 4 3-16,-4 22 2 15,-10 8 4 1,-6 10 17-16,-13 7 11 0,-10 4 9 15,-5-13 6-15,-13 4-4 16,-3-8-17-16,-4-7-20 16,12-15-13-16,-8 5-28 15,6-12-58-15,-4-14-105 16,4-19-348-16,-14-8 29 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4:04.8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B16330-5EDD-481D-BA9E-8B91BC9C1EAF}" emma:medium="tactile" emma:mode="ink">
          <msink:context xmlns:msink="http://schemas.microsoft.com/ink/2010/main" type="inkDrawing" rotatedBoundingBox="16068,6221 23714,5974 23721,6187 16075,6434" shapeName="Other"/>
        </emma:interpretation>
      </emma:emma>
    </inkml:annotationXML>
    <inkml:trace contextRef="#ctx0" brushRef="#br0">0 344 1151 0,'34'-20'243'0,"18"9"110"16,13-2-343-16,26 0-4 15,7 3-6-15,27 2 1 16,2 0-3-16,27 8-12 16,-8 2-10-16,24-1-7 15,-17 11-2-15,19-3 2 16,-18 3 11-16,14 2 9 15,-15 3 10-15,17-3 0 16,-16-4 0-16,20-4 1 16,-15-4 1-16,26-5 0 0,-17-5-1 15,32-4 3 1,-17 1 1-16,30-10 2 0,-19 1-4 16,30 3 3-16,-21-1-3 15,27 0 1-15,-26 10-4 16,28 3 4-16,-32 0-3 15,25 5 3-15,-30 2-5 16,18 1 4-16,-27 0-3 16,23-3 2-16,-35-8-1 15,17 3 1-15,-30-6 2 0,9-4 8 16,-34-1 0-16,14 0 10 16,-32-5-1-16,4-4 3 15,-28 4-8-15,1-1 1 16,-27 0-9-16,-3 1 3 15,-24 7-6-15,-2 4 1 16,-16 7-6-16,-10 19-18 16,-15 20-3-16,-21 42-333 15,-19 7 91-15</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4:18.5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E22DDD-7B52-4880-AFC2-45A7D5FD08FA}" emma:medium="tactile" emma:mode="ink">
          <msink:context xmlns:msink="http://schemas.microsoft.com/ink/2010/main" type="inkDrawing" rotatedBoundingBox="1219,9163 14150,9203 14149,9501 1218,9460" shapeName="Other"/>
        </emma:interpretation>
      </emma:emma>
    </inkml:annotationXML>
    <inkml:trace contextRef="#ctx0" brushRef="#br0">-7 149 985 0,'-4'5'253'16,"4"0"73"-16,5-5-288 15,10 3-14-15,6-2-20 0,8 1-3 16,4-2 0-16,7 0-1 15,2 0-1-15,10-5-1 16,-3-3-2-16,9-3 0 16,-4-4 0-16,4-4 1 15,-9 4 2-15,6-3 2 16,-8 10-2-16,5 3 3 16,-7 5 0-16,6 0 3 15,-8 3-1-15,11-1 3 16,-4-2-2-16,12 5 1 15,-4-3-3-15,17 4 0 16,-4-6-2-16,20 0 1 16,-13-10-3-16,19 2 1 15,-6-2 0-15,11-1 0 0,-12 1 1 16,23 2 0 0,-11 0 0-16,0 2-1 0,-12 4-1 15,9 4 1-15,-17 1-1 16,14 2 3-16,-7-2-2 15,18-1 1-15,-9-1-1 16,10-4 0-16,-14 0-2 16,8 1 3-16,-11 2 0 15,8-1 0-15,-13 4-1 0,8 3 0 16,-9 4-2-16,5 1 3 16,-10 6-2-16,9 0 2 15,-4 0 1-15,17 0 1 16,-10-2-2-16,10-2 1 15,-4-3-1-15,9 0 1 16,-13-9-2-16,14 6 1 16,-5 1 0-16,9-2 0 15,-14-3-2-15,19 7 1 16,-18-3 0-16,20-4 1 16,-11 7-1-16,17 1 0 15,-45-6 0 1,1 1 0-16,102 9 0 15,-74-9 0 1,-1 3 0-16,124 0-1 16,-11 1 1-16,-35-10 1 0,-14-2 0 15,-35 2-1-15,-17-1 0 16,17-1 0-16,-13 10 0 16,9-3 0-16,-12-2 0 15,19 9 0-15,-17-4 0 16,23-7 0-16,-16 4-1 15,24-6 2-15,-18-7-1 16,20-5 0-16,-18 0 0 0,13-7 0 16,-22 6 0-16,17 2 0 15,-24 6 0-15,18 1 1 16,-22 0-1-16,18 2-1 16,-17 0 1-16,15 3 1 15,-17-2-1-15,18 0 0 16,-23 1 1-16,14-4-2 15,-19 0 0-15,13 0 2 16,-10 2 0-16,15-9-1 16,-18 3 0-16,20-7 0 15,-18 1 0-15,11-3 1 16,-15 7-1-16,15-4 1 16,-21 2-2-16,13 2 1 15,-18-2 0-15,8 3 0 16,-13 4 1-16,12 7 0 15,-18-2-1-15,4 7 0 0,-17-4-1 16,6 4 1-16,-17-1 0 16,5 2 1-16,-8-4 0 15,4 2 0-15,-13-2 0 16,5-1 1-16,-12-1 3 16,1 2 16-16,-12 1 7 15,-2-3 21-15,-14 1 10 0,2 1 14 16,-7-1-10-16,-1-1-9 15,-1-1-19 1,-1 0-8-16,0 0-14 0,-5 0 5 16,0 0 2-16,-3 0 1 15,4 0-3-15,-2 0-4 16,-1 0-10-16,2-3-44 16,2 2-48-16,-11-6-352 15,-7 2 60-15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5:00.4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AED9A3-96A2-4E2E-BC77-9CD301AFEAB5}" emma:medium="tactile" emma:mode="ink">
          <msink:context xmlns:msink="http://schemas.microsoft.com/ink/2010/main" type="inkDrawing" rotatedBoundingBox="6287,10840 12868,10986 12862,11225 6282,11079" shapeName="Other"/>
        </emma:interpretation>
      </emma:emma>
    </inkml:annotationXML>
    <inkml:trace contextRef="#ctx0" brushRef="#br0">-3 122 1116 0,'2'-5'233'0,"3"-1"106"16,3 1-331-16,6 3-7 15,4-3 0-15,13-1-2 16,6 3 2-16,14-5-2 15,1 0 1-15,19 1-1 16,-14 1-1 15,0-1 2-31,59-8 1 0,-2 2-2 16,1-1 3-16,-5 1-4 16,-48 6 4-16,6 7-4 15,-6 2 7-15,11 6-5 16,-5-3 6-16,13 5-5 15,-2-5 4-15,17-2-6 16,-3-3 3-16,14 8-5 16,-13-10 6-16,6-3-5 0,-11 4 5 15,7-2-5-15,-16-5 5 16,9 3-4-16,-8 3 4 16,5 7-1-16,-13-2 8 15,13 5 5-15,-8 2 7 16,16 0-3-16,0-9 1 15,29 4-10-15,-6-3-1 16,22-5-10-16,-6-2 3 0,17 1-4 16,-13-9 5-16,14 9-6 15,-16 0 5-15,9-2-4 16,-17 8 4-16,7 2-4 16,-15 1 4-16,1 2-4 15,-20 9 4-15,9-3-2 16,-21 3 2-16,9 0-3 15,-3 1 4-15,10 0-4 16,-15-7 4-16,10 3-4 16,-13-8 3-16,10-2-3 15,-10-6 3-15,16-2-4 16,-15-3 4-16,7 2-3 16,-16 1 3-16,7 0-2 15,-25 6 3-15,6 1 0 16,-12 5 8-16,4 2 5 15,-14 4 6-15,3 0-1 0,-7-1 1 16,3 2-8-16,-9-2-3 16,-3 0-6-16,-6-5 0 15,-2 1-3-15,-2-1 3 16,-8-3-17-16,-1 3-33 16,-22 19-350-16,-16 3 91 15</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23.2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956FE-0DF1-4236-BFEB-2C014F15DA54}" emma:medium="tactile" emma:mode="ink">
          <msink:context xmlns:msink="http://schemas.microsoft.com/ink/2010/main" type="inkDrawing" rotatedBoundingBox="12297,5132 12770,5702 12647,5804 12174,5235" semanticType="callout" shapeName="Other">
            <msink:sourceLink direction="with" ref="{19210E50-7659-4080-B2FC-9E19D6BA8FE9}"/>
          </msink:context>
        </emma:interpretation>
      </emma:emma>
    </inkml:annotationXML>
    <inkml:trace contextRef="#ctx0" brushRef="#br0">509 1948 816 0,'31'-14'243'16,"-7"7"62"-16,7 2-205 0,-2 10-33 15,14 8 13-15,-8 10-10 16,14 12 5-16,-5 11-18 16,4 9-8-16,-4 2-23 15,0 4-7-15,-10-5-14 16,-5 0-5-16,-9-7-11 16,-12-5-29-16,-10-5-18 0,-11-7-326 15,-6-12 77-15</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23.4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BC5645-73DB-46E2-943F-B50F1BE27C18}" emma:medium="tactile" emma:mode="ink">
          <msink:context xmlns:msink="http://schemas.microsoft.com/ink/2010/main" type="inkDrawing" rotatedBoundingBox="12287,5598 12976,4960 13004,4990 12315,5629" semanticType="callout" shapeName="Other">
            <msink:sourceLink direction="with" ref="{19210E50-7659-4080-B2FC-9E19D6BA8FE9}"/>
          </msink:context>
        </emma:interpretation>
      </emma:emma>
    </inkml:annotationXML>
    <inkml:trace contextRef="#ctx0" brushRef="#br0">628 2318 796 0,'-4'-8'416'0,"16"-2"-49"16,14-6-137-16,19-5-197 15,14-18-26-15,25-34 2 16,5-3 1-16,16-35-26 15,-9-4-27-15,8 2-332 16,-31 56 77-16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5:52.5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45BFC6-15F6-46B1-A45D-7601E8DF0E4A}" emma:medium="tactile" emma:mode="ink">
          <msink:context xmlns:msink="http://schemas.microsoft.com/ink/2010/main" type="writingRegion" rotatedBoundingBox="18896,7262 26995,4166 28119,7108 20020,10204"/>
        </emma:interpretation>
      </emma:emma>
    </inkml:annotationXML>
    <inkml:traceGroup>
      <inkml:annotationXML>
        <emma:emma xmlns:emma="http://www.w3.org/2003/04/emma" version="1.0">
          <emma:interpretation id="{EE8FB821-ADB2-4E10-A4D0-5ECB8C7AAED1}" emma:medium="tactile" emma:mode="ink">
            <msink:context xmlns:msink="http://schemas.microsoft.com/ink/2010/main" type="paragraph" rotatedBoundingBox="24369,4959 27192,4366 27517,5908 24694,6502" alignmentLevel="2"/>
          </emma:interpretation>
        </emma:emma>
      </inkml:annotationXML>
      <inkml:traceGroup>
        <inkml:annotationXML>
          <emma:emma xmlns:emma="http://www.w3.org/2003/04/emma" version="1.0">
            <emma:interpretation id="{42444F3A-F67B-4CD1-BE33-7E3D91A7E190}" emma:medium="tactile" emma:mode="ink">
              <msink:context xmlns:msink="http://schemas.microsoft.com/ink/2010/main" type="line" rotatedBoundingBox="24369,4959 27192,4366 27517,5908 24694,6502"/>
            </emma:interpretation>
          </emma:emma>
        </inkml:annotationXML>
        <inkml:traceGroup>
          <inkml:annotationXML>
            <emma:emma xmlns:emma="http://www.w3.org/2003/04/emma" version="1.0">
              <emma:interpretation id="{5AB87989-4644-4DD6-99CE-1C6332C302EA}" emma:medium="tactile" emma:mode="ink">
                <msink:context xmlns:msink="http://schemas.microsoft.com/ink/2010/main" type="inkWord" rotatedBoundingBox="24369,4959 27192,4366 27517,5908 24694,6502"/>
              </emma:interpretation>
              <emma:one-of disjunction-type="recognition" id="oneOf0">
                <emma:interpretation id="interp0" emma:lang="" emma:confidence="1">
                  <emma:literal/>
                </emma:interpretation>
              </emma:one-of>
            </emma:emma>
          </inkml:annotationXML>
          <inkml:trace contextRef="#ctx0" brushRef="#br0">128 413 983 0,'-8'15'335'16,"3"25"29"-16,-2 35-230 0,6 25-123 16,-3 32-2-16,4-7 11 15,5 14-2-15,8-24 0 16,4-8 0-1,-1-35-3-15,6-14-3 0,-5-32 3 16,-3-20 8-16,-6-27 8 16,2-32 9-16,-8-14-1 0,-7-30 7 15,-10-12 0-15,-11-19-6 16,-6 16-9-16,-7-3-3 16,8 28-5-16,-1 22-10 15,12 27 0-15,4 25-13 16,8 25 3-16,3 19-9 15,7 7 4-15,7 13-2 16,9-6 13-16,13-6-4 16,8-19 6-16,21-27-5 15,8-25 0-15,21-40-4 16,2-25 6-16,5-30-2 16,-15 4 4-16,-16 2-2 15,-31 30 4-15,-16 27-9 16,-20 42-10-16,-11 36-6 15,-3 33 1-15,-8 44-5 16,-2 11 10-16,8 36 18 0,2-6 11 16,11 9 1-16,13-29 10 15,11-4-9-15,4-35-2 16,19-21-13-16,-6-32 0 16,12-19-4-16,-7-22 6 15,3-16-58-15,-17-4-46 16,1-6 105-16,-13 5-516 15,-1 5 155-15</inkml:trace>
          <inkml:trace contextRef="#ctx0" brushRef="#br0" timeOffset="191.4496">936 758 883 0,'11'-29'303'16,"-3"0"47"-16,2 5-211 15,-7 12-90-15,0 17-10 16,0 18-12-16,1 22 0 15,2 7-6-15,9 16 4 16,-1 0 6-16,3-4 1 16,0-17-6-16,6-10-3 15,-5-16 1-15,5-8-6 16,-4-10-3-16,9-11-32 16,-4-3-18-16,7-15-374 15,-10-10 94-15</inkml:trace>
          <inkml:trace contextRef="#ctx0" brushRef="#br0" timeOffset="1392.0493">1065-306 1545 0,'7'-47'454'0,"-12"34"81"16,8 10-493-16,7 11-564 15</inkml:trace>
          <inkml:trace contextRef="#ctx0" brushRef="#br0" timeOffset="1082.1862">1472 7 1128 0,'-13'-22'474'16,"2"27"-21"-16,3 29-247 15,1 29-190-15,7 15-32 16,4 21 4-16,-3-7 11 15,6 18-1-15,3-20 7 0,3 4-3 16,1-16 5-16,2 3-3 16,1-21 5-16,-4-12-3 15,-7-17 1-15,-4-21-21 16,-9-25-14-16,-11-32-51 16,-6-16-22-16,-12-25-40 15,1 1 5-15,1 4 27 16,8 26 55-16,8 18 20 15,11 33 43-15,14 22 17 16,4 12-3-16,18 7 1 16,7 1 8-16,18-13-2 15,4-18 0-15,25-26-5 16,1-17-5-16,18-40-2 16,-14-14 3-16,6-31 16 15,-20 1 8-15,-17-8-1 0,-29 31 1 16,-15 17-8-16,-25 33-18 15,-14 36-20-15,-4 24-1 16,-1 45-8-16,5 18 9 16,5 41 12-16,11 4 20 15,10 19 9-15,5-27 12 16,10-2-6-16,9-33-8 16,12-11-14-16,-2-27-7 15,13-12-6-15,-2-20-1 0,0-19-1 16,-12-13 4-16,-4-23-3 15,-14-7-2-15,-14-9-17 16,-10 8-4-16,-9 7-6 16,-3 16-2-16,0 11-4 15,8 16 19-15,8 17-6 16,6 6 7-16,11 10 2 16,6 7 14-16,12-10 0 15,11-11 9-15,19-12-5 16,10-11 3-16,9-29-9 15,-6-7 3-15,-2-22-4 16,-14 3 7-16,-16-10-6 16,-15 17 4-16,-15 6-4 0,-16 20-4 15,-19 17-6 1,-12 26 1-16,-17 27-6 0,-6 18 2 16,-7 28-1-16,6 3 9 15,8 8 1-15,18-14 9 16,16 4-4-16,20-24 5 15,12-7-8-15,11-15-2 16,17-12-6-16,2-18 1 16,6-8-8-16,-2-7 8 0,12-4-29 15,-8 4-38 1,0 1-54-16,-6 8-26 0,-3 9-345 16,-18 2 76-16</inkml:trace>
        </inkml:traceGroup>
      </inkml:traceGroup>
    </inkml:traceGroup>
    <inkml:traceGroup>
      <inkml:annotationXML>
        <emma:emma xmlns:emma="http://www.w3.org/2003/04/emma" version="1.0">
          <emma:interpretation id="{3417A695-A537-431F-85E7-AAD8D361CDCB}" emma:medium="tactile" emma:mode="ink">
            <msink:context xmlns:msink="http://schemas.microsoft.com/ink/2010/main" type="paragraph" rotatedBoundingBox="19522,8901 25753,6519 26251,7822 20020,10204" alignmentLevel="1"/>
          </emma:interpretation>
        </emma:emma>
      </inkml:annotationXML>
      <inkml:traceGroup>
        <inkml:annotationXML>
          <emma:emma xmlns:emma="http://www.w3.org/2003/04/emma" version="1.0">
            <emma:interpretation id="{526B63F6-51BF-4DC0-8D3C-21F87FD46F07}" emma:medium="tactile" emma:mode="ink">
              <msink:context xmlns:msink="http://schemas.microsoft.com/ink/2010/main" type="inkBullet" rotatedBoundingBox="19715,9405 21227,8826 21528,9613 20016,10191"/>
            </emma:interpretation>
          </emma:emma>
        </inkml:annotationXML>
        <inkml:trace contextRef="#ctx0" brushRef="#br0" timeOffset="73099.7397">-3950 4066 1004 0,'-37'-5'327'0,"11"0"38"16,13-2-268-16,2 1-57 16,6 4-24-16,-2 10-6 15,-1 7 6-15,-6 22-8 16,-1 12 6-16,-13 24-10 0,-2 2 5 15,-9 15-9-15,-4-4 9 16,-5 12-10-16,2-17 8 16,-2 8-9-1,6-10 8-15,3 1-7 0,9-17 7 16,6-4-8-16,14-21 7 16,7-8-13-16,11-16 3 15,12-10-11-15,10-11 10 16,24-22-7-16,9-4 14 15,23-18-2-15,5-1 13 0,27-17-391 16,-14 22 131-16</inkml:trace>
        <inkml:trace contextRef="#ctx0" brushRef="#br0" timeOffset="72790.283">-4144 4646 1143 0,'-22'4'313'0,"5"-3"92"16,7-1-317-16,3-3-34 15,6 0-5-15,14-10-17 0,1-7-6 16,20-17-14-16,7-10 3 16,27-26-16-16,2-2 6 15,27-16-9-15,-9 9 9 16,11-6-8-16,-20 25 10 15,1 3-10-15,-25 19 9 16,-2 6-9-16,-14 10 8 16,-5 3-9-16,-9 7 10 0,-1-1-10 15,-11 4 2-15,-5 6-72 16,-10 1-6-16,-7 12-353 16,-16 7 51-16</inkml:trace>
      </inkml:traceGroup>
      <inkml:traceGroup>
        <inkml:annotationXML>
          <emma:emma xmlns:emma="http://www.w3.org/2003/04/emma" version="1.0">
            <emma:interpretation id="{D605014D-706F-45DA-98AB-C2C00AA09B07}" emma:medium="tactile" emma:mode="ink">
              <msink:context xmlns:msink="http://schemas.microsoft.com/ink/2010/main" type="line" rotatedBoundingBox="21591,8110 25753,6519 26251,7822 22089,9413"/>
            </emma:interpretation>
          </emma:emma>
        </inkml:annotationXML>
        <inkml:traceGroup>
          <inkml:annotationXML>
            <emma:emma xmlns:emma="http://www.w3.org/2003/04/emma" version="1.0">
              <emma:interpretation id="{DD2C6588-AFBF-4F31-8828-58DC08CAD6E8}" emma:medium="tactile" emma:mode="ink">
                <msink:context xmlns:msink="http://schemas.microsoft.com/ink/2010/main" type="inkWord" rotatedBoundingBox="21591,8110 25753,6519 26251,7822 22089,9413">
                  <msink:destinationLink direction="with" ref="{B30BE1B0-796D-436C-8D80-E584550775B2}"/>
                  <msink:destinationLink direction="with" ref="{653649F1-3FC2-4E85-BF20-43F051A00F17}"/>
                  <msink:destinationLink direction="with" ref="{0FAF0D98-164B-4F8B-A972-2D431E46DAA6}"/>
                  <msink:destinationLink direction="with" ref="{A34879F1-3755-446D-8B5E-3A6A9A0D33F9}"/>
                </msink:context>
              </emma:interpretation>
              <emma:one-of disjunction-type="recognition" id="oneOf1">
                <emma:interpretation id="interp1" emma:lang="" emma:confidence="0">
                  <emma:literal>unsicher</emma:literal>
                </emma:interpretation>
                <emma:interpretation id="interp2" emma:lang="" emma:confidence="0">
                  <emma:literal>unserer</emma:literal>
                </emma:interpretation>
                <emma:interpretation id="interp3" emma:lang="" emma:confidence="0">
                  <emma:literal>analer</emma:literal>
                </emma:interpretation>
                <emma:interpretation id="interp4" emma:lang="" emma:confidence="0">
                  <emma:literal>under</emma:literal>
                </emma:interpretation>
                <emma:interpretation id="interp5" emma:lang="" emma:confidence="0">
                  <emma:literal>unedler</emma:literal>
                </emma:interpretation>
              </emma:one-of>
            </emma:emma>
          </inkml:annotationXML>
          <inkml:trace contextRef="#ctx0" brushRef="#br0" timeOffset="75181.9442">-1968 3279 1134 0,'-11'-11'332'0,"3"7"62"16,-2 8-317-16,-1 9-41 15,-4 6-23-15,2 15-4 0,0 2 16 16,3 11-6-16,7-2 11 15,6 2-11-15,2-9 1 16,7-3-18-16,4-10 5 16,3-14-4-16,6-11 12 15,4-18-10-15,2-11 14 16,8-18-10-16,-2-3 6 16,0-6-11-16,-9 13 10 0,-4 9-9 15,-11 17 7-15,0 17-13 16,-5 15 8-16,3 11-11 15,2 6 9-15,7 7-8 16,-1-1 13-16,11-6-10 16,4-14 8-16,11-12-7 15,-1-14 11-15,1-23-8 16,-3-9 10-16,-3-14-8 16,-11 4 6-16,-4 1-11 15,-8 20 13-15,-7 8-8 16,-5 16 7-16,-2 13-11 15,-4 5 13-15,4 7-13 16,0 1 9-16,3 3-9 16,4-6 11-16,11-5-13 15,1-13 11-15,13-13-8 16,3-11 12-16,10-17-11 16,-1 1 11-16,6-9-13 0,-10 13 6 15,-5 9-11-15,-11 12 8 16,-5 9-17-16,-10 9 9 15,-2 8-11-15,-5 10 10 16,3 7-7-16,-2-2 17 16,4 1-8-16,1-9 11 15,6-8-13-15,7-10 12 16,6-16-9-16,5-5-25 0,10-17-90 16,-2-5-21-16,4-13-347 15,-2 3 23-15</inkml:trace>
          <inkml:trace contextRef="#ctx0" brushRef="#br0" timeOffset="76308.8304">-401 2859 507 0,'5'1'510'16,"-10"4"-106"-16,-1 5 23 15,-4 1-272-15,-2 9-38 16,3 1-35-16,2 7-31 16,6-2-26-16,7 4-23 15,7-9 2-15,11 2-11 16,6-13 14-16,10-9-9 15,2-15 14-15,9-10-7 16,-4-12 10-16,-2-8-12 16,-9 2 9-16,-7 0-10 15,-13 11 10-15,-8 8-13 0,-8 15-2 16,-9 23-14-16,-11 16 7 16,-4 22-9-16,3 5 11 15,0 9 1-15,12-17 15 16,16 0-12-16,9-20 9 15,8-11-11-15,9-12 12 16,7-15-8-16,1-12 14 16,9-12-10-16,-4-12 13 0,2-23-11 15,-5-1 6-15,-6-24-9 16,-10 4 9-16,-7-4-7 16,-7 20 8-16,-7 11-8 15,-7 25 7-15,-3 12-1 16,3 16 14-16,-6 1-2 15,4 9 11-15,-2-1-9 16,2-1 1-16,1 2-15 16,4 1 2-16,1-9-14 15,4 2 11-15,-1-4-9 16,1-5 10-16,2-14-10 16,-2 2 12-16,-5-13-9 15,-4-1 9-15,-3 0-11 16,-6 16 7-16,-5 0-9 15,-2 15 5-15,-5 15-14 16,2 6 9-16,-3 11-8 0,6 8 8 16,1 12-7-16,6-3 13 15,5 7-11-15,7-4 10 16,3 8-10-16,2-3 11 16,5 8-10-16,1-2 11 15,1 6-9-15,1-6 8 16,6 4-11-16,1-10 11 0,8-1-11 15,2-17 9-15,9 0-10 16,1-13 13-16,8-7-10 16,-7-14 12-16,6-9-8 15,-7-12 12-15,0-8-10 16,-14-9 11-16,2-8-10 16,-14 6 10-16,-5-9-8 15,-7 6 12-15,-6 1-12 16,-5 11 10-16,-9 6-14 15,-2 15 6-15,-9 17-17 16,-1 12 12-16,-7 11-10 16,9 6 12-16,1 4-10 15,8-6 14-15,10 1-14 16,10-7 10-16,12-9-15 16,10-6 12-16,19-9-9 15,2-6 12-15,15-9-10 0,-2-1 13 16,9-1-11-16,-7 6 8 15,0 4-11-15,-11 6 11 16,-9 6-10-16,-9 4 9 16,-5 1-7-16,-7-3 10 15,1-3-8-15,-2-6 13 16,1-12-6-16,-1-8 10 16,-2-13-7-16,-4-7 16 15,-9-14-3-15,-10 1 12 0,-14-12-8 16,-8 9 6-16,-10-6-15 15,2 11 1-15,3 5-15 16,14 19 2-16,22 1-19 16,22 17 7-16,35 2-42 15,17 3-40-15,41-8 361 16,6-10-803-16,10-9 345 16</inkml:trace>
          <inkml:trace contextRef="#ctx0" brushRef="#br0" timeOffset="74521.9477">-2599 3164 784 0,'85'-148'415'0,"-92"72"-43"15,-11 40-166-15,-13 33-132 16,-3 32-52-16,-1 72-18 15,12-35 10-15,7 9-10 16,14-7 11-16,18-1-9 16,15-1 4-16,10 4-12 15,4-2 8-15,10 10-9 16,-3-2 9-16,8 15-9 16,-9-8 8-16,4 4-10 15,-10-7 11-15,-4-4-9 16,-12-21 12-16,-2-11 6 15,-17-18 24-15,-3-12 33 0,-6-17 39 16,-7-18 6-16,-9-15-6 16,-14-20-19-16,-10-14-35 15,-23-11-39-15,-6 11-6 16,-16 10-12-16,14 19 9 16,-1 11-8-16,22 12 9 15,13 10-11-15,19 0 8 16,5 1-18-16,14 4 7 15,9 0-14-15,9-17 11 0,19-6-8 16,8-8 16-16,16-6-4 16,0-3-49-16,9 3-114 15,-12 12 255-15,-9 4-602 16,-15 11 175-16</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5:11.9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D561B5-A9D4-4C20-8A3A-97C514A8BB83}" emma:medium="tactile" emma:mode="ink">
          <msink:context xmlns:msink="http://schemas.microsoft.com/ink/2010/main" type="inkDrawing" rotatedBoundingBox="15042,10763 26328,10682 26331,11015 15045,11097" shapeName="Other"/>
        </emma:interpretation>
      </emma:emma>
    </inkml:annotationXML>
    <inkml:trace contextRef="#ctx0" brushRef="#br0">16 385 934 0,'-23'-2'400'16,"15"9"-14"-16,13-7-183 0,10-7-210 16,20-4-10-16,12-3-10 15,17-14-10-15,7 2 0 16,23-3 0-16,-15 6-18 31,-40 12 39-31,2 1 15 16,131-39 2-16,-7 7-1 0,12 5 1 15,-20 4 2-15,-56 25 2 16,-13 13 3-16,12 5 4 16,-7 0 0-16,23 3 0 15,-9-2-3-15,22-1-2 16,-9-5-5-16,19-7 1 16,-14 0-3-16,19-3 2 15,-12-8-4-15,17 4 4 16,-19-7-2-16,21 1 2 15,-23 0-2-15,18 4 1 16,-21 6-1-16,19 3 1 16,-18 6-2-16,24-1 2 15,-19-1 3-15,20-2 4 16,-17 1 0-16,19-2 1 16,-17 2 1-16,22 1-3 15,-16 1-5-15,27-6 1 0,-23 1-3 16,24 2 2-16,-19 3-2 15,16 9 1-15,-23-4-1 16,20 8 0-16,-23-1 0 16,25 3 1-16,-15-17-1 15,17 24 0-15,-18-6 0 16,22 2 0-16,-25-1 0 16,14 4 0-16,-20-16 0 0,16 2 1 15,-22-7 0-15,16 0-1 16,-20-1 1-16,15-2-1 15,-21 1 0-15,22-1 0 16,-17-6 0-16,11 4 0 16,-14-3 0-16,20-4 2 15,-22-1-2-15,18 2 1 16,-13 1-1-16,14-1 2 16,-19-1-2-16,15-3 9 15,-20 1 2-15,11-4 5 16,-24 6 1-16,11 0 8 15,-20 5-6-15,9-1 1 16,-15 3-5-16,19-3 1 16,-16 0-8-16,6-1-1 15,-17 1-3-15,4-6 1 0,-22 1-3 16,2-3 1-16,-9 2 0 16,-6 1-1-16,-11 5 0 15,-3 0-38-15,-11 3-33 16,-12-9-334-16,-17-5 61 15</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5:22.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EDAAD9-D6E5-4C24-B75E-4B4E71C62BEE}" emma:medium="tactile" emma:mode="ink">
          <msink:context xmlns:msink="http://schemas.microsoft.com/ink/2010/main" type="inkDrawing" rotatedBoundingBox="1457,12983 20155,12971 20156,13395 1458,13406" shapeName="Other">
            <msink:destinationLink direction="with" ref="{72363F99-004E-473A-8CB7-784B51E2F677}"/>
          </msink:context>
        </emma:interpretation>
      </emma:emma>
    </inkml:annotationXML>
    <inkml:trace contextRef="#ctx0" brushRef="#br0">0 45 860 0,'6'3'222'16,"3"7"65"-16,3 4-240 15,5 1-31-15,10-1-6 16,1-2-4-16,9-7 0 16,5-5-2-16,4-7 0 15,-1-4 0-15,10-4 4 16,-6 1-2-16,6-3 4 15,-5 8 3-15,1 4 1 16,-9 2-1-16,11 7 0 16,-10 5-1-16,12 2-4 0,-2 0-1 15,12 7-3-15,-7-3 0 16,17-2-3-16,-5-2 1 16,8-3 2-16,-7-3 3 15,5-5 2-15,-8-2 4 16,10-2 4-16,-6-3 0 15,9 4-2-15,-5 1 0 16,10 7-2-16,-11 3-2 0,9 7-2 16,-6-1-2-16,17 4-1 15,-9-10-3-15,23 9-1 16,-2-8 1-16,15-2-4 16,-15-6 3-16,19 1-1 15,-17-12-1-15,19-6-1 16,-11 0 1-16,11-4-2 15,-16 1 1-15,13-1-1 16,-20 9 0-16,15 5 0 16,-13 9 3-16,9 7-3 15,-16 9 3-15,10 4 0 16,-16 1 1-16,20 2-1 16,-4-3 2-16,17-5-3 15,-10-10 2-15,14-7-2 16,-18-4 1-16,16-12-2 15,-22 1 3-15,14-1-3 16,-15 2 3-16,12 2-1 0,-17 6 2 16,20 3-3-16,-12 6 3 15,11-1-4-15,-16 2 1 16,14 1 0-16,-17-1 1 16,17-2-2-16,-9 1 3 15,14-1-3-15,-13-3 1 16,14 0 0-16,-17-3 1 0,19 3-2 15,-17 0 3-15,19 5-3 16,-16-1 1-16,16 9 0 16,-16 0 0-16,19 5-2 15,-19 2 4-15,20 4-2 16,-12-6-1-16,16 3 1 16,-13-8 1-16,23 0-2 15,-19-5 2-15,14-2-1 16,-16-2 1-16,18 1-1 15,-23-4 1-15,19-2-2 16,-17 2 1-16,16-2-1 16,-18 4 2-16,21-2-2 15,-20 1 3-15,20 0-3 16,-16 1 2-16,18-6-2 16,-15 3 3-16,21 0-4 0,-19 0 4 15,19-2-2-15,-16 2 1 16,15-2-3-16,-17 1 4 15,22-1-3-15,-19 9 1 16,17-9-1-16,-19 5 5 16,19-3-6-16,-22 4 2 15,22-11 0-15,-18 4 1 16,20-5-6-16,-20 0 6 0,21-4 0 16,-18 6-1-1,15-2-1-15,-13 3 3 0,16 0-3 16,-16-2 1-16,22-2 0 15,-15-3 1-15,17-1-4 16,-16-3 3-16,18-2-2 16,-25 7 0-16,15 1-1 15,-21 2 3-15,18 2-1 16,-20-1 1-16,19-3-1 16,-16 1 2-16,12-8-1 15,-8-4 0-15,19-3 0 16,-24-2 2-16,21-6-2 15,-14 6 0-15,8 3 1 16,-22 10-1-16,14 5-1 16,-25 8 2-16,16 5 0 15,-19 3-1-15,14-3 1 0,-12-4 0 16,6 3-1-16,-16-9 0 16,5-2 0-16,-22 2 0 15,7-1 1-15,-13-2 0 16,10 1-2-16,-16 1 3 15,3-2 2-15,-30 4 20 32,1 1 24-32,42 0-19 15,-15 5 1-15,-3-1-5 0,-8 2-4 16,-34 4-6-16,1-4-5 16,-8-4-3-16,-1 2-5 15,-8 2-9-15,-4-3-34 16,-6 4-21-16,-10 2-331 15,-13 4 72-15</inkml:trace>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5:24.6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363F99-004E-473A-8CB7-784B51E2F677}" emma:medium="tactile" emma:mode="ink">
          <msink:context xmlns:msink="http://schemas.microsoft.com/ink/2010/main" type="inkDrawing" rotatedBoundingBox="1361,13733 9536,13666 9539,13962 1364,14028" semanticType="callout" shapeName="Other">
            <msink:sourceLink direction="with" ref="{CCEDAAD9-D6E5-4C24-B75E-4B4E71C62BEE}"/>
          </msink:context>
        </emma:interpretation>
      </emma:emma>
    </inkml:annotationXML>
    <inkml:trace contextRef="#ctx0" brushRef="#br0">-2 33 1042 0,'2'3'247'16,"-1"0"85"-16,1-1-303 16,13-1-18-16,7 3-7 15,12-1-5-15,7 0 3 0,14 5-2 16,-3-1 1-16,10 1-2 15,-1-2 2-15,14 1-1 16,-4-2 0-16,7-4 0 16,-6-1 1-16,5 0-2 15,-10 2 2-15,4 3 0 16,1 3 0-16,14 3-1 16,-9 2 2-16,16 8-3 15,-6-3 3-15,11 5-2 16,-11-2 2-16,19 0-2 15,-9-10 2-15,20 1-2 16,-13-7 3-16,12-5-2 16,-12-2 2-16,15-3-1 15,-17 0 2-15,21-1-3 16,-17 1 2-16,20 3 1 0,-16 2 2 16,20 2 1-16,-15 3 2 15,18 1-4-15,-19-1 2 16,17 0-4-16,-16-2 0 15,18 5-2-15,-13-1 3 16,18-1-3-16,-19-1 1 16,10-2-1-16,-13-6 0 15,17-2-1-15,-20-4 0 16,9-3-1-16,-15-1 4 0,10 3-3 16,-22 2 1-16,16 2-1 15,-8 1 2-15,11 3 0 16,-20 1 5-16,11 1-1 15,-14 0 3-15,10 1-2 16,-12 1 1-16,20-2-5 16,-17-2 3-16,10-1-3 15,-14-3 0-15,6-6-1 16,-13 1 1-16,12-4-3 16,-11 4 2-16,9-4-3 15,-16 4 3-15,7 0-3 16,-10 3 3-16,2 3-1 15,-10 0 7-15,14 2 3 16,-9 3 4-16,14 0-1 16,-8-2 1-16,6 0-7 0,-13-1-2 15,5 0-5-15,-13 0 1 16,6-1-2-16,-11 3 2 16,7-2-1-16,-13-1 10 15,4 1 7-15,-9-2 6 16,6-3 7-16,-9 2 6 15,6-1 1-15,-15-3-3 16,4 2-1-16,-12 2 0 0,-3-2 0 16,-11 1 1-16,3 1-1 15,-13 4 31 17,0 0-22-32,2 2-31 0,1 0-18 15,-3 2-27-15,2-4-93 16,1 2-13-16,-23 0-342 15,-22-3 33-15</inkml:trace>
  </inkml:traceGroup>
</inkml:ink>
</file>

<file path=ppt/ink/ink11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7:37:23.1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9B58FC-C34D-483B-9006-D288353D9771}" emma:medium="tactile" emma:mode="ink">
          <msink:context xmlns:msink="http://schemas.microsoft.com/ink/2010/main" type="inkDrawing" rotatedBoundingBox="1400,14866 1415,14866 1415,14881 1400,14881" shapeName="Other"/>
        </emma:interpretation>
      </emma:emma>
    </inkml:annotationXML>
    <inkml:trace contextRef="#ctx0" brushRef="#br0">0 0 0,'0'0'0,"0"0"16,0 0-16,0 0 16,0 0-1</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7:24.9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72DB39-EEC3-4DCE-B384-38FC52E779D3}" emma:medium="tactile" emma:mode="ink">
          <msink:context xmlns:msink="http://schemas.microsoft.com/ink/2010/main" type="inkDrawing" rotatedBoundingBox="1528,14840 18863,14616 18865,14761 1530,14985" shapeName="Other"/>
        </emma:interpretation>
      </emma:emma>
    </inkml:annotationXML>
    <inkml:trace contextRef="#ctx0" brushRef="#br0">0 179 2123 0,'4'-8'10'0,"5"7"6"0,1 1-2 16,3 0-11-16,6-2 0 16,6 7-4-16,-6-5 2 15,6 3-3-15,-6-5 4 16,7 2-4-16,-7-1 4 16,4-2-4-16,-3-1 4 15,2 6-3-15,-4 1 3 0,8 0-2 16,-2 6 2-16,6-3-3 15,-1-1 3-15,8-3-5 16,-8 1 5-16,4 0-4 16,-6-5 5-16,4 1-5 15,-3 1 5-15,3 0-5 16,-1 0 5-16,4 5-5 16,-3-7 5-16,0 7-6 15,3-2 5-15,2-3-4 16,-1 2 4-16,8 4-3 15,-4-1 3-15,12-5-3 16,-2 3 3-16,10-1-4 16,-8-4 5-16,9-1-7 15,-8-2 5-15,7 2-4 16,-11-2 5-16,9 0-5 16,-10 4 6-16,7-1-3 15,-9-3 3-15,9 5-5 0,-6 0 5 16,9 2-5-16,-5 6 2 15,3-2-3-15,-8-2 6 16,7 5-6-16,-9-7 6 16,9 6-4-16,-2-5 3 15,9 2-5-15,-4-5 6 16,9-1-7-16,-6-4 5 0,9 3-3 16,-16-3 3-16,6 0-4 15,-8 9 7 1,6-11-7-16,-8 4 6 0,12-2-5 15,-7 5 4-15,9-5-5 16,-6 5 5-16,11 3-3 16,-8-1 2-16,15 9-3 15,-14-3 5-15,11-3-6 16,-4 0 5-16,8 2-4 16,-8-12 5-16,18 0-6 15,-10 0 6-15,10 0-6 16,-9-1 5-16,9-6-5 15,-15 12 6-15,12-1-5 16,-10-3 4-16,8 0-4 16,-5 5 4-16,15-4-4 15,-5 3 3-15,5-2-4 16,-7 7 6-16,10-6-7 0,-10 1 6 16,9-5-4-16,-4 2 4 15,15 3-5-15,-12 1 5 16,9-4-5-16,-10 5 6 15,9-6-5-15,-12-1 3 16,9 1-4-16,-8 0 6 16,9-2-6-16,-9 6 5 15,11-2-3-15,-10 1 3 16,10-3-4-16,-6 4 4 0,12-3-5 16,-15-3 6-16,9-4-6 15,-11 5 5-15,9 2-4 16,-12 4 4-16,13 4-4 15,-5 5 4-15,14 1-4 16,-7-3 4-16,16-3-4 16,-12-1 4-16,15-4-5 15,-10-5 5-15,14-2-6 16,-16-1 5-16,12 2-7 16,-13-3 1-16,15 6-6 15,-17-2 4-15,16 4-5 16,-14-1 6-16,9 4 0 15,-12 1 4-15,13 7-1 16,-10-1 4-16,10 0-4 0,-10-3 3 16,13 1-2-1,-15-6 3-15,14-4-5 0,-9 3 4 16,12-5-4-16,-15 0 4 16,14 0-3-16,-17 0 2 15,15-4-2-15,-14 2 3 16,12 6-4-16,-17-1 6 15,17-5-4-15,-13 6 3 16,9-1-2-16,-6-3 3 0,13 1-5 16,-17-5 6-16,13 1-5 15,-10 3 3-15,6-6-2 16,-8 1 3-16,16 2-4 16,-15 3 3-16,13-6-2 15,-9 3 1-15,14 0-1 16,-12-2 1-16,10-1-2 15,-15 1 2-15,15 2-1 16,-17 3 0-16,13 3 0 16,-15 2 2-16,17 0-3 15,-24 0 3-15,11 0-2 16,-15 0 1-16,7 4 0 16,-10-3 1-16,18 6-3 15,-9-2 4-15,5 1-4 16,-5-3 4-16,9-1-3 15,-17 1 2-15,13-1-1 16,-5-2 1-16,11 1-3 0,-19-1 4 16,16 2-3-16,-16-2 2 15,9 0-1-15,-12 0 2 16,16 2-4-16,-10-2 3 16,4 1-3-16,-8 1 4 15,9-4-4-15,-16 2 3 16,10 0-2-16,-4 2 3 0,9 0-4 15,-10 1 4-15,7-5-3 16,-12-1 4-16,11-2-4 16,-11-1 1-16,13 1-1 15,-8 0 3-15,15-2-4 16,-17 1 3-16,5 1-1 16,-12-1 2-16,2 2-2 15,-16 4 4-15,1 2 4 16,-11 1 8-16,-3 2 4 15,-9-3 9-15,-2 2 5 16,-8 0-2-16,-4 1-3 16,-9-2-5-16,-3 2-8 15,-4-4-7-15,-6 3-22 16,-5-1-28-16,-2-2-80 16,-1 3 351-16,-23-6-693 15,-10 0 288-15</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7:41.3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18A997-FBC4-40A4-ACAA-82B9FFCF07C2}" emma:medium="tactile" emma:mode="ink">
          <msink:context xmlns:msink="http://schemas.microsoft.com/ink/2010/main" type="inkDrawing" rotatedBoundingBox="338,16453 3305,16589 3289,16933 322,16798" shapeName="Other">
            <msink:destinationLink direction="with" ref="{B9176C86-EEAB-4F84-81B1-B8CEFB975269}"/>
          </msink:context>
        </emma:interpretation>
      </emma:emma>
    </inkml:annotationXML>
    <inkml:trace contextRef="#ctx0" brushRef="#br0">-8 8 1152 0,'-7'2'264'15,"7"1"97"-15,8 0-341 0,10 0-20 16,7-1-17-16,17 0-14 15,3-6-2-15,14 4 0 16,-6 2 11-16,4 1 6 16,-9 4 12-16,6 6 3 15,-12-4 0-15,4 6 2 16,-4 1 1-16,-2 0 10 16,-4-1 5-16,8-2 7 15,-7 2 1-15,13-4-1 16,-3-1-9-16,7-1-4 15,-5-4-6 17,-25-1-4-32,0-1-2 0,85 11 2 15,-7 1 3-15,7 1 8 16,-1 0-3-16,-35 1 6 16,-6-8-4-16,8 1-1 15,-9-7-8-15,10-3 1 16,-12-8-4-16,5 0 3 15,-9 0-3-15,7 0 3 0,-12 5 0 16,3 1 17-16,-4 4 5 16,6-1 18-16,-10 4-2 15,5-3 4-15,-8-4-19 16,7-1-4-16,-9-5-18 16,9-7 3-16,-4-3-7 0,5-6 5 15,-6-2-4-15,-2-3 3 16,-8 3-2-16,0 3 1 15,-7 5-10-15,2-1-54 16,0 8-23-16,7-9-331 16,-9 4 48-16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7:42.4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176C86-EEAB-4F84-81B1-B8CEFB975269}" emma:medium="tactile" emma:mode="ink">
          <msink:context xmlns:msink="http://schemas.microsoft.com/ink/2010/main" type="inkDrawing" rotatedBoundingBox="3709,16421 6620,16392 6623,16702 3713,16731" semanticType="callout" shapeName="Other">
            <msink:sourceLink direction="with" ref="{6018A997-FBC4-40A4-ACAA-82B9FFCF07C2}"/>
            <msink:sourceLink direction="with" ref="{5FA65DC1-C58E-44C3-AF91-C60C699BCB9D}"/>
          </msink:context>
        </emma:interpretation>
      </emma:emma>
    </inkml:annotationXML>
    <inkml:trace contextRef="#ctx0" brushRef="#br0">11 112 1201 0,'-8'14'273'0,"3"-4"96"16,8-4-355-16,10-4-18 16,7-4-7-16,12 2-3 15,7 2 10-15,11-4 2 16,0 6 1-16,12 4 3 16,-8 1-1-16,10 1 2 15,-7 2-1-15,15-1 4 16,-9-8-1-16,15-1 6 15,-5-4 1-15,16-3 5 0,-14 0 2 16,19 1 10-16,-8 4 2 16,9 4 13-16,-9 6-1 15,21 3 0-15,-8 5-12 16,12 5 1-16,-9-5-17 16,10 3 0-16,-17-5-4 15,11-5 0-15,-11-12-8 0,9-9 4 16,-21-11-7-16,13-7 5 15,-18-4-4-15,4-7 4 16,-15 0-4-16,9-5 4 16,-18 5-5-16,1 5 4 15,-15 11-3-15,-4 14-65 16,-12 12-45-16,-15 23-338 16,-15 13 31-16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7:47.0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A65DC1-C58E-44C3-AF91-C60C699BCB9D}" emma:medium="tactile" emma:mode="ink">
          <msink:context xmlns:msink="http://schemas.microsoft.com/ink/2010/main" type="inkDrawing" rotatedBoundingBox="6309,16614 9290,16722 9287,16822 6305,16715" shapeName="Other">
            <msink:destinationLink direction="with" ref="{B9176C86-EEAB-4F84-81B1-B8CEFB975269}"/>
          </msink:context>
        </emma:interpretation>
      </emma:emma>
    </inkml:annotationXML>
    <inkml:trace contextRef="#ctx0" brushRef="#br0">5 11 1050 0,'-13'5'285'0,"9"-5"67"16,5-3-281-16,11 0-70 16,10-2-3-16,4 0 1 15,12 3 1-15,2 4 1 16,12 4-3-16,0 4 2 0,11 6-2 16,-1-1 3-16,-1 3-2 15,-18-9 2 16,-1 3 1-31,45 4 0 0,-1-6-3 16,-1-7 3-16,9-5-3 16,-28-9 2-16,10-2-1 15,-14-3 3-15,13 9-2 16,-9 4 5-16,10 1 0 16,-9 9 2-16,19 3-2 15,-7 3 1-15,14-2-5 16,-9 4 3-16,10-2-6 15,-8-5 4-15,8-5-3 16,-17-5 2-16,12-1-3 16,-10-3 4-16,10-3-5 15,-16 1 5-15,10 5-1 16,-15 0 8-16,-3 5 2 0,-15 1 6 16,4 5 3-1,-15-3 3-15,1 4-6 0,-7-4-2 16,1 0-7-16,-8-3-1 15,1-5-7-15,-5 1 3 16,-3-1-4-16,-6 1 4 16,0-3-4-16,-3 7 5 15,-5-7-5-15,-2 3 4 16,-2-3-26-16,-2 7-27 0,-1-13-346 16,-6-7 84-16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7:54.2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1940B61-239D-4792-A6F1-E430C1ED2E12}" emma:medium="tactile" emma:mode="ink">
          <msink:context xmlns:msink="http://schemas.microsoft.com/ink/2010/main" type="inkDrawing" rotatedBoundingBox="9706,16557 14658,16549 14659,16777 9707,16785" shapeName="Other"/>
        </emma:interpretation>
      </emma:emma>
    </inkml:annotationXML>
    <inkml:trace contextRef="#ctx0" brushRef="#br0">23 48 582 0,'-18'6'405'0,"10"-3"-83"15,8-3-50-15,5-3-246 16,3 0-18-16,7 3-4 15,3 1 1-15,4 3 0 16,4-1 0-16,8 2 0 16,-1 0 0-16,7-1 0 15,-4 1-2-15,8 3 0 0,-5 1-1 16,3 2 2-16,-2 0-2 16,6 2 3-16,-4-3-1 15,10 1 1-15,-2-4-2 16,14-4 2-16,0-8-2 15,16 0 1-15,-4-9 0 16,15-2 1-16,-13-1-1 16,13 1 1-16,-14 5-1 15,13 9-1-15,-11 4-1 0,18 6 1 16,-4 2-2-16,11-4-1 16,-10-1 0-16,16-3 1 15,-13-6-1-15,10-2 1 16,-9-1 0-16,10-1 1 15,-12-2-3-15,6 2 1 16,-14 7 0-16,6 2 0 16,-15 6 0-16,6 7 2 15,-11 4-1-15,8 5 1 16,-11-4-2-16,3 6 1 16,-28-15 0-1,1 1 0-15,52 5 2 16,-8-6-1-16,8-4 2 15,-5-6 1-15,-20-6 6 16,-7-1 0-16,-1 1 2 16,-11 4 0-16,2 1 0 0,-8 5-5 15,3 0 2-15,-5 1-3 16,3-2 3-16,-1 0-3 16,4-5-1-16,-4-2-1 15,9-8 4-15,-4-6 3 16,1-6 7-16,-8-2 4 15,-2-3 7-15,-10 3-1 16,2 0 7-16,-6 5-5 0,-1 5 0 16,0 4-7-16,1 6-1 15,-7 3-10-15,3 3-3 16,-2-2-3-16,-1 5-1 16,-1 2-3-16,-1-2 0 15,-4 1-2-15,2-1 0 16,-6-2-1-16,-4-1 2 15,-2 2-1-15,-3 0-1 16,-7-1 0-16,-4 6 7 16,-5-1-8-16,-12 9-86 15,-3 8-349-15,-19-1 82 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8:08.7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17FDEF-C6E4-4E77-B39C-2DB4FC5C8818}" emma:medium="tactile" emma:mode="ink">
          <msink:context xmlns:msink="http://schemas.microsoft.com/ink/2010/main" type="inkDrawing" rotatedBoundingBox="11794,13723 19069,13417 19125,14753 11850,15059" shapeName="Other"/>
        </emma:interpretation>
      </emma:emma>
    </inkml:annotationXML>
    <inkml:trace contextRef="#ctx0" brushRef="#br0">6337 229 591 0,'-41'3'317'0,"-4"1"-32"0,-5 1-69 16,4 1-197-16,1 1 12 15,4-4-11-15,-9 0-1 16,6-1-11-16,-3 1-5 15,3 0-6-15,-9 4-3 16,4-4-6-16,-14 2-2 16,-2-5 0-16,-8-2 4 15,3-3 6-15,-13-5 8 16,12 1 7-16,-8-6 10 16,4 1 4-16,-13-1 16 15,11 4 3-15,-16-1 4 16,4 4-9-16,-8 3-9 15,12 2-17-15,-12 5-5 0,11-1-7 16,-11 3 1-16,4-3 0 16,-12-4-1-16,11-7-6 15,-8-1-15-15,9-4-5 16,-25-6-2-16,9 5 2 16,-19-5 6-16,5 1 19 15,-14 4 15-15,50 10 44 16,-1 1-19-1,-105-5 1-15,23 7-11 0,-25 1-6 16,17 5-13-16,42 2-16 16,16-3-15-16,-15 0-17 15,17-7-4-15,-24-5 2 16,21 0 10-16,-19 4 10 16,14-2 21-16,-7 6 16 15,-10 20 40 1,-1 6-27-16,9 10-1 15,2 15-16-15,16 8-7 16,33-9-7-16,0 11 0 16,20-9-1-16,-2 2 0 15,4-7 1-15,10 2-2 16,12-6-2-16,2 11 2 16,14-4-2-16,8 12-1 15,6 2-1-15,10 11-1 0,7-8-1 16,9 6 1-16,2-9 1 15,13 4 2-15,1-15 2 16,13 4 1-16,2-13 0 16,17 2-1-16,-3-13 1 15,14-2 0-15,1-16 0 16,17 0 3-16,-6-12 1 16,23-7 0-16,-6 1 0 0,13-6 0 15,-8-2-2 1,16-2 1-16,-13 1-1 0,22-3 0 15,-11 4-1-15,23-3 2 16,-16 3-1-16,26-1 1 16,-18-4-1-16,27 2 0 15,-16 1 0-15,30-5-1 16,-19 3 1-16,22-4-1 16,-17-1 1-16,29-3-4 15,-29 3 0-15,15 1-2 16,-23 2 2-16,12 6 1 15,-28 3 2-15,13 5-1 16,-19 4 2-16,17 2 0 16,-19 4-2-16,20-2 1 15,-20 1 0-15,22-3 0 16,-20-2 0-16,19-7 1 16,-22 1-1-16,10-6 0 0,-20 0 0 15,11-5 0-15,-23 4 1 16,15-6 0-16,-15 4 0 15,2-3 0-15,-18 2-1 16,9-2 1-16,-22 4-1 16,8-4 1-16,-8 4-1 15,5-1 0-15,-18-2 0 16,0 0-8-16,-21 2-2 16,-3-7 1-16,-16 2-1 0,-4-1 2 15,-18-1 9-15,1-3 7 16,-17 5 2-16,-9-7 2 15,-7 6-1-15,-10-8-1 16,-13 3-7-16,-20-9 0 16,-9 7-2-16,-28-7-3 15,3 10 0-15,-29-3 1 16,4 8-1-16,-41-5 0 16,9 7 1-16,-58 2-3 15,-2 9-9-15,-64 23 0 16,2 19-340-16,-83 53 106 15</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7:03.7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B6E06A-CDCC-4C93-9888-D298F6DBA6D7}" emma:medium="tactile" emma:mode="ink">
          <msink:context xmlns:msink="http://schemas.microsoft.com/ink/2010/main" type="inkDrawing" rotatedBoundingBox="585,9192 19826,9020 19845,11136 604,11308" semanticType="enclosure" shapeName="Other"/>
        </emma:interpretation>
      </emma:emma>
    </inkml:annotationXML>
    <inkml:trace contextRef="#ctx0" brushRef="#br0">652 1847 818 0,'8'-5'176'0,"4"4"80"16,-1-4-242-16,5 3 8 31,2 2 11-16,-8 0-8-15,-1 2-23 0,34-1 12 16,-4 4-2-16,11 5 22 16,0 3 1-16,-16 3 14 15,0 2-10-15,10 3 3 16,-5 0-19-16,10-3-2 16,1 0-13-16,15-2 0 15,-5-4-8-15,8-8 4 16,-5 3-4-16,5-2 2 0,-6 3-3 15,8 3 4-15,-7 2-5 16,13 3 4 0,-1-3-4-16,9 0 5 0,-4-5-5 15,7 1 4-15,-9-5-3 16,13 0 2-16,-10-4-3 16,15 0 4-16,-1-4-3 15,20 1 4-15,-12 2-5 16,20-8 3-16,-10 5-2 15,19-6 3-15,-12 0-4 0,16-1 5 16,-13 3-4-16,18 1 3 16,-16 4-3-16,16 0 4 15,-12 1-6-15,13 0 5 16,-17-2-3-16,18-1 2 16,-13 2-3-16,12-1 5 15,-10 3-5-15,11-1 4 16,-17 2-3-16,15 0 3 15,-18 5-4-15,15 0 5 16,-11 1-4-16,17-1 2 16,-16-2-3-16,18-3 5 15,-14 2-6-15,12-9 5 16,-17 1-4-16,15 3 4 16,-15-5-6-16,16 0 7 15,-22 3-4-15,19 3 3 0,-17 0-4 16,18 6 6-16,-19-3-7 15,20 7 6-15,-15 2-2 16,21 0 2-16,-19 0-4 16,29-1 5-16,-16-9-4 15,25 2 2-15,-19-5-4 16,24-2 5-16,-18 0-5 0,29-2 4 16,-24-2-5-16,23-6 6 15,-18-4-5-15,27 2 4 16,-30 4-3-16,20 5 4 15,-25 8-4-15,26 7 2 16,-28 3-3-16,18-1 4 16,-20-2-3-16,27 1 2 15,-25-3-2-15,18-5 4 16,-18 3-4-16,27-5 3 16,-23-4-3-16,22-1 4 15,-20-1-6-15,32-5 5 16,-30-1-3-16,28-4 4 15,-23 0-5-15,29 2 4 16,-30 3-3-16,25 2 3 16,-26 4-4-16,25 2 4 15,-28-1-4-15,20 1 5 16,-23 2-5-16,26 1 4 0,-33-5-4 16,25 4 4-16,-23-2-4 15,26 5 4-15,-32-3-4 16,27-2 5-16,-27-3-5 15,20 7 6-15,-25-9-4 16,16 7 6-16,-23 3-5 16,20 0 4-16,-26-2-5 15,16 2 4-15,-17-2-6 16,19-3 6-16,-21-1-6 0,18-4 6 16,-18-6-6-16,14 1 6 15,-21-4-5-15,15-2 5 16,-23 3-6-16,16-5 6 15,-23-1-6-15,6-7 6 16,-19 5-5-16,4-9 5 16,-22 4-6-16,9-2 6 15,-13 6-5-15,6-4 5 16,-8-5-6-16,2 1 6 16,-17-1-4-16,1-3 4 15,-20 0-6-15,0 5 7 16,-11 1-4-16,-2 3 7 15,-13 5-2-15,0 4 14 16,-13 3-3-16,-3 2 12 0,-5 3-9 16,-8-5 2-1,0-3-14-15,-7-1 2 0,1-4-14 16,-14-10 2-16,2 8-4 16,-14-4 1-16,-6 1-5 15,-10 4 4-15,2 5 1 16,-12 0 6-16,7 7-2 15,-9 1 2-15,2 1 3 16,-14-4 1-16,7 4-3 16,-14-3 3-16,9 0-2 0,-10-7-2 15,20 4-6-15,-18-9 1 16,10 2-4-16,-18-5 3 16,8 7-6-16,-24-2-1 15,21 8-7-15,-23 2 2 16,11 10-2-16,-17 2 7 15,11-1 4-15,-12 5 10 16,16-3-1-16,-19 0 6 16,18-4-4-16,-14 6 5 15,8-6-6-15,-7 4 4 16,16-3-8-16,-24 2 5 16,15 8-4-16,-20-3 7 15,10 3-4-15,-17 4 10 16,18-4-3-16,-19-4 5 15,20-1-9-15,-15-4 4 0,20-3-11 16,-17 0 4-16,16 1-7 16,-20-4 3-16,14 1-5 15,-25 4 5-15,14 1-3 16,-18 5 5-16,17 3-2 16,-27 5 9-16,22 2-3 15,-24 1 12-15,22-4 0 16,-28 3 8-16,24-1-7 0,-23-4 3 15,29-3-13-15,-29-6-1 16,22 1-9-16,-22 6 1 16,21-7-5-16,-27-3 4 15,19 12-4-15,-24-3 6 16,25-2-3-16,-31 0 7 16,17 9-5-16,-19-4 5 15,25 0-6-15,-36-7-2 16,30 2-7-16,-17-16 3 15,18 2-5-15,-28-9 3 16,27-1 1-16,-19-9 7 16,17 2-4-16,-29-6 6 15,30-2-2-15,-27-1 5 16,14 9-4-16,-20 0 5 16,32 8-4-16,-38 2 4 0,26 5-4 15,-17 0 5-15,19 3-5 16,-35 1 3-16,35 3-4 15,-28 2 3-15,21 6-3 16,-19 2 3-16,30-2-4 16,-30 5 0-16,26-2-5 15,-19-2 5-15,22-2-4 16,-26 4 4-16,34-5 0 16,-21 1 10-16,19 4-1 15,-14-2 9-15,34-2 0 0,-18 2 4 16,29 2-10-16,-11-2 1 15,24 1-12-15,-5 3-5 16,17-6-12-16,-12-1-2 16,18 3-3-16,-13-3 2 15,10 3 6-15,-4 8 10 16,18 3 4-16,-11 4 5 16,18 7-1-16,-10 8 5 15,12-3-5-15,-3 7 8 16,24-1-5-16,-15 4 9 15,18 0-2-15,-10-4 7 16,9-3-7-16,-5 5 8 16,19-1-9-16,-6 1 2 15,21 9-8-15,-4 10 5 0,13-4-11 16,2 7 5 0,12 4-8-16,-1 15 6 0,8 1-7 15,1 4 6 1,0-13-6-16,0 0 6 0,0-21-6 15,3 2 2-15,6-10-6 16,8 6 6-16,0-4-8 16,8 4 7-16,8-9-2 15,7 6 6-15,6-6-3 0,15 4 6 16,4-6-7-16,16 8 3 16,5-9-9-16,25-1-14 15,2-4 41-15,24 3-382 16,-10 6 126-16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8:31.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742006-73F4-4F9C-800E-DB8B9F08A59F}" emma:medium="tactile" emma:mode="ink">
          <msink:context xmlns:msink="http://schemas.microsoft.com/ink/2010/main" type="inkDrawing" rotatedBoundingBox="10823,3893 18082,4088 18078,4235 10819,4039" shapeName="Other"/>
        </emma:interpretation>
      </emma:emma>
    </inkml:annotationXML>
    <inkml:trace contextRef="#ctx0" brushRef="#br0">0 3 1085 0,'15'-3'325'0,"-12"1"59"16,-1 2-298-16,12 2-61 15,6 2-22-15,14 3-4 16,14-1-1-16,22 9 1 16,11 5 0-16,34-3 0 15,1 4 0-15,23 2 1 0,-34-15 2 31,1 2-2-31,131-2-1 16,-86-6 1-16,-1 1 0 16,180-10 0-16,-4 1 0 15,-39-5 1-15,36 11-1 16,-72 8-1-16,10 8 1 16,-6 3-1-16,4 14 0 15,-51-12 1-15,29-8 1 16,-28 2-1-16,29-14 0 15,-32-9 0-15,23 2 0 16,-34-4 0-16,15-11 0 16,-31 6 1-16,16 1-1 15,-41 4 0-15,11-2 1 16,-27 12 0-16,0 10-1 16,-30-2-1-16,9 10 1 15,-31 2 0-15,3 6 2 16,-24-10 0-16,2 3 1 15,-15-14 1-15,3 0 1 16,-13-7-2-16,7-2 1 16,-14-5-1-16,-1 6 0 15,-9-2 0-15,-7-4 0 0,-7 2 0 16,-5 9 7-16,-6-4 9 16,-4-1 15-16,0 8 0 15,-4-2-2-15,-3-6-31 16,-4-1-74-16,-4-2-349 15</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8:32.8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A23A90-D295-4424-96B5-EF0B1FCC8FAB}" emma:medium="tactile" emma:mode="ink">
          <msink:context xmlns:msink="http://schemas.microsoft.com/ink/2010/main" type="inkDrawing" rotatedBoundingBox="2441,5070 8601,5308 8594,5470 2434,5232" shapeName="Other"/>
        </emma:interpretation>
      </emma:emma>
    </inkml:annotationXML>
    <inkml:trace contextRef="#ctx0" brushRef="#br0">0-1 1187 0,'41'-9'245'0,"-4"4"115"15,18 6-355-15,8 6-7 16,22 4-3-16,-2 2-1 16,25 0 2-16,-1 0 1 0,26-2-1 15,-8-1 2 1,23 6 2-16,-12 1-1 0,25-1 0 15,-19-2 2-15,30 3 0 16,-18-9-1-16,28-2 2 16,-18-4-1-16,26-4 3 15,-19-4-1-15,29-7 0 16,-22 5-1-16,32 4 1 16,-17 3-2-16,17 9-1 15,-20 10 0-15,24 6 0 16,-32-1-1-16,18 6 1 15,-46-13 1 17,-78-8 1-32,2 2-1 0,236 18 0 15,-30-11-1-15,3-8 1 16,-9-18 0-16,-149-12 0 16,-20-6 1-16,-18-1 2 15,-23 7-1-15,-37 5 0 16,-10 6-8-16,-13 10-28 15,-18 13-329-15,-16 23 93 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8:49.0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9979F2-248E-469E-BF5E-C16507D055CA}" emma:medium="tactile" emma:mode="ink">
          <msink:context xmlns:msink="http://schemas.microsoft.com/ink/2010/main" type="inkDrawing" rotatedBoundingBox="2452,7845 18842,7864 18841,8383 2451,8364" shapeName="Other"/>
        </emma:interpretation>
      </emma:emma>
    </inkml:annotationXML>
    <inkml:trace contextRef="#ctx0" brushRef="#br0">-13-6 572 0,'2'-5'465'15,"-8"4"-105"-15,-1 2-21 16,2 1-298-16,5 1-15 16,5 0-18-16,13 1-5 15,3-1-1-15,16 3-1 16,5-1-2-16,9 2 2 15,-9-2-3-15,7-1 3 16,-12 0-2-16,7 2 2 16,-9 1-1-16,9-3 1 15,-3 5-1-15,4-3 1 0,-4 1-1 16,11-1 2-16,-5 2-1 16,14 0 3-1,-7-1-3-15,11-2 4 0,-20-4-2 31,2 1-4-31,58-4 2 0,-4 1-3 16,19-3 2-16,-8 4 0 16,-18-4 1-16,-13 4-2 15,8 0 2-15,-8 1-2 0,9-1 1 16,-6 7-1-16,17-4 2 16,-12 0-2-16,8-1 3 15,-9 4-3-15,12-3 1 16,-12 2 0-16,14 2 1 15,-6-2-2-15,14-2 4 16,-39 2 1 0,1 0-3-16,85 0 2 15,-11-5-5-15,20 3 4 16,-19-3-5-16,-25-10 5 16,-14 2-3-16,14 3 2 15,-15 0-1-15,15 0 2 16,-20 4-3-16,18 4 2 15,-16 0-1-15,14 2 1 16,-12 2-2-16,22-1 3 16,-18 2-3-16,17-1 3 15,-16 4-2-15,21-3 2 0,-17 0-4 16,20 5 6-16,-19-1-6 16,21-3 3-16,-16 1-3 15,19 3 4-15,-17-5-5 16,18 0 6-16,-22 0-5 15,14 7 4-15,-17-4-3 16,16 1 3-16,-17 2-5 0,15-1 5 16,-15-3-3-16,13-2 3 15,-13 0-4-15,15 2 5 16,-18-4-6-16,18 2 5 16,-20 5-4-16,20 0 3 15,-15-3-2-15,15 6 9 16,-17-4-2-16,25 1 5 15,-21-2-1-15,24-1 0 16,-11-7-7-16,17 0 2 16,-19-4-5-16,22-3 2 15,-21-2-2-15,14-1 4 16,-16 4-4-16,19 2 3 16,-20 1-3-16,17 3 3 15,-13 0-4-15,14-1 4 16,-18-1-4-16,19 1 3 15,-17-4-4-15,16-1 5 0,-14 0-6 16,14-4 4-16,-16-1-1 16,17 0 2-16,-17-2-5 15,11-1 6-15,-15 1-4 16,14-3 2-16,-18-1-3 16,16-1 4-16,-16 4-4 15,16-4 4-15,-17 2-3 16,17 8 3-16,-15-4-4 0,17 0 6 15,-13 3-6-15,18 0 3 16,-20-3-3-16,15-4 3 16,-18 2-4-16,18-4 4 15,-20 3-2-15,19-6 3 16,-17 5-4-16,14-10 5 16,-22-1-5-16,16 1-1 15,-21 0 2-15,12-1 1 16,-14 6-1-16,9 0 4 15,-20 5 0-15,11 4-1 16,-19-1-2-16,5 3 1 16,-15 2-1-16,10 1 1 15,-14-1-2-15,5 1 4 16,-10 1-4-16,3 0 3 16,-15-2-3-16,3 2 3 0,-8 1-3 15,1-1 12-15,-9 1 0 16,3 4 12-16,-7 1 2 15,-1 2 7-15,-6-2-6 16,0 2 2-16,-5-2-7 16,-2 2 1-16,-8-1-4 15,0-1 1-15,-4-2-3 16,-4 3 8-16,-5-6 0 0,2 4 14 16,-3-2 0-16,-2 0 10 15,1 0-8-15,-2-2 0 16,1 4-17-16,0-2-3 15,-2 0-12-15,2 0 0 16,0 1-8-16,0-2-2 16,-2 1-10-16,4-2-44 15,-4 2-43-15,1-2-46 16,-7-7-350-16,-14-4 68 16</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9:01.7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25BC62A-21E2-4886-9349-AB6ADFBE9178}" emma:medium="tactile" emma:mode="ink">
          <msink:context xmlns:msink="http://schemas.microsoft.com/ink/2010/main" type="inkDrawing" rotatedBoundingBox="11543,8641 19756,8518 19776,9831 11563,9955" hotPoints="20827,9303 15792,9849 10762,9258 15797,8712" semanticType="enclosure" shapeName="Ellipse"/>
        </emma:interpretation>
      </emma:emma>
    </inkml:annotationXML>
    <inkml:trace contextRef="#ctx0" brushRef="#br0">7029 232 857 0,'-41'0'559'31,"1"0"-460"-31,-43 5-88 0,0-5-16 16,1 0-14-16,-6-8-25 15,31 3-3-15,-16-4 3 16,5 7 8-16,-13-5 13 16,5 14 28-16,-18 4 12 15,5-3 7-15,-18-3 18 16,9 8 7-16,-12-3 10 15,11-5-2-15,-10 5-6 16,10-4-15-16,-14-4-8 0,9 1-13 16,-13 3-8-16,14-4 1 15,-5 1-5-15,13-4 1 16,-16-7-5-16,13-2-5 16,-13-2-13-16,9-1 0 15,-8-3-10-15,14 3 1 16,-19-1 1-16,11 1 10 15,-18-7 3-15,12 7 8 16,-10-8 5-16,20 3 14 0,-19-1 6 16,17 6 3-16,-15 0 4 15,10 8-3-15,-6-1-7 16,19 4-5-16,-15 0-5 16,15 4-2-16,-12-4-2 15,7 1-2-15,-14 1-1 16,14 0 0-16,-8 0-4 15,11 3 1-15,-12 5 1 16,13 3 0-16,-13 4 1 16,10-2 5-16,1 5-4 15,13 0 3-15,-15 1-1 16,15 2-1-16,-9 4 0 16,5-9 1-16,-6 3-3 15,20-4 4-15,-7 1-3 16,17 2 4-16,-12 11-2 0,10-3 2 15,-9 11-3-15,9 1 2 16,-11 5-3-16,17-4 1 16,-3 4-1-16,10-8 3 15,-1 6-2-15,9-10 2 16,4 9-1-16,7 1 5 16,5-1 5-16,11-9 6 15,2 5 1-15,9-15 5 16,7 5-6-16,8-5-3 0,10 2-8 15,15-4 1-15,7 9-6 16,12-7 0-16,11 6-13 16,5-1 4-16,9 3-6 15,-4-9 3-15,6 3 1 16,-7-10 10-16,4 4-3 16,-8 0 5-16,5 2-3 15,-7-3 2-15,12 4-2 16,-6-2 3-16,14-4-3 15,-5-2 2-15,5 2 0 16,-4-6 3-16,17-1-2 16,-11-4 1-16,19-3 0 15,0-5-2-15,13 0-4 16,-10-6 2-16,12 0 0 16,-15-4 0-16,11 2 0 15,-9 0 2-15,5 7-2 0,-14 1 1 16,12 5-1-16,-15-2 2 15,9 5-2-15,-6 1 2 16,17 0-2-16,-11 1 3 16,15 0-3-16,-10-2 1 15,17-4 0-15,-12 1 1 0,16 1-3 16,-19-2 4-16,17 2-3 16,-18-1 1-16,10 2 1 15,-15 0 0-15,13 4-3 16,-18 1 3-16,12 2-1 15,-19 1-1-15,12-2 1 16,-11-1 1-16,11-1-3 16,-16-1 5-16,14 0-3 15,-11-2 0-15,13-1 0 16,-9-9 1-16,20-1-3 16,-14-3 4-16,13-1-3 15,-13-1 2-15,7 7-1 16,-17 1 1-16,18 2-3 15,-11 1 4-15,11 7-4 16,-16 0 0-16,14-2 1 16,-18-3 2-16,11-5-2 15,-9-4 2-15,11-6 0 0,-19 4 1 16,10-2-3-16,-17 0 1 16,7-4 0-16,-16 3-1 15,13-10-2-15,-15 2 2 16,6-3-3-16,-15-5 1 15,1 1 0-15,-15 3 3 16,-6-3-2-16,-16-5 3 16,-2 1-2-16,-8-4 5 0,-3-7-4 15,-7 1 4 1,3-3-4-16,-6 4 5 0,-5 0-5 16,-4 8 4-16,-4-5-4 15,-2 8 3-15,-8-1-4 16,6 1 3-16,-6 0-2 15,-1 3 3-15,-15 2-6 16,1 0 4-16,-10 4-3 16,-1 4 2-16,-9 0-4 15,4 2 5-15,-11 1-3 16,2 4 5-16,-10-9-1 16,3 11 7-16,-17-3 0 15,2 3 3-15,-17-6-3 16,0 10 1-16,-12-13-3 15,12-1 0-15,-18-5-5 16,15-1 1-16,-15-9-4 16,9 8-9-16,-15-5-32 0,9 9-324 15,-26 5 89-15</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0:31.0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6034FD7-A315-4E47-8DE8-A94CCBB724B2}" emma:medium="tactile" emma:mode="ink">
          <msink:context xmlns:msink="http://schemas.microsoft.com/ink/2010/main" type="inkDrawing" rotatedBoundingBox="2226,9609 8770,9519 8787,10761 2243,10851" hotPoints="9105,10064 5189,10561 1268,10099 5185,9601" semanticType="enclosure" shapeName="Ellipse"/>
        </emma:interpretation>
      </emma:emma>
    </inkml:annotationXML>
    <inkml:trace contextRef="#ctx0" brushRef="#br0">0 236 908 0,'6'2'239'0,"-1"-6"63"15,3 1-256-15,3-3-29 16,4 1-11-16,3-3-3 16,-2 1 1-16,8 2-1 15,-1 0 1-15,10 1-2 16,-1-6 0-16,9 2-1 15,-4 0 1-15,0 0 0 16,-4-2-1-16,-1 7 6 16,-6-2 4-16,2 3 15 15,-1 2 2-15,2 3 14 16,-3 4-6-16,10-4-1 0,0 0-13 16,9-3-6-16,2 0-9 15,15 0-3-15,-2-1-2 16,9-3 0-16,-5 0-2 15,9-5 2-15,-8 0-3 16,9-3 2-16,-7-1-1 16,11 2 0-16,-5-2-1 0,13 0 2 15,-9 3 0-15,4 4-1 16,-9-1 0-16,9 7 1 16,-15 5 0-16,11 0 0 15,-4 2-2-15,16 2 3 16,-6-2-2-16,14-2 2 15,-10-4-3-15,21-1 2 16,-11-5-1-16,16-1 0 16,-4-1-1-16,14-1 4 15,-17 0-5-15,15 2 3 16,-15 2 0-16,9-2-2 16,-10 1 0-16,15 0 2 15,-21-1-2-15,17-4 1 16,-19 2 0-16,12 1 1 15,-17 3-2-15,17 4 3 16,-19 4-3-16,11 3 4 0,-18 1-3 16,14 0 3-1,-13-1-2-15,14-2 2 0,-7-2-3 16,9-3 4-16,-14 0-4 16,3 0 5-16,-11 1-1 15,3-2 4-15,-14 2 0 16,9 1 9-16,-6 3 1 15,3 0 10-15,-7 3 0 0,4 5 9 16,-8-3-9-16,1 4 0 16,-11-2-12-16,1 0-1 15,-7-3-12-15,2 4 4 16,-10-9-6-16,1 5 5 16,-12-5 2-16,-1 0 11 15,-8-4 2-15,-2 1 10 16,-8 1-1-16,-1 0 4 15,-6-2-10-15,-1 0 2 16,-3-2-10-16,2 2 0 16,-1 0-16-16,-1 0-95 15,-10 2-58-15,-20-6-306 16</inkml:trace>
    <inkml:trace contextRef="#ctx0" brushRef="#br0" timeOffset="-80647.8674">5847-419 953 0,'-26'-2'251'15,"3"2"78"-15,5 0-273 16,-4 0-10-16,10 0-18 0,-2-5-13 15,7 0-16-15,-1-1-18 16,6-1-14-16,1 1-8 16,4 3 6-16,-9-4 6 15,-1 4 14-15,-4-2 10 16,-4 0 10-16,-8 0 7 16,2 4 5-16,-3-1 5 15,-2 0 0-15,0 2-1 16,-2-3-8-16,-1-2-2 15,0-3-7-15,-7 0 0 16,2-2-1-16,-3-1 1 16,1 1-3-16,-6-1 1 15,2 3-3-15,-7-7 0 16,0 1 1-16,-10-3 1 16,-2 1 0-16,-5-6 5 15,2 9 11-15,-9-4-2 16,2 4-2-16,-4-1 1 15,9 1-8 17,31 6-6-32,2 2 2 0,-108-19 3 0,6 3 2 15,-8 2 1-15,6 1 0 16,51 16 0-16,12 0-3 16,-15 7 0-16,6-1 0 0,-10 2-1 15,2-1-1-15,-17 5 1 16,19-4-2-16,-4 2-1 15,8-3 0-15,-11-5 1 16,13 0-1-16,-13 2 0 16,8-6 0-16,-15 3 12 15,17 4-1-15,-12-3 4 16,14 0 1-16,-11 10 6 16,14 3-10-16,-11-3 1 15,16 4-3-15,-6 1-2 16,15-2-7-16,1 1-3 15,10 1 0-15,-11-7-3 16,13-1-1-16,-6-1 0 16,3-6 0-16,-7 0-1 15,7 3 0-15,-12 0 2 16,7 1 0-16,-8 2 2 16,10 1 1-16,-5-1 1 15,6-1-1-15,-2-2 1 0,8 2-1 16,-13-5 1-16,11-1 2 15,-7 1 1-15,3 0 2 16,-5 0 4-16,10 1-1 16,-6 4 2-16,9 2-3 15,-2-3-2-15,10 3-6 16,-1-1 0-16,5 2-3 0,-4 1 0 16,2-1 1-16,-8 3 2 15,2 0 0-15,-4 4 1 16,7 0 1-16,0 4 1 15,9-3-2-15,1 5 1 16,6 0-2-16,3 4-1 16,7-3-1-16,0 8 0 15,6-4 0-15,-1 3 1 16,2-3 1-16,0 1 0 16,4-2 0-16,-2-3 0 15,4-2 0-15,0-7 0 16,3 3 0-16,3-1 0 15,5-1 0-15,7-1 0 16,3 5-2-16,8-2 1 16,1 2 0-16,10 2-2 15,1 1-4-15,14 1-2 16,-2-1-3-16,13 1 0 0,-6-6 1 16,9 5 3-16,-7-3 4 15,9-5 3-15,-5 0 2 16,12-2 1-16,-2-4 0 15,16 1 0-15,-5 0-1 16,10 0 0-16,-6 3-1 16,17 1 1-16,-12-4 0 15,16 6 1-15,-9-4-1 0,15 8 1 16,-17-2-2-16,15 7 2 16,-16-4-2-16,15 4 2 15,-9-7-1-15,15-1 0 16,-17-9-1-16,17 1 1 15,-16-4-1-15,10-1 1 16,-15 1 0-16,19 0 1 16,-19-1-2-16,10-2 1 15,-15 0-1-15,15 3 2 16,-16-1-1-16,16 2 1 16,-8 6 0-16,8-7 0 15,-14-1-2-15,12 3 2 16,-14-12-2-16,8-4-5 15,-8 1 1-15,11-6 1 0,-18 0-2 16,5-4 2-16,-9-1 4 16,4-6 1-16,-14 6 1 15,11-9 1-15,-6 9 0 16,6 2 3-16,-11 8-3 16,4-1 1-16,-9 6-1 15,8-2 1-15,-11 4-2 16,9-2 1-16,-6-2-1 15,8-2 0-15,-10 5-1 0,10-8-1 16,-11 0 0-16,6 0-1 16,-16 2-1-16,1-5 1 15,-10 1-1-15,2 4 1 16,-13-1-1-16,9-2 3 16,-5 1-1-16,-1 0 1 15,-4 0 0-15,5-2 0 16,-4 7 0-16,2-3-1 15,-4-1 0-15,2-4-1 16,-9 8-1-16,3-13 1 16,-5 5-1-16,3 3 0 15,-6 8 1-15,1-8 2 16,-4 5 0-16,0-7 2 16,-4-4 0-16,2-10 0 15,-7 3-1-15,1 5 1 16,-7-1-3-16,-5-2 2 0,0 8-1 15,-3-5 1-15,-3-3-1 16,-6 2 3-16,3 5-2 16,-15-3 2-16,-1 4-2 15,-12 0 0-15,2-1-2 16,-15 1-2-16,4 5-2 16,-15 0 2-16,1 4-1 15,-8 5 6-15,3-1 3 0,-19 2 3 16,5 1 0-1,-17 6 0-15,2-4-9 0,-11 11-25 16,11 0 0-16,-42 6-350 16,8 2 94-16</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0:54.5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F7E962-B608-49A5-9B0E-10648CFFA417}" emma:medium="tactile" emma:mode="ink">
          <msink:context xmlns:msink="http://schemas.microsoft.com/ink/2010/main" type="inkDrawing" rotatedBoundingBox="1487,12174 21663,12232 21658,13869 1483,13812" hotPoints="21139,11265 21302,12601 3457,14772 3295,13435" semanticType="enclosure" shapeName="Rectangle"/>
        </emma:interpretation>
      </emma:emma>
    </inkml:annotationXML>
    <inkml:trace contextRef="#ctx0" brushRef="#br0">19222 367 1117 0,'-8'-10'267'16,"-2"9"95"-16,2-1-328 16,0-1-12-16,1 0-14 15,1-1-2-15,-1-1-3 16,3 2-14-16,0 3-11 0,-1-3-15 16,1 5-8-16,-6-2 1 15,-6 3 12-15,-7 0 13 16,-1 4 18-16,-11-3 14 15,-2 3 5-15,5-4 14 16,-6-1 0-16,-2-1 3 16,4 1-9-16,-3-2-1 15,-5 0-14-15,-1 2-4 16,0 1-7-16,-10-2 3 16,6 1-2-16,-8 1-1 15,5 2-1-15,-3-3 1 16,5 1-1-16,-5-1-2 15,4-1 1-15,-15 1 1 16,4 1 0-16,-12-1 1 16,-3 1 3-16,-7-1 5 0,11-1 2 15,-13 1 7-15,18-2 1 16,-18 0 3-16,6 0-2 16,-15 0 0-16,12 0-5 15,-22 2-1-15,11-1-7 16,-7-1-2-16,20 0-8 15,-20 0-2-15,12-1-2 16,-11 1 3-16,5 1 0 16,-20 1 3-16,20-1 2 15,-14 3 0-15,12-1 0 0,-17 0 2 16,14-1-1-16,-22-2 0 16,15 0-1-16,-5-3-1 15,11-2 1-15,-12 0 5 16,12 2 1-16,-16-1 10 15,9 1 1-15,-9 3 0 16,13 0-5-16,-9-2-5 16,9-1-13-16,-19 2-5 15,11 1-3-15,-10 0 0 16,5 0 4-16,-11 3 7 16,15 0 3-16,-20-1 1 15,16-1 0-15,-13-2-1 16,13-4-1-16,-12 0 0 15,10-2 0-15,-16-1 0 16,20 0 0-16,-14 3 1 16,18-3 3-16,-14-1 3 0,9 2 0 15,-8-3-1-15,16-1-2 16,-20 1 0-16,19 2-3 16,-14-3 0-16,7 3-1 15,-4-5-7-15,12 5-7 16,-17-7-10-16,15 5-5 15,-15-4-3-15,6 1 6 0,-6-2 6 16,13 2 12-16,-17 3 9 16,15 2 7-16,-17-1 10 15,50 5 28 1,1 1-20-16,-90 0 3 16,19-4-7-16,-10 4-2 15,19 1-7-15,31 1-4 16,-13-6-9-1,-1-4-6-15,0 6-3 16,-3-5 0-16,1 7-1 16,30-2 4-16,-17 5 4 15,15-5 2-15,-11 10 2 16,6-11-1-16,-4 9 1 16,13-3-2-16,-13-3 3 15,12 0-2-15,-11 4 2 16,8-1 1-16,-14 3 2 15,20 4-3-15,-12-5 1 0,12 1-2 16,-14-3-1-16,15 1-1 16,-17-5 1-16,12 5-1 15,-7-2 1-15,13-1-1 16,-16 0 1-16,10 1 1 16,-14-1 0-16,6 2 0 15,-8 2 0-15,14-1 0 0,-17 3 0 16,13-6-2-16,-13 2 0 15,9-2 1-15,-11 4-1 16,22-5 0-16,-20 1 2 16,13-4-1-16,-12 1 2 15,6 3-1-15,-14 0 0 16,21 1-2-16,-13-2 2 16,13-6-2-16,-17-2 1 15,14 3-1-15,-15 5 2 16,14 1-2-16,-15 2 1 15,15 0-1-15,-20 0 2 16,14 3-2-16,-21-7-2 16,16 0-4-16,-14 3-7 15,14-1-3-15,-19-4 2 16,14 4 3-16,-13 4 4 16,15-4 7-16,-19-3 3 15,17 5-1-15,-17 3 2 0,14 2-2 16,-15 0 2-16,19 6-1 15,-17 10 1-15,19-1 2 16,-10 7 6-16,23 1 2 16,-10 11 10-16,17-8 1 15,-12 8 3-15,14-5-5 16,-10 10-4-16,18-4-12 0,-2 4-7 16,18-4-5-16,-7 6-2 15,19-9 0-15,-11 5 2 16,16 1 2-16,-11-1-3 15,17 2 0-15,-7 3 0 16,17-2-1-16,-3 0 0 16,16 1 2-16,9-2 3 15,11-9 1-15,12 6 2 16,10-5 1-16,17 7 2 16,4-1-3-16,18 14-8 15,1-4-7-15,21 4-12 16,-1-4-5-16,12-2-6 15,1-12 5-15,14 1 9 16,-8-10 11-16,23-2 7 16,-2-2 5-16,13-2 0 0,-3-4 0 15,19-3 2-15,-7-4-1 16,17-3 0-16,-8-2 1 16,21-2 0-16,-13-2-1 15,19 0 0-15,-12 0 1 16,25 1 1-16,-17-3 0 15,24-1 1-15,-18-1 1 16,25-3 3-16,-17-1-1 16,28 1 2-16,-25-3-2 0,32-4 2 15,-20-2-6-15,22-8 1 16,-23 0-2-16,28-4 0 16,-27 4-2-16,19 5 3 15,-22 6-2-15,17 1 1 16,-28 2 0-16,23 9 2 15,-25-4-1-15,19 4 3 16,-23 3 0-16,27 6 0 16,-32-6-2-16,28 0 1 15,-16 1-2-15,26-6 0 16,-26-6-2-16,32 2 2 16,-24-4-1-16,22-6 0 15,-26-3 0-15,29 9 1 16,-33-6-2-16,21 2 1 15,-21 4-2-15,17 2 2 0,-27 1-1 16,27 8 1 0,-24 4-2-16,21 2 1 0,-20 4 0 15,27-5 1-15,-24-3-1 16,28-3 0-16,-21 3 1 16,26-2-1-16,-23-3 0 15,27 5 0-15,-25-2 0 16,27 2 1-16,-30 0-1 15,28 1 1-15,-29-1-2 0,21 7 2 16,-28-4-1-16,28 1 1 16,-28 1-2-16,26 2 2 15,-19-8-1-15,26-2 0 16,-23-2 0-16,26-10 1 16,-21 2-1-16,27-5 1 15,-32 0-1-15,26 0 1 16,-34 8-1-16,16 4 0 15,-26 4 1-15,22 5-1 16,-25 2-1-16,22-4 2 16,-20-2-1-16,14-3-1 15,-19 1 2-15,14-5 3 16,-19 3 0-16,14-5 1 16,-17 1 0-16,12-2 2 15,-19 4-5-15,13-4-1 16,-24 6 0-16,15-3 0 0,-25 1-1 15,11 2 0-15,-26-2 1 16,6-6-1-16,-21 2 0 16,6-6 0-16,-21-4 0 15,1-2 0-15,-16 2 0 16,-5-3 1-16,-18 4-1 16,-3 1 0-16,-14-1 1 15,-4-5 3-15,-10 3 1 0,-1-9 3 16,-6 0-1-16,1 0 0 15,-7 5-1-15,-1-9-2 16,-3 8-2-16,-4-7-1 16,-5-1 0-16,-6-4-1 15,-3 4 0-15,-10-11-1 16,-5 2 0-16,-9-6 0 16,-4-1-1-16,-13-2 0 15,1 4 0-15,-17-7 2 16,-4 3 3-16,-12-7 7 15,2 0 5-15,-25-6 5 16,3 11-1-16,-19-2-2 16,6 12-7-16,-30 6-6 15,6 11-10-15,-38 20-30 16,-10 19-26-16,-87 42-347 16,5 30 80-16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07.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18C49B-C926-42AD-8625-81A849B1BCF5}" emma:medium="tactile" emma:mode="ink">
          <msink:context xmlns:msink="http://schemas.microsoft.com/ink/2010/main" type="inkDrawing" rotatedBoundingBox="2205,15004 22151,15025 22150,16448 2203,16427" hotPoints="25119,15694 12214,16142 -676,15402 12228,14954" semanticType="enclosure" shapeName="Ellipse">
            <msink:destinationLink direction="with" ref="{A3E165F3-3AF3-4CFB-A0E6-D833C43CF337}"/>
          </msink:context>
        </emma:interpretation>
      </emma:emma>
    </inkml:annotationXML>
    <inkml:trace contextRef="#ctx0" brushRef="#br0">446 1243 1029 0,'-30'-44'604'0,"40"39"-565"0,-3 0-12 16,2 2-21-16,-1 1-4 15,12 4-3-15,12-4 1 16,2 4-1-16,12-2 1 15,-4 0 0-15,10-2 1 16,-5 4-1-16,8 0 1 0,-5 1-1 16,9-3 0-16,-6 2-1 15,15-2 1-15,-8 0-1 16,17-5 1-16,-11 1 0 16,17 1 1-16,-9-2-2 15,22-1 2-15,-5 3-1 16,18-4 0-16,-9-3-1 15,12 4 1-15,-13 4 0 16,10 2 1-16,-12 2-1 0,12 3 0 16,-12-7 0-16,18 2 0 15,-14-5-1-15,14 4 2 16,-15-7-1-16,22 9 1 16,-23-6-2-16,15 5 1 15,-14 2-1-15,12 8 1 16,-15-2 0-16,28-2 0 15,-14-1 0-15,10-3 1 16,-12-4-1-16,14 0 1 16,-19 1-1-16,18 1 0 15,-20-2-1-15,11-3 2 16,-14 9-1-16,13-1 2 16,-13 2-1-16,24 1 1 15,-11 4-1-15,16-5-1 16,-9 0 0-16,11-4 2 0,-17 3-1 15,19-1 0 1,-24-5 0-16,14-3 0 0,-15 2-1 16,10-2 0-16,-20 2 0 15,18 1 0-15,-16 6 0 16,7-3 0-16,-14 1-1 16,13 1 1-16,-12 0 0 15,17 5 1-15,-6 2-1 0,13 8 1 16,-12-3 0-16,17-2 0 15,-12 1-1-15,17-7 0 16,-9-4 0-16,7 2 0 16,-12 0 0-16,9-2 1 15,-20 3 0-15,15 1-1 16,-11 1 0-16,4 2 0 16,-13-2-1-16,17 3 2 15,-17-4-1-15,20 1 0 16,-7-3 2-16,13-2-2 15,-16-2-1-15,17-1 2 16,-16 0-1-16,16 2 0 16,-11-2 0-16,10 2 1 15,-16-1-2-15,12 3 2 16,-17 0-1-16,12-2 0 16,-9 1 1-16,7 1-1 15,-15-3-2-15,14-1 2 0,-17 2 0 16,13-4 1-16,-5 2 0 15,15 0 0-15,-15 0-1 16,13-3 1-16,-14 1-1 16,6 1 0-16,-12-4 1 15,17-2 1-15,-15 1-3 16,11-6 3-16,-10 3-2 16,13-3 0-16,-17 4 0 0,16-1 2 15,-9 7-3-15,4-3 1 16,-9-1 0-16,11-3 0 15,-15-2-1-15,17-2 2 16,-15 2-1-16,10-2 1 16,-15 6-2-16,10 4 1 15,-16-3-1-15,11-3 1 16,-10 8 0-16,13-12 1 16,-9 6 0-16,11 4 0 15,-11-2-2-15,9 4 1 16,-14 2 0-16,9-6 0 15,-9 2 0-15,13 3 0 16,-9-10 0-16,10-1 0 16,-12 1 0-16,9-1 0 15,-16-2 1-15,8 3-1 16,-12 2 1-16,14 5 0 0,-12 0 1 16,5-2 10-16,-14 5 1 15,17 1 4-15,-13 1 0 16,10 1 3-16,1-1-10 15,10 6-1-15,-11-5-3 16,7 2-1-16,-14-6-4 16,11 2 1-16,-9-1-1 15,5 2-1-15,-5-5 1 0,13 3 0 16,-9-2-1 0,3-5 0-16,-10 4 0 0,4 5 0 15,-13 1 0-15,7 2 0 16,-6 1 0-16,11-1 1 15,-8 2-1-15,13-4 0 16,-1 2 0-16,7-2 0 16,-9-1 0-16,12-7 0 15,-14 6-1-15,3-4 1 16,-4 3 1-16,6-1 0 16,-8 1-1-16,6-5 0 15,-9 8 0-15,6-3 1 16,-7 0-2-16,4-5 1 15,-10 5 0-15,13-11 1 0,-11 3-1 16,8-4 1-16,-10 7-1 16,9-4 1-16,-12-1-1 15,6-1 0-15,-11 1-1 16,7-1 2-16,-10 1 0 16,3 0 0-16,-6 4-1 15,7-1 2-15,-9 1-2 16,10 4 0-16,-8 5 0 15,11 0 1-15,-8 2-2 16,0 3 1-16,-5 1-1 16,-2-3 1-16,-9-1-1 0,1 3 2 15,-5-3-1-15,1-2 1 16,-6-1-1-16,1-4 1 16,-9 2-1-16,1-1 1 15,-5 2-1-15,-2-2 1 16,-4 2 0-16,-1-6-1 15,0 4 1-15,-1-6 1 16,-1 2-2-16,1-4 2 16,1 0-2-16,-3-5 1 15,1-2-2-15,3-7 2 16,-3-1-1-16,0-14 1 16,1 3-2-16,-4-12-1 15,2 0-1-15,0-4 1 16,-5 6 0-16,0 1 1 0,-3 8 1 15,-2 4 0-15,-2 8 0 16,1-1 0-16,-1 7 0 16,-2 2 0-16,1-3 0 15,-2 1 1-15,3 8-1 16,-4-6 1-16,3 1 0 16,-8 6 0-16,-1-1-1 15,-7 0-1-15,0 2-2 16,-9 3-4-16,-1 2-2 0,-6 0-3 15,4 3 1-15,-8 3-4 16,4-1 3-16,-9-2 2 16,2 1 2-16,-15-1 3 15,2 0 4-15,-13-1 3 16,5 4 1-16,-10-6-1 16,7 1 0-16,-5-1-2 15,11-1-3-15,-15-2-4 16,7-1-1-16,-9 3-3 15,-1-6 1-15,-11 2 2 16,6-2 3-16,-4 0 2 16,6 1 2-16,-16-3 3 15,8-1 1-15,-13-1 3 16,4-1 0-16,-7-3-1 16,13 0 0-16,-20 1-3 15,13 2 0-15,-21 5-1 0,5 2-1 16,-6 5-3-16,9 1-1 15,-19 2-4-15,16-3-3 16,-23 3 5-16,8-3 0 16,-15-1 2-16,13 3 4 15,-18-1 4-15,20-1-3 16,-19 0 1-16,19-2 1 16,-19 2 2-16,16 1-1 0,-14 2 0 15,14 0 0-15,-21 5-1 16,20 0-2-16,-17 1-5 15,20-3-3-15,-27 2-5 16,21-1 0-16,-19-3 0 16,22-1 4-16,-32-1 5 15,25-1 5-15,-19-1 1 16,19-1 0-16,-23 0 5 16,23-1-1-16,-21-2 2 15,23 2-2-15,-14 2 0 16,19 0-4-16,-22 0-1 15,22 3-2-15,-14 1 0 16,14-1 0-16,-20 4 1 16,20-1-1-16,-20 3 1 15,19-1 0-15,-20 3 3 16,22 0 1-16,-20 4 3 16,24-4-1-16,-20 2-1 0,21-2-2 15,-18 3-1-15,18-1-3 16,-13 3 2-16,19-2-1 15,-19 5 1-15,18-4-1 16,-15-1 1-16,19 0-1 16,-19-1 0-16,18-2-1 15,-11 0 1-15,11-3-2 0,-16 0 2 16,13-2-1 0,-17-1 1-16,12-2 1 0,-11 0 5 15,12-2 1-15,-12-3 4 16,18-1-1-16,-12-1 5 15,6-2 0-15,-15 4 4 16,17 2-1-16,-23 1 4 16,16 2-7-16,-11 3-3 15,17-1-6-15,-12 3-4 16,20 0-2-16,-12-2 0 16,15-2 1-16,-15-1 1 15,14-1 0-15,-14 2-1 16,10 1 1-16,-11 1 0 15,18 4-2-15,-14-2-1 16,19-4-4-16,-15 3-5 16,12-4-2-16,-12-4-4 0,8 3 0 15,-13-1 3-15,16 2 4 16,-17-5 3-16,14 4 6 16,-12-3 5-16,16-1 0 15,-11-4 2-15,22 1 1 16,-9-2 0-16,15 0-2 15,-13 0-2-15,15 2-1 16,-8 0 2-16,15-3-1 0,-5-2 2 16,12 0-1-16,-8-2 1 15,10 1-4-15,-7 1-4 16,14-2-5-16,-9-1-2 16,17 1-4-16,-7-1 3 15,9-2 2-15,-10 2 3 16,7 1 5-16,-12-1 1 15,6 5-1-15,-5 1-1 16,11 4-3-16,-2-1-1 16,10 4-2-16,-7 5 0 15,6 1 1-15,-2 3 1 16,2 2 1-16,-5 4 0 16,13-3 1-16,-6 3 1 15,8-1 0-15,-4 4 1 16,9-1 0-16,-4 3 1 0,10-1-2 15,-1 5-2-15,10-7 0 16,-2 8 0-16,4-5 0 16,-2 3 4-16,5-4 1 15,-9 7-1-15,7-9 2 16,-3 4 1-16,3 0-3 16,-2 2 1-16,6 4 0 15,-5 5 0-15,9 0-1 16,-4 4 0-16,4-4-1 15,-2 2 2-15,4-2 0 0,0-2 0 16,2 6-1-16,-1 4 3 16,4 1-3-16,3 10 0 15,4 6 0-15,-2 2 1 16,4 0-3-16,3 5 2 16,-2-12-2-16,4 8 1 15,1-14-1-15,-1-2 0 16,-4-9 0-16,2 4 3 15,-5-8-2-15,-3 1 2 16,2-2-2-16,-4 6 7 16,0-9 4-16,1-1 7 15,2-5-1-15,2 0 4 16,4-10-7-16,-1-2-6 16,2-1-4-16,3-2-38 0,0-6-35 15,6-10-339-15,-9-27 65 16</inkml:trace>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19.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E165F3-3AF3-4CFB-A0E6-D833C43CF337}" emma:medium="tactile" emma:mode="ink">
          <msink:context xmlns:msink="http://schemas.microsoft.com/ink/2010/main" type="inkDrawing" rotatedBoundingBox="22219,16159 23162,16465 23094,16677 22151,16370" semanticType="callout" shapeName="Other">
            <msink:sourceLink direction="with" ref="{0A18C49B-C926-42AD-8625-81A849B1BCF5}"/>
          </msink:context>
        </emma:interpretation>
      </emma:emma>
    </inkml:annotationXML>
    <inkml:trace contextRef="#ctx0" brushRef="#br0">63 23 1182 0,'-23'-7'312'0,"2"1"95"15,10-1-339-15,4 6-14 16,6-1-22-16,7 8-16 16,7 6-7-16,12 14-10 15,5 6 1-15,18 17-5 16,-1-7 8-16,8 3-6 15,-7-7 6-15,6-7-5 16,-9-15 6-16,4-2-5 0,-8-5 5 16,2-6-1-1,-7-3 8-15,1-2 3 0,-4 1 9 16,-1-3 0-16,-1 3-1 16,3-3-5-16,-5 1-6 15,7-2-7-15,0 4 0 16,3-4-25-16,-9 0-19 15,3-2-64-15,-6-1 381 0,-7-5-721 16,-23 2 326-16</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20.6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1C80639-87D4-4BF1-946B-EE079BD69A91}" emma:medium="tactile" emma:mode="ink">
          <msink:context xmlns:msink="http://schemas.microsoft.com/ink/2010/main" type="inkDrawing" rotatedBoundingBox="2559,16985 6820,16855 6824,16979 2563,17109" shapeName="Other"/>
        </emma:interpretation>
      </emma:emma>
    </inkml:annotationXML>
    <inkml:trace contextRef="#ctx0" brushRef="#br0">0 182 1069 0,'25'-3'216'0,"15"4"106"16,6-1-323-16,22-3 1 15,2 3 3-15,20-5-3 16,0-6 2-16,26-4 2 16,-9 4-1-16,17-4-4 15,18-1 3 1,1 6 0-16,0-1-4 0,1-4 4 16,2 9-4-16,-29 1 4 15,16-3-3-15,-15 3 4 16,19 4-5-16,-14-3 6 15,13-4-6-15,-12 3 5 16,18 5-6-16,-20-1 6 16,19 4-7-16,-16 3 7 15,10-2-6-15,-19-1 6 0,19 0-6 16,-25-3 7-16,13 2-6 16,-19-1 7-16,8-2-8 15,-26-6 6-15,8 1-5 16,-19-1 5-16,3 4-6 15,-23 1 6-15,-3 6-5 16,-21-4 6-16,-7-4-5 16,-14 6 5-16,-2-4-9 15,-11 4 8-15,4 8-10 16,-2 4 2-16,-1 6-323 16,8 6 106-16</inkml:trace>
  </inkml:traceGroup>
</inkml:ink>
</file>

<file path=ppt/ink/ink1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22.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8A8A16-B5C6-41DD-BC78-C49D713D7609}" emma:medium="tactile" emma:mode="ink">
          <msink:context xmlns:msink="http://schemas.microsoft.com/ink/2010/main" type="inkDrawing" rotatedBoundingBox="9004,16950 18836,16748 18839,16933 9008,17136" shapeName="Other"/>
        </emma:interpretation>
      </emma:emma>
    </inkml:annotationXML>
    <inkml:trace contextRef="#ctx0" brushRef="#br0">75 285 1012 0,'-76'-60'255'0,"86"65"-243"0,9 1-13 0,15 1 4 16,8-3-4-16,17-4 1 15,2-4-2-15,24-3 3 16,-24-1-1-1,3 1-1-15,77-9 3 16,-5 7-2-16,20 4 3 16,-10 6-6-16,-28 11 6 15,-9-1-5-15,9 2 5 16,-11-7-5-16,16 1 4 16,-9-4-4-16,19 0 4 15,-10-1-4-15,22-4 5 16,-12-1-4-16,17-2 5 15,-8-1-4-15,18-2 3 16,-19 3-3-16,20 2 4 16,-18 6-6-16,14 5 5 15,-18 3-3-15,25 7 2 0,-24-2-4 16,22-3 5-16,-10-1-4 16,27-9 3-16,-24-5-1 15,27-4 2-15,-18-1-5 16,21-2 4-16,-28-6-3 15,22 2 1-15,-17 0-1 16,26-3 27-16,-26 6 1 16,25-1 12-16,-19 4-2 0,27 1 10 15,-25 1-28-15,23-5 1 16,-18 9-12-16,20-9 4 16,-28 5-12-16,21 0 6 15,-19 3-7-15,11-6 8 16,-23 5 0-16,15-5 13 15,-24 2-1-15,11-12 9 16,-21 11-8-16,14-3 0 16,-22-3-11-16,11-3 2 15,-19 7-8-15,1-6 6 16,-26 0-7-16,4 9 3 16,-22 3-5-16,-4 4 4 15,-15 1-6-15,2 8 6 16,-14-1-4-16,-1 3-1 15,-6-6 15-15,-14-20-355 16,-23-22 121-16</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7:09.2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0BE1B0-796D-436C-8D80-E584550775B2}" emma:medium="tactile" emma:mode="ink">
          <msink:context xmlns:msink="http://schemas.microsoft.com/ink/2010/main" type="inkDrawing" rotatedBoundingBox="22400,9632 26618,8070 26641,8132 22423,9695" semanticType="underline" shapeName="Other">
            <msink:sourceLink direction="with" ref="{DD2C6588-AFBF-4F31-8828-58DC08CAD6E8}"/>
          </msink:context>
        </emma:interpretation>
      </emma:emma>
    </inkml:annotationXML>
    <inkml:trace contextRef="#ctx0" brushRef="#br0">0 1616 989 0,'44'-20'519'15,"1"3"-503"-15,87-35 12 16,19-8-7-16,43-20 14 16,19-6-14-16,7-1 5 15,-4-4-17-15,53-13 7 16,-3 13-13-16,51-16 10 15,-27 11-13-15,41-11 9 16,-39 10-11-16,22-18 10 16,-52 18-9-16,5-11 3 15,-66 10-345-15,-27-5 112 16</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51.2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2C45BE-7443-4F46-B31A-C9440BD1BF3F}" emma:medium="tactile" emma:mode="ink">
          <msink:context xmlns:msink="http://schemas.microsoft.com/ink/2010/main" type="inkDrawing" rotatedBoundingBox="24234,3371 28277,3529 28271,3691 24228,3533" shapeName="Other"/>
        </emma:interpretation>
      </emma:emma>
    </inkml:annotationXML>
    <inkml:trace contextRef="#ctx0" brushRef="#br0">28 102 1433 0,'-13'0'335'0,"4"-5"122"15,4-3-426-15,5 13-23 16,8-7-25-16,18 5-17 16,8-4 1-16,21 12-4 15,-3-14 8 1,1 1 27-16,74-3-2 0,-1-1 6 15,24-1-5-15,-12-9 5 16,-15 5-4 0,-15-9 4-16,21 4-2 0,-19 3 3 15,25 8-2-15,-20 2 4 16,23 8-3-16,-15 5 3 16,21 6-5-16,-14-2 4 15,26-4-5-15,-20 8 2 0,20-2-2 16,-17-3 4-16,14 2-6 15,-24-2 6-15,12 1-4 16,-27-6 3-16,6 4-3 16,-21-4 4-16,3 5-8 15,-24-5 7-15,5 2-3 16,-20-4 3-16,2-1-2 16,-13 0 5-16,3 0-6 15,-11 1 4-15,-1-3-4 16,-12-1 3-16,-5 1 0 15,-8-3 2-15,-5 0-1 16,-11 0 3-16,-1 2-3 16,-2 0-3-16,-11 1-57 15,-7 5 1-15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1:57.2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575D5E-12C8-49A0-B8F0-4CB838EE2A90}" emma:medium="tactile" emma:mode="ink">
          <msink:context xmlns:msink="http://schemas.microsoft.com/ink/2010/main" type="inkDrawing" rotatedBoundingBox="11735,5311 15918,5309 15919,5487 11736,5489" shapeName="Other"/>
        </emma:interpretation>
      </emma:emma>
    </inkml:annotationXML>
    <inkml:trace contextRef="#ctx0" brushRef="#br0">0 153 1502 0,'4'-20'15'0,"10"19"24"15,-7-1-10-15,7 2 4 16,1-3-4-16,16 5 0 15,-1-6-9-15,13-4-3 16,-3 5-6-16,9-8-1 16,-4-2-6-16,12-5-2 15,-3 6-1-15,1-7 0 16,-7 1 1-16,9 0 0 16,-10 10 0-16,3 0 4 15,-3 6-1-15,9 7 1 0,-8 3-1 16,12 2 1-16,-5 0-3 15,14-2 1-15,-5-5-3 16,6-3 1-16,-8-5-2 16,11-1 2-16,-10-4-1 15,10 5 1-15,-5 0-1 16,10 2 0-16,-10 5-2 0,10 3 2 16,-16-4-1-16,6 4-1 15,-10-2 0 1,12 5 2-16,-12 1-1 0,19-1 1 15,-6 0-1-15,12 2 0 16,-10-10-1-16,6 0 0 16,-12 0 0-16,6 4 1 15,-10-5-1-15,5 7 2 16,-6 1 1-16,11 1-1 16,-10 3 0-16,11-3 2 15,-5 4-3-15,8-4 1 16,-13-5-1-16,12-6 1 15,-13 1-1-15,7-4 0 16,-10 1 0-16,11-2 2 16,-16 11-2-16,9-11 1 0,-8 2 0 15,3 0 0-15,-7 2-1 16,5-7 0-16,-14 5 7 16,1-4 15-16,-10 4 5 15,-3 2 14-15,-7-7 5 16,7 3 3-16,-10 7-11 15,5-3 3-15,-5-5-10 16,-1 11 5-16,-7-1-7 0,0-4 2 16,-4 4-9-1,0 4-3-15,-5-4-9 0,3 0-2 16,-4 1-7-16,-1-1-22 16,-1-2-26-16,-6 4-65 15,-6 16 120-15,-15 24-460 16,-14 9 152-16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2:08.9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18E805-9B73-4FD3-875C-9E270553B8D3}" emma:medium="tactile" emma:mode="ink">
          <msink:context xmlns:msink="http://schemas.microsoft.com/ink/2010/main" type="inkDrawing" rotatedBoundingBox="20728,7327 28567,7359 28566,7481 20727,7449" shapeName="Other"/>
        </emma:interpretation>
      </emma:emma>
    </inkml:annotationXML>
    <inkml:trace contextRef="#ctx0" brushRef="#br0">145 60 865 0,'-44'2'287'0,"7"-1"41"15,4 3-227-15,16-1-50 16,2 2-16-16,8-4-13 15,11 4 1-15,10-3-1 0,7 1-2 16,5-5-6-16,13 11 0 16,5-9-7-16,8 3-2 15,0-6-2 17,0-1-2-32,56-5-1 0,9-9 2 15,5 2-1-15,9-2 2 16,-48 6-3-16,18 3 2 15,-11 4-1-15,19 1 0 16,-8 4-1-16,19 0 1 16,-10 2-2-16,15 1 2 15,-13-1-1-15,14-2 0 16,-15-2 1-16,20-3 0 16,-18 4-3-16,20-1 3 15,-16 5-2-15,18 4 0 0,-22 3 1 16,22 1 3-16,-18 4-2 15,16-2 2-15,-16 0-1 16,20 0 3-16,-13-4-3 16,17-1 4-16,-15-3-4 15,19 2 3-15,-14-7-4 16,18 5 1-16,-14-2-3 16,19-2 2-16,-14 3-1 15,15 1 0-15,-17-10 1 0,15 1 6 16,-19 3-2-16,19 1 2 15,-19-2-2-15,17 4 2 16,-10-4-7-16,17 1 2 16,-24-6-3-16,17 1 4 15,-16 4-5-15,11-3 3 16,-23-1-1-16,13-1 1 16,-21-1-2-16,2 0 3 15,-26 5-2-15,8 1 8 16,-21 4 3-16,3-1 10 15,-15 1 0-15,7 1 12 16,-16 4-6-16,3-4 2 16,-11-1-12-16,-1 1 3 15,-7-5-11-15,-5-6 3 16,-10 3-3-16,-5 4 9 0,-7-3-5 16,-2 4 6-16,-4 0-10 15,-5 0 1-15,-1 0-10 16,1 2-19-16,-3-2-34 15,1-2-11-15,-5 10-371 16,-39-8 93-16</inkml:trace>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2:17.4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AEB0BA-7028-487E-9B59-C8FE7C4334B7}" emma:medium="tactile" emma:mode="ink">
          <msink:context xmlns:msink="http://schemas.microsoft.com/ink/2010/main" type="inkDrawing" rotatedBoundingBox="17158,9304 23404,9050 23408,9144 17161,9398" shapeName="Other"/>
        </emma:interpretation>
      </emma:emma>
    </inkml:annotationXML>
    <inkml:trace contextRef="#ctx0" brushRef="#br0">14 247 1008 0,'-8'10'437'0,"5"-10"0"16,1 0-222-16,1 3-158 15,2-6-25-15,6 1-27 16,2-1 0-16,3-2 0 16,4-2 1-16,3 4-2 15,1 1-1-15,-2 4-3 16,3 5 1-16,-2-3 0 0,10 3 0 15,-1-2-1-15,6 0 1 16,2-1-3-16,8 3 1 16,-5-5-1-16,3-1 3 15,-7-2-2-15,6-4 4 16,-9 3-5-16,9-1 5 16,3 1-4-16,12 1 5 15,1 1-6-15,13-4 4 16,-5 4-3-16,9-3 3 15,-9 0-4-15,8-2 4 16,-6 0-3-16,6 0 3 16,-8 2-4-16,13 0 1 15,-9 0-1-15,14-1 4 16,-10 1-4-16,13-3 4 16,-10 2-3-16,4 6 3 0,-9 1-3 15,10 2 1-15,-8 2 0 16,11-3 2-16,-1-2-4 15,13-4 4-15,-13-2-4 16,12 0 2-16,-10-1-1 16,5 1 2-16,-13 0-1 15,14 1 2-15,-15 1-3 16,10 1 2-16,-13 1-3 16,5-3 3-16,-10 1-3 15,14-1 4-15,-10-5-4 0,9 4 4 16,-2 3-3-16,6-2 3 15,-7-2-4-15,4 1 4 16,-7-5-4-16,14-3 1 16,-8 3 0-16,5-3 1 15,-3 3-2-15,9 2 5 16,-15 2-4-16,9 2 3 16,-13 3-3-16,1-2 3 15,-6 4-4-15,10-4 3 16,-8 1-3-16,17-1 4 15,-2 4-3-15,6-9 3 16,-12 6-1-16,2-8 1 16,-11 5-2-16,5-9 1 15,-14 8-2-15,9-5 0 16,-5 5-1-16,-2 0 2 0,-9 4-1 16,2 1 3-16,-13 0-2 15,4 0 2-15,-9 1-2 16,1-1 3-16,-9 0-5 15,2-1 5-15,-9 6-5 16,4-7 5-16,-7 2-5 16,7-3 4-16,1-1-5 15,0-4 5-15,-7 5-3 0,8 0 2 16,-8 0-2-16,-7-1 3 16,1 3-2-16,-4-1 2 15,-1 0-2-15,-2 2 10 16,0-3 4-16,-3 2 14 15,-2-1 6-15,-1 0 7 16,0-1-9-16,-2 3 5 16,-2 0-11-16,2-2-2 15,-3-1-7-15,0 3 4 16,1 0-11-16,-1-1-2 16,0 1-6-16,1 1-33 15,0-1-41-15,-7 8-104 16,-4 13-332-16,-36-3 40 15</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2:31.4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183767-7557-413D-963B-E95B3C094A75}" emma:medium="tactile" emma:mode="ink">
          <msink:context xmlns:msink="http://schemas.microsoft.com/ink/2010/main" type="inkDrawing" rotatedBoundingBox="19900,7791 23505,7670 23566,9479 19961,9601" hotPoints="23558,8693 21540,9467 19525,8684 21543,7910" semanticType="enclosure" shapeName="Ellipse"/>
        </emma:interpretation>
      </emma:emma>
    </inkml:annotationXML>
    <inkml:trace contextRef="#ctx0" brushRef="#br0">2656 87 991 0,'-23'-7'248'0,"5"1"68"16,-6 2-288-16,3 1-51 0,-7 2-48 15,1 2-91-15,-14 2-154 16,1-3-9-16,-11 0-100 15,1 0 348-15,-10-4 373 16,6-3 78-16,-9 1-52 16,3-2-103-16,-6-5-53 15,4 4-86-15,-6 1-14 16,1 2-22-16,-7 1-4 16,4 3-13-16,-9 1-6 15,2 2-9-15,-2 1-5 16,8 3-2-16,-14 1-4 15,19 2 0-15,-9 4-1 16,9-1 1-16,-12-3-2 16,13 2 1-16,-13 0-2 15,8-1 2-15,-1 4-1 0,11 0 3 16,-3 9 0-16,9-5 3 16,-1 11-2-16,5-5 1 15,-6 20-3-15,5-5 0 16,-5 14-6-16,11-5 2 15,1 8-3-15,9-15 2 16,-1 4-2-16,7-8 4 0,1 6-1 16,5-5 1-16,4 4 0 15,6-2 2-15,3 6-2 16,5-9 4-16,5 3-4 16,5-4 1-16,5 9-8 15,9-8 2-15,7 3-10 16,8-3 2-16,13-2-4 15,2-13 2-15,14-3 0 16,-3-7 7-16,5-5-1 16,0-2 7-16,10 2 2 15,-10-1 3-15,12 3 2 16,0 2 0-16,9 3-2 16,-7-5 1-16,15 3-3 15,-8-4-1-15,18 1 0 16,-12-3 0-16,22-5-1 15,-9-2 2-15,14 1-1 16,-10-9 2-16,20-5 0 0,-20 2 0 16,16-5 2-1,-12 2 0-15,3 6-2 16,-24-1 3-16,15 9-1 0,-18 1-1 16,7-1 1-16,-12-1 0 15,17 3-1-15,-17-2 1 16,4-4-1-16,-17-1 1 0,7-6 0 15,-18-4 2-15,0-8 0 16,-11 1 2-16,3-10 2 16,-12 1 3-16,-1-2 0 15,-8 2 1-15,-2-6 0 16,-9 5 1-16,-6-10 0 16,-11 6 2-16,-3-5 10 15,-9 9 7-15,-4 0 14 16,-8 12 0-16,-5-4 1 15,-2 8-8-15,-8-5-7 16,-1 4-18-16,-15-4-10 16,3 5-4-16,-11-10-3 15,-4 6 0-15,-24-7-1 16,2 3 8-16,-31-7-3 16,-3 6 1-16,-32-3-4 15,1 6 1-15,-53 3-37 16,-17 13-42-16,-100 19-346 0,3 30 69 15</inkml:trace>
    <inkml:trace contextRef="#ctx0" brushRef="#br0" timeOffset="8598.6146">1339-140 755 0,'-20'-12'225'0,"2"-2"42"16,7 1-218-16,0 5-20 16,-1-2-30-16,-5 5-14 15,-3 2-9-15,-9 9 9 16,-7 6 4-16,-11 12 11 15,-2 7 14-15,-9 11 10 0,5 0-6 16,-6 10 1-16,12-11-7 16,0 2 3-16,8-10-3 15,-3-1 6-15,6-6 0 16,-4 8 6-16,-1-6-8 16,1 17 3-16,6 4-13 15,-2 13 1-15,2-2-11 0,-3 16 6 16,6-11-5-16,0 11 7 15,3-15-6-15,14 0 6 16,7-16-5-16,6 5 6 16,10-9-7-16,6 12 6 15,6 4-8-15,8 11 6 16,-1-5-7-16,9 12 5 16,4-10-7-16,6 3 6 15,1-18-8-15,12-8 5 16,-3-12-5-16,13-6 8 15,-2-14-2-15,10 3 8 16,-7-2-4-16,4-4 7 16,-12-6-4-16,2-6 6 15,-15-6-7-15,5-17 8 16,-8-9-6-16,-3-18 3 16,-6-7-4-16,-3-14 6 15,-7 3-1-15,1-15 5 0,-6 12-3 16,1-8 2-16,-3 9-6 15,2-16 2-15,-2 12-3 16,0-10 5-16,-3 8-3 16,-2-9 9-16,-8 22-4 15,-1-3 5-15,-4 16-7 16,-1 1 5-16,-2 9-11 16,0-4 3-16,-2 9-9 0,-1-6 6 15,-9 7-3 1,-4-1 10-16,-3 7-5 0,-4-1 4 15,-3 3-2-15,-10 1 7 16,-1 7-9-16,-15 0 5 16,0 9-4-16,-19 2 5 15,8 9-6-15,-15 0 7 16,5 4-8-16,-13 4 2 16,14 5-12-16,-12 8-1 15,9 14-12-15,-6 28-26 16,8 26-323-16,-30 49 100 15</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3:41.1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1ED8B1-27FD-4A95-9A78-7F49BD921DE3}" emma:medium="tactile" emma:mode="ink">
          <msink:context xmlns:msink="http://schemas.microsoft.com/ink/2010/main" type="inkDrawing" rotatedBoundingBox="1762,10898 20411,10651 20412,10758 1763,11005" shapeName="Other"/>
        </emma:interpretation>
      </emma:emma>
    </inkml:annotationXML>
    <inkml:trace contextRef="#ctx0" brushRef="#br0">-5 283 497 0,'-8'-4'173'0,"-2"-2"15"16,5 3-133-16,-2-4-33 0,9 4-18 15,-5 1 0-15,3 1 3 16,1-1 31 0,-1 4 20-16,0-2 28 0,2-4 3 15,3 4 2-15,1-1-31 16,12-3-20-16,5 0-29 15,13 0-5-15,-2-2-4 16,8 1-1-16,-3 5-1 16,5 0 1-16,-7 0-1 15,5 6 1-15,-3-2 5 0,3-1 10 16,-1-3 3-16,6 5 5 16,-5-4 0-16,11 1-4 15,-2-4-10-15,12 6 0 16,-5-9-3-16,11 3 8 15,-9 1 1-15,6-6 4 16,-8 1-1-16,9 2 0 16,-5 0-6-16,12-1-3 15,-4 10-3-15,13-7-2 16,-4 0-3-16,12 4 0 16,-13-10-1-16,11 0-1 15,-11 1 0-15,8 2 1 16,-8-1-1-16,14 9 1 15,-12 4 0-15,10 2-1 0,-10-1 0 16,11-6 0 0,-10-4 1-16,11-4-1 0,-7 1 1 15,12 5-1-15,-9 5 0 16,6 0-1-16,-10 3 1 16,10-6 0-16,-10 4 0 15,12-3 0-15,-5-3 1 16,16 3 0-16,-15 1-1 15,14-14 1-15,-17 8-1 0,13 2 2 16,-14-4 0-16,19-1 3 16,-15 10 0-16,22-10 0 15,-15 5-1-15,18-2 0 16,-14 0-2-16,22-2 0 16,-13 2-1-16,15-8-1 15,-15 10 1-15,14-8-1 16,-19 2 0-16,16-3 0 15,-17 5 1-15,12-6-2 16,-16 10 1-16,14 0 1 16,-19 0 0-16,20 1-1 15,-15 4 0-15,15-6 0 16,-12 1 0-16,12 0 1 16,-13-5 1-16,21 0 1 15,-15 0 1-15,12-3 0 16,-12 6-1-16,13-6 0 0,-16 5-1 15,18 1-1-15,-13 4 0 16,14-2 0-16,-14 7-1 16,13-3 1-16,-18 1-1 15,23-3 1-15,-20-2-1 16,17-3 1-16,-14 1-1 16,17-1 0-16,-20 3 0 15,22-7 1-15,-19 1-2 0,14-6 2 16,-17 1-1-16,12 0 0 15,-13 4 0-15,12 1 1 16,-14 1-1-16,13 3 1 16,-14-3 1-16,14 7 0 15,-10 0 1-15,17 4-1 16,-12-4-1-16,16 3 0 16,-13-9 0-16,15 4-1 15,-9-9-1-15,7 5 2 16,-16-4-1-16,12 7 1 15,-15-9-1-15,13 13 2 16,-10-4-2-16,8 5 1 16,-9-7-1-16,9 8 1 15,-16-8-1-15,19-2 0 16,-15 0 0-16,12-1 1 0,-11-1 1 16,18 1-1-1,-22 4 1-15,29-3 0 16,-22 5 0-16,16-1 2 0,-16 1 2 15,17 4 4-15,-19 4 1 16,22-3 2-16,-15 2-3 16,13 4-2-16,-13-8-4 15,19 2 0-15,-14 3-2 16,16-1-1-16,-11-2 1 0,18-2 1 16,-17 0 0-16,17-6 1 15,-17-2 0-15,15 5 1 16,-15-1-2-16,19-4-2 15,-21 1 0-15,19 1 0 16,-20 5-1-16,10-5 0 16,-16 1 0-16,12 8 1 15,-20 1-1-15,17-12 0 16,-17 7 0-16,14-1 0 16,-10-9 1-16,9-2 0 15,-17-1-1-15,13 1 1 16,-24-4 0-16,10 2 1 15,-13 1 0-15,11 5 0 16,-20-3 2-16,9 6 4 16,-20 5 1-16,7 6 3 15,-18-8 1-15,6 10-2 0,-11-1-4 16,7 1 0-16,-11-5-4 16,6 1 0-16,-17-4-1 15,3-4 0-15,-18-4 0 16,-2 4 8-16,-13-1 4 15,-4 0 14-15,-6 1 10 16,0-1 21-16,-4 0 2 16,-2 4 5-16,2 1-14 15,-2-5-9-15,-1 8-23 0,2-9-17 16,-5 0-37-16,2 4-104 16,-26 3-342-16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43:58.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B17A2C-CAE4-40AA-9858-1B73F681EA51}" emma:medium="tactile" emma:mode="ink">
          <msink:context xmlns:msink="http://schemas.microsoft.com/ink/2010/main" type="inkDrawing" rotatedBoundingBox="2029,12457 18882,12376 18884,12813 2031,12893" shapeName="Other"/>
        </emma:interpretation>
      </emma:emma>
    </inkml:annotationXML>
    <inkml:trace contextRef="#ctx0" brushRef="#br0">0 107 213 0,'7'3'105'0,"3"-3"21"15,1-5-34-15,0-5 9 16,1-1 0-16,4-2 15 16,-1 0-15-16,-2-2-5 15,1 6-24-15,6 1-1 16,-6 1-20-16,4 4-2 15,0 0-14-15,8 3-5 16,-5-2-14-16,6-1-7 16,3 1-6-16,1-1-2 0,-6 0 2 15,5-1-2 1,-4 1 1-16,0 2-3 0,-5 1 2 16,6 1 0-16,-2 2 4 15,5 2 6-15,1 2 3 16,8 4 1-16,-2-1-1 15,4 3-3-15,-4 0-7 16,10 1-1-16,-6-2 0 0,8-1-1 16,-1-3-1-16,6 4 1 15,-9-3 0-15,9 3-2 16,-6-1 1-16,7 0-1 16,-3-3 0-16,3 1 0 15,-4-6 0-15,-4 0 2 16,-10-1-1-16,5 3 1 15,-4-5-1-15,2 3 0 16,-1 0-1-16,10-1 1 16,-7-1-1-16,10 3 0 15,-4-1 1-15,9 2-1 16,-5-1 1-16,10 0-1 16,-12-3-1-16,10-1 1 15,-11-1-1-15,4-1 2 16,-6 0-1-16,8 2 1 0,-6 0-1 15,11-1 1-15,-8 1-1 16,8 0 0-16,-10-2 0 16,4 4-1-16,-9-1 1 15,1 3 0-15,-7-4 0 16,4 3 2-16,-5 0-2 16,7 0 0-16,1 2-1 15,7-1-2-15,-6-1-2 16,8-2-3-16,-9 3 1 15,1 2-4-15,-10 4 2 0,5 1-2 16,-9 2 4-16,2 2 0 16,-1-2 3-16,0 1 3 15,0-2 2-15,5 1 2 16,-8-7-1-16,3-3 0 16,2-1-1-16,1-4 2 15,-4-2-1-15,6 0 1 16,-7 1-1-16,2 5 1 15,-5-4-3-15,4 9 1 16,-4-4 0-16,11 2 0 16,-2-4 0-16,10 4 1 15,-2-2-1-15,6-1 0 16,-8 1-1-16,1-3 2 16,-6 0-2-16,3-3 3 15,-6-3-3-15,4-3 2 0,1 9-2 16,3 0 2-16,-4 0-2 15,10 9 1-15,-2-5-1 16,8 1 1-16,-2 0-1 16,9 0 1-16,-5-2-1 15,6-1 2-15,-6-5-3 16,5 1 2-16,-7-3-2 0,7 2 3 16,-6-2-3-16,6 0 2 15,-3 0-1-15,11 2 0 16,-4-2-1-16,4 4 2 15,-9 4-3-15,9-3 2 16,-14 3 0-16,6 4-1 16,-6-4 0-16,4 0 1 15,-10 2 0-15,6 0 0 16,-9 0 0-16,12 4 1 16,-10-5-1-16,9-1 1 15,-6-5-1-15,6 1 1 16,-14-1-1-16,12 2 2 15,-12-2-2-15,2 2 1 16,-3-1 0-16,5-4 1 16,-5 0-1-16,9-5 0 15,-1 9-1-15,6-4 2 16,-2-3-2-16,10 3 1 0,-11 3-2 16,7-3 2-16,-7-1-2 15,7 6 0-15,-10 1 1 16,11-4 0-16,-11-5 0 15,11 3 1-15,-5 0-1 16,6-8 2-16,-12 5-2 16,11 5 7-16,-6-3 5 15,3-4 4-15,-2 3-1 0,15-2 1 16,-7-1-5-16,16-3-6 16,-3 2-4-16,14-2 1 15,-16 0-1-15,16 0-2 16,-17 0 1-16,10 0 0 15,-10 1 0-15,18 1 1 16,-9 1-1-16,4-1 1 16,-10 1-1-16,9-3-1 15,-15 3 2-15,5-1-1 16,-7 3 0-16,15 2 0 16,-16 2 0-16,13 3-1 15,-15-3 1-15,6 1 0 16,-17 0 1-16,14-2-1 15,-12 0 0-15,15-1 1 16,-9 2 0-16,18 1-1 16,-12-2 1-16,10 0-1 0,-9 4 0 15,7-2 1-15,-12-1-1 16,7 6-1-16,-9 1 2 16,7 0-1-16,-7 4-1 15,16 3 2-15,-10-2-2 16,12 0 1-16,-9 2 1 15,11-4-1-15,-14-6 0 16,9 2 0-16,-6-1 0 16,11-2 1-16,-11 1-2 0,10 1 2 15,-14 3-2 1,10-1 1-16,-14-2 0 0,9 8 1 16,-10-6-1-16,14 5 1 15,-4-2-2-15,11 4 1 16,-7 0-1-16,12-2 1 15,-13-3 1-15,9 0-2 16,-14-2 2-16,10-1-1 16,-10 1 0-16,12 0 0 15,-13-1 0-15,13 1 1 16,-12 0-1-16,13 0-1 16,-10-3 2-16,10 4-1 15,-10-3 0-15,17 4 0 16,-14 0 0-16,7 3 0 15,-8 2 0-15,6-2 0 0,-11-2 0 16,8-1 0-16,-3-1 0 16,11-4-1-16,-6 0 2 15,8-7 0-15,-13 4-1 16,6 0 1-16,-12-1-1 16,5 0 0-16,-7 2 0 15,13-3 0-15,-10 2 0 16,14 0 0-16,-14-2 0 15,12 1 0-15,-12 0 1 0,10-3-1 16,-17 4 0-16,12-2 0 16,-7 2 0-16,9-1 0 15,-7 4 0-15,8-3 1 16,-11 3 0-16,7 0-1 16,-10-1 0-16,9-1 0 15,-8 2 1-15,12-3-1 16,-11 1 0-16,13-1 1 15,-13 0-1-15,4-4 0 16,-8 2 0-16,10 0 1 16,-18-3-2-16,7-1 2 15,-5 2-1-15,-2 1 0 16,-14 1 2-16,1 3-2 16,-15 2 7-16,-1 3 7 0,-12 1 4 15,-3-1 11-15,-8 0 7 16,-2-1 10-16,-3-4 1 15,0 2 11-15,-3 2-8 16,1-2-4-16,1 1-17 16,1 1-10-16,5 0-40 15,9 6 103-15,6 3-480 16,-28 2 171-16</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5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9936D0-3105-4038-B77B-6272754A2DBF}" emma:medium="tactile" emma:mode="ink">
          <msink:context xmlns:msink="http://schemas.microsoft.com/ink/2010/main" type="inkDrawing" rotatedBoundingBox="1536,9332 21237,8987 21276,11213 1575,11558" semanticType="enclosure" shapeName="Other"/>
        </emma:interpretation>
      </emma:emma>
    </inkml:annotationXML>
    <inkml:trace contextRef="#ctx0" brushRef="#br0">18178 394 1158 0,'-17'-10'282'0,"-8"7"82"0,1-2-347 15,-7 3-29-15,5-6-25 16,-5 1-13-16,5-4 4 16,-6 0 5-1,1 1 11-15,-6-1 9 0,1 3 11 16,-11 4 5-16,2-5 3 0,-14 5 4 16,1 8-1-1,-4-1 6-15,7-3 3 16,-18 10 4-16,10-7 0 0,-13 3 6 15,-1-2-3-15,-10 4 1 16,9-7-4-16,-8 7 2 16,10-6-6-16,-17 5 0 15,9-1-3-15,-13 4-2 16,3-1-4-16,-17 8 0 16,17-4 0-16,-13-5-2 15,15-2-1-15,-17-9 1 16,13-2-2-16,-17-5 2 15,9-1 2-15,-6-4 1 16,14 7 0-16,-16-6 8 16,15 4 1-16,-14-1 3 15,4 3-2-15,-8-10 1 16,15 8-5-16,-17-3-3 16,11 3-4-16,-18 1 1 0,5 10-2 15,-12-4-1-15,11 0 0 16,-18-1 3-16,13 1-3 15,-18-3 3-15,14 2-2 16,-19-2 1-16,17-1-2 16,-24-1 2-16,16-1-2 15,-18-1 2-15,16 3-1 0,-20-2 2 16,20-1-1-16,-10 5 3 16,5 0 2-16,-21 0 1 15,16 4-2-15,-11-4 1 16,5-2-3-16,-19 1-2 15,21 1-2-15,-19-6 3 16,20 6-1-16,-18-3 3 16,18-2-2-16,-13-8 3 15,19 8-1-15,-27-4 0 16,19 1-4-16,-17-2 3 16,20 9-2-16,-35-6 0 15,26 4-3-15,-16 3 2 16,19 4-2-16,-29 1 1 15,29 5-3-15,-21 1 2 16,22 5-1-16,-27 6-1 16,25-1-1-16,-20 3 4 0,24-1 0 15,-27 2 0-15,24-6-1 16,-21-2 0-16,22-1-3 16,-26 5 0-16,15 2-1 15,-19 2 2-15,14 7 1 16,-27 6 1-16,19-8-1 15,-7 0 1-15,17 2 0 16,-23-1 0-16,23-6-3 16,-13-1-4-16,7-3-2 15,-23-7-7-15,26-8-2 0,-17-4 6 16,15-4 6-16,-17 4 4 16,31 5 6-16,-20 4 5 15,19 7-2-15,-17 7 4 16,27-2-2-16,-23 3 2 15,24-2-3-15,-22 2 0 16,26-1-5-16,-20-4 0 16,20-3-1-16,-20 3 2 15,25-1-3-15,-13-1 2 16,12 9 0-16,-9 5 1 16,25-6-4-16,-11 3 4 15,20 1-1-15,0 0-2 16,23-4 1-16,-7 12 5 0,23 0 2 15,-4 10 8 1,19-7 0-16,1 6 2 0,24-9-4 16,6 6-8-16,15-4-10 15,11 9-7-15,10-2-7 16,9 8-2-16,8-5 0 16,8 4 1-16,0-6 3 15,11 8 4-15,0-10 2 16,14 2 5-16,2-5 2 15,17-2 5-15,-5-9 3 0,14 1 4 16,-1-6 0-16,21-1 1 16,-2 3-2-16,23 2-2 15,-4 1-3-15,18 7-1 16,-14-2-1-16,21 4 1 16,-9-4-3-16,15 1-7 15,-11-8-3-15,22 1-3 16,-12-9-2-16,10-3 2 15,-4-9 7-15,20-3 5 16,-15-11 1-16,17-6 4 16,-9 2-2-16,22 3 2 15,-19-1-2-15,19 7 2 16,-15 9-3-16,19 4 3 16,-20 3-4-16,15 5 2 15,-19 3 0-15,25 1 2 16,-22-4-3-16,21 3 2 0,-19-8-1 15,26-1 3-15,-24-7-5 16,24-2 3-16,-23-5-1 16,23-4 1-16,-30-2-3 15,29-4 3-15,-24 1-1 16,27 3 1-16,-25 4-1 16,31 1 1-16,-23 8-2 15,18-2 2-15,-19-1-1 0,24 4 1 16,-25-2-2-16,21-1 2 15,-19-1-2-15,26-4 2 16,-24-1-2-16,27-4 3 16,-22-4-3-16,24 1 2 15,-32 2-1-15,24-3 1 16,-26 6-3-16,21 3 3 16,-22 2-2-16,23 5 3 15,-22 6-4-15,18-6 4 16,-18-2-2-16,23 6 1 15,-28-8-1-15,23-2 3 16,-24 4 0-16,23 0 5 16,-29-3-3-16,26 2 3 15,-25-1-2-15,22-1 0 16,-25 0-5-16,23 2 1 0,-21-2-2 16,21-2 2-1,-28 4-2-15,22 0 1 0,-21 1-2 16,18-2 2-16,-26 4 0 15,23-5-1-15,-18-5-1 16,15-3 2-16,-25 0 0 16,20-5-2-16,-22 0 1 15,17 5 0-15,-26-2-1 0,16 1 0 16,-21 4 2-16,16 0 2 16,-22 2 2-16,17-2 2 15,-19 3 0-15,21-3-1 16,-19 4-3-16,17-14 1 15,-16 2-4-15,15-5 0 16,-20 4-1-16,13-9 1 16,-19 12-6-16,18-9 1 15,-22 4-1-15,14-10 2 16,-20 2-3-16,13-10 3 16,-20 0-1-16,17-7 1 15,-18 5-1-15,7-6 0 16,-24 8 3-16,6-5 3 15,-18 10-2-15,4-7 3 16,-9 10-1-16,10-6 2 16,-14 6 0-16,9-13-1 15,-15 3 1-15,5-3 0 0,-13 7-2 16,2-10-2-16,-13 11-1 16,-1-5-4-16,-9-1-2 15,-1-8-2-15,-11 12 2 16,-4-4 3-16,-12-2 1 15,-9-10 6-15,-10 4 3 16,-15-10 4-16,0 9 0 16,-14 1 3-16,-2 11-4 0,-16-3 7 15,0 4 0-15,-21-3 2 16,4 6-2-16,-18-8-1 16,9 6-7-16,-30-9-3 15,11 12-4-15,-35-2 0 16,12 10-1-16,-39 5-7 15,8 14-7-15,-51-3-271 16,6 10-77-16,-41-5-72 16</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59:46.1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5E70FB-CCA0-4B88-96E6-5EC426426F64}" emma:medium="tactile" emma:mode="ink">
          <msink:context xmlns:msink="http://schemas.microsoft.com/ink/2010/main" type="inkDrawing" rotatedBoundingBox="2431,11526 20011,11269 20040,13251 2460,13509" shapeName="Other"/>
        </emma:interpretation>
      </emma:emma>
    </inkml:annotationXML>
    <inkml:trace contextRef="#ctx0" brushRef="#br0">16537 266 1023 0,'-10'-1'219'16,"2"-4"93"-16,-7 0-306 16,4-1-6-16,3 1-7 15,-2-2-1-15,-1 2 3 0,3 1 2 16,-4 2 1 0,-5 2 3-16,0 0 2 0,-5 6 0 15,1 3-1-15,-7 0 0 16,0-1-2-16,-2 4 0 15,-1-6 0-15,-7 2 1 16,4-1-1-16,-6 1 4 16,-1-2 0-16,-4-1 3 15,8-5-2-15,-7-1 5 16,3-1-1-16,-4-4 3 16,6-1-1-16,-11 1 4 15,3-3-4-15,-9 3 1 16,8-1-5-16,-11 6 0 15,6-2-4-15,-9 1-5 16,5-5-4-16,-4-1-3 0,4 2-1 16,-14-4 3-16,7 2 5 15,-10 0 3-15,-2 0 2 16,-14-5-3-16,13 8-3 16,-13-8 2-16,16 7-1 15,-15-7 4-15,4 8 2 16,-15-2 7-16,7 9-2 0,-19 4 4 15,15 11-2-15,-10-1 1 16,11 0-5-16,-17 0-1 16,10-6-4-16,-15-5 0 15,9 3-1-15,-9-3-1 16,14 0-1-16,-19-5 2 16,16 1 0-16,-21-4 2 15,11 1 2-15,-8-6 3 16,13 3 0-16,-19-1 2 15,16-1-1-15,-20 3-1 16,12 0-4-16,-15 1 0 16,16 1-2-16,-19 6-1 15,18-4 1-15,-18 0-1 16,14-2-2-16,-16-3 1 16,15-5 0-16,-16 1-1 15,16 1 2-15,-21-9 0 0,17 8 0 16,-15-6 1-16,12 5 2 15,-17-9-2-15,17 9 2 16,-19-4 0-16,18 7-1 16,-17-9-2-16,17 8-1 15,-23-4 1-15,19 3-2 16,-14-1 0-16,12 7 0 16,-17-2 1-16,21 0 0 0,-20 7 2 15,19-6-2-15,-20 1 0 16,16 1 1-16,-17 7 0 15,17-5-1-15,-13 2 2 16,18 0-1-16,-19 1-1 16,19-3-1-16,-14 3 1 15,15-3 0-15,-23-5-1 16,20 5 1-16,-19 0 1 16,22-1-2-16,-26-1 1 15,22 8 1-15,-21-1 0 16,21 0-1-16,-16-5-2 15,17 0 1-15,-22-1-1 16,22-1 0-16,-12-1 1 16,14 3 1-16,-11-4 6 15,18 3 4-15,-17-4 2 16,17 0 0-16,-24-5 0 0,18 10-5 16,-21-5-5-1,14 7-3-15,-12 0 0 0,18 4 1 16,-14 4 1-16,25 1 3 15,-10 6 6-15,16-3 1 16,-13 6 0-16,20-6-1 16,-15 9-1-16,13-5-7 0,-10 8-1 15,19-2-2 1,-20 8 0-16,17-6 0 0,-12 7 1 16,14-4-1-16,-11 7 1 15,27-4-1-15,-10 5 1 16,16-4-1-16,-7 6 3 15,11-5 0-15,-13 0 1 16,19-2-2-16,-6 2 0 16,15-6-1-16,2 4 2 15,12-7-1-15,-3 1 2 16,11-7-2-16,0 6 5 16,6-9 0-16,5 6 7 15,8-2 1-15,5 3 1 16,6-6-4-16,4 8-6 15,3-6-12-15,4 9-8 16,3 3-5-16,1 6-4 16,3-5 1-16,5 9 5 0,0-7 10 15,7 2 8-15,3-5 3 16,9 7 7-16,2-5 0 16,10 4 0-16,0-6-3 15,8 1 0-15,2-6-4 16,8 4 1-16,-5-4 0 15,16 8 2-15,0-7 0 16,13 4 0-16,-2-5-2 16,14 2-2-16,-12-6-2 15,15 6 1-15,-10-4 0 0,11 0 1 16,-8-4-1-16,21 1 1 16,-11-5-3-16,10-1 1 15,-8-1-2-15,14 3 2 16,-16-3-1-16,17 6 2 15,-10-4-2-15,12 2 2 16,-11-4-2-16,18-1 1 16,-13-1 0-16,23-7 1 15,-15-1-2-15,23-4 2 16,-15 0-1-16,21-4 0 16,-11 2-1-16,21-8 0 15,-20 0 0-15,27-7 0 16,-15-6 0-16,14-6-1 0,-11 4 0 15,20-1 1 1,-22 9 0-16,7 2-1 0,-15 12-1 16,14 8 1-16,-22 3-1 15,15 6 0-15,-17 1 1 16,17 1 1-16,-18-3 1 16,21-3 0-16,-16-4 0 15,24-1 1-15,-19-5-1 16,21-6 1-16,-20-1-2 0,14-4 2 15,-19 3-2-15,17-2 2 16,-20 5-2-16,13 2 1 16,-19 3 0-16,16 0 1 15,-19 2-1-15,12 1 1 16,-19 0 0-16,16-1 0 16,-21 3-1-16,23-4 1 15,-11-1-1-15,24-6 0 16,-10-4 0-16,26-10 1 15,-20-2-1-15,21-3 0 16,-29 4-1-16,17 4 2 16,-25 7-2-16,17 5 1 15,-23 7 1-15,12 4-1 16,-20 2-1-16,18 3 2 16,-22 1-2-16,16-1 2 15,-13-1 0-15,17 3 0 16,-13-3-2-16,20 1 1 0,-12-3 0 15,20-1-1-15,-19-4 1 16,17-2 1-16,-16 1-2 16,10 6 1-16,-17-1 1 15,13 4-1-15,-19 2-2 16,14 2 3-16,-12-4-1 16,15 0 0-16,-9-4 0 0,18-6 1 15,-15-2-1-15,21-6 0 16,-17-4 0-16,17-5 1 15,-16-2-2-15,18-8 3 16,-18 6-3-16,18 1 2 16,-20 3-1-16,18 4 0 15,-18 3-1-15,14-4 1 16,-15 1 1-16,9 1-1 16,-16 0 0-16,15-2 0 15,-18 3 0-15,13 2 0 16,-13 0 0-16,10-2 1 15,-18 2-1-15,16-7 1 16,-18 2-2-16,17-1 1 16,-18 1-1-16,4-7 1 15,-14 7-2-15,2-1 2 16,-19 1 0-16,9-2 1 16,-10 7 0-16,5-3-1 15,-8-4 0-15,-2-3-1 0,-16 2-1 16,4 0 1-16,-14-2-3 15,0-3-2-15,-9 1-1 16,-1-4-2-16,-7 1 0 16,-6-3 2-16,-9 7 2 0,-3-5 2 15,-7 6 2 1,-5-7 3-16,-5 6-2 0,-4-7 2 16,-2 0 0-16,-7-6-1 15,-3-2-3-15,-6-9-3 16,1 3-4-16,-12-4-2 15,1 5-1-15,-9 0 3 16,6 5 5-16,-8 0 5 16,-1 7 2-16,-14-6 1 15,0 6-1-15,-21-1 0 16,2 0-2-16,-17-6-1 16,12 5-11-16,-14-13-19 15,4 3-8-15,-13-8-4 16,3 3 2-16,-24-3 9 15,10 8 21-15,-23-3 8 16,3 13 4-16,-39 21 1 16,8 19-2-16,-67 44-331 15,-14 38 108-15</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0:08.6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551D52-A9FD-4A60-9ACF-5218E63BBFDC}" emma:medium="tactile" emma:mode="ink">
          <msink:context xmlns:msink="http://schemas.microsoft.com/ink/2010/main" type="inkDrawing" rotatedBoundingBox="2821,13777 23010,13449 23045,15562 2856,15889" hotPoints="21770,14511 21640,16247 3729,14903 3860,13167" semanticType="enclosure" shapeName="Rectangle"/>
        </emma:interpretation>
      </emma:emma>
    </inkml:annotationXML>
    <inkml:trace contextRef="#ctx0" brushRef="#br0">19600 366 983 0,'-6'-7'321'0,"-6"4"44"15,4 3-256-15,-1-1-72 16,-1 1-23-16,3 0-15 15,2 0-14-15,-3 0-15 16,0 0-10-16,-3-4-3 16,4 4 7-16,-6-1 10 15,-3-1 12-15,-7 2 11 16,-1 0 4-16,-8 2 15 16,-2 1 4-16,-5 2 15 15,3 0-2-15,-9 1 6 16,4 2-14-16,-4 0-3 15,1-3-16-15,-6 3-2 16,7-3-10-16,-5-3-10 16,1-2-7-16,-7-2-2 0,1-3-5 15,-17 1 7-15,3-3 8 16,-7 4 9-16,6-2 3 16,-5-2 9-16,8 3-1 15,-7-3 11-15,12 2 2 16,-11 0 15-16,9 4-2 15,-7-1 5-15,7 2-8 16,-13-2-3-16,12 1-16 0,-10-2-9 16,3-2-11-16,-7-5-3 15,8 0-4-15,-15 1 4 16,6 0 5-16,-8 5 5 16,8 0 4-16,-14 4 4 15,14 2-1-15,2 1 3 16,6-3-2-16,-19 2 3 15,13-2-6-15,-17-2 1 16,2 1-4-16,-14-1 2 16,21 0-2-16,-17-3 3 15,9 2-2-15,-14-2 3 16,14 2-4-16,-20 0 4 16,13 3-3-16,-8 3 2 15,11 0-2-15,-19 4 4 16,13 4-5-16,-17-1 4 15,11 0-2-15,-12 3 0 16,16-4-2-16,-19 1 4 0,16 0-4 16,-20-2 4-16,12-2-2 15,-12-1 1-15,25 0-2 16,-19-6 3-16,17-3-4 16,-8-1 4-16,13-3-2 15,-11-3 1-15,19 3-2 16,-19 0 2-16,9 0-3 0,-16 1 1 15,12 2-3-15,-19 2 1 16,19-2-1-16,-18 5 3 16,9 0-1-16,-17 2 6 15,14 1-1-15,-13 0 5 16,18-1 3-16,-14 0 4 16,14-1-6-16,-19 1 3 15,15 1-6-15,-12-1-4 16,10 1-3-16,-20-2 2 15,18 3-4-15,-21-3 0 16,16 3 1-16,-19 0 1 16,16 0-1-16,-23 2 3 15,18 2 0-15,-25 0 0 16,20-1-2-16,-22-1 3 16,16-2-3-16,-20-4 1 15,16 1 1-15,-22-1 2 16,19 0 1-16,-14 0 16 0,14-3 7 15,-24 0 6-15,22 1-2 16,-12 2 3-16,9-3-15 16,-24 6-8-16,23 4-7 15,-19 1-3-15,11 3-7 16,-20 4-10-16,21-1-6 16,-13 1-2-16,18-2 3 15,-17-2 3-15,23-4 8 0,-12-2 8 16,14 1 1-16,-19-3 2 15,24 1-2-15,-17-1 3 16,29 0-1-16,-27-3 1 16,27-2-2-16,-24 4 1 15,20-4-1-15,-27 4-1 16,25 0 1-16,-20 1 1 16,22-5-2-16,-11 2 0 15,11-1-1-15,-19-4-9 16,17-3-6-16,-17-4 0 15,12-2-1-15,-18-2 4 16,23-2 5-16,-14-3 8 16,19 6-1-16,-14 0 3 15,26 7-2-15,-20 5 3 16,20 5-4-16,-15 3 4 0,23 1-1 16,-10 4 1-16,21-2-1 15,-11 0 2-15,16-2-4 16,-16-2-15-16,23-4-7 15,-16-4-7-15,16 1-2 16,-13-3 4-16,17 2 11 16,-16 4 12-16,13 5 4 15,-4 8 3-15,22 5-2 0,-15 3 3 16,13 0-4-16,-1 5 3 16,11-1 1-16,-6 4 11 15,14-2 2-15,2 7 5 16,10-3-1-16,-1 3-2 15,12 0-12-15,2 7-1 16,12-9-6-16,4 9-3 16,6-2-5-16,9 11-4 15,4 4-10-15,5 15-1 16,3 0 0-16,4 13 1 16,1-10 0-16,-1 7 8 15,-2-9 2-15,6 4 5 16,1-9 2-16,7 3 11 15,4-11 2-15,10-2 9 16,2-9 0-16,19 2 6 16,0-10-6-16,16 1-1 0,-1-7-8 15,22 1 1-15,-6-9-6 16,24-3-1-16,-4-10-1 16,23-3-5-16,-11-6-1 15,25-12 2-15,-14 1 0 16,18 2 0-16,-8 4 4 15,19-4 0-15,-16 9-1 16,23 0 2-16,-14 6-1 16,17-8 1-16,-13 5 0 0,28-2 3 15,-18 2-1-15,32-9 1 16,-14 8-1-16,27-4 0 16,-20-2-2-16,31-3 0 15,-25 4-2-15,22-1 1 16,-23 2-1-16,26 3 1 15,-31 5-1-15,31-1 1 16,-22-1-1-16,25-1 2 16,-22 2-2-16,34-4 1 15,-30 3 0-15,35-4 1 16,-29 4-1-16,24-1 2 16,-26 5-2-16,30-3 0 15,-35 4 0-15,36-5 1 16,-30-4-2-16,24-7 2 15,-28 8-1-15,27-7 0 0,-33 4-2 16,30 4 3-16,-28 0-1 16,23-4 1-16,-25 3-1 15,24-3 3-15,-28 0 0 16,26 3 1-16,-29 0-1 16,25 2 2-16,-27 3-3 15,25 0-1-15,-24 1-1 0,28-5 1 16,-26 1-3-16,23-5 1 15,-27 0-1-15,23-3 2 16,-27 0-1-16,20 0 2 16,-22 3-2-16,25-4 1 15,-30 1-1-15,25 1 1 16,-24 1-1-16,21-1 2 16,-30 4-1-16,25 4 0 15,-32-4 0-15,24-4 1 16,-32 1-2-16,31-4 2 15,-31-3-1-15,24 3 1 16,-29 3-1-16,29 4 1 16,-34 1-2-16,23-3 2 15,-28 0-2-15,18-1 2 16,-29-3-1-16,13-1 1 16,-23 1 2-16,13-1 7 0,-24 0 3 15,8 0 11-15,-15 3 3 16,5 2 1-16,-21 4-6 15,13-3-2-15,-14-1-12 16,7-6-2-16,-9 1-2 16,13-7-3-16,-18 1 0 15,1-3-3-15,-12-4-1 16,3-2 0-16,-18-4 0 0,10-12 0 16,-10 4 6-16,6-9-3 15,-11-1-1-15,5-3-3 16,-13 4-2-16,5-9-2 15,-11 3 2-15,-2-12 1 16,-7 3 4-16,5-4 2 16,-12 6 2-16,-1-8 1 15,0 9 1-15,4-7 3 16,-2 5 0-16,10-9 5 16,1 11-1-16,8-7 0 15,-1 13-5-15,3-5 0 16,-3 5-7-16,1 5-12 15,-6 4-12-15,-3 0-12 16,-10 7-4-16,-8-3 4 16,-10-2 11-16,-13-9 13 15,-11-1 16-15,-17-15 6 16,-7 1-1-16,-20-12 4 16,-5 6 0-16,-21-9 5 0,5 17 5 15,-20-6 27-15,9 16 5 16,-18 2 6-16,1 20-6 15,-31 15-54-15,-6 26 401 16,-32 35-830-16,16 12 361 16</inkml:trace>
  </inkml:traceGroup>
</inkml:ink>
</file>

<file path=ppt/ink/ink1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6:55:49.7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193607-E034-4973-AC04-50837F51D956}" emma:medium="tactile" emma:mode="ink">
          <msink:context xmlns:msink="http://schemas.microsoft.com/ink/2010/main" type="writingRegion" rotatedBoundingBox="30684,8508 30699,8508 30699,8523 30684,8523"/>
        </emma:interpretation>
      </emma:emma>
    </inkml:annotationXML>
    <inkml:traceGroup>
      <inkml:annotationXML>
        <emma:emma xmlns:emma="http://www.w3.org/2003/04/emma" version="1.0">
          <emma:interpretation id="{6F3AAD6B-C3E3-4C0C-9FF9-3DA518404E18}" emma:medium="tactile" emma:mode="ink">
            <msink:context xmlns:msink="http://schemas.microsoft.com/ink/2010/main" type="paragraph" rotatedBoundingBox="30684,8508 30699,8508 30699,8523 30684,8523" alignmentLevel="1"/>
          </emma:interpretation>
        </emma:emma>
      </inkml:annotationXML>
      <inkml:traceGroup>
        <inkml:annotationXML>
          <emma:emma xmlns:emma="http://www.w3.org/2003/04/emma" version="1.0">
            <emma:interpretation id="{1C570433-2B3B-4488-B71E-0701D25BE432}" emma:medium="tactile" emma:mode="ink">
              <msink:context xmlns:msink="http://schemas.microsoft.com/ink/2010/main" type="line" rotatedBoundingBox="30684,8508 30699,8508 30699,8523 30684,8523"/>
            </emma:interpretation>
          </emma:emma>
        </inkml:annotationXML>
        <inkml:traceGroup>
          <inkml:annotationXML>
            <emma:emma xmlns:emma="http://www.w3.org/2003/04/emma" version="1.0">
              <emma:interpretation id="{C5CA3346-0951-4557-B00D-9201746E65CE}" emma:medium="tactile" emma:mode="ink">
                <msink:context xmlns:msink="http://schemas.microsoft.com/ink/2010/main" type="inkWord" rotatedBoundingBox="30684,8508 30699,8508 30699,8523 30684,8523"/>
              </emma:interpretation>
              <emma:one-of disjunction-type="recognition" id="oneOf0">
                <emma:interpretation id="interp0" emma:lang="" emma:confidence="1">
                  <emma:literal/>
                </emma:interpretation>
              </emma:one-of>
            </emma:emma>
          </inkml:annotationXML>
          <inkml:trace contextRef="#ctx0" brushRef="#br0">6163 3436 0,'0'0'0,"0"0"15</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0:55.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6321F3-57C8-4A27-A024-AB82AF545854}" emma:medium="tactile" emma:mode="ink">
          <msink:context xmlns:msink="http://schemas.microsoft.com/ink/2010/main" type="inkDrawing" rotatedBoundingBox="11527,2756 29816,1848 30088,7317 11799,8225" semanticType="enclosure" shapeName="Other">
            <msink:destinationLink direction="with" ref="{8C67427C-B471-4CA3-B44E-5E883C0306AC}"/>
            <msink:destinationLink direction="with" ref="{F434C38E-7127-4456-A832-8D5CF01A361A}"/>
          </msink:context>
        </emma:interpretation>
      </emma:emma>
    </inkml:annotationXML>
    <inkml:trace contextRef="#ctx0" brushRef="#br0">17918 295 953 0,'-18'-2'252'0,"-3"5"58"0,1-4-276 16,-3 2-93 0,7-2-77-16,-2-1-104 0,1 2-14 15,-3-1 1-15,-1-3 72 16,-7 6 115-16,1-4 131 15,-6-3 53-15,3 7 9 16,-3 3-16-16,-1-13-67 16,-8 11-56-16,-3 4-26 15,-7-7-4-15,1-2 16 16,-7 8 30-16,8-4 37 0,-7-4 13 16,2 2 13-16,-12-6 12 15,7 4-6-15,-11-3-9 16,1 1-15-16,-13-1-56 15,7 8-62-15,-15-5-73 16,9 1 2-16,-16-3 2 16,12 3 76-16,-8-6 116 15,12 2 99-15,-16 1 30 16,17 2 7-16,-16-6-30 16,8 3-74-16,-9-5-38 15,11 2-31-15,-19 0-26 16,7-5-9-16,-21-3-43 15,7-2-8-15,-17-1-6 16,15-3 18-16,-15 14 4 0,10-3 44 16,-19 6 11-16,12-8 9 15,-19 2-6-15,15-1 4 16,-23 9-9-16,11-5 4 16,-19 26-7-16,11-5 5 15,-26 5-5-15,20-4 6 16,-17 6-4-16,9-4 6 15,-28 2-6-15,22-13 7 16,-17 6-5-16,11-3 6 16,-19-5 13-16,24-3 15 0,-29-4 8 15,16-1 8-15,-21 14 5 16,25-9-13-16,-38 0-12 16,24 5-9-16,-29 0-9 15,17-8-6-15,-35 1-8 16,31 10 2-16,-34-3-6 15,21-8 4-15,-21 0-4 16,25 8 5-16,-28-10-1 16,29 5 9-16,-28 6 12 15,27-11 9-15,-30 4 3 16,26 1 4-16,-28 3-8 16,29-5-11-16,-38 14-9 15,33-7-5-15,-28 0-4 16,23 1 4-16,-20-3-4 15,35 0 4-15,-36-1-5 16,39 6 5-16,-26-8-5 16,23-3 2-16,-22-2-6 0,33-8 2 15,-30-11-4-15,38 6 6 16,-19 3-1-16,28-1 7 16,-14 5 2-16,34 1 5 15,-23 7-1-15,26-5 2 16,-15-4-5-16,26 1-1 0,-22 1-9 15,27-1-3-15,-13-10-2 16,25 8 3-16,-9 0-1 16,23 2 11-16,-5 2 18 15,23 13 12-15,-8-1 21 16,18 5 7-16,6 11 9 16,23-4-17-16,-12 14-10 15,22 5-23-15,-2 7-10 16,7-7-11-16,-4 15-1 15,16-9 0-15,2 10 1 16,10 7 0-16,0 13-7 16,8-5 1-16,3 16-4 15,2-13 1-15,0 18 2 16,1-11 6-16,-3 19-2 16,5-10 4-16,2 28-3 15,1-21 2-15,0 24-2 16,4-6 2-16,-1 22 2 0,2-8-1 15,5 15-2-15,0-21 0 16,4 22 1-16,1-15-3 16,4 15 2-16,-2-3 1 15,1 20-3-15,0-21 2 16,3 22-3-16,-6-16 1 16,-1 10-2-16,-4-13 2 15,-2 9-2-15,-3-22 4 16,2 12-2-16,0-16 4 0,-1 3-2 15,-1-21 2-15,4 6-3 16,-1-23 3-16,4 3-3 16,4-14 2-16,7 3-2 15,0-20 2-15,7 0-4 16,-2-11-2-16,1-3-16 16,4-13 0-16,-2 0-5 15,-2-7 3-15,2-1 2 16,-1 0 17-16,3 3 4 15,-2 0 6-15,6 1-1 16,1-1 2-16,9 3-3 16,4-3-1-16,4 2-3 15,0-4 2-15,17 2-2 16,-4-6 1-16,14 1-4 16,6-2 3-16,14 1-7 0,-6-4 0 15,11 5-7-15,-14-2-4 16,18 7-11-16,-12 0 4 15,13 7-10-15,-6-7 11 16,22 0 2-16,-19-10 11 16,20-3 1-16,-12-10 10 15,19-8-1-15,-9-1 3 16,21-6-1-16,-10-1 1 16,23-9-2-16,-9 2 2 0,21-9-2 15,-11-2 1-15,17-3-3 16,-9 5 3-16,19-7-3 15,-14 7 0-15,19-5-2 16,-16 1 5-16,15-7-6 16,-15 6 3-16,15-7-1 15,-16 9 3-15,18-10-4 16,-20 11 4-16,20-2 0 16,-23 9 2-16,18-15-3 15,-17 13 3-15,17-8-3 16,-23 5 3-16,16-7-4 15,-15 12 2-15,12-2-1 16,-17 2 4-16,19-4-4 16,-22 2 2-16,21 0-1 15,-14 0 3-15,18-1-4 0,-17 1 2 16,25 3-2-16,-19-1 3 16,16-2-4-16,-18 6 3 15,15 4-3-15,-18 6 5 16,19 9-6-16,-21 1 3 15,17 1-1-15,-17 1 3 16,20 1-4-16,-26-4 3 0,27 2-2 16,-24 1 3-16,22-1-4 15,-27 1 4-15,21 5-3 16,-24 2 0-16,24 6-15 16,-25-2 1-16,22 1-7 15,-23-2 4-15,20 1-2 16,-23-5 15-16,20 3 0 15,-20 1 7-15,21 1-5 16,-21 1 6-16,16 4-4 16,-12 1 2-16,15 1-4 15,-17-5 5-15,19-2-6 16,-19 0 4-16,9 1-3 16,-20-1 5-16,12 10-4 15,-19 1 4-15,15 4-2 16,-17-1 2-16,18 4-5 15,-16-13 5-15,19-3-4 0,-19-4 3 16,23-11-4-16,-15-5 5 16,18 3-4-16,-17-11 4 15,19 2-3-15,-25 3 4 16,18-2-3-16,-20-1 3 16,17-4-5-16,-23 1 4 15,21-6 0-15,-19 1 4 16,7-6 0-16,-15 11 5 15,9-7-2-15,-25 6 0 0,9 5-3 16,-20 7-1-16,4 5-3 16,-10 4 2-16,10 6-3 15,-15-4 1-15,12 3-2 16,-12-4 2-16,7-1-4 16,-10-1 2-16,9-2-1 15,-10-3 3-15,6 0-3 16,-12-3 3-16,4-4-1 15,-15-1 0-15,5-3-6 16,-14-4 2-16,-1-4-5 16,-11-1 3-16,-2-15-4 15,-10-3 8-15,2-12 1 16,-11-2 5-16,6-9 6 16,-4 9 8-16,-2-7 4 15,-5 11 2-15,2-16-2 0,-7 4-5 16,0-13-8-16,-1 2-7 15,-1-20-10-15,-2 10-3 16,-4-13-8-16,-6-3 3 16,-4-18-3-16,4 6 9 15,-4-24 1-15,2 11 9 16,0-14-3-16,5 11 5 0,-3-14-2 16,-2 15 3-1,8-10 1-15,-5 25 3 16,2-9 5-16,3 28 3 0,-3-85-2 15,-2 13-1-15,7-10-5 16,-5 8-4-16,-5-32-5 16,5 87 2-16,-7-6-1 15,-6 7 1-15,-2-12 10 16,-1 24 12-16,-7 0 8 16,5 13 8-16,-3 10 7 15,5 17-5-15,1 1-1 16,4 3-1-16,-1 3 13 15,4-13 2-15,0 12-5 16,3 13-10-16,-3 32-70 16,-4 36-69-16</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18.470"/>
    </inkml:context>
    <inkml:brush xml:id="br0">
      <inkml:brushProperty name="width" value="0.09333" units="cm"/>
      <inkml:brushProperty name="height" value="0.09333" units="cm"/>
      <inkml:brushProperty name="fitToCurve" value="1"/>
    </inkml:brush>
  </inkml:definitions>
  <inkml:trace contextRef="#ctx0" brushRef="#br0">45 284 862 0,'-16'-39'302'16,"5"3"51"-16,3-4-193 15,3 12-51-15,-2 4 8 16,9 8-28-16,-2 16-13 16,0 16-31-16,3 15-16 15,5 12-25-15,7 26 1 16,3-1-2-16,8 18 1 16,0-10-1-16,3 0 2 15,-3-19-2-15,-4-15 0 0,-5-18-1 16,-4-16 9-1,-10-17 2-15,-3-29 5 0,-5-12-1 16,-11-33 2-16,-4-1-8 16,-11-10-2-16,-1 23-3 15,-4 15-2-15,9 32-4 16,1 23-6-16,13 22-1 16,10 22-1-16,9 13 0 15,7 15 3-15,7-5 4 0,7 7 3 16,-4-19-2-16,3-15 1 15,-8-20-2 1,4-20 0-16,-10-20 0 0,-1-18-37 16,-9-8-21-16,-4-13-46 15,-6 8-14-15,-2 0-22 16,0 13 34-16,6 10 12 16,2 14 44-16,7 10-5 15,5 8 23-15,1 7 4 16,2 2 23-16,1 2 16 15,-4-1 25-15,-2-6 8 16,-3-6 4-16,0-1 2 16,-3-6-8-16,-2-9-7 15,-4 4-5-15,1-5-7 16,-5 1-4-16,0 7-3 0,0 5 2 16,3 12-5-16,0 11 4 15,7 12 2-15,1 9 5 16,8 12 3-16,7 4 6 15,3-3 3-15,4-12-12 16,-1-8-4-16,-1-20-7 16,-1-26 2-16,-1-18-4 15,-4-28 5-15,-4-12-1 16,-9-17 0-16,-5 7-5 0,-12 6 0 16,-2 18-3-16,1 16 1 15,2 24-2-15,6 20-1 16,6 19-3-16,8 24 4 15,2 8 0-15,3 15 12 16,4-3 6-16,5-6 6 16,-5-15-3-16,5-16-2 15,-3-21-10-15,-1-29 2 16,-7-16-7-16,-3-28 4 16,-6-5-1-16,-9-10 2 15,-4 9-8-15,-2 9 1 16,2 23-4-16,3 14-3 15,1 24-5-15,9 23 2 16,6 16-1-16,6 19 7 16,-7 0 7-16,8 7 19 15,-1-11 4-15,1-9 5 0,-4-20-7 16,5-21 1-16,-8-17-19 16,-3-24 4-16,0-13-8 15,-2-23 5-15,-1 8-5 16,-4-6 2-16,4 20-9 15,-4 14 0-15,2 24-9 16,5 23 3-16,5 17-5 16,-4 20 3-16,7 8 0 0,4 12 8 15,-3-9-2-15,-1-2 5 16,0-21-2-16,0-15-3 16,-6-19-12-16,-2-27-76 15,1-14-47-15,-6-25 78 16,-2-8-448-16,6-13 142 15</inkml:trace>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17.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67427C-B471-4CA3-B44E-5E883C0306AC}" emma:medium="tactile" emma:mode="ink">
          <msink:context xmlns:msink="http://schemas.microsoft.com/ink/2010/main" type="inkDrawing" rotatedBoundingBox="18654,8291 18716,8038 18723,8039 18661,8293" semanticType="callout" shapeName="Other">
            <msink:sourceLink direction="with" ref="{986321F3-57C8-4A27-A024-AB82AF545854}"/>
            <msink:sourceLink direction="with" ref="{8EAFE8F5-4DC7-4F2A-82C8-4D65BA7FC00E}"/>
          </msink:context>
        </emma:interpretation>
      </emma:emma>
    </inkml:annotationXML>
    <inkml:trace contextRef="#ctx0" brushRef="#br0">60 14 1120 0,'0'-16'286'0,"-3"13"97"15,1 13-328-15,-3 17-18 16,-3 11-18-16,-8 18-59 16,1 3-342-16,4 6 93 15</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16.0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434C38E-7127-4456-A832-8D5CF01A361A}" emma:medium="tactile" emma:mode="ink">
          <msink:context xmlns:msink="http://schemas.microsoft.com/ink/2010/main" type="inkDrawing" rotatedBoundingBox="18049,8267 19198,9439 19108,9528 17959,8356" semanticType="callout" shapeName="Other">
            <msink:sourceLink direction="with" ref="{8EAFE8F5-4DC7-4F2A-82C8-4D65BA7FC00E}"/>
            <msink:sourceLink direction="with" ref="{986321F3-57C8-4A27-A024-AB82AF545854}"/>
          </msink:context>
        </emma:interpretation>
      </emma:emma>
    </inkml:annotationXML>
    <inkml:trace contextRef="#ctx0" brushRef="#br0">5 109 492 0,'-3'-28'281'15,"0"2"6"-15,3 5-89 16,0 5-70-16,4 1-7 16,-2 14-40-16,-2-1-7 15,2 1-15-15,3 1-4 16,-2 4-17-16,5 0-3 16,2 5-11-16,6 9 0 15,0 7-6-15,10 10-1 16,0 9-6-16,10 10-2 15,-1 1-5-15,8 5 3 16,-1-7-4-16,10 7 1 16,-7-9-4-16,10-6 4 0,-1-4-4 15,4-1 3-15,-3-4-3 16,10-1 4-16,-10 3-3 16,8 6 2-16,-11-2-1 15,2 6-2-15,-10-1-1 16,1 7 0-16,-16-5 0 15,5 1 2-15,-13-8-2 16,-1 2 5-16,-5-8-2 0,1-14 3 16,-10-7-3-16,6-12 15 15,-6-9 3-15,-8-12 6 16,-2 5-3-16,-8-10 4 16,-4 2-16-16,-3 0-5 15,1 10-28-15,-3 15-156 16,4 13-249-16,-9 9 10 15</inkml:trace>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16.8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AFE8F5-4DC7-4F2A-82C8-4D65BA7FC00E}" emma:medium="tactile" emma:mode="ink">
          <msink:context xmlns:msink="http://schemas.microsoft.com/ink/2010/main" type="inkDrawing" rotatedBoundingBox="18634,8433 19182,8466 19158,8856 18610,8823" shapeName="Other">
            <msink:destinationLink direction="with" ref="{8C67427C-B471-4CA3-B44E-5E883C0306AC}"/>
            <msink:destinationLink direction="with" ref="{F434C38E-7127-4456-A832-8D5CF01A361A}"/>
          </msink:context>
        </emma:interpretation>
      </emma:emma>
    </inkml:annotationXML>
    <inkml:trace contextRef="#ctx0" brushRef="#br0">47 19 588 0,'-9'-12'470'0,"-3"4"-107"16,1 8-15-16,4 8-296 15,1 7-17-15,4 11-5 16,2 6-5-16,7 14-8 15,3 2-8-15,6 1-3 16,3 1-2-16,6 1 0 16,-4-20-1-16,0-7 1 15,-5-10 1-15,0-9 9 16,-6-8 5-16,1-2 16 16,1-11 0-16,-1-10 6 0,-5-10-8 15,3-14-6-15,-3 3-14 16,1 5-4-1,-1 6-5-15,0 15 2 0,1 16-2 16,6 8 2-16,-2 7 1 16,4 13 4-16,4 0-3 15,1 1 4-15,-4-3-3 16,0-3 2-16,-3-10-7 0,0-16 4 16,2-8-5-16,-2-22 6 15,1 1-5-15,-2-5 5 16,-4 13-6-16,-3 4 1 15,0 22-7-15,-4 6 3 16,6 10-5-16,6 17 11 16,-7 4-1-16,4 9 11 15,0-2-3-15,1 1 5 16,-6-16-11-16,5-13-1 16,-4-11-4-16,-1-22-75 15,-3-11-55-15,1-14-346 16,2 1 22-16</inkml:trace>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18.890"/>
    </inkml:context>
    <inkml:brush xml:id="br0">
      <inkml:brushProperty name="width" value="0.09333" units="cm"/>
      <inkml:brushProperty name="height" value="0.09333" units="cm"/>
      <inkml:brushProperty name="fitToCurve" value="1"/>
    </inkml:brush>
  </inkml:definitions>
  <inkml:trace contextRef="#ctx0" brushRef="#br0">7 0 711 0,'9'21'413'16,"-5"5"-20"-16,0 12-85 16,-4-3-178-16,-2 8-7 15,-1-8-43-15,0 1-18 16,-1-18-33-16,1-2-7 15,3-13-13-15,-2-1-1 16,2-4-5-16,4 4 1 16,2-4-1-16,5 5-1 0,7 2-2 15,7-1-2-15,-1-3-2 16,5 4 3-16,-3 0 0 16,2-2 2-16,-7 4 2 15,-3 7-1-15,-7 2-2 16,-3 10-1-16,-10 5 3 15,-6 11 32-15,-5 1 16 0,-6 8 25 16,-2-5 8-16,-5-4-2 16,0-13-30-16,-3-9-14 15,3-20-28-15,-3-15-17 16,8-14-39-16,3-5-134 16,19 3-365-16,11 8 44 15</inkml:trace>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5.336"/>
    </inkml:context>
    <inkml:brush xml:id="br0">
      <inkml:brushProperty name="width" value="0.09333" units="cm"/>
      <inkml:brushProperty name="height" value="0.09333" units="cm"/>
      <inkml:brushProperty name="fitToCurve" value="1"/>
    </inkml:brush>
  </inkml:definitions>
  <inkml:trace contextRef="#ctx0" brushRef="#br0">50-1 1657 0,'5'9'371'0,"-18"-5"51"16,0-3-537-16,-2 1-400 15,1-10 6-15</inkml:trace>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5.874"/>
    </inkml:context>
    <inkml:brush xml:id="br0">
      <inkml:brushProperty name="width" value="0.09333" units="cm"/>
      <inkml:brushProperty name="height" value="0.09333" units="cm"/>
      <inkml:brushProperty name="fitToCurve" value="1"/>
    </inkml:brush>
  </inkml:definitions>
  <inkml:trace contextRef="#ctx0" brushRef="#br0">38-1 1225 0,'-8'8'561'16,"-2"-11"-58"-16,0-1-319 15,4 4-338-15,1 2 281 16,6 5-653-16,6-3 301 16</inkml:trace>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6.286"/>
    </inkml:context>
    <inkml:brush xml:id="br0">
      <inkml:brushProperty name="width" value="0.09333" units="cm"/>
      <inkml:brushProperty name="height" value="0.09333" units="cm"/>
      <inkml:brushProperty name="fitToCurve" value="1"/>
    </inkml:brush>
  </inkml:definitions>
  <inkml:trace contextRef="#ctx0" brushRef="#br0">50 13 1743 0,'8'0'393'0,"-16"-3"96"16,-3 0-584-16,0-2-106 15,2 3-344-15,-10 4 11 16</inkml:trace>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6.733"/>
    </inkml:context>
    <inkml:brush xml:id="br0">
      <inkml:brushProperty name="width" value="0.09333" units="cm"/>
      <inkml:brushProperty name="height" value="0.09333" units="cm"/>
      <inkml:brushProperty name="fitToCurve" value="1"/>
    </inkml:brush>
  </inkml:definitions>
  <inkml:trace contextRef="#ctx0" brushRef="#br0">26-6 1667 0,'11'0'385'16,"-22"14"135"-16,-2-1-492 15,1 4-78-15,12-3-56 16,8 1-78-16,10-17-336 0,3-12 49 15</inkml:trace>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7:23.5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E6D2AE-7141-40FA-B56F-5DBF40772EE7}" emma:medium="tactile" emma:mode="ink">
          <msink:context xmlns:msink="http://schemas.microsoft.com/ink/2010/main" type="inkDrawing" rotatedBoundingBox="518,11305 23086,13067 22827,16381 260,14619" semanticType="callout" shapeName="Other">
            <msink:sourceLink direction="with" ref="{B8500EF9-5DA6-45AE-BC87-3C16C1041FB4}"/>
          </msink:context>
        </emma:interpretation>
      </emma:emma>
    </inkml:annotationXML>
    <inkml:trace contextRef="#ctx0" brushRef="#br0">1104 23 767 0,'-11'0'556'31,"4"0"-411"-31,2 0-118 0,-14-5-11 15,4 3-4-15,1-4-8 0,5-1 5 16,1 2-5-16,2 5 5 16,-5-3-3-16,-4 6 4 15,2 2-4-15,-2-5 4 16,2 4-5-16,-6-3 6 16,3-2 0-16,-4-1 10 15,-4 2 3-15,-4-3 11 0,2 1 3 16,-1 4 2-16,-4-1-6 15,3 7-6-15,-1 2-9 16,3 3-6-16,-3-2-10 16,5 2 2-16,-1 2-6 15,3-4 4-15,-3-1-5 16,3 6 5-16,-3-3-5 16,1 8 6-16,-4-3-6 15,2 8 6-15,-3 3-7 16,3 4 7-16,-4-2-7 15,5 6 6-15,-1 3-6 16,4-5 6-16,-3 2-6 16,4-5 7-16,-3 2-8 15,9-3 8-15,-6 5-7 16,0 0 8-16,0 1-7 16,3 2 7-16,-9 0-5 0,10-5 6 15,-1 5-8-15,5 1 7 16,-1-2-7-16,6 4 6 15,-2 5-6-15,0-3 5 16,4 1-6-16,1-4 6 16,5 6-6-16,2-9 5 15,1 6-5-15,2-8 6 16,1 11-6-16,2-8 7 0,0 5-7 16,1-10 6-16,0 1-6 15,1-5 6-15,-2 2-7 16,3-4 7-16,1 7-6 15,-4 1 6-15,2 3-7 16,-2-5 8-16,0 7-7 16,-3-7 6-16,1 6-6 15,1-4 7-15,2 6-8 16,-2-6 7-16,4 8-7 16,4-6 7-16,-1 3-8 15,-1-7 9-15,4 5-7 16,-4-10 7-16,-2 7-7 15,-3-7 8-15,0 3-9 16,0-1 8-16,-3 10-8 0,0-5 8 16,2 4-8-1,-6-3 8-15,6 7-8 0,1-8 8 16,-2 3-8-16,1-7 8 16,9 6-6-16,-5-9 9 15,7 5-9-15,2-3 8 16,4 8-8-16,-6-7 7 15,1 2-8-15,-3-3 7 16,4 5-7-16,-9-7 6 0,4 5-5 16,-5 0 5-16,-2 2-5 15,-3-9 5-15,3 9-6 16,-5-10 6-16,2 5-6 16,1-7 7-16,1 3-3 15,-2-9 7-15,4 5-4 16,-1-7 7-16,9 0-9 15,2-4 3-15,9 1-7 16,3-3 3-16,9-2-6 16,-3-4 8-16,9 0-5 15,-9-3 9-15,4-1-8 16,-10 0 6-16,7-1-7 16,-2-3 7-16,6 0-9 15,0-3 8-15,12 1-6 16,-7 2 6-16,7 1-7 15,-4 5 7-15,11 4-7 16,-4 2 6-16,10 2-6 0,-7 0 8 16,8 1-8-16,-8-1 7 15,11-2-6-15,-6-1 6 16,10-3-9-16,-2 1 8 16,9-3-6-16,-5 3 7 15,9 1-7-15,-15 1 8 16,8-4-8-16,-9 5 6 15,6 0-7-15,-4 4 8 0,9-6-9 16,-2 4 9 0,7-1-7-16,-11 0 6 0,11-3-7 15,-10 5 8-15,10 1-8 16,-10-9 8-16,17 5-8 16,-12-5 9-16,15 6-10 15,-15-6 9-15,13 6-8 16,-16-4 9-16,6 2-10 15,-13-7 9-15,15 5-8 16,-11 8 7-16,17 3-8 16,-12-3 9-16,16 5-8 15,-9-7 8-15,17-4-8 16,-10-4 8-16,20 0-9 16,-12-3 8-16,11 2-7 15,-12-6 7-15,6 3-8 16,-15-2 9-16,11-1-8 0,-11 3 8 15,4 1-7-15,-9 1 7 16,6 3-7-16,-14-1 6 16,7 2-6-16,-5-2 6 15,12 2-6-15,-6-2 7 16,15-1-8-16,-6-6 7 16,10 0-7-16,-11-3 6 15,12-4-6-15,-11-1 6 0,9 7-5 16,-17-3 8-16,16-3-8 15,-17 1 8-15,11 4-8 16,-14-6 7-16,20 3-8 16,-12 2 7-16,12 1-7 15,-11-1 8-15,12 1-8 16,-14 1 8-16,11-2-8 16,-11 3 8-16,16-3-8 15,-18 2 8-15,15 4-8 16,-13 4 8-16,9-3-6 15,-12 0 6-15,22-5-9 16,-12-6 6-16,12-12-6 16,-10 0 5-16,7-6-6 15,-17-2 9-15,9 2-5 16,-13 11 7-16,9 4-7 16,-14 7 7-16,7 10-7 0,-13 4 7 15,4-1-8-15,-11 2 6 16,13 4-6-16,-9-1 6 15,17-1-6-15,-6 3 7 16,4-2-7-16,-7-1 6 16,9-2-6-16,-13 0 7 15,10-6-7-15,-3 1 6 0,14 0-6 16,-8-3 8 0,12-3-9-16,-12 1 8 0,15 1-8 15,-15-6 8-15,16 1-9 16,-7 2 8-16,14-5-7 15,-12-3 8-15,19-2-8 16,-11-2 6-16,19-6-5 16,-7 5 6-16,10-3-6 15,-15 2 7-15,15 1-6 16,-17 2 5-16,23-1-7 16,-12 1 8-16,15 0-8 15,-14 1 7-15,14-1-6 16,-18 1 6-16,12 2-6 15,-17 3 6-15,14-1-5 16,-18 3 3-16,13-1-3 16,-10 3 5-16,12-1-6 0,-19-2 6 15,20 0-4-15,-19-2 3 16,14-3-4-16,-8 3 4 16,17-1-6-16,-20 1 8 15,17-6-7-15,-17 3 6 16,15-5-6-16,-15 7 6 15,14-2-6-15,-15 8 6 16,7 0-7-16,-14 5 8 16,11 2-7-16,-18-1 6 0,10 4-6 15,-11-2 6-15,11 1-6 16,-16-4 6-16,21 0-6 16,-8-5 7-16,12 2-7 15,-12-1 7-15,16-2-7 16,-18 1 6-16,7 3-6 15,-12 2 6-15,11 4-6 16,-21 0 6-16,10 8-6 16,-9-1 6-16,9 2-6 15,-16-3 6-15,17 3-7 16,-14-2 7-16,10 2-6 16,-11-1 7-16,3 2-7 15,-12-1 6-15,4 2-5 16,-16-2 4-16,4 6-5 15,-4 1 5-15,6 2-5 16,-6 1 5-16,8 1-4 0,-9-3 6 16,11 1-7-16,-11-3 6 15,9 0-5-15,-7-4 5 16,12 1-7-16,-5 0 7 16,11-1-5-16,-10-2 5 15,9 3-7-15,-11-3 8 16,6 2-7-16,-12-2 6 0,10 3-6 15,-8-3 8-15,8 2-9 16,-8-1 7-16,6 1-6 16,-8-5 6-16,7 3-6 15,-7-4 7-15,7-1-7 16,-10 2 5-16,10 1-6 16,-10-2 7-16,6-1-7 15,-9 1 8-15,8-2-7 16,-10-2 6-16,7-7-5 15,-7 9 6-15,3-1-8 16,-7-1 7-16,2 1-5 16,-4 3 5-16,1-5-7 15,-1 0 8-15,8 2-7 16,-7 4 5-16,8-2-6 16,-7 0 8-16,7 2-7 15,-8-2 6-15,5-3-5 16,-8 0 6-16,2-4-8 15,-5-1 7-15,6-3-6 0,-9-2 6 16,3 4-7-16,-4-3 6 16,-3 3-5-16,-7 4 5 15,2-1-4-15,-4-2 4 16,1 3-4-16,-5-3 4 16,2-5-4-16,-5 5 5 15,-1-3-6-15,-6 1 7 0,-1-3-6 16,-3 7 5-16,0-5-6 15,-7 4 7-15,0-1-7 16,0 2 7-16,-3-2-4 16,0 0 5-16,0 1-7 15,-4 4 3-15,-6 13 165 16,-10 8-559-16</inkml:trace>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7.086"/>
    </inkml:context>
    <inkml:brush xml:id="br0">
      <inkml:brushProperty name="width" value="0.09333" units="cm"/>
      <inkml:brushProperty name="height" value="0.09333" units="cm"/>
      <inkml:brushProperty name="fitToCurve" value="1"/>
    </inkml:brush>
  </inkml:definitions>
  <inkml:trace contextRef="#ctx0" brushRef="#br0">0 18 1836 0,'88'-9'381'15,"-85"-2"126"-15,-23 18-593 16,4-3-123-16,8 1-311 16,13-1-37-16,3 0-155 15</inkml:trace>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7.379"/>
    </inkml:context>
    <inkml:brush xml:id="br0">
      <inkml:brushProperty name="width" value="0.09333" units="cm"/>
      <inkml:brushProperty name="height" value="0.09333" units="cm"/>
      <inkml:brushProperty name="fitToCurve" value="1"/>
    </inkml:brush>
  </inkml:definitions>
  <inkml:trace contextRef="#ctx0" brushRef="#br0">47 4 1219 0,'-7'-8'602'0,"15"11"-79"16,-24-3-335-16,0 6-422 15,0 7-314-15</inkml:trace>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7.939"/>
    </inkml:context>
    <inkml:brush xml:id="br0">
      <inkml:brushProperty name="width" value="0.09333" units="cm"/>
      <inkml:brushProperty name="height" value="0.09333" units="cm"/>
      <inkml:brushProperty name="fitToCurve" value="1"/>
    </inkml:brush>
  </inkml:definitions>
  <inkml:trace contextRef="#ctx0" brushRef="#br0">2 44 1217 0,'-2'-6'911'31,"1"3"-879"-31,1-1-178 0,11-14-327 16,18 5 64-16</inkml:trace>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8.241"/>
    </inkml:context>
    <inkml:brush xml:id="br0">
      <inkml:brushProperty name="width" value="0.09333" units="cm"/>
      <inkml:brushProperty name="height" value="0.09333" units="cm"/>
      <inkml:brushProperty name="fitToCurve" value="1"/>
    </inkml:brush>
  </inkml:definitions>
  <inkml:trace contextRef="#ctx0" brushRef="#br0">21 46 1842 0,'-3'-10'371'0,"-9"7"85"16,4 1-650-16,10-9-360 15,3-9-11-15</inkml:trace>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28.581"/>
    </inkml:context>
    <inkml:brush xml:id="br0">
      <inkml:brushProperty name="width" value="0.09333" units="cm"/>
      <inkml:brushProperty name="height" value="0.09333" units="cm"/>
      <inkml:brushProperty name="fitToCurve" value="1"/>
    </inkml:brush>
  </inkml:definitions>
  <inkml:trace contextRef="#ctx0" brushRef="#br0">0 36 1317 0,'2'1'376'0,"1"-1"98"15,-1 4-379-15,-2-3-19 16,0-2-33-16,0 2-88 16,-2-2-68-16,6-20-365 15,-3 1 27-15</inkml:trace>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31.337"/>
    </inkml:context>
    <inkml:brush xml:id="br0">
      <inkml:brushProperty name="width" value="0.09333" units="cm"/>
      <inkml:brushProperty name="height" value="0.09333" units="cm"/>
      <inkml:brushProperty name="fitToCurve" value="1"/>
    </inkml:brush>
  </inkml:definitions>
  <inkml:trace contextRef="#ctx0" brushRef="#br0">0 32 560 0,'7'-16'301'0,"-2"6"-34"15,3 2-115-15,8 3-114 16,7 12-34 31,-12-4 3-47,2 0 7 0,39 10-10 0,3 7 0 15,3-4 0-15,6-8 2 16,-32-14 0-16,4 2 2 16,-4-9-2-16,2 5 2 15,-3 7-4-15,0 1 0 16,-4 1-3-16,3 9 2 15,-8-3-2-15,3 1 4 16,-1-2 0-16,4 2 1 0,1 0-2 16,3 0 1-16,-1 1-3 15,13-1 0-15,-9-7-1 16,3-4 2-16,-1 3-2 16,2-6 2-16,-10 1-1 15,7-2 2-15,-2 6-2 16,-2-1 1-16,-1 5-2 15,7 0 1-15,-3 4-1 0,12 6 1 16,0-5-2-16,13 2 1 16,-5 3-1-16,10-2 1 15,-11-11-2-15,4 2 2 16,-14-6-1-16,5-2 2 16,-15-2-1-16,3-5 2 15,-9 8-1-15,4-3 1 16,-4-5-2-16,6 3 0 15,-2 5-1-15,7-4 0 16,-5 2 0-16,2 9 0 16,-4-4 0-16,7 4 1 15,-6-4-1-15,2 7 1 16,-2-3-2-16,-1 9 2 16,-9-8-2-16,8 4 2 15,-7-2-1-15,4-4 1 16,-2-6-1-16,3 2 2 0,-5-3-1 15,7-4 0-15,-5 2 1 16,6 1-1-16,-7 4 0 16,2-2-1-16,-6 2 0 15,-1 3 2-15,-7-2 0 16,5 2 0-16,-5 2 0 16,4 6-1-16,1-5-1 0,5-1 1 15,-5 6-2-15,6-8 1 16,-6-2 1-16,3-2 0 15,-6 0 0-15,2-9-1 16,-8 13 10-16,-3-3 19 16,-3 1 11-16,-3 2 21 15,-5 4 14-15,1-6 4 16,-3 4-17-16,-1-4-9 16,1 4-23-16,-1-4-12 15,5 4-26-15,-3-4-45 16,-2 0-339-16,-12-19 88 15</inkml:trace>
</inkml:ink>
</file>

<file path=ppt/ink/ink1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36.056"/>
    </inkml:context>
    <inkml:brush xml:id="br0">
      <inkml:brushProperty name="width" value="0.09333" units="cm"/>
      <inkml:brushProperty name="height" value="0.09333" units="cm"/>
      <inkml:brushProperty name="fitToCurve" value="1"/>
    </inkml:brush>
  </inkml:definitions>
  <inkml:trace contextRef="#ctx0" brushRef="#br0">136 2814 555 0,'-6'-6'208'16,"-1"-6"8"-16,3-15-123 15,2-4-80-15,-1-8 5 16,0-5-1-16,1-9 2 16,-1 12-3-16,-1-9 1 15,4 3-12-15,2-15 3 16,-2-3-3 0,2-12 1-16,-1 7-2 0,1-15 2 15,-2 9-5-15,-2-16 1 16,1-4 0-16,-4-21-1 15,-3 10 0-15,-4-19 0 16,-2 20 1-16,-4-14 17 0,0 18 8 16,3 2 11-16,4 22 0 15,5-7 1-15,4 17-18 16,8-18-6-16,1 2-11 16,4-15-1-16,4 5-1 15,-1-2 0-15,-1 22-2 16,4-4 2-16,-4 18 8 15,1 3 17-15,-6 15 7 16,-1 8 18-16,-7 18 2 0,-5 4-6 16,-3 15-18-1,1 10-6-15,-1 2-28 0,-3-2-337 16,-2-18 105-16</inkml:trace>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46.883"/>
    </inkml:context>
    <inkml:brush xml:id="br0">
      <inkml:brushProperty name="width" value="0.09333" units="cm"/>
      <inkml:brushProperty name="height" value="0.09333" units="cm"/>
      <inkml:brushProperty name="fitToCurve" value="1"/>
    </inkml:brush>
  </inkml:definitions>
  <inkml:trace contextRef="#ctx0" brushRef="#br0">333 74 890 0,'-28'-16'238'15,"4"0"59"-15,-2 3-245 16,3 2-60-16,-6 2-26 15,0 3-23-15,-9 4-61 0,-1 2-50 16,-8 5-119-16,-3 2-12 16</inkml:trace>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48.543"/>
    </inkml:context>
    <inkml:brush xml:id="br0">
      <inkml:brushProperty name="width" value="0.09333" units="cm"/>
      <inkml:brushProperty name="height" value="0.09333" units="cm"/>
      <inkml:brushProperty name="fitToCurve" value="1"/>
    </inkml:brush>
  </inkml:definitions>
  <inkml:trace contextRef="#ctx0" brushRef="#br0">4080 378 243 0,'-73'12'395'16,"-13"-1"-85"-16,7 2-14 15,-9 5-87-15,15-2-102 16,-16 7-38-16,11-1-42 0,-6 8-10 15,7-1-12-15,-15 10-5 16,14-8-7-16,-13 7-7 16,-16 3-16-1,-5 3 17-15,-8-4 5 16,-1 4 6-16,-4 3 3 16,29-8 0-16,-8 0 5 15,10-5 0-15,-10 10 3 16,15-7-1-16,-18 17 1 15,15-1-6-15,-4 11-1 16,17-3-4-16,-20 11 1 16,13-6 0-16,-17 12 0 15,9-2-2-15,-16 12 1 16,21-7-1-16,-13 13 1 16,21-16 1-16,-13 8 2 15,14-10 1-15,-11 13 4 0,17-11 1 16,-11 19 1-16,19-4-3 15,-7 9 0 1,19-11-4-16,2 13 0 0,10-15-2 16,0 11 1-16,14-10-1 15,-4 7 1-15,9-11-3 16,2 1 2-16,7-14 0 0,4 7 1 16,7-12 0-16,1 5 2 15,4-5-2-15,9 8 0 16,-1-11-2-16,6 5 0 15,3-10 3-15,11 0 2 16,-3-6 1-16,7 4 4 16,2-5-1-16,9 9 0 15,-1-5-3-15,11 8 0 16,2-9-4-16,11 9 1 16,-6-13-2-16,11 0 0 15,-7-5 1-15,9-1 2 16,-7-12 0-16,15 5 2 15,-7-5 0-15,15 3 0 16,-7 0-2-16,23 7 1 16,-13 0-2-16,13 6 1 15,-6-6-1-15,12 5 0 16,-14-10-1-16,18-1 0 0,-7-3-1 16,14-6-1-16,-14-3 0 15,20-4 1-15,-15-2 1 16,18-7 0-16,-15-2-1 15,25 2 1-15,-18-5-1 16,19-1 2-16,-16-7 0 16,23 0 1-16,-21-7-1 0,16 6 2 15,-16 6-3-15,16 7 1 16,-21 0 0-16,17 4 0 16,-17-5-1-16,18-2 1 15,-18-8-1-15,16 6 0 16,-16-11-1-16,13 4 0 15,-20-1 0-15,17-4-1 16,-20-6-1-16,13 7 1 16,-16-4 0-16,13 0 2 15,-21 5 0-15,24 4 1 16,-16-7-1-16,19-1 1 16,-9 6-1-16,20-12-3 15,-15 0-4-15,16-7-1 16,-18-1-2-16,11-8-3 15,-21 6 3-15,15-4 3 16,-20 3 4-16,10-6-2 16,-19 1-3-16,6-5 1 0,-21 3-1 15,6-4 1-15,-12 4 1 16,6-5 5-16,-12 0 2 16,7-3 1-16,-8 5-1 15,7-11 2-15,-11 9 0 16,11-9 1-16,-12-5-4 15,7-10-5-15,-15 4-1 16,9-10 0-16,-12 4-2 16,8-4 3-16,-16 9 4 15,8-9 0-15,-17 7 1 0,1-6 2 16,-11 10 0-16,8-15 1 16,-12 9 0-16,3-9 1 15,-6 5-3-15,-2-8 1 16,-7 10-1-16,-4-7 1 15,-7 5 1-15,-4-4 6 16,-6 5 1-16,-4-10 5 16,-4 9-2-16,-4-13-1 15,1 5-4-15,-3-8-2 16,0 11-5-16,-7-5 1 16,1 9-2-16,-9-15-1 15,-3 8 1-15,0-10 1 16,0 5-1-16,-10-6-1 15,4 11-2-15,-8-8-6 16,-6 14-3-16,-11-10-2 0,6 5 0 16,-16-12 3-16,12 11 4 15,-20-21 6-15,9 11 7 16,-12-11 10-16,7 18 3 16,-19-10 14-16,14 13-1 15,-8-10-2-15,13 15-9 16,-19-12-3-16,16 9-13 0,-15-5-2 15,11 13-4-15,-18-6-3 16,18 11 0-16,-9-5 2 16,7 8 0-16,-17-10 3 15,9 10 2-15,-20-4 1 16,12 9-2-16,-17-7 0 16,14 9-3-16,-23-4 0 15,15 3-2-15,-23-5-2 16,7 9 0-16,-23-2 3 15,8 11 3-15,-22-1 6 16,9 14 2-16,-29 18 0 16,8 20-1-16,-39 39 365 15,2 28-737-15,-75 11 366 16</inkml:trace>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1.325"/>
    </inkml:context>
    <inkml:brush xml:id="br0">
      <inkml:brushProperty name="width" value="0.09333" units="cm"/>
      <inkml:brushProperty name="height" value="0.09333" units="cm"/>
      <inkml:brushProperty name="fitToCurve" value="1"/>
    </inkml:brush>
  </inkml:definitions>
  <inkml:trace contextRef="#ctx0" brushRef="#br0">0 1179 329 0,'-3'-10'297'16,"5"-11"-40"-16,1 5-51 15,13-15-76-15,5-3-62 16,13-13-20-16,5 0-31 15,15-16-5-15,1 3-8 0,16-13 1 16,-9 6-3-16,14-12 3 16,-30 28 2-1,-1 1-3-15,46-54 3 16,-15 10-3-16,2 3 3 16,-16 20-2-16,-27 31 1 15,-9 14-2-15,0 1 1 16,-5 12 0-16,-1 2-1 15,-4 3-1-15,2-4 0 16,0 8 0-16,-4-6-2 16,-2 2 0-16,-1 4 1 15,-3 1-1-15,-2 0 0 16,-2 3 2-16,9-2 0 16,-8 1-1-16,-1 2-33 0,-4 7-261 15,-19-1 76-15</inkml:trace>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29.4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3649F1-3FC2-4E85-BF20-43F051A00F17}" emma:medium="tactile" emma:mode="ink">
          <msink:context xmlns:msink="http://schemas.microsoft.com/ink/2010/main" type="inkDrawing" rotatedBoundingBox="15466,4672 21353,6701 21065,7535 15179,5506" semanticType="callout" shapeName="Other">
            <msink:sourceLink direction="with" ref="{DD2C6588-AFBF-4F31-8828-58DC08CAD6E8}"/>
            <msink:sourceLink direction="with" ref="{296588FC-2195-4D5F-86AB-466A2C1BFAF9}"/>
          </msink:context>
        </emma:interpretation>
      </emma:emma>
    </inkml:annotationXML>
    <inkml:trace contextRef="#ctx0" brushRef="#br0">3821 4062 929 0,'20'-9'241'0,"14"-7"65"16,11-2-258-16,15-1-37 15,3-1-5-15,19 1-7 0,-24 9 2 31,2 1 0-31,75-11-22 0,-7 10-9 16,21 1-22-16,-16 4 5 16,-28 14-1-16,-12 9 24 15,9 7 13-15,-16 5 26 16,21 13 11-16,-10 2 11 16,9 22 3-16,-7 2 5 15,21 21-8-15,-15 0-9 16,27 16-14-16,-42-45-2 15,3 3-6-15,111 69-5 16,-11-17 5-16,18 4-7 16,-20-16 7-16,-40-34-7 15,-19-12 5-15,18 9-4 16,-15-18 6-16,11 6-7 16,-16-10 5-16,16 10-3 15,-21-13 7-15,16 14-6 16,-13-11 6-16,16-3-3 15,-14-13 3-15,21-4-6 16,-15-14 6-16,18-17-4 16,-16-12 3-16,18-18-3 15,-23-14 4-15,10-17-8 16,-22 7 3-16,-4-13 89 0,-29 0-424 16,-17-5 172-16</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2.048"/>
    </inkml:context>
    <inkml:brush xml:id="br0">
      <inkml:brushProperty name="width" value="0.09333" units="cm"/>
      <inkml:brushProperty name="height" value="0.09333" units="cm"/>
      <inkml:brushProperty name="fitToCurve" value="1"/>
    </inkml:brush>
  </inkml:definitions>
  <inkml:trace contextRef="#ctx0" brushRef="#br0">0 1233 681 0,'6'-19'253'16,"2"-1"22"-16,5 7-183 16,3 0-19-16,1-8-36 0,7-6-3 15,2-4-9 1,14-16-4-16,3-4-11 0,18-9-2 16,-2 0-4-16,10-11 1 15,-5 5-1-15,9-14 2 16,-13 9-3-16,6-7 3 15,-12 10-3-15,1 1 0 16,-16 15 0-16,4 4-1 16,-8 14 0-16,-3 9-1 15,0 4 0-15,1 3 0 16,-4 4 0-16,0-2-1 16,0 1 0-16,1-1 1 15,-4 0-2-15,0-4 1 16,-5 1 0-16,-4-1 1 15,-7 4-1-15,-2 3 0 16,-11 6-1-16,1 7-2 16,-1 9-1-16,-7 5 2 15,2 7 0-15,2 5-19 16,-1-5-124-16,-4 2-163 0,0-10-8 16</inkml:trace>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2.601"/>
    </inkml:context>
    <inkml:brush xml:id="br0">
      <inkml:brushProperty name="width" value="0.09333" units="cm"/>
      <inkml:brushProperty name="height" value="0.09333" units="cm"/>
      <inkml:brushProperty name="fitToCurve" value="1"/>
    </inkml:brush>
  </inkml:definitions>
  <inkml:trace contextRef="#ctx0" brushRef="#br0">1234 0 696 0,'-11'5'193'16,"-2"1"50"-16,-7 12-188 16,1 2-29-16,-6 6-5 15,-1-10-7-15,-4 3-1 16,9-1-4-16,-4 0 0 0,4 0-2 15,-6 1 1 1,1 4 2-16,-10 5 5 0,-3-1-2 16,-5 9 1-16,2 0-1 15,-3 7-4-15,1 1-6 16,-5 11 1-16,4-4-2 16,-12 9 1-16,7-4-1 15,-9 8 2-15,7-9 0 16,-4 13 2-16,7-11-2 15,-1 4 5-15,6-9-1 0,0 0 5 16,10-10-1-16,2-3 3 16,4-5-3-16,5-6 2 15,7-7-4-15,2 0-1 16,4-11-2-16,5-4-1 16,2 1-3-16,3-4-3 15,5-5 0-15,9-4-1 16,7-9 1-16,10-27-304 15,-5-11 102-15</inkml:trace>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3.407"/>
    </inkml:context>
    <inkml:brush xml:id="br0">
      <inkml:brushProperty name="width" value="0.09333" units="cm"/>
      <inkml:brushProperty name="height" value="0.09333" units="cm"/>
      <inkml:brushProperty name="fitToCurve" value="1"/>
    </inkml:brush>
  </inkml:definitions>
  <inkml:trace contextRef="#ctx0" brushRef="#br0">1236 2 229 0,'-3'-2'184'0,"-2"-1"-40"0,-3 2-19 16,-5 5-81-16,-2-2-11 15,-9 6 23-15,-4 5 7 16,-6 15 9-16,-1 4-12 15,-16 20-3-15,-2 6-22 16,-10 14-7-16,3-7-10 16,-2 4-2-16,13-13-3 0,4-8-3 15,11-14-3-15,0 0 5 16,4-13 10-16,0-1 14 16,0 1 6-16,-7 0 9 15,-2 3-7-15,-6 12-6 16,3 3-16-16,-7 10-5 15,8-4-12-15,4 4 1 16,8-12-3-16,-2 4 1 16,10-12-3-16,3-2 1 15,2-4 0-15,-2-3 0 16,7-4 1-16,-2 0 1 16,1-5-1-16,-4 7 2 15,5-3-3-15,-2-1 1 16,3-2-2-16,0 1 1 15,4-4-3-15,1-2 0 16,3-4-3-16,4 2-1 16,3-8 2-16,5-2 2 0,3-8-1 15,3-2-300-15,-2-3 104 16</inkml:trace>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4.588"/>
    </inkml:context>
    <inkml:brush xml:id="br0">
      <inkml:brushProperty name="width" value="0.09333" units="cm"/>
      <inkml:brushProperty name="height" value="0.09333" units="cm"/>
      <inkml:brushProperty name="fitToCurve" value="1"/>
    </inkml:brush>
  </inkml:definitions>
  <inkml:trace contextRef="#ctx0" brushRef="#br0">-4 1476 803 0,'-4'-16'209'0,"13"-5"60"15,8-2-232-15,21-11-15 16,9-5-14-16,18-19 2 16,-2-6-2-16,10-9 1 15,-8 5-2-15,11-11 1 0,-11 6-3 16,11-4-2-16,-5-4-1 16,17-11 1-16,-10 9-2 15,6-4 2 1,-9 4 2-16,-4 10 0 0,-19 13 1 15,0 0 2-15,-11 14 0 16,-1-1 4-16,-7 8-2 16,-1 5 2-16,-13 10-2 0,-2 1 4 15,-9 12-3-15,-3 6 0 16,-5 2-3-16,0 5 1 16,-4 6-5-16,0 6-1 15,-5 7-2-15,-4 13 10 16,-3 17-320-16,0 2 109 15</inkml:trace>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5.147"/>
    </inkml:context>
    <inkml:brush xml:id="br0">
      <inkml:brushProperty name="width" value="0.09333" units="cm"/>
      <inkml:brushProperty name="height" value="0.09333" units="cm"/>
      <inkml:brushProperty name="fitToCurve" value="1"/>
    </inkml:brush>
  </inkml:definitions>
  <inkml:trace contextRef="#ctx0" brushRef="#br0">49 13 338 0,'-11'-9'131'0,"1"5"3"16,2 4-86-16,0 0-176 16,-4 3 34-16</inkml:trace>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5.731"/>
    </inkml:context>
    <inkml:brush xml:id="br0">
      <inkml:brushProperty name="width" value="0.09333" units="cm"/>
      <inkml:brushProperty name="height" value="0.09333" units="cm"/>
      <inkml:brushProperty name="fitToCurve" value="1"/>
    </inkml:brush>
  </inkml:definitions>
  <inkml:trace contextRef="#ctx0" brushRef="#br0">22 36 408 0,'-3'-12'117'0,"-1"4"25"16,1 0-105-16,1 5-28 16,-1-1 0-16,-2 3-3 15,5 2 5-15,4 3-3 16,-8-3 1-16,3 4-5 16,2 3 3-16,1-3-7 15,-4 0-2-15,1-3-4 16,7 1 5-16,-1-5-2 0,3 4 3 15,2 0 2-15,3 4 11 16,-2 4 2-16,5 9 12 16,-1 4 0-16,6 9 3 15,3 2-10-15,4 5-4 16,-2-8-13-16,11 6 4 16,1-9-3-16,5-7 5 15,0 2 1-15,12 3 4 16,-16-4 4 15,0 1-7-31,35 21-9 0,-1 9 2 16,0-2-1-16,-3-1-2 15,-30-24-1-15,6 8 1 16,-7-3-2-16,5 8 3 16,-9 0-3-16,6 11 6 0,-7 0-5 15,8 7 3-15,-5-10-1 16,6 5 2-16,-8-15-3 15,6 1 2-15,-4-14-1 16,5 5 1-16,-4-11 0 16,0 5 0-16,-3-5 0 15,-3-1 2-15,-9-4-1 16,-2 2 3-16,-5-4-2 0,-3-3 5 16,-5-3-2-16,-5-1 59 15,-3-3 17-15,-8-2 11 16,-2-4-5-16,-11-7-249 15,2 7-117-15,-9-30-83 16</inkml:trace>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1:56.383"/>
    </inkml:context>
    <inkml:brush xml:id="br0">
      <inkml:brushProperty name="width" value="0.09333" units="cm"/>
      <inkml:brushProperty name="height" value="0.09333" units="cm"/>
      <inkml:brushProperty name="fitToCurve" value="1"/>
    </inkml:brush>
  </inkml:definitions>
  <inkml:trace contextRef="#ctx0" brushRef="#br0">5 3 560 0,'-7'-8'210'0,"4"10"3"0,5-4-152 16,3 7-56-16,8 9-18 15,6 4-7-15,10 5 11 16,5 3 10-16,15 8 5 15,1 2-2-15,14 3 0 16,-4 0-3-16,11-1 1 16,-9-5 1-16,6-2 1 15,-10-5-3-15,4 5 3 16,-9-1-2-16,7 12-1 16,-5 1-1-16,7 10 2 15,-5-3-1-15,6 10 1 16,-9-14 1-16,4 4-1 15,-4-8 1-15,7 2 0 16,-7-13 0-16,9 10 1 0,-10-11 1 16,1 1 4-16,-10-7-3 15,-4 4 5-15,-14-5-6 16,-11 3 70-16,-12-4 12 16,-6 4 20-16,-5-3-2 15,-2-2 9-15,5-6-72 0,4 3-13 16,2-7-18-16,4-1-2 15,2-5-4-15,-9-9-338 16,-13-14 111-16</inkml:trace>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2:21.1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9E8117-8243-4DFE-949D-8D6EB29ABAED}" emma:medium="tactile" emma:mode="ink">
          <msink:context xmlns:msink="http://schemas.microsoft.com/ink/2010/main" type="inkDrawing" rotatedBoundingBox="5663,3849 22106,3650 22109,3927 5666,4126" shapeName="Other">
            <msink:destinationLink direction="with" ref="{43FF2B58-DB94-4914-968F-1605F336466C}"/>
          </msink:context>
        </emma:interpretation>
      </emma:emma>
    </inkml:annotationXML>
    <inkml:trace contextRef="#ctx0" brushRef="#br0">-6 229 1018 0,'-5'0'246'0,"8"-2"82"16,8 2-298-16,14 3-19 16,9 0-14-16,22 6 0 0,9 0-14 15,23 1-24-15,1 1-29 16,23 4-88-16,-13 0-69 16,21-6-14-16,-6-2 25 15,14-9 32-15,-16-3 92 16,22-1 111-16,-22 3 40 15,16-5 81-15,-9 4 23 0,17-2 33 16,-14-7-27-16,20 1-4 16,-10 3-74-16,15-1-14 15,-11 2-29-15,25 6-6 16,-15-6-12-16,23 2-1 16,-18 2-13-16,21-5-4 15,-12 2-8-15,20-1 3 16,-21 3-5-16,24-3 1 15,-17 2-3-15,14 1 3 16,-21-2-2-16,18 2 5 16,-23-3 2-16,22 8 5 15,-28 4 7-15,21 2 4 16,-17 1-5-16,22 14-1 16,-23-4-3-16,25 3-7 15,-20-2-6-15,27 1 3 16,-27-11-4-16,29 2 2 15,-23-8 1-15,30 4 3 0,-27-1-3 16,23-2 2-16,-22 1-3 16,27 4 0-16,-25-8-3 15,19 3 2-15,-20 10-3 16,23-7 3-16,19-2 0 16,2 2-4-1,1-4 4-15,6-10-3 16,-3 1 2-16,-41 4-2 0,17-2 2 15,-19 2-1-15,20 3 1 16,-21 0-2-16,19 1 2 16,-21-7-1-16,22 7 1 15,-22-2-2-15,19-2 1 16,-22-5 0-16,30 6 0 16,-27-3-1-16,25-3 2 15,-22 0-1-15,24 3 1 16,-30 0-1-16,25-1 1 15,-25-1-3-15,22 2 5 16,-23 0-5-16,27-6 3 16,-25-2-2-16,27-8 3 15,-25 6-3-15,19-14 2 16,-24 2-2-16,19-1 2 16,-27 7-2-16,16-13 1 15,-26 16-2-15,11 0 4 0,-27 8-3 16,8 1 0-16,-25 5 0 15,9 3 4-15,-21 1-4 16,7 0 3-16,-14 5 0 16,5 3 1-16,-13-2-2 15,0-1 2-15,-16 0-3 16,5-2 3-16,-20-3-3 0,0 0 2 16,-16 4-2-16,-8-1-1 15,-17-2-16-15,-4 4-24 16,-7 3-128-16,-14-4-200 15,-7-12 1-15</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2:33.0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FB3729-07E2-4552-8DBA-F72E679C1596}" emma:medium="tactile" emma:mode="ink">
          <msink:context xmlns:msink="http://schemas.microsoft.com/ink/2010/main" type="inkDrawing" rotatedBoundingBox="12971,5711 15786,5562 15790,5647 12976,5796" shapeName="Other"/>
        </emma:interpretation>
      </emma:emma>
    </inkml:annotationXML>
    <inkml:trace contextRef="#ctx0" brushRef="#br0">26 138 1082 0,'-8'2'247'15,"0"1"88"-15,1-3-318 0,4 2-28 16,6 0-7-16,-1-2-7 16,6 0 8-16,2 0-2 15,1-2 17-15,-1 0 3 16,1 2 10-16,-1 2 1 15,-3 0 4-15,2-1-4 16,3 2 1-16,-1-3-8 16,-1 2-1-16,4-2-3 15,-2-2 4-15,1 1-3 16,-2 1 7-16,0 0-2 16,1 0 5-16,2 1-5 15,1 1 2-15,4-2-8 16,-1 0 4-16,7 0-7 0,-3-2 5 15,3 1-5-15,-4-1 7 16,5 2-8-16,-7 0 7 16,7 0-5-16,0 3 4 15,2-1-4-15,1 1 5 16,5-1-3-16,-3 1 2 16,0-5-3-16,-1 1 2 15,4-1-4-15,-3-3 3 16,3 2-2-16,0 2 3 15,2-1-4-15,-7 0 5 0,10 4-5 16,-5 0 4-16,13 1-4 16,-3 3 5-16,13-3-6 15,-2 1 5-15,7-4-4 16,-12-5 3-16,5-2-4 16,-8-1 4-16,7-3-2 15,-11 0 3-15,8-1-2 16,-8 2 3-16,3 1-5 15,-10 2 4-15,6 1-3 16,-8 3 2-16,6 1-3 16,-1 2 5-16,8 3-5 15,-3-3 4-15,8 0-3 16,-15-3 2 0,1 0-1-1,31-9 2-15,1 3-3 0,-5-3 2 16,-2 4-2-16,-27 5 3 15,8 3-4-15,-7-3 3 16,8 1-3-16,-6-1 3 16,5 0-2-16,-7-1 3 15,2 1-2-15,-8 3 2 16,6 0 4-16,-12-2 5 16,1 1 8-16,-7 1 4 0,7 0 4 15,-11-5-3-15,6 8-4 16,-5 0-8-16,0 1-2 15,-8 1-3-15,2 4 8 16,-3-7 6-16,-3-2 10 16,0 0 6-16,-1-2 10 15,-3 2-2-15,-3 2 5 16,4-2-7-16,-2 3-6 16,-1-1-12-16,0-4-7 15,6 4-11-15,-4-1-15 16,0-1-17-16,1 0-66 15,-1 0-28-15,-8 8-338 16,-10 9 49-16</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2:48.6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FF2B58-DB94-4914-968F-1605F336466C}" emma:medium="tactile" emma:mode="ink">
          <msink:context xmlns:msink="http://schemas.microsoft.com/ink/2010/main" type="inkDrawing" rotatedBoundingBox="20773,6797 22775,6706 22782,6879 20781,6970" semanticType="callout" shapeName="Other">
            <msink:sourceLink direction="with" ref="{089E8117-8243-4DFE-949D-8D6EB29ABAED}"/>
          </msink:context>
        </emma:interpretation>
      </emma:emma>
    </inkml:annotationXML>
    <inkml:trace contextRef="#ctx0" brushRef="#br0">-1 55 1114 0,'-4'10'271'0,"2"-7"86"0,12-3-327 15,11 0-11-15,8 5-19 16,13 3 2-16,-3 0 2 31,0 0-3-31,44 12-1 16,11-1 1-16,5 2-1 15,13 0 0-15,-35-14-2 0,22-1 0 16,-13-6-1-16,10-9 1 16,-15-3 1-16,7-4 5 15,-25-2 6-15,7 4 17 16,-15 4 3-16,2 2 9 16,-14 5-2-16,11 3-2 15,-7-2-16-15,10-3-3 16,-9-1-7-16,11-4-3 15,-11 3 0-15,8-4-2 16,-14 3-1-16,6-3 0 16,-9 1 0-16,-1-3 1 15,-11 6-3-15,-2-1 14 16,-12 7 7-16,-2-1 11 16,-6 4 4-16,-4 2 9 15,1-4-13-15,-2 2-6 16,0 0-13-16,0-1-4 15,0-2-50-15,0 1-395 0,-5-10-22 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7:45.9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4879F1-3755-446D-8B5E-3A6A9A0D33F9}" emma:medium="tactile" emma:mode="ink">
          <msink:context xmlns:msink="http://schemas.microsoft.com/ink/2010/main" type="inkDrawing" rotatedBoundingBox="1242,8704 24177,11643 23735,15094 800,12155" semanticType="callout" shapeName="Other">
            <msink:sourceLink direction="with" ref="{DD2C6588-AFBF-4F31-8828-58DC08CAD6E8}"/>
            <msink:sourceLink direction="with" ref="{B8500EF9-5DA6-45AE-BC87-3C16C1041FB4}"/>
          </msink:context>
        </emma:interpretation>
      </emma:emma>
    </inkml:annotationXML>
    <inkml:trace contextRef="#ctx0" brushRef="#br0">21944 3825 875 0,'-9'-8'244'15,"3"4"57"-15,1 1-237 16,5 3-47 0,0 2 6-16,0-1 0 0,2-1 11 15,-1 4 1-15,4-1 0 16,2-6-12-16,6 4-6 15,1-1-12-15,6-5-2 16,-1-1 0-16,2 1 0 16,0-3-1-16,-1 0 3 15,-6 3 1-15,3-3 5 16,1 5 12-16,-2 3-13 16,3 3 0-1,4-2-4-15,1 6-3 0,-8-4-1 16,6 0-1-16,-5 1 0 15,1-3 0-15,-3-1 0 16,6 2-1-16,-6-2 0 16,2-3 1-16,1 4 0 15,5-2-1-15,-7 1 1 16,8 0-2-16,-6-4 2 0,2-2 0 16,-7 4 0-1,3-7 0-15,-5 5 1 0,1 3-2 16,-4-3 0-16,0 1 2 15,-2 0 3-15,2 0 4 16,1-2 1-16,-1 3 0 16,-2-4-1-16,2 4-4 15,2 0-4-15,0-2 1 16,1-1-2-16,0 2 2 16,-1-2-2-16,0-2 1 15,-2 9 0-15,2-7 0 16,-1 10-1-16,1-8 1 15,0 3-1-15,1-5-1 16,-1 5 1-16,0-7 0 16,0 1 0-16,-2-1 1 15,-2 2 0-15,2-6 0 0,0 0 0 16,0 1 0-16,-1-1 0 16,4-6-1-16,-3 9 0 15,0-10 0-15,1 5 0 16,4 0 1-16,-5 2-1 15,-2-7 1-15,4 8-1 16,3-6 1-16,-7 3-1 16,6-1 0-16,-3-1-1 0,-2 1 2 15,-2 1-2-15,1-7 0 16,-2 5 1-16,2-2 0 16,-3 0 0-16,2-4 1 15,-3 7 0-15,3-6 0 16,-2 2-1-16,0-1 5 15,0 3 2-15,1-4 1 16,0 4-1-16,-2-5 1 16,3 0-4-16,1-3-3 15,-1 1 0-15,-1-5 0 16,5 6-1-16,-7-1 10 16,0 5 4-16,1 3 8 15,-5 6 4-15,1-6 8 16,-1 5-8-16,0-3-4 15,-3-1-8-15,5-6-4 16,-3 4-8-16,0-10-1 0,0 2-1 16,1-9 1-16,0 7-1 15,-1-4 0-15,-2 5 0 16,-1 1 1-16,3 4-1 16,-2 1 1-16,0 3 0 15,10-2 0-15,-8 0-1 16,3-3 0-16,-7 2 0 15,2-6 0-15,-5 3 0 0,4-6 1 16,-4 2 0-16,4 2-1 16,-2-1 1-16,-2 1 0 15,0 0 0-15,-3 3 5 16,0 1 5-16,-5-3 0 16,7 9 2-16,-5-6-1 15,4 3-6-15,-2-8-2 16,2 9-2-16,-1-8-1 15,2 6 0-15,-3-2 0 16,2 7-1-16,-2-6 0 16,-3 3 0-16,1-2 1 15,-7 0-1-15,2-3 0 16,2 1 0-16,-2-7-4 16,3-1-3-16,0-7-6 15,0 1-4-15,-3-12-5 16,3 7 2-16,-4-5 0 15,1 4 6-15,-2-4 5 0,2 4 6 16,-4-8 1-16,3 6 2 16,1-5 1-16,1 0 0 15,-1-1 0-15,6 2 1 16,-1-6-2-16,-3 4 0 16,-4-8-3-16,0 5-4 15,-4-5-1-15,1 13-1 16,-7-6 0-16,6 8 2 15,-6-1 4-15,-1 2 1 0,-5-4 4 16,4 5-1-16,-12 0 3 16,1 7 1-16,-6 2 3 15,-1 11-1-15,1-12-1 16,7 2-4-16,-4-5-9 16,3-2-7-16,-1-12-1 15,-3 13-1-15,-10-5 4 16,3 6 8-16,-8 0 10 15,5 8 4-15,-4 5 1 16,10 8 1-16,-8 1-5 16,11 4-24-16,-5-6-23 15,3-6-2-15,-14-1-3 16,9-8 4-16,-15-2 22 16,3 2 23-16,-6 1 19 0,8 4 9 15,-12 3 8-15,11 5 4 16,-12 3 0-16,6 3-15 15,-9 2-6-15,6 3-12 16,-10 5-9-16,12-2-11 16,-4-4-17-16,12 3-8 15,-3-10-6-15,9-2 4 16,-11-1 7-16,5 9 20 16,-13-6 12-16,2 15 10 0,-7-2 4 15,6 8-1-15,-3 2 5 16,15 1-6-16,-14-3-2 15,5 2-3-15,-7-5 0 16,3-3-4-16,-15 2 2 16,15 1 1-16,-3 0 5 15,16 2-2-15,-7-6 1 16,9 3-2-16,-9 0 2 16,4 1-4-16,-12-1 3 15,10 4-1-15,-8-5-1 16,11-5-6-16,-3 6-16 15,15-1-9-15,-15 2-4 16,9 1-1-16,-9 5 5 0,2-1 14 16,-15 0 5-1,8 3 3-15,-4 0 4 0,9-2 4 16,-7 2 6-16,12-1 5 16,-11-3 1-16,6-1-2 15,-10 7-6-15,7-4-8 16,-10 2-3-16,14 0-2 15,-1-1-1-15,15-7 1 16,-9 4 3-16,11-4 0 0,-6-3 2 16,7-1 0-16,-12-1 0 15,14 4-1-15,-6-3-2 16,11 4-2-16,-7-2 0 16,9 5-1-16,-4-8 2 15,13 2-1-15,-4 0 1 16,0 4-2-16,-1-4-1 15,5 3-4-15,-17-9-1 16,6-4 1-16,-6 3 0 16,6-4 4-16,-6-4 2 15,9 10 4-15,-6-2 1 16,11-2 1-16,-7 6 2 16,6-3-2-16,-3-1-7 15,7 1-7-15,-2-1-10 16,2-2-6-16,-13-3-4 15,3 4 3-15,-12-4 5 16,-1 2 9-16,-3 5 5 0,8 5 6 16,-12-4 4-16,11 2 6 15,-6 5 3-15,8-4 0 16,-2 4 0-16,12-2 0 16,-11 2-8-16,4-6-3 15,-5 1-1-15,0 0-7 16,-10-2-3-16,8 4-1 15,-12 4-2-15,7 1 1 0,-7-4 2 16,8 5 2 0,-12-1 1-16,12-4 3 0,-11 5 2 15,11 3 1-15,-7-1 2 16,13-4 0-16,-8 1-2 16,10-7-3-16,-4-5-3 15,6 0 0-15,0 0 3 16,2-1-1-16,-10-4 4 15,3 4 2-15,-6-1 2 16,-2 1-2-16,-3 6 5 16,8 1 0-16,-9 4 2 15,9 0-1-15,0 5-3 16,8-12-2-16,-11 9-2 16,5-7-1-16,-9 0 0 15,4-4 1-15,-10 4 2 16,11-4 2-16,-7-3 4 0,7 2-1 15,-9 4 2-15,9 2-2 16,-13-1-3-16,7 3-5 16,-16 4 0-16,9 1-2 15,-19-3 1-15,16 8 1 16,-12 1 2-16,15-1 2 16,-6 0-1-16,6-6 0 15,-9-4-1-15,13 4-2 0,-17 1-1 16,10 1 2-16,-9 4 0 15,12 7 0-15,-5-9 1 16,12-1 0-16,-11-2-1 16,11 0-1-16,-15-5 0 15,7 2-2-15,-7 3-3 16,10-4-2-16,-5 2-2 16,17-1 1-16,-12-2 3 15,1-4 2-15,-10-1 2 16,10-4 3-16,-19 2 0 15,12 3 0-15,-9 4-1 16,15-1 0-16,-11-2-2 16,14-7-2-16,-14-11 1 15,12 0-1-15,-15 2 1 16,4 3 1-16,-13 7 1 16,14 9 1-16,-7 2-1 0,9 3 0 15,-12-2 1-15,9-2-1 16,-13 1 0-16,7-1 1 15,-10 1-2-15,15 2 1 16,-9-2-1-16,12-5 0 16,-11-10 0-16,7 5 1 15,-15 0 0-15,11 2 1 0,-14 5-1 16,14 2 0-16,-10-4 0 16,10-3 0-16,-12-3 0 15,9-1-1-15,-12-4 1 16,13 6-1-16,-1-2 0 15,12-1 1-15,-12-1 1 16,13 2 1-16,-16-3 2 16,8 2 0-16,-12 12 1 15,15 2 0-15,-12-1 0 16,15 5 1-16,-15-1 1 16,15-4 0-16,-15 8 1 15,9-1-2-15,-7-1-2 16,14 0-3-16,-7-9-1 15,15-10 0-15,-9-7-6 16,11-4-4-16,-7-6-2 16,7 3 1-16,-8 5 0 0,11 4 5 15,-7-1 5-15,9 12 3 16,-8-4 2-16,6-2 2 16,-4 3 2-16,6 3 0 15,-6-1 2-15,8 6-3 16,-2 2 0-16,3 0-2 15,-3 1-3-15,8-4-3 16,-7 1-3-16,5-1-2 16,-6-9-3-16,5-1 1 15,-8 7 1-15,7-6 3 0,-12-4 1 16,11 11 1-16,-13-3 0 16,15-9 0-16,-9 6-1 15,9 4 1-15,-15-4-1 16,13 1 3-16,-14 10 0 15,6-4 1-15,-9 6-1 16,12-2 1-16,-7-1 0 16,15-2-1-16,-6 3 0 15,9-7-1-15,-11 6 1 16,7 0-1-16,-14-4 2 16,4 0-1-16,-6 7-1 15,6 1 1-15,-6 0 0 16,9 3 0-16,-9 6 1 15,8-11 1-15,-12 1 2 16,9-4-1-16,-15 0 1 0,13-3 1 16,-10 8-2-16,10-8-2 15,-3 0-5-15,9 2-2 16,-15-9-15-16,6 3-18 16,-15 7-46-16,2 8-264 15,-10 13-62-15,-2 9-99 16</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2:59.7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EE529E-6FB5-47BE-8BE0-2EC63D999AEF}" emma:medium="tactile" emma:mode="ink">
          <msink:context xmlns:msink="http://schemas.microsoft.com/ink/2010/main" type="inkDrawing" rotatedBoundingBox="8286,7636 11027,7712 11022,7889 8281,7812" semanticType="callout" shapeName="Other">
            <msink:sourceLink direction="with" ref="{60EACDFE-22E4-42FE-A281-4382C778C2E5}"/>
          </msink:context>
        </emma:interpretation>
      </emma:emma>
    </inkml:annotationXML>
    <inkml:trace contextRef="#ctx0" brushRef="#br0">57 67 1009 0,'-18'-34'543'0,"2"1"-524"15,0 46-2-15,8 16-9 0,13 9 1 16,8-3-7-16,19-12 0 16,2-7-3-16,10-3 4 15,-2-5-3-15,5-1 6 16,-8-7-2-16,5-3 11 15,-4 3 0-15,4-5 19 16,-2 2 5-16,4 1 13 16,-2 2-6-16,7-2-3 15,1 2-15-15,13 0-9 16,2-3-12-16,12-2-3 16,-6 0-3-16,13 5 0 15,-13-1 0-15,8 2 1 16,-16 1-3-16,10 1 2 15,-12-3-1-15,8 0 1 0,-9-1-1 16,11 1 1-16,-10-2-2 16,12 4 2-16,-14-1-1 15,8 6 3-15,-13-1 3 16,6 2 9-16,-12 0 4 16,12 2 0-16,0-2 0 15,9-1-4-15,-3-2-8 0,12-2-5 16,-9-5 1-16,2-6-3 15,-16 2 2-15,-2-1-1 16,-23-1 1-16,-1 6-2 16,-10 4 13-16,-1-5 12 15,-7 3 9-15,1 3 7 16,-6-6 8-16,-3 1-6 16,0 4-9-16,-2-1 0 15,-4-1-6-15,1 0-6 16,1 0-5-16,-2 0-4 15,-1 0-5-15,4 0 6 16,-1 0 8-16,-2 0 12 16,-3 0 6-16,6 0 5 15,-5 2-5-15,0-4-10 16,1 4-12-16,2 0-9 16,-3-2-5-16,3 0-26 0,0 3-28 15,5 3-125-15,-1 7-356 16,0 10 48-16</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3:17.0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EACDFE-22E4-42FE-A281-4382C778C2E5}" emma:medium="tactile" emma:mode="ink">
          <msink:context xmlns:msink="http://schemas.microsoft.com/ink/2010/main" type="inkDrawing" rotatedBoundingBox="2046,8506 14623,8629 14621,8835 2044,8711" shapeName="Other">
            <msink:destinationLink direction="with" ref="{3AEE529E-6FB5-47BE-8BE0-2EC63D999AEF}"/>
          </msink:context>
        </emma:interpretation>
      </emma:emma>
    </inkml:annotationXML>
    <inkml:trace contextRef="#ctx0" brushRef="#br0">2 111 1040 0,'5'11'273'0,"-11"1"-216"16,-1-6-32-16,9-3-3 16,-4-3 1-16,9-1-1 15,4 4-10-15,5-3-8 16,0-2 0-16,10 1-3 15,-1-4 2-15,-3-5-2 16,-2 2 6-16,2-2 4 16,-5-1 10-16,4 3 9 0,-3 5 9 15,-1-2 6-15,-4 3 0 16,5 2-1-16,-1 0-7 16,2 0-7-16,4 3-9 15,6-3-8-15,2 2-5 16,6-4-5-16,2 1 0 15,5-7-4-15,-5 1 3 16,6-3-3-16,-12 5 2 16,2-4-2-16,-7 9 1 0,4 0-2 15,-7 3 3 1,9 2-2-16,-5 5 1 0,6-4-1 16,-5-1 2-16,7 5-2 15,-6-5 3-15,3 1-3 16,-3-3 4-16,1 1-3 15,-1-4 3-15,3-2-4 16,-3-1 3-16,4-1-3 16,-4 1 4-16,5-2-3 15,-7 2 3-15,2 1-2 16,-8 1 0-16,3-1-1 16,-7 4 1-16,4 1-1 15,0-5 1-15,7 7 0 16,1-3 0-16,6-2-2 15,-1 2 2-15,8 1-1 0,-7-6 1 16,7 4-2-16,-7 1 3 16,9-2-1-16,-6 5 6 15,9 1-3-15,-4-4 3 16,11-1-2-16,-8-1-2 16,9-1-3-16,-5-2 1 15,5 1-1-15,-7-1 1 16,8-2-1-16,-9 2 1 15,6-1-1-15,-3 6 3 0,11-2-3 16,-4-2 3-16,9-1-2 16,-13-2 0-16,7-1-2 15,-7-1 2-15,3 2-3 16,-8 0 3-16,10 2-1 16,-6 0 0-16,3-4 0 15,-4 3 3-15,7-3-4 16,-6 1 3-16,4-1-2 15,-9 4 1-15,3-2-1 16,-8-1 0-16,4 4 0 16,-6 0 0-16,9 2 0 15,-4 0 1-15,3 4-1 16,-8-3 1-16,8-1-2 16,-6-1 2-16,5-1-2 15,-5 0 3-15,3-3-4 16,-8 5 8-16,1-4 8 0,-6 5 2 15,2 2 1-15,-9 4 2 16,11-2-6-16,-4 5-8 16,2-4-3-16,-2-3-1 15,8 4-1-15,-13-2 2 16,10 1-3-16,-7-1 3 16,6 6-3-16,-9-6 2 15,7 3-3-15,-7 2 3 16,6 1-3-16,-7-1 4 0,11 3-3 15,-3 0 3 1,2-2-1-16,1-1 2 0,5-2-3 16,-6 2 2-16,5-4-3 15,1-1 3-15,3 3-3 16,-3-4 3-16,8-6-3 16,-7 5 2-16,9 1-2 15,-7-8 1-15,5 1-1 16,-7 5 1-16,4-6 1 15,-12 1-1-15,7 5 0 16,-5-2 1-16,5 0-1 16,-4 3 1-16,10-1-2 15,-6 4 2-15,11-4-2 16,-6-2 2-16,8 5-2 0,-5 0 2 16,9-4-3-16,-10 1 3 15,2 1 0-15,-9-8 0 16,6 2-1-16,-6 0 1 15,8 1-1-15,-2-1 0 16,9-2 0-16,-8 0-1 16,10-5 1-16,-5 5 0 15,9-4-1-15,-8 2 2 16,3 2 0-16,-16 1 0 0,11-1-2 16,-13 3 2-16,13 0-3 15,-6 1 3-15,16 2-2 16,-17-1 2-16,9-1-2 15,-13 1 2-15,8 1-1 16,-10-2 1-16,5 1 0 16,-5 3 4-16,0-1 6 15,-4 1 1-15,6 3 2 16,-1-1 0-16,4 0-5 16,2 0-4-16,8 1-3 15,-4-1-2-15,6-1 0 16,-1-1 1-16,5-2-1 15,-4-1 1-15,7 5-1 16,-9-1 0-16,3-1-1 16,-3-2 1-16,3 4 0 15,-5-3 1-15,7 1-1 0,-6-3 0 16,9 2 0-16,-6-4 1 16,12 1-3-16,-3-4 3 15,8 0-1-15,-8-3-1 16,9-2 0-16,-11 0 1 15,10-3 0-15,-7 0 0 16,5 4 1-16,-2-3 1 16,5 4-2-16,-10 0 0 0,4 2-1 15,-6-1 1-15,6 4-1 16,-11 0 2-16,12 1-1 16,-7 0 1-16,8 4-3 15,-12-2 4-15,12 2-3 16,-14-1 2-16,2 4-2 15,-4-2 2-15,8 5-2 16,-15-3 2-16,20 3-2 16,-7-1 2-16,5-1-2 15,-8-1 2-15,12 2-2 16,-11-2 2-16,6 3-2 16,-12-2 1-16,10 2 0 15,-13-1 0-15,10-1-1 16,-9-4 1-16,12 3 1 15,-10-4-1-15,7 4 0 16,-12 2 0-16,10-4 0 0,-10 3 0 16,10-2 0-1,-9-3 0-15,4-1 0 0,-2 2 1 16,1-2 0-16,-7 2-1 16,5 4 1-16,-7 1-1 15,1-3-1-15,-4-4 1 16,6 2 1-16,-4-4-1 0,6-1-1 15,-3 3 1-15,-1 2 1 16,-12-2-2-16,-2-5 2 16,-11-2 1-16,1 1-1 15,-3 4-1-15,9-1 5 16,-4 5 1-16,5-2 0 16,-3 0 1-16,2-2 1 15,-6-4-4-15,4 1-2 16,-3 1-1-16,1 1 0 15,-6-3 0-15,3 4 0 16,-6-3 1-16,-2 4-1 16,-5-6 1-16,0 4-1 15,-3-2 6-15,-2 2 6 16,-1 0 4-16,-2 3 8 16,0 1 6-16,0-1 6 15,0-1-2-15,-2-1 4 16,5 0-5-16,-4 4-3 0,1-2-9 15,-2-2-5-15,2 6-8 16,-1-4-3-16,1 0-4 16,0 3-9-16,0-2-17 15,1-4-81-15,-1 5-48 16,-13 3-341-16,-13 12 24 16</inkml:trace>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3:22.6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D38B7E-C588-4BB5-9D86-409A29692D49}" emma:medium="tactile" emma:mode="ink">
          <msink:context xmlns:msink="http://schemas.microsoft.com/ink/2010/main" type="inkDrawing" rotatedBoundingBox="2101,9674 14708,9630 14709,9956 2102,9999" shapeName="Other"/>
        </emma:interpretation>
      </emma:emma>
    </inkml:annotationXML>
    <inkml:trace contextRef="#ctx0" brushRef="#br0">-5 217 500 0,'-22'5'287'0,"21"-10"-75"16,4-5-113-16,13-3-243 16,-1-8-13-16,3-5-22 0,-2 2 36 15,3-2 50-15,-7 3 78 16,-4 7 63-16,-3 6 72 15,-4 4 90-15,-1 7 24 16,0-4 7-16,-1 1-52 16,2 2-54-16,1-1-90 15,6-3-26-15,3 8-14 0,9-6-4 16,1-1 3-16,8-4-4 16,-1-1 3-16,7-3-3 15,-2 3 3-15,3 4-3 16,-6 3 2-16,8 11-3 15,-4 6 2-15,10 11-2 16,3 6 3-16,3 1-2 16,2-5 3-16,9 0-3 15,-2-11 2-15,7-8-3 16,2-2 4-16,9-3-4 16,-8-7 4-16,9 1-3 15,-10-1 2-15,9 4-3 16,-11-1 4-16,9 6-2 15,-9 1 1-15,14 3 0 16,-6-1 1-16,16 4-3 0,-6-1 1 16,12-3-1-16,-7-7 2 15,13-1-3-15,-13-5 3 16,13-4-3-16,-9 1 2 16,12-2-1-16,-14 1 2 15,18 1-3-15,-17 4 3 16,14 1-3-16,-11 4 2 15,22 2-2-15,-20-2 2 16,12 2-2-16,-12 0 3 16,6-1-4-16,-17 0 3 0,19 2-2 15,-9-3 2-15,6 1-2 16,-6-1 3-16,14 0-3 16,-19-1 2-16,16 1-2 15,-5-1 2-15,13-2-1 16,-11 1 0-16,16-4-2 15,-13 0 4-15,15-4-3 16,-15-1 2-16,16-2-1 16,-16 4 1-16,13 1-2 15,-16 5 3-15,16 3-4 16,-16-1 4-16,17-2 0 16,-10 2-1-16,13-2 0 15,-12-2 2-15,15 2-3 16,-10 2 2-16,9-4-1 0,-9 0 1 15,13-1-4-15,-15-2 4 16,16-4-4-16,-12 0 3 16,7 1-1-16,-14 2 2 15,8-1-4-15,-14 9 4 16,15 1-2-16,-11 0 0 16,19-1 0-16,-16 3 1 15,15-5-3-15,-14-3 3 16,17-2-1-16,-14-2-1 0,13 1 1 15,-13-2 2-15,11 3-3 16,-16 0 2-16,14 2 0 16,-14-5-1-16,19 0 0 15,-14-2 2-15,18-2-4 16,-12 1 3-16,13 3-1 16,-16 0 1-16,15 0-3 15,-20 3 3-15,20 3-2 16,-14-1 1-16,11 5 0 15,-14 1 2-15,12-3-3 16,-20-3 3-16,15-2-3 16,-19 2 2-16,7-4 2 15,-16 4 7-15,7 0 4 16,-19-1 5-16,7 1 1 16,-9-2-1-16,4 2-7 15,-12 1-4-15,4 1-4 0,-14-1 1 16,-1 0 6-16,-13 2 8 15,3 0 10-15,-14-1 5 16,3 4 8-16,-9 0-3 16,-3 1-3-16,-9-3-6 15,-2-1 1-15,-7 2-4 16,-4-2-3-16,-2-2-3 0,-1 5-3 16,-1-3-7-1,-1 0-39-15,0 4-55 0,-4 2-350 16,-11 1 65-16</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4:04.1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5B8B62-652A-4B12-9924-0B3348B804B8}" emma:medium="tactile" emma:mode="ink">
          <msink:context xmlns:msink="http://schemas.microsoft.com/ink/2010/main" type="writingRegion" rotatedBoundingBox="5724,3754 6236,3754 6236,4127 5724,4127"/>
        </emma:interpretation>
      </emma:emma>
    </inkml:annotationXML>
    <inkml:traceGroup>
      <inkml:annotationXML>
        <emma:emma xmlns:emma="http://www.w3.org/2003/04/emma" version="1.0">
          <emma:interpretation id="{712A3FC7-CB61-4017-8F17-4AD284D94806}" emma:medium="tactile" emma:mode="ink">
            <msink:context xmlns:msink="http://schemas.microsoft.com/ink/2010/main" type="paragraph" rotatedBoundingBox="5724,3754 6236,3754 6236,4127 5724,4127" alignmentLevel="1"/>
          </emma:interpretation>
        </emma:emma>
      </inkml:annotationXML>
      <inkml:traceGroup>
        <inkml:annotationXML>
          <emma:emma xmlns:emma="http://www.w3.org/2003/04/emma" version="1.0">
            <emma:interpretation id="{C5020C09-CD57-4D72-9AF7-4AD2B33241F3}" emma:medium="tactile" emma:mode="ink">
              <msink:context xmlns:msink="http://schemas.microsoft.com/ink/2010/main" type="line" rotatedBoundingBox="5724,3754 6236,3754 6236,4127 5724,4127"/>
            </emma:interpretation>
          </emma:emma>
        </inkml:annotationXML>
        <inkml:traceGroup>
          <inkml:annotationXML>
            <emma:emma xmlns:emma="http://www.w3.org/2003/04/emma" version="1.0">
              <emma:interpretation id="{5CF2C118-EEA1-450D-BA3F-E6568D4427C7}" emma:medium="tactile" emma:mode="ink">
                <msink:context xmlns:msink="http://schemas.microsoft.com/ink/2010/main" type="inkWord" rotatedBoundingBox="5724,3754 6236,3754 6236,4127 5724,4127"/>
              </emma:interpretation>
              <emma:one-of disjunction-type="recognition" id="oneOf0">
                <emma:interpretation id="interp0" emma:lang="" emma:confidence="0">
                  <emma:literal>F</emma:literal>
                </emma:interpretation>
                <emma:interpretation id="interp1" emma:lang="" emma:confidence="0">
                  <emma:literal>7</emma:literal>
                </emma:interpretation>
                <emma:interpretation id="interp2" emma:lang="" emma:confidence="0">
                  <emma:literal>Y</emma:literal>
                </emma:interpretation>
                <emma:interpretation id="interp3" emma:lang="" emma:confidence="0">
                  <emma:literal>?</emma:literal>
                </emma:interpretation>
                <emma:interpretation id="interp4" emma:lang="" emma:confidence="0">
                  <emma:literal>z</emma:literal>
                </emma:interpretation>
              </emma:one-of>
            </emma:emma>
          </inkml:annotationXML>
          <inkml:trace contextRef="#ctx0" brushRef="#br0">-671-2830 335 0,'-2'3'278'0,"1"2"-2"16,1-10-53-16,1 5-9 16,1 5-57-16,-2-2 6 15,2-1-54-15,1 4-11 16,3-6-39-16,4-5-12 16,5-6-30-16,6-18-6 15,3-5-9-15,5-16 5 0,2-9-3 16,0-4 4-16,-5 16 0 15,-5 3-1-15,-7 25-5 16,-5 7-2-16,-6 14 3 16,-5 17 4-16,-4 2-3 15,-4 17 3-15,0 1 1 16,4 6-2-16,-1-9-5 16,6-4 1-16,6-14-2 0,-1-8 1 15,5-7-1-15,3-8-71 16,1 2 57-16,-11-21-399 15,-2 6 81-15</inkml:trace>
          <inkml:trace contextRef="#ctx0" brushRef="#br0" timeOffset="254.8339">-188-2897 869 0,'2'-1'272'0,"-2"-1"83"0,-3 1-232 16,4 4 4-16,-1 5-32 15,-1 5-8-15,2-2-39 16,3 4-11-16,-1-5-52 15,2-2-383-15,9-25 121 16</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3:57.0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E673B4-3270-48F9-B68F-2754F6F84BF3}" emma:medium="tactile" emma:mode="ink">
          <msink:context xmlns:msink="http://schemas.microsoft.com/ink/2010/main" type="inkDrawing" rotatedBoundingBox="1936,4661 8249,4182 8478,7201 2165,7679" semanticType="enclosure" shapeName="Other">
            <msink:sourceLink direction="with" ref="{A4FCD748-4F57-4A9C-8108-ADE51C86AD7D}"/>
          </msink:context>
        </emma:interpretation>
      </emma:emma>
    </inkml:annotationXML>
    <inkml:trace contextRef="#ctx0" brushRef="#br0">4930 2861 450 0,'0'4'379'15,"3"-8"-81"-15,4 4-44 16,6-5-171-16,2-3-55 16,9-8-2-16,5-3-16 0,7-11-1 15,-1 4-5-15,12-3 5 16,-3 3 1-16,10 2 8 15,-2 5-3-15,4-4 4 16,-9 2-7-16,12-13 1 16,-9 1-10-16,10-11 4 15,0 4-6-15,10-17 5 16,-7 12-6-16,10-15 4 16,-10 5-3-16,4-18 3 15,-12 11-5-15,5-19 7 16,-16 8-6-16,1-12 4 15,-6 9-3-15,-3-15 16 16,-9 7 3-16,1-13 15 16,-12 4-3-16,-6-14 6 0,-8 15-16 15,-10-7-4-15,-10 11-14 16,-10-11 2-16,-4 17-6 16,-6-12 8-16,1 9-1 15,-10-6 19-15,2 20-2 16,-15 5 11-16,3 15-7 15,-13 9 3-15,5 19-20 16,-16 1 3-16,3 5-11 16,-9-5 7-16,2-1-7 0,-23-5 7 15,5 2-7 1,-23-1 1-16,6 3-9 0,-26-1 5 16,11 11-7-16,-29-3 7 15,20 4-2-15,-31 2 7 16,18 5-7-16,-22-7 6 15,25 8-8-15,-26 2 10 16,18-6-7-16,-28 1 7 16,21 0-6-16,-27-6 4 15,13 6-10-15,-23 24 1 16,26 2-5-16,-33 16 2 16,25 14-1-16,-13 7 9 15,24-17-2-15,-17 12 9 16,36-6-4-16,-5 13 7 15,31-2-10-15,-9 18 5 16,29-4-7-16,-6 21 4 0,24-8-9 16,-12 21 6-16,25-4-8 15,2 27 6-15,22-11-5 16,10 21 7-16,19-12-6 16,15 12 7-16,13-21-7 15,12 13 9-15,12-22-8 16,10 10 8-16,8-13-8 15,13-1 10-15,-1-18-8 0,12 9 7 16,-1-19-5-16,13 4 5 16,-3-10-9-16,14 4 8 15,-8-16-7-15,13 3 6 16,-5-14-6-16,14-1 7 16,-9-13-8-16,11-4 9 15,-22-15-7-15,3-9 10 16,-12-8-7-16,1-8 6 15,-15-8-6-15,11-5 7 16,-14 0-6-16,-3 3 8 16,-14 6-5-16,-4 5-26 15,-22 6-36-15,-9 4-346 16,-16 2 74-16</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5:41.6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CB9759-5D71-4A05-B483-B0ECAC872DD6}" emma:medium="tactile" emma:mode="ink">
          <msink:context xmlns:msink="http://schemas.microsoft.com/ink/2010/main" type="inkDrawing" rotatedBoundingBox="7572,2951 19101,3419 18879,8872 7350,8404" semanticType="callout" shapeName="Other">
            <msink:sourceLink direction="with" ref="{556C90C4-7676-4677-84F8-A30C2E329E2B}"/>
            <msink:sourceLink direction="with" ref="{4FFFFF21-B111-43A3-ABB1-5F08A1C45D51}"/>
          </msink:context>
        </emma:interpretation>
      </emma:emma>
    </inkml:annotationXML>
    <inkml:trace contextRef="#ctx0" brushRef="#br0">0 5170 967 0,'27'-64'572'15,"-9"-1"-525"1,14-7-30-16,9-5-13 15,16-22-2-15,-2 4-3 16,15-28 1-16,1 5-2 0,20-31 1 16,-10 11 0-16,16-20 3 15,-8 17-1-15,7-16 1 16,-13 32 0-16,13-6-1 16,-15 22 0-16,16-11 1 15,-1 24-3-15,17-16 4 16,-9 10-1-16,22-21-1 15,-9 11 1-15,23-23 0 16,-10 14-3-16,19-20 1 16,-16 24 1-16,18-31-1 15,-17 17 0-15,14-10 1 16,-17 27-2-16,17-20 1 16,-17 27 0-16,17-15 1 0,-10 3-2 15,17-10 2-15,-9 10-1 16,18-6 2-16,-15 22-4 15,17-4 4-15,-15 13-3 16,19 9 1-16,-19 22-3 16,17-4 4-16,-17 24-3 15,20 2 0-15,-22 2-1 16,15 0 4-16,-20 13-4 16,26-1 3-16,-24 6-1 0,20 3 2 15,-17 6-2-15,16 3-1 16,-17 5 1-16,11 3 1 15,-18 6-3-15,12 4 1 16,-19 4 2-16,14 0-1 16,-17 7-2-16,17 6 3 15,-19-4-2-15,17 8 0 16,-17 4-1-16,13 1 3 16,-15-9-1-16,20 5 2 15,-15-2 0-15,17 1 2 16,-14-3-3-16,9 9 1 15,-17-2-3-15,10 6 1 16,-18 6-1-16,4 9 1 16,-18-1-2-16,12 6 5 15,-23-4-2-15,13 4 2 16,-13-5-1-16,14 22 3 16,-19 2-4-16,3 19 3 0,-19-13-3 15,5 3 1-15,-16-20-2 16,1-3 1-16,-8-26-1 15,2 11 3-15,-18-6-1 16,0 19 2-16,-10-3 0 16,-5 20 0-16,-9-6 0 0,-5 14 3 15,-6-18 2-15,1 11 11 16,-3-15 2-16,1 2 8 16,0-14-4-16,2 14 0 15,-2-11-12-15,-4 17 0 16,-6 1-9-16,-2 24 1 15,-4-5-3-15,-5 5 2 16,2-15-4-16,-2 9 2 16,0-23-1-16,-2-2 1 15,4-8-2-15,0 3 2 16,6-11-1-16,4 5 0 16,4-1 1-16,5 8 0 15,-1-6-1-15,1 12 1 16,-3-5-1-16,-1 3-1 15,-1-7 0-15,0 9 1 16,-1-15-1-16,5 5 0 16,-1-6 1-16,3 9 0 0,1-13-2 15,3 10 1-15,-2-9-1 16,1 1 2-16,-1-12-3 16,2 6 3-16,-1-14-2 15,1 2-1-15,5-8-2 16,5-7 3-16,1-4 0 15,9-4 2-15,-1-4 1 16,9-1 3-16,-5-1-4 16,9 0 2-16,-6 0-3 0,7 2 4 15,-7-1-5-15,11-3 2 16,-6-3-3-16,8 0 3 16,-4-6-2-16,5-2 2 15,-7 1 1-15,3 1 1 16,-9 1-1-16,3 0-13 15,-8 5-13-15,8-2 22 16,-3-7-363-16,7-6 115 16</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3:52.5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942741-FD80-4294-AB94-D49BC10F09EA}" emma:medium="tactile" emma:mode="ink">
          <msink:context xmlns:msink="http://schemas.microsoft.com/ink/2010/main" type="writingRegion" rotatedBoundingBox="6678,6548 7245,11025 3741,11468 3174,6992"/>
        </emma:interpretation>
      </emma:emma>
    </inkml:annotationXML>
    <inkml:traceGroup>
      <inkml:annotationXML>
        <emma:emma xmlns:emma="http://www.w3.org/2003/04/emma" version="1.0">
          <emma:interpretation id="{D2D62AC4-0934-488B-A4ED-EAB768B858DB}" emma:medium="tactile" emma:mode="ink">
            <msink:context xmlns:msink="http://schemas.microsoft.com/ink/2010/main" type="paragraph" rotatedBoundingBox="6874,6929 7018,11087 6415,11108 6271,6950" alignmentLevel="1"/>
          </emma:interpretation>
        </emma:emma>
      </inkml:annotationXML>
      <inkml:traceGroup>
        <inkml:annotationXML>
          <emma:emma xmlns:emma="http://www.w3.org/2003/04/emma" version="1.0">
            <emma:interpretation id="{A56444F6-9B27-4BA6-BDFB-ADBA44C1B25A}" emma:medium="tactile" emma:mode="ink">
              <msink:context xmlns:msink="http://schemas.microsoft.com/ink/2010/main" type="line" rotatedBoundingBox="6874,6929 7018,11087 6415,11108 6271,6950"/>
            </emma:interpretation>
          </emma:emma>
        </inkml:annotationXML>
        <inkml:traceGroup>
          <inkml:annotationXML>
            <emma:emma xmlns:emma="http://www.w3.org/2003/04/emma" version="1.0">
              <emma:interpretation id="{A4FCD748-4F57-4A9C-8108-ADE51C86AD7D}" emma:medium="tactile" emma:mode="ink">
                <msink:context xmlns:msink="http://schemas.microsoft.com/ink/2010/main" type="inkWord" rotatedBoundingBox="6798,6932 6825,7728 6399,7743 6372,6947">
                  <msink:destinationLink direction="with" ref="{6CE673B4-3270-48F9-B68F-2754F6F84BF3}"/>
                </msink:context>
              </emma:interpretation>
              <emma:one-of disjunction-type="recognition" id="oneOf0">
                <emma:interpretation id="interp0" emma:lang="" emma:confidence="1">
                  <emma:literal/>
                </emma:interpretation>
              </emma:one-of>
            </emma:emma>
          </inkml:annotationXML>
          <inkml:trace contextRef="#ctx0" brushRef="#br0">54 148 809 0,'-13'-2'309'15,"3"1"37"-15,2 2-184 16,0-2-67-16,3-3-11 16,2 1-28-16,3-5-12 15,3-2-19-15,7-3-8 16,3-3-10-16,6-5-3 15,4 2-1-15,3 1-1 16,-2 1 1-16,4 4-3 16,-4 12 2-16,4 2-5 15,-2 6 2-15,5 14-3 16,-10 3 5-16,-4 4-2 16,-5 4 4-16,-9 9-2 0,-9-4 2 15,-6 9-3-15,-4-3 5 16,-8 11-4-16,-1-5 3 15,-7 1-4-15,6-8 3 16,-5 2-4-16,5-15 4 16,2 4-4-16,4-12 4 15,-2 3-4-15,7-3 3 0,-1 3-4 16,5-9 4 0,4 6-4-16,4-6 4 0,4-2-3 15,8-2 1-15,4-1-1 16,4-5 0-16,13-1-3 15,4-5 4-15,8-11-1 16,-3-2 4-16,8-4-1 16,-8 2 4-16,-2 0-3 15,-6 6 3-15,-5 0-4 16,-10 7 1-16,-5 3 3 16,-3 5 8-16,-3 4-3 15,-3 6 9-15,1 5 1 16,-3-3 3-16,3-2-8 15,-3-4 4-15,4-3-7 16,-1-4-1-16,0-3-5 16,-3-4 5-16,5 1-2 15,-7-1-15-15,-12 13-431 0,-15 8 139 16</inkml:trace>
        </inkml:traceGroup>
        <inkml:traceGroup>
          <inkml:annotationXML>
            <emma:emma xmlns:emma="http://www.w3.org/2003/04/emma" version="1.0">
              <emma:interpretation id="{556C90C4-7676-4677-84F8-A30C2E329E2B}" emma:medium="tactile" emma:mode="ink">
                <msink:context xmlns:msink="http://schemas.microsoft.com/ink/2010/main" type="inkWord" rotatedBoundingBox="6731,8359 6754,9008 6343,9023 6321,8374">
                  <msink:destinationLink direction="with" ref="{22CB9759-5D71-4A05-B483-B0ECAC872DD6}"/>
                </msink:context>
              </emma:interpretation>
            </emma:emma>
          </inkml:annotationXML>
          <inkml:trace contextRef="#ctx0" brushRef="#br0" timeOffset="106300.5934">-19 1898 430 0,'-13'13'459'0,"2"-7"-107"16,3-4 5-16,1 0-213 16,5 1-45-16,2-2 10 15,0-1-27-15,5-1-2 16,0-6-35-16,10-12-6 16,4-12-24-16,12-16 2 15,0-10-10-15,9-4 3 16,-2-1-7-16,5-1 4 15,-10 12-6-15,-1 9 2 16,-6 10-4-16,-5 12 2 16,-11 12-6-16,0 7 2 15,-5 4-5-15,-5 7 5 0,1-1-4 16,6 6 9-16,-2 3-3 16,3 6 5-16,-5-4-9 15,0 12 8-15,-1 2-8 16,-5 15 7-16,3 1-4 15,1 13 11-15,-1-6-8 16,-1 0 9-16,1-10-9 0,1 0 7 16,-1-13-8-16,7 0 8 15,-4-11-10-15,4-7-10 16,-4-10-45-16,2-10 424 16,-15-16-823-16,-10-46 378 15</inkml:trace>
        </inkml:traceGroup>
        <inkml:traceGroup>
          <inkml:annotationXML>
            <emma:emma xmlns:emma="http://www.w3.org/2003/04/emma" version="1.0">
              <emma:interpretation id="{7FBD8919-E2D0-4AD8-8734-49EEDD6EC00E}" emma:medium="tactile" emma:mode="ink">
                <msink:context xmlns:msink="http://schemas.microsoft.com/ink/2010/main" type="inkWord" rotatedBoundingBox="6986,10168 7018,11087 6560,11102 6529,10184"/>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J</emma:literal>
                </emma:interpretation>
              </emma:one-of>
            </emma:emma>
          </inkml:annotationXML>
          <inkml:trace contextRef="#ctx0" brushRef="#br0" timeOffset="196001.0565">179 3384 1189 0,'19'-31'305'0,"-2"8"88"0,10-4-325 15,4 10-55-15,5-2 4 16,-7 6 5-16,-2 3 1 16,-6 4 1-16,1 12-7 15,-8 15-3-15,-7 13-6 16,-4 7 0-16,-10 30-4 16,-12 4 5-16,-14 21-3 15,1-2 11-15,-10 1 16 16,1-15 10-16,7-10 0 15,8-20 5-15,7-5-10 16,6-9-18-16,8-4-10 16,5-4-2-16,10-7-8 15,4-8 2-15,14 2-5 0,8-14 2 16,11-6-3-16,-4-6 7 16,14-15-1-16,-5-13 7 15,5-11-57-15,-8-4-66 16,9-22-364-16</inkml:trace>
        </inkml:traceGroup>
      </inkml:traceGroup>
    </inkml:traceGroup>
    <inkml:traceGroup>
      <inkml:annotationXML>
        <emma:emma xmlns:emma="http://www.w3.org/2003/04/emma" version="1.0">
          <emma:interpretation id="{567E1877-E43B-4EFA-8F3B-02149C7CAFE8}" emma:medium="tactile" emma:mode="ink">
            <msink:context xmlns:msink="http://schemas.microsoft.com/ink/2010/main" type="paragraph" rotatedBoundingBox="5075,6751 5625,11097 3724,11338 3174,6992" alignmentLevel="1"/>
          </emma:interpretation>
        </emma:emma>
      </inkml:annotationXML>
      <inkml:traceGroup>
        <inkml:annotationXML>
          <emma:emma xmlns:emma="http://www.w3.org/2003/04/emma" version="1.0">
            <emma:interpretation id="{A4826303-91B5-42B2-85D0-82C758673174}" emma:medium="tactile" emma:mode="ink">
              <msink:context xmlns:msink="http://schemas.microsoft.com/ink/2010/main" type="line" rotatedBoundingBox="5075,6751 5625,11097 3724,11338 3174,6992"/>
            </emma:interpretation>
          </emma:emma>
        </inkml:annotationXML>
        <inkml:traceGroup>
          <inkml:annotationXML>
            <emma:emma xmlns:emma="http://www.w3.org/2003/04/emma" version="1.0">
              <emma:interpretation id="{7DBC8486-935D-49B7-BA92-B47251B1C9F0}" emma:medium="tactile" emma:mode="ink">
                <msink:context xmlns:msink="http://schemas.microsoft.com/ink/2010/main" type="inkWord" rotatedBoundingBox="4873,6777 5254,9786 3555,10001 3174,6992">
                  <msink:destinationLink direction="with" ref="{EE118B5C-FD66-494E-A1EA-CC3D285CBFD8}"/>
                </msink:context>
              </emma:interpretation>
              <emma:one-of disjunction-type="recognition" id="oneOf2">
                <emma:interpretation id="interp6" emma:lang="" emma:confidence="1">
                  <emma:literal/>
                </emma:interpretation>
              </emma:one-of>
            </emma:emma>
          </inkml:annotationXML>
          <inkml:trace contextRef="#ctx0" brushRef="#br0" timeOffset="386179.6895">-1781 2346 1217 0,'-6'48'292'15,"-5"1"106"-15,7-13-344 16,8-6-17-16,-1-20-7 15,7-18 7-15,3-24-2 16,8-43 4-16,3-29-8 16,8-35 1-16,-1-17-9 0,-2-22-3 15,-9 28-11-15,-4 9-1 16,-9 39-3-16,-4 29 1 16,-1 45-5-16,4 38 1 15,0 32-1-15,11 38 2 16,4 19-2-16,8 16 5 15,-1-8-1-15,12-2-1 16,1-28-1-16,11-35-98 16,-4-31-364-16</inkml:trace>
          <inkml:trace contextRef="#ctx0" brushRef="#br0" timeOffset="384795.0232">-2846 2589 1018 0,'-26'-7'284'15,"5"-1"81"-15,9-5-280 16,9 0-36-16,3-16 3 16,7 0-5-1,12-8 0-15,9-6 3 0,17-5-9 16,7 7-12-16,16-11-12 15,-1 12-8-15,9-1-8 16,-13 14 4-16,0 6-5 16,-16 12 5-16,-9 9-9 15,-20 13 5-15,-9 15-5 16,-10 14 11-16,-11 26 8 0,-4 10 19 16,-7 15 13-16,1-1 12 15,-3 12-5-15,6-20-8 16,1 2-16-16,8-14-10 15,10-9-14-15,4-24-6 16,13-20 161-16,3-29-643 0</inkml:trace>
          <inkml:trace contextRef="#ctx0" brushRef="#br0" timeOffset="5085.4763">-2832 34 1454 0,'-9'8'346'0,"10"1"113"16,11-6-420-16,15-8-32 15,15-6-15-15,15-12 10 16,3 3 0-16,21 1 6 16,-6 4-7-16,0 10 7 15,-17 9-9-15,-1 4 5 16,-22 2-10-16,-9 12 7 0,-11 3-6 16,-7 17 7-16,-18 2-5 15,-6 24 10 1,-7 8-8-16,-9 18 14 0,-4-5-3 15,-11 23 13-15,-3-11-9 16,-10 12 7-16,11-12-13 16,2-2-25-16,15-26-83 15,7-34-381-15,17-38 77 16</inkml:trace>
          <inkml:trace contextRef="#ctx0" brushRef="#br0" timeOffset="6010.066">-1862 209 771 0,'-16'-17'329'0,"2"-9"32"16,5-2-196-16,13-9-17 15,5 3-48-15,16-8 0 16,4 7-34-16,10 0-7 16,1 17-31-16,3-1-3 15,-9 14-21-15,-2 5 3 16,-4 14-9-16,-12 14 6 15,-8 14-9-15,-6 23 13 16,-10 16-5-16,-14 18 11 16,-8-2-7-16,-9 4 9 15,1-12-11-15,-7 0 8 16,9-26-9-16,7-1 10 16,15-20-8-16,7-4 6 15,14-19-8-15,9-6 3 16,6-10-10-16,12-4 7 0,1-12-7 15,5-7 11-15,1-1-7 16,12-3 10-16,-11 1-24 16,10-3 378-16,3 15-826 15,-6 4 383-15</inkml:trace>
        </inkml:traceGroup>
        <inkml:traceGroup>
          <inkml:annotationXML>
            <emma:emma xmlns:emma="http://www.w3.org/2003/04/emma" version="1.0">
              <emma:interpretation id="{A3EE0A79-CEE3-45BD-B13B-1508C1C161BA}" emma:medium="tactile" emma:mode="ink">
                <msink:context xmlns:msink="http://schemas.microsoft.com/ink/2010/main" type="inkWord" rotatedBoundingBox="5435,9595 5539,10412 4961,10485 4857,9668"/>
              </emma:interpretation>
              <emma:one-of disjunction-type="recognition" id="oneOf3">
                <emma:interpretation id="interp7" emma:lang="" emma:confidence="0">
                  <emma:literal>N</emma:literal>
                </emma:interpretation>
                <emma:interpretation id="interp8" emma:lang="" emma:confidence="0">
                  <emma:literal>w</emma:literal>
                </emma:interpretation>
                <emma:interpretation id="interp9" emma:lang="" emma:confidence="0">
                  <emma:literal>n</emma:literal>
                </emma:interpretation>
                <emma:interpretation id="interp10" emma:lang="" emma:confidence="0">
                  <emma:literal>+</emma:literal>
                </emma:interpretation>
                <emma:interpretation id="interp11" emma:lang="" emma:confidence="0">
                  <emma:literal>°</emma:literal>
                </emma:interpretation>
              </emma:one-of>
            </emma:emma>
          </inkml:annotationXML>
          <inkml:trace contextRef="#ctx0" brushRef="#br0" timeOffset="395725.5799">-1497 3033 1279 0,'-8'-24'356'0,"13"-18"80"15,13-2-369-15,14-10-30 16,2 3-37-16,12-1 7 16,-1 14-5-16,7 12 12 15,-5 15-3-15,5 16 8 16,-13 16-7-16,-5 24 8 15,-16 15-3-15,-15 39 19 16,-14 5-8-16,-7 8 11 16,-6-16-7-16,-2-5 4 15,6-33-21-15,2-9 7 16,7-15-11-16,6-5 1 16,7-14-13-16,11-9 5 15,5-6-6-15,16-8 6 16,6-10-6-16,11-8 7 15,-3-3-3-15,14-18-83 0,4-24-424 16</inkml:trace>
        </inkml:traceGroup>
        <inkml:traceGroup>
          <inkml:annotationXML>
            <emma:emma xmlns:emma="http://www.w3.org/2003/04/emma" version="1.0">
              <emma:interpretation id="{9FAB3198-DF0E-43F6-8F95-06D2085BDDB9}" emma:medium="tactile" emma:mode="ink">
                <msink:context xmlns:msink="http://schemas.microsoft.com/ink/2010/main" type="inkWord" rotatedBoundingBox="4777,10333 4886,11191 4389,11254 4280,10396">
                  <msink:destinationLink direction="with" ref="{9A989F63-F51C-41B3-9278-93B08F5D1851}"/>
                </msink:context>
              </emma:interpretation>
              <emma:one-of disjunction-type="recognition" id="oneOf4">
                <emma:interpretation id="interp12" emma:lang="" emma:confidence="1">
                  <emma:literal/>
                </emma:interpretation>
              </emma:one-of>
            </emma:emma>
          </inkml:annotationXML>
          <inkml:trace contextRef="#ctx0" brushRef="#br0" timeOffset="395263.2644">-2059 3706 1130 0,'-15'7'430'0,"5"-12"17"16,7-5-261-16,9-1-158 15,11-9-18-15,7-9-15 16,17-8 2-16,4-4-2 15,15-6 6-15,-3 7-2 16,4 7 4-16,-12 9-4 16,0 11 3-16,-23 15-8 15,0 12 4-15,-15 9-6 0,-5 21 8 16,-12 8-5 0,3 26 21-16,-9 4 0 0,-4 25 17 15,0-11-4-15,1 9 10 16,1-23-20-16,-1-8 4 15,12-27-19-15,3-6 5 16,3-22-14-16,5-11-92 16,12-11-324-16,-20-10-55 15,-5-10-186-15</inkml:trace>
        </inkml:traceGroup>
      </inkml:traceGroup>
    </inkml:traceGroup>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7:11.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B883C9-1069-4AED-9A1C-6D59B06F72E1}" emma:medium="tactile" emma:mode="ink">
          <msink:context xmlns:msink="http://schemas.microsoft.com/ink/2010/main" type="inkDrawing" rotatedBoundingBox="7311,10568 11690,7885 11746,7977 7367,10661" semanticType="underline" shapeName="Other">
            <msink:sourceLink direction="with" ref="{90E75E64-32EE-42B6-B358-425EB2F19C50}"/>
            <msink:sourceLink direction="with" ref="{1C17C4CA-06D1-4B4D-AA9E-4E23C158435C}"/>
          </msink:context>
        </emma:interpretation>
      </emma:emma>
    </inkml:annotationXML>
    <inkml:trace contextRef="#ctx0" brushRef="#br0">0 2688 752 0,'5'-17'203'0,"21"-4"55"16,0-6-208-16,20-9-19 15,4-6-9-15,24-13 3 16,-5 0-1-16,31-12 0 16,4-6-7-16,26-23-2 15,-1 10-5-15,32-19-3 16,-9 1-4-16,37-4-1 15,-16 22-1-15,23-17 0 16,-20 9 1-16,18-8-2 16,-33 6 1-16,25-17-1 0,-23 14 0 15,21-15-1-15,-20 6 4 16,24-16-4-16,-25 14 7 16,13-13 1-16,-28 18 1 15,9 6-2-15,-33 22 6 16,4 8-4-16,-28 18-3 0,-7 14 2 15,-27 9 0 1,-1 11 0-16,-26 8 248 0,2-3-558 16,-11-8 270-16</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0:04.8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F35155-6F1F-4E54-955B-CFF928C6C68F}" emma:medium="tactile" emma:mode="ink">
          <msink:context xmlns:msink="http://schemas.microsoft.com/ink/2010/main" type="writingRegion" rotatedBoundingBox="14453,1980 15062,2696 14598,3090 13989,2374"/>
        </emma:interpretation>
      </emma:emma>
    </inkml:annotationXML>
    <inkml:traceGroup>
      <inkml:annotationXML>
        <emma:emma xmlns:emma="http://www.w3.org/2003/04/emma" version="1.0">
          <emma:interpretation id="{DB27C009-4670-45D6-BE8C-25C9673D995C}" emma:medium="tactile" emma:mode="ink">
            <msink:context xmlns:msink="http://schemas.microsoft.com/ink/2010/main" type="paragraph" rotatedBoundingBox="14453,1980 15062,2696 14598,3090 13989,2374" alignmentLevel="1"/>
          </emma:interpretation>
        </emma:emma>
      </inkml:annotationXML>
      <inkml:traceGroup>
        <inkml:annotationXML>
          <emma:emma xmlns:emma="http://www.w3.org/2003/04/emma" version="1.0">
            <emma:interpretation id="{E4E34A43-FE30-48AC-9091-76B62B07DF42}" emma:medium="tactile" emma:mode="ink">
              <msink:context xmlns:msink="http://schemas.microsoft.com/ink/2010/main" type="line" rotatedBoundingBox="14453,1980 15062,2696 14598,3090 13989,2374"/>
            </emma:interpretation>
          </emma:emma>
        </inkml:annotationXML>
        <inkml:traceGroup>
          <inkml:annotationXML>
            <emma:emma xmlns:emma="http://www.w3.org/2003/04/emma" version="1.0">
              <emma:interpretation id="{72D99256-4FA6-44AE-9347-0A6A66E6EC60}" emma:medium="tactile" emma:mode="ink">
                <msink:context xmlns:msink="http://schemas.microsoft.com/ink/2010/main" type="inkWord" rotatedBoundingBox="14395,2029 14885,2606 14480,2951 13989,237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N</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-56-371 1108 0,'-25'-11'289'0,"-1"1"114"16,7 11-317-16,4-2 2 15,12-2-22-15,6 6-1 16,9-6-32-16,7 3 9 0,5-12-16 16,12-1 16-16,0 0-12 15,11 8 5-15,-3-6-21 16,-1 14 5-16,-8 10-21 15,-6 15 6-15,-16-1-10 16,-10 30 10-16,-10-3-7 16,-7 33 11-16,-7 4-4 15,-4 15 10-15,8-17-8 16,-1-5 9-16,6-34-9 0,9-4 7 16,6-32-10-16,6-2 8 15,3-1-12-15,3-12 8 16,-2-8-7-16,8 3 10 15,0-2-10-15,4-8 10 16,2 3-9-16,10-10 7 16,-3-3-6-16,5-8-105 15,-11-12-391-15</inkml:trace>
        </inkml:traceGroup>
        <inkml:traceGroup>
          <inkml:annotationXML>
            <emma:emma xmlns:emma="http://www.w3.org/2003/04/emma" version="1.0">
              <emma:interpretation id="{7625481C-3BF0-4A14-9185-C6BB8530DBDE}" emma:medium="tactile" emma:mode="ink">
                <msink:context xmlns:msink="http://schemas.microsoft.com/ink/2010/main" type="inkWord" rotatedBoundingBox="14714,2286 15062,2696 14609,3081 14261,2671"/>
              </emma:interpretation>
              <emma:one-of disjunction-type="recognition" id="oneOf1">
                <emma:interpretation id="interp5" emma:lang="" emma:confidence="1">
                  <emma:literal/>
                </emma:interpretation>
              </emma:one-of>
            </emma:emma>
          </inkml:annotationXML>
          <inkml:trace contextRef="#ctx0" brushRef="#br0" timeOffset="-1165.2527">586 94 1328 0,'2'12'404'16,"-4"-7"90"-16,5 3-367 15,2-2-57-15,-2-4-27 16,10 3-25-16,2 1-12 0,-1-3-7 16,-2-3-9-16,6 0-97 15,-7-3-39-15,-1-23-355 16,-5-8 13-16</inkml:trace>
          <inkml:trace contextRef="#ctx0" brushRef="#br0" timeOffset="-1389.6391">12 0 2265 0,'0'0'39'0,"-5"43"1"0,3-19 4 0,-1 0 2 16,1-6 0-16,4 24-18 16,3-17-6-16,1-8-20 15,7-9 4-15,7-6-9 16,4-13 10-16,9-2-6 15,1-5 11-15,9 7-3 16,-2 1-21-16,0 2-138 16,-6-2-256-16,-2-13-110 15,-14-8-188-15</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0:05.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74DA32-8F0B-4FA0-A4D3-8C0C92BF9D91}" emma:medium="tactile" emma:mode="ink">
          <msink:context xmlns:msink="http://schemas.microsoft.com/ink/2010/main" type="writingRegion" rotatedBoundingBox="8850,7707 14227,6599 14510,7970 9132,9078"/>
        </emma:interpretation>
      </emma:emma>
    </inkml:annotationXML>
    <inkml:traceGroup>
      <inkml:annotationXML>
        <emma:emma xmlns:emma="http://www.w3.org/2003/04/emma" version="1.0">
          <emma:interpretation id="{775C43D7-364E-44E6-9812-736307527909}" emma:medium="tactile" emma:mode="ink">
            <msink:context xmlns:msink="http://schemas.microsoft.com/ink/2010/main" type="paragraph" rotatedBoundingBox="8850,7707 14227,6599 14510,7970 9132,9078" alignmentLevel="1"/>
          </emma:interpretation>
        </emma:emma>
      </inkml:annotationXML>
      <inkml:traceGroup>
        <inkml:annotationXML>
          <emma:emma xmlns:emma="http://www.w3.org/2003/04/emma" version="1.0">
            <emma:interpretation id="{DF95CCB8-45D7-47C6-BB72-1E17FED904A0}" emma:medium="tactile" emma:mode="ink">
              <msink:context xmlns:msink="http://schemas.microsoft.com/ink/2010/main" type="line" rotatedBoundingBox="8850,7707 14227,6599 14510,7970 9132,9078"/>
            </emma:interpretation>
          </emma:emma>
        </inkml:annotationXML>
        <inkml:traceGroup>
          <inkml:annotationXML>
            <emma:emma xmlns:emma="http://www.w3.org/2003/04/emma" version="1.0">
              <emma:interpretation id="{1C17C4CA-06D1-4B4D-AA9E-4E23C158435C}" emma:medium="tactile" emma:mode="ink">
                <msink:context xmlns:msink="http://schemas.microsoft.com/ink/2010/main" type="inkWord" rotatedBoundingBox="8896,7931 9788,7747 9941,8492 9050,8676">
                  <msink:destinationLink direction="with" ref="{2DB883C9-1069-4AED-9A1C-6D59B06F72E1}"/>
                </msink:context>
              </emma:interpretation>
              <emma:one-of disjunction-type="recognition" id="oneOf0">
                <emma:interpretation id="interp0" emma:lang="" emma:confidence="1">
                  <emma:literal/>
                </emma:interpretation>
              </emma:one-of>
            </emma:emma>
          </inkml:annotationXML>
          <inkml:trace contextRef="#ctx0" brushRef="#br0">14 190 1246 0,'-13'-32'360'15,"10"-7"98"-15,6 2-332 16,10 2-53-16,4 8-6 16,4 11-44-16,5 11-7 15,0 15-20-15,0 15 5 16,-4 8-8-16,-4 12 10 15,-8 4-5-15,-7 0 10 16,-8-7-4-16,0 3 9 16,-3-12-9-16,2-7 8 15,4-10-12-15,10-5 7 16,2-17-9-16,8-1 7 16,3-3-8-16,13 7 8 15,0 2-8-15,10 9 5 16,-5 6-7-16,8 14 7 15,-12 1-8-15,0 8 8 0,-10-1-7 16,-13 6 8-16,-15-6-7 16,-12 1 13-16,-9-4 8 15,-20-1 32-15,0-9 1 16,-11-13 10-16,3-10-12 16,-3-10-8-16,16-8-34 0,8-5-1 15,18 9-26 1,15-1-56-16,14 7-55 0,13 6 361 15,5 2-765-15,0-3 339 16</inkml:trace>
          <inkml:trace contextRef="#ctx0" brushRef="#br0" timeOffset="233.8902">954 292 1557 0,'4'0'407'0,"-5"5"139"16,-2 2-452-16,-1 9-30 16,1 3-32-16,3-6 1 15,2-3-30-15,1-5-82 0,-1-12-103 16,-6-20-363-16,-5-22 0 16</inkml:trace>
        </inkml:traceGroup>
        <inkml:traceGroup>
          <inkml:annotationXML>
            <emma:emma xmlns:emma="http://www.w3.org/2003/04/emma" version="1.0">
              <emma:interpretation id="{90E75E64-32EE-42B6-B358-425EB2F19C50}" emma:medium="tactile" emma:mode="ink">
                <msink:context xmlns:msink="http://schemas.microsoft.com/ink/2010/main" type="inkWord" rotatedBoundingBox="11027,7258 12457,6964 12739,8335 11310,8629">
                  <msink:destinationLink direction="with" ref="{2DB883C9-1069-4AED-9A1C-6D59B06F72E1}"/>
                </msink:context>
              </emma:interpretation>
              <emma:one-of disjunction-type="recognition" id="oneOf1">
                <emma:interpretation id="interp1" emma:lang="" emma:confidence="1">
                  <emma:literal/>
                </emma:interpretation>
              </emma:one-of>
            </emma:emma>
          </inkml:annotationXML>
          <inkml:trace contextRef="#ctx0" brushRef="#br0" timeOffset="-172159.0515">3153-590 1149 0,'23'-58'258'0,"1"-1"103"16,12 1-336-16,4 11-16 15,9 0-4-15,-2 14-5 16,2 7 1-16,-9 12-4 16,1 14 1-16,-12 14-3 15,-13 25 0-15,-14 13 2 0,-14 37 4 16,-14 14 1-16,-16 20 4 15,5-8-1-15,0 0 3 16,7-34-5-16,14-19 1 16,18-30-2-16,12-12 4 15,9-20-5-15,27-18 3 16,10-14-16-16,20-32-353 16,-1-23 111-16</inkml:trace>
          <inkml:trace contextRef="#ctx0" brushRef="#br0" timeOffset="-172725.1998">2262 49 573 0,'-9'-8'431'15,"-1"-10"-86"-15,10 4-29 0,10 1-279 16,14-7-10-16,12-4-18 16,21-10-5-16,3 0-5 15,16-2 1-15,-8 5-1 16,3 7 2-16,-14 6-2 15,5 8 2-15,-17 7 0 16,2 8-1-16,-14 8-1 0,-4 14 0 16,-15 4-1-16,-7 16 1 15,-10 8 0-15,-6 17 4 16,-4-1-1-16,-4 10 3 16,-1-6-1-16,0-1 2 15,2-14-3-15,-2 7 2 16,3-10-1-16,1 3 2 15,6-13 189-15,6-15-549 16</inkml:trace>
        </inkml:traceGroup>
        <inkml:traceGroup>
          <inkml:annotationXML>
            <emma:emma xmlns:emma="http://www.w3.org/2003/04/emma" version="1.0">
              <emma:interpretation id="{ABFD0C59-4631-4B58-9A00-C0EF7A9B4809}" emma:medium="tactile" emma:mode="ink">
                <msink:context xmlns:msink="http://schemas.microsoft.com/ink/2010/main" type="inkWord" rotatedBoundingBox="13779,7052 14299,6946 14421,7542 13902,7649">
                  <msink:destinationLink direction="with" ref="{EE118B5C-FD66-494E-A1EA-CC3D285CBFD8}"/>
                </msink:context>
              </emma:interpretation>
              <emma:one-of disjunction-type="recognition" id="oneOf2">
                <emma:interpretation id="interp2" emma:lang="" emma:confidence="0">
                  <emma:literal>1</emma:literal>
                </emma:interpretation>
                <emma:interpretation id="interp3" emma:lang="" emma:confidence="0">
                  <emma:literal>^</emma:literal>
                </emma:interpretation>
                <emma:interpretation id="interp4" emma:lang="" emma:confidence="0">
                  <emma:literal>M</emma:literal>
                </emma:interpretation>
                <emma:interpretation id="interp5" emma:lang="" emma:confidence="0">
                  <emma:literal>0</emma:literal>
                </emma:interpretation>
                <emma:interpretation id="interp6" emma:lang="" emma:confidence="0">
                  <emma:literal>A</emma:literal>
                </emma:interpretation>
              </emma:one-of>
            </emma:emma>
          </inkml:annotationXML>
          <inkml:trace contextRef="#ctx0" brushRef="#br0" timeOffset="9853.3254">4992-355 641 0,'-6'7'369'16,"-4"6"-13"-16,4-2-68 15,4-1-152-15,4-12 4 16,1 0-34-16,8-14-19 16,10-11-31-16,17-24-16 15,7-12-14-15,17-31-7 16,-4 0-2-16,0-8-8 0,-15 17-1 16,-6 21-6-1,-23 30 5-15,1 17-10 0,-13 29 8 16,-4 25 0-16,-6 12 11 15,-3 30 1-15,-6 7 15 16,1 10-7-16,11-13 1 16,8-2-11-16,6-29 0 15,7-18-13-15,8-20 5 0,-3-24-55 16,-1-16-76-16,9-21-372 16,-8-6 50-16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7:50.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1AF841-839B-4D92-9A8E-CFA46C56C991}" emma:medium="tactile" emma:mode="ink">
          <msink:context xmlns:msink="http://schemas.microsoft.com/ink/2010/main" type="inkDrawing" rotatedBoundingBox="15957,13504 19134,12991 19465,15039 16288,15552" hotPoints="19280,14069 17710,15226 15907,14481 17477,13324" semanticType="enclosure" shapeName="Ellipse"/>
        </emma:interpretation>
      </emma:emma>
    </inkml:annotationXML>
    <inkml:trace contextRef="#ctx0" brushRef="#br0">2397 474 1205 0,'-29'-40'276'15,"-5"12"126"17,18 15-476-32,-1 0 2 0,-59-31-208 15,0 7-37-15,-17 0-8 16,-4 3 100-16,19 25 162 0,-1-8 242 16,-19-9 93-1,9 1 39-15,-27-1-38 16,10-1-138-16,-14 4-37 0,11 5-36 15,-4 4-24-15,16 10-21 16,-14 9-14-16,16 10-1 16,-14 19-7-16,12 8 6 15,-2 15-7-15,24 3 6 16,-6 16-4-16,16-6 3 16,-1 17-6-16,15-5 5 0,1 13-8 15,21-17 6-15,8 15-6 16,16-11 5-16,10 9-2 15,6-10 5-15,15 15-5 16,6-9 7-16,17 9-6 16,5-12 7-16,19 9-7 15,1-12 6-15,25 0-5 16,3-13 4-16,26 2-5 16,-3-12 9-16,28-7-10 15,-15-14 5-15,24-8-4 16,-18-16 3-16,20-18-10 15,-20-11 7-15,19-24 2 16,-30-12 6-16,14-29-2 16,-22-2 11-16,3-23-4 15,-21 1 1-15,7-15-4 0,-20 18 4 16,0-10-4 0,-23 23 7-16,-4-1-7 0,-17 27 5 15,0-10-8-15,-12 7 5 16,4-12-8-16,-8 5 4 15,-8-13-4-15,-16 13 6 16,-15-5-3-16,-15 13 7 16,-24-3 2-16,-9 10 6 15,-30-7-2-15,-9 11 5 0,-44-1-5 16,-7 15 3-16,-57 9-13 16,-9 27 2-16,-55 32-25 15,-2 24-25-15,-68 60-355 16,-4 14 96-16</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0:16.8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118B5C-FD66-494E-A1EA-CC3D285CBFD8}" emma:medium="tactile" emma:mode="ink">
          <msink:context xmlns:msink="http://schemas.microsoft.com/ink/2010/main" type="inkDrawing" rotatedBoundingBox="3091,9871 14950,7244 15779,10987 3920,13614" semanticType="callout" shapeName="Other">
            <msink:sourceLink direction="with" ref="{7DBC8486-935D-49B7-BA92-B47251B1C9F0}"/>
            <msink:sourceLink direction="with" ref="{ABFD0C59-4631-4B58-9A00-C0EF7A9B4809}"/>
          </msink:context>
        </emma:interpretation>
      </emma:emma>
    </inkml:annotationXML>
    <inkml:trace contextRef="#ctx0" brushRef="#br0">11417-3 1076 0,'8'1'220'0,"8"4"106"16,7 2-320-16,5 4 2 15,3 4 4-15,4 4 2 16,3 4 2-16,5 3-1 16,-4 3-3-16,3 10-5 15,-4 1 1-15,-4 9-6 16,-8 5 4-16,-2 6-2 15,-8-2 10-15,1 10 6 0,-11 0 10 16,-6 13 6-16,-10-8 9 16,-9 15-2-16,-9-7 0 15,1 10-8-15,-7-10-4 16,-13 18-12-16,1-8-3 16,-12 11-11-16,-9-11 3 15,-12 21-6-15,9-15 2 16,-11 17-3-16,8-6 5 15,-15 17-4-15,12-10 4 16,-23 23-2-16,8-11 3 0,-14 24-3 16,9-22 6-16,-11 6-7 15,15-25 6-15,-20 12-7 16,6-23 3-16,-12 26-6 16,1-7 7-16,-9 18-8 15,11-17 7-15,-18 4-5 16,6-26 4-16,-17 1-3 15,9-25 5-15,-24 0-5 16,12-12 5-16,-19 12-4 16,18-6 5-16,-28 11-1 15,20-1 7-15,-19 9 3 16,24-16 8-16,-27 5 1 16,20-17 1-16,-20 2-4 15,25-23-3-15,-36-4-10 16,22-9-1-16,-25 4-7 15,28-15 4-15,-42 5-6 0,25-1 5 16,-20 0-6-16,14-3 6 16,-42 4-6-16,35-2 5 15,-27-4-4-15,17-4 3 16,-20-7-5-16,29-9 8 16,-32-11-4-16,24-2 6 15,-22-17-5-15,22 1 5 0,-32-7-5 16,40 9 4-16,-32-7-5 15,25 7 6-15,-16-7-5 16,27 11 2-16,-30-12-10 16,40 2 3-16,-14-16-5 15,21-8 5-15,-12-25-3 16,27 4 10-16,-15-20-3 16,20 9 5-16,-8-10-3 15,26 14 1-15,-7-20-3 16,31 17 5-16,2-9-6 15,22 11 2-15,7-15-8 16,23 15 3-16,4-13-5 16,23 14 5-16,19 7-4 15,13 23 8-15,20 2-6 16,8 14 4-16,15-2-7 16,0 8 6-16,1-2-6 15,-4 10 9-15,3 4-6 0,-12 8 9 16,4-7-7-16,-5 2 6 15,1-6-47-15,-6-4-45 16,0 1-383-16,-6 12 71 16</inkml:trace>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0:27.4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989F63-F51C-41B3-9278-93B08F5D1851}" emma:medium="tactile" emma:mode="ink">
          <msink:context xmlns:msink="http://schemas.microsoft.com/ink/2010/main" type="inkDrawing" rotatedBoundingBox="3627,10996 22865,7295 23847,12397 4609,16098" semanticType="callout" shapeName="Other">
            <msink:sourceLink direction="with" ref="{57ADC539-7BB0-442E-9DDC-53ED83E826F9}"/>
            <msink:sourceLink direction="with" ref="{9FAB3198-DF0E-43F6-8F95-06D2085BDDB9}"/>
          </msink:context>
        </emma:interpretation>
      </emma:emma>
    </inkml:annotationXML>
    <inkml:trace contextRef="#ctx0" brushRef="#br0">18498-6 1074 0,'2'0'314'15,"5"0"74"-15,1 4-268 0,3-4-62 16,4 3 5-16,6 8-19 16,8 5-1-16,5 2-27 15,11 8 1-15,4 3-15 16,3 1 4-16,-3-3-8 16,2 7 7-16,-7 0-7 15,3 8 3-15,-8-3-4 0,2 12 6 16,-9-4-1-16,-1 8 29 15,-7-3 5-15,-4 3 21 16,-9-8-2-16,-6 11 6 16,-3-3-29-16,-10 17 3 15,-5-2-22-15,-4 15 4 16,3-7-11-16,-7 8 4 16,4-13-10-16,6 2 6 15,0-13-8-15,-1 6 6 16,8-10-6-16,-8 10 6 15,1 4-7-15,-5 17 6 16,-5-5-4-16,-5 17 5 16,-4-12-6-16,-7 13 5 15,1-16-3-15,-6 11 3 16,3-6-6-16,-8 19 8 16,7-17-7-16,-9 3 6 0,5-17-6 15,-14 5 8-15,3-24-9 16,-18 23 7-16,5-3-6 15,-17 19 6-15,9-13-7 16,-10 14 8-16,13-24-7 16,-18 9 6-16,5-24-5 15,-18 17 5-15,7-8-5 16,-23 8 4-16,16-8-6 0,-17 7 6 16,14-17-5-16,-20 15 5 15,9-5-4-15,-15 12 6 16,16-2-7-16,-19 11 5 15,17-17-5-15,-17 3 4 16,10-14-6-16,-14 2 8 16,12-12-6-16,-28 15 4 15,17-6-4-15,-12 14 5 16,7-1-6-16,-17 16 5 16,20-9-4-16,-20 4 4 15,14-14-4-15,-22 7 4 16,17-16-3-16,-20 4 4 15,26-9-6-15,-33 12 7 16,22-7-6-16,-20 14 4 16,20-8-5-16,-33 14 6 15,23-13-6-15,-20 4 5 0,25-10-3 16,-32 1 3-16,22-10-3 16,-18 8 4-16,18-11-5 15,-39 5 5-15,25-12-3 16,-22 9 3-16,17-12-5 15,-24 6 5-15,37-10-5 16,-23 4 6-16,21-10-6 16,-26 7 5-16,36-8-5 15,-35 3 4-15,22-1-5 0,-13 1 4 16,22-12-3-16,-35 1 2 16,32-8-3-16,-11-1 5 15,9-6-5-15,-17 5 4 16,26-1-1-16,-15 6 4 15,11-7-7-15,-14 5 5 16,28-6-2-16,-15-2 3 16,16-5-6-16,-18-1 4 15,21-7-1-15,-16-2 2 16,8-4-6-16,-16-4 6 16,21 1-4-16,-16-4 5 15,15 0-7-15,-17 4 6 16,20 1-4-16,-17-7 5 15,13 6-7-15,-19-3 5 16,25-2-4-16,-12-2 7 0,16 0-7 16,-11-2 6-1,17 2-4-15,-11-3 3 0,17-1-16 16,-22 4 0-16,17 2-7 16,-17-2 7-16,22 1-7 15,-26-3 16-15,25-1 0 16,-21-8 7-16,25-1-4 0,-10-4 8 15,15 0-7-15,-13 1 8 16,22 7-5-16,-11-5 2 16,11 5-6-16,1-10 7 15,15 1-8 1,-9-14 4-16,16 0-5 0,-10-1 6 16,10-1-7-16,1-10 8 15,21 5-5-15,-9-6 6 16,12-4-6-16,-4-1 6 15,6 7-6-15,-5-4 5 16,12 12-6-16,-2-5 6 16,10 11-5-16,-4-4 4 15,6-2-6-15,0-14 5 16,9 5-7-16,-6-22 6 16,12 1-7-16,-1-9 7 15,9 13-6-15,4 0 8 0,12 18-5 16,3-5 6-16,10 11-7 15,6-16 5-15,5-3-3 16,13-27 0-16,7 4-3 16,9-9 5-16,0 15-4 15,5-4 1-15,-4 26-1 16,1 4 6-16,-5 15-8 16,6 4 7-16,-4 9-5 15,5 0 6-15,-3 5-5 0,3-2 6 16,-9 2-5-16,4-5 6 15,-8 8-6-15,-1-3 4 16,-4 5-3-16,-5 3-36 16,-7 5-43-16,-3 10-60 15,-9 6 228-15,-4-3-574 16,-5 4 243-16</inkml:trace>
  </inkml:traceGroup>
</inkml:ink>
</file>

<file path=ppt/ink/ink1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0:32.6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3DFC1C-24F4-4D2F-929B-AB3CDCA2B7DF}" emma:medium="tactile" emma:mode="ink">
          <msink:context xmlns:msink="http://schemas.microsoft.com/ink/2010/main" type="writingRegion" rotatedBoundingBox="11671,11948 12307,11948 12307,12497 11671,12497"/>
        </emma:interpretation>
      </emma:emma>
    </inkml:annotationXML>
    <inkml:traceGroup>
      <inkml:annotationXML>
        <emma:emma xmlns:emma="http://www.w3.org/2003/04/emma" version="1.0">
          <emma:interpretation id="{F6D16BDB-8FE2-4C0D-8707-A169CCC66D86}" emma:medium="tactile" emma:mode="ink">
            <msink:context xmlns:msink="http://schemas.microsoft.com/ink/2010/main" type="paragraph" rotatedBoundingBox="11671,11948 12307,11948 12307,12497 11671,12497" alignmentLevel="1"/>
          </emma:interpretation>
        </emma:emma>
      </inkml:annotationXML>
      <inkml:traceGroup>
        <inkml:annotationXML>
          <emma:emma xmlns:emma="http://www.w3.org/2003/04/emma" version="1.0">
            <emma:interpretation id="{D0E05380-475D-42D6-B999-AFC4E412C937}" emma:medium="tactile" emma:mode="ink">
              <msink:context xmlns:msink="http://schemas.microsoft.com/ink/2010/main" type="line" rotatedBoundingBox="11671,11948 12307,11948 12307,12497 11671,12497"/>
            </emma:interpretation>
          </emma:emma>
        </inkml:annotationXML>
        <inkml:traceGroup>
          <inkml:annotationXML>
            <emma:emma xmlns:emma="http://www.w3.org/2003/04/emma" version="1.0">
              <emma:interpretation id="{7BB055A1-2CAB-40C8-BE74-40F86994571A}" emma:medium="tactile" emma:mode="ink">
                <msink:context xmlns:msink="http://schemas.microsoft.com/ink/2010/main" type="inkWord" rotatedBoundingBox="11671,11948 12307,11948 12307,12497 11671,12497">
                  <msink:destinationLink direction="with" ref="{DA82A9BD-4D57-4506-AA18-57D6A1CE1DEE}"/>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 \</emma:literal>
                </emma:interpretation>
                <emma:interpretation id="interp3" emma:lang="" emma:confidence="0">
                  <emma:literal>| \</emma:literal>
                </emma:interpretation>
                <emma:interpretation id="interp4" emma:lang="" emma:confidence="0">
                  <emma:literal>\ |</emma:literal>
                </emma:interpretation>
              </emma:one-of>
            </emma:emma>
          </inkml:annotationXML>
          <inkml:trace contextRef="#ctx0" brushRef="#br0">354 112 1034 0,'7'26'349'0,"-4"-2"63"15,0 2-248-15,2 3-88 16,3 4-17-16,4 5-12 0,1 0-18 15,1 1-96-15,-2-7-16 16,-9-8-353-16,-5-6 35 16</inkml:trace>
          <inkml:trace contextRef="#ctx0" brushRef="#br0" timeOffset="137.6291">603 360 1064 0,'9'8'346'0,"-7"5"94"0,1 5-277 15,-1-4-37-15,-2 9-18 16,1-2-48-16,-1-6-28 16,0-7-75-16,4-5-427 15,10-8 123-15</inkml:trace>
          <inkml:trace contextRef="#ctx0" brushRef="#br0" timeOffset="-166.5573">43 3 1460 0,'-13'-5'306'15,"2"3"149"-15,3 6-426 16,3 9-14-16,1 5 6 0,8 16-10 15,1 8-1-15,4 19-10 16,-1-1 7-16,0 13-8 16,1-9 10-16,5 1-6 15,-1-23 13-15,8-2-7 16,5-19 9-16,7-9-6 16,1-19 5-16,11-11-7 15,-3-9 5-15,0-17-28 16,-3-3-52-16,-8-7-270 15,-16 3-151-15,-15-13-95 16</inkml:trace>
        </inkml:traceGroup>
      </inkml:traceGroup>
    </inkml:traceGroup>
  </inkml:traceGroup>
</inkml:ink>
</file>

<file path=ppt/ink/ink18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10:32.097"/>
    </inkml:context>
    <inkml:brush xml:id="br0">
      <inkml:brushProperty name="width" value="0.09333" units="cm"/>
      <inkml:brushProperty name="height" value="0.09333" units="cm"/>
      <inkml:brushProperty name="fitToCurve" value="1"/>
    </inkml:brush>
    <inkml:context xml:id="ctx1">
      <inkml:inkSource xml:id="inkSrc1">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9-21T08:12:17.420"/>
    </inkml:context>
  </inkml:definitions>
  <inkml:traceGroup>
    <inkml:annotationXML>
      <emma:emma xmlns:emma="http://www.w3.org/2003/04/emma" version="1.0">
        <emma:interpretation id="{8FE8AC56-7D51-44C9-8F3B-D090FAEE9681}" emma:medium="tactile" emma:mode="ink">
          <msink:context xmlns:msink="http://schemas.microsoft.com/ink/2010/main" type="writingRegion" rotatedBoundingBox="19368,14343 21708,14261 21744,15285 19404,15366"/>
        </emma:interpretation>
      </emma:emma>
    </inkml:annotationXML>
    <inkml:traceGroup>
      <inkml:annotationXML>
        <emma:emma xmlns:emma="http://www.w3.org/2003/04/emma" version="1.0">
          <emma:interpretation id="{B2B6A618-DA0E-4CD1-9D7C-59AB158C78D5}" emma:medium="tactile" emma:mode="ink">
            <msink:context xmlns:msink="http://schemas.microsoft.com/ink/2010/main" type="paragraph" rotatedBoundingBox="19368,14343 21708,14261 21744,15285 19404,15366" alignmentLevel="1"/>
          </emma:interpretation>
        </emma:emma>
      </inkml:annotationXML>
      <inkml:traceGroup>
        <inkml:annotationXML>
          <emma:emma xmlns:emma="http://www.w3.org/2003/04/emma" version="1.0">
            <emma:interpretation id="{991E6C41-1304-4BB8-9D68-4C3A5AB291C2}" emma:medium="tactile" emma:mode="ink">
              <msink:context xmlns:msink="http://schemas.microsoft.com/ink/2010/main" type="line" rotatedBoundingBox="19368,14343 21708,14261 21744,15285 19404,15366"/>
            </emma:interpretation>
          </emma:emma>
        </inkml:annotationXML>
        <inkml:traceGroup>
          <inkml:annotationXML>
            <emma:emma xmlns:emma="http://www.w3.org/2003/04/emma" version="1.0">
              <emma:interpretation id="{AE0CF83D-6A57-44B2-AAF9-F06F49A72D6C}" emma:medium="tactile" emma:mode="ink">
                <msink:context xmlns:msink="http://schemas.microsoft.com/ink/2010/main" type="inkWord" rotatedBoundingBox="19368,14343 20037,14319 20069,15240 19400,15263">
                  <msink:destinationLink direction="with" ref="{0F45F065-6EBD-4892-8205-9BE3D195AF5B}"/>
                </msink:context>
              </emma:interpretation>
              <emma:one-of disjunction-type="recognition" id="oneOf0">
                <emma:interpretation id="interp0" emma:lang="" emma:confidence="1">
                  <emma:literal/>
                </emma:interpretation>
              </emma:one-of>
            </emma:emma>
          </inkml:annotationXML>
          <inkml:trace contextRef="#ctx0" brushRef="#br0">3974 747 0</inkml:trace>
          <inkml:trace contextRef="#ctx1" brushRef="#br0">3990 33 1127 0,'-20'-13'266'0,"15"-8"98"16,15 7-328-16,24-11-19 15,18-1-1-15,28 0-8 0,2 4 4 16,14 6-7-16,-17 14 6 16,-10 21-8-16,-27 20 2 15,-21 21-4-15,-26 8 10 16,-19 22 12-16,-14-8 14 16,-18 8 17-16,-6-13 20 15,-16 6 7-15,8-16-11 16,2-4-10-16,16-16-16 15,15-3-24-15,26-15-13 16,19-3-7-16,18-7 4 0,26-1-9 16,9-10 10-16,40-13-80 15,6-9-39-15,24-11-359 16,-3-4 31-16</inkml:trace>
        </inkml:traceGroup>
        <inkml:traceGroup>
          <inkml:annotationXML>
            <emma:emma xmlns:emma="http://www.w3.org/2003/04/emma" version="1.0">
              <emma:interpretation id="{DC64CE8D-C41A-4476-8DEA-36E232D776C0}" emma:medium="tactile" emma:mode="ink">
                <msink:context xmlns:msink="http://schemas.microsoft.com/ink/2010/main" type="inkWord" rotatedBoundingBox="21287,14346 21710,14331 21744,15285 21320,15300">
                  <msink:destinationLink direction="with" ref="{0F45F065-6EBD-4892-8205-9BE3D195AF5B}"/>
                </msink:context>
              </emma:interpretation>
              <emma:one-of disjunction-type="recognition" id="oneOf1">
                <emma:interpretation id="interp1" emma:lang="" emma:confidence="0">
                  <emma:literal>22</emma:literal>
                </emma:interpretation>
                <emma:interpretation id="interp2" emma:lang="" emma:confidence="0">
                  <emma:literal>2 2</emma:literal>
                </emma:interpretation>
                <emma:interpretation id="interp3" emma:lang="" emma:confidence="0">
                  <emma:literal>2 Z</emma:literal>
                </emma:interpretation>
                <emma:interpretation id="interp4" emma:lang="" emma:confidence="0">
                  <emma:literal>2 3</emma:literal>
                </emma:interpretation>
                <emma:interpretation id="interp5" emma:lang="" emma:confidence="0">
                  <emma:literal>2 z</emma:literal>
                </emma:interpretation>
              </emma:one-of>
            </emma:emma>
          </inkml:annotationXML>
          <inkml:trace contextRef="#ctx1" brushRef="#br0" timeOffset="335.9215">5866-19 1167 0,'44'-38'271'0,"15"0"108"0,4 17-333 16,10 15-27-16,-10 14-2 15,-3 18 3-15,-19 14-6 16,-19 24 26-16,-20 5 24 16,-28 30 1-16,-18 3 4 15,-24 18 20-15,3-11-17 0,-6 3-20 16,22-31-2-16,13-10-15 15,30-30-35 1,37-23-53-16,34-33-47 0,64-32-400 16,16-14 81-16</inkml:trace>
        </inkml:traceGroup>
      </inkml:traceGroup>
    </inkml:traceGroup>
  </inkml:traceGroup>
</inkml:ink>
</file>

<file path=ppt/ink/ink1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1:08.7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FFC82E-3F4F-4BAB-8CFF-EA69C0F7E477}" emma:medium="tactile" emma:mode="ink">
          <msink:context xmlns:msink="http://schemas.microsoft.com/ink/2010/main" type="inkDrawing" rotatedBoundingBox="3076,13440 7537,13041 7549,13176 3088,13575" shapeName="Other"/>
        </emma:interpretation>
      </emma:emma>
    </inkml:annotationXML>
    <inkml:trace contextRef="#ctx0" brushRef="#br0">53 400 1078 0,'-19'4'312'0,"-1"-4"74"0,10 1-301 16,6 1-30-16,7-1-25 15,10 4-14-15,8-5-4 16,19 4-9-16,14-4 4 16,21 1-6-16,7-1 7 15,27 2-9-15,-2-1 6 0,28 4-7 16,-6-1 6-16,26-1-7 16,-19-2 8-1,32-10-9-15,-18-9 8 0,23-7-7 16,-19-5 7-16,30-8-7 15,-29 4 7-15,14 5-6 16,-28 8 6-16,15 5-6 16,-26 11 5-16,11 3-6 15,-15 6 7-15,17-3-7 16,-15-1 5-16,13-6-3 16,-14-4 5-16,9-5-7 15,-19 2 8-15,9-8-5 16,-24 5 3-16,7-7-4 0,-15 6 16 15,0-6 3 1,-26 5 11-16,-4-3 9 16,-21 8 16-16,-12 3-5 0,-18 5 8 15,-1 7 2-15,-6 4-5 16,-6-1-12-16,0 2-4 16,3 1-18-16,-3 0-5 15,0 0-11-15,-1 0-46 16,1 10-460-16,-18-5 135 0</inkml:trace>
  </inkml:traceGroup>
</inkml:ink>
</file>

<file path=ppt/ink/ink1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1:09.5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0EF559-1080-4F9D-A151-FE9135288E95}" emma:medium="tactile" emma:mode="ink">
          <msink:context xmlns:msink="http://schemas.microsoft.com/ink/2010/main" type="writingRegion" rotatedBoundingBox="3347,13587 6874,13587 6874,15139 3347,15139"/>
        </emma:interpretation>
      </emma:emma>
    </inkml:annotationXML>
    <inkml:traceGroup>
      <inkml:annotationXML>
        <emma:emma xmlns:emma="http://www.w3.org/2003/04/emma" version="1.0">
          <emma:interpretation id="{F8653C76-BCDF-469C-BDB4-85B46BCA983E}" emma:medium="tactile" emma:mode="ink">
            <msink:context xmlns:msink="http://schemas.microsoft.com/ink/2010/main" type="paragraph" rotatedBoundingBox="3347,13587 6874,13587 6874,15139 3347,15139" alignmentLevel="1"/>
          </emma:interpretation>
        </emma:emma>
      </inkml:annotationXML>
      <inkml:traceGroup>
        <inkml:annotationXML>
          <emma:emma xmlns:emma="http://www.w3.org/2003/04/emma" version="1.0">
            <emma:interpretation id="{68B10167-0CE5-4422-8F34-11B49A481EDB}" emma:medium="tactile" emma:mode="ink">
              <msink:context xmlns:msink="http://schemas.microsoft.com/ink/2010/main" type="line" rotatedBoundingBox="3347,13587 6874,13587 6874,15139 3347,15139"/>
            </emma:interpretation>
          </emma:emma>
        </inkml:annotationXML>
        <inkml:traceGroup>
          <inkml:annotationXML>
            <emma:emma xmlns:emma="http://www.w3.org/2003/04/emma" version="1.0">
              <emma:interpretation id="{0FA833D5-FEB9-404D-90CD-DB40114FC4BA}" emma:medium="tactile" emma:mode="ink">
                <msink:context xmlns:msink="http://schemas.microsoft.com/ink/2010/main" type="inkWord" rotatedBoundingBox="3347,13914 4194,13914 4194,15139 3347,15139"/>
              </emma:interpretation>
              <emma:one-of disjunction-type="recognition" id="oneOf0">
                <emma:interpretation id="interp0" emma:lang="" emma:confidence="0">
                  <emma:literal>5</emma:literal>
                </emma:interpretation>
                <emma:interpretation id="interp1" emma:lang="" emma:confidence="0">
                  <emma:literal>4</emma:literal>
                </emma:interpretation>
                <emma:interpretation id="interp2" emma:lang="" emma:confidence="0">
                  <emma:literal>J</emma:literal>
                </emma:interpretation>
                <emma:interpretation id="interp3" emma:lang="" emma:confidence="0">
                  <emma:literal>j</emma:literal>
                </emma:interpretation>
                <emma:interpretation id="interp4" emma:lang="" emma:confidence="0">
                  <emma:literal>G</emma:literal>
                </emma:interpretation>
              </emma:one-of>
            </emma:emma>
          </inkml:annotationXML>
          <inkml:trace contextRef="#ctx0" brushRef="#br0">127 112 981 0,'-3'-48'346'0,"3"18"70"16,3 8-223-16,-6 12-56 0,3 8 0 15,0 12-36-15,1 14-12 16,-1 6-36-16,5 10-9 15,0 2-18-15,5 12-6 16,-4-14-12-16,14 6 1 16,1-12-4-16,13-6-19 15,0-16-16-15,13-3-28 16,-3-11-6-16,6 0 1 16,-6 4 17-16,1 9 11 15,-7 7 20-15,-8 18-5 16,-13 8 2-16,-11 21 5 15,-14 3 4-15,-8 21 17 16,-8-8 28-16,-9 5 35 16,-3-16 7-16,-4-4 14 15,-1-22-6-15,-9-15-17 16,3-19-35-16,-3-23-12 0,-1-23-44 16,-2-22-111-16,7-15-33 15,3-21-371-15,0 3 6 16</inkml:trace>
          <inkml:trace contextRef="#ctx0" brushRef="#br0" timeOffset="241.8833">54 208 1149 0,'8'-24'359'0,"12"1"92"16,1 7-321-16,21 1-15 16,0 1-40-16,16 1-15 15,2 0-32-15,13-5-9 16,-1-3-10-16,12-10 8 15,-6-2-37-15,6-7 304 16,-3-2-765-16,-11-4 322 16</inkml:trace>
        </inkml:traceGroup>
        <inkml:traceGroup>
          <inkml:annotationXML>
            <emma:emma xmlns:emma="http://www.w3.org/2003/04/emma" version="1.0">
              <emma:interpretation id="{7BE9AFCF-2488-40F3-BB49-4A4DB1739B4A}" emma:medium="tactile" emma:mode="ink">
                <msink:context xmlns:msink="http://schemas.microsoft.com/ink/2010/main" type="inkWord" rotatedBoundingBox="6163,13587 6874,13587 6874,14792 6163,14792"/>
              </emma:interpretation>
              <emma:one-of disjunction-type="recognition" id="oneOf1">
                <emma:interpretation id="interp5" emma:lang="" emma:confidence="0">
                  <emma:literal>5</emma:literal>
                </emma:interpretation>
                <emma:interpretation id="interp6" emma:lang="" emma:confidence="0">
                  <emma:literal>4</emma:literal>
                </emma:interpretation>
                <emma:interpretation id="interp7" emma:lang="" emma:confidence="0">
                  <emma:literal>J</emma:literal>
                </emma:interpretation>
                <emma:interpretation id="interp8" emma:lang="" emma:confidence="0">
                  <emma:literal>j</emma:literal>
                </emma:interpretation>
                <emma:interpretation id="interp9" emma:lang="" emma:confidence="0">
                  <emma:literal>ö</emma:literal>
                </emma:interpretation>
              </emma:one-of>
            </emma:emma>
          </inkml:annotationXML>
          <inkml:trace contextRef="#ctx0" brushRef="#br0" timeOffset="889.3203">2910-95 1017 0,'-9'-26'230'0,"12"-7"89"15,8-7-294-15,2-1-19 16,5-1 36-16,-2 8 21 16,2 8 29-16,-5 10 3 15,2 11 1-15,-6 11-41 16,1 14-6-16,-2 9-27 0,-1 15 9 15,-2 1-3-15,-1 12 4 16,3-2-14-16,4-1 0 16,7-10-11-16,5-1 1 15,3-15-4-15,3-5 6 16,-3-6-5-16,3-4 3 16,-3-4-4-16,3 7 3 15,-6-2-8-15,1 11 2 16,-6 6-5-16,-3 12 3 15,-10 1-6-15,-7 13 7 16,-5-2-1-16,-9 10 16 16,-3-7 3-16,-12 2 26 15,5-9 4-15,-13-8 20 16,2-15-14-16,-13-10-1 16,1-18-23-16,-13-23-9 15,7-14-31-15,2-25-38 0,9-6-66 16,5-16 385-16,27 14-797 15,9 8 345-15</inkml:trace>
          <inkml:trace contextRef="#ctx0" brushRef="#br0" timeOffset="1183.3587">2886-144 986 0,'3'-28'352'15,"12"-4"72"-15,4 6-261 0,17 3-16 16,8-1-40-16,6 0-4 15,5 8-44-15,7-2-8 16,-10 1-32-16,9 8-1 16,-10 2-13-16,1-7-13 15,-9-3-79-15,16-9-398 16,-20-17 90-16</inkml:trace>
        </inkml:traceGroup>
      </inkml:traceGroup>
    </inkml:traceGroup>
  </inkml:traceGroup>
</inkml:ink>
</file>

<file path=ppt/ink/ink1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1:11.9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A82A9BD-4D57-4506-AA18-57D6A1CE1DEE}" emma:medium="tactile" emma:mode="ink">
          <msink:context xmlns:msink="http://schemas.microsoft.com/ink/2010/main" type="inkDrawing" rotatedBoundingBox="11160,13799 15519,13161 15543,13327 11184,13965" semanticType="callout" shapeName="Other">
            <msink:sourceLink direction="with" ref="{64E05827-02DE-4E29-8A7F-662D742B9225}"/>
            <msink:sourceLink direction="with" ref="{7BB055A1-2CAB-40C8-BE74-40F86994571A}"/>
          </msink:context>
        </emma:interpretation>
      </emma:emma>
    </inkml:annotationXML>
    <inkml:trace contextRef="#ctx0" brushRef="#br0">46 620 1116 0,'-26'8'291'0,"9"0"95"16,14-6-328-16,16-2-14 15,10-4-18-15,26-4 5 16,17-5-7-16,28 0 9 16,10-1-4-16,27 1 0 15,2 6-17-15,26 4-2 16,-1 1-11-16,28-4 7 15,-1-4-6-15,28-17 2 16,-25-9-7-16,34-16 8 16,-24 2-4-16,9-7 6 15,-27 8-3-15,26-4 2 16,-43 14 5-16,13-5 12 16,-23 12-3-16,14 2 4 15,-28 14 1-15,7 2-4 0,-26 9-16 16,2 6 3-16,-28 3-3 15,-3 0 2-15,-18 5-4 16,-7-1 5-16,-20-5 0 16,-9 0 8-16,-11-3-2 15,-10-5 10-15,-6-1 0 16,-7-6 7-16,-1 0-4 16,-9-6-96-16,-2 10-298 15,-19-4-104-15</inkml:trace>
  </inkml:traceGroup>
</inkml:ink>
</file>

<file path=ppt/ink/ink1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1:13.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45F065-6EBD-4892-8205-9BE3D195AF5B}" emma:medium="tactile" emma:mode="ink">
          <msink:context xmlns:msink="http://schemas.microsoft.com/ink/2010/main" type="inkDrawing" rotatedBoundingBox="19190,13639 22468,13616 22469,13719 19191,13742" semanticType="callout" shapeName="Other">
            <msink:sourceLink direction="with" ref="{DC64CE8D-C41A-4476-8DEA-36E232D776C0}"/>
            <msink:sourceLink direction="with" ref="{AE0CF83D-6A57-44B2-AAF9-F06F49A72D6C}"/>
          </msink:context>
        </emma:interpretation>
      </emma:emma>
    </inkml:annotationXML>
    <inkml:trace contextRef="#ctx0" brushRef="#br0">118 0 916 0,'-41'-8'310'0,"9"7"54"16,9 7-242-16,7 2-35 16,9 4-33-16,6 0-8 15,7 6-22-15,19-5-10 16,12 2-8-16,36-4 3 16,18-4 1-16,45-9 3 15,12-6-1-15,43-5-1 16,-9-3-4-16,33-5 0 0,-25 6-2 15,19 5 0 1,-29 6-1-16,10 5-1 0,-31 6-1 16,21 4-1-16,-37-1 1 15,14-4 0-15,-22-1 0 16,4-2-1-16,-27-4 2 16,3-1-2-16,-30 0 7 15,-7-2 18-15,-33-1 9 16,-12-2 6-16,-19 1 10 15,-4 1 3-15,-13 0-18 0,-2-3-5 16,2 1-16-16,-15-6 343 16,-18 15-827-16,-11 9 381 15</inkml:trace>
  </inkml:traceGroup>
</inkml:ink>
</file>

<file path=ppt/ink/ink1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00.5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49A8F3-06F5-4EC6-8936-40CFD2DDEBFD}" emma:medium="tactile" emma:mode="ink">
          <msink:context xmlns:msink="http://schemas.microsoft.com/ink/2010/main" type="writingRegion" rotatedBoundingBox="13939,8270 14359,8270 14359,8818 13939,8818"/>
        </emma:interpretation>
      </emma:emma>
    </inkml:annotationXML>
    <inkml:traceGroup>
      <inkml:annotationXML>
        <emma:emma xmlns:emma="http://www.w3.org/2003/04/emma" version="1.0">
          <emma:interpretation id="{9E418C78-E427-4F91-BE59-A400E128E77E}" emma:medium="tactile" emma:mode="ink">
            <msink:context xmlns:msink="http://schemas.microsoft.com/ink/2010/main" type="paragraph" rotatedBoundingBox="13939,8270 14359,8270 14359,8818 13939,8818" alignmentLevel="1"/>
          </emma:interpretation>
        </emma:emma>
      </inkml:annotationXML>
      <inkml:traceGroup>
        <inkml:annotationXML>
          <emma:emma xmlns:emma="http://www.w3.org/2003/04/emma" version="1.0">
            <emma:interpretation id="{23D1CEFA-4550-4222-A146-F32C90189E7E}" emma:medium="tactile" emma:mode="ink">
              <msink:context xmlns:msink="http://schemas.microsoft.com/ink/2010/main" type="line" rotatedBoundingBox="13939,8270 14359,8270 14359,8818 13939,8818"/>
            </emma:interpretation>
          </emma:emma>
        </inkml:annotationXML>
        <inkml:traceGroup>
          <inkml:annotationXML>
            <emma:emma xmlns:emma="http://www.w3.org/2003/04/emma" version="1.0">
              <emma:interpretation id="{98D36B06-FC7C-4D6D-9623-931D4EB3E42F}" emma:medium="tactile" emma:mode="ink">
                <msink:context xmlns:msink="http://schemas.microsoft.com/ink/2010/main" type="inkWord" rotatedBoundingBox="13939,8270 14359,8270 14359,8818 13939,8818"/>
              </emma:interpretation>
              <emma:one-of disjunction-type="recognition" id="oneOf0">
                <emma:interpretation id="interp0" emma:lang="" emma:confidence="0">
                  <emma:literal>^</emma:literal>
                </emma:interpretation>
                <emma:interpretation id="interp1" emma:lang="" emma:confidence="0">
                  <emma:literal>M</emma:literal>
                </emma:interpretation>
                <emma:interpretation id="interp2" emma:lang="" emma:confidence="0">
                  <emma:literal>m</emma:literal>
                </emma:interpretation>
                <emma:interpretation id="interp3" emma:lang="" emma:confidence="0">
                  <emma:literal>1</emma:literal>
                </emma:interpretation>
                <emma:interpretation id="interp4" emma:lang="" emma:confidence="0">
                  <emma:literal>D</emma:literal>
                </emma:interpretation>
              </emma:one-of>
            </emma:emma>
          </inkml:annotationXML>
          <inkml:trace contextRef="#ctx0" brushRef="#br0">152 300 588 0,'-21'13'194'15,"-1"-3"66"-15,1 3-130 16,4-4 0-16,-1 4 23 16,5-3-36-16,2 0 2 15,3-4-31-15,0 6-1 16,1-3-25-16,4 3-8 16,2-4-23-16,-1-2-10 0,7 1-15 15,5-7-4 1,3-5-4-16,11-11 7 0,3-7 2 15,9-16 3-15,3-13 2 16,6-13 1-16,-2 4-7 16,-4-4 1-16,-10 14-5 15,-2 16-1-15,-15 17-2 0,-4 10-2 16,0 14 0 0,-5 9 0-16,-1 8 1 0,1 11 3 15,-3 3 3-15,-6 8 3 16,2 2 0-16,-4 4 3 15,5-7-3-15,1 1 0 16,7-3-4-16,2 4 1 16,1-11-2-16,-3 1-10 15,8-5-61-15,6-20-360 16,-6-37 89-16</inkml:trace>
        </inkml:traceGroup>
      </inkml:traceGroup>
    </inkml:traceGroup>
  </inkml:traceGroup>
</inkml:ink>
</file>

<file path=ppt/ink/ink1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02.9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60005BD-EB73-4C41-BD0C-A290DEE8BFC5}" emma:medium="tactile" emma:mode="ink">
          <msink:context xmlns:msink="http://schemas.microsoft.com/ink/2010/main" type="inkDrawing" rotatedBoundingBox="14557,8580 18691,8618 18690,8721 14556,8683" semanticType="underline" shapeName="Other"/>
        </emma:interpretation>
      </emma:emma>
    </inkml:annotationXML>
    <inkml:trace contextRef="#ctx0" brushRef="#br0">-3 43 1039 0,'2'-3'280'0,"1"-7"67"16,3 5-291-16,4 7-41 15,3 1-15-15,8 0-1 0,0-1 0 16,7 1 0 0,3-5 3-16,11-1-2 0,0-2 2 15,13 0-1-15,-3-4 3 16,6 1-5-16,-4 1 3 16,9 6-3-16,-8 2 3 15,12 1-5-15,-2 4 4 16,11 2-3-16,-5 0 3 15,10 2-3-15,-6 2 5 16,4-8-4-16,-10 0 3 0,12-4-4 16,-13-4 3-16,13-2-3 15,-2 4 4-15,17-1-4 16,-13 0 4-16,12 0-4 16,-9 1 4-16,8-1-4 15,-11 4 3-15,13 6-3 16,-9 3 4-16,9 3-5 15,-15 1 6-15,10 4-4 16,-15-7 3-16,12 1-4 16,-13-6 5-16,14-3-6 15,-10-6 6-15,14-3-5 16,-17-1 5-16,8-3-4 16,-14-3 4-16,6 1-4 15,-11 0 3-15,13 2-3 16,-8 2 3-16,11 3-2 15,-13 2 6-15,8 2-3 0,-14 1 5 16,3 3-5-16,-15-2 3 16,2 4-5-16,-10-1 3 15,0-1-6-15,-6-3 6 16,-5 3-5-16,-9-3 4 16,-2 3-1-16,-6 1 3 15,-5-1-3-15,-5-2 2 16,0 3-25-16,-4-4-13 0,1-10-326 15,-2 0 82-15</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8:59.9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D2AFF8-08FB-4979-820E-009D9CF7D5EC}" emma:medium="tactile" emma:mode="ink">
          <msink:context xmlns:msink="http://schemas.microsoft.com/ink/2010/main" type="inkDrawing" rotatedBoundingBox="6891,16111 18046,16112 18045,16339 6891,16338" shapeName="Other"/>
        </emma:interpretation>
      </emma:emma>
    </inkml:annotationXML>
    <inkml:trace contextRef="#ctx0" brushRef="#br0">43 212 1250 0,'-21'3'376'0,"-1"0"-377"0,40-29-26 16,8 5-21-16,7 10-14 0,-2 3-3 15,-9 22 9-15,-1 1 31 16,4-4 28-16,-1-4 15 16,5-2 7-16,0-12-3 15,5-4-6-15,-4-4-5 16,9-8 9-16,-4 4 3 16,4 6 12-16,-3 0 4 15,3 3 8-15,-5 4-8 16,10 4-4-16,-1-1-15 0,14 0-5 15,2-5-9-15,12-1-2 16,-8-5-3-16,10-4 1 16,-10 3-1-16,6 4-2 15,-8 3 0-15,9 3 1 16,-10 7 0-16,10 1 1 16,-4 2 1-16,10 1-1 15,-6 1 1-15,16 4 1 16,-8-1-2-16,13 1 2 15,-7-1 0-15,18 3-1 16,-11-8 0-16,16-2-1 16,-6-6-1-16,12-2-1 15,-17-2-2-15,14-4 2 16,-16 8-1-16,12 8 1 16,-15 0 0-16,14 4 0 15,-9 9-1-15,12 0 2 0,-9-5 1 16,17 3 0-16,-13-4 2 15,19-6-2-15,-13-1-1 16,16-2 1-16,-15-6-1 16,16 0 0-16,-17-4 0 15,18-1 1-15,-15 3-2 16,16 2 1-16,-16 1 0 0,16 7 1 16,-16 0-1-16,14 5 1 15,-11-2-1-15,17 2 0 16,-14-6 1-16,17 3-1 15,-15-9 0-15,14 6 1 16,-14-4-1-16,20-7 0 16,-17-4-1-16,21 6 1 15,-15-10-1-15,17 2 2 16,-20 4-2-16,15-1 3 16,-19-2-3-16,17 6 2 15,-17 1-1-15,17 0 0 16,-15 5-1-16,15-3 2 15,-12 6 0-15,12-6 0 16,-15 1-1-16,15 1 1 16,-17-1 0-16,12-6 0 15,-10 2-1-15,5 1 0 16,-15 0 0-16,11 5 0 16,-17 6 0-16,8-4-1 0,-16 8 1 15,15-2 0-15,-17 2 1 16,4-6 0-16,-15 14-1 15,11-8 1-15,-20 1-1 16,9 2 0-16,-12-3 1 16,9-8 0-16,-11-1-1 15,8-2 0-15,-11-6 1 16,9 1-2-16,-15 4 1 0,4-3 5 16,-8 5 0-16,3 2 4 15,-11 3 1-15,-2-7 4 16,-4 5-3-16,1-8-1 15,-8 1-3-15,6-3-2 16,-4 9-3-16,-4-7 0 16,-6 0 0-16,-4-2 2 15,-12 6 3-15,-1-11 6 16,-2 6 3-16,-6 1 0 16,-1 2-2-16,2-4-8 15,-4 4-34-15,2 2-355 16,-8-3 103-16</inkml:trace>
  </inkml:traceGroup>
</inkml:ink>
</file>

<file path=ppt/ink/ink1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06.3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2136BC-6E30-4C11-9831-3F7B04227BC9}" emma:medium="tactile" emma:mode="ink">
          <msink:context xmlns:msink="http://schemas.microsoft.com/ink/2010/main" type="inkDrawing" rotatedBoundingBox="16586,8903 22987,2429 23633,3068 17232,9542" semanticType="callout" shapeName="Other">
            <msink:sourceLink direction="with" ref="{88D949AE-952A-4943-839C-C3E7DEEBAB5C}"/>
            <msink:sourceLink direction="with" ref="{4FFFFF21-B111-43A3-ABB1-5F08A1C45D51}"/>
          </msink:context>
        </emma:interpretation>
      </emma:emma>
    </inkml:annotationXML>
    <inkml:trace contextRef="#ctx0" brushRef="#br0">1 6564 537 0,'7'-8'327'0,"1"3"-21"16,-3 1-130-16,6-1-33 16,-1 0-67-16,1-2 0 15,-1-14-23-15,8-23-2 16,3-14-16-16,13-39-7 15,5-25-18-15,24-37-2 16,2-6-6-16,21-45 2 16,0 4-4-16,28-45 2 0,-4 24-2 15,31-31 3 1,0 28-5-16,23-7 3 0,-12 37-2 16,27-17 1-16,-19 37-2 15,25-18 4-15,-5 20-3 16,30-25 4-16,-19 25-5 15,31-28 4-15,-21 26-3 16,26-30 2-16,-29 43-4 16,24-1 3-16,-25 39-4 0,22 13 2 15,-30 18-2-15,29-27 4 16,-28 5-3 0,24-4 6-16,-29-6-4 0,22 10 3 15,-33 26-4-15,15-7 5 16,-33 5-2-16,5-4 3 15,-38 9-5-15,4-8 2 16,-35 15-1-16,-11-4 1 16,-23 18-1-16,-15 6 4 15,-24 20-20-15,-12 6-350 16,-17 9 110-16</inkml:trace>
  </inkml:traceGroup>
</inkml:ink>
</file>

<file path=ppt/ink/ink1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10.1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F94DC4-A2C4-492D-A183-33F95F076CED}" emma:medium="tactile" emma:mode="ink">
          <msink:context xmlns:msink="http://schemas.microsoft.com/ink/2010/main" type="writingRegion" rotatedBoundingBox="23535,1547 32085,368 32312,2015 23762,3194"/>
        </emma:interpretation>
      </emma:emma>
    </inkml:annotationXML>
    <inkml:traceGroup>
      <inkml:annotationXML>
        <emma:emma xmlns:emma="http://www.w3.org/2003/04/emma" version="1.0">
          <emma:interpretation id="{AC13251F-2F7F-4F8E-B3D7-E637FA7F9F1E}" emma:medium="tactile" emma:mode="ink">
            <msink:context xmlns:msink="http://schemas.microsoft.com/ink/2010/main" type="paragraph" rotatedBoundingBox="23535,1547 32085,368 32312,2015 23762,3194" alignmentLevel="1"/>
          </emma:interpretation>
        </emma:emma>
      </inkml:annotationXML>
      <inkml:traceGroup>
        <inkml:annotationXML>
          <emma:emma xmlns:emma="http://www.w3.org/2003/04/emma" version="1.0">
            <emma:interpretation id="{05446445-009C-472D-9834-57D2BAF847F8}" emma:medium="tactile" emma:mode="ink">
              <msink:context xmlns:msink="http://schemas.microsoft.com/ink/2010/main" type="line" rotatedBoundingBox="23535,1547 32085,368 32312,2015 23762,3194"/>
            </emma:interpretation>
          </emma:emma>
        </inkml:annotationXML>
        <inkml:traceGroup>
          <inkml:annotationXML>
            <emma:emma xmlns:emma="http://www.w3.org/2003/04/emma" version="1.0">
              <emma:interpretation id="{88D949AE-952A-4943-839C-C3E7DEEBAB5C}" emma:medium="tactile" emma:mode="ink">
                <msink:context xmlns:msink="http://schemas.microsoft.com/ink/2010/main" type="inkWord" rotatedBoundingBox="23622,2176 25532,1913 25635,2666 23725,2929">
                  <msink:destinationLink direction="with" ref="{2C2136BC-6E30-4C11-9831-3F7B04227BC9}"/>
                </msink:context>
              </emma:interpretation>
              <emma:one-of disjunction-type="recognition" id="oneOf0">
                <emma:interpretation id="interp0" emma:lang="" emma:confidence="1">
                  <emma:literal/>
                </emma:interpretation>
              </emma:one-of>
            </emma:emma>
          </inkml:annotationXML>
          <inkml:trace contextRef="#ctx0" brushRef="#br0">4 182 1022 0,'-11'-21'294'0,"13"1"75"16,14-7-266-16,11 1-53 16,9-3-1-16,1 0-20 0,10 11-5 15,-1 6-18-15,-6 14 4 16,-6 9-13-16,-3 23 7 15,-19-1-8-15,-16 20 11 16,-9 32-5-16,-13 28 7 16,0 4-6-16,-8 3 17 15,10-18 2-15,3-37 14 16,10-36-7-16,6-19 6 16,18-12-17-16,13-9-3 15,6-12-14-15,15-19 7 16,2-3-6-16,8-15 6 15,-7 3-7-15,5-24-13 16,-8 22-32-16,-3 3-55 16,-17 2-40-16,-6 2-296 0,-12 26 47 15</inkml:trace>
          <inkml:trace contextRef="#ctx0" brushRef="#br0" timeOffset="655.2538">630 38 887 0,'0'-21'325'15,"-5"9"35"-15,1 9-242 16,-1 13-54-16,2 9-43 15,-1 14-4-15,6 1-16 16,6 8 5-16,3-5-2 16,9-4 2-16,3-12-5 0,6-5 4 15,-2-13-5-15,6-1 7 16,-2-9 0-16,-1-11 20 16,-10-8 1-16,3-4 21 15,-9-4-2-15,-6 1 16 16,2 19-12-16,-2 4 1 15,-5 13-22-15,1 8 1 16,0 6-19-16,0-1-2 16,4 3-9-16,6-1 7 15,9-7-9-15,8-4 7 16,3-17-5-16,8-4 8 16,0-14-4-16,4-4 6 15,-7-1-8-15,-2 1 5 16,-8 12-10-16,-5 11 2 15,-4 12-8-15,-5 7 3 16,-2 11-5-16,0 0 10 0,1 1-5 16,2-2 10-1,7-7-4-15,3-7 7 0,3-11-9 16,8-11 12-16,1-5-8 16,9-21 7-16,-5-3-6 15,2-4 4-15,-9 7-9 16,0 6 1-16,-14 26-7 15,-4 22 1-15,-5 19-5 0,-6 9 18 16,-4-3 5-16,3 7 12 16,-2-15-2-16,5-11 7 15,4-11-18-15,7-9 8 16,4-21-33-16,3-29-460 16,-9-9 151-16</inkml:trace>
        </inkml:traceGroup>
        <inkml:traceGroup>
          <inkml:annotationXML>
            <emma:emma xmlns:emma="http://www.w3.org/2003/04/emma" version="1.0">
              <emma:interpretation id="{22F9E69F-B60D-4F21-99B4-A778E51A8D3D}" emma:medium="tactile" emma:mode="ink">
                <msink:context xmlns:msink="http://schemas.microsoft.com/ink/2010/main" type="inkWord" rotatedBoundingBox="26164,1184 31489,450 31716,2097 26391,2831"/>
              </emma:interpretation>
              <emma:one-of disjunction-type="recognition" id="oneOf1">
                <emma:interpretation id="interp1" emma:lang="" emma:confidence="1">
                  <emma:literal/>
                </emma:interpretation>
              </emma:one-of>
            </emma:emma>
          </inkml:annotationXML>
          <inkml:trace contextRef="#ctx0" brushRef="#br0" timeOffset="2064.9714">4458-1142 1151 0,'-31'20'382'0,"1"22"62"15,10 2-282-15,10 8-119 0,14-2-17 16,15 5 3-16,10-6-22 16,13 3-5-16,-3-10 2 15,7 3 0-15,-12-11-1 16,-5 4-22-16,-16-7-14 16,-8-7-14-16,-15-10-41 15,-14-2-31-15,-5-14 12 16,-10-11-38-16,-2-6-40 0,-11-19 8 15,5-7 9 1,0-5 162-16,13 9 78 0,5 7 96 16,14 13 44-16,12 18 21 15,8 13-152-15,6 3-27 16,7 6-43-16,21 0-22 16,2-6-29-16,12-9 5 15,-1-9-363-15,13-15 93 16</inkml:trace>
          <inkml:trace contextRef="#ctx0" brushRef="#br0" timeOffset="2412.6495">4820-851 822 0,'0'16'354'15,"0"7"5"-15,-5 12-147 16,2 8-133-16,1 0 8 16,4 0-14-16,6-6-9 0,10-10-25 15,4-4-13 1,3-10-21-16,2-16 2 0,-1-7 1 15,-3-13 3-15,-8-7-2 16,-2-11 2-16,-12 2-2 16,-11-6 8-16,-6 7-2 15,-6 6 3-15,-1 16-2 16,3 11-3-16,3 10-12 16,2 14-1-16,8 6 1 15,4 5-77-15,10-4 51 0,12-8-424 16,1-28 83-16</inkml:trace>
          <inkml:trace contextRef="#ctx0" brushRef="#br0" timeOffset="3159.038">5414-825 1031 0,'-15'0'326'0,"-5"1"88"0,3 6-270 0,-8 4-47 0,1 7-17 0,-4 14-7 16,2 4-39-16,4 10-10 16,7-1-12-16,9 2-8 15,9-10-4-15,7-6-2 16,9-10 2-16,9-8-1 15,2-11 2-15,11-14 2 16,0-10 1-16,2-11 1 16,-26-2 7 15,-9 17-2-31,1 2-7 0,13-46-2 16,-16 17-4-16,-12 17-1 15,-11 21-2-15,-4 50-1 16,7 5 2-16,4 4 2 15,7-3 1-15,12-4 1 16,9-11-1-16,10-6 1 16,4-15 0-16,9-21 2 15,-6-12 0-15,13-12 3 0,-11-17 6 16,-6-3-6 0,-15 9 1-16,-5 5-2 15,-12 14-5-15,-6 22-2 16,2 15-2-16,0 7-2 15,2 12 1-15,0 4 4 16,1 1 1-16,2-6 3 16,13-2 0-16,3-13 2 15,10-11 1-15,5-14 0 0,8-14 2 16,-5-11 0-16,2-8-1 16,-9-2 0-16,-2 0 1 15,-11 5-3-15,-2 15-1 16,-7 7-4-16,-5 17-4 15,-2 17-1-15,-3 14 0 16,0 3 0-16,0 6 5 16,2-7 2-16,6-4 0 15,5-11 0-15,7-14-15 16,6-8-44-16,12-16 236 16,6-11-627-16,6-27 245 15</inkml:trace>
          <inkml:trace contextRef="#ctx0" brushRef="#br0" timeOffset="1099.6838">2609-973 1280 0,'-10'34'294'0,"1"20"109"0,-1 22-363 16,5 5-40-16,3 13 5 15,6-14 0-15,4 4 3 16,6-14 0-16,6-4-1 16,3-17-3-16,3-10 1 15,1-23 0-15,9-26 10 16,1-22 3-16,10-36 4 16,3-12-1-16,7-25 3 15,-5 1-7-15,-2-1-2 16,-9 27-4-16,-10 14 1 15,-15 26 1-15,-10 21 364 16,-7 22-822-16,-9 10 400 16</inkml:trace>
          <inkml:trace contextRef="#ctx0" brushRef="#br0" timeOffset="1320.1816">2937-499 1270 0,'-16'18'336'0,"16"6"85"16,6 7-337-16,12-5-86 16,9 5 8-16,9-7-43 15,10-8 256-15,4-5-642 0,5-11 256 16</inkml:trace>
          <inkml:trace contextRef="#ctx0" brushRef="#br0" timeOffset="1698.7554">3251-496 731 0,'-35'37'386'0,"-3"27"-17"15,13-4-111-15,13-2-199 16,12-16-17-16,15-5-3 16,14-28-25-16,21-32-5 15,10-19-1-15,13-25 0 16,2-6 1-16,1-6-3 15,-18 19-3-15,-9 13-6 16,-16 16-3-16,-9 18-4 16,-16 14-1-16,-3 17 8 0,-5 3 17 15,-5 22 34-15,-1-3 16 16,1 4 21-16,3-12-7 16,5-4-11-16,9-17-30 15,7-14-11-15,7-18-17 16,13-13 1-16,0-10-4 15,3-8 1-15,-6 8-2 16,-4 9-1-16,-12 14-5 0,1 16-5 16,-10 10-3-1,-1 14 1-15,0 7-1 0,3 11 4 16,-4 1 5-16,6 1 1 16,-1-10 0-16,9-10 1 15,-2-17 2-15,7-13-103 31,6-12-368-31,3-23 92 0</inkml:trace>
          <inkml:trace contextRef="#ctx0" brushRef="#br0" timeOffset="3455.7955">6265-895 884 0,'-16'28'433'0,"-10"9"14"0,6 7-187 15,1-2-109-15,4-5-53 16,7-9-18-16,16-17-42 16,4-13-18-16,6-12-24 15,8-7-42-15,-2 3-27 16,-1 3-30-16,-2 10-8 15,6 17-10-15,-4 7 41 0,3 9 23 16,-3 4 30-16,-4-1 10 16,-12-3 23-16,-4 6 34 15,-11-8 35-15,-4 1 60 16,-6 1 28-16,-3-5 13 16,4-9-32-16,-5-9-36 15,8-10-87-15,-4-18 282 16,8-1-841-16,-4-16 347 15</inkml:trace>
          <inkml:trace contextRef="#ctx0" brushRef="#br0" timeOffset="4531.0421">6709-1012 1005 0,'-19'-6'511'0,"-9"14"-39"15,-10 26-157-15,0 19-265 0,-4 27-8 16,10 3-11-16,6-2-8 15,18-20-10-15,11-7-3 16,13-27-6-16,15-10-4 16,8-12-15-16,6-18-60 15,1-12-29-15,-1-12-36 16,-9-4-6-16,-9 6 7 16,-9 9 60-16,-7 19 23 15,-4 10 35-15,-2 20 11 16,-5 11 13-16,5 17 21 15,-2-3 15-15,-3 14 31 16,2-1 17-16,2 8 22 16,0-6-8-16,2 5-4 15,5-6-28-15,-1-1-16 0,-3-14-32 16,1 0-9 0,-8-16-7-16,0 3-1 0,-3-16-2 15,-2 3 14-15,-2-11 4 16,-4-4 7-16,-5-2 2 15,-7-1 3-15,-1-8-14 16,-7 0-4-16,5-1-7 16,3-17-5-16,18-5-4 15,20-46-3-15,16-22-2 0,24-34 2 16,10-9 0-16,13-38 1 16,-5 31 4-16,1-3 2 15,-19 29-1-15,-9 1-1 16,-19 37-4-16,-17 10-3 15,-13 28-3-15,-17 14-11 16,-4 20 0-16,-12 13 1 16,-1 21 3-16,-7 20 3 15,12 8 10-15,-4 28 5 16,15 7 3-16,10 15 2 16,9-9-1-16,9 3-1 15,10-25-4-15,4-13 1 16,7-25-1-16,13-17 1 15,-3-24 0-15,10-8 3 16,-5-14-1-16,1-28 1 16,-10-10 0-16,-3-5-1 0,-15 2 0 15,-8 6-8-15,-11 34-5 16,-7 23-3-16,-7 27 0 16,-3 27 3-16,1 10 15 15,2 14 16-15,6-8 7 16,9-7 1-16,12-21-3 15,8-13-5-15,8-18-11 16,14-12-3-16,3-16 0 16,7-17 1-16,-1-10-3 0,-2-6-1 15,-13-1-15-15,-7 8-22 16,-14 16-2-16,-3 16-8 16,-8 17-1-16,-9 27 13 15,2 14 22-15,-3 24 13 16,-5 2 17-16,2-2 22 15,8-13 2-15,4-8-2 16,9-24-9-16,8-8-8 16,4-12-20-16,11-14-68 15,-7-19-86-15,14-27-369 16,1-11 25-16</inkml:trace>
          <inkml:trace contextRef="#ctx0" brushRef="#br0" timeOffset="4714.836">7882-1406 1168 0,'-26'31'598'0,"0"-12"-65"16,2 4-168-16,9-2-361 15,9 0-3-15,9-5-24 16,10 1-139-16,8 1-373 16,5 7 56-16</inkml:trace>
        </inkml:traceGroup>
        <inkml:traceGroup>
          <inkml:annotationXML>
            <emma:emma xmlns:emma="http://www.w3.org/2003/04/emma" version="1.0">
              <emma:interpretation id="{7FA9AD67-36F2-4B4B-9814-8FBDE4C61F16}" emma:medium="tactile" emma:mode="ink">
                <msink:context xmlns:msink="http://schemas.microsoft.com/ink/2010/main" type="inkWord" rotatedBoundingBox="31535,832 32137,749 32228,1406 31625,1490"/>
              </emma:interpretation>
              <emma:one-of disjunction-type="recognition" id="oneOf2">
                <emma:interpretation id="interp2" emma:lang="" emma:confidence="0">
                  <emma:literal>ah</emma:literal>
                </emma:interpretation>
                <emma:interpretation id="interp3" emma:lang="" emma:confidence="0">
                  <emma:literal>eh</emma:literal>
                </emma:interpretation>
                <emma:interpretation id="interp4" emma:lang="" emma:confidence="0">
                  <emma:literal>d</emma:literal>
                </emma:interpretation>
                <emma:interpretation id="interp5" emma:lang="" emma:confidence="0">
                  <emma:literal>ch</emma:literal>
                </emma:interpretation>
                <emma:interpretation id="interp6" emma:lang="" emma:confidence="0">
                  <emma:literal>oh</emma:literal>
                </emma:interpretation>
              </emma:one-of>
            </emma:emma>
          </inkml:annotationXML>
          <inkml:trace contextRef="#ctx0" brushRef="#br0" timeOffset="5099.9475">8027-845 1391 0,'-30'60'407'0,"9"-6"89"16,18-20-409-16,13-8-15 15,12-23-49-15,22-22-13 16,8-14-5-16,13-19-1 15,-3-14 0-15,11-23-2 16,-15 3 0-16,-1-10 0 16,-20 12 1-16,-13-1-1 15,-20 28 0-15,-12 20 0 16,-14 19 0-16,-10 23-2 16,3 16 0-16,-17 17 11 0,-2 2 13 15,-3 10 9-15,6-7 3 16,5 2 1-16,17-14-11 15,13-4-19-15,13-9-20 16,18-3-19-16,10-10-6 16,11 0-13-16,1-4 1 15,10 2 6-15,-1-1 19 16,0 6 5-16,-8 3 14 16,-4 11 5-16,-12 4 2 15,-10 12 14-15,-13 9 6 0,-5 10 5 16,-5-11 7-16,3-4-516 15,2-32 165-15</inkml:trace>
        </inkml:traceGroup>
      </inkml:traceGroup>
    </inkml:traceGroup>
  </inkml:traceGroup>
</inkml:ink>
</file>

<file path=ppt/ink/ink1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05:56.7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8D815F-B565-49EC-9F43-D1415E4876F8}" emma:medium="tactile" emma:mode="ink">
          <msink:context xmlns:msink="http://schemas.microsoft.com/ink/2010/main" type="writingRegion" rotatedBoundingBox="15887,9092 21235,6290 22029,7807 16681,10609"/>
        </emma:interpretation>
      </emma:emma>
    </inkml:annotationXML>
    <inkml:traceGroup>
      <inkml:annotationXML>
        <emma:emma xmlns:emma="http://www.w3.org/2003/04/emma" version="1.0">
          <emma:interpretation id="{62CE2CFB-2C73-43D2-8B7A-FEE28BEADED6}" emma:medium="tactile" emma:mode="ink">
            <msink:context xmlns:msink="http://schemas.microsoft.com/ink/2010/main" type="paragraph" rotatedBoundingBox="15887,9092 21235,6290 22029,7807 16681,10609" alignmentLevel="1"/>
          </emma:interpretation>
        </emma:emma>
      </inkml:annotationXML>
      <inkml:traceGroup>
        <inkml:annotationXML>
          <emma:emma xmlns:emma="http://www.w3.org/2003/04/emma" version="1.0">
            <emma:interpretation id="{6CE13404-3364-4AF8-8BCC-C6FF8FDDEE23}" emma:medium="tactile" emma:mode="ink">
              <msink:context xmlns:msink="http://schemas.microsoft.com/ink/2010/main" type="line" rotatedBoundingBox="15887,9092 21235,6290 22029,7807 16681,10609"/>
            </emma:interpretation>
          </emma:emma>
        </inkml:annotationXML>
        <inkml:traceGroup>
          <inkml:annotationXML>
            <emma:emma xmlns:emma="http://www.w3.org/2003/04/emma" version="1.0">
              <emma:interpretation id="{4FFFFF21-B111-43A3-ABB1-5F08A1C45D51}" emma:medium="tactile" emma:mode="ink">
                <msink:context xmlns:msink="http://schemas.microsoft.com/ink/2010/main" type="inkWord" rotatedBoundingBox="15887,9092 19652,7119 20447,8636 16681,10609">
                  <msink:destinationLink direction="with" ref="{22CB9759-5D71-4A05-B483-B0ECAC872DD6}"/>
                  <msink:destinationLink direction="with" ref="{2C2136BC-6E30-4C11-9831-3F7B04227BC9}"/>
                </msink:context>
              </emma:interpretation>
              <emma:one-of disjunction-type="recognition" id="oneOf0">
                <emma:interpretation id="interp0" emma:lang="" emma:confidence="1">
                  <emma:literal/>
                </emma:interpretation>
              </emma:one-of>
            </emma:emma>
          </inkml:annotationXML>
          <inkml:trace contextRef="#ctx0" brushRef="#br0">3 571 1060 0,'2'7'317'15,"-2"-4"102"-15,1-3-270 16,6-7-12-16,4-6-28 0,9-21-18 15,4-14-38-15,15-22-35 16,5-5-10-16,8-19-3 16,-4 13-4-16,1 7-15 15,-17 22-10-15,-3 19-15 16,-16 35-14-16,-4 37 5 16,-13 22 12-16,-4 27 11 15,3 8 20-15,2 17-63 16,5-12-302-16,17-20-52 15</inkml:trace>
          <inkml:trace contextRef="#ctx0" brushRef="#br0" timeOffset="-454.1605">-428 201 1072 0,'4'-8'298'15,"-4"2"69"-15,7-1-289 0,4 6-65 16,10-4-3-16,-1-3-10 16,9 4 3-16,-3 8-5 15,8 2 4-15,-2 4-3 16,1 8 2-16,-10-5-5 15,-6 6 3-15,-8 4 0 16,-11 8 5-16,-9 3 6 16,-9 14 20-16,-9-1 7 15,-5 9 18-15,-3-5-4 0,-6 9 0 16,-2-8-20-16,1 2-4 16,4-10-20-16,4-5 2 15,8-17-37-15,17-4-52 16,11-13-351-16,13-16 67 15</inkml:trace>
          <inkml:trace contextRef="#ctx0" brushRef="#br0" timeOffset="366630.7152">-672 1095 1108 0,'-16'-8'297'16,"1"5"87"-16,2-1-297 16,7 1-49-16,3 2 8 15,1-1-3-15,2 0-4 16,5-1-6-16,5 1-10 0,1 1-11 16,10-1-8-16,3-1-2 15,4 3-4-15,0-2 5 16,4 6-4-16,-8 0 3 15,2 8-5-15,-5 4 3 16,-3 8-4-16,-8 6 3 16,-8 13-4-16,-7 3 7 15,-11 15 2-15,-4-2 18 0,-6 7 21 16,0-6 10 0,-6 4-4-16,4-17-1 0,4-2-17 15,4-14-14-15,9-17-114 16,9-10-302-16,4-66-75 15</inkml:trace>
          <inkml:trace contextRef="#ctx0" brushRef="#br0" timeOffset="370266.7795">-2224 1330 1108 0,'-23'8'270'0,"7"10"94"16,2 6-321-16,2 22-17 15,-2 4-10-15,1 33-10 16,-4 4 1-16,3 27-6 15,-1-2 7-15,4 16-8 16,-5-21 7-16,9 3-5 16,9-24 7-16,11-11-7 15,9-26 8-15,27-23-4 16,6-28 4-16,21-27-4 16,9-17 6-16,23-10-5 15,-5-11 2-15,18-9-6 16,-7 8 8-16,19-13-74 15,-24 3-323-15,11-2 89 0</inkml:trace>
          <inkml:trace contextRef="#ctx0" brushRef="#br0" timeOffset="368237.8073">-2480 1823 1088 0,'8'-27'354'0,"-11"7"88"16,-9 12-287-16,-9 13-52 15,-19 23-15-15,-9 12-50 16,-14 35-20-16,1 7-15 15,-8 19 7-15,14-2-7 16,2 8 6-16,14-18-4 16,10 15 8-16,19-12-4 15,16 9 9-15,13-17-9 16,14 1 5-16,5-27-10 16,14-11 5-16,-1-29-9 0,18-12 7 15,2-15-3-15,9-11 7 16,-6-6-6-16,-5-21 8 15,-16-3-7-15,-11-12 14 16,-22 6 2-16,-9-3 30 16,-18 20 1-16,-13 10 10 15,-10 14-18-15,-18 14-1 16,-4 9-31-16,-9 16-3 16,4 10-9-16,3 17 4 15,17 1-8-15,12 3 7 16,17-13-5-16,10-3-44 15,12-25-33-15,15-6-106 16,3-6-27-16,9-34-342 16,-7-17 44-16</inkml:trace>
          <inkml:trace contextRef="#ctx0" brushRef="#br0" timeOffset="368632.6606">-1810 2772 1734 0,'6'26'432'15,"-11"-18"139"-15,2 5-483 16,1 0-65-16,-1-3 2 16,2-5-22-16,-1-4-30 15,2-14-77-15,3-26-469 16,-11-9 98-16</inkml:trace>
          <inkml:trace contextRef="#ctx0" brushRef="#br0" timeOffset="365039.513">-93 1669 848 0,'-5'5'244'0,"2"-3"80"15,5 1-230-15,-1-1 8 16,3-1 10-16,2-7-22 15,2 1-21-15,9-13-10 16,2-6-29-16,15-19-27 16,5-13 8-16,19-30-1 15,-6-3-6-15,10-10 0 16,-15 16-3-16,-5 18 0 0,-21 37-5 16,-6 32-3-1,-14 26 1-15,-5 29-1 0,-3 15 2 16,-1 19 4-16,1-7 4 15,4 3 0-15,8-21 1 16,6-13-50-16,22-24-351 16,11-67 101-16</inkml:trace>
        </inkml:traceGroup>
        <inkml:traceGroup>
          <inkml:annotationXML>
            <emma:emma xmlns:emma="http://www.w3.org/2003/04/emma" version="1.0">
              <emma:interpretation id="{57ADC539-7BB0-442E-9DDC-53ED83E826F9}" emma:medium="tactile" emma:mode="ink">
                <msink:context xmlns:msink="http://schemas.microsoft.com/ink/2010/main" type="inkWord" rotatedBoundingBox="21271,7369 21686,7152 22016,7782 21601,8000">
                  <msink:destinationLink direction="with" ref="{9A989F63-F51C-41B3-9278-93B08F5D1851}"/>
                </msink:context>
              </emma:interpretation>
              <emma:one-of disjunction-type="recognition" id="oneOf1">
                <emma:interpretation id="interp1" emma:lang="" emma:confidence="1">
                  <emma:literal/>
                </emma:interpretation>
              </emma:one-of>
            </emma:emma>
          </inkml:annotationXML>
          <inkml:trace contextRef="#ctx0" brushRef="#br0" timeOffset="268675.7408">1975 195 1121 0,'-14'-8'320'15,"14"-10"78"-15,8-8-317 16,16-15-16-16,9-4-28 15,14-7 1-15,0 7-12 16,11 4-5-16,-11 22-14 16,3 9-3-16,-11 16-7 0,-6 17 2 15,-14 13-2-15,-3 16 8 16,-16 4-1-16,-13 13 6 16,-8-5 8-16,-9 9 14 15,-9-11-5-15,1-2 7 16,6-10 1-16,6-3-4 15,6-16-15-15,14-3 2 16,6-9-8-16,13-4-2 16,5-9-8-16,14-4 5 15,2-9-2-15,5-6 6 16,2-1-6-16,7-7 5 16,-10 3-5-16,2 2 2 15,-4 8-5-15,-5 3 9 16,-13 8-17-16,-1 8-470 15,-4 2 156-15</inkml:trace>
        </inkml:traceGroup>
      </inkml:traceGroup>
    </inkml:traceGroup>
  </inkml:traceGroup>
</inkml:ink>
</file>

<file path=ppt/ink/ink1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16.2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A9D8E7-0DBC-4D65-B153-69E7B55DA5C7}" emma:medium="tactile" emma:mode="ink">
          <msink:context xmlns:msink="http://schemas.microsoft.com/ink/2010/main" type="writingRegion" rotatedBoundingBox="11945,14401 16360,13978 16479,15225 12064,15648"/>
        </emma:interpretation>
      </emma:emma>
    </inkml:annotationXML>
    <inkml:traceGroup>
      <inkml:annotationXML>
        <emma:emma xmlns:emma="http://www.w3.org/2003/04/emma" version="1.0">
          <emma:interpretation id="{3E3374E4-76A8-4AAB-A386-7710BCC3DBBD}" emma:medium="tactile" emma:mode="ink">
            <msink:context xmlns:msink="http://schemas.microsoft.com/ink/2010/main" type="paragraph" rotatedBoundingBox="11945,14401 16360,13978 16479,15225 12064,15648" alignmentLevel="1"/>
          </emma:interpretation>
        </emma:emma>
      </inkml:annotationXML>
      <inkml:traceGroup>
        <inkml:annotationXML>
          <emma:emma xmlns:emma="http://www.w3.org/2003/04/emma" version="1.0">
            <emma:interpretation id="{E2F559EC-4B04-4914-9EF5-1A54E8B32E60}" emma:medium="tactile" emma:mode="ink">
              <msink:context xmlns:msink="http://schemas.microsoft.com/ink/2010/main" type="line" rotatedBoundingBox="11945,14401 16360,13978 16479,15225 12064,15648"/>
            </emma:interpretation>
          </emma:emma>
        </inkml:annotationXML>
        <inkml:traceGroup>
          <inkml:annotationXML>
            <emma:emma xmlns:emma="http://www.w3.org/2003/04/emma" version="1.0">
              <emma:interpretation id="{D9663A07-C3E9-44D2-967B-47287FD268BA}" emma:medium="tactile" emma:mode="ink">
                <msink:context xmlns:msink="http://schemas.microsoft.com/ink/2010/main" type="inkWord" rotatedBoundingBox="11953,14485 12675,14416 12775,15453 12052,15523"/>
              </emma:interpretation>
              <emma:one-of disjunction-type="recognition" id="oneOf0">
                <emma:interpretation id="interp0" emma:lang="" emma:confidence="1">
                  <emma:literal/>
                </emma:interpretation>
              </emma:one-of>
            </emma:emma>
          </inkml:annotationXML>
          <inkml:trace contextRef="#ctx0" brushRef="#br0">8676 511 1217 0,'39'-24'283'16,"3"-4"99"-16,19 1-339 0,-3 4-47 15,5 13 5-15,-19 15-7 16,-8 24 9-16,-15 15-7 16,-13 31 11-16,-16 6-4 15,-18 21 10-15,-8-1 1 16,-18 16 36-16,3-19 9 15,-11 6 29-15,16-21-7 0,4-7 1 16,17-30-40-16,10-7-14 16,23-12-31-16,19-11 7 15,13-6-9-15,25-10 8 16,12-5-5-16,28-18 5 16,0-1-78-16,34-16-400 15,-1 4 108-15</inkml:trace>
        </inkml:traceGroup>
        <inkml:traceGroup>
          <inkml:annotationXML>
            <emma:emma xmlns:emma="http://www.w3.org/2003/04/emma" version="1.0">
              <emma:interpretation id="{5DB7AE82-9CC0-4E71-805D-CE6394799EC5}" emma:medium="tactile" emma:mode="ink">
                <msink:context xmlns:msink="http://schemas.microsoft.com/ink/2010/main" type="inkWord" rotatedBoundingBox="13802,14223 14465,14160 14585,15406 13921,15470"/>
              </emma:interpretation>
              <emma:one-of disjunction-type="recognition" id="oneOf1">
                <emma:interpretation id="interp1" emma:lang="" emma:confidence="0">
                  <emma:literal>2</emma:literal>
                </emma:interpretation>
                <emma:interpretation id="interp2" emma:lang="" emma:confidence="0">
                  <emma:literal>Z</emma:literal>
                </emma:interpretation>
                <emma:interpretation id="interp3" emma:lang="" emma:confidence="0">
                  <emma:literal>z</emma:literal>
                </emma:interpretation>
                <emma:interpretation id="interp4" emma:lang="" emma:confidence="0">
                  <emma:literal>3</emma:literal>
                </emma:interpretation>
                <emma:interpretation id="interp5" emma:lang="" emma:confidence="0">
                  <emma:literal>l</emma:literal>
                </emma:interpretation>
              </emma:one-of>
            </emma:emma>
          </inkml:annotationXML>
          <inkml:trace contextRef="#ctx0" brushRef="#br0" timeOffset="480.8422">10610 331 1177 0,'8'-47'421'0,"10"8"47"16,14 2-294-16,10 11-106 16,17-2-19-16,-2 14-37 15,4 4 2-15,-4 2-13 0,0 18 7 16,-20 14-13-1,-18 28 32-15,-17 18-3 0,-28 50 14 16,-21 8-8-16,-34 33 13 16,3-9-32-16,-8 7 11 15,15-41-10-15,12-7 9 16,30-40-9-16,16-16 1 16,21-21-20-16,26-14 6 15,17-20-9-15,28-25-16 16,15-14-28-16,33-25-104 15,-1-8-367-15,4 4 59 16</inkml:trace>
        </inkml:traceGroup>
        <inkml:traceGroup>
          <inkml:annotationXML>
            <emma:emma xmlns:emma="http://www.w3.org/2003/04/emma" version="1.0">
              <emma:interpretation id="{64E05827-02DE-4E29-8A7F-662D742B9225}" emma:medium="tactile" emma:mode="ink">
                <msink:context xmlns:msink="http://schemas.microsoft.com/ink/2010/main" type="inkWord" rotatedBoundingBox="15363,14238 16375,14141 16465,15081 15453,15178">
                  <msink:destinationLink direction="with" ref="{DA82A9BD-4D57-4506-AA18-57D6A1CE1DEE}"/>
                </msink:context>
              </emma:interpretation>
              <emma:one-of disjunction-type="recognition" id="oneOf2">
                <emma:interpretation id="interp6" emma:lang="" emma:confidence="1">
                  <emma:literal/>
                </emma:interpretation>
              </emma:one-of>
            </emma:emma>
          </inkml:annotationXML>
          <inkml:trace contextRef="#ctx0" brushRef="#br0" timeOffset="-102385.7812">12211 408 1231 0,'22'-7'419'15,"-20"14"49"-15,-4 10-282 16,-2 6-141-16,-1 14 3 15,-3 6-20-15,1-5 2 16,7-5-23-16,18-10 6 16,1-17-21-16,17-11-27 15,6-4-23-15,8-8 2 16,-2 3-6-16,7 7 11 16,-10 9 27-16,-4 14 14 15,-12 12-3-15,-10 14 22 16,-11 5 8-16,-9 8 31 0,-11 0 7 15,-9 12 33-15,-5-9-11 16,-9-1 16-16,1-10-27 16,-7-15 2-16,4-20-29 15,-9-16-9-15,-1-17-60 16,-14-18-157-16,-1-6-14 16,-1-35-349-16,8 1-43 15</inkml:trace>
          <inkml:trace contextRef="#ctx0" brushRef="#br0" timeOffset="-102200.1131">12290 313 1331 0,'20'-24'454'0,"-14"3"82"16,-1 8-357-16,6 3-80 15,1 5-53-15,6-3-4 16,7 8-44-16,14-5 8 15,-1-1-12-15,12-5-1 16,2 1-49-16,5-10-86 16,-17-7-399-16,-9-7 64 15</inkml:trace>
          <inkml:trace contextRef="#ctx0" brushRef="#br0" timeOffset="-101822.0073">13103 860 1504 0,'-10'-2'462'16,"5"6"71"-16,2 2-372 15,1-3-152-15,2 4-8 16,-1-2-77-16,2-8-457 15,-1-2 120-15</inkml:trace>
        </inkml:traceGroup>
      </inkml:traceGroup>
    </inkml:traceGroup>
  </inkml:traceGroup>
</inkml:ink>
</file>

<file path=ppt/ink/ink1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44.042"/>
    </inkml:context>
    <inkml:brush xml:id="br0">
      <inkml:brushProperty name="width" value="0.09333" units="cm"/>
      <inkml:brushProperty name="height" value="0.09333" units="cm"/>
      <inkml:brushProperty name="fitToCurve" value="1"/>
    </inkml:brush>
    <inkml:context xml:id="ctx1">
      <inkml:inkSource xml:id="inkSrc6">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9-21T08:12:07.745"/>
    </inkml:context>
  </inkml:definitions>
  <inkml:traceGroup>
    <inkml:annotationXML>
      <emma:emma xmlns:emma="http://www.w3.org/2003/04/emma" version="1.0">
        <emma:interpretation id="{C78DB847-917D-4938-855F-6B1D520D5F36}" emma:medium="tactile" emma:mode="ink">
          <msink:context xmlns:msink="http://schemas.microsoft.com/ink/2010/main" type="writingRegion" rotatedBoundingBox="25386,7125 33220,4488 35010,9806 27175,12442"/>
        </emma:interpretation>
      </emma:emma>
    </inkml:annotationXML>
    <inkml:traceGroup>
      <inkml:annotationXML>
        <emma:emma xmlns:emma="http://www.w3.org/2003/04/emma" version="1.0">
          <emma:interpretation id="{F25DB766-4E24-4705-B37B-792F806DAC8C}" emma:medium="tactile" emma:mode="ink">
            <msink:context xmlns:msink="http://schemas.microsoft.com/ink/2010/main" type="paragraph" rotatedBoundingBox="25405,7450 33054,4230 34375,7367 26726,10586" alignmentLevel="1"/>
          </emma:interpretation>
        </emma:emma>
      </inkml:annotationXML>
      <inkml:traceGroup>
        <inkml:annotationXML>
          <emma:emma xmlns:emma="http://www.w3.org/2003/04/emma" version="1.0">
            <emma:interpretation id="{4313016F-CE08-4F18-AA04-1B95A2D66174}" emma:medium="tactile" emma:mode="ink">
              <msink:context xmlns:msink="http://schemas.microsoft.com/ink/2010/main" type="inkBullet" rotatedBoundingBox="25842,8488 26810,8081 27147,8883 26180,9290"/>
            </emma:interpretation>
            <emma:one-of disjunction-type="recognition" id="oneOf0">
              <emma:interpretation id="interp0" emma:lang="" emma:confidence="0">
                <emma:literal>→</emma:literal>
              </emma:interpretation>
            </emma:one-of>
          </emma:emma>
        </inkml:annotationXML>
        <inkml:trace contextRef="#ctx0" brushRef="#br0">0 156 1253 0,'31'-26'335'15,"8"-3"82"-15,42-5-350 16,23 9-55-16,39 3-19 16,3 7 11-16,11 12-7 15,-26 11 9-15,-7 8-11 16,-42 7 5-16,-22 8-17 15,-35 8 9-15,-35 25-7 16,-31 14 9-16,-41 31-8 16,-19 14 20-16,-32 17 381 0,5-20-790 15,11-13 398-15</inkml:trace>
      </inkml:traceGroup>
      <inkml:traceGroup>
        <inkml:annotationXML>
          <emma:emma xmlns:emma="http://www.w3.org/2003/04/emma" version="1.0">
            <emma:interpretation id="{B374EBF4-A517-4211-9F43-7A13E7207CE8}" emma:medium="tactile" emma:mode="ink">
              <msink:context xmlns:msink="http://schemas.microsoft.com/ink/2010/main" type="line" rotatedBoundingBox="27093,6740 33054,4230 33748,5879 27787,8388"/>
            </emma:interpretation>
          </emma:emma>
        </inkml:annotationXML>
        <inkml:traceGroup>
          <inkml:annotationXML>
            <emma:emma xmlns:emma="http://www.w3.org/2003/04/emma" version="1.0">
              <emma:interpretation id="{174641B5-E1EF-400C-875A-065E77688C11}" emma:medium="tactile" emma:mode="ink">
                <msink:context xmlns:msink="http://schemas.microsoft.com/ink/2010/main" type="inkWord" rotatedBoundingBox="27093,6740 33054,4230 33748,5879 27787,8388"/>
              </emma:interpretation>
              <emma:one-of disjunction-type="recognition" id="oneOf1">
                <emma:interpretation id="interp1" emma:lang="" emma:confidence="1">
                  <emma:literal/>
                </emma:interpretation>
              </emma:one-of>
            </emma:emma>
          </inkml:annotationXML>
          <inkml:trace contextRef="#ctx0" brushRef="#br0" timeOffset="3739.7781">4081-2747 1235 0,'-3'-2'314'16,"0"25"104"-16,-4 12-342 15,4 30-29-15,-7 10-12 16,-1 27 0-16,-4-8-12 15,9 13-7-15,-2-16-11 0,6 1-2 16,5-25 1-16,12-1 0 16,-1-25-2-16,19-13-19 15,4-20-21-15,15-21-48 16,-3-17-17-16,11-17-5 16,-15 2 19-1,-1-8 19-15,-16 10 47 0,-9 0 43 16,-12 12 23-16,-11 3 37 15,-4 12 5-15,-13 14 1 16,-3 15-27-16,-9 20-17 16,3 15-35-16,-5 25 3 15,11-8 8-15,3 7 10 16,16-14 0-16,8-13 0 16,10-23-9-16,12-16-5 15,4-21-6-15,11-25 4 0,-1-14 2 16,8-19 4-16,-8 2-2 15,-5 0-1-15,-14 19-4 16,-14 5 2-16,-9 19-3 16,-10 14-5-16,-1 10-4 15,-4 16-8-15,3 12-1 16,-3 15 0-16,12-3 3 16,7-4-32-16,8-13-33 15,20-22-31-15,13-18-19 0,16-31-21 16,2-14 35-16,10-17 37 15,-12 8 31-15,-7-9 17 16,-22 26 26-16,-11 15 34 16,-20 26 13-16,-11 20 14 15,-5 28 3-15,-17 29 4 16,-8 8-28-16,1 15 8 16,0-4 1-16,3-1 12 15,13-23-5-15,16-8-8 16,15-24-22-16,18-20-14 15,13-26-12-15,16-12-2 16,3-9-8-16,5-11-4 16,-7 8-1-16,2 17-4 15,-16 9-2-15,-6 12 5 16,-12 20 5-16,-16 13 1 16,-13-1 7-16,-10 9 17 0,-5 1 16 15,-9 4 21-15,6-4 7 16,-7 7-1-16,6 4-17 15,-2-3-9-15,7-11-21 16,1 0-6-16,5-9-5 16,5-10-56-16,6-9-58 15,11-17 408-15,15-14-820 16,20-26 352-16</inkml:trace>
          <inkml:trace contextRef="#ctx0" brushRef="#br0" timeOffset="4059.9219">5320-2820 1174 0,'30'-34'325'16,"-30"29"80"-16,-17 18-310 16,-5 9-76-16,-17 29 0 15,-5 7 7-15,-5 18 11 16,9-8-1-16,10-1 0 16,19-27-4-16,14-10-10 15,14-16-18-15,12-9-2 16,3-8 2-16,15 0-1 15,0-1 0-15,7 4 0 16,-12 4-2-16,-1 5-3 16,-16 4-1-1,-10 8-4-15,-7 4 0 0,-8 17 0 0,-10-2 2 16,-11 12 3-16,-5-6 5 16,-9 7 11-16,-4-12 5 15,-3-4 3-15,11-13 0 16,0-12 0-16,7-19-86 15,4-22-397-15,7-23 103 16</inkml:trace>
          <inkml:trace contextRef="#ctx0" brushRef="#br0" timeOffset="4623.6222">5569-2588 1135 0,'8'-12'310'0,"1"-1"109"16,4 3-318-16,4-4-30 15,-4-2-12-15,9-10-20 16,1-2-26-16,1-11-5 16,-8 8-3-16,-7-4 2 15,-14 14-1-15,-10 11-4 16,-11 15-2-16,-13 26-1 16,4 19 1-16,-3 26 3 15,9 7 14-15,5 13 25 16,17-20 9-16,14-5 2 15,11-29-7-15,17-11-9 16,14-28-22-16,13-22-4 16,-2-22-1-16,11-22 4 0,-9-12 0 15,2-11-2-15,-15 17-3 16,-2 4-2-16,-21 24-2 16,-6 15-6-16,-12 26-1 15,-7 15-2-15,-7 9 0 16,3 15 1-16,-2 3 7 15,3-1 18-15,2-10 5 16,10-4-3-16,3-23 0 0,14-17 0 16,11-18-17-16,20-21-1 15,2-8 0-15,7 1 2 16,-6 9-3-16,-4 11-1 16,-23 18-5-16,-10 11-6 15,-12 12-2-15,-14 9 2 16,-9 15 0-16,-9 15 4 15,1 1 5-15,1 8 4 16,7-1 0-16,4-8-2 16,10-15-3-16,7-10 3 15,6-16-28-15,7-15-144 16,-5-9-363-16,-4-5 48 16</inkml:trace>
          <inkml:trace contextRef="#ctx0" brushRef="#br0" timeOffset="2041.3712">1844-1168 607 0,'-9'-58'359'0,"-9"3"4"15,-8 16-144-15,-8 8-15 16,-5 17-79-16,-5 14-23 15,2 11-47-15,-3 23-23 0,11 15-21 16,-1 22-8 0,13 4-4-16,7 6 0 0,25-99 1 31,0 0-2-31,29-42 5 0,19 52-1 16,25-42 2-16,7-27 2 15,-7 81 2-15,-13 7-5 16,-7-71-2-16,-24 34-4 15,-8 37-5-15,-18 28-4 0,5 39-4 16,-9 18 2-16,6 22 6 16,-7 2 6-16,5 18 4 15,-8-21 3-15,3 8 1 16,-8-23 2-16,-3-1 6 16,-7-30 0-16,-6 3 2 15,-4-22 0-15,-2-5 0 16,2-14-6-16,-6-14 4 15,5-24-5-15,3-19 7 16,4-13-5-16,11-18-1 16,12-13-7-16,14-27 2 15,13-12-8-15,27-32 0 16,0-1 0-16,18-25 1 16,-4 8 1-16,-1-1 1 15,-18 32 1-15,-9 4 1 0,-30 35 2 16,-15 10 4-16,-22 32-1 15,-20 9 5-15,-5 22 0 16,-4 22-4-16,8 16-3 16,-2 13-1-16,14 6-5 15,4 9-1-15,10-2 0 16,8 8-1-16,13-4 0 16,15-1-1-16,9-12 2 15,19-14-52-15,2-19-39 16,10-21-356-16,-6-12 55 0</inkml:trace>
          <inkml:trace contextRef="#ctx0" brushRef="#br0" timeOffset="2393.0787">2745-1769 631 0,'-13'-34'557'16,"1"11"-123"-16,1 7-16 16,3 12-342-16,-2 17-29 15,2 10-37-15,2 8-8 16,1 6-2-16,5 7 2 15,-2-5 2-15,4 5-1 16,-2-10-1-16,3-5-2 16,0-6-3-16,15-10-4 15,6-15 2-15,9-4 0 16,6-1 1-16,8-6 2 16,-3 8 5-16,-1 4-4 0,-10 4-1 15,-4 7-2-15,-13 4-1 16,-6 7-1-16,-7 5 2 15,-11 8 10-15,-7 0 6 16,-14 10 11-16,-6 0 5 16,-12 1 3-16,-4-4-7 15,-1-1-4-15,10-12-5 16,6-17-61-16,15-16-50 16,21-22-364-16,10-18 47 0</inkml:trace>
          <inkml:trace contextRef="#ctx0" brushRef="#br0" timeOffset="2914.2285">3174-1873 563 0,'41'-44'294'0,"-9"8"3"15,-17 19-112-15,-12 8-67 16,-9 14-40-16,-17 15-13 16,-3 14-30-16,-6 23-8 15,1 6-19-15,0 21 19 16,10-6 14-16,6 8 5 15,12-16-2-15,16-5-4 16,8-23-20-16,21-23-11 16,14-27-6-16,15-37 3 15,2-28 0-15,6-44 3 0,-7-6-1 16,-7-27 2-16,-18 14 4 16,-17-8 11-16,-20 29 2 15,-20-4 5-15,-15 33-3 16,-18 20-4-16,-2 38-12 15,-4 36-6-15,1 38-5 16,-14 36-2-16,7 14-3 16,0 18 6-16,8-20 6 0,14-7 2 15,27-30 3-15,20-18-6 16,17-31-5-16,19-21-1 16,4-18-2-16,16-17 1 15,-4-6 3-15,7 2 0 16,-11 12-2-16,1 11-3 15,-16 22-1-15,-5 15 1 16,-14 8 5-16,-7 22 12 16,-13 10 4-16,-5 9 2 15,-6 0 1-15,-5 13-4 16,0-10-10-16,1-4-2 16,2-15 2-16,7-13-49 15,5-25-63-15,-1-26-355 16,2-19 49-16</inkml:trace>
          <inkml:trace contextRef="#ctx1" brushRef="#br0">6032-1885 0,'0'0'16,"0"0"-16,0 0 15</inkml:trace>
          <inkml:trace contextRef="#ctx0" brushRef="#br0" timeOffset="5508.3124">6556-2754 869 0,'4'0'348'15,"2"0"28"-15,7 0-196 16,8-10-77-16,5-4-33 16,16-9 1-16,0-9-26 15,5-22-15-15,2-1-18 16,-4-15-4-16,-12-3-3 16,-10-5 3-16,-15 13 0 0,-16 9 2 15,-7 17-1-15,-9 24-1 16,1 28-2-16,-8 28-1 15,4 11-2-15,-3 25 3 16,4-4 1-16,4 7 8 16,9-17 3-16,10-3 5 15,11-22-2-15,13-9-3 16,6-23-8-16,17-11-2 16,6-17-4-16,10-22 2 15,-1-13 1-15,9-6 1 16,-15 1-2-16,-6 7-1 15,-14 21-4-15,-10 14-4 16,-19 24-1-16,-7 22 1 16,-8 16 4-16,-4 13 8 15,1 7 10-15,2-1 17 0,6-15 2 16,7-14-3-16,11-17-7 16,9-19-2-16,6-15-14 15,12-23-3-15,2-10 1 16,6-10 1-16,-11 4-2 15,3-2-18-15,-17 21-22 0,-4 18-57 16,-15 18-29 0,-1 14-7-16,-10 17 14 0,1 12 21 15,-7-4 44-15,4 4 1 16,4-9-14-16,-1-13-334 16,-3-21 78-16</inkml:trace>
          <inkml:trace contextRef="#ctx1" brushRef="#br0" timeOffset="849.5988">7184-2538 0,'0'0'0,"0"0"15,0 0 1,0 0-16,0 0 15,0 0 1,0 0-16,0 0 31,0 0 1,0 0-17</inkml:trace>
          <inkml:trace contextRef="#ctx0" brushRef="#br0" timeOffset="5718.275">7500-3132 1266 0,'-11'10'340'0,"8"0"92"16,9-5-361-16,1-10-34 16,15-7-4-16,16-17-224 15,2 0-241-15</inkml:trace>
        </inkml:traceGroup>
      </inkml:traceGroup>
      <inkml:traceGroup>
        <inkml:annotationXML>
          <emma:emma xmlns:emma="http://www.w3.org/2003/04/emma" version="1.0">
            <emma:interpretation id="{B7C176F0-0205-401B-925E-DB16C1DAAF8D}" emma:medium="tactile" emma:mode="ink">
              <msink:context xmlns:msink="http://schemas.microsoft.com/ink/2010/main" type="line" rotatedBoundingBox="27933,8216 32464,6692 32941,8109 28410,9633"/>
            </emma:interpretation>
          </emma:emma>
        </inkml:annotationXML>
        <inkml:traceGroup>
          <inkml:annotationXML>
            <emma:emma xmlns:emma="http://www.w3.org/2003/04/emma" version="1.0">
              <emma:interpretation id="{CBC57848-C34B-46FF-8332-BDFA13E79ABE}" emma:medium="tactile" emma:mode="ink">
                <msink:context xmlns:msink="http://schemas.microsoft.com/ink/2010/main" type="inkWord" rotatedBoundingBox="27933,8216 32464,6692 32941,8109 28410,9633"/>
              </emma:interpretation>
              <emma:one-of disjunction-type="recognition" id="oneOf2">
                <emma:interpretation id="interp2" emma:lang="" emma:confidence="1">
                  <emma:literal/>
                </emma:interpretation>
              </emma:one-of>
            </emma:emma>
          </inkml:annotationXML>
          <inkml:trace contextRef="#ctx0" brushRef="#br0" timeOffset="6490.0968">2360 117 650 0,'-16'70'267'16,"3"21"39"-16,10-2-168 16,6 18-12-16,4-16-32 15,9 1-17-15,3-21-29 0,10-7-11 16,5-27-24-16,10-30-7 15,7-35-6-15,5-42 2 16,-25-11 10 0,2 0-3-16,27-117 3 15,-41 104 12 1,2 0-14 0,3-71-4-16,-12 46-6 0,-17 127-1 15,-3 57-3-15,6 49 1 16,10 14 7-16,0 18 18 15,5-23 9-15,10-6 19 16,6-33 1-16,13-21-3 16,6-35-17-16,16-44-7 15,1-36-14-15,10-39 31 16,-10-31 15-16,-2-46 18 16,-19 9 4-16,-15-8 2 0,-21 16-31 15,-19 10-10-15,-9 50-17 16,-7 23-12-16,-1 35-16 15,-9 41-7-15,13 36-7 16,-6 24-25-16,8 9-12 16,-1 17-42-16,13-16-22 15,7-2 131-15,6-16-478 16,2-10 199-16</inkml:trace>
          <inkml:trace contextRef="#ctx0" brushRef="#br0" timeOffset="6800.4455">3392 239 900 0,'10'27'342'16,"-9"4"30"-16,4 6-188 16,-2 1-122-16,1 4 4 15,2-8-18-15,4-3-8 16,-1-12-17-16,6-11-8 16,3-14-9-16,0-22 1 15,-2-14-1-15,-1-16 3 16,-1-1 2-16,-2 2-1 15,-6 22-3-15,-1 12-6 16,-3 18-5-16,-6 15-4 16,-1 9 0-16,2 11 2 0,2 5 4 15,1 4 3-15,8-6 0 16,3-12-4-16,4-18-4 16,11-27 1-16,4-19-1 15,14-31-3-15,0-12-39 16,8-21-48-16,-5 8-314 15,-5-32 45-15</inkml:trace>
          <inkml:trace contextRef="#ctx0" brushRef="#br0" timeOffset="7445.3199">3906-751 933 0,'-8'29'277'16,"-2"15"65"-16,0 32-226 16,6 19-41-16,-1 21 28 15,1-1 3-15,1 20 5 16,5-23-19-16,6 3-19 15,10-19-33-15,6-2-17 16,2-29-14-16,5-2-1 16,-15-26 0-16,-9-6 2 15,-11-18 2-15,-12-10-1 16,-8-14-4-16,-7-18-4 16,-1-17-2-16,-11-20-4 15,4-9-5-15,4-11 3 16,9 13 3-16,5 10-1 0,13 24-1 15,11 12-4 1,8 17-1-16,12 5-2 0,9 3 0 16,14 2 1-16,1 2 8 15,10-2 0-15,-10 0-9 16,3-8-52-16,-14-7-20 16,-7-14-22-16,-10-2-4 15,1-14 12-15,-15-4 53 16,-4 4 20-16,2 11 23 0,-6 5 10 15,-5 22 6 1,0 20 4-16,0 18 1 0,-7 14 12 16,1 12 2-16,-3 13 22 15,0-7 6-15,8-1 9 16,5-14-10-16,5-10-9 16,4-19-29-16,16-14-11 15,-3-10-10-15,10-8 2 16,4-1 0-16,12-3-1 15,-8 8-1-15,2 4-3 16,-8 10-5-16,-4 6-3 16,-13 8 2-16,-4 9 0 15,-9 3 2-15,-6 9 16 16,-9-1 6-16,-7 10 14 16,-9-4 9-16,-5 1 9 15,0-14-13-15,-1-11-2 0,5-19-12 16,7-20-101-1,11-18-61-15,15-20-348 0,19-6 3 16</inkml:trace>
          <inkml:trace contextRef="#ctx0" brushRef="#br0" timeOffset="7929.1581">4521-204 1146 0,'-12'10'284'16,"-2"20"95"-16,2 17-336 0,-1 31-2 15,4 11-11-15,5 25 9 16,8-13 2-16,10-11 2 16,9-28-9-16,18-23-9 15,1-37-11-15,14-35-2 16,0-27-2-16,9-42 1 16,-14-21 2-16,5-28 2 15,-18-2 9-15,-2-30 23 16,-18 26 2-16,-16-2 2 15,-15 34-3-15,-8 23-13 16,-10 48-28-16,-7 35-10 16,8 38-5-16,-8 35 0 15,-4 24-2-15,-15 43 3 16,-1 6 12-16,1 3 14 0,10-25 3 16,15-13 1-16,25-41 1 15,19-21-9-15,12-28-13 16,21-10-2-16,-1-18 1 15,6-21 2-15,-4-5 3 16,-2 3-5-16,-17 7-5 16,4 20-12-16,-10 25-5 15,-5 26-3-15,-4 16 5 16,-3 11 5-16,-5 10 12 0,-4 12 1 16,-5-12 6-16,3 1-2 15,4-12 0-15,4-22-3 16,7-29-49-16,13-26-439 15,5-22 128-15</inkml:trace>
          <inkml:trace contextRef="#ctx0" brushRef="#br0" timeOffset="8836.8231">5119-425 1053 0,'-29'75'368'16,"-5"-2"59"-16,5 8-225 15,11-19-109-15,10-9-5 16,13-19-30-16,14-22-21 16,10-30-29-16,14-16-5 0,-6-12-1 15,3-27 6-15,-7 0 3 16,-6-5-16-16,-12 5-19 16,-5 5-7-16,-9 26-5 15,-2 16-7-15,-6 29 13 16,2 30 15-16,-1 14 7 15,-1 21 5-15,1 5 12 16,1-2 26-16,5-16 10 16,3-7 11-16,7-23-5 0,9-18-10 15,11-15-18-15,9-38-9 16,3-22-10-16,8-39 4 16,-1-6 3-16,-9-20-1 15,-11 14-5-15,-7-2-61 16,-13 30-18-16,-10 19-6 15,-3 32-5-15,-2 38-2 16,-7 41 59-16,-10 39 15 16,4 24 9-16,-14 47 22 15,-2 1 23-15,-6 22 36 16,9-13 13-16,2-2 20 16,16-42-19-16,17-11-20 15,18-34-34-15,8-18-18 16,9-31-23-16,4-25-4 15,-5-20-6-15,0-29-1 0,-2-16 1 16,-1-23 3-16,-8 1 6 16,1-42 7-16,4-10-1 15,5-30 2-15,-1 9 0 16,12-24-2-16,-6 37 3 16,-1 16-20-16,-7 43-12 15,-7 17-10-15,-15 38-2 16,-9 24-7-16,-14 24 23 0,-10 30 10 15,-3 19 11-15,-4 32 2 16,3 7 4-16,4 29 3 16,5-7 4-16,8 16 1 15,5-20 0-15,9 5-1 16,5-33-3-16,3-13-1 16,-3-27-2-16,-2-18 2 15,-3-17-2-15,0-15 0 16,-2-14 0-16,0-29 1 15,-1-16 0-15,-7-35 1 16,-5-8 1-16,-8-8-1 16,-6 23 1-16,-4 12-3 15,6 37 0-15,-3 19-3 16,7 24-1-16,5 12-1 16,7 11 2-16,6 12-1 15,10-5 3-15,11 4-2 0,5-12 0 16,11-10-3-16,4-15 2 15,14-9-45-15,0-13-57 16,8-11-71-16,-3-4-319 16,0-11 23-16</inkml:trace>
          <inkml:trace contextRef="#ctx0" brushRef="#br0" timeOffset="9136.0243">6188-894 856 0,'-6'-8'475'0,"-4"7"-38"0,-5 10-159 15,2 14-197-15,-3 18-31 16,3-1-36-16,3 7-7 15,6-13 1-15,0-6-1 16,3-17-3-16,7-4-6 16,-1-7-1-16,6-5 0 15,6 2 1-15,12-4-8 16,-2 4-2-16,12 5-6 16,-5 4-1-16,4 14-2 15,-16 4 4-15,-4 10 5 16,-15 0 17-16,-7 11 53 15,-13-4 28-15,-12 8 35 16,-8-1 9-16,-7 6-7 16,7-12-50-16,-4-3-21 15,17-20-44-15,0-12-155 0,9-23 29 16,-3-22-434 0,10-14 4-16</inkml:trace>
          <inkml:trace contextRef="#ctx0" brushRef="#br0" timeOffset="9366.0123">6540-788 1370 0,'21'-23'350'15,"-1"9"106"-15,2 6-384 0,14-1-52 16,5 1 7-16,14-11-240 16,6-9-243-16,-1-14 17 15</inkml:trace>
        </inkml:traceGroup>
      </inkml:traceGroup>
    </inkml:traceGroup>
    <inkml:traceGroup>
      <inkml:annotationXML>
        <emma:emma xmlns:emma="http://www.w3.org/2003/04/emma" version="1.0">
          <emma:interpretation id="{094F6FD6-4B21-4BCE-B9E5-364BDAE9B69D}" emma:medium="tactile" emma:mode="ink">
            <msink:context xmlns:msink="http://schemas.microsoft.com/ink/2010/main" type="paragraph" rotatedBoundingBox="28139,9748 32028,9257 32226,10829 28338,11320" alignmentLevel="2"/>
          </emma:interpretation>
        </emma:emma>
      </inkml:annotationXML>
      <inkml:traceGroup>
        <inkml:annotationXML>
          <emma:emma xmlns:emma="http://www.w3.org/2003/04/emma" version="1.0">
            <emma:interpretation id="{7E4E18E4-D65E-49A5-9562-3E62E826B95D}" emma:medium="tactile" emma:mode="ink">
              <msink:context xmlns:msink="http://schemas.microsoft.com/ink/2010/main" type="line" rotatedBoundingBox="28139,9748 32028,9257 32226,10829 28338,11320">
                <msink:destinationLink direction="with" ref="{43598D06-1CEE-4B93-ADAC-79BDD9E5BB91}"/>
              </msink:context>
            </emma:interpretation>
          </emma:emma>
        </inkml:annotationXML>
        <inkml:traceGroup>
          <inkml:annotationXML>
            <emma:emma xmlns:emma="http://www.w3.org/2003/04/emma" version="1.0">
              <emma:interpretation id="{BF020F2D-6087-488C-B838-343725B9FD14}" emma:medium="tactile" emma:mode="ink">
                <msink:context xmlns:msink="http://schemas.microsoft.com/ink/2010/main" type="inkWord" rotatedBoundingBox="28179,10067 28638,10009 28737,10790 28278,10848"/>
              </emma:interpretation>
              <emma:one-of disjunction-type="recognition" id="oneOf3">
                <emma:interpretation id="interp3" emma:lang="" emma:confidence="1">
                  <emma:literal/>
                </emma:interpretation>
              </emma:one-of>
            </emma:emma>
          </inkml:annotationXML>
          <inkml:trace contextRef="#ctx0" brushRef="#br0" timeOffset="9942.5555">2344 1841 929 0,'5'18'293'16,"1"6"43"-16,1 9-240 16,11 19-67-16,-2 17-19 15,3 25 16-15,2-1-8 16,1-1 18-16,-6-19-10 0,5-14 15 15,-3-30-13-15,8-26 26 16,-4-47 45 0,1 2-59-16,27-70 14 15,-1-19-29-15,-2-17 6 16,-13-1-22-16,-19 70 13 16,-10 23-16-16,-5 13 8 15,1 23-29-15,2 33-17 16,-1 23-29-16,-7 19-60 15,-3 8-81-15,-18 23-227 16,2-21 10-16</inkml:trace>
        </inkml:traceGroup>
        <inkml:traceGroup>
          <inkml:annotationXML>
            <emma:emma xmlns:emma="http://www.w3.org/2003/04/emma" version="1.0">
              <emma:interpretation id="{D4054F8B-2188-45DB-9367-28FFDB3BB70E}" emma:medium="tactile" emma:mode="ink">
                <msink:context xmlns:msink="http://schemas.microsoft.com/ink/2010/main" type="inkWord" rotatedBoundingBox="28350,10225 30101,9633 30434,10618 28683,11210"/>
              </emma:interpretation>
              <emma:one-of disjunction-type="recognition" id="oneOf4">
                <emma:interpretation id="interp4" emma:lang="" emma:confidence="0">
                  <emma:literal>reist</emma:literal>
                </emma:interpretation>
                <emma:interpretation id="interp5" emma:lang="" emma:confidence="0">
                  <emma:literal>reise</emma:literal>
                </emma:interpretation>
                <emma:interpretation id="interp6" emma:lang="" emma:confidence="0">
                  <emma:literal>reis</emma:literal>
                </emma:interpretation>
                <emma:interpretation id="interp7" emma:lang="" emma:confidence="0">
                  <emma:literal>reiste</emma:literal>
                </emma:interpretation>
                <emma:interpretation id="interp8" emma:lang="" emma:confidence="0">
                  <emma:literal>reiset</emma:literal>
                </emma:interpretation>
              </emma:one-of>
            </emma:emma>
          </inkml:annotationXML>
          <inkml:trace contextRef="#ctx0" brushRef="#br0" timeOffset="10596.0233">2694 2449 535 0,'13'4'365'15,"4"-16"-45"-15,2-7-43 0,5-10-170 16,15-4-12-16,0 4-45 15,13 10-4-15,-5 14-33 16,2 8 2-16,-15 11-13 16,-5 8 12-16,-13 0-6 15,-6 4 17-15,-7-1-10 16,-1-8 24-16,-5-8-3 16,-5-19 18-16,-2-10-17 0,-8-27 9 15,0-1-26-15,-1-19-30 16,4 10-32-16,4 9-2 15,6 25-19-15,6 20 1 16,6 30 23-16,8 11 18 16,6 2 2-16,9 7 17 15,5-21-3-15,8-11 3 16,6-22-9-16,8-35 8 16,-2-15-8-16,0-9 17 15,-16-7-1-15,-5 3 18 16,-13 26-10-16,-18 0 15 15,-6 17-15-15,-3 4 10 16,-4 15-20-16,-8 13 11 16,5 13-15-16,3 17 10 15,4 13-14-15,-2 29 17 16,6 3-2-16,9 4 28 16,-3-9-4-16,8-9 15 0,4-36-16 15,8-8 0-15,6-22-29 16,5-26 11-16,1-14-12 15,3-30 15-15,-8-9-8 16,-2-7 14-16,-10 11-15 16,-4 10 7-16,-7 28-14 15,-6 9 6-15,-1 20-20 16,-2 18 6-16,1 12-12 0,0 26 12 16,3 18-7-16,-1 18 18 15,1 2-1-15,5-5 21 16,0-17-12-16,5-25 10 15,5-18 0-15,5-23-7 16,1-22-38-16,0-36-88 16,-9-12-348-16,-12-20 56 15</inkml:trace>
          <inkml:trace contextRef="#ctx0" brushRef="#br0" timeOffset="10749.1272">3710 1462 1209 0,'0'32'270'16,"-2"7"105"-16,12 5-343 16,8-4-36-16,11 1-6 0,3-14-33 15,14-7-333-15,-7-15 90 16</inkml:trace>
          <inkml:trace contextRef="#ctx0" brushRef="#br0" timeOffset="11071.5956">4157 1739 932 0,'-6'15'392'0,"-2"-1"9"16,-10 4-193-16,3 6-127 16,-7 10 9-16,-8-1-30 15,-5 7 20-15,9 1-25 0,3-7 0 16,12-10-36-16,12-4 2 16,16-11-28-16,7-13 11 15,-3-8-10-15,8 1 10 16,2-2-11-16,1 2 11 15,1 6-12-15,7 5 9 16,-5 5-10-16,0 6 9 16,-7 5-9-16,-10 7 9 15,-10 1-9-15,-10 20 24 16,-8 0 0-16,-11 8 29 16,-5 1-4-16,-4 7 15 15,-3-24-21-15,-3 0 2 16,7-12-21-16,2-14-78 15,2-14-106-15,1-23-349 16,-5-15 1-16</inkml:trace>
          <inkml:trace contextRef="#ctx0" brushRef="#br0" timeOffset="11358.1347">4258 1306 1273 0,'-10'29'276'15,"7"29"127"-15,6 9-376 0,4 32 26 16,1-3-8-16,0 3 9 16,2-13-15-16,1 1-2 15,-1-29-29-15,6 17 7 16,2-7-17 0,1-6-87-16,-3-22-357 0,6-17 83 15</inkml:trace>
        </inkml:traceGroup>
        <inkml:traceGroup>
          <inkml:annotationXML>
            <emma:emma xmlns:emma="http://www.w3.org/2003/04/emma" version="1.0">
              <emma:interpretation id="{3BFCF2E1-80CB-40FC-A2FF-DEC9E2B72C50}" emma:medium="tactile" emma:mode="ink">
                <msink:context xmlns:msink="http://schemas.microsoft.com/ink/2010/main" type="inkWord" rotatedBoundingBox="30279,9574 31975,9240 32280,10787 30584,11121"/>
              </emma:interpretation>
              <emma:one-of disjunction-type="recognition" id="oneOf5">
                <emma:interpretation id="interp9" emma:lang="" emma:confidence="0">
                  <emma:literal>auf</emma:literal>
                </emma:interpretation>
                <emma:interpretation id="interp10" emma:lang="" emma:confidence="0">
                  <emma:literal>aufs</emma:literal>
                </emma:interpretation>
                <emma:interpretation id="interp11" emma:lang="" emma:confidence="0">
                  <emma:literal>aufn</emma:literal>
                </emma:interpretation>
                <emma:interpretation id="interp12" emma:lang="" emma:confidence="0">
                  <emma:literal>aufm</emma:literal>
                </emma:interpretation>
                <emma:interpretation id="interp13" emma:lang="" emma:confidence="0">
                  <emma:literal>aus</emma:literal>
                </emma:interpretation>
              </emma:one-of>
            </emma:emma>
          </inkml:annotationXML>
          <inkml:trace contextRef="#ctx0" brushRef="#br0" timeOffset="12429.3405">4837 1651 1357 0,'-13'0'268'0,"-8"28"126"16,0 9-401-16,-12 17 8 15,1 6-7-15,-7 11 20 16,7-12 11-16,6-3 12 15,14 12-8-15,14-4 6 0,11-19-13 16,14-16 1-16,8-1-25 16,2-59 13-16,0-18-6 15,4-19 2-15,-7-1-17 16,-8-16-20-16,-5 27-26 16,-11-10-26-16,-12 17-17 0,-8 8 8 15,-3 25 9 1,-6 23 16-16,1 25 29 0,3 21 44 15,-3 7 13-15,9 10 53 16,7-13 8-16,5 22 33 16,5-16-27-16,10-7 1 15,7-20-45 1,7-33-2-16,7-35-31 0,8-21 10 16,0-8-11-16,5-8 13 15,-10 15-12-15,-1-23 8 16,-19 9-16-16,-7 4-50 15,-13 11-9-15,-9 12 3 16,-6 43-11-16,0 34 6 16,0 12 50-16,0 16 26 15,0-2 9-15,2 11 42 16,4-19 10-16,6-2 21 16,4-17-25-16,12-4-5 0,6-24-45 15,13-20 0-15,6-17-22 16,11-11 12-16,-6-7-7 15,-1-18 15-15,-9 1-24 16,-10-2-75-16,-15 5-31 16,-6 11 7-16,-5 27-19 15,-7 29 22-15,0 25 70 16,-1 27 42-16,0 5 9 0,-4 6 52 16,5-10 5-16,-2-9 31 15,8-20-22-15,9-7-9 16,11-12-50-16,4-13-4 15,8-11-26-15,8-25 10 16,1-25-8-16,10-40 14 16,0-14-11-16,6-21 9 15,-13 5-12-15,2 0-19 16,-15 35-28-16,-11 28-15 16,-13 33-19-16,-7 36 8 15,-8 42 18-15,-3 22 31 16,-3 13 26-16,2 21 50 15,4-12 2-15,3 11 24 16,9-12-15-16,9 11 2 16,9-17-43-16,11 3 0 15,4-18-25-15,20 3 9 0,1-13-12 16,7 9 11-16,-10 19-12 16,-1 11 14-16,-26-3-10 15,-11-2 12-15,-18-9-12 16,-9-23 15-16,-15-13-15 15,-14-4 25-15,-8-10-12 16,-17-8 15-16,-2-18-13 0,-10-12 11 16,7-16-28-16,1-26 5 15,16-7-15-15,15-35 7 16,31-1-10-16,23-6 11 16,21 27-6-16,30-1 11 15,5 37-9-15,30-3 7 16,-5 4-38-16,17-17-136 15,-4-3-363-15,-4-16 43 16</inkml:trace>
        </inkml:traceGroup>
      </inkml:traceGroup>
    </inkml:traceGroup>
  </inkml:traceGroup>
</inkml:ink>
</file>

<file path=ppt/ink/ink1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43.7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C726AB1-0C7C-4549-8923-EEDE7F8CCABA}" emma:medium="tactile" emma:mode="ink">
          <msink:context xmlns:msink="http://schemas.microsoft.com/ink/2010/main" type="inkDrawing" rotatedBoundingBox="21055,16009 23898,8054 26266,8900 23423,16855" semanticType="callout" shapeName="Other">
            <msink:sourceLink direction="with" ref="{EA0C967D-E230-446B-AEDA-9F08A9D01B45}"/>
          </msink:context>
        </emma:interpretation>
      </emma:emma>
    </inkml:annotationXML>
    <inkml:trace contextRef="#ctx0" brushRef="#br0">577 7840 1115 0,'26'-7'267'16,"-5"-11"89"-16,5-19-316 15,4-12-45-15,4-11-18 0,-2-8 7 16,-4-18-4-16,-14 0 3 15,-15-31 8-15,-11-1 21 16,-10-25-3-16,-17 4 6 16,-16-38-9-16,-14 18 3 15,-15-18-10-15,1 23 2 16,-6-14-4-16,11 26 8 16,12-18-7-16,17 20 5 15,4-27-2-15,33 57 35 16,1 1 3-16,-7-118 11 15,12 98 60 1,1 0-70-16,-2-141-18 16,-1-22-5-1,2 63-11-15,4-16-8 16,-1 50 8-16,3-19-7 16,13 31 8-16,11-23-9 15,10 21 7-15,31-31-8 16,13 33 7-16,31-23-9 15,7 18 8-15,42-8-4 16,1 35 11-16,37-6-3 16,-3 32 10-16,44 1-9 15,-30 20 6-15,24-9-12 16,-33 18 4-16,9-6-9 0,-46 24 10 16,20-14-9-16,-31 13 8 15,15-7-10-15,-27 19 11 16,8-6-12-16,-31 22 11 15,0 9-9-15,-29 15 8 16,0 8-9-16,-23 17 9 16,-14 6-15-16,-23 13-41 15,-29 17-47-15,-31 9-330 16,-21 4 46-16</inkml:trace>
  </inkml:traceGroup>
</inkml:ink>
</file>

<file path=ppt/ink/ink1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28.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976D86-A6C5-47B3-B3EC-3ACC11FECF0B}" emma:medium="tactile" emma:mode="ink">
          <msink:context xmlns:msink="http://schemas.microsoft.com/ink/2010/main" type="writingRegion" rotatedBoundingBox="2953,16177 22956,15394 23062,18116 3060,18899"/>
        </emma:interpretation>
      </emma:emma>
    </inkml:annotationXML>
    <inkml:traceGroup>
      <inkml:annotationXML>
        <emma:emma xmlns:emma="http://www.w3.org/2003/04/emma" version="1.0">
          <emma:interpretation id="{418CA0FA-6F9D-4840-A163-6ABFE777A248}" emma:medium="tactile" emma:mode="ink">
            <msink:context xmlns:msink="http://schemas.microsoft.com/ink/2010/main" type="paragraph" rotatedBoundingBox="2953,16177 22956,15394 23020,17031 3017,17814" alignmentLevel="1"/>
          </emma:interpretation>
        </emma:emma>
      </inkml:annotationXML>
      <inkml:traceGroup>
        <inkml:annotationXML>
          <emma:emma xmlns:emma="http://www.w3.org/2003/04/emma" version="1.0">
            <emma:interpretation id="{DBDE966C-BA3A-4A00-B966-580790DD341D}" emma:medium="tactile" emma:mode="ink">
              <msink:context xmlns:msink="http://schemas.microsoft.com/ink/2010/main" type="line" rotatedBoundingBox="2953,16177 22956,15394 23020,17031 3017,17814"/>
            </emma:interpretation>
          </emma:emma>
        </inkml:annotationXML>
        <inkml:traceGroup>
          <inkml:annotationXML>
            <emma:emma xmlns:emma="http://www.w3.org/2003/04/emma" version="1.0">
              <emma:interpretation id="{83C72785-DD02-4D9C-8AD6-EFABBDE94086}" emma:medium="tactile" emma:mode="ink">
                <msink:context xmlns:msink="http://schemas.microsoft.com/ink/2010/main" type="inkWord" rotatedBoundingBox="2953,16177 7692,15992 7756,17629 3017,17814"/>
              </emma:interpretation>
              <emma:one-of disjunction-type="recognition" id="oneOf0">
                <emma:interpretation id="interp0" emma:lang="" emma:confidence="1">
                  <emma:literal/>
                </emma:interpretation>
              </emma:one-of>
            </emma:emma>
          </inkml:annotationXML>
          <inkml:trace contextRef="#ctx0" brushRef="#br0">-196 2148 937 0,'18'-26'303'16,"-13"18"39"-16,1 14-236 15,-7 15-80-15,-7 18-6 16,-5 13-19-16,-7 29 9 15,-6 7-9-15,2 30 8 16,5-3-9-16,-3 17 7 0,6-15-8 16,3 3 8-1,2-28-7-15,1-8 7 0,10-28-7 16,7-17 12-16,4-30 4 16,21-31 25-16,15-32-4 15,28-37 10-15,-18 4 18 16,0 1-60-1,69-106 3-15,-17 17-8 0,-12 13 9 16,-32 40-8-16,-52 88-56 16,-23 37-20-16,-16 35-327 15,-3 15 40-15</inkml:trace>
          <inkml:trace contextRef="#ctx0" brushRef="#br0" timeOffset="708.8165">38 2842 992 0,'8'26'298'0,"2"-23"52"16,-4-3-273-16,15-8-49 15,8-5-29-15,18-8 11 16,2 2-6-16,16-14 7 16,-3 9-10-16,1 14 8 15,-13 7-12-15,-3 16 8 16,-18 14-8-16,-12 21 12 0,-14 0-5 15,-8 19 8-15,-5-4-8 16,-3 8 7-16,4-19-10 16,4-8 9-16,6-23-4 15,7-16 19-15,5-15-6 16,5-22 11-16,2-12-7 16,-2-18 5-16,-10-4-19 15,-7-4 6-15,-6 18-11 16,-6 12 17-16,-4 22-12 15,4 21 5-15,3 13-10 0,10 13 7 16,11 7-21-16,14 3 7 16,14-5-5-16,17-10 8 15,7-14-9-15,14-20 12 16,-2-15-6-16,4-16 12 16,-15-4-6-16,-9-6 11 15,-20 9-9-15,-20 5 8 16,-22 9-11-16,-21 12 4 15,-10 16-11-15,-14 19 7 16,1 9-9-16,4 22 7 16,9 2-5-16,10 5 10 15,15-10-9-15,14 3 6 16,13-19-9-16,22-7 7 16,9-14-8-16,24-15 10 0,4-19-5 15,17-18 12-15,-11-10-6 16,0-8 9-16,-22 10-8 15,-12 7 6-15,-26 14-12 16,-5 20 7-16,-14 13-11 16,-7 19 10-16,-3 5-8 15,-1 20 11-15,0-1-6 16,5 0 15-16,11-11-8 0,14-5 10 16,7-21-10-16,12-20 11 15,6-13-12-15,9-16-22 16,-11-9-72-16,-7-27-342 15,-23 5 62-15</inkml:trace>
          <inkml:trace contextRef="#ctx0" brushRef="#br0" timeOffset="894.4546">1635 2471 1487 0,'-13'0'348'0,"0"-2"125"16,12 2-435-16,7 0-25 15,6-2-17-15,15-1-17 16,12-2-66-16,20-3-383 16,1 3 85-16</inkml:trace>
          <inkml:trace contextRef="#ctx0" brushRef="#br0" timeOffset="1195.798">2154 2566 1294 0,'-37'34'283'0,"0"4"118"15,-12 10-375-15,10-14-22 16,0 2 5-16,13-10-11 0,10-5 7 16,21-14-10-16,16 7 4 15,12-7-16-15,15-9-12 16,7 2-13-16,13-3 1 16,-9-5-4-16,3 1 15 15,-12 9 12-15,-8 0 12 16,-19 4 2-16,-10 10 12 15,-17 10 1-15,-18 10 32 16,-12 0 6-16,-13 12 51 16,-4-2 10-16,-2-3 33 15,11-13-24-15,-5-4 1 16,13-13-54-16,1-7-10 16,12-8-40-16,5-2-52 15,16-6-94-15,16-6-365 16,13-7-29-16,20-8-195 15</inkml:trace>
          <inkml:trace contextRef="#ctx0" brushRef="#br0" timeOffset="1419.2419">2594 2245 1420 0,'3'-34'392'15,"-25"29"86"-15,-3 26-410 16,-9 26-40-16,2 10-37 15,-6 18 9-15,9-1-5 0,13 11 11 16,14-14-7-16,14 2 7 16,10-10-10-16,11 1 9 15,-1-11-9-15,12-1 2 16,-5-8-57-16,6-2-59 16,-9-8-361-16,1-13 49 15</inkml:trace>
          <inkml:trace contextRef="#ctx0" brushRef="#br0" timeOffset="2383.807">2965 2797 1263 0,'-32'11'446'16,"-9"-6"27"-16,-1 22-282 16,10 6-189-16,-2 11 5 15,8-2-9-15,8 7 11 16,18-12-12-16,6 2 11 0,14-13-12 15,14-8 8 1,10-15-11-16,14-19 13 0,2-15-13 16,10-20-19-16,-10-2-20 15,-5-9 5-15,-19 12-9 16,-12 3 12-16,-16 23 21 16,-13 11 18-16,-8 18-4 15,-4 12 13-15,-1 13-7 16,-2 2 16-16,11 5-5 0,5-1 12 15,12-5-13-15,15-8 7 16,6-9-14-16,20-14 9 16,8-11-10-16,1-15 10 15,-1-5-9-15,-7-8 6 16,-17 5-11-16,-14 2 2 16,-8 12-13-16,-14 9 6 15,-10 9-11-15,-6 12 9 16,-6 11-4-16,1 13 15 15,1 2-2-15,7 1 14 16,11-6-9-16,7 0 10 16,3-15-14-16,14-10 10 15,6-9-14-15,9-16 12 16,5-7-12-16,6-12-17 0,-9 3-17 16,-6 4 2-16,-12 13-11 15,-14 5 5-15,-9 18 14 16,-8 13 15-16,-4 11 0 15,0 8 23-15,5 2 1 16,9 0 20-16,8-10-5 16,13-9 11-16,11-15-20 15,11-15 9-15,8-16-15 16,13-18 7-16,1 0-12 16,6-24 7-16,-10-5-13 0,1-21 6 15,-15 3-9-15,-14-16 9 16,-13 23-11-16,-8 14 8 15,-14 30-8-15,-1 14 15 16,3 24-12-16,-4 15 7 16,2 11-10-16,-1 17 9 15,1 4-16-15,0 15 11 16,8 0-6-16,4 18 10 16,7-1-11-16,3 13 10 15,2-4-11-15,7 10 9 16,0-8-10-16,3 14 11 15,0-11-9-15,-3 1 11 16,-9-11-10-16,-4-11 10 16,-9-25-11-16,-4-12 11 15,0-12-9-15,-6-20 36 0,-4-7 1 16,-4-12 15-16,-7-19-8 16,-10-23 9-16,0-5-36 15,-6-23 0-15,1-1-16 16,0 3 7-16,15 16-11 15,3 12 7-15,9 22-12 16,18 12 8-16,14 18-8 16,9 4-55-16,17 7-70 0,26 5 175 15,-4 1-581-15,5 0 186 16</inkml:trace>
        </inkml:traceGroup>
        <inkml:traceGroup>
          <inkml:annotationXML>
            <emma:emma xmlns:emma="http://www.w3.org/2003/04/emma" version="1.0">
              <emma:interpretation id="{75C6296F-9DE8-462E-A998-47EBC988A1B9}" emma:medium="tactile" emma:mode="ink">
                <msink:context xmlns:msink="http://schemas.microsoft.com/ink/2010/main" type="inkWord" rotatedBoundingBox="7855,16378 11198,16247 11230,17057 7887,17188"/>
              </emma:interpretation>
              <emma:one-of disjunction-type="recognition" id="oneOf1">
                <emma:interpretation id="interp1" emma:lang="" emma:confidence="1">
                  <emma:literal/>
                </emma:interpretation>
              </emma:one-of>
            </emma:emma>
          </inkml:annotationXML>
          <inkml:trace contextRef="#ctx0" brushRef="#br0" timeOffset="2776.7581">4793 2831 962 0,'-17'-21'290'16,"-5"-4"72"-16,1 4-220 16,2 0-38-16,-7 3 18 15,3 9-30-15,-4 13-4 16,-1 9-47-16,1 12-8 15,4 2-29-15,3 9 9 0,11 1-10 16,9-3 9 0,11-3-11-16,17-2 7 0,12-12-10 15,17-17 12-15,3-12-7 16,6-20 10-16,-6-7-10 16,-6-15 9-16,-17 4-11 15,-11 3 8-15,-16 16-12 16,-10 13 5-16,-13 25-10 0,-5 16 7 15,2 9-10 1,-2 12 16-16,8 3-4 0,10-2 10 16,12-4-9-16,12-9 13 15,8-11-8-15,15-16-88 16,7-15-2-16,0-28-382 16,-9-21 31-16</inkml:trace>
          <inkml:trace contextRef="#ctx0" brushRef="#br0" timeOffset="3160.7797">5124 2810 1423 0,'10'-7'342'16,"14"6"123"-16,10-1-418 15,22 5-17-15,2 5-22 16,13 2 7-16,-3-2-13 0,7 3-39 15,-15 2-48-15,0 2-47 16,-13-4-22-16,-8-1-313 16,-13 1 90-16</inkml:trace>
          <inkml:trace contextRef="#ctx0" brushRef="#br0" timeOffset="2972.2335">5515 2518 1232 0,'-18'35'344'16,"-9"16"85"-16,-17 15-298 15,3 1-73-15,-4 2 20 16,6-12-17-16,2-5 2 16,17-11-32-16,4-2-1 15,6-12-51-15,1-6-97 0,-4-13 295 16,-7-3-666-1,-3-13 212-15</inkml:trace>
          <inkml:trace contextRef="#ctx0" brushRef="#br0" timeOffset="3450.6028">5875 2308 1362 0,'-1'-25'426'16,"-4"12"63"-16,0 13-360 16,3 8-101-16,6 3-30 15,5 4 13-15,6 2-28 0,1 11-467 16,-5-4 156-16</inkml:trace>
          <inkml:trace contextRef="#ctx0" brushRef="#br0" timeOffset="3400.2194">5919 2612 1048 0,'3'14'325'0,"-11"17"61"16,-2 8-280-16,4 11-38 16,3-6-25-16,6 8 10 15,5-11-17-15,7 1 5 16,4-8-27-16,4 0-52 0,-5-15 293 16,-13-4-678-16,-10-15 271 15</inkml:trace>
          <inkml:trace contextRef="#ctx0" brushRef="#br0" timeOffset="4071.2932">6453 2785 597 0,'3'-9'453'0,"-10"-6"-66"16,-4-1-72-16,-13 4-183 16,-4 9-57-16,-12 6-5 0,2 12-35 15,-4 21 24 1,15 1-14-16,1 5 18 0,18 0-9 16,4-1 5-16,16-10-32 15,18-13-2-15,16-10-22 16,14-15 6-16,6-14-37 15,14-11-66-15,-15-2-29 16,6-4-1-16,-19 12-4 16,-7 10 40-16,-17 10 75 15,-7 12 70-15,-13 14 19 0,0 9 34 16,-4 3-6-16,0 7 13 16,6-5-52-16,5-3-5 15,-2-13-36-15,13-8 3 16,3-12-20-16,11-9 9 15,1-10-27-15,11-7-34 16,-7 4-26-16,-1-2 3 16,-13 5-10-16,-2 11 23 15,-13 7 46-15,-3 6 45 16,0 10 5-16,5 3 22 16,0-5-6-16,13 1-1 15,6-7-29-15,12-4 3 16,-1-6-22-16,14-8 6 15,-7-6-18-15,5-4-5 0,-11-3-18 16,-4 7 6-16,-17 9-10 16,-7 8 13-16,-15 6 10 15,-1 10 25-15,-2 1-5 16,7 11 11-16,3-3-7 16,12 3 23-16,0-9-119 15,5 4-404-15,-3-14 121 16</inkml:trace>
        </inkml:traceGroup>
        <inkml:traceGroup>
          <inkml:annotationXML>
            <emma:emma xmlns:emma="http://www.w3.org/2003/04/emma" version="1.0">
              <emma:interpretation id="{55EFFE86-E6BB-4268-8277-6C47B26EBD3B}" emma:medium="tactile" emma:mode="ink">
                <msink:context xmlns:msink="http://schemas.microsoft.com/ink/2010/main" type="inkWord" rotatedBoundingBox="12095,16639 12324,16630 12346,17176 12116,17184"/>
              </emma:interpretation>
              <emma:one-of disjunction-type="recognition" id="oneOf2">
                <emma:interpretation id="interp2" emma:lang="" emma:confidence="1">
                  <emma:literal/>
                </emma:interpretation>
              </emma:one-of>
            </emma:emma>
          </inkml:annotationXML>
          <inkml:trace contextRef="#ctx0" brushRef="#br0" timeOffset="4537.8229">8757 2584 1353 0,'5'12'475'0,"-18"-14"31"15,13 7-307-15,15 3-193 0,13 0-61 16,7 0-94-16,17-13-357 15,-6-3 32-15</inkml:trace>
          <inkml:trace contextRef="#ctx0" brushRef="#br0" timeOffset="4677.4497">8986 3102 1388 0,'-19'8'371'0,"9"-7"97"16,10 3-399-16,2-3-38 15,6-2-17-15,6 4-270 16,4 0-212-16</inkml:trace>
        </inkml:traceGroup>
        <inkml:traceGroup>
          <inkml:annotationXML>
            <emma:emma xmlns:emma="http://www.w3.org/2003/04/emma" version="1.0">
              <emma:interpretation id="{C18834D7-57B9-4EFA-9B63-7719AB8E2162}" emma:medium="tactile" emma:mode="ink">
                <msink:context xmlns:msink="http://schemas.microsoft.com/ink/2010/main" type="inkWord" rotatedBoundingBox="13275,16177 15389,16094 15428,17086 13314,17169"/>
              </emma:interpretation>
              <emma:one-of disjunction-type="recognition" id="oneOf3">
                <emma:interpretation id="interp3" emma:lang="" emma:confidence="1">
                  <emma:literal/>
                </emma:interpretation>
              </emma:one-of>
            </emma:emma>
          </inkml:annotationXML>
          <inkml:trace contextRef="#ctx0" brushRef="#br0" timeOffset="5864.7947">10036 2343 1443 0,'120'-83'420'0,"-44"16"-290"16,-18 22-63-16,-29 27-32 16,-38 36-15-16,-16 52-19 15,-9 7 6-15,-18 21-10 16,12-2 10-16,-6 17-9 16,8-22 9-16,0 8-11 15,16-18 10-15,0-8-8 16,8-23 9-16,4-1-7 15,7-25 9-15,11-19-40 16,11-18-14-16,22-34-13 16,9-29-370-16,23-43 98 15</inkml:trace>
          <inkml:trace contextRef="#ctx0" brushRef="#br0" timeOffset="6207.0019">10235 2779 899 0,'-14'-3'512'15,"4"-4"-56"-15,8 4-151 16,14 1-235-16,9 2-38 16,13-3-13-16,24-5-15 15,10-5 9-15,18-3-95 16,-2-1-28-16,-6-20-354 15,-23-2 21-15</inkml:trace>
          <inkml:trace contextRef="#ctx0" brushRef="#br0" timeOffset="6035.4637">10534 2099 1111 0,'-25'39'258'0,"-17"33"93"15,2 10-307-15,4 25-28 0,7-1 14 16,14 9 1-16,17-23 11 16,12 6-12-16,7-25-2 15,18-4-14-15,2-17 0 16,4-10-17-16,-3-17-22 16,-9-11-89-16,-20-9-280 0,-15-11 36 15</inkml:trace>
          <inkml:trace contextRef="#ctx0" brushRef="#br0" timeOffset="6396.4956">10997 2185 1324 0,'-17'26'280'15,"-8"29"123"-15,6 7-381 16,-1 21-18-16,9-7 12 15,1 11-7-15,12-17 10 16,8 8-10-16,6-21 4 16,10-5-8-16,-2-18 7 0,10-20-36 15,2-20-24-15,11-20-21 16,-7-31-354-16,7-29 82 16</inkml:trace>
          <inkml:trace contextRef="#ctx0" brushRef="#br0" timeOffset="6593.131">11367 2192 1165 0,'-6'-8'278'0,"-10"27"106"16,-6 15-328-16,0 24-15 16,2-2 0-16,-1 18-5 15,10-9-4-15,11 6-11 16,11-12-1-16,10 7-5 16,5-12-23-16,10-2 409 15,-7-7-816-15,-8-7 386 16</inkml:trace>
          <inkml:trace contextRef="#ctx0" brushRef="#br0" timeOffset="6856.4235">11622 2686 1087 0,'10'0'409'16,"-1"-6"9"-16,1-1-265 16,11 3-117-16,10 0-32 15,16-7-8-15,5-2 9 16,6-13-5-16,-3-3 7 0,-7-7-6 15,-18 5 7-15,-18-1-6 16,-19 8 3-16,-25 9-11 16,-15 13 4-16,-20 15-8 15,1 10 6-15,-4 19-6 16,16 7 10-16,11 16 3 16,15-9 12-16,17 6-4 15,14-5 11-15,23-4-7 16,21-20 2-16,36-6-9 15,12-15-40-15,29-22-407 16,-6-32 124-16</inkml:trace>
        </inkml:traceGroup>
        <inkml:traceGroup>
          <inkml:annotationXML>
            <emma:emma xmlns:emma="http://www.w3.org/2003/04/emma" version="1.0">
              <emma:interpretation id="{EAA80E9C-E974-492C-9AEC-AD3311B1ECE3}" emma:medium="tactile" emma:mode="ink">
                <msink:context xmlns:msink="http://schemas.microsoft.com/ink/2010/main" type="inkWord" rotatedBoundingBox="16578,15982 19897,15852 19933,16764 16614,16894"/>
              </emma:interpretation>
              <emma:one-of disjunction-type="recognition" id="oneOf4">
                <emma:interpretation id="interp4" emma:lang="" emma:confidence="1">
                  <emma:literal/>
                </emma:interpretation>
              </emma:one-of>
            </emma:emma>
          </inkml:annotationXML>
          <inkml:trace contextRef="#ctx0" brushRef="#br0" timeOffset="7455.2857">13237 2072 1264 0,'5'1'397'0,"15"-20"68"0,11-6-347 16,24 1-43-16,8-3-41 16,16-1-13-16,-6 7-3 15,13 8-13-15,-13 5-10 16,0 8-87-16,-18 6-28 16,-7 7 257-16,-29 8-617 0,-21 4 271 15</inkml:trace>
          <inkml:trace contextRef="#ctx0" brushRef="#br0" timeOffset="7241.1406">13294 1994 570 0,'-1'29'463'0,"-4"15"-107"16,-2 8-2-16,1 14-311 16,4-1-4-16,4 8-3 15,3-11-2-15,8-1-14 16,4-10-1-16,6-8-10 15,1-15 2-15,4-17-38 16,-7-20 410-16,-14-19-775 16,-14-8 360-16</inkml:trace>
          <inkml:trace contextRef="#ctx0" brushRef="#br0" timeOffset="7658.2202">13305 2364 1102 0,'-8'-2'297'16,"12"-3"83"-16,13-5-299 15,14-4-43-15,20-2-10 16,0 6 18-1,1 2 234 1,51 0-675-16,-11 16 304 0</inkml:trace>
          <inkml:trace contextRef="#ctx0" brushRef="#br0" timeOffset="7870.1582">13445 2576 1073 0,'2'18'317'15,"-2"-3"67"-15,11 1-293 16,20-2-38-16,6-6-17 16,21-6-12-16,7-7 3 0,16-9-78 15,-3-9-39-15,2-10-313 16,-17-1 21-16</inkml:trace>
          <inkml:trace contextRef="#ctx0" brushRef="#br0" timeOffset="8063.1064">14086 2428 1067 0,'-15'28'349'16,"-6"5"70"-16,6 5-262 16,11-2-56-16,8 5-18 15,13-12-20-15,17-5-21 16,8-11-16-16,15-14-15 16,-2-12 4-16,13-20-24 15,-8-6-4-15,10-9-9 16,-14 5 5-16,-4 4-10 15,-19 18 18-15,-11 12 0 16,-15 15 10-16,-2 12 2 0,-4 5 13 16,6 6 6-16,3 0 15 15,3 0-4-15,1-4-2 16,7-6-9-16,0-8-1 16,2-4-12-16,0-9 11 15,-2-6-141-15,-11-10-363 16,-12-11 83-16</inkml:trace>
          <inkml:trace contextRef="#ctx0" brushRef="#br0" timeOffset="8423.7125">14571 2133 1504 0,'3'-9'369'0,"16"-8"116"15,9 8-428-15,19-9-39 16,8 10-10-16,20 0-15 15,-1 4-28-15,19 8-96 16,-11 10-14-16,6 1-27 16,-20 3 10-16,-6 4 27 15,-26-9 95-15,-11 12 50 16,-18 1 44-16,-14 8 13 16,-12 3 20-16,-13 18 10 15,-9-5-11-15,-8 14 5 16,6-9-1-16,0 3-9 0,13-16-9 15,7 0-22-15,12-11-20 16,2-5-22-16,13-6 2 16,12 2-13-16,3-9 10 15,15-1-10-15,10-6 9 16,10-6-16-16,-4-9-18 16,7-8-100-16,-17 1-10 15,-15-5-355-15,-19-2 28 16</inkml:trace>
          <inkml:trace contextRef="#ctx0" brushRef="#br0" timeOffset="8588.2732">14918 2579 958 0,'-20'-6'433'0,"11"1"17"16,10-2-224-16,7-1-98 16,13 2-49-16,17-4-26 15,9-8-25-15,21 4-26 16,10 2-66-16,11 3-411 15,-13 2 100-15</inkml:trace>
          <inkml:trace contextRef="#ctx0" brushRef="#br0" timeOffset="9159.9654">15526 2563 1228 0,'-5'8'342'0,"0"-5"89"16,5 1-331-16,8-4-42 15,10-2-14-15,10-3-5 16,11-6-12-16,8-10-5 16,13-8-25-16,-7-5-2 15,4-14-10-15,-10 6 7 16,-13 2-10-16,-18 4 15 0,-14 7-8 16,-17 16 10-16,-12 11-7 15,-2 10 10-15,-10 18 6 16,5 8 18-16,4 10 10 15,8 0 14 1,5 5-7-16,16-7-2 0,11 3-19 16,11-7-7-16,16-6-15 15,7-14 8-15,21-17-8 16,6-17 9-16,17-23-16 16,-4-11-5-16,10-26-22 15,-16-9 6-15,-2-22-6 16,-27 2 14-16,-25-9 9 15,-17 24 19-15,-19 13-9 16,-12 32 8-16,-17 27-11 16,6 28 7-16,-11 24-2 15,-1 18 14-15,-5 18-2 0,17-1 12 16,7 9-8-16,20-10 4 16,19 5-14-16,14-13 4 15,18 2-12-15,8-12 12 16,20-4-132-16,2-20-211 15,20-20-162-15,-12-16-144 16</inkml:trace>
        </inkml:traceGroup>
        <inkml:traceGroup>
          <inkml:annotationXML>
            <emma:emma xmlns:emma="http://www.w3.org/2003/04/emma" version="1.0">
              <emma:interpretation id="{EA0C967D-E230-446B-AEDA-9F08A9D01B45}" emma:medium="tactile" emma:mode="ink">
                <msink:context xmlns:msink="http://schemas.microsoft.com/ink/2010/main" type="inkWord" rotatedBoundingBox="20246,15847 22969,15741 22997,16448 20274,16555">
                  <msink:destinationLink direction="with" ref="{DC726AB1-0C7C-4549-8923-EEDE7F8CCABA}"/>
                </msink:context>
              </emma:interpretation>
              <emma:one-of disjunction-type="recognition" id="oneOf5">
                <emma:interpretation id="interp5" emma:lang="" emma:confidence="0">
                  <emma:literal>erleben</emma:literal>
                </emma:interpretation>
                <emma:interpretation id="interp6" emma:lang="" emma:confidence="0">
                  <emma:literal>erheben</emma:literal>
                </emma:interpretation>
                <emma:interpretation id="interp7" emma:lang="" emma:confidence="0">
                  <emma:literal>erbeben</emma:literal>
                </emma:interpretation>
                <emma:interpretation id="interp8" emma:lang="" emma:confidence="0">
                  <emma:literal>eluierten</emma:literal>
                </emma:interpretation>
                <emma:interpretation id="interp9" emma:lang="" emma:confidence="0">
                  <emma:literal>elVebn</emma:literal>
                </emma:interpretation>
              </emma:one-of>
            </emma:emma>
          </inkml:annotationXML>
          <inkml:trace contextRef="#ctx0" brushRef="#br0" timeOffset="9622.8808">16926 1856 1196 0,'-7'-15'358'15,"1"15"58"-15,6 15-338 16,-3 21-28-16,3 7-32 15,-2 22-8 1,5-18 29-16,0 0-17 0,4 59-8 16,4-11 5-16,1-2-4 15,4-20 10 1,0-45 1-16,3-19 20 0,9-23-1 16,9-24 4-16,22-30-12 15,-19-2 10 1,1 2-39-16,38-76-8 15,-11 14 7-15,-11 18-16 16,-26 30 2-16,-46 85-56 16,-9 20-52-16,-16 20-392 15,-1 12 69-15</inkml:trace>
          <inkml:trace contextRef="#ctx0" brushRef="#br0" timeOffset="9949.4359">17167 2394 1292 0,'4'5'326'16,"7"0"106"0,4 2-354-16,11 2-33 0,8-1-1 15,11-4-9-15,2-4-3 16,16-8-15-16,-1-10-6 16,11-10-59-16,-8-4-19 0,-4-14-40 15,-15 4 5-15,-7 5-5 16,-18 11 55-16,-15 11 17 15,-6 15 40-15,-8 17 4 16,-3 5 20-16,1 16 17 16,0-3 17-16,6 7 7 15,5-6 5-15,6-5-18 16,2-12-13-16,22-6-16 16,7-11-6-16,13-13-30 15,6-7-35-15,15-10-66 16,-11-3-14-16,2-1-331 15,-17 4 62-15</inkml:trace>
          <inkml:trace contextRef="#ctx0" brushRef="#br0" timeOffset="10619.4398">18254 2242 689 0,'0'2'364'15,"-3"-2"-18"-15,6 3-128 16,2-2-142-16,8-7-25 16,6-4-17-16,14-14-19 15,-2-7 3-15,8-24-8 0,-5-2 1 16,-7-19-8-16,-11 6 7 15,-6-1-11-15,-11 24 6 16,-4 9-8-16,-5 26 10 16,-3 15-3-16,0 15 14 15,2 24 10-15,-1 8 17 0,4 23 10 16,3-3 10 0,7 11-8-16,6-11-4 0,8 3-18 15,-1-15-12-15,8-1-13 16,-4-17 3-16,5-10-9 15,-6-21 10-15,5-18-5 16,-10-19 7-16,-3-21-9 16,-15-6 6-16,-10-19-14 15,-12 5 0-15,-4 3-12 16,0 20 8-16,2 9-13 16,17 26 11-16,4 17-7 15,8 11 11-15,7 7-9 16,9 5 3-16,8 2 3 15,14-7 12-15,17-6-8 16,5-5 11-16,13-6 2 16,-10-11-6-16,4-7-18 15,-19-5 7-15,-6-5-8 0,-19 1 7 16,-8 9-7-16,-15 3 16 16,-8 13-5-16,-4 8 8 15,-4 8 1-15,0 0 19 16,4 10 4-16,11-7 9 15,7-3-9-15,12-3 2 16,10-7-14-16,6-6-2 16,13 1-11-16,6-6 7 15,14-12-15-15,-2-1 0 0,1 3-11 16,-14-3 7-16,-8 6-12 16,-17 11 13-16,-7 7-1 15,-10 2 14-15,1 10-3 16,-1-1 13-16,6 8-5 15,5-11 9-15,10-3-10 16,3-13 5-16,8-3-7 16,-5-8-36-16,-14 2-460 15,-20 3 138-15</inkml:trace>
        </inkml:traceGroup>
      </inkml:traceGroup>
    </inkml:traceGroup>
    <inkml:traceGroup>
      <inkml:annotationXML>
        <emma:emma xmlns:emma="http://www.w3.org/2003/04/emma" version="1.0">
          <emma:interpretation id="{A67B428D-0D6A-4822-819D-6D93D8693C6E}" emma:medium="tactile" emma:mode="ink">
            <msink:context xmlns:msink="http://schemas.microsoft.com/ink/2010/main" type="paragraph" rotatedBoundingBox="16530,17263 22859,17119 22882,18142 16553,18285" alignmentLevel="2"/>
          </emma:interpretation>
        </emma:emma>
      </inkml:annotationXML>
      <inkml:traceGroup>
        <inkml:annotationXML>
          <emma:emma xmlns:emma="http://www.w3.org/2003/04/emma" version="1.0">
            <emma:interpretation id="{B755AD9C-8792-41C0-95B1-A6D1918E00B3}" emma:medium="tactile" emma:mode="ink">
              <msink:context xmlns:msink="http://schemas.microsoft.com/ink/2010/main" type="line" rotatedBoundingBox="16530,17263 22859,17119 22882,18142 16553,18285"/>
            </emma:interpretation>
          </emma:emma>
        </inkml:annotationXML>
        <inkml:traceGroup>
          <inkml:annotationXML>
            <emma:emma xmlns:emma="http://www.w3.org/2003/04/emma" version="1.0">
              <emma:interpretation id="{7488DAF0-DF32-4C04-AA14-E69A1119AC5D}" emma:medium="tactile" emma:mode="ink">
                <msink:context xmlns:msink="http://schemas.microsoft.com/ink/2010/main" type="inkWord" rotatedBoundingBox="16533,17385 22862,17241 22879,18007 16550,18150"/>
              </emma:interpretation>
              <emma:one-of disjunction-type="recognition" id="oneOf6">
                <emma:interpretation id="interp10" emma:lang="" emma:confidence="1">
                  <emma:literal/>
                </emma:interpretation>
              </emma:one-of>
            </emma:emma>
          </inkml:annotationXML>
          <inkml:trace contextRef="#ctx0" brushRef="#br0" timeOffset="11292.072">13552 3444 1122 0,'13'-44'375'0,"-5"5"86"15,-6 13-312-15,-20 13-30 16,-11 15-40-16,-17 12-39 16,-7 12-27-16,-10 13-13 15,7 0 10-15,3 0-9 0,16-2 11 16,14-2-10-1,18-13 6-15,16-1-13 0,14-1 6 16,23-9-7-16,7-4 8 16,18 1-29-16,-3 3 1 15,6 5-21-15,-17 1 3 16,-6 5-13-16,-15 6 29 16,-12 3-2-16,-15 3 20 15,-9 9-6-15,-11 0 13 0,-10 4-6 16,-2-5 22-1,-13-3 25-15,-2-10 27 0,-6-5 9 16,5-7 12-16,-1-13-15 16,14-4-22-16,16-11-37 15,14-8-33-15,28-19-84 16,12 1-31-16,20-18 73 16,1 5-427-16,8-6 160 15</inkml:trace>
          <inkml:trace contextRef="#ctx0" brushRef="#br0" timeOffset="11578.9574">13940 3671 965 0,'8'5'303'16,"-8"9"60"-16,1 16-225 16,3-1-66-16,4 11 16 15,0-2 7-15,8-1-2 16,5-11-14-16,15-3-13 16,3-17-15-16,14-16-18 15,1-7-4-15,9-13-12 0,-9-4 3 16,2 0-14-16,-15 8-1 15,-5 7-15-15,-15 11 5 16,-7 11-15-16,-6 5 10 16,-3 8-2-16,-3 5 15 15,1 4-1-15,0-3 18 16,1 1 0-16,5-7 12 0,8-9-8 16,0-9 6-16,11-6-13 15,1-10 2-15,4-6-79 16,-9-2-73-16,-3-7-376 15,-14 8 29-15</inkml:trace>
          <inkml:trace contextRef="#ctx0" brushRef="#br0" timeOffset="11823.8587">14517 3457 1175 0,'-14'6'473'0,"1"-2"0"15,9-4-281-15,9 0-141 16,10 8-44-16,14-2-19 15,8-7-42-15,22 5-94 16,1-2-323-16,18-12 31 16</inkml:trace>
          <inkml:trace contextRef="#ctx0" brushRef="#br0" timeOffset="14760.7963">19524 3569 1773 0,'-6'-12'422'0,"-1"1"144"16,7 11-509-16,0 0-38 16,0 0 4-16,0 13-593 15,-3 2 200-15</inkml:trace>
        </inkml:traceGroup>
        <inkml:traceGroup>
          <inkml:annotationXML>
            <emma:emma xmlns:emma="http://www.w3.org/2003/04/emma" version="1.0">
              <emma:interpretation id="{3B289272-E1F0-4603-B30C-8D37BBE1BB6C}" emma:medium="tactile" emma:mode="ink">
                <msink:context xmlns:msink="http://schemas.microsoft.com/ink/2010/main" type="inkWord" rotatedBoundingBox="18332,17222 22637,17125 22660,18147 18355,18245"/>
              </emma:interpretation>
              <emma:one-of disjunction-type="recognition" id="oneOf7">
                <emma:interpretation id="interp11" emma:lang="" emma:confidence="0">
                  <emma:literal>dausgegl.</emma:literal>
                </emma:interpretation>
                <emma:interpretation id="interp12" emma:lang="" emma:confidence="0">
                  <emma:literal>d ausgegl.</emma:literal>
                </emma:interpretation>
                <emma:interpretation id="interp13" emma:lang="" emma:confidence="0">
                  <emma:literal>dausgege.</emma:literal>
                </emma:interpretation>
                <emma:interpretation id="interp14" emma:lang="" emma:confidence="0">
                  <emma:literal>dausyegl.</emma:literal>
                </emma:interpretation>
                <emma:interpretation id="interp15" emma:lang="" emma:confidence="0">
                  <emma:literal>dausjegl.</emma:literal>
                </emma:interpretation>
              </emma:one-of>
            </emma:emma>
          </inkml:annotationXML>
          <inkml:trace contextRef="#ctx0" brushRef="#br0" timeOffset="12145.8355">15326 3536 1119 0,'-22'7'280'16,"-20"1"112"-16,-5 11-300 15,-10 9 25-15,5 1 15 16,3 10 1-16,18 0-12 16,10 2-31-16,15-6-40 0,9 6-30 15,13-12-12-15,22-10-13 16,12-9 10-16,20-23-6 16,1-18 9-16,13-17-7 15,-14-12 11-15,3-15-8 16,-19 4 8-16,-12-14-6 15,-23 17 8-15,-12 8-11 16,-20 21 6-16,-12 15-11 16,1 26 6-16,-3 14-12 15,4 18 9-15,2 13-9 16,11 0 9-16,10 8-9 16,16-5 10-16,18-1-4 15,13-8 17-15,13 4-496 16,12-13-37-16</inkml:trace>
          <inkml:trace contextRef="#ctx0" brushRef="#br0" timeOffset="13106.5864">16558 3591 1045 0,'14'-30'388'0,"-14"2"77"16,-6-3-272-16,-17 25 43 31,0 1-186-31,-30 2-48 0,-9 22-12 15,-1 9 11-15,4 19-10 16,32-5 9-16,7 7-9 16,16-9 11-16,15-1-8 15,10-13 12-15,21-10-10 16,12-17 11-16,20-16-7 16,-4-13-7-16,5-19-38 15,-12-1 0-15,-8-1-9 16,-26 11 6-16,-9 6 4 15,-15 21 28-15,-15 8-6 16,-6 13 7-16,-5 15-5 16,-2 9 20-16,3 9 21 15,6 2 24-15,9 4 5 16,10-11 7-16,16-7-11 16,8-14-7-16,15-12-14 0,8-13-2 15,13-17-6-15,-5-7 5 16,-2-13-12-16,-11-2 5 15,-13 2-13-15,-18 13 4 16,-6 8-16-16,-12 18 6 16,-6 10-14-16,-3 9 11 15,-4 12-3-15,-1 3 20 16,3 4-1-16,5 5 17 0,5-5-4 16,8-9 4-16,11-4-10 15,8-13 4-15,22-13-12 16,4-11 7-16,15-12-11 15,-5-5 3-15,0-7-22 16,-18 3 0-16,-11 6-19 16,-20 10 7-16,-9 6-11 15,-12 15 18-15,-11 17 4 16,0 10 19-16,-3 8 3 16,4 8 20-16,4 0 1 15,11-8 7-15,7-4-11 16,7-6-1-16,16-8-12 15,6-13 5-15,16-8-58 16,3-6-69-16,8-14-395 16,-7-9 58-16</inkml:trace>
          <inkml:trace contextRef="#ctx0" brushRef="#br0" timeOffset="13405.3026">17865 3343 1293 0,'-21'8'417'0,"-4"-1"74"16,-4 12-320-16,-2 7-92 15,-3 5-14 1,7-2-13-16,6 1-19 0,8-9-9 0,6 1-20 16,10-7-11-1,14 1-54-15,4-5-25 0,10-1-61 16,8-5-9-16,11-2-12 16,0-1 48-16,0 0 26 15,-4-2 59-15,-11 0 10 16,-15 4 26-16,-12 1 30 15,-14-1 30-15,-14 10 37 16,-4 4 24-16,-10 1 11 16,-2 3-21-16,4-1-30 15,6-4-34-15,3-8-32 16,12-6-90-16,15-6-416 16,13-7 102-16</inkml:trace>
          <inkml:trace contextRef="#ctx0" brushRef="#br0" timeOffset="13966.8027">18175 3400 1288 0,'-25'16'324'15,"-4"9"141"-15,5-3-359 16,3 4-4-16,6-6-10 16,9-6-24-16,10-4-30 15,13 0-25-15,4-4-6 16,13 2-12-16,2 5 5 15,7 5-15-15,-5 3 9 16,4 12-11-16,-8-1 12 0,5 5-7 16,-12 1 13-16,4 7-9 15,-5-6 10 1,-5 7-12-16,-8-4 9 16,-6 1-10-16,-11-7 10 0,-9 1 3 15,-3-9 20-15,-8-2 11 16,-5-11 21-16,-7-7-2 15,0-8 3-15,-7-13-18 16,2-12-9-16,4-10-19 16,9-4-3-16,12-15-23 15,16 2-1-15,19-4-16 16,15 4 9-16,13-5-3 16,1 8 19-16,10-3 2 15,-8 9 14-15,-1-3-8 0,-13 12 5 16,-2 3-7-16,-18 9 8 15,-10 9-12-15,-12 8 7 16,-10 0-10-16,-9 8 8 16,-2 12-11-16,-1 1 12 15,7 13-9-15,6 7 10 16,4 4-8-16,6 4 11 16,5 3-10-16,5-10 12 15,11-2-9-15,9-9 11 0,10-15-6 16,6-11-6-16,8-11-131 15,-7-11-13-15,-3-2-362 16,-12-2-12-16</inkml:trace>
          <inkml:trace contextRef="#ctx0" brushRef="#br0" timeOffset="14538.8248">18823 3374 1246 0,'-9'8'378'15,"-8"-8"84"-15,1 8-345 16,7 2-53-16,-3 8-27 16,7-2-21-16,0 7-14 15,7 1 5-15,3 0-10 16,6-4 9-16,5 3-9 0,7-9 10 16,8 2-8-1,-2-3 9-15,10 0-8 0,-5 9 6 16,7 5-9-16,-9-3 6 15,2 9-9-15,-11-2 8 16,0 3-8-16,-12-3 9 16,-6 3-10-16,-7-5 9 15,-1 3-7-15,-3-9 18 16,-3 1 15-16,-7-8 22 0,-5-1 8 16,-3-10 12-16,-9-10-13 15,3-11-13-15,10-12-21 16,5-7-7-16,12-14-16 15,13-5 4-15,18-7-14 16,6-1 7-16,13-14-11 16,-2 5 12-16,9-14-6 15,-9 7 12-15,0-4-6 16,-15 14 10-16,-9 6-11 16,-16 20 6-16,-20 14-14 15,-14 17 7-15,-7 17-9 16,4 11 8-16,-12 12-7 15,15 8 12-15,-5 12-7 16,8-4 12-16,3 12-8 16,12-8 13-16,7 6-10 15,16-15 8-15,7 4-9 0,7-8 19 16,16 3-151-16,5-7-373 16,12 0-23-16,-6-9-263 15</inkml:trace>
        </inkml:traceGroup>
      </inkml:traceGroup>
    </inkml:traceGroup>
  </inkml:traceGroup>
</inkml:ink>
</file>

<file path=ppt/ink/ink1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2:56.8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598D06-1CEE-4B93-ADAC-79BDD9E5BB91}" emma:medium="tactile" emma:mode="ink">
          <msink:context xmlns:msink="http://schemas.microsoft.com/ink/2010/main" type="inkDrawing" rotatedBoundingBox="28235,11526 32659,9972 32707,10107 28282,11662" semanticType="underline" shapeName="Other">
            <msink:sourceLink direction="with" ref="{7E4E18E4-D65E-49A5-9562-3E62E826B95D}"/>
          </msink:context>
        </emma:interpretation>
      </emma:emma>
    </inkml:annotationXML>
    <inkml:trace contextRef="#ctx0" brushRef="#br0">31 1478 1080 0,'-19'11'345'16,"6"5"41"-16,21 4-258 16,21-2-127-16,33-13 5 15,14-7-2-15,42-16 27 16,17-19-9-16,53-39 16 15,7 6-10-15,68-47 2 16,-4-1-24-16,56-14 9 16,-25 19-12-16,46-43-6 15,-47 44-22-15,19-1 2 16,-50 20-11-16,11 5 8 16,-58 45 7-16,3 5 20 15,-42 16-4-15,-12-17-9 0,-36 5-39 16,-17-28-345-16,-51-3 87 15</inkml:trace>
  </inkml:traceGroup>
</inkml:ink>
</file>

<file path=ppt/ink/ink1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4:31.2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703D8F4-7A77-4F47-BAE5-8C4B895EC3DF}" emma:medium="tactile" emma:mode="ink">
          <msink:context xmlns:msink="http://schemas.microsoft.com/ink/2010/main" type="inkDrawing" rotatedBoundingBox="2527,3954 20215,3897 20217,4562 2529,4620" semanticType="callout" shapeName="Other"/>
        </emma:interpretation>
      </emma:emma>
    </inkml:annotationXML>
    <inkml:trace contextRef="#ctx0" brushRef="#br0">-4 188 1306 0,'5'-16'366'16,"-5"16"-234"-16,2-1-115 15,8 2-19-15,4 6 2 16,11-4-9-16,-1-1 6 15,12-2-5-15,-6 3 5 16,8-6-3-16,-6 1 8 16,9 10-5-16,-4-3 6 15,12-3-5-15,-2-2 4 16,6-2-4-16,-1-11 4 16,8 2-3-16,-3-1 3 0,6-1-4 15,-3 8 5-15,2 2-5 16,-5 3 5-16,6-1-5 15,-5 9 4-15,9-10-5 16,4 4 7-16,15-9-7 16,-3-1 6-16,16-10-5 15,-8 5 4-15,11-8-5 16,-11 3 5-16,14-1-4 16,-14 9 3-16,14-9-3 15,-7 12 5-15,4 1 0 16,-15 1-1-16,12 0-3 15,-13 3 3-15,7 2-5 16,-7 7-1-16,14-2 1 16,-11 1 6-16,17-3-5 15,-12 1 4-15,16-8-3 0,-14 6 3 16,14-2-5-16,-21 0 6 16,12 5-5-16,-17 0 3 15,9 6-3-15,-17 2 2 16,15 7-3-16,-10 4 5 15,16-5-4-15,-11 1 5 16,13-1-3-16,-11-6 2 0,7-6-5 16,-15 2 6-16,12 3-7 15,-12-1 7-15,9 4-5 16,-13-4 5-16,7 7-6 16,-8-3 7-16,6 1-7 15,-10 0 6-15,12 8-5 16,-7-4 4-16,5-1-5 15,-5-1 6-15,4 2-6 16,-9-7 6-16,10-2-5 16,-9 0 4-16,9-3-4 15,-3-1 5-15,6 1-5 16,-6 2 4-16,9-1-4 16,-14 0 4-16,12 0-5 15,-9-4 6-15,5 10-5 16,-6-4 4-16,20-1-4 0,-7 1 4 15,9-12-5 1,-9-12 5-16,11-2-4 0,-13-1 3 16,6 0-2-16,-6 14 2 15,18-3-3-15,-15 5 4 16,10-3-4-16,-11 19 4 16,6-11 3-16,-13 11-3 15,8 2-4-15,-5 6 5 16,12-16-6-16,-10 13 0 15,16-12 1-15,-9 0 3 0,11-7-1 16,-12 0 1-16,20-2-3 16,-15 0 3-16,12-5-3 15,-15 6 4-15,11-1-4 16,-17-5 4-16,9 5-3 16,-9 2 4-16,12 0-6 15,-18 3 6-15,7 4-5 16,-11-1 4-16,9-1-4 15,-14-1 4-15,18-4-3 16,-5-5 2-16,10 1-4 16,-14-3 6-16,11 0-5 15,-14 2 4-15,11-3-3 16,-14 1 3-16,15-3-4 16,-10 1 4-16,16 2-5 15,-14 2 6-15,14-21-6 0,-13 1 3 16,10-6-2-16,-14-2 3 15,16-5-3-15,-14 20 4 16,12 2-3-16,-16 2 4 16,13-1-5-16,-11-1 5 15,4 1-5-15,-11-4 4 16,16 1-5-16,-13 6 6 16,10 6-6-16,-9 0 6 0,4-2-5 15,-10 3 5-15,10-10-6 16,-11-2 5-16,11-6-4 15,-6 10 4-15,9-2-5 16,-9 9 6-16,2 3-5 16,-12 1 5-16,3-2-4 15,-8-1 3-15,2-2-4 16,-5-1 4-16,4 6-4 16,-9 3 4-16,8 3-4 15,-8-4 5-15,12 11-5 16,-8-7 5-16,6 1-6 15,-10-7 6-15,8-2-6 16,-8-4 6-16,1 3-6 16,-1-2 6-16,7 0-7 15,-9 5 7-15,5-2-6 16,-3 5 6-16,8 6-6 0,-8 7 6 16,6 2-7-16,-6-1 8 15,6-5-7-15,-4-6 6 16,8-3-6-16,-4-3 7 15,7-6-7-15,-5 1 6 16,10-1-6-16,-9-4 5 16,7 10-5-16,-9 10 5 15,1-9-5-15,-8 4 6 16,8 0-5-16,-8-13 4 16,9 0-4-16,1 0 3 0,4-4-3 15,-9 7 5-15,8 4-5 16,-7-2 5-16,4 4-5 15,-5 6 4-15,1-9-5 16,-6-4 6-16,11-6-6 16,-4-1 6-16,4-3-6 15,0 1 5-15,4 9-5 16,-9 1 6-16,7 3-6 16,-11 2 6-16,6 0-5 15,-8-4 5-15,-1 2-6 16,-8-1 6-16,5-1-6 15,-10 1 6-15,4-3-5 16,-7-1 5-16,3-2-6 0,-9-1 6 16,2 5-5-1,-7 2 4-15,2-1-3 0,-7 6 4 16,3 0-6-16,-5-4 6 16,1-1-5-16,-8 6 4 15,5-8-5-15,-6 8 7 16,4-1-7-16,-1 5 5 15,1 1-4-15,0 3 4 16,0-11-4-16,-2-2 4 16,5 7-4-16,-1-8 4 0,1 6-4 15,0-1 5-15,2 1-6 16,-3-6 5-16,1 5-4 16,0-14 5-16,0 2-6 15,-3 6 6-15,5-1-5 16,2-3 6-16,4 16-7 15,0-10 5-15,7-1-5 16,-2 0 6-16,4-2-7 16,-4-5 7-16,7 5-5 15,-4 3 4-15,5-1-4 16,-3 2 5-16,4-7-6 16,-11 4 5-16,2-1-4 15,-9 7 4-15,-4-7-4 16,-8 4 5-16,-1-3-2 15,-4 8 9-15,-3-6 11 0,0 10 12 16,0-8 4-16,0 3 9 16,0-4-5-16,-2-1-6 15,2-1-9-15,-1 4-3 16,-1 6-8-16,-3-7-1 16,-1 5-9-16,-1-8 4 15,-2 1-9-15,-1-3 4 16,-2 2-7-16,4 3 5 15,-1 3-21-15,-3-3-28 0,-4 15-19 16,-5 11-357-16</inkml:trace>
  </inkml:traceGroup>
</inkml:ink>
</file>

<file path=ppt/ink/ink1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4:49.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8AE91D-FC44-4D40-9EC1-70E05FC6C61D}" emma:medium="tactile" emma:mode="ink">
          <msink:context xmlns:msink="http://schemas.microsoft.com/ink/2010/main" type="inkDrawing" rotatedBoundingBox="16965,5777 26855,5709 26857,6033 16967,6101" semanticType="callout" shapeName="Other"/>
        </emma:interpretation>
      </emma:emma>
    </inkml:annotationXML>
    <inkml:trace contextRef="#ctx0" brushRef="#br0">32-7 1056 0,'-8'10'277'0,"3"1"76"16,-3-1-305-16,1 1-22 16,6-1-24-16,-2-2 4 15,4-2-6-15,9 1 4 16,0-2-6-16,3-4 1 16,0 1 5-16,-2-2 17 0,-6 0 5 15,1-2 18-15,-1 2 4 16,-3 0 2-16,4 0-18 15,2 2-1-15,2 3-19 16,3 0 2-16,2 0-11 16,6-1 3-16,3 0-7 15,5-3 5-15,0 3-6 16,12-4 5-16,-7 0-4 16,7-2 4-16,-1-1-4 0,10-2 3 15,-4 0-4-15,7 2 5 16,-7-1-5-16,4 4 5 15,-9 2-5-15,9 3 5 16,-11 1-6-16,14 1 7 16,-2 1-6-16,7 2 6 15,-3-4-5-15,15 1 4 16,-12-2-4-16,9-2 3 16,-6-2-4-16,1 1 5 15,-13-4-5-15,8 4 5 16,-9-4-5-16,6-1 6 15,-2 0-7-15,6 1 6 16,-8-1-5-16,10 3 4 16,-8 3-4-16,7 5 4 15,-4 4-4-15,6 4 4 16,-5-1-5-16,5 3 5 0,-4-2-5 16,13 0 5-16,-5-5-4 15,11-4 5-15,-2-2-6 16,7-9 6-16,-9-2-6 15,1-2 6-15,-5 3-3 16,-5 0-3 0,-8 5 6-16,-4 3-7 15,-1 7 8-15,-8 0-7 16,8 0 7-16,-4 2-7 0,11-5 6 16,-4 3-4-16,10-7 4 15,-6-1-6-15,2-6 4 16,-9 1-3-16,3-3 5 15,-9 2-6-15,3 1 6 16,-5 0-4-16,5 3 4 16,-4-2-7-16,5-1 7 15,-4-2-5-15,6 5 4 16,-4-5-4-16,6 2 6 16,-7 0-6-16,9 3 6 15,-9-2 8-15,-1 2 15 16,-4 2-5-16,9 4 9 15,-4-1-8-15,12 2-7 16,3-4-15-16,12 3 4 0,-3-4-8 16,7-5 7-16,-3-1-7 15,4 0 9-15,-12-6-7 16,6-3 4-16,-8 2-4 16,5-2 5-16,-1 1-7 15,7-1 6-15,-5 5-6 16,5 0 6-16,-7 0-5 15,2 1 5-15,-7 4-5 16,8-3 5-16,-7-2-5 16,13 1 5-16,-4-1-6 0,12-2 5 15,-9 1-4-15,6 2 4 16,-16-1-4-16,8 3 4 16,-12 0-5-16,9 2 6 15,-12 1-5-15,14 2 4 16,-9 0-4-16,5 2 5 15,-8-2-6-15,13 2 5 16,-13 1 3-16,2 0-2 16,-10-1-5-16,11-1 6 15,-11-1-6-15,6 0-2 16,1-1 0-16,2 2 6 16,-9 3-3-16,8-1 2 15,-6 0-4-15,7 0 6 16,-9-1-5-16,8-2 3 15,-10 0-5-15,7-2 8 0,-8 1-6 16,6-1 5-16,-8-1-5 16,5 0 5-16,-8 4-5 15,6 2 4-15,-5 1-4 16,11 5 4-16,-4-2-4 16,4-2 4-16,-9 0-4 15,2-1 5-15,-12 1-6 16,7 0 7-16,-5 2-8 0,8-4 7 15,-2 0-7-15,7-1 6 16,-3-2-4-16,3-2 4 16,-7-1-4-16,7 3 4 15,-5-2-4-15,0-3 5 16,-8 5-5-16,3 2 6 16,-8-2-6-16,9 0 5 15,0 2-6-15,11-9 5 16,1 1-5-16,10-6 4 15,-5 1-4-15,3-4 5 16,-4 2-4-16,1-8 5 16,-12 10 1-16,4-2 1 15,-10 2-7-15,-4 3 6 16,-11 11-6-16,2-8 1 16,-12 3-3-16,-1 2 9 15,5 0-8-15,0 0 7 0,0 2-7 16,5 0 8-16,0-1-8 15,0-2 6-15,0 1-4 16,-3-4 3-16,-4 1-4 16,-1 0 5-16,-3 1-4 15,-4-1 5-15,-1 0-2 16,-4 3 24-16,-3 0 1 16,1-2 18-16,-3 4 2 0,-2-2 8 15,1 0-21-15,0 0-2 16,-2 0-18-16,-1-2-1 15,3 0-11-15,-3 1 1 16,1-1-19-16,0 1-65 16,-3 1-65-16,-17 8-364 15,-19-2 33-15</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02.7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19AE3B-02B3-4B6E-8FF9-EB7FAF1DE57E}" emma:medium="tactile" emma:mode="ink">
          <msink:context xmlns:msink="http://schemas.microsoft.com/ink/2010/main" type="inkDrawing" rotatedBoundingBox="586,335 11239,746 11169,2579 515,2168" hotPoints="12148,1717 5833,2342 -439,1390 5874,766" semanticType="enclosure" shapeName="Ellipse"/>
        </emma:interpretation>
      </emma:emma>
    </inkml:annotationXML>
    <inkml:trace contextRef="#ctx0" brushRef="#br0">843 219 984 0,'-47'12'278'16,"-13"7"67"-16,5 2-289 0,-5-3-16 16,10 0-32-16,-6-3 1 15,11-1-10-15,-5-6 8 16,4 5-10-16,-4-8 9 15,5 2-4-15,-6-4 22 16,14 5-2-16,-4 5 20 16,9 6-8-16,-2 14 6 15,11 6-23-15,-1 11 1 16,6 10-20-16,7 15 7 16,6-1-11-16,5 11 5 15,3-9-10-15,8 2 3 16,4-18-7-16,6-2 6 15,2-14-6-15,0 1 10 0,2-9-2 16,11 1 8-16,-2-8-6 16,12 7 10-16,6-5-8 15,11 5 8-15,2-4-7 16,17 10 9-16,0-4-10 16,12 2 9-16,-7-4-10 15,17 1 9-15,-7-6-10 16,20-5 9-16,-5-10-9 15,19-5 10-15,-11-6-9 0,18-5 8 16,-14 2-8-16,22 0 10 16,-20 4-10-16,22-1 8 15,-17 1-8-15,25 1 8 16,-20-6-8-16,31 6 8 16,-18-2-8-16,31-2 7 15,-21 2-7-15,28 1 8 16,-17-1-7-16,26 7 8 15,-21 1-8-15,22 4 8 16,-22 6-9-16,28-3 8 16,-25-1-8-16,26-1 8 15,-12-8-9-15,24 4 10 16,-27-1-10-16,29-3 9 16,-30-2-7-16,29 3 7 15,-21-7-8-15,28-9 9 0,-26 0-9 16,32-5 7-16,-24-3-6 15,23-5 6-15,-33 7-6 16,27-2 7-16,-34 7-7 16,16 1 7-16,-28 3-8 15,20-4 7-15,-33-6-7 16,21-4 7-16,-29-2-8 16,17-9 8-16,-30-4-8 15,18 3 9-15,-28 4-8 0,13-10 8 16,-28 3-7-16,13 0 8 15,-30-4-8-15,4-6 8 16,-27 5-7-16,0 1 5 16,-24 2-8-16,1-3 7 15,-16 4-6-15,-8-5 8 16,-17 4-4-16,-7-9 11 16,-19 6-4-16,-9-6 8 15,-10 0-7-15,-16-7 5 16,-6 6-10-16,-9-11 11 15,-1 5-7-15,-23-7 15 16,2 2 0-16,-20-3 24 16,-3 9-10-16,-20 1 9 15,14 13-16-15,-33 3-4 0,11 11-22 16,-19 1-1-16,8 6-19 16,-29-2-8-16,19-1-13 15,-22-3 1-15,12-4-5 16,-33 0 16-16,20-1 8 15,-17-2 18-15,11 6 2 16,-30 3 13-16,30-6-9 16,-29 5 7-16,12 5-10 15,-18-8 6-15,25 5-13 0,-35 13 10 16,27-1-9-16,-17-1 8 16,17 9-9-16,-24-4 9 15,40-5-10-15,-30-8 8 16,19 2-10-16,-13-14 6 15,26 1-8-15,-34-7 7 16,29 2-10-16,-17-8 6 16,17 4-5-16,-26 1 9 15,30 9-4-15,-25 8 14 16,18 15-5-16,-19 13 16 16,33 8-8-16,-20 9 14 15,25 4-9-15,-6 0 7 16,39-5-17-16,-13-1-14 15,31-11-46-15,1 6-102 16,21-7-265-16,-1 2 24 0</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9:02.1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56FB86-66C5-47E1-8C51-79C8A1B0E149}" emma:medium="tactile" emma:mode="ink">
          <msink:context xmlns:msink="http://schemas.microsoft.com/ink/2010/main" type="inkDrawing" rotatedBoundingBox="711,14659 7207,14734 7181,16987 685,16913" hotPoints="7514,15841 3854,16953 194,15843 3854,14731" semanticType="enclosure" shapeName="Ellipse"/>
        </emma:interpretation>
      </emma:emma>
    </inkml:annotationXML>
    <inkml:trace contextRef="#ctx0" brushRef="#br0">808 113 633 0,'-49'0'590'31,"2"2"-346"-16,-47-4-186-15,1 7-4 0,4 0-20 0,3 6-4 16,41 2-18-16,-6 11-4 16,13 6-10-16,-6 12 1 15,8 3-3-15,2 17 2 16,10 1-2-16,-2 10 4 16,10-1-5-16,4 12 5 15,2-14-3-15,1 6 5 16,7-13-3-16,0-5 6 15,2-12-5-15,4 7 9 16,9-15-5-16,3 7 8 0,5-1-5 16,7 8 4-16,2-2-8 15,4 13 3-15,0-4-5 16,5 1 3-16,-1-7-5 16,15 9 5-16,-1-12-5 15,16 7 1-15,-1-5-5 16,9 1 5-16,-8-10-5 15,12 0 5-15,-11-7-1 16,12 1 6-16,-6-1-5 16,16 1 6-16,-10-3-4 0,13 2 4 15,-5-7-4-15,20-1 7 16,-9-5-6-16,24-6 6 16,-7-4-6-16,14-6 4 15,-11-2-7-15,16-5 4 16,-16-2-5-16,20-1 6 15,-17-2-7-15,13-3 7 16,-17 0-6-16,10 0 6 16,-18 6-5-16,14 7 10 15,-17 5-5-15,16 3 10 16,-16 3-5-16,19 0 5 16,-14 2-8-16,19-2 3 15,-14-5-9-15,18-6 4 16,-16-3-6-16,12-9 5 15,-17-1-4-15,6 0 4 0,-17 2-5 16,7-2 5-16,-19-2-6 16,9-1 5-16,-7-2-5 15,11-4 5-15,-16 3-5 16,15-15 3-16,-15-4-4 16,7-16 3-16,-15-4-5 15,10-17 4-15,-16 9-2 16,4-14 4-16,-16 8-1 0,-1-7 6 15,-15 6-3-15,3-10 5 16,-17 11-5-16,6-6 5 16,-5 7-6-16,5-10 3 15,-5 8-4-15,8-14 4 16,-10 11-5-16,2-2 3 16,-8 16-2-16,0 2 2 15,-13 16-5-15,0 2 5 16,-6 9-3-16,-9-2 3 15,-9 5-3-15,-6-2 3 16,-7 1-3-16,-10-7 1 16,-5 1-3-16,-11-7 4 15,3 5-1-15,-16-8 11 16,1 6 2-16,-19-5 8 16,6 6-6-16,-25-1 1 15,7 7-14-15,-19 3-10 16,10 5-15-16,-28 6-1 15,10 6-5-15,-26-1 3 0,10 7 8 16,-28-6 4-16,12-4 0 16,-33 2 7-16,21-7-1 15,-35-3 3-15,12 3 3 16,-25-3 9-16,19 0-2 16,-41 5 6-16,25 3-1 15,-30 5 0-15,17 8-6 0,-26 5 0 16,24 6-7-16,-42 7-1 15,24 3-7-15,-46 16-30 16,14 10-223-16,-69 21-110 16,3 2-67-16</inkml:trace>
  </inkml:traceGroup>
</inkml:ink>
</file>

<file path=ppt/ink/ink2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5:42.7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8172BD7-9BF7-4AD5-BCA9-8A28776D6524}" emma:medium="tactile" emma:mode="ink">
          <msink:context xmlns:msink="http://schemas.microsoft.com/ink/2010/main" type="inkDrawing" rotatedBoundingBox="1190,11660 23762,12050 23695,15907 1123,15517" hotPoints="23614,12056 23651,15199 2652,15452 2614,12308" semanticType="enclosure" shapeName="Rectangle"/>
        </emma:interpretation>
      </emma:emma>
    </inkml:annotationXML>
    <inkml:trace contextRef="#ctx0" brushRef="#br0">20538 643 1040 0,'-49'-8'231'0,"-12"1"92"16,4-1-308-16,-11-6-17 15,10-4-11-15,-12 7-8 16,3-4 3-16,-7 5 1 16,9 12 13-1,2-1 22 1,-74 12-12-16,-7-1-6 15,-2 7-8-15,-6-4-2 0,54-4 1 16,-12-6 1-16,14 2 6 16,-14-4 2-16,9 2 5 15,-9-5-2-15,13 1-1 16,-18-4-3-16,8 1-1 16,-17-1-17-16,9 10-7 15,-16-6-54-15,11 6-48 16,-21-1-65-16,9 6 6 0,-14-4 0 15,10 1 56-15,-21-2 51 16,20-4 75-16,-17-4 76 16,20-4 45-16,-17-5 45 15,26 0 5-15,-23-1-9 16,19 1-65-16,-17-6-41 16,9 1-47-16,-22-1-4 15,18 6-1-15,-19 5 1 16,14 4 2-16,-26 1 3 15,19 6 1-15,-19-4-3 16,14-2 0-16,-21 2-21 16,14 2-32-16,-20-2-21 15,13-4 1-15,-28 1 3 16,15 4 26-16,-9-6 45 0,9 1 31 16,-24 2 14-1,27 0 4-15,-24-6 5 0,13 6-14 16,-23-2-8-16,23-3-17 15,-34-6-12-15,18 8-10 16,-21-14-4-16,19 6 0 16,-28 5 2-16,28 4 13 15,-25-3 28-15,20 3 12 16,-18-1 14-16,27-2 1 0,-30 4 3 16,37-11-26-16,-30 9-6 15,23-2-14-15,-19 0-4 16,28-4-9-16,-35 12-2 15,35-13-4-15,-28 4 0 16,22 4-2-16,-20-6 2 16,29-3-2-16,-28 7 1 15,25 1-2-15,-18-8-4 16,15 3-4-16,-23-2-7 16,31-1-1-16,-23-6-1 15,18 6 5-15,-8-4 4 16,28-1 7-16,-26-2-1 15,25-3 3-15,-6-8 0 16,18 2 2-16,-18-1 1 16,30 2 5-16,-12 0 5 15,13 7-1-15,-15-3 2 0,20 6-1 16,-18-2-11 0,19 2-9-16,-14-2-7 0,19 5-1 15,-18-3 0-15,24 8 11 16,-14 0 19-16,23 5 11 15,-13 1 12-15,22 5 6 16,-11 2 5-16,17 2-14 16,-14 2-6-16,22 4-12 15,-14 2-9-15,17 0-8 16,-11 7 0-16,14 1-1 0,1 5 1 16,14 1 1-16,-13 5 0 15,16 0 1-15,-7 8 0 16,7 3 1-16,-5 4 3 15,18 1 1-15,-5 6 12 16,19-5 3-16,-4 8 12 16,13-6 0-16,-1 11 3 15,11-1-12-15,0 15-7 16,13-5-23-16,2 19-29 16,14-4-21-16,6 22-16 15,3-11-2-15,4 19 1 16,2-9 25-16,1 11 15 15,-2-23 17-15,8 19 6 16,-3-22 8-16,8 11 6 16,2-12 1-16,3 15 6 15,0-19-2-15,8 18 6 0,3-16-5 16,9 15 3-16,4-12-5 16,15 19 2-16,1-14-7 15,14 10 2-15,-4-15-5 16,15 8 3-16,-5-19-5 15,18 9 2-15,-9-12-1 16,24 6-2-16,-7-20-4 0,26-2-4 16,-10-21-7-16,23-4 1 15,-9-22 0-15,27-5 3 16,-12-12 5-16,27-3 7 16,-14-3 1-16,26-12 2 15,-16 0-1-15,26-1 1 16,-24-4-1-16,27-6 0 15,-24 12-1-15,28-4 3 16,-24 0-2-16,34 3 0 16,-22-1 0-16,27-9 1 15,-27 1-2-15,38-4 1 16,-28-1-1-16,27-1 1 16,-20 9 0-16,31 0 1 15,-31 9 0-15,28 7-2 16,-25 5-2-16,22 3-1 15,-29 4 0-15,31 5 1 0,-31 0 2 16,29-1 1-16,-22-1 0 16,27-4-8-16,-24-3-3 15,36-5-5-15,-33 0 0 16,31 2 0-16,-30-2 6 16,30 4 2-16,-32 2 7 15,31 4 0-15,-28 3 1 16,29 8 1-16,-34 4-1 0,34 4 1 15,-33 1-2 1,27 4 2-16,-27-7-1 0,30 1 1 16,-31-5-1-16,29-2 1 15,-28-4-1-15,30-3-1 16,-31-2 1-16,30-4 0 16,-27-3 0-16,23-3 0 15,-29-2 0-15,28-2 3 16,-30 1 0-16,25 3 2 15,-29 6 1-15,29 5 1 16,-33 3-4-16,27 6 1 16,-27-4-3-16,22-2 1 15,-23-5-2-15,23-6 0 16,-27 0 0-16,28-3 1 16,-32 2-1-16,21 1 0 0,-30 1 0 15,19-2 0-15,-27-1-1 16,13 2 2-16,-21-5-2 15,17 5 1-15,-28 3 0 16,19 4 1-16,-21 1-1 16,11 2 2-16,-26-2-3 15,20-7 1-15,-23 1 0 16,19-5 0-16,-24 0-1 16,18-1 3-16,-27 4-3 0,10 5 3 15,-25 2-2-15,13 4 3 16,-30 0 2-16,17 4 7 15,-21-2-2-15,6 5 1 16,-18-5-2-16,14 6-2 16,-20-1-7-16,6-8 3 15,-16 0-4-15,5-9 3 16,-18-2-4-16,-1-6 2 16,-14-1 1-16,2-5 8 15,-11 8 2-15,0-8 9 16,-5-8-1-16,3 0 1 15,-3-3-7-15,5-14-4 16,-2 3-7-16,4-4-8 16,-6-2-9-16,2-11-15 15,-8 2-12-15,0-15-22 0,-3 2 7 16,-1-12 6 0,-6 10 19-16,2-4 39 0,-7 7 31 15,-1-6 19-15,-5 8 5 16,0-13 3-16,-5 1-27 15,4-10-7-15,6 7-19 16,-1-17-4-16,0 6-8 0,7-18 4 16,2 8-5-1,-3-21 0-15,-2 14-2 0,-2-14-3 16,-2 16-5-16,-6-11 2 16,0 20-5-16,-7-12 1 15,-4 13 3-15,-8-3 4 16,-4 18 1-16,-4-7 6 15,3 15 2-15,2-11 0 16,1 9 0-16,-1-8-1 16,1 7-2-16,-1-1 1 15,-1 16 2-15,-2-4 7 16,2 9 4-16,-2 9 5 16,-1 5-4-16,-6 6-4 15,3 3-11-15,-7 7-5 16,0 0-12-16,-7 8 3 15,-2 2-1-15,-15 8 5 16,0 4 3-16,-15 4 6 16,0 5 4-16,-12 3 8 0,5 1 1 15,-10 1 14-15,8-2 4 16,-20-3 13-16,14 3-1 16,-20-4 8-16,5-5-12 15,-8 1 0-15,14-5-15 16,-12-9 7-16,15 8-12 15,-10 6-1-15,9 3-12 0,-12 16-44 16,13 9-41-16,-22 17-335 16,11-3 55-16</inkml:trace>
  </inkml:traceGroup>
</inkml:ink>
</file>

<file path=ppt/ink/ink2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3:57.1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0E9485-C678-429B-AE00-5FD34DBDC243}" emma:medium="tactile" emma:mode="ink">
          <msink:context xmlns:msink="http://schemas.microsoft.com/ink/2010/main" type="writingRegion" rotatedBoundingBox="3112,7538 7359,11352 6768,12009 2522,8195"/>
        </emma:interpretation>
      </emma:emma>
    </inkml:annotationXML>
    <inkml:traceGroup>
      <inkml:annotationXML>
        <emma:emma xmlns:emma="http://www.w3.org/2003/04/emma" version="1.0">
          <emma:interpretation id="{B5E4A85D-22F5-4920-95A1-71C8BF09948F}" emma:medium="tactile" emma:mode="ink">
            <msink:context xmlns:msink="http://schemas.microsoft.com/ink/2010/main" type="paragraph" rotatedBoundingBox="3112,7538 7359,11352 6768,12009 2522,8195" alignmentLevel="1"/>
          </emma:interpretation>
        </emma:emma>
      </inkml:annotationXML>
      <inkml:traceGroup>
        <inkml:annotationXML>
          <emma:emma xmlns:emma="http://www.w3.org/2003/04/emma" version="1.0">
            <emma:interpretation id="{1CE65D11-5661-4F12-A5E0-2095E1F681B0}" emma:medium="tactile" emma:mode="ink">
              <msink:context xmlns:msink="http://schemas.microsoft.com/ink/2010/main" type="line" rotatedBoundingBox="3112,7538 7359,11352 6768,12009 2522,8195"/>
            </emma:interpretation>
          </emma:emma>
        </inkml:annotationXML>
        <inkml:traceGroup>
          <inkml:annotationXML>
            <emma:emma xmlns:emma="http://www.w3.org/2003/04/emma" version="1.0">
              <emma:interpretation id="{592DCB58-9A4A-4FAB-A546-A633ACF9E666}" emma:medium="tactile" emma:mode="ink">
                <msink:context xmlns:msink="http://schemas.microsoft.com/ink/2010/main" type="inkWord" rotatedBoundingBox="2940,7729 3286,8040 2900,8471 2553,8160"/>
              </emma:interpretation>
            </emma:emma>
          </inkml:annotationXML>
          <inkml:trace contextRef="#ctx0" brushRef="#br0">-16376-3268 584 0,'5'-11'284'16,"-3"1"12"-16,-2 4-118 0,1 2-67 16,-2 0-18-16,-1 4-29 15,2 1-18-15,2 4-14 16,-2-2-9-16,1 7-3 16,-1 5-6-16,-1 3 4 15,-1 4-6-15,-1 6 2 16,1 1-7-16,1-3 4 15,2 8-9-15,-2-3 6 0,2 3-5 16,1-5 9-16,-1 10-7 16,-2-7 10-16,1 9-6 15,-2-4 7-15,1 9-10 16,2-9 6-16,1 7-10 16,3-13 5-16,-2 1-8 15,3-9 7-15,-2-5-7 16,-1-12 7-16,-3-1-6 15,0-5 4-15,0-8-11 16,-2-5-13-16,2-5-26 16,-1-3-3-16,10-2-336 15,-1 2 96-15</inkml:trace>
          <inkml:trace contextRef="#ctx0" brushRef="#br0" timeOffset="579.7">-16387-2964 674 0,'-13'6'319'16,"3"-8"14"-16,7 4-168 15,1 0-43-15,5-2-52 16,7-2-23-16,2 4-20 16,5 1-13-16,3-3 4 15,7-5-8-15,-2-5 2 16,7-1-24-16,-3-7-45 0,1-19-51 16,-8 4-253-16</inkml:trace>
          <inkml:trace contextRef="#ctx0" brushRef="#br0" timeOffset="-403443.6288">-16279-2969 1129 0,'-6'1'366'0,"3"-5"84"16,1 0-330-16,5 4-19 16,4 0-54-16,9-9-12 15,5 2-36-15,13-8 6 16,3 1-8-16,12-9-36 15,-8 4-61-15,-7-9-348 0,-16 4 56 16</inkml:trace>
        </inkml:traceGroup>
        <inkml:traceGroup>
          <inkml:annotationXML>
            <emma:emma xmlns:emma="http://www.w3.org/2003/04/emma" version="1.0">
              <emma:interpretation id="{0D0DBFA3-B857-4F40-9DBD-9CFC767AE69B}" emma:medium="tactile" emma:mode="ink">
                <msink:context xmlns:msink="http://schemas.microsoft.com/ink/2010/main" type="inkWord" rotatedBoundingBox="4070,8398 6008,10139 5462,10747 3523,9006">
                  <msink:destinationLink direction="with" ref="{B7A390FC-141B-449F-8405-510BFE927082}"/>
                </msink:context>
              </emma:interpretation>
              <emma:one-of disjunction-type="recognition" id="oneOf0">
                <emma:interpretation id="interp0" emma:lang="" emma:confidence="0">
                  <emma:literal>IA</emma:literal>
                </emma:interpretation>
                <emma:interpretation id="interp1" emma:lang="" emma:confidence="0">
                  <emma:literal>Fit</emma:literal>
                </emma:interpretation>
                <emma:interpretation id="interp2" emma:lang="" emma:confidence="0">
                  <emma:literal>Irt</emma:literal>
                </emma:interpretation>
                <emma:interpretation id="interp3" emma:lang="" emma:confidence="0">
                  <emma:literal>Irrt</emma:literal>
                </emma:interpretation>
                <emma:interpretation id="interp4" emma:lang="" emma:confidence="0">
                  <emma:literal>FAR</emma:literal>
                </emma:interpretation>
              </emma:one-of>
            </emma:emma>
          </inkml:annotationXML>
          <inkml:trace contextRef="#ctx0" brushRef="#br0" timeOffset="132038.6447">-15099-1558 908 0,'-2'14'260'0,"2"-4"68"16,0-3-258-16,3-12-8 0,0 3-20 15,-1-17 8-15,-2-10-5 16,-6-28 15-16,-6-8-5 15,-2-36 5-15,-4-1-13 16,-13-16-3-16,3 16-13 16,-9-1-6-16,1 22-6 15,-4 12 3-15,16 21-3 16,1 13 7-16,12 19 0 16,7 12-2-16,11 11-7 0,9 12-2 15,3 6-9-15,15 5-2 16,2 3-1-16,10 3-1 15,-6-9-1-15,7 2 0 16,-5-4-1-16,5 1 0 16,-9 0 0-16,2 11-2 15,-7 0 0-15,-3 10-1 16,-8-6-50-16,-1 4-376 16,-7-9-22-16,-7-13-168 15</inkml:trace>
          <inkml:trace contextRef="#ctx0" brushRef="#br0" timeOffset="133094.7681">-14504-1420 1166 0,'-8'-2'297'0,"6"0"103"16,10-4-331-16,4-4-5 16,1-3-14-16,14-9-4 15,2-3-14-15,2 3-8 16,3-6-15-16,2 4-19 16,-9 6-53-16,4 13-369 15,-13-11 90-15</inkml:trace>
          <inkml:trace contextRef="#ctx0" brushRef="#br0" timeOffset="132845.4348">-14176-794 1061 0,'-4'0'333'0,"1"3"64"16,5-3-290-16,6-2-43 16,3-2-32-16,10-3-5 15,5-1-15-15,8 0-4 16,0-7-3-16,5 1-1 16,-6-3-2-16,2-4 1 15,-9 5-1-15,-1-3-22 16,-14-2-19-16,-8-15-44 0,-13 0 36 15,-7-16-365-15,-16 4 112 16</inkml:trace>
          <inkml:trace contextRef="#ctx0" brushRef="#br0" timeOffset="132615.2344">-14327-1558 1107 0,'-4'-2'288'0,"6"7"87"0,3 5-320 16,6 13-20-16,2 6-18 15,8 15-5-15,5 4-6 16,0 12 1-16,2-3-3 16,3 1 1-16,-4-4-2 15,-1 3 1-15,-2-12-2 16,-1 2 2-16,-7-5-2 15,-1-6 0-15,-4-5-2 0,-4-9-61 16,-7 0-325-16,-7 4 85 16</inkml:trace>
          <inkml:trace contextRef="#ctx0" brushRef="#br0" timeOffset="134160.539">-13732-924 1188 0,'-8'0'352'0,"11"5"67"16,4 0-340-16,9-5-32 15,10 1-36-15,13-7-9 16,0-4 1-16,12-22 5 16,-3-9-25-16,-5-19-403 15,-18 5 131-15</inkml:trace>
          <inkml:trace contextRef="#ctx0" brushRef="#br0" timeOffset="133896.5853">-13789-1209 581 0,'-1'-10'499'0,"-1"10"-104"15,4 5-8-15,2 9-305 16,8 9-17-16,-1 9-33 16,13 22-11-16,-1-2-12 15,-2 11 0-15,2-9-3 0,1-7 0 16,-6-21-2-16,-2-5 0 16,-4-12-2-16,-6-4-29 15,-7-11-17-15,-6-9-45 16,-4-11-7-16,-4-34-147 15,-1-11-70-15,0-12-62 16,4 4-111-16,4-1 189 16,3 30 371-16,0 8 261 15,5 21 35-15,2 9-61 16,1 19-115-16,7 16-58 16,5 9-81-16,4 12-3 15,2 6-6-15,5 15-2 16,-1-7-17-16,4 9-6 0,-2-9-6 15,4-7-3-15,-3-21-7 16,1 0-2-16,-8-16-2 16,-2-6-36-16,-9-3-64 15,-7-2-267-15,-7-3 33 16</inkml:trace>
        </inkml:traceGroup>
        <inkml:traceGroup>
          <inkml:annotationXML>
            <emma:emma xmlns:emma="http://www.w3.org/2003/04/emma" version="1.0">
              <emma:interpretation id="{5181A2D6-9120-4757-82C4-6C1503AB14C6}" emma:medium="tactile" emma:mode="ink">
                <msink:context xmlns:msink="http://schemas.microsoft.com/ink/2010/main" type="inkWord" rotatedBoundingBox="6698,11112 7183,11547 6768,12009 6283,11574"/>
              </emma:interpretation>
            </emma:emma>
          </inkml:annotationXML>
          <inkml:trace contextRef="#ctx0" brushRef="#br0" timeOffset="167806.1094">-12751 312 639 0,'-22'-3'236'0,"2"4"36"15,5-2-161-15,4 2-14 16,6 3-28-16,4-1 15 16,2 5-19-16,6 2-3 0,2-1-18 15,8 6 0-15,-3 3-16 16,11 6 0-16,-4 7-8 16,6 21 0-16,-2 1-6 15,4 14-1-15,-5-9-5 16,2 9 1-16,-5-19 2 15,8 3 5-15,-9-20 2 16,-1-2 3-16,-1-18-5 16,2-11-3-16,-12-14-1 0,6-14 14 15,-1-9 5-15,-1-25 13 16,-4-6 4-16,6-16-6 16,-1 11-15-16,5 3-8 15,-3 23-4-15,9 3-103 16,-4 20-194-16,2-17-160 15,-2 2-113-15</inkml:trace>
        </inkml:traceGroup>
      </inkml:traceGroup>
    </inkml:traceGroup>
  </inkml:traceGroup>
</inkml:ink>
</file>

<file path=ppt/ink/ink2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8:24.1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3171E3-E1F6-40AE-803E-76853C9FD294}" emma:medium="tactile" emma:mode="ink">
          <msink:context xmlns:msink="http://schemas.microsoft.com/ink/2010/main" type="inkDrawing" rotatedBoundingBox="3767,7180 11669,6699 11744,7928 3841,8409" semanticType="enclosure" shapeName="Other"/>
        </emma:interpretation>
      </emma:emma>
    </inkml:annotationXML>
    <inkml:trace contextRef="#ctx0" brushRef="#br0">7895 376 662 0,'2'-4'359'0,"0"0"-28"16,-2 4-121-16,-2 0-124 16,0-1-40-16,-1-1 8 15,2-4-18-15,1-4 4 16,0 2-17-16,1-4 15 16,1 1-7-16,-2 0 17 15,-3 3-8-15,-2 1 17 16,-2 4-14-16,-4 3 5 15,1 0-19-15,-3 1 2 16,2 1-22-16,-2 1 5 16,3-3-14-16,-3-1 15 15,7-1-8-15,-6-3 16 16,4 0-7-16,-3-1 15 0,3 3-16 16,-4-4 9-16,1 2-18 15,-10 0 7 1,5 1-15-16,-10 0 9 0,0 4-10 15,-3 0 8-15,3 4-7 16,-4 0 7-16,0 3-6 16,-6-2 6-16,2 0-7 15,-3-2 7-15,-1-3-7 16,-2-5 7-16,4-1-6 0,-3-3 8 16,5 0-8-1,-7-3 7-15,9 3-8 0,-9-3 8 16,6 1-9-16,-12 1 8 15,0 4-9-15,-8-2 7 16,3 4-7-16,-7-2 8 16,7-1-7-16,0-4 7 15,9 0-7-15,-6-6 6 16,10 6-6-16,-8-5 8 16,5 1-9-16,0 2 9 15,6 0-10-15,-8-1 10 16,4 2-10-16,-9 4 10 15,2 2-11-15,-13 4 11 16,8 1-12-16,-6 1 11 16,4 0-10-16,-9 3 10 15,11-5-10-15,-3 4 11 0,6-2-9 16,-4-5 9-16,9 2-8 16,-13 1 9-16,4-3-10 15,-7 5 8-15,6 3-9 16,-8-1 7-16,9 6-8 15,-6 0 8-15,9-3-9 16,-8 5 9-16,9-2-9 16,-1 0 10-16,4 2-9 0,-9 3 10 15,5-5-8-15,-8 2 8 16,-2-7-9-16,-4 5 9 16,6-6-8-16,-2 6 7 15,5-2-6-15,-5 7 6 16,6-3-9-16,-4 3 9 15,9-3-8-15,-11-1 7 16,3-1-7-16,-4-1 8 16,4-1-8-16,-9-1 6 15,9-1-8-15,-5-1 8 16,5-5-7-16,-6 2 2 16,13-3-10-16,-12 1 3 15,7-3-6-15,-10 5 7 16,8-1-3-16,-12-1 12 15,9 2-3-15,-5 2 8 16,6-1-7-16,-6 1 7 16,7-2-5-16,0 0 5 15,6 0-8-15,-11 0 7 0,6 2-7 16,-13-1 5-16,0 1-6 16,-6 0 7-16,8 1-6 15,-5 2 6-15,13 3-5 16,-3 3 5-16,9 2-6 15,-1 2 6-15,5-1-6 0,-12 4 7 16,9-7-6 0,-12 2 7-16,3-4-6 0,-3-5 7 15,7-2-7-15,-10-2 5 16,8-2-5-16,-7-1 7 16,7 2-8-16,-14-1 6 15,4 4-6-15,-6 2 4 16,1 3-4-16,-8-1 6 15,15 1-6-15,-5-2 8 16,15 0-6-16,3 1 5 16,8-1-7-16,-5 5 7 15,8-1-9-15,-11 1 9 16,3 0-8-16,-8 0 7 16,8-1-8-16,-7 4 8 15,8-3-6-15,-6 5 6 16,8-4-7-16,-4 0 9 15,10 1-9-15,3 2 8 0,4-2-8 16,1 2 8-16,7 2-9 16,-1 6 10-16,4-8-9 15,6 1 10-15,3-2-8 16,1-5 9-16,7-7-10 16,2 8 9-16,-1-6-10 15,1 0 8-15,1 2-8 0,-5 1-27 16,0-6-46-1,-4 4-57-15,-3-3 76 0,-4-2-403 16,-1-3 132-16</inkml:trace>
    <inkml:trace contextRef="#ctx0" brushRef="#br0" timeOffset="28585.0705">45 1543 449 0,'-3'-12'283'0,"0"6"4"16,1-1-102-16,4 1-25 15,-1 4-56-15,4-1-27 0,3 0-33 16,7 1-12-16,1 2-5 15,10-3-4-15,0-2-1 16,10-2-6-16,-4 1 3 16,7 0-7-16,-7 1 2 15,1-5-9-15,-7 3 6 16,0 1-10-16,-2 1 7 16,0-6-9-16,-1 6 8 15,0-3-9-15,0-4 7 0,1 1-9 16,-3 6 9-16,6-3-4 15,-1 0 10-15,9 6-2 16,-6 1 8-16,10 1-7 16,-4-2 5-16,7 4-11 15,-6-2 4-15,10 3-9 16,-4-6 8-16,-3 1-10 16,-9 2 9-16,5-6-8 15,-6 2 7-15,2-2-8 16,-1 1 9-16,9-1-10 15,-5 6 10-15,2-5-11 16,-2 5 10-16,5 3-9 16,-3 0 8-16,4 0-9 15,1-1 9-15,7 6-8 16,0-5 8-16,3-3-8 16,0 4 9-16,-1-4-8 0,-5-4 8 15,-1 1-8-15,-2 5 7 16,4-1-8-16,-2 3 8 15,1-8-8-15,-1 3 8 16,8 2-7-16,-7-4 7 16,9 3-8-16,-2 3 8 15,8-1-8-15,-10-4 8 16,5 2-8-16,-8 0 6 0,3 0-5 16,-4 0 7-1,4 2-8-15,-5 0 8 0,9 1-6 16,-7-3 5-16,6 5-7 15,-5-2 8-15,7-1-8 16,-2 6 9-16,2-5-9 16,-9-5 9-16,11 1-9 15,-9-1 8-15,-1-9-8 16,0 4 9-16,8 4-9 16,-8-2 8-16,7-1-8 15,-4 4 8-15,9 0-8 16,-9-1 8-16,16 3-8 15,-7 0 8-15,1-8-7 16,-8 0 7-16,9-3-7 16,-14-6 7-16,10 8-8 15,-2 5 8-15,5 4-9 0,-5 2 9 16,9 0-8-16,-6-6 8 16,9 8-8-16,-7-9 8 15,8 3-7-15,-7 2 8 16,8-3-9-16,-8-7 8 15,11-1-8-15,-9-2 8 16,8-2-8-16,-6 5 8 16,8-1-7-16,-11 5 7 15,1-1-8-15,-8 1 8 16,3-2-8-16,-11 1 7 0,7 1-6 16,-4-6 5-16,4 1-6 15,-6-4 7-15,11-3-6 16,-6 1 6-16,6-3-5 15,-6 4 6-15,2 0-6 16,-9 8 6-16,1 3-6 16,-7 5 6-16,3 0-8 15,-6 3 8-15,3-3-8 16,-2-2 6-16,4-1-5 16,-8-3 6-16,5-4-6 15,-5 0 7-15,3 0-6 16,-4 2 5-16,2 3-7 15,-2 2 7-15,3-2-6 0,-4 0 7 16,0-3-7-16,-4-1 7 16,0-1-6-16,-11 3 6 15,5 3-7-15,-3 2 7 16,-1 2-7-16,1 2 7 16,2-2-8-16,-3-2 7 15,3 2-7-15,0-3 8 16,2-2-7-16,0 2 6 15,1-1-7-15,-1 1 7 0,4 1-6 16,-6 4 5-16,7 0-5 16,-5 1 5-16,4-1-4 15,-4-1 5-15,6-1-6 16,-3-3 6-16,5-5-5 16,-2-2 6-16,2 0-7 15,-5-1 7-15,2 0-6 16,-6 6 6-16,-1 0-7 15,-4 5 7-15,-1 2-9 16,-2 2 8-16,6 5-8 16,-2-5 9-16,4 1-8 15,-2-2 8-15,4-3-8 16,-6-3 8-16,1 0-8 16,-1-3 7-16,-1 1-6 15,-3 1 8-15,-1 1-8 0,-3 0 7 16,3 1-7-16,0 4 6 15,0-2-7-15,1 2 7 16,3 1-6-16,-3 0 5 16,2 0-4-16,2 1 4 15,-2-1-4-15,2 0 4 16,2-1-5-16,-4-2 5 16,5 0-4-16,-5 0 6 15,2 0-7-15,-2 3 6 0,5 2-6 16,-6 0 6-16,5-1-6 15,-6 3 5-15,4-2-4 16,-8-4 6-16,4 3-7 16,-1-6 7-16,3 0-7 15,-6 1 8-15,6-4-9 16,-3 2 8-16,2-1-8 16,0-2 9-16,-1 3-9 15,-4-1 8-15,3-2-8 16,-5 1 8-16,0-1-8 15,0-1 9-15,2 2-9 16,-5 2 9-16,3 1-8 16,-6 1 9-16,-2-1 11 15,1 4 13-15,-2-1-7 16,-1 1 8-16,2-2-7 0,-2-2-12 16,1-1-62-16,-1-2 110 15,9-1-472-15,1 1 141 16</inkml:trace>
  </inkml:traceGroup>
</inkml:ink>
</file>

<file path=ppt/ink/ink2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0:20.2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F3F990-8FA1-4F67-AFB9-179A4F4E96BE}" emma:medium="tactile" emma:mode="ink">
          <msink:context xmlns:msink="http://schemas.microsoft.com/ink/2010/main" type="inkDrawing" rotatedBoundingBox="3527,6809 5844,2152 5941,2200 3624,6857" semanticType="callout" shapeName="Other">
            <msink:sourceLink direction="with" ref="{6987600C-20AF-4A8C-ABA7-62D6AF4BB6C8}"/>
            <msink:sourceLink direction="with" ref="{03568138-DB09-4246-B392-70DFA5D00876}"/>
          </msink:context>
        </emma:interpretation>
      </emma:emma>
    </inkml:annotationXML>
    <inkml:trace contextRef="#ctx0" brushRef="#br0">-1 4674 583 0,'-5'0'275'15,"3"-2"7"-15,2-8-140 16,4 0-59-16,4-12-23 16,1-4-24-16,6-23-11 15,5-6 4-15,9-18-9 16,2-3-4-16,6-18-8 15,2 8 2-15,8-20-8 16,0 6 3-16,6-22-5 16,-1 9 4-16,12-25-6 0,-9 13 7 15,6-16-8-15,-4 21 6 16,11-23-6-16,-11 12 5 16,13-2-6-16,-4 14 7 15,6-12-5-15,-9 17 5 16,2-4 1-16,-7 3 8 0,4-12-3 15,-10 17 4 1,6-2-3-16,-4 3 0 0,1-14-7 16,-5 14 3-16,5-14-6 15,-8 13 4-15,7-5-5 16,-7 25 5-16,5-2-5 16,-9 19 6-16,6-7-6 15,-10 19 7-15,5-12-9 16,-7 13 8-16,4-20-8 15,-6 15 6-15,4-12-5 16,-5 8 5-16,0-5-5 16,-4 19 5-16,-1 0-5 15,-3 21 6-15,1-1-2 16,-4 11 6-16,-2 6-5 16,-6 4 6-16,-4 2-7 15,-6 6 6-15,-2 6-8 16,-6-2 8-16,0 4-5 0,-1-5 2 15,-2 6-292 1,-1-10-54-16,-4-4-81 0</inkml:trace>
  </inkml:traceGroup>
</inkml:ink>
</file>

<file path=ppt/ink/ink2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0:30.2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30244F-F6D2-41E9-9D03-E8F72EFA593C}" emma:medium="tactile" emma:mode="ink">
          <msink:context xmlns:msink="http://schemas.microsoft.com/ink/2010/main" type="inkDrawing" rotatedBoundingBox="2102,6345 5339,1021 5928,1378 2691,6702" semanticType="verticalRange" shapeName="Other">
            <msink:sourceLink direction="with" ref="{96240E4F-3AAC-4382-8C6F-7762D75E4506}"/>
            <msink:sourceLink direction="with" ref="{008284B1-AC59-447B-9545-B31778327120}"/>
            <msink:sourceLink direction="with" ref="{31FF2812-05E0-44B3-B4F8-E5A38B1ACC6E}"/>
            <msink:sourceLink direction="with" ref="{571A35F7-EA27-4368-BFD6-204D7D5084B0}"/>
          </msink:context>
        </emma:interpretation>
      </emma:emma>
    </inkml:annotationXML>
    <inkml:trace contextRef="#ctx0" brushRef="#br0">3252 104 623 0,'10'-11'266'15,"-2"-7"36"-15,2 3-161 16,0-4-10-16,-2 6-40 15,-3-2-13-15,-4 7-28 16,-1 3 4-16,-3 7-14 0,-5 0-1 16,-3 7-8-16,-6 6-3 15,-4 3-15-15,-6 1-3 16,2-1-4-16,-7 0 0 16,4 0-5-16,-6-4 2 15,5 1-1-15,-7 8 4 16,4-4 0-16,-7 4 8 15,8 1-1-15,-9 7 4 16,2-5-2-16,-5 8 2 16,-1-3-5-16,-7 6-1 15,3-5-4-15,-7 12-1 16,6-3-4-16,-1 12 1 16,3-1-1-16,-7 8-1 15,5-1 1-15,-6-1-1 16,3-9 0-16,-3 6 1 15,8-6 1-15,-10-1 5 0,7 7 3 16,-8 10 5-16,3-2 0 16,-5 22 0-16,6-4-4 15,-8 3-3-15,11-9-5 16,-11 6-2-16,12-21-1 16,-9 16-1-16,11 2 1 15,-12 13 0-15,9-10-1 0,-10 8 2 16,9-17 0-16,-7 9 0 15,12-16 1-15,-8 22 1 16,10-3-2-16,-7 14 0 16,8-11-1-16,-3 24 0 15,13-17 0-15,-10 11 0 16,5-11 0-16,-3 10-2 16,5-23 2-16,-10 3-1 15,8-19 0-15,-3 26 1 16,4-11-1-16,-2 17 0 15,6-3 1-15,-7 20 1 16,7-30-2-16,0 7 2 16,7-12 1-16,-4 6-1 15,8-14 2-15,-1 8 0 16,6-2 0-16,3 4-1 16,5-13 0-16,2 13-1 15,7-8-2-15,-6 8 1 0,-2-6-1 16,2 7 1-16,-3-9 0 15,-3 2 1-15,0-15 1 16,2-5 0-16,0-14 2 16,3-7 1-16,-2-15 2 15,3-3-1-15,2-12 1 16,1-3 2-16,-3-7-2 0,-4-1-23 16,1-2-36-16,-8 0 374 15,0 1-780-15,-16-3 349 16</inkml:trace>
  </inkml:traceGroup>
</inkml:ink>
</file>

<file path=ppt/ink/ink2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1:30.5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EFC68B-CEA5-4E1D-B5CD-7FBED4B14D8E}" emma:medium="tactile" emma:mode="ink">
          <msink:context xmlns:msink="http://schemas.microsoft.com/ink/2010/main" type="inkDrawing" rotatedBoundingBox="526,7168 3277,605 4927,1296 2175,7859" semanticType="scratchOut" shapeName="Other">
            <msink:sourceLink direction="with" ref="{E9F20B03-33E4-4F5F-96D4-7D9334261586}"/>
          </msink:context>
        </emma:interpretation>
      </emma:emma>
    </inkml:annotationXML>
    <inkml:trace contextRef="#ctx0" brushRef="#br0">3370-1 1886 0,'-19'-3'8'0,"-9"1"3"15,4 1 2-15,-5 2 4 0,-4 1 7 16,-9 8-5-16,0-4 3 16,-12 9-13-16,3 2 1 15,-14 5-8-15,5-1 6 16,-2 1-8-16,13-4 9 16,-7-3-6-16,12-2 6 15,-3-5-10-15,8-2 9 16,-8-1-11-16,6 7 8 0,-14 5-14 15,2 0 8-15,-19 18-9 16,2 7 11-16,-7 9-6 16,7-6 14-16,0 10-6 15,15-11 7-15,1-5-9 16,14-7 7-16,-2 1-9 16,1-6 7-16,-8 16-9 15,4-3 9-15,-13 9-12 16,3-4 9-16,-10 12-13 15,5-18 12-15,-8 10-9 16,9-14 10-16,-1 9-8 16,13-13 13-16,3 8-11 15,10-3 9-15,3 12-11 16,-1-2 11-16,-9 27-11 16,-1 0 8-16,-8 4-11 15,-5-7 10-15,-5 8-9 16,10-21 10-16,-1 4-7 0,9-7 10 15,2 11-8-15,5-12 8 16,0 9-10-16,9-5 10 16,-7 1-10-16,9-9 9 15,0 9-9-15,3-3 10 16,-9 4-11-16,11 1 11 16,-10 11-12-16,1-8 11 15,-3 7-11-15,9-8 11 0,-9 6-11 16,10-5 11-16,-4 15-10 15,6-5 9-15,-2 16-10 16,1-1 9-16,6 9-9 16,3-11 9-16,-1 0-9 15,1-6 10-15,-1 18-8 16,-2-8 9-16,-2 17-10 16,1-2 10-16,0 14-5 15,2-22 10-15,-4 3-4 16,2-10 12-16,-3 5-8 15,5-14 4-15,5 17-10 16,5-7 6-16,1 6-13 16,4-5 9-16,-2 19-10 15,1-14 9-15,4 15-8 0,3-8 10 16,4-1-5-16,2-20 11 16,1-3-5-16,-2-22 12 15,3 4-5-15,0-10 10 16,-1 6-8-16,0-3 8 15,1 13-10-15,-2-1 4 16,1 11-10-16,0-9 5 16,-1 3-11-16,-1-16 7 15,0 0-9-15,-3-11 10 16,-4 0-8-16,-1-12 12 0,-2-2-7 16,-3-17 10-16,2-7-11 15,-4-7 8-15,2 0-10 16,-1-2 7-16,1 1-9 15,-3 2-8-15,-2-4-83 16,-3 1-33-16,-4 2-368 16,-2 5 34-16</inkml:trace>
  </inkml:traceGroup>
</inkml:ink>
</file>

<file path=ppt/ink/ink20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21:54.6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76E05C-588A-4389-9BC3-08D59B6E91DB}" emma:medium="tactile" emma:mode="ink">
          <msink:context xmlns:msink="http://schemas.microsoft.com/ink/2010/main" type="writingRegion" rotatedBoundingBox="25056,4356 25071,4356 25071,4371 25056,4371"/>
        </emma:interpretation>
      </emma:emma>
    </inkml:annotationXML>
    <inkml:traceGroup>
      <inkml:annotationXML>
        <emma:emma xmlns:emma="http://www.w3.org/2003/04/emma" version="1.0">
          <emma:interpretation id="{2F9AE04C-1A1C-419A-BD21-45389CA181E5}" emma:medium="tactile" emma:mode="ink">
            <msink:context xmlns:msink="http://schemas.microsoft.com/ink/2010/main" type="paragraph" rotatedBoundingBox="25056,4356 25071,4356 25071,4371 25056,4371" alignmentLevel="1"/>
          </emma:interpretation>
        </emma:emma>
      </inkml:annotationXML>
      <inkml:traceGroup>
        <inkml:annotationXML>
          <emma:emma xmlns:emma="http://www.w3.org/2003/04/emma" version="1.0">
            <emma:interpretation id="{A0C045CC-A5A5-4FAE-9CF1-26AAA8665D01}" emma:medium="tactile" emma:mode="ink">
              <msink:context xmlns:msink="http://schemas.microsoft.com/ink/2010/main" type="line" rotatedBoundingBox="25056,4356 25071,4356 25071,4371 25056,4371"/>
            </emma:interpretation>
          </emma:emma>
        </inkml:annotationXML>
        <inkml:traceGroup>
          <inkml:annotationXML>
            <emma:emma xmlns:emma="http://www.w3.org/2003/04/emma" version="1.0">
              <emma:interpretation id="{B6DEB4F6-3B7E-4F57-9CDF-0928B14A8687}" emma:medium="tactile" emma:mode="ink">
                <msink:context xmlns:msink="http://schemas.microsoft.com/ink/2010/main" type="inkWord" rotatedBoundingBox="25056,4356 25071,4356 25071,4371 25056,4371"/>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1:56.2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C5224E-4C7E-461A-AC38-14A381F0E475}" emma:medium="tactile" emma:mode="ink">
          <msink:context xmlns:msink="http://schemas.microsoft.com/ink/2010/main" type="inkDrawing" rotatedBoundingBox="8323,1150 12222,6096 11396,6747 7497,1801" semanticType="enclosure" shapeName="Other">
            <msink:sourceLink direction="with" ref="{A623C70F-E6C4-4E22-A15E-A9871E1E6CC9}"/>
          </msink:context>
        </emma:interpretation>
      </emma:emma>
    </inkml:annotationXML>
    <inkml:trace contextRef="#ctx0" brushRef="#br0">-3 0 644 0,'0'-2'270'16,"1"4"10"-16,1-1-137 16,1 3-85-16,5-3-9 15,4 6-2-15,1 2-7 16,3 3-1-16,5-3-6 0,0 6-3 15,3 6-13-15,1 0 1 16,7 7-4-16,-1 4 5 16,6 12-3-16,1 5 7 15,-4 6-6-15,-4-2 3 16,13 14-11-16,-11-7 5 16,7 3-11-16,5-8 7 15,3 7-10-15,-7-5 6 16,11 8-8-16,-4-1 8 15,9 11-9-15,-2-7 9 0,3 8-9 16,-4-7 10-16,1 0-8 16,-12-10 11-16,0 7-4 15,-3-11 13-15,2 9-2 16,-4-9 11-16,10 8-4 16,-5-10 6-16,7 6-13 15,-7-12 2-15,11 8-12 16,-2-3 2-16,9 8-9 15,-2 8 9-15,7 12-9 16,-15-6 8-16,9 11-9 16,-9-12 8-16,2-9-11 15,-5-12 10-15,3 0-10 16,-11-16 12-16,3 0-6 16,-9-10 10-16,6 1-8 0,-7-12 10 15,9 11-1-15,-4 13 10 16,8 12-4-16,-1 1 12 15,-2 23-9-15,-3-7 0 16,0-5-14-16,-5-9 4 16,5 4-13-16,3-11 8 15,0 0-11-15,-1-14 11 16,1 1-10-16,-4-7 9 0,5-4-9 16,-5-8 10-16,2 6-9 15,-3-2 10-15,2 7-7 16,-6 2 11-16,9 11-9 15,-8-2 10-15,2 2-7 16,-7-7 8-16,2 7-10 16,-10-9 10-16,5 0-9 15,-4-2 8-15,3 1-3 16,-2-6 11-16,2 4-7 16,-3-2 10-16,2 6-11 15,0-2 4-15,2 5-14 16,-1-3 8-16,-1-1-12 15,-1 0 8-15,-1-8-8 16,-2-7 12-16,-1-2-7 16,1-2 9-16,2 7-8 15,-4-2 8-15,5 5-13 16,-4 2 8-16,1 3-9 0,-2-15 10 16,0 9-8-16,-4-4 9 15,4 2-8-15,-2-3 8 16,-1 2-12-16,-1 0 9 15,1-1-13-15,-2-2 12 16,-2-2-11-16,4-1 11 16,-9-3-10-16,1-1 12 0,-2-1-15 15,-2-3-3-15,-10 1-129 16,1-4 452-16,-39-10-825 16,-12-9 308-16</inkml:trace>
    <inkml:trace contextRef="#ctx0" brushRef="#br0" timeOffset="52207.7832">96-657 939 0,'-5'-5'266'0,"-2"5"84"0,6-3-259 16,-3 6-13-16,6-5-19 15,1 1 1-15,2-3-21 16,8 4-6-16,3-4-10 15,9 5-1-15,2 4-8 16,12 3-2-16,-2-1-5 16,7 4 0-16,-11 5-3 15,10-1-1-15,-8-1 0 0,2 7 2 16,-1 2 0 0,11 3 7-16,-9 2 1 0,10 7 5 15,-6-2-1-15,8 4 0 16,-3-3-5-16,11 8-2 15,-2-3-5-15,5 12-2 16,-9-3-2-16,6 11 0 16,-9-9 0-16,5 0 0 15,-9-12 2-15,4-1 0 16,-10-11 2-16,3 0 12 16,-8-5 7-16,0 5 15 15,-5-4 4-15,4 3 6 16,-4 1-7-16,3 6-4 15,-3 4-14-15,9 6-4 16,-7-1-6-16,7 12-4 16,0-3-4-16,1 12-3 0,-5-12 0 15,10 7 0-15,-7-10 1 16,7 7 0-16,-7-12 2 16,5 13 0-16,-8-10 0 15,5 6 3-15,-8-14 0 16,8 7 0-16,-10-4 0 15,7 9 2-15,-7-4-5 0,8 6 0 16,-8-4 1 0,10 1 0-16,-6-9-1 0,4 8-1 15,-9-6 0-15,6 1-1 16,-8-6-2-16,6 6 2 16,-1-10-1-16,3 4 0 15,-3-4 0-15,5 3-1 16,-9-6-1-16,1 2 0 15,-4-2-1-15,5 3 0 16,-4-3 2-16,5 5 2 16,0 4 1-16,5-1 4 15,-4 8-1-15,3 14-1 16,-3-4-2-16,5 3-1 16,-10 2-3-16,8 0 1 15,-8-8 1-15,9 5 0 16,-7-8-1-16,12 3 1 15,-9-12-1-15,10 7-2 0,-10-8 1 16,6 16 1-16,-6 0-2 16,4 10 4-16,-4-6 3 15,3 9 1-15,-3-15 0 16,5 11 0-16,-4-8-3 16,7 9-3-16,-3-6 0 15,3-1-1-15,-5-9 0 16,-2 4 0-16,-4-7 0 0,-4 7 0 15,0-3 0-15,1 4 0 16,1-7-1-16,-2 8 2 16,0-6-2-16,2 8 1 15,-1-7 0-15,-1 0-1 16,-1-9 0-16,-2-4 1 16,-8-16 0-16,1 3 0 15,-6-6 1-15,2-6-1 16,-2-1 2-16,0 7-1 15,-1-5-1-15,4 5 1 16,-4-1-2-16,1 1 1 16,-2-5 0-16,1-1 0 15,-4-6 0-15,-5-1 1 16,1-2 0-16,-2-1-3 16,-4-1-5-16,1 1-29 0,-1 0-29 15,-7-4-82-15,-1-4-47 16,-6-6-59-16,-5-6-265 15,-5-8 56-15</inkml:trace>
  </inkml:traceGroup>
</inkml:ink>
</file>

<file path=ppt/ink/ink2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2:50.4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B195A0-1269-4645-BBE1-3A051FE73E5F}" emma:medium="tactile" emma:mode="ink">
          <msink:context xmlns:msink="http://schemas.microsoft.com/ink/2010/main" type="writingRegion" rotatedBoundingBox="9538,2184 10630,2366 10518,3032 9427,2850">
            <msink:destinationLink direction="with" ref="{EC1CCEAA-F662-431C-8021-1133989D831C}"/>
          </msink:context>
        </emma:interpretation>
      </emma:emma>
    </inkml:annotationXML>
    <inkml:traceGroup>
      <inkml:annotationXML>
        <emma:emma xmlns:emma="http://www.w3.org/2003/04/emma" version="1.0">
          <emma:interpretation id="{D56D4162-440C-43F5-9937-50A897679E7E}" emma:medium="tactile" emma:mode="ink">
            <msink:context xmlns:msink="http://schemas.microsoft.com/ink/2010/main" type="paragraph" rotatedBoundingBox="9538,2184 10630,2366 10518,3032 9427,2850" alignmentLevel="1"/>
          </emma:interpretation>
        </emma:emma>
      </inkml:annotationXML>
      <inkml:traceGroup>
        <inkml:annotationXML>
          <emma:emma xmlns:emma="http://www.w3.org/2003/04/emma" version="1.0">
            <emma:interpretation id="{A6B04508-4F72-4790-AA96-06763490767C}" emma:medium="tactile" emma:mode="ink">
              <msink:context xmlns:msink="http://schemas.microsoft.com/ink/2010/main" type="line" rotatedBoundingBox="9538,2184 10630,2366 10518,3032 9427,2850"/>
            </emma:interpretation>
          </emma:emma>
        </inkml:annotationXML>
        <inkml:traceGroup>
          <inkml:annotationXML>
            <emma:emma xmlns:emma="http://www.w3.org/2003/04/emma" version="1.0">
              <emma:interpretation id="{98A78366-1513-4851-9126-F05A6D5F49FE}" emma:medium="tactile" emma:mode="ink">
                <msink:context xmlns:msink="http://schemas.microsoft.com/ink/2010/main" type="inkWord" rotatedBoundingBox="9538,2184 10630,2366 10518,3032 9427,2850"/>
              </emma:interpretation>
              <emma:one-of disjunction-type="recognition" id="oneOf0">
                <emma:interpretation id="interp0" emma:lang="" emma:confidence="0">
                  <emma:literal>zu</emma:literal>
                </emma:interpretation>
                <emma:interpretation id="interp1" emma:lang="" emma:confidence="0">
                  <emma:literal>Zn</emma:literal>
                </emma:interpretation>
                <emma:interpretation id="interp2" emma:lang="" emma:confidence="0">
                  <emma:literal>un</emma:literal>
                </emma:interpretation>
                <emma:interpretation id="interp3" emma:lang="" emma:confidence="0">
                  <emma:literal>Zu</emma:literal>
                </emma:interpretation>
                <emma:interpretation id="interp4" emma:lang="" emma:confidence="0">
                  <emma:literal>von</emma:literal>
                </emma:interpretation>
              </emma:one-of>
            </emma:emma>
          </inkml:annotationXML>
          <inkml:trace contextRef="#ctx0" brushRef="#br0">8 210 912 0,'-10'-8'328'0,"7"-16"39"15,5 6-222-15,11-11-50 16,0-2-28-16,5-3 20 15,7 11-18-15,8 2-2 16,-4 5-33-16,5 11 1 16,-3 7-24-16,-5 11 5 15,-11 11-11-15,-7 18 9 16,-3 5-7-16,-7 28 9 16,-5 0-10-16,-1 12 6 15,2-11-10-15,-2 9 8 16,0-27-9-16,4-14 8 15,3-18-6-15,4-3 16 16,3-10-11-16,9-13 10 16,3-4-10-16,8-9 11 0,3-13-15 15,12-14 11-15,-2-2-10 16,6-1 9-16,-6 9-15 16,1-1 8-16,-9 17-10 15,0 8 11-15,-11 5-24 16,-11 5-90-16,-7 10-50 15,-18-2-329-15,-15-8-4 16</inkml:trace>
          <inkml:trace contextRef="#ctx0" brushRef="#br0" timeOffset="226.4461">104 442 1228 0,'-8'4'325'0,"1"-6"134"15,10 4-360-15,2-9 5 16,5-3-20-16,8-9-10 16,6-7-44-16,5-16 3 15,1 0-22-15,5-2 1 16,-7 8-9-16,-1 10-76 16,-2 13-62-16,-1 12-355 15,-3 4 17-15</inkml:trace>
          <inkml:trace contextRef="#ctx0" brushRef="#br0" timeOffset="646.0986">560 180 753 0,'4'1'328'0,"5"11"10"16,2 23-125-16,-1 1-138 15,7 17 26-15,0 4-24 0,-1 2 11 16,2-17-28-16,3 8-1 16,-5-26-26-16,4-3 11 15,-3-25-20-15,3-19 9 16,3-22-11-16,2-12 6 16,-3-21-17-16,4 13 8 15,-5 7-13-15,-7 6 7 16,-4 19-12-16,-2 20 5 15,-6 8-10-15,-1 22 8 16,4 5-8-16,3 25 13 16,-3 10-2-16,8 16 11 15,0-3-8-15,3 5 9 16,-1-27-14-16,4-12 4 16,1-35-8-16,1-18-126 15,-5-32-358-15</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3:22.7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1CCEAA-F662-431C-8021-1133989D831C}" emma:medium="tactile" emma:mode="ink">
          <msink:context xmlns:msink="http://schemas.microsoft.com/ink/2010/main" type="inkDrawing" rotatedBoundingBox="8971,282 13521,5504 12662,6252 8112,1030" semanticType="verticalRange" shapeName="Other">
            <msink:sourceLink direction="with" ref="{A3B195A0-1269-4645-BBE1-3A051FE73E5F}"/>
            <msink:sourceLink direction="with" ref="{710D746C-5DC0-4276-B55B-CB138844ABDC}"/>
          </msink:context>
        </emma:interpretation>
      </emma:emma>
    </inkml:annotationXML>
    <inkml:trace contextRef="#ctx0" brushRef="#br0">-3 1 919 0,'0'5'282'0,"3"0"41"15,7 1-253-15,8 0-37 16,-2-1-15-16,12-3-12 16,-1 0 12-16,4-7-1 15,2-2-3-15,14 1-2 0,-5 1-8 16,10-2-1-16,4 6-2 15,11-2 2-15,-2 1-3 16,8 7 0-16,-10 1 0 16,2 9-1-16,-8 8-1 15,1 4 4-15,-8 4 5 16,9 8 4-16,-9 0 0 16,8 3 1-16,-9 0-2 15,11 10-5-15,-3-8-4 16,11 5 1-16,-8-12-2 0,16 5 0 15,-4-6 1-15,10 6 1 16,-5-8-2-16,15 10 1 16,-9-7 1-16,11 5-2 15,-16-1 0-15,6 9 0 16,-14-1 9-16,3 19 8 16,-13-3 1-16,6 3 4 15,-6-8 3-15,5 3-2 16,-6-16-7-16,7 3 0 15,-4-4-3-15,9 15 3 16,-11 3-5-16,11 17 1 16,-9 0 1-16,8 11 1 15,-7-12-5-15,10 11 1 16,-10-18-2-16,7 14 3 0,-13-9 4 16,4 15 3-16,-9-12-1 15,7 13 1-15,-11-20-5 16,9 19-4-16,-8-15-4 15,4 8 11-15,-6-12 0 16,9 14-1-16,-8-17 6 16,11 22 8-16,-9-7-12 15,5 25 0-15,-10-15 1 16,-2 13-1-16,-14-25-4 0,10 9 3 16,-12-24 0-16,2 22 3 15,1-3-4-15,2 9-4 16,-6-8-2-16,5 13-1 15,-2-16-4-15,5-6-1 16,-3-9-1-16,1 6 0 16,-2-9 0-16,-1 6 0 15,-5-1-1-15,-1 7 2 16,-5-12-3-16,1 3 2 16,-4-14-2-16,1-3 0 15,-6-14 0-15,-1-7 1 16,-5-14-1-16,-3-3 1 15,-4-4-12-15,-7-6-65 16,-4-3-51-16,-7-1-361 0,4-7 38 16</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9:18.3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CAA958-EBEA-4748-A265-081D5AD0EE29}" emma:medium="tactile" emma:mode="ink">
          <msink:context xmlns:msink="http://schemas.microsoft.com/ink/2010/main" type="inkDrawing" rotatedBoundingBox="459,16733 16556,16719 16557,18323 460,18337" semanticType="enclosure" shapeName="Other"/>
        </emma:interpretation>
      </emma:emma>
    </inkml:annotationXML>
    <inkml:trace contextRef="#ctx0" brushRef="#br0">15289 274 900 0,'-25'4'331'0,"14"1"162"16,1 1-483 0,-16 4-14-16,7-1-1 0,-1 1-6 15,4-2 3-15,-2-8 0 16,4 2 10-16,-4-2-1 15,2-3 5-15,-1-5-9 16,3 4 0-16,1-5-6 16,0-1 0-16,0 2-1 15,2 0 8-15,-2 0 2 16,-2 4 5-16,-4-2-1 16,1 1 2-16,-3 2-4 15,0-2 1-15,-5-2-4 16,3 6 0-16,-6-3 0 15,-2 1 3-15,-3 3-2 16,1-5 4-16,-4-1-5 16,-5-2-7-1,5-2 3-15,-4-1-4 16,-1 6 4-16,-10 0 0 16,8 2 6-16,-14-2-2 0,6 6 5 15,-11-5-2-15,12 0 0 16,-7-2-8-16,8 3-5 15,-12-5-5-15,9-1 1 16,-6 8-1-16,-3-1 9 16,-11 4 10-16,10 6 9 15,-16 5 4-15,3 0 4 0,-2 8-4 16,11-3-3 0,-11-2-7-16,17-1-5 0,-4-1-14 15,8-6-4-15,-14 4-16 16,7-7-2-16,-13 1-1 15,0-4 12-15,-14 1 5 16,12-2 14-16,-10 6 4 16,11-5 3-16,-16 2-1 15,11 0-1-15,-11 2 1 16,8-4 6-16,-10-1 2 16,17 1 2-16,-7-4 2 15,16-1 3-15,-9-2 2 16,9 4-4-16,-9-1-1 15,7 4-3-15,-15-1-9 16,12 4-6-16,-9 0-4 0,11-2 1 16,-5-1 1-16,8-4 7 15,-6-3 3-15,9-4 4 16,-11-8 2-16,9 3 2 16,-8-1 1-16,9 6 3 15,-6-1 0-15,7 7 2 16,-9-1-5-16,6 3-2 15,-4-4-4-15,6 2-1 16,-4-4-4-16,12-3 2 0,-3-1-3 16,9 5 2-16,-10-9-4 15,7 5 3-15,-13 2-4 16,5 0 3-16,-11 0-2 16,8 6 4-16,-12-3-4 15,11 5 5-15,-11 5-4 16,7-1 1-16,-5-4-4 15,8-2 1-15,-11 4-5 16,7-7 1-16,-11 1-2 16,4 1 5-16,-11 2 0 15,4 2 7-15,-6-1 5 16,11-1 6-16,-15 4 3 16,13-2 3-16,-10 3-5 15,5 2-2-15,-12 7-8 16,13-5-3-16,-8 4-9 15,9-11 2-15,-14 1-4 16,11-2 3-16,-16-2 0 0,8 1 6 16,-6 4-1-16,6-6 3 15,-15 1-1-15,10 4 1 16,-17-4-1-16,4 2 2 16,-6 8-3-16,7-5 2 15,-13 4-4-15,14-1 3 16,-15-2-4-16,11-4 4 0,-10-2-3 15,15-9 4-15,-16 2 3 16,14-5 6-16,-17 2 1 16,12 1 6-16,-12 6-3 15,17-6 0-15,-14 9-4 16,13-4-3-16,-11-2-5 16,18 0 1-16,-18 1-4 15,16-1 2-15,-16 1-4 16,12 3 3-16,-13-3-4 15,18 2 1-15,-17-1-6 16,18 4 1-16,-17-6-6 16,12 2 4-16,-5-4-2 15,15 2 6-15,-14 0 1 16,19 6 5-16,-12-1 1 16,10 4 5-16,-2-1-4 15,21-1 1-15,-11-4-2 0,15 2-2 16,-14-2-8-16,10 0 0 15,-12 3-12-15,12 1-4 16,-6 2-8-16,14 1 5 16,-7 0 2-16,5-2 11 15,-7 1 6-15,4-2 12 16,-10 4 4-16,5 2 8 0,-4 1 0 16,11 2 2-16,-8 5-3 15,10-1-5-15,-7 4-6 16,10 0 0-16,-9 2-4 15,12-2 3-15,-8 4 2 16,12-4 5-16,-4 0-1 16,11 0 6-16,-4 5-1 15,18-1 1-15,-4 2-3 16,13 4 1-16,2 12-8 16,15 2-2-16,-1 15-14 15,11 2-3-15,5 10-6 16,6-11 3-16,3 3-6 15,3-14 7-15,5-3 2 16,0-8 5-16,6 2-2 16,4-5 8-16,5 6 0 15,1-3 3-15,7 9-4 16,-2-5 6-16,6 8-4 16,-3-7 6-16,12 5-5 0,0-9 4 15,11 7-4-15,0-9 5 16,18 3-5-16,0-11 3 15,12 5-5-15,0-12 3 16,15-4-4-16,-6-9 0 16,18-3-1-16,-9-7 4 0,14-2-3 15,-13 1 5 1,16 7-2-16,-15 3 3 0,20-1-3 16,-4 3 3-16,14-1-4 15,-15-3 3-15,22-4-4 16,-12-1 5-16,14-2-4 15,-11 0 4-15,19-6-3 16,-19 1 2-16,18 2-2 16,-20-2 3-16,20 2-5 15,-20 0 4-15,23 5-2 16,-21-2 3-16,21 3-4 16,-20 2 6-16,22 2-5 15,-20-2 4-15,21-2 0 16,-14 2 1-16,22 0-6 15,-18 0 5-15,22 2-4 16,-18 0 0-16,21-1-1 0,-22 1 4 16,20 1-3-1,-20 2 4-15,18 5-5 0,-22-2 3 16,19 5-3-16,-19 5 4 16,21 1-4-16,-21-3 4 15,24 2-3-15,-14 2 4 16,20-11-5-16,-17 1 4 15,21-2-5-15,-20 2 6 0,17-7-6 16,-17 5 5-16,19 2-4 16,-22 1 4-1,21 4-4-15,-21-2 5 0,20 3-5 16,-18-6 5-16,13 0-5 16,-20 1 4-16,17-1-4 15,-20-4 5-15,13 1-6 16,-16-2 5-16,17-2-4 15,-17-2 4-15,11-1-5 16,-16-1 4-16,18 1-3 16,-23-3 4-16,17 1-4 15,-14 0 6-15,21 4-2 16,-19-4 2-16,25 4-4 16,-19 1 4-16,22 2-5 15,-20-5 3-15,21-2-3 16,-19-2 3-16,14-5-3 0,-22-5 3 15,10-4-3-15,-20 2 4 16,15-7-5-16,-20-3 4 16,18-5-3-16,-20 5 3 15,12-8-4-15,-15 3 3 16,13 1-2-16,-23 5 4 16,19-4-5-16,-21 2 4 15,9-3-3-15,-19 3 1 16,11-2-1-16,-17 3 2 0,9 0-2 15,-17 5 4-15,-3-7-4 16,-19 4 1-16,-5-2-3 16,-20 3 1-16,-6-1-3 15,-11 4 4-15,-9 1 2 16,-12 4 9-16,-2-4 4 16,-10 3 5-16,-2-1-2 15,-4-1 1-15,-5-6-12 16,-2 6-8-16,-10-13-16 15,-1-1-2-15,-6-12-10 16,-4 4 6-16,-15-14-4 16,-4 7 14-16,-15-8 3 15,-3 8 11-15,-20 0 8 16,5 8 8-16,-16 0 4 16,3 11 3-16,-24 1-4 0,10 6-6 15,-32 9-8-15,6 8-14 16,-47 18-342-16,9 11 106 15</inkml:trace>
  </inkml:traceGroup>
</inkml:ink>
</file>

<file path=ppt/ink/ink2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0:31.3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756496-E97C-4378-8F41-C04E34A468A8}" emma:medium="tactile" emma:mode="ink">
          <msink:context xmlns:msink="http://schemas.microsoft.com/ink/2010/main" type="writingRegion" rotatedBoundingBox="3168,2947 7984,8802 7235,9418 2419,3562"/>
        </emma:interpretation>
      </emma:emma>
    </inkml:annotationXML>
    <inkml:traceGroup>
      <inkml:annotationXML>
        <emma:emma xmlns:emma="http://www.w3.org/2003/04/emma" version="1.0">
          <emma:interpretation id="{B1B4A666-B853-4DBE-871C-552DDD76486F}" emma:medium="tactile" emma:mode="ink">
            <msink:context xmlns:msink="http://schemas.microsoft.com/ink/2010/main" type="paragraph" rotatedBoundingBox="3168,2947 7984,8802 7235,9418 2419,3562" alignmentLevel="1"/>
          </emma:interpretation>
        </emma:emma>
      </inkml:annotationXML>
      <inkml:traceGroup>
        <inkml:annotationXML>
          <emma:emma xmlns:emma="http://www.w3.org/2003/04/emma" version="1.0">
            <emma:interpretation id="{4C3C2E6C-5BBA-47A5-AC1B-49AEE0F86213}" emma:medium="tactile" emma:mode="ink">
              <msink:context xmlns:msink="http://schemas.microsoft.com/ink/2010/main" type="line" rotatedBoundingBox="3168,2947 7984,8802 7235,9418 2419,3562"/>
            </emma:interpretation>
          </emma:emma>
        </inkml:annotationXML>
        <inkml:traceGroup>
          <inkml:annotationXML>
            <emma:emma xmlns:emma="http://www.w3.org/2003/04/emma" version="1.0">
              <emma:interpretation id="{6891C62E-F1EB-467F-A70C-2E8E6B3F311D}" emma:medium="tactile" emma:mode="ink">
                <msink:context xmlns:msink="http://schemas.microsoft.com/ink/2010/main" type="inkWord" rotatedBoundingBox="3168,2947 3546,3407 2918,3923 2540,3463"/>
              </emma:interpretation>
            </emma:emma>
          </inkml:annotationXML>
          <inkml:trace contextRef="#ctx0" brushRef="#br0">-147-4219 698 0,'-12'-5'350'0,"-2"5"8"16,4-1-165-16,4-11-43 15,1 2-59-15,6-9-12 16,7-7-27-16,13-6-1 0,1-4-16 15,10-5-4-15,-1 6-6 16,1 7-7-16,-3 12-12 16,1 14-6-16,-11 14-3 15,-1 22 3-15,-13 8 2 16,-7 20 2-16,-6-4 3 16,-8 21 1-16,0-10-2 0,-1 7-4 15,6-19 0-15,6 6-1 16,8-26-2-16,6-8-1 15,7-17-1-15,10-11 1 16,3-17 2-16,10-20 3 16,5-9 2-16,8-15 4 15,-9 6-1-15,0-9 1 16,-13 23-3-16,-5 12-34 16,-17 12-41-16,-11 6-279 15,-9 30-93-15,-14 2-100 16</inkml:trace>
          <inkml:trace contextRef="#ctx0" brushRef="#br0" timeOffset="240.179">-13-4096 1076 0,'-11'-6'339'0,"8"3"76"0,-1-1-295 16,4 3-34-16,2-1-36 15,3 0-15-15,1-1-23 16,9-3-8-16,3 1-5 16,6-8 2-16,-1-2-17 0,3 1-73 15,-3 1 12 1,1-2-350-16,-5 5 47 16</inkml:trace>
          <inkml:trace contextRef="#ctx0" brushRef="#br0" timeOffset="906.6399">422-4196 709 0,'13'-13'316'0,"0"0"21"16,10-15-148 0,-1 6-85-16,3-11-18 0,-6 9-46 15,5-5 125-15,1 12-523 16,-6-5 211-16</inkml:trace>
          <inkml:trace contextRef="#ctx0" brushRef="#br0" timeOffset="506.1615">375-4436 840 0,'6'27'259'16,"3"2"59"-16,-1 14-216 16,0-1-56-16,3-3-4 15,-1-4-21-15,3-1-9 16,1-9-7-16,-4-7-16 0,-5 0 2 16,5-17-184-16,-5-7-137 15,3-24-13-15</inkml:trace>
        </inkml:traceGroup>
        <inkml:traceGroup>
          <inkml:annotationXML>
            <emma:emma xmlns:emma="http://www.w3.org/2003/04/emma" version="1.0">
              <emma:interpretation id="{7243DC17-A936-459A-82A9-D1495CC39D43}" emma:medium="tactile" emma:mode="ink">
                <msink:context xmlns:msink="http://schemas.microsoft.com/ink/2010/main" type="inkWord" rotatedBoundingBox="7285,8277 7825,8933 7235,9418 6696,8762"/>
              </emma:interpretation>
              <emma:one-of disjunction-type="recognition" id="oneOf0">
                <emma:interpretation id="interp0" emma:lang="" emma:confidence="1">
                  <emma:literal/>
                </emma:interpretation>
              </emma:one-of>
            </emma:emma>
          </inkml:annotationXML>
          <inkml:trace contextRef="#ctx0" brushRef="#br0" timeOffset="-92742.6597">4255 778 587 0,'9'-14'358'15,"0"-4"-14"-15,-1 3-87 16,-3 4-77-16,-2 0-11 15,-2 4-33-15,-4 2 4 16,0 4-27-16,-2 2-16 16,-3 4-27-16,-5 6-21 15,-3 6-20-15,-10 12-15 16,-3 3-2-16,-4 20-10 16,2-3 6-16,-1 13-10 15,9-9 7-15,5 4-9 16,4-12 9-16,6 2-9 15,6-6 9-15,4 1-8 16,1-10 10-16,8-1-10 16,5-6 9-16,4-8-10 0,3-8 7 15,6-8-7-15,-2-7 9 16,6-7-6-16,-4-7 8 16,-3-3-33-16,-5 4-50 15,-1-2 377-15,-3 10-816 16,-7 9 343-16</inkml:trace>
          <inkml:trace contextRef="#ctx0" brushRef="#br0" timeOffset="-92331.7764">4590 1064 496 0,'4'-29'335'16,"5"4"-10"-16,-2 6-85 15,-1 7-64-15,3 8-39 0,-3 8-60 16,-1 21 3-16,5 2-12 16,-7 14-12-16,-3 6 0 15,1 8-11-15,-1-8-24 16,-4 5-18-16,2-10 4 16,5-3-9-16,-1-11 8 15,-2-9-9-15,6-14 7 16,1-15-55-16,1-14-21 0,3-18-83 15,6-5-268-15,2-8 38 16</inkml:trace>
          <inkml:trace contextRef="#ctx0" brushRef="#br0" timeOffset="-92112.8181">4783 1007 1016 0,'-1'2'326'0,"-2"1"61"15,3 7-283-15,1-2-33 16,-1 1-33-16,3 13-21 15,4-5-8-15,1 8-9 16,0-1 5-16,5 10-7 16,-5-11 7-16,2 4-7 15,-5-4 7-15,1 1-7 16,-1-7 6-16,-2 0-4 16,1-8-12-16,1-1-51 15,-4-5 43-15,-1-8-378 16,0 0 92-16</inkml:trace>
          <inkml:trace contextRef="#ctx0" brushRef="#br0" timeOffset="-91918.1414">4680 1200 755 0,'-8'3'423'15,"9"5"-27"-15,1-3-122 0,-1-5-164 16,11 0-28-16,6-5-12 15,1-6-18-15,7 0-21 16,2 1-6-16,-9-1-88 16,2 11-379-16,-3 13 97 15</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3:24.4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FBD1234-4EFC-4B12-B07C-FC13743AD86F}" emma:medium="tactile" emma:mode="ink">
          <msink:context xmlns:msink="http://schemas.microsoft.com/ink/2010/main" type="writingRegion" rotatedBoundingBox="11342,1398 11563,2260 10863,2440 10642,1578">
            <msink:destinationLink direction="with" ref="{8740E6A4-7530-4D8E-8B59-6510980558CA}"/>
          </msink:context>
        </emma:interpretation>
      </emma:emma>
    </inkml:annotationXML>
    <inkml:traceGroup>
      <inkml:annotationXML>
        <emma:emma xmlns:emma="http://www.w3.org/2003/04/emma" version="1.0">
          <emma:interpretation id="{FC14C2CE-1CEA-4B63-8A0F-1DC9A7103DA8}" emma:medium="tactile" emma:mode="ink">
            <msink:context xmlns:msink="http://schemas.microsoft.com/ink/2010/main" type="paragraph" rotatedBoundingBox="11342,1398 11563,2260 10863,2440 10642,1578" alignmentLevel="1"/>
          </emma:interpretation>
        </emma:emma>
      </inkml:annotationXML>
      <inkml:traceGroup>
        <inkml:annotationXML>
          <emma:emma xmlns:emma="http://www.w3.org/2003/04/emma" version="1.0">
            <emma:interpretation id="{56F56A95-08BB-4F7A-8366-5A2019C5769C}" emma:medium="tactile" emma:mode="ink">
              <msink:context xmlns:msink="http://schemas.microsoft.com/ink/2010/main" type="line" rotatedBoundingBox="11342,1398 11563,2260 10863,2440 10642,1578"/>
            </emma:interpretation>
          </emma:emma>
        </inkml:annotationXML>
        <inkml:traceGroup>
          <inkml:annotationXML>
            <emma:emma xmlns:emma="http://www.w3.org/2003/04/emma" version="1.0">
              <emma:interpretation id="{2051F461-2AAB-44A7-B285-A1B0ACFE27DC}" emma:medium="tactile" emma:mode="ink">
                <msink:context xmlns:msink="http://schemas.microsoft.com/ink/2010/main" type="inkWord" rotatedBoundingBox="11011,1483 11188,2172 10819,2267 10642,1578"/>
              </emma:interpretation>
              <emma:one-of disjunction-type="recognition" id="oneOf0">
                <emma:interpretation id="interp0" emma:lang="" emma:confidence="1">
                  <emma:literal/>
                </emma:interpretation>
              </emma:one-of>
            </emma:emma>
          </inkml:annotationXML>
          <inkml:trace contextRef="#ctx0" brushRef="#br0">250 54 838 0,'-3'-14'270'0,"-5"-3"74"15,-2 3-211-15,2 4-8 16,-7 10 3-16,5-2-3 15,-3 7-20-15,-1 10-21 16,-4 1-27-16,-6 9-25 16,-1 10-15-16,-6 6-13 15,7 3 4-15,1 3-9 16,9-10 7-16,4 3-8 16,10-7 7-16,2-7-10 15,4-7 9-15,7-4-9 16,0-7 10-16,3-8-10 15,1-5 10-15,-1-5-8 16,0 1 10-16,3-4-9 0,-9 5 9 16,5 4-11-1,-5 4 9-15,-4 4-12 0,-4 7 10 16,3 4-11-16,-5 2 11 16,1 8-7-16,2-4 11 15,-1-5-10-15,0-5 12 16,-1-3-12-16,1-4 10 15,-2-4-9-15,0-5 9 16,0 5-7-16,-2-2 9 0,2-1-8 16,4 5 8-16,-6 1-10 15,0-5 8-15,6 2-10 16,-6 2 8-16,2-2-9 16,0-2 9-16,2 4-10 15,-2 1 10-15,3 2-65 16,-2-3-51-16,3-2-356 15,0-7 44-15</inkml:trace>
          <inkml:trace contextRef="#ctx0" brushRef="#br0" timeOffset="545.9096">297 131 828 0,'2'-12'212'16,"-4"-2"100"-16,4 1-213 15,4-4-6-15,-3 6 18 16,-3-4 17-16,4 6-16 16,-4 4 8-16,-5 5-12 15,1 1-9-15,0 9-20 16,-3 2-18-16,1-4-17 0,-3 5-12 15,0-2-1-15,-1 4-8 16,-3-4 7-16,0 7-13 16,-2-4 6-16,-1 9-4 15,5 8 6-15,-2 13-25 16,2-1 9-16,1 14-13 16,-6 2 0-16,-4 2-13 15,9-7 23-15,-1 1-11 16,1-18 11-16,11-3-11 15,3-13 10-15,1-4-12 16,4-3 11-16,1-2-12 16,-1-3 10-16,7 1-10 15,3-7 12-15,1-1-11 16,4-4 12-16,5-6-8 16,-6 0 10-16,6-5-8 0,-7-2 9 15,0 2-9-15,-5-3 8 16,-4 8-10-16,-7 7 10 15,-1 4-11-15,-2-2 11 16,-4 4-43-16,-1-6-46 16,-3-1 377-16,1-17-813 15,6-7 342-15</inkml:trace>
        </inkml:traceGroup>
        <inkml:traceGroup>
          <inkml:annotationXML>
            <emma:emma xmlns:emma="http://www.w3.org/2003/04/emma" version="1.0">
              <emma:interpretation id="{5FFE8A7D-6E09-4319-A271-E3BFD00D515C}" emma:medium="tactile" emma:mode="ink">
                <msink:context xmlns:msink="http://schemas.microsoft.com/ink/2010/main" type="inkWord" rotatedBoundingBox="10998,1583 11183,2300 10854,2384 10670,1667"/>
              </emma:interpretation>
              <emma:one-of disjunction-type="recognition" id="oneOf1">
                <emma:interpretation id="interp1" emma:lang="" emma:confidence="0">
                  <emma:literal>a</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A</emma:literal>
                </emma:interpretation>
              </emma:one-of>
            </emma:emma>
          </inkml:annotationXML>
          <inkml:trace contextRef="#ctx0" brushRef="#br0" timeOffset="2286.4334">281 311 203 0,'6'-18'309'0,"-1"-11"-20"16,2 4 16-16,-4 1-73 16,-2 0-47-16,-1-4-3 15,-1 10-52-15,-7-3 6 16,1 6-8-16,-3 4-2 16,-3 9-21-16,-4 6-25 15,4 5-25-15,-2 8-27 16,4 2-12-16,-1 2-14 15,6 0 7-15,-5 5-11 0,4-10 8 16,-1 17-9-16,-2-2 10 16,-1 11-11-16,6 0 9 15,-6 21-10-15,1-6 10 16,3 8-10-16,4-12 10 16,-3 1-9-16,9-10 9 15,0-9-10-15,8-4 10 16,2-3-10-16,-1-4 9 0,-1-6-10 15,2-7 10-15,-8-7-10 16,6-11 10-16,4-9-9 16,-2-7 12-16,5-6-9 15,3 1 11-15,-8 4-10 16,-3 5 9-16,1 6-11 16,-8 3 10-16,-4 3-10 15,1 7 10-15,1 5-11 16,-6-6 10-16,0 1-11 15,2 1 9-15,-5-4-8 16,0-2 10-16,5 12-10 16,-10-4 10-16,0 2-9 15,6 5 9-15,-9-4-10 16,1-3 11-16,9 2-10 16,-5-3 9-16,-6-12-8 0,9 4 9 15,-3-1-13-15,-2-3 10 16,2 7-10-16,6 1 8 15,3-4-10-15,4-10 11 16,3-12-10-16,-2-12 9 16,10-14-9-16,-10-3 8 15,5 1-9-15,0 4 10 16,9 5-10-16,-13 8 10 16,9 3-8-16,0 10 8 0,4-2-8 15,-6 6 9-15,7 2-9 16,-10 6 9-16,0-4-8 15,-5 7 9-15,0-1-10 16,-4 1 12-16,1 3-11 16,-2 4 9-16,-4 1-10 15,-1 3 9-15,-2 3-13 16,0 6 6-16,-4 2-7 16,5 7 11-16,-3 8-10 15,4 1 15-15,-2 6-7 16,-1-1 8-16,-3 9-9 15,5-2 8-15,3 8-10 16,0 1 11-16,5 14-11 16,3-12 10-16,1 7-11 15,-4-16 12-15,5 2-13 0,3-15 12 16,1-4-11 0,1-1 10-16,8 3-11 0,0-15 9 15,3-3-10-15,6-1 10 16,3-23-34-16,-1-4-63 15,8-35-403-15,-4-13 86 16</inkml:trace>
        </inkml:traceGroup>
        <inkml:traceGroup>
          <inkml:annotationXML>
            <emma:emma xmlns:emma="http://www.w3.org/2003/04/emma" version="1.0">
              <emma:interpretation id="{6CC1BB36-E4E4-4252-83F5-FD591D29CBDE}" emma:medium="tactile" emma:mode="ink">
                <msink:context xmlns:msink="http://schemas.microsoft.com/ink/2010/main" type="inkWord" rotatedBoundingBox="11457,1846 11563,2260 11201,2353 11094,1939"/>
              </emma:interpretation>
              <emma:one-of disjunction-type="recognition" id="oneOf2">
                <emma:interpretation id="interp6" emma:lang="" emma:confidence="1">
                  <emma:literal/>
                </emma:interpretation>
              </emma:one-of>
            </emma:emma>
          </inkml:annotationXML>
          <inkml:trace contextRef="#ctx0" brushRef="#br0" timeOffset="1078.9467">449 414 941 0,'5'-6'341'0,"-3"7"68"15,-1 12-228-15,-1 12-15 16,-1 17-23-16,-2 10-18 15,-1-2-30-15,1 2-30 16,3-8-31-16,7-15-19 16,2-3-2-16,4-7-12 15,7-1 5-15,4-10-11 0,-3-4 8 16,8-16-6-16,-1-2 9 16,3-11-6-16,-5-2 10 15,-2-7-7-15,-6 0 6 16,-8-2-9-16,-7 2 8 15,-3 8-8-15,-3 10 8 16,1 14-11-16,0 10 9 16,-1 17-10-16,6 1 7 15,-3 8-8-15,4 0 11 0,5-2-10 16,3-8 11-16,-3-1-10 16,8-7 8-16,2-8-80 15,-1-6-69-15,10-18-375 16,-7-17 29-16</inkml:trace>
        </inkml:traceGroup>
      </inkml:traceGroup>
    </inkml:traceGroup>
  </inkml:traceGroup>
</inkml:ink>
</file>

<file path=ppt/ink/ink2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8:25.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FF2812-05E0-44B3-B4F8-E5A38B1ACC6E}" emma:medium="tactile" emma:mode="ink">
          <msink:context xmlns:msink="http://schemas.microsoft.com/ink/2010/main" type="writingRegion" rotatedBoundingBox="6424,5926 8256,5850 8284,6523 6452,6599">
            <msink:destinationLink direction="with" ref="{8740E6A4-7530-4D8E-8B59-6510980558CA}"/>
            <msink:destinationLink direction="with" ref="{6230244F-F6D2-41E9-9D03-E8F72EFA593C}"/>
          </msink:context>
        </emma:interpretation>
      </emma:emma>
    </inkml:annotationXML>
    <inkml:traceGroup>
      <inkml:annotationXML>
        <emma:emma xmlns:emma="http://www.w3.org/2003/04/emma" version="1.0">
          <emma:interpretation id="{9052A3AD-664A-4EBB-B1DC-1509FA7C1860}" emma:medium="tactile" emma:mode="ink">
            <msink:context xmlns:msink="http://schemas.microsoft.com/ink/2010/main" type="paragraph" rotatedBoundingBox="6424,5926 8256,5850 8284,6523 6452,6599" alignmentLevel="1"/>
          </emma:interpretation>
        </emma:emma>
      </inkml:annotationXML>
      <inkml:traceGroup>
        <inkml:annotationXML>
          <emma:emma xmlns:emma="http://www.w3.org/2003/04/emma" version="1.0">
            <emma:interpretation id="{30C01071-19B9-43C1-B964-59FA64574243}" emma:medium="tactile" emma:mode="ink">
              <msink:context xmlns:msink="http://schemas.microsoft.com/ink/2010/main" type="line" rotatedBoundingBox="6424,5926 8256,5850 8284,6523 6452,6599"/>
            </emma:interpretation>
          </emma:emma>
        </inkml:annotationXML>
        <inkml:traceGroup>
          <inkml:annotationXML>
            <emma:emma xmlns:emma="http://www.w3.org/2003/04/emma" version="1.0">
              <emma:interpretation id="{6AA98D92-4646-40CD-9EB6-7F63EA9DDE52}" emma:medium="tactile" emma:mode="ink">
                <msink:context xmlns:msink="http://schemas.microsoft.com/ink/2010/main" type="inkWord" rotatedBoundingBox="6424,5926 8256,5850 8284,6523 6452,6599"/>
              </emma:interpretation>
              <emma:one-of disjunction-type="recognition" id="oneOf0">
                <emma:interpretation id="interp0" emma:lang="" emma:confidence="0">
                  <emma:literal>*</emma:literal>
                </emma:interpretation>
                <emma:interpretation id="interp1" emma:lang="" emma:confidence="0">
                  <emma:literal>ö</emma:literal>
                </emma:interpretation>
                <emma:interpretation id="interp2" emma:lang="" emma:confidence="0">
                  <emma:literal>€</emma:literal>
                </emma:interpretation>
                <emma:interpretation id="interp3" emma:lang="" emma:confidence="0">
                  <emma:literal>j</emma:literal>
                </emma:interpretation>
                <emma:interpretation id="interp4" emma:lang="" emma:confidence="0">
                  <emma:literal>=</emma:literal>
                </emma:interpretation>
              </emma:one-of>
            </emma:emma>
          </inkml:annotationXML>
          <inkml:trace contextRef="#ctx0" brushRef="#br0">3575-1556 936 0,'2'7'344'15,"-4"1"49"-15,4 13-194 0,-1 10-92 16,4 0-6-16,7 3-17 15,7 6-25-15,4-11-30 16,11-9-17-16,1-9-3 16,9-7-8-16,-5-13 9 15,5-7-7-15,-8-3 9 16,-6-6-8-16,-8 1 7 16,-8-4-21-16,-7 6-32 0,-6-3-48 15,-6-1-373-15,-6-3 72 16</inkml:trace>
          <inkml:trace contextRef="#ctx0" brushRef="#br0" timeOffset="233.9638">4042-1797 875 0,'2'1'358'0,"-1"6"50"16,-4 6-188-16,3 9-68 15,-3 11-20-15,-2 9-16 16,-1 2-39-16,-2 8-30 15,-2-7-23-15,3 7-19 16,4-8 3-16,5 5-11 16,1-9 10-16,-1 4-14 15,-2-13-2-15,-5 3-42 0,3-8-21 16,-3 3-65-16,2-5-12 16,3-1-324-1,-2-2 80-15</inkml:trace>
          <inkml:trace contextRef="#ctx0" brushRef="#br0" timeOffset="569.6984">4287-1569 483 0,'2'0'379'0,"-1"5"-70"16,3-2-51-16,0 4-120 16,1 1-41-16,2 3 11 15,1 2-3-15,0 12-5 16,-3 2-17-16,0 9-15 16,-5 5-17-16,-2 9-17 15,-3-5-11-15,0 4-13 16,1-10-1-16,0-8-8 15,4-12-3-15,4-12-61 16,2-14-26-16,5-17-45 0,4-12-39 16,8-19-273-1,3-5 93-15</inkml:trace>
          <inkml:trace contextRef="#ctx0" brushRef="#br0" timeOffset="929.3973">4323-1319 595 0,'-8'3'445'16,"4"5"-76"-16,4 1-28 16,5-5-261-16,5 0-12 15,5-6-17-15,7-6-15 16,4-2-12-16,10-6-11 15,-2 0-1-15,7-2-14 0,-4 5-24 16,-6-3 125-16,-7 8-506 16,2 3 184-16</inkml:trace>
          <inkml:trace contextRef="#ctx0" brushRef="#br0" timeOffset="764.8377">4550-1604 759 0,'13'-20'376'15,"-3"10"-3"-15,-9 15-166 16,-2 12-72-16,-7 5-38 15,-4 19-11-15,-1 6-12 16,0 8-14-16,3-5-16 0,9 4-18 16,6-14-7-1,4-6-13-15,3-11 3 0,-1-3-10 16,-1-12 0-16,0-3-53 16,-4-5-20-16,-9-5-57 15,0-3-11-15,-14-2-308 16,-7 3 94-16</inkml:trace>
          <inkml:trace contextRef="#ctx0" brushRef="#br0" timeOffset="1188.7064">4735-1768 1090 0,'0'-2'313'0,"-5"4"78"16,8 8-302-16,0 4-10 15,4 7-17-15,-1 4-14 16,11-3-5-16,-6 4-16 16,4-3-11-16,1 3-13 15,-3-3 3-15,-3 17-9 16,-2 4 6-16,-8 11-7 15,-5 2 7-15,-2 8-4 16,-1-15-1-16,2-6-73 16,4-17 7-16,10-18-367 15,5-18 53-15</inkml:trace>
          <inkml:trace contextRef="#ctx0" brushRef="#br0" timeOffset="1617.6503">5126-1771 864 0,'14'-10'363'0,"-2"7"35"16,-7 7-195-16,4 8-61 15,-2 12-28-15,-2 13-10 16,-9 7-30-16,-4 7-24 16,-3-4-19-16,1 6-20 15,-1-7-2-15,1 1-9 16,5-4 6-16,-3 3-8 15,0-15 8-15,0-5-6 16,6-12 6-16,2-6-7 16,7-8 6-16,11-9-6 15,8-8 6-15,11-7-7 0,3 0 9 16,7-7-6 0,-11 8-26-16,1 2-88 0,1 18-364 15,-1 1 62-15</inkml:trace>
        </inkml:traceGroup>
      </inkml:traceGroup>
    </inkml:traceGroup>
  </inkml:traceGroup>
</inkml:ink>
</file>

<file path=ppt/ink/ink2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20.5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D14151-B030-4307-AD74-ED0907F8A1D5}" emma:medium="tactile" emma:mode="ink">
          <msink:context xmlns:msink="http://schemas.microsoft.com/ink/2010/main" type="inkDrawing" rotatedBoundingBox="8389,12290 11978,8297 12593,8850 9004,12842" hotPoints="11197,8235 11936,8590 9892,12849 9154,12494" semanticType="container" shapeName="Rectangle">
            <msink:destinationLink direction="with" ref="{303BE689-7942-4C1A-9526-ECDF38A81F25}"/>
            <msink:destinationLink direction="with" ref="{F9ADEF1C-EA34-4F5A-BCE8-E944DF47648F}"/>
            <msink:destinationLink direction="with" ref="{9CF1F045-E8CB-47FC-8BE9-8DC41C92DB77}"/>
          </msink:context>
        </emma:interpretation>
      </emma:emma>
    </inkml:annotationXML>
    <inkml:trace contextRef="#ctx0" brushRef="#br0">3 3830 878 0,'-5'-5'266'0,"0"2"66"15,2-2-238-15,4-3-23 16,3-2-17-16,2-1-16 15,7-7-10-15,8-3-15 16,2-5 1-16,9 5-9 16,4-7 4-16,6-3-10 15,-3-3 9-15,10-6-9 0,-10-12 8 16,5-5-9-16,-10 2 10 16,11-3-10-16,-9 7 9 15,7-5-10-15,-2 0 8 16,6-9-7-16,-8 9 7 15,8-4-9-15,-3 11 9 16,8-4-9-16,-5 12 10 16,10-8-10-16,-9-1 11 0,4-8-10 15,-10 9 10-15,9-11-9 16,-8 8 9-16,9-11-10 16,-6 6 9-16,10-18-9 15,-7 4 9-15,13-12-10 16,-6 7 9-16,17-10-8 15,-6 16 8-15,6-6-8 16,-11 18 8-16,2 1-8 16,-15 12 7-16,3-7-7 15,-8-2 8-15,8-14-10 16,-7 2 9-16,15-16-8 16,-3 9 8-16,9-4-9 15,-4 12 11-15,3-8-10 16,-7 16 9-16,4-11-9 15,-12 11 9-15,7-8-9 16,-8 7 8-16,4-9-9 16,-4 14 9-16,6-7-9 0,-8 9 9 15,13-5-8-15,-8 4 9 16,6-7-7-16,-11 9 7 16,-1 0-9-16,-14 8 10 15,1 0-10-15,-12 11 8 16,1-2-9-16,0 6 11 0,-6 2-1 15,-3 8 9 1,0-1 1-16,-5 6 9 16,-2-1-10-16,4 4 1 0,0-3-8 15,-5 4-1 1,3 2-9-16,-3 1 7 0,-4 2-11 16,-4 1-9-16,-2-3 206 15,-1 2-582-15,-1 1 249 16</inkml:trace>
    <inkml:trace contextRef="#ctx0" brushRef="#br0" timeOffset="5818.9487">4093 296 876 0,'-3'-7'260'0,"0"2"69"16,-2 2-248-16,-5 6-12 15,-1 1-20-15,-5 9-6 16,-1 3-13-16,-2 10 1 16,1 1-6-16,-6 11 1 15,0-4-7-15,-7 8 2 16,1-2-1-16,-8 9-3 15,-3-5-2-15,-14 21-2 16,0-2-5-16,-15 7-1 16,-1-5-1-16,-10 16 0 15,9-18-1-15,-11 13 1 16,9-4-3-16,-4 17 1 16,8-5-1-16,-16 17-3 15,8-17 1-15,-14 10-1 16,6-16 1-16,-11 5 0 15,19-14 3-15,-5 17 2 0,13-9 4 16,-11 15 4 0,12-16 1-16,-14 22-2 0,5-9-2 15,-10 11-3-15,15-14-4 16,-6 13-2-16,14-21-1 16,-11-5 0-16,14-13-1 15,-6 2 1-15,6-6 0 0,-7 17-1 16,13-3 1-1,-7 10 0-15,6-4 0 0,1 5-1 16,7-19 1-16,0 9-1 16,9-13 1-16,1-1-1 15,8-16 1-15,8 6 0 16,1-16 3-16,5 3 1 16,8-12 1-16,-4 1 3 15,3-13 0-15,5-4-2 16,4-2 1-16,-3-3-2 15,3-1-4-15,1-1-14 16,-4 1-29-16,3-7-50 16,-1-1 27-16,1 0-362 15,2 0 95-15</inkml:trace>
  </inkml:traceGroup>
</inkml:ink>
</file>

<file path=ppt/ink/ink2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44.5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40E6A4-7530-4D8E-8B59-6510980558CA}" emma:medium="tactile" emma:mode="ink">
          <msink:context xmlns:msink="http://schemas.microsoft.com/ink/2010/main" type="inkDrawing" rotatedBoundingBox="6791,2724 6885,11539 6151,11547 6056,2731" semanticType="verticalRange" shapeName="Other">
            <msink:sourceLink direction="with" ref="{31FF2812-05E0-44B3-B4F8-E5A38B1ACC6E}"/>
            <msink:sourceLink direction="with" ref="{571A35F7-EA27-4368-BFD6-204D7D5084B0}"/>
            <msink:sourceLink direction="with" ref="{54149E04-1AEC-484F-9739-2A12A32C523F}"/>
            <msink:sourceLink direction="with" ref="{1FBD1234-4EFC-4B12-B07C-FC13743AD86F}"/>
            <msink:sourceLink direction="with" ref="{E93DAF71-5AD1-4A9E-B35D-B43D22F7B34F}"/>
            <msink:sourceLink direction="with" ref="{96240E4F-3AAC-4382-8C6F-7762D75E4506}"/>
            <msink:sourceLink direction="with" ref="{339EF574-2C69-4D3D-8CE9-50FCE91B16A3}"/>
            <msink:sourceLink direction="with" ref="{710D746C-5DC0-4276-B55B-CB138844ABDC}"/>
          </msink:context>
        </emma:interpretation>
      </emma:emma>
    </inkml:annotationXML>
    <inkml:trace contextRef="#ctx0" brushRef="#br0">668 0 581 0,'-16'7'347'0,"3"3"-37"0,-3-1-97 15,1 8-126-15,0-3-37 16,4-1-2-16,0-2-14 16,6-6-9-16,-7 2-12 15,3-2-6-15,-3 4-4 16,-1 1 6-16,0 11 0 15,-1 8 1-15,-2 5 1 0,-1 2 0 16,-2 8-6 0,1 1 1-16,2-1-2 15,0 10 1-15,3-4-3 0,0 8 0 16,0 2 0-16,-4 2-1 16,3-8 0-16,-1-4 0 15,1-5-1-15,-3-3 1 16,4-4 0-16,2 9 0 15,1-2 0-15,2 1 1 16,5-4-1-16,0 5-2 16,1-12 0-16,1 8 0 15,-1-4 0-15,0 14 1 16,-1-1 4-16,-2 8 8 16,2 3 1-16,-4 9 3 15,4-7-1-15,-5 9 0 16,3-6-6-16,0 0 8 15,2-8 2-15,-3-3 7 16,1-13 2-16,-3 1 4 0,-2-4-7 16,-1 16 0-16,-1-5-4 15,1 19-4-15,-2 2-6 16,3 15-2-16,2-9-5 16,-2 17-2-16,1-14-1 15,2 8 0-15,-4-16-1 16,1 2 1-16,7-14-1 15,0 0 0-15,1-14 1 16,2 6 0-16,2-10 1 0,-2 9 3 16,0-1 0-16,-2 5 2 15,-1-2 2-15,-1 7 0 16,0-7-1-16,-1 10 1 16,3-4-3-16,0 7-1 15,1-8-1-15,2 9-1 16,-1-13 0-16,0 11 0 15,2-9-1-15,0 15 0 16,-4-5-1-16,4 15 1 16,-6-7-2-16,1 14 1 15,0-17 1-15,3 8 0 16,-2-13-1-16,2 0 2 16,-3-16 0-16,1 11 2 15,-2-9 0-15,2 12 2 0,0-8-2 16,4 30-1-16,-2-5-1 15,0 11-1-15,2-16-1 16,2 17-1-16,0-25 1 16,2-2 0-16,4-14 0 15,-7 7 2-15,2-10 0 16,0 5 1-16,-2-2-1 16,0 11 0-16,5-2-1 15,-1 7 8-15,-1-2 0 16,-2 11 1-16,2-10 1 0,-6 5-1 15,5-7-7-15,0 7-1 16,5-15-1-16,-2 15-1 16,3-7 1-16,2 7-1 15,-2-15-1-15,2 17 1 16,0-14-1-16,4 12 0 16,-1-2 1-16,2 15-1 15,-4-2 1-15,2 7-1 16,-1-21 1-16,-2 7 0 15,-2-15-1-15,4 2 1 16,-2-6-1-16,2 22 1 16,-2-5-1-16,3 20 0 15,0-20 0-15,0 12 0 0,-1-12 1 16,-1 5 0 0,-1-16 0-16,0 9 0 0,0-17 0 15,0 2-1-15,4-14 2 16,0-1 0-16,0-10 1 15,0 0 2-15,-2-10-1 16,0-1 2-16,-6-5 2 16,3-7-1-16,-4-1 0 0,-2 0 0 15,-4-9-3 1,4 4-2-16,-1 8 0 0,-1-5-1 16,2 4 0-16,-1-1 1 15,-5-8-1-15,2-1 0 16,-2 1-3-16,-5-3-39 15,3 3-30-15,-3 0-56 16,0 1-22-16,0-3-168 16,-4-2-126-16,-6-3 6 15</inkml:trace>
  </inkml:traceGroup>
</inkml:ink>
</file>

<file path=ppt/ink/ink2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9:37.2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8284B1-AC59-447B-9545-B31778327120}" emma:medium="tactile" emma:mode="ink">
          <msink:context xmlns:msink="http://schemas.microsoft.com/ink/2010/main" type="writingRegion" rotatedBoundingBox="7842,599 6048,6846 4315,6348 6108,102">
            <msink:destinationLink direction="with" ref="{6230244F-F6D2-41E9-9D03-E8F72EFA593C}"/>
          </msink:context>
        </emma:interpretation>
      </emma:emma>
    </inkml:annotationXML>
    <inkml:traceGroup>
      <inkml:annotationXML>
        <emma:emma xmlns:emma="http://www.w3.org/2003/04/emma" version="1.0">
          <emma:interpretation id="{50173C70-808B-48B4-B979-430A8CC676F8}" emma:medium="tactile" emma:mode="ink">
            <msink:context xmlns:msink="http://schemas.microsoft.com/ink/2010/main" type="paragraph" rotatedBoundingBox="7842,599 6048,6846 4315,6348 6108,102" alignmentLevel="1"/>
          </emma:interpretation>
        </emma:emma>
      </inkml:annotationXML>
      <inkml:traceGroup>
        <inkml:annotationXML>
          <emma:emma xmlns:emma="http://www.w3.org/2003/04/emma" version="1.0">
            <emma:interpretation id="{0517F204-0F56-4BD6-AE12-53857BC322E3}" emma:medium="tactile" emma:mode="ink">
              <msink:context xmlns:msink="http://schemas.microsoft.com/ink/2010/main" type="line" rotatedBoundingBox="7842,599 6048,6846 4315,6348 6108,102"/>
            </emma:interpretation>
          </emma:emma>
        </inkml:annotationXML>
        <inkml:traceGroup>
          <inkml:annotationXML>
            <emma:emma xmlns:emma="http://www.w3.org/2003/04/emma" version="1.0">
              <emma:interpretation id="{6987600C-20AF-4A8C-ABA7-62D6AF4BB6C8}" emma:medium="tactile" emma:mode="ink">
                <msink:context xmlns:msink="http://schemas.microsoft.com/ink/2010/main" type="inkWord" rotatedBoundingBox="7842,599 7253,2649 5752,2219 6341,168">
                  <msink:destinationLink direction="with" ref="{C1F3F990-8FA1-4F67-AFB9-179A4F4E96BE}"/>
                </msink:context>
              </emma:interpretation>
              <emma:one-of disjunction-type="recognition" id="oneOf0">
                <emma:interpretation id="interp0" emma:lang="" emma:confidence="0">
                  <emma:literal>so</emma:literal>
                </emma:interpretation>
                <emma:interpretation id="interp1" emma:lang="" emma:confidence="0">
                  <emma:literal>iso</emma:literal>
                </emma:interpretation>
                <emma:interpretation id="interp2" emma:lang="" emma:confidence="0">
                  <emma:literal>xa</emma:literal>
                </emma:interpretation>
                <emma:interpretation id="interp3" emma:lang="" emma:confidence="0">
                  <emma:literal>xer</emma:literal>
                </emma:interpretation>
                <emma:interpretation id="interp4" emma:lang="" emma:confidence="0">
                  <emma:literal>10er</emma:literal>
                </emma:interpretation>
              </emma:one-of>
            </emma:emma>
          </inkml:annotationXML>
          <inkml:trace contextRef="#ctx0" brushRef="#br0">3559-6877 412 0,'0'-18'377'0,"0"-2"-44"15,0 7-67-15,0 5-49 16,0 2-83-16,0 14-21 16,0 10-45-16,-2 19-14 15,-1 15-30-15,-3 23-6 16,-1 9-13-16,4 29 1 16,0-7-2-16,3 3 0 15,4-11-2-15,3-3-5 16,1-29-9-16,2-1-23 0,-2-16-12 15,3-2-25-15,-3-18-5 16,0-6 7-16,-1-12-183 16,1-19-107-16,-1-15-7 15</inkml:trace>
          <inkml:trace contextRef="#ctx0" brushRef="#br0" timeOffset="-4994.8084">4122-6679 873 0,'1'-13'362'0,"-2"4"43"0,-3 1-180 16,-4 3-80-1,-3 2-17-15,-4 3-35 0,-6 3-30 16,2 4-28-16,-1 3-18 15,1 3-4-15,-4 1-12 16,7 2 7-16,-5 2-13 16,5 0 9-16,-2 6-10 15,8-1 11-15,2-2-11 16,8-4 11-16,3-1-12 16,7-5 11-16,3-4-11 15,2-3 13-15,12 0-9 16,-6-3 10-16,8 3-9 15,2-1 8-15,2 3-10 16,-9 4 9-16,5 5-11 16,-8 1 8-16,-5 8-12 15,-7 2 8-15,-6 7-9 0,-6-4 13 16,-9-3-6-16,-1-7 15 16,-8 5 7-16,-2-9 19 15,-4 1-1-15,-2-4 14 16,-2-3-11-16,3-5-3 15,1-4-18-15,9-4 0 16,0 0-16-16,2 2 3 16,6-5-91-16,5-4-58 15,0-18-381-15,9-5 25 0</inkml:trace>
          <inkml:trace contextRef="#ctx0" brushRef="#br0" timeOffset="674.7855">3515-6988 931 0,'15'-3'219'0,"14"-8"90"15,10-1-260-15,22-7-16 16,11-4-1-16,14-6-1 16,-2-3-11-16,18-4-7 15,-12 7-9-15,8 1 0 16,-8 10 0-16,0 7-1 15,-20 8-1-15,-8 8 0 16,-23 1-3-16,-8 5 0 16,-22 2 4-16,-5 5 15 15,-3 2 9-15,-11 9 11 16,2 5 4-16,0 13 2 0,2 5-13 16,-7 5 1-16,11 3-6 15,-1 9 2-15,8-9-4 16,1 7-3-16,9-2-8 15,4 8-5-15,-2-15-6 16,4 12-1-16,-5-13-1 16,0 6 0-16,-8-13 0 15,2 10-1-15,-8-11 1 0,-4 8 1 16,-1-7 1-16,-5 2 1 16,-2-8 0-16,-2 3 25 15,-4-12 9-15,-11 3 13 16,-2-9 5-16,-14-2 11 15,-7-9-18-15,-7-3-5 16,-6-10-14-16,-18-10-4 16,3-10-12-16,-11-7-5 15,5 2-5-15,-2 1 0 16,17 7-2-16,5 11-1 16,17 9-1-16,8 5-1 15,14 1 0-15,7-1-6 16,10-3-39-16,10-21 381 15,4-17-818-15</inkml:trace>
          <inkml:trace contextRef="#ctx0" brushRef="#br0" timeOffset="43357.7882">2946-5662 886 0,'-3'6'292'0,"3"-6"44"15,3-3-236-15,7-2-55 16,6-5-21-16,10-14-13 16,8-2-2-16,13-8-7 15,0-2 7-15,1-1-8 16,-5 6 5-16,-6 3-7 15,-16 9 7-15,0 9-8 16,-8 12 10-16,-6 12-1 16,-4 11 11-16,2 20 4 15,-9 7 15-15,-4 18-1 16,7-7 5-16,1 4-10 0,-4-12-4 16,3-7-13-16,6-17-1 15,0 2-22-15,-1-9 435 16,14-3-823-16,-6-6 406 15</inkml:trace>
        </inkml:traceGroup>
        <inkml:traceGroup>
          <inkml:annotationXML>
            <emma:emma xmlns:emma="http://www.w3.org/2003/04/emma" version="1.0">
              <emma:interpretation id="{D3A8A798-C2D8-4760-A919-99623FD023BA}" emma:medium="tactile" emma:mode="ink">
                <msink:context xmlns:msink="http://schemas.microsoft.com/ink/2010/main" type="inkWord" rotatedBoundingBox="5873,4282 5671,4983 4781,4727 4982,4027"/>
              </emma:interpretation>
              <emma:one-of disjunction-type="recognition" id="oneOf1">
                <emma:interpretation id="interp5" emma:lang="" emma:confidence="1">
                  <emma:literal/>
                </emma:interpretation>
              </emma:one-of>
            </emma:emma>
          </inkml:annotationXML>
          <inkml:trace contextRef="#ctx0" brushRef="#br0" timeOffset="44638.3814">2785-3487 783 0,'-8'37'291'0,"0"8"36"16,1 2-203-16,7 7-36 16,5-1-32-16,8 4-21 15,4-7-12-15,4-3-13 16,-2-9-2-16,4-9-7 15,-7-16 4-15,-5-2-69 16,-6-1-284-16,-6-12 71 16</inkml:trace>
          <inkml:trace contextRef="#ctx0" brushRef="#br0" timeOffset="44156.2239">1971-3142 990 0,'0'-5'296'16,"0"5"71"-16,3-1-266 0,7-4-25 16,8-13-7-16,6-3-8 15,20-13-11-15,-5-5-6 16,13-20-19-16,1 3-8 15,4-3-15-15,-7 11 6 16,4 9-8-16,-14 14-7 0,-2 19-67 16,-14-1-15-16,-5 17-335 15,-14-2 43-15</inkml:trace>
          <inkml:trace contextRef="#ctx0" brushRef="#br0" timeOffset="44886.2547">2649-3124 563 0,'0'5'431'0,"10"-4"-89"0,-1-4-27 16,8 2-239-16,4-6-18 16,6-4-11-16,1-2-6 15,8-5-10-15,-4-5-56 16,-3-3-356-16,-6 3 106 16</inkml:trace>
          <inkml:trace contextRef="#ctx0" brushRef="#br0" timeOffset="44424.5058">2582-3335 978 0,'5'13'271'0,"-1"11"79"16,0 20-269-16,-2 5-46 15,3 25-7-15,-5-9-7 16,8 3-15-16,5-4 4 16,-2-8-7-16,6-17-4 15,2-5-29-15,-8-24-6 16,-2-28-324-16,-1-16 84 16</inkml:trace>
          <inkml:trace contextRef="#ctx0" brushRef="#br0" timeOffset="43950.5663">2281-3322 550 0,'1'-10'469'0,"3"12"-116"16,-4 8-26-16,1 11-245 15,-1 10-36-15,4 16-6 16,0 1 1-16,3 11-13 15,1-9-9-15,3 2-13 16,1-17 1-16,1 4-8 16,-4-5 8-16,-1-8-6 15,-3-8 7-15,0-5-4 16,-8-14 8-16,-4-17-44 16,-5 3-26-16,-11-9-216 15,-8 3-126-15,-8-13-63 16</inkml:trace>
        </inkml:traceGroup>
        <inkml:traceGroup>
          <inkml:annotationXML>
            <emma:emma xmlns:emma="http://www.w3.org/2003/04/emma" version="1.0">
              <emma:interpretation id="{9E6314A4-EA07-470B-B4E2-3C34FB0B3794}" emma:medium="tactile" emma:mode="ink">
                <msink:context xmlns:msink="http://schemas.microsoft.com/ink/2010/main" type="inkWord" rotatedBoundingBox="5976,6097 5783,6770 4967,6535 5160,5863"/>
              </emma:interpretation>
              <emma:one-of disjunction-type="recognition" id="oneOf2">
                <emma:interpretation id="interp6" emma:lang="" emma:confidence="0">
                  <emma:literal>%</emma:literal>
                </emma:interpretation>
                <emma:interpretation id="interp7" emma:lang="" emma:confidence="0">
                  <emma:literal>Ä</emma:literal>
                </emma:interpretation>
                <emma:interpretation id="interp8" emma:lang="" emma:confidence="0">
                  <emma:literal>@</emma:literal>
                </emma:interpretation>
                <emma:interpretation id="interp9" emma:lang="" emma:confidence="0">
                  <emma:literal>ö</emma:literal>
                </emma:interpretation>
                <emma:interpretation id="interp10" emma:lang="" emma:confidence="0">
                  <emma:literal>;</emma:literal>
                </emma:interpretation>
              </emma:one-of>
            </emma:emma>
          </inkml:annotationXML>
          <inkml:trace contextRef="#ctx0" brushRef="#br0" timeOffset="428724.3957">2475-1781 1053 0,'-11'-13'404'31,"-5"10"37"-31,-7 9-272 0,2 7-52 0,-11 13-60 16,-1 7-11-16,-4 9-21 15,8-2-9-15,1 1-13 16,10-10 8-16,4 6-12 15,7-18 7-15,2 1-10 16,5-6 9-16,2-5-11 16,4-9 9-16,9 0-6 15,4-4 9-15,7-1-6 0,5 2 9 16,3-2-9-16,-3 10 6 16,5-2-11-16,-5 9 7 15,3 7-10-15,-5 2 9 16,-2 9-12-16,-4-1 12 15,-5 2-9-15,-8-6 10 16,-4 6-6-16,-7-6 16 16,-4 5 10-16,-2-4 21 15,-14 0 13-15,-2-6 14 0,-7-6-8 16,-3-7-10-16,1-2-20 16,7-4-22-16,6-1-6 15,12 2 2-15,3 1-33 16,7 5-17-16,7 0-99 15,1 2-50-15,8 2-351 16,1-11 26-16</inkml:trace>
          <inkml:trace contextRef="#ctx0" brushRef="#br0" timeOffset="429410.1705">2858-1621 974 0,'3'-9'370'0,"-3"7"50"16,0 12-245-16,2 6-73 16,0 5-15-16,1 8-31 15,3 7-18-15,3-4 0 16,3 1-14-16,5-6-5 16,4-2-14-16,-3-4 4 15,4 2-10-15,-5-6 9 0,-3-2-8 16,-4-2 8-16,0-5-7 15,-9-1 8-15,2-3-28 16,-6 0-29-16,-5-6-81 16,-6 0-13-16,-9-4-330 15,-3-2 50-15</inkml:trace>
          <inkml:trace contextRef="#ctx0" brushRef="#br0" timeOffset="429634.0318">2821-1390 832 0,'-11'-12'362'0,"4"6"29"16,5 4-197-16,6-3-58 15,2 1-38-15,6-3-20 16,4-8-25-16,11-4-20 16,4 1-7-16,10-13-4 15,1 1-44-15,0-8-422 16,-18 1 136-16</inkml:trace>
          <inkml:trace contextRef="#ctx0" brushRef="#br0" timeOffset="429137.2887">2691-1522 1103 0,'-5'0'345'0,"-9"7"75"16,2 4-305-16,1 5-31 0,-2-6-28 16,2 2-27-16,6-4-10 15,2-5-15-15,3-3 5 16,3 5-10-16,-2-4 7 16,6 4-8-16,-1 3 8 15,2 0-11-15,2-1 8 16,3 4-9-16,-1-1 9 15,4-2-9-15,-2 5 10 16,3 7-10-16,0-4 8 0,0 7-12 16,-4 1 9-16,-5 2-6 15,-7-2 10-15,-2 4-3 16,-4-2 17-16,-3 0 13 16,-2-5 21-16,-5 1 8 15,-2-4 10-15,2-3-13 16,-1-4-11-16,3-3-22 15,3-6-9-15,8 0-27 16,2-2-38-16,4-5-86 16,7 0-23-16,5-10-349 15,2-8 43-15</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1:58.6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34F8BE-ABD4-4000-87D7-D13EA1E134F2}" emma:medium="tactile" emma:mode="ink">
          <msink:context xmlns:msink="http://schemas.microsoft.com/ink/2010/main" type="writingRegion" rotatedBoundingBox="7805,1826 10471,4271 8400,6530 5733,4085"/>
        </emma:interpretation>
      </emma:emma>
    </inkml:annotationXML>
    <inkml:traceGroup>
      <inkml:annotationXML>
        <emma:emma xmlns:emma="http://www.w3.org/2003/04/emma" version="1.0">
          <emma:interpretation id="{45B66569-9CD7-4B19-A1C7-CB901B33EC38}" emma:medium="tactile" emma:mode="ink">
            <msink:context xmlns:msink="http://schemas.microsoft.com/ink/2010/main" type="paragraph" rotatedBoundingBox="7805,1826 10471,4271 10002,4783 7335,2337" alignmentLevel="1"/>
          </emma:interpretation>
        </emma:emma>
      </inkml:annotationXML>
      <inkml:traceGroup>
        <inkml:annotationXML>
          <emma:emma xmlns:emma="http://www.w3.org/2003/04/emma" version="1.0">
            <emma:interpretation id="{A623C70F-E6C4-4E22-A15E-A9871E1E6CC9}" emma:medium="tactile" emma:mode="ink">
              <msink:context xmlns:msink="http://schemas.microsoft.com/ink/2010/main" type="line" rotatedBoundingBox="7805,1826 10471,4271 10002,4783 7335,2337">
                <msink:destinationLink direction="with" ref="{6FC5224E-4C7E-461A-AC38-14A381F0E475}"/>
              </msink:context>
            </emma:interpretation>
          </emma:emma>
        </inkml:annotationXML>
        <inkml:traceGroup>
          <inkml:annotationXML>
            <emma:emma xmlns:emma="http://www.w3.org/2003/04/emma" version="1.0">
              <emma:interpretation id="{58145933-0272-48D1-8349-1003B79D7CB0}" emma:medium="tactile" emma:mode="ink">
                <msink:context xmlns:msink="http://schemas.microsoft.com/ink/2010/main" type="inkWord" rotatedBoundingBox="9675,3563 10460,4283 10066,4714 9280,3993"/>
              </emma:interpretation>
              <emma:one-of disjunction-type="recognition" id="oneOf0">
                <emma:interpretation id="interp0" emma:lang="" emma:confidence="1">
                  <emma:literal/>
                </emma:interpretation>
              </emma:one-of>
            </emma:emma>
          </inkml:annotationXML>
          <inkml:trace contextRef="#ctx0" brushRef="#br0">6503-3726 1077 0,'8'-3'337'0,"2"-13"83"15,-1-5-285-15,9-7-27 16,3-11-35-16,12-11 8 16,-6 4-41-16,11-2-7 15,-6 12-28-15,5 12 7 16,-11 7-17-16,0 11 13 0,-6 8-30 16,-7 9-69-16,-12 0-3 15,1 17-367-15</inkml:trace>
          <inkml:trace contextRef="#ctx0" brushRef="#br0" timeOffset="-253.8375">6723-3849 1127 0,'-5'-5'274'0,"-1"-3"118"0,8 8-337 15,1 5 13 1,5 9-14-16,3 7 4 0,7 12-30 16,3 4 8-16,0 10-24 15,2 7 5-15,-4-7-16 16,1 10 9-16,-5-1-10 16,-4-4 10-16,-3-6-12 0,0-7 11 15,-3-15-9-15,-3-10 2 16,-6-7-31-16,-5-9-58 15,-8-3-212-15,-5-4-131 16,-6-4-84-16</inkml:trace>
          <inkml:trace contextRef="#ctx0" brushRef="#br0" timeOffset="869.229">7054-3588 1015 0,'-1'-13'332'0,"1"2"90"0,-2 4-288 15,2 14-13 1,2 11-49-16,4 20-10 0,2 13-49 16,5 18 3-16,0 1-15 15,5 10 12-15,-2-22-10 16,7-8 10-16,-5-16-13 16,6-14 12-16,-4-23-11 15,7-14 14-15,-9-26-9 16,5-34 13-16,-5-4-12 15,-2-14 9-15,-13 4-15 0,3 23 9 16,-1 27-12-16,-6 12 11 16,-1 24-12-16,4 13 5 15,1 8-10-15,-1 17 12 16,1 17-13-16,5 13 15 16,0 1-5-16,0 13 11 15,5-8-13-15,3-24 1 16,1-29-20-16,-3-6-68 15,2-25-379-15</inkml:trace>
        </inkml:traceGroup>
        <inkml:traceGroup>
          <inkml:annotationXML>
            <emma:emma xmlns:emma="http://www.w3.org/2003/04/emma" version="1.0">
              <emma:interpretation id="{7EBA213F-2CBF-4B1F-8A13-1E194994627F}" emma:medium="tactile" emma:mode="ink">
                <msink:context xmlns:msink="http://schemas.microsoft.com/ink/2010/main" type="inkWord" rotatedBoundingBox="7805,1826 8204,2191 7734,2703 7335,2337"/>
              </emma:interpretation>
              <emma:one-of disjunction-type="recognition" id="oneOf1">
                <emma:interpretation id="interp1" emma:lang="" emma:confidence="1">
                  <emma:literal/>
                </emma:interpretation>
              </emma:one-of>
            </emma:emma>
          </inkml:annotationXML>
          <inkml:trace contextRef="#ctx0" brushRef="#br0" timeOffset="-1645.6892">4827-5108 1034 0,'-13'8'250'0,"4"0"88"16,7 1-298-16,4 0-10 15,6 1 0-15,5 8 5 16,0-7 7-16,4 1-6 0,1-8 4 15,-1-2-11-15,-3-20-5 16,-3-13 8-16,-2-12 13 16,-8-24 1-16,-4-8 10 15,-4-7-7-15,-7 10-9 16,-7-4-18-16,-2 11-2 16,0 4-7-16,2 17 9 15,7 3-10-15,9 25 8 16,5 11-11-16,5 7 4 15,3-1-15-15,3-1 7 0,2-6-10 16,5 1 11-16,5-1-10 16,-2-1 10-16,3 1-11 15,0 4 10-15,2 7-15 16,-3 6 9-16,5 12-8 16,-2 5 9-16,8 9-7 15,1-5 14-15,1 1-7 16,-4-6 9-16,4-7-22 15,-7-14-43-15,2-12-410 16,-2-15 105-16</inkml:trace>
        </inkml:traceGroup>
      </inkml:traceGroup>
    </inkml:traceGroup>
    <inkml:traceGroup>
      <inkml:annotationXML>
        <emma:emma xmlns:emma="http://www.w3.org/2003/04/emma" version="1.0">
          <emma:interpretation id="{CC583D9E-7DCA-4535-8A8D-31C2CBFA7AC9}" emma:medium="tactile" emma:mode="ink">
            <msink:context xmlns:msink="http://schemas.microsoft.com/ink/2010/main" type="paragraph" rotatedBoundingBox="7359,2741 9178,4714 8654,5197 6835,3224" alignmentLevel="1"/>
          </emma:interpretation>
        </emma:emma>
      </inkml:annotationXML>
      <inkml:traceGroup>
        <inkml:annotationXML>
          <emma:emma xmlns:emma="http://www.w3.org/2003/04/emma" version="1.0">
            <emma:interpretation id="{96240E4F-3AAC-4382-8C6F-7762D75E4506}" emma:medium="tactile" emma:mode="ink">
              <msink:context xmlns:msink="http://schemas.microsoft.com/ink/2010/main" type="line" rotatedBoundingBox="7359,2741 9178,4714 8654,5197 6835,3224">
                <msink:destinationLink direction="with" ref="{8740E6A4-7530-4D8E-8B59-6510980558CA}"/>
                <msink:destinationLink direction="with" ref="{6230244F-F6D2-41E9-9D03-E8F72EFA593C}"/>
              </msink:context>
            </emma:interpretation>
          </emma:emma>
        </inkml:annotationXML>
        <inkml:traceGroup>
          <inkml:annotationXML>
            <emma:emma xmlns:emma="http://www.w3.org/2003/04/emma" version="1.0">
              <emma:interpretation id="{F89775EA-B013-465D-917D-9CBBAC625A6C}" emma:medium="tactile" emma:mode="ink">
                <msink:context xmlns:msink="http://schemas.microsoft.com/ink/2010/main" type="inkWord" rotatedBoundingBox="7315,2781 7642,3136 7192,3550 6866,3195"/>
              </emma:interpretation>
              <emma:one-of disjunction-type="recognition" id="oneOf2">
                <emma:interpretation id="interp2" emma:lang="" emma:confidence="1">
                  <emma:literal/>
                </emma:interpretation>
              </emma:one-of>
            </emma:emma>
          </inkml:annotationXML>
          <inkml:trace contextRef="#ctx0" brushRef="#br0" timeOffset="297872.7783">4243-4297 543 0,'-5'12'249'0,"4"-3"35"0,-1 3-95 15,2-11-44-15,2-1-10 16,-1 5-47-16,1-15-23 16,1-6-36-16,2-7-3 15,0-4-8-15,0-17 3 16,1 10-5-16,4-8-2 16,-2 1-6-16,0-7-2 15,2 5-2-15,3-4-1 16,-6 5-2-16,-1 5 1 15,-1 13 0-15,-5 3 0 16,-2-1-1-16,1 8 1 16,-1 12-1-16,4-7-1 15,1 7 0-15,2 2-1 16,0 2-2-16,1-9 2 16,1 7-2-16,1-8-2 0,0 8 0 15,5 5 0-15,0 1-1 16,5 6 1-16,-1-1 2 15,9 10 1-15,0 2 2 16,4 3 2-16,0 0-1 16,4 9 0-16,-9-12 0 15,4 0 1-15,-6-9-1 16,-5 3 0-16,-1-14 1 0,3 3 0 16,-7-2 0-16,3-1 0 15,-5-3 1-15,2 0 2 16,-5-2 2-16,-3-3 395 15,3 5-769-15</inkml:trace>
        </inkml:traceGroup>
        <inkml:traceGroup>
          <inkml:annotationXML>
            <emma:emma xmlns:emma="http://www.w3.org/2003/04/emma" version="1.0">
              <emma:interpretation id="{5F03E93A-257D-4A59-85CB-988B2100BEB2}" emma:medium="tactile" emma:mode="ink">
                <msink:context xmlns:msink="http://schemas.microsoft.com/ink/2010/main" type="inkWord" rotatedBoundingBox="8544,4026 9178,4714 8654,5197 8020,4509"/>
              </emma:interpretation>
              <emma:one-of disjunction-type="recognition" id="oneOf3">
                <emma:interpretation id="interp3" emma:lang="" emma:confidence="0">
                  <emma:literal>Für</emma:literal>
                </emma:interpretation>
                <emma:interpretation id="interp4" emma:lang="" emma:confidence="0">
                  <emma:literal>Tür</emma:literal>
                </emma:interpretation>
                <emma:interpretation id="interp5" emma:lang="" emma:confidence="0">
                  <emma:literal>kür</emma:literal>
                </emma:interpretation>
                <emma:interpretation id="interp6" emma:lang="" emma:confidence="0">
                  <emma:literal>in,</emma:literal>
                </emma:interpretation>
                <emma:interpretation id="interp7" emma:lang="" emma:confidence="0">
                  <emma:literal>Kür</emma:literal>
                </emma:interpretation>
              </emma:one-of>
            </emma:emma>
          </inkml:annotationXML>
          <inkml:trace contextRef="#ctx0" brushRef="#br0" timeOffset="307114.4697">5223-3204 1115 0,'0'-17'333'0,"-6"12"75"0,17-18-290 16,7 12-47-16,4-17 2 16,9 4-37-16,15-17 6 15,-9-1-25-15,7-2 5 16,-5 10-39-16,-2 2-83 16,-13 32-349-16,-3 24 67 15</inkml:trace>
          <inkml:trace contextRef="#ctx0" brushRef="#br0" timeOffset="306669.2338">5440-3337 983 0,'-5'-13'328'0,"4"12"57"0,1 7-270 15,0 6-17-15,1 1-39 16,3 17 8-16,2-4-24 16,6 8 5-16,2-1-27 15,7 9 6-15,0-11-19 16,5 9 8-16,-1-9-13 15,1-5 10-15,-5-6-12 16,1 2 11-16,-2-10-10 0,-6-7 15 16,-2 6-32-1,-9-3-79-15,-6 0 125 0,-12 0-477 16,-3 5 111-16</inkml:trace>
          <inkml:trace contextRef="#ctx0" brushRef="#br0" timeOffset="307496.0292">5862-3314 1172 0,'-10'0'321'0,"-7"8"92"16,-11 17-319-16,-1 12-43 15,-7 7 0-15,5 1-33 16,5 5 4-16,13-19-16 16,8 2 8-16,9-12-13 15,4-5 9-15,5-13-10 16,6 2 8-16,1-10-9 0,7-5 12 16,2-1-11-16,6 3 10 15,-6 1-12-15,3 6 10 16,-8 4-13-16,-1 4 9 15,-11 4-9-15,2 4 10 16,-4-2-10-16,1 4 12 16,-6-2-12-16,2-7 21 15,-9 2-5-15,-1 3 21 16,-7-7-6-16,-6 7 16 16,-5-1-20-16,-10 2 6 15,-2-1-23-15,-1 5 6 16,5-12-42-16,5 7-72 15,12-8-45-15,3-6-328 16,7-17 18-16</inkml:trace>
          <inkml:trace contextRef="#ctx0" brushRef="#br0" timeOffset="306868.6992">5465-2879 780 0,'-7'0'360'0,"6"5"10"16,4-7-163-16,2 2-86 15,1-2-32-15,10-6 10 16,5 2-31-16,9-1-2 16,-1 2-39-16,10-16 1 15,-4 8-22-15,4-3 7 16,-8 3-10-16,-3 0-61 0,-15 12-49 15,-13-4-337-15,-13 2 26 16</inkml:trace>
          <inkml:trace contextRef="#ctx0" brushRef="#br0" timeOffset="307880.9631">5974-3333 775 0,'3'-12'542'0,"-8"14"-103"16,7 14-51-16,0 10-306 15,4 13 4-15,-1 0-33 16,8 5 12-16,-7-7-30 16,16-5 1-16,-1-7-32 0,11-1 11 15,-1-3-16-15,11 0 13 16,-11-3-14-16,1 3 9 16,-11-6-29-16,-6-2-30 15,-9 0-37-15,-6-8-39 16,-8-4-26-16,-8 3-4 15,-7-9 27-15,-11-3 32 16,-3-1 40-16,-10-7 34 16,5 0 32-16,1 1 51 15,9-2 15-15,8 0 50 16,12 9 3-16,2 0 8 16,9 6-48-16,4 4-13 15,10-2-52-15,7-5-7 16,9 7-21-16,6-15 13 15,6-8 5-15,8-7-114 16,-1-11-366-16</inkml:trace>
        </inkml:traceGroup>
      </inkml:traceGroup>
    </inkml:traceGroup>
    <inkml:traceGroup>
      <inkml:annotationXML>
        <emma:emma xmlns:emma="http://www.w3.org/2003/04/emma" version="1.0">
          <emma:interpretation id="{8110A4B0-65C1-479B-B0FA-0A50ED0906AF}" emma:medium="tactile" emma:mode="ink">
            <msink:context xmlns:msink="http://schemas.microsoft.com/ink/2010/main" type="paragraph" rotatedBoundingBox="8293,5913 8268,6386 8229,6384 8254,5911" alignmentLevel="2"/>
          </emma:interpretation>
        </emma:emma>
      </inkml:annotationXML>
      <inkml:traceGroup>
        <inkml:annotationXML>
          <emma:emma xmlns:emma="http://www.w3.org/2003/04/emma" version="1.0">
            <emma:interpretation id="{339EF574-2C69-4D3D-8CE9-50FCE91B16A3}" emma:medium="tactile" emma:mode="ink">
              <msink:context xmlns:msink="http://schemas.microsoft.com/ink/2010/main" type="line" rotatedBoundingBox="8293,5913 8268,6386 8229,6384 8254,5911">
                <msink:destinationLink direction="with" ref="{8740E6A4-7530-4D8E-8B59-6510980558CA}"/>
              </msink:context>
            </emma:interpretation>
          </emma:emma>
        </inkml:annotationXML>
        <inkml:traceGroup>
          <inkml:annotationXML>
            <emma:emma xmlns:emma="http://www.w3.org/2003/04/emma" version="1.0">
              <emma:interpretation id="{9D6BA860-B1AD-4989-939E-CA4BC1EAA742}" emma:medium="tactile" emma:mode="ink">
                <msink:context xmlns:msink="http://schemas.microsoft.com/ink/2010/main" type="inkWord" rotatedBoundingBox="8293,5913 8268,6386 8229,6384 8254,5911"/>
              </emma:interpretation>
            </emma:emma>
          </inkml:annotationXML>
          <inkml:trace contextRef="#ctx0" brushRef="#br0" timeOffset="-209819.2415">5434-1783 602 0,'-2'-8'414'16,"-3"10"-65"-16,-3 6-60 16,-1 5-217-16,2 6-10 15,2 1-21-15,-1 6 1 16,4-4-2-16,7 8 8 15,-5-3-6-15,3 2 0 16,2-6-9-16,0 3-6 16,-2-6-14-16,-1 2-6 15,-4 3-4-15,2 4-7 16,-8 0-21-16,-3 2-45 16,6-2-22-16,2-6-335 15,1-4 67-15</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55.7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ADEF1C-EA34-4F5A-BCE8-E944DF47648F}" emma:medium="tactile" emma:mode="ink">
          <msink:context xmlns:msink="http://schemas.microsoft.com/ink/2010/main" type="inkDrawing" rotatedBoundingBox="8634,3185 8915,11727 7680,11768 7399,3226" semanticType="connector" shapeName="Other">
            <msink:sourceLink direction="with" ref="{B22F498C-2E12-4268-9729-58DB0E81D14E}"/>
            <msink:sourceLink direction="with" ref="{77D14151-B030-4307-AD74-ED0907F8A1D5}"/>
            <msink:sourceLink direction="with" ref="{2C3DBABD-5DB5-4297-A5F1-A8BEDDEACB88}"/>
          </msink:context>
        </emma:interpretation>
      </emma:emma>
    </inkml:annotationXML>
    <inkml:trace contextRef="#ctx0" brushRef="#br0">275 8539 683 0,'-6'2'309'0,"4"-1"-10"0,-1-1-153 16,3-3-99-16,0 3-33 15,3-3-1-15,-1 0-1 16,4-2 9-16,-1 0 5 15,1-5 10-15,-1 1 2 16,2-4 2-16,-1 0-6 16,1-10 0-16,-2-1-8 0,3-4 0 15,-3-1-5-15,3-10-2 16,1 10-4-16,6-5-3 16,-4 3-5-16,6-5-2 15,-3 7-2-15,4-10-1 16,-2-3-1-16,4-12 0 15,1-1 0-15,2-15 0 16,-1 7-1-16,4-10 2 16,0 10-1-16,2 0 1 15,-6 16-2-15,-4-10 2 16,0 19-1-16,-5 6 0 16,-3 9 0-16,-5-3 1 15,6 15 0-15,-8-12 1 16,1 1-1-16,0-3 0 15,3 4 0-15,-4-8-1 16,9 8-1-16,-3-7 1 0,-1 2-1 16,5-4 0-16,-6 4 0 15,-2-2 0-15,3 5 2 16,0 2 3-16,-3 3 1 16,5-1 1-16,-4-1 1 15,0 1 1-15,1 0-2 16,1-4 1-16,-1-3-1 15,-1-2-2-15,1-2-1 0,1-6-2 16,-5-1-1-16,5-1 1 16,0 4-1-16,3-5 0 15,-2 5 0-15,2-5 1 16,-3 5-2-16,5-6 1 16,-5 7-1-16,2-6 0 15,-2 7 0-15,0-7 1 16,-1 3 0-16,-1 2 0 15,1 3 1-15,1-16 0 16,-2 10 0-16,4-7 0 16,0-1-1-16,-1-7 1 15,1 15 0-15,0-10-1 16,-2 8-1-16,-2-8 2 16,1 6-2-16,1-6 1 15,-2 8 0-15,3-10 1 16,-1 10-2-16,1-8 1 15,0 4 0-15,2-11-1 0,-3 5 1 16,3-11 0-16,-1 7 0 16,0-5-1-16,-2 9 1 15,0-6-1-15,-1 6 1 16,1-8-1-16,-2 9 1 16,2 1 3-16,-3 1 0 15,3 1-1-15,-1 6 1 0,-1-10-1 16,1 2-2-1,2-5 0-15,-2 4 0 0,-1-6 0 16,-1 10-1-16,0-4 2 16,2 7 0-16,-1-8 0 15,4 7 1-15,-4-3 0 16,2 4-2-16,-1-9 0 16,-2 8 0-16,1-7 0 15,1 1-2-15,-2-6 1 16,-2 10 1-16,-3-6 1 15,0 8 1-15,0-5 1 16,-3 8-1-16,-1-10 1 16,4 5-2-16,-4-3 0 15,0 3-1-15,-2-4 0 16,4 2 0-16,-3-1 0 16,2 4 0-16,-3-9 1 15,2 1-2-15,-4 1 4 0,0 1 3 16,-3-2 5-16,1 4 1 15,-3-7 2-15,3 7-3 16,-1-5-3-16,4 7-5 16,-1-6-1-16,2 8-3 15,-5-11 1-15,1 5-1 16,-2-12 1-16,1 10-1 16,1-5 0-16,4 9 1 15,-1-2-1-15,1 12 0 0,-4-4 1 16,0 9 1-16,-3-2-1 15,2 4 3-15,-4-4 1 16,3 7 1-16,-3-1 0 16,4-1 0-16,-4-7-2 15,4 4-2-15,-2-10-1 16,1 1 0-16,-1-3 0 16,-1 5 0-16,-3-6 1 15,3 9-2-15,-1-6 2 16,2 7-2-16,-1-4 0 15,2 6 0-15,-1-9 0 16,0 3 0-16,-3 0-1 16,0 0 2-16,-3 2-2 15,1 3 2-15,-5 1-1 16,10 1 2-16,-5-4-1 0,4-1 1 16,-6-2 0-16,5-1-1 15,-9-3-1-15,5 4-1 16,-7-9 0-16,1 7 1 15,-1-3 2-15,5 9 2 16,-1-12 1-16,2 8 0 16,1-2 1-16,4 2-1 15,-3-1-1-15,4 7-1 0,-1-1-1 16,4 5 0-16,-2-5-1 16,1 8 0-16,-1 0 1 15,0 7-4-15,-4-7-1 16,0 6 2-16,0-9 1 15,-1 5 1-15,0-6 3 16,5 5 2-16,-2-6-2 16,4 8-3-16,-5-5-1 15,3 2 1-15,0 4-6 16,1 7 0-16,-2-3 3 16,1-3 1-16,-2 5-1 15,2 0 5-15,-1-5 1 16,2 1-2-16,4 6-1 15,-3-1 0-15,3-6 0 16,-2 0-1-16,4 1 0 0,-7 3 0 16,0-5 0-1,4 10-2-15,1 0 1 0,0 2 0 16,8-3 0-16,0 2 0 16,-3 0 1-16,6 1 0 15,2 0 1-15,-5 2-1 16,3 0-13-16,1-2-20 15,-4 1-71-15,-2-3-5 0,-8 1-345 16,-3 0 54-16</inkml:trace>
  </inkml:traceGroup>
</inkml:ink>
</file>

<file path=ppt/ink/ink21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23:56.4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E798CF-4C93-48AD-8C21-93321C30AF64}" emma:medium="tactile" emma:mode="ink">
          <msink:context xmlns:msink="http://schemas.microsoft.com/ink/2010/main" type="inkDrawing" rotatedBoundingBox="10904,10244 10989,10187 10997,10199 10912,10256" semanticType="strikethrough" shapeName="Other"/>
        </emma:interpretation>
      </emma:emma>
    </inkml:annotationXML>
    <inkml:trace contextRef="#ctx0" brushRef="#br0">8045 2540 0,'85'-57'16</inkml:trace>
  </inkml:traceGroup>
</inkml:ink>
</file>

<file path=ppt/ink/ink21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24:46.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5050F7-F603-4EF1-AEF1-787373B339B4}" emma:medium="tactile" emma:mode="ink">
          <msink:context xmlns:msink="http://schemas.microsoft.com/ink/2010/main" type="inkDrawing" rotatedBoundingBox="19866,9518 20401,10340 20400,10341 19865,9518" semanticType="callout" shapeName="Other">
            <msink:sourceLink direction="with" ref="{F659E770-BE4B-4944-819D-751A7C997AD6}"/>
          </msink:context>
        </emma:interpretation>
      </emma:emma>
    </inkml:annotationXML>
    <inkml:trace contextRef="#ctx0" brushRef="#br0">1148-757 0,'-361'-555'0,"187"287"0</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9:27.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947E42-A547-46DF-9C76-20E12227BB33}" emma:medium="tactile" emma:mode="ink">
          <msink:context xmlns:msink="http://schemas.microsoft.com/ink/2010/main" type="inkDrawing" rotatedBoundingBox="2951,16202 5163,16698 4767,18463 2555,17966" hotPoints="4848,17377 3819,18406 2790,17377 3819,16348" semanticType="enclosure" shapeName="Circle"/>
        </emma:interpretation>
      </emma:emma>
    </inkml:annotationXML>
    <inkml:trace contextRef="#ctx0" brushRef="#br0">595 157 196 0,'-8'-10'64'16,"-3"2"10"-16,3 3-50 15,-2-1 12-15,-3 3 7 16,0 1 21-16,-2 4 11 16,-4 1 14-16,-4 5-5 15,-4 2 7-15,-2 3-12 0,-6 3 0 16,5 2-10-16,-3 4-10 15,4-2-19-15,3 3-15 16,5-1-12-16,-2 4-11 16,7-1-3-16,-3 7-8 15,1 12-6 32,10-21 7-47,0-1 11 0,-28 66 5 0,7 3-9 16,-1 0 7-16,11 3-8 15,14-55 6-15,2 8-7 16,0-5 7-16,-4 11-9 16,2-6 8-16,0 5-8 15,4-5 6-15,-2 8-7 16,-1-8 7-16,1 9-12 16,6-8 4-16,5 4-13 15,1-6 4-15,7 1-9 0,3-9 14 16,6-2-3-16,4-5 16 15,10 0-1-15,3-8 10 16,10-1-5-16,-2 1 7 16,7-4-6-16,-7-6 3 15,8 4-6-15,-6-9 5 16,10-8-5-16,-12-2 7 16,7 0-5-16,-10-1 6 0,8-5-11 15,-11 6 4-15,10-4-8 16,-6 1 5-16,11-1-5 15,-7 1 9-15,9 0-6 16,-2 2 6-16,12-1-7 16,-8 3 6-16,9-6-8 15,-6 4 5-15,7-8-7 16,-8-1 7-16,10-4-1 16,-6-2 13-16,9-6 0 15,-11-2 7-15,6-6-4 16,-15 1 0-16,0-8-9 15,-12 6 2-15,1-9-8 16,-15 5 7-16,4-5-6 16,-12 6 7-16,-3-3-4 15,-6 8 18-15,-5 1 12 0,-12-1 11 16,-6-8 0-16,-5-7 6 16,-8-14-13-16,-2 0-11 15,-4-16-6-15,-3 6 0 16,-4-3-4-16,-1 12 3 15,-12-3-6-15,1 19 5 16,-9-7-6-16,-2 10 3 16,-12-8-7-16,4 6 2 15,-18-14-7-15,7 9 3 16,-25-14-9-16,4 9 5 0,-25-4-11 16,2 14 0-16,-32 3-36 15,-7 27-315-15,-37 17 90 16</inkml:trace>
  </inkml:traceGroup>
</inkml:ink>
</file>

<file path=ppt/ink/ink22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17:15.1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59E770-BE4B-4944-819D-751A7C997AD6}" emma:medium="tactile" emma:mode="ink">
          <msink:context xmlns:msink="http://schemas.microsoft.com/ink/2010/main" type="inkDrawing" rotatedBoundingBox="19253,11107 19268,11107 19268,11122 19253,11122" shapeName="Other">
            <msink:destinationLink direction="with" ref="{855050F7-F603-4EF1-AEF1-787373B339B4}"/>
          </msink:context>
        </emma:interpretation>
      </emma:emma>
    </inkml:annotationXML>
    <inkml:trace contextRef="#ctx0" brushRef="#br0">0 9 0</inkml:trace>
  </inkml:traceGroup>
</inkml:ink>
</file>

<file path=ppt/ink/ink2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8:39.910"/>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9-21T08:20:19.510"/>
    </inkml:context>
  </inkml:definitions>
  <inkml:traceGroup>
    <inkml:annotationXML>
      <emma:emma xmlns:emma="http://www.w3.org/2003/04/emma" version="1.0">
        <emma:interpretation id="{710D746C-5DC0-4276-B55B-CB138844ABDC}" emma:medium="tactile" emma:mode="ink">
          <msink:context xmlns:msink="http://schemas.microsoft.com/ink/2010/main" type="writingRegion" rotatedBoundingBox="20518,5129 14077,13345 8992,9358 15434,1142">
            <msink:destinationLink direction="with" ref="{EC1CCEAA-F662-431C-8021-1133989D831C}"/>
            <msink:destinationLink direction="with" ref="{8740E6A4-7530-4D8E-8B59-6510980558CA}"/>
          </msink:context>
        </emma:interpretation>
      </emma:emma>
    </inkml:annotationXML>
    <inkml:traceGroup>
      <inkml:annotationXML>
        <emma:emma xmlns:emma="http://www.w3.org/2003/04/emma" version="1.0">
          <emma:interpretation id="{D01AB43F-9E4D-4696-88FC-4A30FE3A5D59}" emma:medium="tactile" emma:mode="ink">
            <msink:context xmlns:msink="http://schemas.microsoft.com/ink/2010/main" type="paragraph" rotatedBoundingBox="12612,6362 16345,10682 15170,11698 11437,7377" alignmentLevel="2"/>
          </emma:interpretation>
        </emma:emma>
      </inkml:annotationXML>
      <inkml:traceGroup>
        <inkml:annotationXML>
          <emma:emma xmlns:emma="http://www.w3.org/2003/04/emma" version="1.0">
            <emma:interpretation id="{6C3D8F45-0735-4ED6-ACEA-F38D627A5247}" emma:medium="tactile" emma:mode="ink">
              <msink:context xmlns:msink="http://schemas.microsoft.com/ink/2010/main" type="line" rotatedBoundingBox="12612,6362 16345,10682 15170,11698 11437,7377"/>
            </emma:interpretation>
          </emma:emma>
        </inkml:annotationXML>
        <inkml:traceGroup>
          <inkml:annotationXML>
            <emma:emma xmlns:emma="http://www.w3.org/2003/04/emma" version="1.0">
              <emma:interpretation id="{7502ADD5-20EE-4DA6-827A-342D847150D3}" emma:medium="tactile" emma:mode="ink">
                <msink:context xmlns:msink="http://schemas.microsoft.com/ink/2010/main" type="inkWord" rotatedBoundingBox="12572,6397 14685,8844 13551,9824 11437,7377">
                  <msink:destinationLink direction="with" ref="{2262CEA2-3649-458A-BA3C-38AC85A014AB}"/>
                  <msink:destinationLink direction="with" ref="{EC14F3C4-F0B6-4C37-BBF6-DC8062F864DE}"/>
                </msink:context>
              </emma:interpretation>
              <emma:one-of disjunction-type="recognition" id="oneOf0">
                <emma:interpretation id="interp0" emma:lang="" emma:confidence="1">
                  <emma:literal/>
                </emma:interpretation>
              </emma:one-of>
            </emma:emma>
          </inkml:annotationXML>
          <inkml:trace contextRef="#ctx0" brushRef="#br0">12087 2639 1216 0,'-3'-10'348'0,"1"7"92"15,7 1-351-15,0 2-26 16,6-5-29-16,10-1-16 16,5-6-14-16,15 1-1 15,4 0-1-15,7-4 1 16,-3 7-2-16,0 0 0 15,-14-3 3-15,-2-2 1 16,-12 4-10-16,-5 6-68 16,-6-2-33-16,-5 5-341 15,-13 0 32-15</inkml:trace>
          <inkml:trace contextRef="#ctx0" brushRef="#br0" timeOffset="-223.917">12113 2689 1038 0,'33'-34'375'15,"-25"29"37"-15,-5 12-238 16,-6 6-127-16,1 14 1 16,-3 14-4-16,-3 7-7 15,3 6-8-15,5 6-2 16,5-2-14-16,8 4-6 15,8-5-4-15,-3-4 0 16,1-3-2-16,-2-1 2 16,-6-16 0-16,-6-1 2 0,6-8 1 15,-6-7-5 1,-5-13-25-16,-3-7-89 0,-2-11 476 16,-5-33-820-16,1-31 345 15</inkml:trace>
          <inkml:trace contextRef="#ctx0" brushRef="#br0" timeOffset="275.8125">12136 2809 854 0,'-12'18'334'15,"12"-5"10"-15,9-8-205 16,4-4-72-16,9-4-22 16,7-13 11-16,6-4-1 15,10-6-1-15,0-3-19 16,7 2-9-16,-5 7-16 15,-1 9-21-15,-14 6-43 0,-8 11-350 16,-17 9 83-16</inkml:trace>
          <inkml:trace contextRef="#ctx0" brushRef="#br0" timeOffset="615.8531">13130 2566 1128 0,'-18'27'246'16,"-11"25"110"-16,-3 18-328 15,-6 26 10-15,6 1 6 0,3 15 8 16,9-10-4-1,9-3-6-15,8-26-16 0,3-2-7 16,3-25-11-16,2-14-13 16,-2-17-25-16,-6-10 62 15,3-26-441-15,-7-13 140 16</inkml:trace>
          <inkml:trace contextRef="#ctx0" brushRef="#br0" timeOffset="509.782">12319 3325 1132 0,'8'6'253'0,"10"-9"128"16,5-3-322-16,12-12 0 15,1-5-2-15,10-6-8 16,-1 0-24-16,9-7-43 16,-6 8-44-16,4-4 201 15,0-10-545-15,-2-12 215 0</inkml:trace>
          <inkml:trace contextRef="#ctx0" brushRef="#br0" timeOffset="962.8232">12765 2824 567 0,'16'1'512'0,"-3"-7"-135"16,-1 7-5-16,2 8-296 15,9 3-32-15,11 8 3 16,5 14-7-16,15-5-6 16,1 0-20-16,8-1-5 0,0-7-20 15,-3-16-406-15,-19-15 132 16</inkml:trace>
        </inkml:traceGroup>
        <inkml:traceGroup>
          <inkml:annotationXML>
            <emma:emma xmlns:emma="http://www.w3.org/2003/04/emma" version="1.0">
              <emma:interpretation id="{FB6F8813-F9BE-4249-8CC8-DE83E043130B}" emma:medium="tactile" emma:mode="ink">
                <msink:context xmlns:msink="http://schemas.microsoft.com/ink/2010/main" type="inkWord" rotatedBoundingBox="15570,9785 16345,10682 15464,11444 14689,10547"/>
              </emma:interpretation>
              <emma:one-of disjunction-type="recognition" id="oneOf1">
                <emma:interpretation id="interp1" emma:lang="" emma:confidence="1">
                  <emma:literal/>
                </emma:interpretation>
              </emma:one-of>
            </emma:emma>
          </inkml:annotationXML>
          <inkml:trace contextRef="#ctx0" brushRef="#br0" timeOffset="-681198.2466">9401-537 1021 0,'2'-3'302'16,"-4"4"93"-16,1 4-281 16,-1 15-14-16,-1 9-21 15,-9 15-23-15,6 4-23 16,-1 17-15-16,-1-10-2 16,8 10-6-16,0-8 7 0,4 8-10 15,4-10 7-15,3 0-10 16,-1-14 5-16,6-9-9 15,-1-17 9-15,7-9-8 16,-2-12 9-16,14-15-3 16,0-12 7-16,8-15-7 15,-6-9 7-15,4-11-9 16,-7 0 4-16,-1-9-8 16,-6 12 6-16,-6 4-8 15,-9 17 7-15,-3 16-2 16,-8 22 11-16,-5 24-2 15,-5 17 8-15,-3 22-1 16,-1 2 5-16,-2 12-4 16,6-6 4-16,7-2-10 0,11-16 2 15,6 2-11-15,11-14 0 16,4-7-6-16,3-15-8 16,6-18 322-16,-16-8-807 15</inkml:trace>
          <inkml:trace contextRef="#ctx0" brushRef="#br0" timeOffset="-543548.8452">9091-750 1136 0,'13'-27'262'16,"2"11"108"-16,11-2-317 0,6 2-28 15,15-1-1-15,2 3-3 16,16-7-11-16,-3 6-8 15,14 0-1-15,-6-1-1 16,11-3 1-16,-12 9 0 16,3 0 1-16,-19 2 0 15,2 3 1-15,-17 7-1 16,-1 1 1-16,-11 5-3 16,-11 0 1-16,-6 4 1 0,-5 6 10 15,-9 4 10-15,-2 9 17 16,4 10 7-16,0 15 6 15,-1 1-7-15,4 15-6 16,7-9-15-16,1 5-7 16,3-13-9-16,7 2-2 15,3-17-4-15,7 11-1 16,0-12 1-16,1 8-1 16,0-2 0-16,2 17 0 15,-10-9 0-15,-2 11 1 16,-6-13-1-16,-5 3 0 15,-4-20 1-15,-4-5 0 16,-5-9 1-16,1-4 2 16,-2-8-3-16,-4-3 22 15,-3-2 2-15,-1-4 2 16,-6-3 0-16,-2-2 3 0,-6-1-23 16,-13 6-4-16,-4 2-3 15,-17 14-5-15,-4 6 0 16,-10 15-1-16,9-2 3 15,-6 10-1-15,13-4 4 16,0-4 2-16,11-7 0 16,1-5 3-16,12-9 6 15,-1-7 5-15,4-5-1 16,-4-8 2-16,5-1-6 0,1-12-3 16,8 3-7-16,7-1-71 15,11-3-61-15,3-15-367 16,-6 6 32-16</inkml:trace>
          <inkml:trace contextRef="#ctx1" brushRef="#br0">10336 456 0,'0'0'0,"0"0"15,-77 36-15,25-8 16,31-24 0</inkml:trace>
          <inkml:trace contextRef="#ctx1" brushRef="#br0" timeOffset="385921.3208">10154 180 0,'0'0'31,"0"0"-15</inkml:trace>
          <inkml:trace contextRef="#ctx0" brushRef="#br0" timeOffset="-71721.052">10744 1361 980 0,'5'9'242'16,"0"-2"92"-16,-2 3-256 15,4-2-31-15,1-2 19 16,-3-4-21-16,9-7 17 0,2-13-16 16,1-22 29-16,4-12-13 15,3-34 9-15,-4-13-27 16,4-31 0-16,-3 7-34 15,0-15 4-15,-5 28-14 16,-3 7 12-16,-8 37-7 16,-2 20 20-16,-3 22-9 15,0 11 10-15,0 15-15 0,5 9 2 16,3-1-20-16,7 13 10 16,3-1-11-16,6 9 12 15,2-3-7-15,6 17 10 16,-2-1-11-16,7 9 8 15,-5 4-11-15,4 10 13 16,-3-11-11-16,-1 4 12 16,-9-14-3-16,1-7-60 15,-3-17-62-15,-10-25-345 16,-17-21 26-16</inkml:trace>
          <inkml:trace contextRef="#ctx0" brushRef="#br0" timeOffset="77351.4412">10749 1573 813 0,'-6'8'261'15,"6"-6"56"-15,-2 1-216 16,4-11-32-16,6-13-11 16,6-8-21-16,7-26-12 0,7-12-2 15,6-34-12-15,5-9 0 16,6-39-8-16,-1 5 4 16,-2-17-7-16,-8 25 6 15,-4 8-8-15,-16 45 6 16,-6 23-10-16,-6 32 5 15,-7 27-2-15,-5 30 6 16,-3 18-5-16,-1 11 9 16,2 17-5-16,4-4 2 0,10 1-6 15,4-12 6-15,15 0-7 16,4-20 4-16,10-6-6 16,3-14 7-16,7-9-4 15,-6-6 6-15,7 6-6 16,-8 9 7-16,-2 17-8 15,-7 13 7-15,-4 22-9 16,-9 7 6-16,-2 19-5 16,1-11-343-16,6-1 112 15</inkml:trace>
        </inkml:traceGroup>
      </inkml:traceGroup>
    </inkml:traceGroup>
    <inkml:traceGroup>
      <inkml:annotationXML>
        <emma:emma xmlns:emma="http://www.w3.org/2003/04/emma" version="1.0">
          <emma:interpretation id="{FE4637F8-B996-4717-9D9E-4E8EFEC9E98A}" emma:medium="tactile" emma:mode="ink">
            <msink:context xmlns:msink="http://schemas.microsoft.com/ink/2010/main" type="paragraph" rotatedBoundingBox="17002,2371 10560,10587 8992,9358 15434,1142" alignmentLevel="1"/>
          </emma:interpretation>
        </emma:emma>
      </inkml:annotationXML>
      <inkml:traceGroup>
        <inkml:annotationXML>
          <emma:emma xmlns:emma="http://www.w3.org/2003/04/emma" version="1.0">
            <emma:interpretation id="{EB5C0C0B-F09D-498A-82F9-CFB9085B07F1}" emma:medium="tactile" emma:mode="ink">
              <msink:context xmlns:msink="http://schemas.microsoft.com/ink/2010/main" type="line" rotatedBoundingBox="17002,2371 10560,10587 8992,9358 15434,1142">
                <msink:destinationLink direction="with" ref="{90616881-2ACA-4CA5-A95D-5AF606FE565D}"/>
              </msink:context>
            </emma:interpretation>
          </emma:emma>
        </inkml:annotationXML>
        <inkml:traceGroup>
          <inkml:annotationXML>
            <emma:emma xmlns:emma="http://www.w3.org/2003/04/emma" version="1.0">
              <emma:interpretation id="{BE0106EA-51C5-4C35-8A71-3791FB050178}" emma:medium="tactile" emma:mode="ink">
                <msink:context xmlns:msink="http://schemas.microsoft.com/ink/2010/main" type="inkWord" rotatedBoundingBox="16954,2334 16762,2578 16641,2484 16833,2239"/>
              </emma:interpretation>
              <emma:one-of disjunction-type="recognition" id="oneOf2">
                <emma:interpretation id="interp2" emma:lang="" emma:confidence="1">
                  <emma:literal/>
                </emma:interpretation>
              </emma:one-of>
            </emma:emma>
          </inkml:annotationXML>
          <inkml:trace contextRef="#ctx1" brushRef="#br0" timeOffset="147276.6024">13969-5457 0</inkml:trace>
          <inkml:trace contextRef="#ctx1" brushRef="#br0" timeOffset="182273.3699">13896-5140 0,'0'0'16,"0"0"-16,0 0 15</inkml:trace>
        </inkml:traceGroup>
        <inkml:traceGroup>
          <inkml:annotationXML>
            <emma:emma xmlns:emma="http://www.w3.org/2003/04/emma" version="1.0">
              <emma:interpretation id="{3015DD3C-B7E2-4C2C-A824-0E5701B7DEE3}" emma:medium="tactile" emma:mode="ink">
                <msink:context xmlns:msink="http://schemas.microsoft.com/ink/2010/main" type="inkWord" rotatedBoundingBox="13813,6438 11976,8781 10409,7552 12246,5209"/>
              </emma:interpretation>
              <emma:one-of disjunction-type="recognition" id="oneOf3">
                <emma:interpretation id="interp3" emma:lang="" emma:confidence="1">
                  <emma:literal/>
                </emma:interpretation>
              </emma:one-of>
            </emma:emma>
          </inkml:annotationXML>
          <inkml:trace contextRef="#ctx0" brushRef="#br0" timeOffset="-585751.8879">8593-109 681 0,'-11'-13'403'0,"3"3"-30"15,3 7-101-15,4-2-143 16,-1-1-31-16,2 6-18 15,5-2-23-15,3-3-25 16,5 5-19-16,3-3-13 16,7 0 6-16,4 1-8 15,1-3 8-15,3 4-7 16,0-3 6-16,-2 4-9 16,-2 7 8-16,3 6-9 15,-9-3 7-15,-2 12-7 16,-6-1 10-16,-6 7-2 15,-6 0 14-15,-2 7 1 0,-6-4 13 16,-3 10 4-16,-3-2 7 16,-6 6-6-16,-4-4 4 15,-4 7-13-15,2-4-2 16,-2 1-12-16,4-11 0 16,0-3-11-16,1-6 9 15,-1-11-80-15,8-12-30 16,7-20-395-16,-3 2 49 15</inkml:trace>
          <inkml:trace contextRef="#ctx0" brushRef="#br0" timeOffset="-138938.4956">8761 754 1014 0,'-12'10'285'0,"6"-4"93"16,-1-3-275-1,4-1-23-15,6 1-18 16,9-6-20-16,14-5-23 0,8-2-10 16,14-8-11-16,1-3 11 15,8-8-7-15,-9 3 9 16,3-1-10-16,-14 6 11 16,-3 1-11-16,-11 10 6 15,-10 4-8-15,-7 9 6 16,-6 15-8-16,-5 3 11 0,-4 16-8 15,-3 7 12-15,-1 8-8 16,2 0 8 0,3 8-10-16,3-8 8 0,3 0-10 15,5-10 8-15,1-5-13 16,2-14-34-16,-6-25-381 16,-3-12 107-16</inkml:trace>
          <inkml:trace contextRef="#ctx0" brushRef="#br0" timeOffset="-316805.9105">9607-1831 1100 0,'-3'1'277'0,"3"4"82"15,5 2-317-15,1 2-23 16,4 4-10-16,5 12 14 16,2 4 3-16,5 6 3 15,0 4-1-15,6 7-4 16,-5-9-16-16,3 4-3 15,-4-1-2-15,4-2 0 16,-6-9 0-16,4 2 2 16,-3-14 0-16,3-10 3 15,2-14 0-15,0-19 2 16,-3-14 0-16,1-30 1 16,-3-8-2-16,-1-17-10 15,-1 9-48-15,-7-5-356 16,-7 23 92-16</inkml:trace>
          <inkml:trace contextRef="#ctx0" brushRef="#br0" timeOffset="-351002.3348">8694-1572 652 0,'-16'-2'304'16,"4"1"11"-16,8 7-168 0,7 4-32 15,2-3-47 1,3 2 2-16,3 4-14 0,7-3 15 15,0 5-3-15,3 2 17 16,3 6-6-16,2 3 11 16,-3 3-12-16,3 5-3 15,-2 0-24-15,7 0-10 16,-3-3-22-16,6-2-7 16,-7-6-8-16,6-7-2 15,-9-6 0-15,-1-8 0 16,-7-12-2-16,3-14 7 15,-11-10 8-15,2-18 17 16,0-3 1-16,1-4 5 16,-3 14-8-16,4 4-7 15,-1 14-16-15,-3 2-1 16,-1 8-1-16,-2-5-66 0,-10 1-93 16,-16-18-366-16,-9 0 24 15</inkml:trace>
          <inkml:trace contextRef="#ctx0" brushRef="#br0" timeOffset="-544225.1856">9205-746 533 0,'-7'-7'467'15,"1"12"-112"-15,1 3-8 16,-1 5-269-16,2 8-22 16,-2 12 7-16,-2 4-2 15,-4 20 0-15,4 8-18 16,0 17-2-16,5-4-13 0,1 15-5 15,6-12-8-15,0 5-3 16,3-18-6-16,-4 5-1 16,2-25-3-16,-2-2 1 15,1-17 0-15,0-8-7 16,0-9-38-16,-4-9-55 16,-4-18-344-16,-7-11 60 15</inkml:trace>
        </inkml:traceGroup>
        <inkml:traceGroup>
          <inkml:annotationXML>
            <emma:emma xmlns:emma="http://www.w3.org/2003/04/emma" version="1.0">
              <emma:interpretation id="{AA2CF9B1-19EA-49D6-AD53-C4ED7F750881}" emma:medium="tactile" emma:mode="ink">
                <msink:context xmlns:msink="http://schemas.microsoft.com/ink/2010/main" type="inkWord" rotatedBoundingBox="10816,9185 10037,10178 9259,9567 10037,8575"/>
              </emma:interpretation>
            </emma:emma>
          </inkml:annotationXML>
          <inkml:trace contextRef="#ctx0" brushRef="#br0" timeOffset="-137131.0002">7671 1257 829 0,'-2'18'295'0,"-5"17"31"0,1 4-204 16,1 13-75-16,2-3-17 16,6 4-2-16,4-9-10 15,6 3 0-15,3-8-8 16,2-2-1-16,-2-6-3 15,-2-6 1-15,-5-8-12 16,-9-7-73-16,-7-2-271 16,-9-17 54-16</inkml:trace>
          <inkml:trace contextRef="#ctx0" brushRef="#br0" timeOffset="-136944.6711">7531 1659 941 0,'-6'8'288'16,"6"-8"46"-16,8-3-239 15,6-2-75-15,11-10-5 16,4-7-2-16,16-14-1 16,2 0 234-16,0-6-588 15,-9 10 270-15</inkml:trace>
          <inkml:trace contextRef="#ctx0" brushRef="#br0" timeOffset="-137336.4795">7478 1310 1006 0,'1'17'225'0,"2"10"103"0,2 15-289 15,-6 4-10-15,2 15 2 16,-1 1-9-16,5 3-8 16,0-18-6-16,8-2 0 15,-7-19-3-15,9-11 2 16,-5-15-1-16,3-13-16 16,-2-18-18-16,5-26-317 15,1-3 81-15</inkml:trace>
          <inkml:trace contextRef="#ctx0" brushRef="#br0" timeOffset="-137594.4077">6775 1498 990 0,'-29'-8'297'0,"10"0"83"15,7 0-269-15,9 8-15 16,3-5-24-16,3-1-14 15,10-1-25-15,12-4-14 16,5-5-17-16,14-5-1 16,6-4-1-16,9-4 2 15,-4 5 0-15,3-1 4 16,-14 6-25-16,-2 4-17 16,-14 12-377-16,-20 6 95 0</inkml:trace>
          <inkml:trace contextRef="#ctx0" brushRef="#br0" timeOffset="-137826.8441">6851 2201 549 0,'-6'10'456'0,"8"-7"-117"15,7-10-16-15,11-1-283 16,7-6-17-16,12-9 12 0,3-3 1 15,14-7 5-15,0 1-13 16,11-7-6-16,-4 3-13 16,2 4-1-16,-13 0-6 15,0 6 0-15,-16 8-6 16,-6-8-40-16,-9 5-16 16,-8 1-91-16,-8-7-232 15,-10-7 37-15</inkml:trace>
          <inkml:trace contextRef="#ctx0" brushRef="#br0" timeOffset="-138105.6347">6942 1533 976 0,'-1'-18'258'16,"-3"-2"101"-16,4 12-271 16,-1 0-4-16,1 6-13 15,0 11-13-15,0 10-30 16,1 9-13-16,4 17-14 15,3 12-2-15,2-2 2 0,3 5 2 16,-2-10 0-16,6-9 2 16,-3-12-1-16,3 2 0 15,-5-10 1-15,3 0 4 16,-5 3-20-16,-5 1 28 16,-9-1-410-16,-9 8 126 15</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7:27.3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C14F3C4-F0B6-4C37-BBF6-DC8062F864DE}" emma:medium="tactile" emma:mode="ink">
          <msink:context xmlns:msink="http://schemas.microsoft.com/ink/2010/main" type="inkDrawing" rotatedBoundingBox="14014,8792 15347,13903 15198,13942 13864,8831" semanticType="callout" shapeName="Other">
            <msink:sourceLink direction="with" ref="{7502ADD5-20EE-4DA6-827A-342D847150D3}"/>
            <msink:sourceLink direction="with" ref="{1890423D-ED8C-4233-A19F-E6263B7C119F}"/>
          </msink:context>
        </emma:interpretation>
      </emma:emma>
    </inkml:annotationXML>
    <inkml:trace contextRef="#ctx0" brushRef="#br0">14 0 1045 0,'-5'7'237'15,"-3"9"94"-15,3 0-310 16,1 28-3-16,4 6-11 15,4 18 12-15,4 9-7 0,6 22 9 16,7-15-10-16,7 12 9 16,5-10-12-16,10 21 8 15,-2-7-10-15,11 25 9 16,-7 0-12-16,4 8 9 16,-13-19-11-16,6 7 7 15,-10-12-6-15,5 13 23 16,-6 1-6-16,3 18 20 15,-6-10-7-15,3 7 5 16,-7-21-21-16,7-2 6 16,0-14-20-16,3 25 7 15,-2-17-11-15,5 17 8 16,-1-7-9-16,5 1 10 16,-6-33-10-16,3 11 11 15,-8-16-9-15,-2 11 9 16,-8-7-11-16,-6 16 12 15,-4-8-13-15,3 2 11 0,-5-7-10 16,2 8 11-16,-1-14-12 16,1-2 14-16,0-9-11 15,1 1 12-15,2-18-11 16,2 6 11-16,3-6-12 16,-1 1 8-16,1-8-10 0,3 7 9 15,-4-4-9-15,0 7 9 16,-2-4-7-16,-4 7 10 15,-4-12-7-15,1-4 12 16,-3-12-8-16,-5-9 12 16,2-11-10-16,-2-5 15 15,0-8-8-15,0-1 8 16,-4-3-9-16,3-2-8 16,-4-2-42-16,-5-10 399 15,2-5-812-15,-7-8 373 16</inkml:trace>
  </inkml:traceGroup>
</inkml:ink>
</file>

<file path=ppt/ink/ink2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7:33.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262CEA2-3649-458A-BA3C-38AC85A014AB}" emma:medium="tactile" emma:mode="ink">
          <msink:context xmlns:msink="http://schemas.microsoft.com/ink/2010/main" type="inkDrawing" rotatedBoundingBox="13946,8938 15394,14172 15278,14205 13830,8970" semanticType="callout" shapeName="Other">
            <msink:sourceLink direction="with" ref="{7502ADD5-20EE-4DA6-827A-342D847150D3}"/>
            <msink:sourceLink direction="with" ref="{90616881-2ACA-4CA5-A95D-5AF606FE565D}"/>
          </msink:context>
        </emma:interpretation>
      </emma:emma>
    </inkml:annotationXML>
    <inkml:trace contextRef="#ctx0" brushRef="#br0">11 22 454 0,'-1'-11'329'0,"-1"-1"-27"15,0 12-89-15,-1 4-60 16,3 7-63-16,-2 4-19 15,1 4-27-15,1 9-10 16,0 1-2-16,1 6-7 16,-1-2-5-16,7 9-7 15,1-3-3-15,3 3-5 16,2-6 1-16,2 6-2 16,-2-11 7-16,0 5 1 15,-5-1 4-15,2 4-5 16,-2-3 6-16,-3 11-9 15,0-5 2-15,-1 10-5 16,-2-2 5-16,5 5-6 0,-3-3 5 16,8 7-4-16,-1-7 4 15,7 12-6-15,0-2 3 16,5-2-5-16,-4-11 5 16,2-2-2-16,-5-20 15 15,-3 4 2-15,-3-7 13 16,0 9-2-16,-4-2 5 15,-1 9-10-15,5-4-1 16,-7 1-11-16,0-3 3 0,9 4-8 16,-4-9 6-16,2 2-6 15,3-2 8-15,-2 2-7 16,-3-4 9-16,5 11-9 16,-2-8 6-16,1 11-10 15,-3-7 7-15,3 11-6 16,-3-6 9-16,1 10-6 15,-3-5 9-15,4 6-8 16,-1-8 6-16,0 4-12 16,-1-6 4-16,6-4-9 15,-1-7 6-15,-1 4-8 16,4-6 7-16,-1 4-7 16,-2 0 7-16,3-2-7 15,-3-3 8-15,2 1-8 16,-1-1 8-16,1 10-9 15,-3 6 8-15,3 2-9 0,-4 1 7 16,2 4-8-16,-4-10 8 16,2 2-6-16,-3-6 9 15,1-2-4-15,0-4 11 16,1 3-6-16,-1-4 5 16,3 4-8-16,-3-1 5 15,2 6-9-15,-2-1 6 16,2 0-8-16,1-5 10 0,-2 4-10 15,0-2 11-15,4 4-9 16,-2-3 11-16,-3 12-6 16,1-11 11-16,2 4-5 15,-7-8 10-15,4 3-9 16,-2-5 6-16,0 4-9 16,-6-2 6-16,8 4-9 15,-10-1 7-15,6 8-11 16,-1-1 9-16,3 4-13 15,-3-9 9-15,5 5-10 16,-9-7 9-16,6 5-11 16,-1-5 10-16,1 5-10 15,3-2 10-15,1 3-10 16,0-7 10-16,-4 3-11 16,4-2 10-16,0-2-10 15,-1-4 10-15,0 2-9 0,6-2 9 16,-9 1-10-16,2-4 10 15,3 9-10-15,-3-2 11 16,1 9-11-16,2-6 10 16,-4 7-9-16,1-7 9 15,0 5-10-15,-1-11 10 16,0 12-10-16,1-5 9 16,1 4-8-16,0-4 8 0,-2 6-8 15,2-11 8-15,-2 3-7 16,0-2 8-16,-2 7-8 15,3-2 7-15,-1 11-6 16,0-6 6-16,-2 3-7 16,1-14 6-16,-4 1-7 15,2-15 9-15,-3-6-8 16,-1-6 7-16,1 1-6 16,-2-4 8-16,-3-2-10 15,1 2 9-15,-5-2-6 16,1-2 10-16,3 2-8 15,1 3 11-15,-1-6-9 16,4 0 5-16,1-1-11 16,-2 0 4-16,-2-1-25 15,1 3-13-15,-1-3-83 16,-1 5-48-16,0-6-80 0,6-4-283 16,-6-21 38-16</inkml:trace>
  </inkml:traceGroup>
</inkml:ink>
</file>

<file path=ppt/ink/ink2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17:13.2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F20B03-33E4-4F5F-96D4-7D9334261586}" emma:medium="tactile" emma:mode="ink">
          <msink:context xmlns:msink="http://schemas.microsoft.com/ink/2010/main" type="writingRegion" rotatedBoundingBox="1693,9003 522,1928 3163,1491 4334,8566">
            <msink:destinationLink direction="with" ref="{D5EFC68B-CEA5-4E1D-B5CD-7FBED4B14D8E}"/>
          </msink:context>
        </emma:interpretation>
      </emma:emma>
    </inkml:annotationXML>
    <inkml:traceGroup>
      <inkml:annotationXML>
        <emma:emma xmlns:emma="http://www.w3.org/2003/04/emma" version="1.0">
          <emma:interpretation id="{C756DC99-EB8F-4F78-9C58-5BEE66CBC347}" emma:medium="tactile" emma:mode="ink">
            <msink:context xmlns:msink="http://schemas.microsoft.com/ink/2010/main" type="paragraph" rotatedBoundingBox="1693,9003 522,1928 3163,1491 4334,8566" alignmentLevel="1"/>
          </emma:interpretation>
        </emma:emma>
      </inkml:annotationXML>
      <inkml:traceGroup>
        <inkml:annotationXML>
          <emma:emma xmlns:emma="http://www.w3.org/2003/04/emma" version="1.0">
            <emma:interpretation id="{49D1446F-CB71-47F8-9BD0-1EE6B540EF2E}" emma:medium="tactile" emma:mode="ink">
              <msink:context xmlns:msink="http://schemas.microsoft.com/ink/2010/main" type="line" rotatedBoundingBox="1693,9003 522,1928 3163,1491 4334,8566"/>
            </emma:interpretation>
          </emma:emma>
        </inkml:annotationXML>
        <inkml:traceGroup>
          <inkml:annotationXML>
            <emma:emma xmlns:emma="http://www.w3.org/2003/04/emma" version="1.0">
              <emma:interpretation id="{03568138-DB09-4246-B392-70DFA5D00876}" emma:medium="tactile" emma:mode="ink">
                <msink:context xmlns:msink="http://schemas.microsoft.com/ink/2010/main" type="inkWord" rotatedBoundingBox="1693,9003 1280,6508 3533,6135 3946,8630">
                  <msink:destinationLink direction="with" ref="{C1F3F990-8FA1-4F67-AFB9-179A4F4E96BE}"/>
                </msink:context>
              </emma:interpretation>
            </emma:emma>
          </inkml:annotationXML>
          <inkml:trace contextRef="#ctx0" brushRef="#br0">36 21 442 0,'2'-5'286'0,"1"-1"12"0,0-1-65 16,0 2-49-16,-1 4-3 16,-2 2-72-16,0 6 11 15,-3 7-33-15,-1 14-2 16,1 8-28-16,-3 20-1 15,-1 8-41-15,4 10 1 16,0-2-13-16,-4 5 8 16,6-13-12-16,-1-3 9 15,-1-12-10-15,1-4 9 16,1-14-8-16,-1-7 6 16,0-11-12-16,6-11-41 15,2-15-27-15,10-19-34 16,2-17-94-16,11-24-232 15,2-10 58-15</inkml:trace>
          <inkml:trace contextRef="#ctx0" brushRef="#br0" timeOffset="222.1988">317-67 543 0,'6'-6'454'0,"-4"14"-71"16,-7 19 6-16,-5 11-245 15,-3 15-4-15,-3 11-49 16,1 10-19-16,4-7-45 15,6 2-5-15,7-18-20 16,6-4 4-16,2-16-8 16,1-4 8-16,0-12-8 0,-4 1 9 15,-2-1-15-15,-4 1-55 16,-6-3-45-16,-6-2-26 16,1-4-326-16,-8-12 67 15</inkml:trace>
          <inkml:trace contextRef="#ctx0" brushRef="#br0" timeOffset="141649.0205">-204-341 934 0,'3'-3'337'0,"4"-4"26"16,1 1-260-16,5-1-40 15,9-4-51-15,16-13 7 16,4-4-10-16,16-4 7 16,6-7-12-16,10-5 4 0,-2 10-9 15,2 0 6-15,-15 8-6 16,1 7 8-16,-17 10-9 15,-4 11 4-15,-14 6-7 16,-9 8 12-16,-8 9-6 16,-10 9 25-16,-3 6 1 15,1 17 21-15,-6 5-5 16,-2 14 23-16,4 3-19 16,0 12 6-16,-3-6-23 15,9 7 2-15,4-9-26 0,8 11 4 16,-2-15-12-16,11 6 8 15,-3-12-8-15,-3 9 8 16,-1-12-9-16,-6 6 10 16,-4-4-11-16,0 4 10 15,4-13-9-15,-4-8 12 16,-1-12-9-16,1-9 18 16,-2-21-6-16,-3-4 16 15,1-4-10-15,-1-10 11 16,-2-3-18-16,2 2 8 15,-1-2-17-15,1-4 9 16,0 7-13-16,-4 4 8 16,6 2-11-16,-12 3 8 15,0 5-9-15,-3 3 9 0,-9-4-6 16,-15 3 9 0,-1 0-7-16,-16 2 8 0,-1-1-9 15,-8 2 8-15,4-2-3 16,-1-1 17-16,11-8-7 15,0 1 11-15,19-1-9 16,4-6 4-16,8-1-19 16,5-4 8-16,5-1-13 15,-1-14 5-15,7 3-41 0,7-9-93 16,17 0 53-16,6-8-426 16</inkml:trace>
          <inkml:trace contextRef="#ctx0" brushRef="#br0" timeOffset="140896.2275">-44-456 781 0,'-8'-26'350'0,"7"2"16"16,-6 11-184-16,1 10-67 15,-1 14-47-15,2 23-3 16,-1 13-34-16,1 29-1 15,0 5-23-15,0 23 6 16,0-10-10-16,-1 21 14 0,0-11-11 16,7 15 10-16,-1-24-10 15,0 17 9-15,3-24-13 16,-3 1 7-16,-3-13-10 16,0 7 9-16,-2-21-10 15,7-2 8-15,-6-18-9 16,1-8-15-16,2-15-25 15,-4-12-27-15,-5-19-23 16,3-30-322-16,-4-10 89 0</inkml:trace>
          <inkml:trace contextRef="#ctx0" brushRef="#br0" timeOffset="257582.9955">-1341 10 1007 0,'-11'27'272'0,"4"-1"80"16,4 8-276-16,6-3-35 15,10 1-14-15,3-6-2 16,7 7-14-16,3-7-2 16,6 8-8-16,2-5 8 15,9 7-5-15,-6-9 11 16,5 1-7-16,-5-14 9 0,4-1 2 15,-4-11 21 1,4-17 19-16,-7-15 20 0,2-27 10 16,-14-16 2-16,1-15-26 15,-7 7-21-15,-1 3-36 16,-2 17-44-16,5 4-100 16,-4 2-339-16,6-17 50 15</inkml:trace>
          <inkml:trace contextRef="#ctx0" brushRef="#br0" timeOffset="71369.8673">743-352 632 0,'-6'-20'162'0,"6"-4"50"16,3 1-169-16,3-1 33 16,3 3 8-16,2-2 33 15,-3 9 4-15,0-1 13 16,-1 9-42-16,-3 6-3 16,-4 8-32-16,-4 13 1 0,-3 10-27 15,-9 17-2-15,-2 6-17 16,-6 11 6-16,1-7-12 15,-8 8 6-15,10-7-9 16,-2 7 7-16,6-7-11 16,-1 7 8-16,10-11-9 15,-1 2 8-15,6-15-8 16,3-3 10-16,7-14-11 16,1-3 10-16,5-10-5 15,9-4 14-15,8-8-7 0,9-3 13 16,3-7-11-16,8-6 7 15,-3-1-16-15,5 1 13 16,-10 2-61-16,-8 2-373 16,-16 6 113-16</inkml:trace>
          <inkml:trace contextRef="#ctx0" brushRef="#br0" timeOffset="404314.8974">198 40 855 0,'0'-6'251'0,"-1"1"48"16,2-2-226-16,4 3-60 16,5-4-11-16,1-1 3 15,4 5-3-15,-2 0 8 0,1 8 7 16,-2 7 8-16,-3 12 3 15,-2 7 5-15,-4 17-7 16,-3 7-4-16,-2 12-8 16,1-1 5-16,-1-1 0 15,1-16 8-15,2-1-4 16,1-14 4-16,1-7-11 16,2-2-1-16,0-1-11 15,-2-9 3-15,0-2-6 16,-1-3 5-16,-2-5-6 15,-7-4 5-15,-1-7-36 16,-6-1-9-16,-4-10-140 16,-5 0-187-16,-3-3 4 15</inkml:trace>
          <inkml:trace contextRef="#ctx0" brushRef="#br0" timeOffset="197357.8048">-550-1363 1056 0,'-8'-1'263'16,"3"14"81"-16,7 11-291 15,6 5-42-15,5 9 1 16,2-3 0-16,11 11 5 16,3-7-2-16,5 8-1 15,3-5-2-15,9 8-3 0,-9-8-4 16,2 7 1-16,-8-10 2 16,-4 3 11-16,-7-10 5 15,-6 2 10-15,-4-9 2 16,0-4 3-16,-4-11-8 15,6-12 4-15,-3-16 4 16,8-19 10-16,-1-18-7 16,11-35 2-16,3-8-9 15,13-10-12-15,-2 18-14 0,4 9 4 16,-7 38-32-16,-7 17-90 16,-12 28-352-16,-6 11 58 15</inkml:trace>
        </inkml:traceGroup>
        <inkml:traceGroup>
          <inkml:annotationXML>
            <emma:emma xmlns:emma="http://www.w3.org/2003/04/emma" version="1.0">
              <emma:interpretation id="{B6C4CFFF-2D8F-40EB-8403-396EF1BFD301}" emma:medium="tactile" emma:mode="ink">
                <msink:context xmlns:msink="http://schemas.microsoft.com/ink/2010/main" type="inkWord" rotatedBoundingBox="2734,3879 2625,3219 3427,3086 3536,3746"/>
              </emma:interpretation>
              <emma:one-of disjunction-type="recognition" id="oneOf0">
                <emma:interpretation id="interp0" emma:lang="" emma:confidence="1">
                  <emma:literal/>
                </emma:interpretation>
              </emma:one-of>
            </emma:emma>
          </inkml:annotationXML>
          <inkml:trace contextRef="#ctx0" brushRef="#br0" timeOffset="198801.0572">540-4613 991 0,'2'0'249'0,"-5"27"82"16,0 6-280-16,1 16-26 16,4 2-9-16,-2 19-1 15,6-26-7-15,4 5-3 16,4-14 0-16,4-7-2 15,-6-12 0-15,2-6-16 16,-3-5-6-16,-4-4-322 16,-5 3 91-16</inkml:trace>
          <inkml:trace contextRef="#ctx0" brushRef="#br0" timeOffset="261105.3833">-1228-5419 1166 0,'5'5'315'16,"7"0"95"-16,6-9-309 16,4-4-41-16,6-3-6 15,-1-2-17-15,3-3-9 16,-8 6-15-16,-4-1-60 16,-8 4-42-16,-10-1-348 0,-10-3 47 15</inkml:trace>
          <inkml:trace contextRef="#ctx0" brushRef="#br0" timeOffset="260916.8865">-1257-5560 600 0,'-8'-25'431'0,"2"-9"-47"15,2 13-63-15,4 3-156 16,0 22-43-16,4 12-13 15,2 10-34-15,2 5-19 16,2 6-34-16,5-1-7 16,-1-4-5-16,2 5-4 15,-3-9-4-15,4 1 1 16,-3-5-2-16,-1-7-19 16,-5-9-14-16,-1-3-24 15,-6-7-15-15,-1-13-34 0,0-6 3 16,-1-11-10-16,-2-5 16 15,-1-4 7-15,-1 2 34 16,-4-8 18-16,1 8 33 16,-1 12 37-16,5 4 23 15,0 10 30-15,4 19 4 16,0 20 4-16,4 0-22 16,4 8-12-16,1 2-28 0,8 1-7 15,2-20-14-15,7-1-4 16,-2-2-5-16,7-4-16 15,-5-7-12-15,-3 7-33 16,-9-5-26-16,-10-2-338 16,-11 5 87-16</inkml:trace>
          <inkml:trace contextRef="#ctx0" brushRef="#br0" timeOffset="261344.7415">-1096-5972 1039 0,'-3'-8'379'0,"-1"17"35"15,3 9-273-15,2 21-44 16,4 8-49-16,5 15-11 15,6 4-10-15,4 4-8 16,2-13-15-16,8-7-2 16,-5-14-1-16,1-9 2 15,-1-9-9-15,-4 0-42 16,-5-5-31-16,-6-8 156 16,0-8-521-16,-14-4 202 15</inkml:trace>
          <inkml:trace contextRef="#ctx0" brushRef="#br0" timeOffset="261806.0772">-726-5979 1142 0,'0'-10'294'16,"-2"6"102"-16,0 7-316 15,2 10-8-15,-4 5-14 16,-5 9-5-16,1 9-16 16,2 9-11-16,-6-2-21 0,4 2-1 15,-3-5-1-15,8-9 0 16,-2-8 0-16,10-8-3 16,3-19 2-16,6-9 0 15,1-3 1-15,6-10-2 16,3 0 4-16,-1 8-3 15,-2 9-1-15,0 5-1 16,-3 11 0-16,-5 14 0 16,-1 2 1-16,-4 8 1 15,-2-2 0-15,-1 5-1 16,-3-10-1-16,-2-1 32 16,-4-5 15-16,-5-4 28 15,-4-4 6-15,-10-3 10 16,2-3-33-16,-5-8-15 0,6 4-28 15,4 0-19-15,7 1-37 16,5 6-124-16,16 7-365 16,7-9 51-16</inkml:trace>
        </inkml:traceGroup>
        <inkml:traceGroup>
          <inkml:annotationXML>
            <emma:emma xmlns:emma="http://www.w3.org/2003/04/emma" version="1.0">
              <emma:interpretation id="{68E452D5-AD25-4611-9EC6-9DAD9DD63754}" emma:medium="tactile" emma:mode="ink">
                <msink:context xmlns:msink="http://schemas.microsoft.com/ink/2010/main" type="inkWord" rotatedBoundingBox="1001,2761 854,1873 2206,1650 2353,2537"/>
              </emma:interpretation>
              <emma:one-of disjunction-type="recognition" id="oneOf1">
                <emma:interpretation id="interp1" emma:lang="" emma:confidence="0">
                  <emma:literal>Als</emma:literal>
                </emma:interpretation>
                <emma:interpretation id="interp2" emma:lang="" emma:confidence="0">
                  <emma:literal>als</emma:literal>
                </emma:interpretation>
                <emma:interpretation id="interp3" emma:lang="" emma:confidence="0">
                  <emma:literal>Alb</emma:literal>
                </emma:interpretation>
                <emma:interpretation id="interp4" emma:lang="" emma:confidence="0">
                  <emma:literal>Albs</emma:literal>
                </emma:interpretation>
                <emma:interpretation id="interp5" emma:lang="" emma:confidence="0">
                  <emma:literal>Alls</emma:literal>
                </emma:interpretation>
              </emma:one-of>
            </emma:emma>
          </inkml:annotationXML>
          <inkml:trace contextRef="#ctx0" brushRef="#br0" timeOffset="258837.9143">-1565-5817 1144 0,'-3'13'311'0,"0"15"100"15,-2 11-314-15,1 16-16 16,8 2-12-16,5 9-21 15,4-11-12-15,9 5-24 16,-1-11 0-16,3 16-12 16,-1-10 9-16,-2 7-10 0,-2-7 9 15,1-2-62-15,-9-15-31 16,0-4 97-16,-1-24-458 16,8-20 151-16</inkml:trace>
          <inkml:trace contextRef="#ctx0" brushRef="#br0" timeOffset="258623.4375">-1933-5450 1184 0,'-7'2'327'16,"6"-2"95"-16,1 0-328 15,6 1-29-15,6 4-15 16,7 3-11-16,5 4-7 16,14 2-14-16,-3 1 3 15,8-4-11-15,-6-6 3 0,3 1-9 16,-7-4 6-16,-1-2-8 16,-9 0 10-16,1-3-66 15,-11-4-27-15,-5-4-44 16,-1-7-334-16,-9-13 63 15</inkml:trace>
          <inkml:trace contextRef="#ctx0" brushRef="#br0" timeOffset="460946.3667">852 3190 1247 0,'-8'-6'346'15,"-7"2"104"-15,7-9-367 0,-3 7 1 16,1 4-39-16,-1-1 0 16,-1 3-28-16,-4 18 5 15,0 0-17-15,-5 5 9 16,-2 9-12-16,0 10 10 15,2 0-10-15,0 2 12 16,8 2-12-16,3-1 13 16,7-8-12-16,6-1 10 15,7-7-14-15,8-6 8 16,0-10-12-16,8-2 9 16,1-11-9-16,9 5 11 15,-2-2-10-15,7 4 10 16,-6-4-8-16,7 10 9 15,-11-3-11-15,2 4 9 0,-11 4-9 16,0 3 9-16,-9-1-10 16,-5 7 11-16,-7 2-12 15,-7 1 30-15,-4 2 2 16,-11 5 37-16,-3-3 0 16,-12-6 24-16,2 0-25 15,-7-15 1-15,9-5-37 0,-1-10-1 16,12-1-23-16,4-5 6 15,8 4-13-15,5 3 3 16,7 4-43-16,5 5-123 16,6 0-33-16,8 10-373 15,-3-8-9-15</inkml:trace>
          <inkml:trace contextRef="#ctx0" brushRef="#br0" timeOffset="462341.7625">1181 3672 937 0,'-2'-20'395'0,"-1"11"46"0,6-1-196 16,1 10-99-16,2 11-13 15,1 9-35-15,6 9-35 16,-4 3-22-16,1 20-17 15,0 2-6-15,3 12-16 16,-5-6 6-16,-3 5-10 16,0-21 11-16,0-15-40 15,1-19-8-15,-1-15-60 16,1-21-26-16,7-27-65 16,-3-9 10-16,-3-16-289 15,4 0 89-15</inkml:trace>
          <inkml:trace contextRef="#ctx0" brushRef="#br0" timeOffset="462536.7699">1395 3513 815 0,'8'-21'361'16,"-3"11"31"-16,-2 15-185 16,-1 23-52-16,0 7-37 15,-1 14-22-15,1 6-28 16,3 10-25-16,0-15-15 16,4 12-16-16,6-4-1 0,3-3-9 15,1-11 7-15,1-3-41 16,-4-22-13-16,-3-12-69 15,-10-11-7-15,-4-7-346 16,-4 0 81-16</inkml:trace>
          <inkml:trace contextRef="#ctx0" brushRef="#br0" timeOffset="462699.3794">1299 3914 883 0,'-12'-5'451'0,"12"5"1"16,-2 0-173-16,8-2-127 15,6-1-41-15,9-7-29 16,2-6-30-16,9 0-22 16,-3-4-29-16,4 2-140 15,-4 2-359-15,-7-7 57 0</inkml:trace>
        </inkml:traceGroup>
      </inkml:traceGroup>
    </inkml:traceGroup>
  </inkml:traceGroup>
</inkml:ink>
</file>

<file path=ppt/ink/ink2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8:54.9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62B404-7BDE-4379-8927-41D59BC0AAAB}" emma:medium="tactile" emma:mode="ink">
          <msink:context xmlns:msink="http://schemas.microsoft.com/ink/2010/main" type="inkDrawing" rotatedBoundingBox="2905,9396 4093,16873 3968,16893 2780,9415" shapeName="Other"/>
        </emma:interpretation>
      </emma:emma>
    </inkml:annotationXML>
    <inkml:trace contextRef="#ctx0" brushRef="#br0">5 0 938 0,'-9'12'260'16,"0"-2"69"-16,3 3-242 15,1-1-48-15,0-3 9 16,4-1-16-16,2 2 3 16,1 0-18-16,6 0 5 15,-2-1-13-15,3 3 21 16,-1 4-4-16,-2 0 17 0,-1 7-9 15,-2 3 11-15,1 3-19 16,-3 3 6-16,2 1-14 16,1 6 11-16,-3 0-13 15,1 6 9-15,1-3-11 16,0 12 7-16,2-2-15 16,0 8 7-16,0-8-11 15,0 1 6-15,-4-14-10 16,1 3 9-16,0-11-9 0,-2 6 9 15,-4-4-10-15,3 7 8 16,-2-2-8-16,3 2 7 16,-2-2-7-16,7 5 8 15,1-2-9-15,2 8 9 16,2-2-9-16,3 6 8 16,-5-4-9-16,5-1 10 15,-6-7-8-15,1 8 9 16,-5-9-10-16,4 7 9 15,-6 0-8-15,4 4 7 16,-2-9-7-16,4 6 8 16,-2-5-8-16,6 8 6 15,0-7-6-15,6 8 6 16,-4-10-6-16,3 7 8 16,-3-4-7-16,0 17 8 0,-2-7-8 15,0 10 8-15,-2-7-9 16,-3 2 9-16,1-9-9 15,-1 4 13-15,2-2-6 16,-1 7 10-16,1-8-9 16,1 2 9-16,3-4-14 15,-1 5 8-15,2-3-11 16,3 13 9-16,-1 0-10 0,0 10 10 16,-1-6-11-16,6 11 10 15,-6-11-10-15,4 6 11 16,-5-10-11-16,0 6 11 15,-7-11-10-15,3 12 10 16,-3-6-11-16,1 12 11 16,2-8-10-16,3 11 9 15,-4-11-9-15,0 8 10 16,0-12-10-16,-2 12 10 16,-2-12-10-16,4 12 10 15,0-6-9-15,5 14 8 16,-2-12-10-16,7 10 10 15,-3-9-10-15,3 14 9 16,-5-11-8-16,1 18 9 0,-1-9-8 16,2 14 8-16,-4-18-8 15,0 1 8-15,-2-13-8 16,2 9 10-16,-3-15-6 16,2 18 7-16,1-1-6 15,2 14 8-15,2-4-11 16,2 14 9-16,0-12-10 15,2 11 6-15,-1-11-7 16,-2 9 7-16,0-9-9 16,4 1 12-16,-4-20-9 0,4 1 8 15,-1-17-8-15,2-3 9 16,-6-9-11-16,-4 7 14 16,0-7-9-16,-4 2 12 15,-2-6-8-15,0 4 13 16,1-6-10-16,4 6 12 15,-4-8-12-15,1 5 11 16,-2-13-12-16,1 3 8 16,-6-18-14-16,5 5 9 15,-5-15-13-15,8 9 12 16,-8-12-12-16,0-1 13 16,3-4-11-16,-1 1 9 15,-7-3-10-15,10 4 13 16,-7 4-31-16,-4-4-105 15,8 3 438-15,6-19-814 0,-3-14 303 16</inkml:trace>
  </inkml:traceGroup>
</inkml:ink>
</file>

<file path=ppt/ink/ink2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8:56.8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D0E6D80-C8E7-46BC-A59E-E7CE05314DF6}" emma:medium="tactile" emma:mode="ink">
          <msink:context xmlns:msink="http://schemas.microsoft.com/ink/2010/main" type="inkDrawing" rotatedBoundingBox="3955,16770 13767,16641 13770,16867 3958,16996" semanticType="connector" shapeName="Other">
            <msink:sourceLink direction="with" ref="{2F7426AD-10C2-47F7-9871-0667C15EFDF9}"/>
            <msink:sourceLink direction="with" ref="{1039BF6E-AF54-462F-9722-20976CE647D0}"/>
          </msink:context>
        </emma:interpretation>
      </emma:emma>
    </inkml:annotationXML>
    <inkml:trace contextRef="#ctx0" brushRef="#br0">56 176 1033 0,'-22'2'228'0,"3"-2"94"16,9 3-303-16,5-1-12 15,10 1-4 1,10 0-1-16,6-1-1 0,5-4-1 15,5 2 1-15,9 0 1 16,-2-4-2-16,12 5 0 16,2 4 1-16,11 1-1 15,-3-1 0-15,11 2 2 16,-7-7-1-16,10 1-1 16,-7-2 1-16,11 1 0 15,-7-2 1-15,13 4 1 16,-11-5 1-16,16 9 0 15,-6 1-1-15,19-4-1 16,-6 8-1-16,13 1 0 16,-10-8-1-16,17 0 0 0,-13 0 0 15,20 1 0-15,-11 0 1 16,13-3-1-16,-13-2 0 16,13-3 1-16,-17-9 1 15,20-2 1-15,-14-3 2 16,16 1 1-16,-14 0 0 15,17-3 2-15,-14 4-2 0,17-1 2 16,-13 3-1 0,15-3 1-16,-18 6-1 0,20-5 0 15,-19 2-3-15,17-1 0 16,-14 5-3-16,13 1 0 16,-15 2 0-16,13-2-1 15,-17 1 0-15,17 2 0 16,-19 2 1-16,16 2-1 15,-11 4 1-15,6-6-1 16,-12-1 1-16,13 1-1 16,-24-2 1-16,14-1-1 15,-7 6 1-15,4 0-1 16,-16 0 0-16,13 0 0 16,-20 5 1-16,10 1-1 15,-6-3 0-15,16 5 1 16,-16-1-1-16,16 4 0 15,-17-4-1-15,12 4 2 0,-11-3-1 16,13 0 1-16,-12-8-1 16,4-3 1-16,-22-5-1 15,9-2 0-15,-17 4 1 16,5 4 0-16,-1 2-1 16,11 7 0-16,-11-1 0 15,7 9 0-15,-9-2-1 16,7 1 0-16,-12-1 2 15,6-5-1-15,-9-3 1 16,5 0 0-16,-12 0 0 0,7 0-1 16,-6 0 1-16,6-7-1 15,-9 10 0-15,6-3 0 16,-10-3-1-16,6-2 3 16,-7 5-2-16,4-7 3 15,0-1 2-15,8 3 0 16,-6-4 1-16,9 0 1 15,-6-8-1-15,0 6-2 16,-9-6 0-16,-6 3 3 16,-6-3 2-16,-7 4 4 15,-6-2 2-15,0-3 1 16,-3 9-3-16,-8 0-3 0,-2 3-5 16,-4 2 0-16,-5 4-1 15,-8 3 0-15,0 4-10 16,-6 7-46-16,-5-1 8 15,-3-2-335-15,7-4 70 16</inkml:trace>
  </inkml:traceGroup>
</inkml:ink>
</file>

<file path=ppt/ink/ink2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08.5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81057F-0BBE-45ED-92EC-7204C1F29C6C}" emma:medium="tactile" emma:mode="ink">
          <msink:context xmlns:msink="http://schemas.microsoft.com/ink/2010/main" type="inkDrawing" rotatedBoundingBox="4684,8854 6498,12439 5476,12956 3662,9372" rotationAngle="482193764" semanticType="enclosure">
            <msink:destinationLink direction="with" ref="{B7A390FC-141B-449F-8405-510BFE927082}"/>
          </msink:context>
        </emma:interpretation>
      </emma:emma>
    </inkml:annotationXML>
    <inkml:trace contextRef="#ctx0" brushRef="#br0">743 75 854 0,'-3'-10'282'0,"3"17"43"16,5 4-235-16,1 12-29 15,4 4-28-15,12 20-1 16,4-1-9-16,13 17 0 16,-1-3-9-16,12 3-4 15,-3-7-6-15,13 7 1 16,-6-11-3-16,12 13 1 16,-9-5-1-16,1 9 9 15,-14-4 5-15,6 13 18 16,-11-8 8-16,7 8 6 15,-7-15-7-15,8 8-4 0,-8-14-16 16,8 8-4 0,-5-7-5-16,8 20 3 0,-1-6-1 15,12 15 2-15,-9-12-4 16,7 16-1-16,-4-14-4 16,1 11-3-16,-8-17-2 15,7 9 0-15,-12-17 0 16,3 2 0-16,-9-16 3 15,5 1 6-15,-8-11 2 0,9 13 1 16,-3-10 1-16,9 18 0 16,-7 0-5-16,8 6 1 15,-12-7-2-15,4 9 0 16,-7-11-3-16,6 4 0 16,-10-10-4-16,13 7 1 15,-10-11 0-15,0-3 0 16,-8-13 1-16,0 3 3 15,-10-16 0-15,-3-2 0 16,-7-5 0-16,-1-1-1 16,-5-8-1-16,-1 1 2 15,-1-2-1-15,-3-2-16 16,-3-1-47-16,-5 2-253 16,0-8-156-16,-13-7-80 15</inkml:trace>
    <inkml:trace contextRef="#ctx0" brushRef="#br0" timeOffset="-80225.3551">1689 3155 1017 0,'-5'13'296'0,"1"3"59"16,8 2-282-16,9 6-39 15,8-2-27-15,11 2 8 16,5 7-10-16,15 6 8 16,0 0-11-16,7 9 16 0,-7-4-4 15,6 8 24-15,-9-3-4 16,4 2 18-16,-11-9-11 16,4-1 19-16,-12-11-19 15,-3-7 10-15,-10-10-21 16,-2-11 6-16,-6-11-25 15,-1-25 27-15,-9-11-8 16,-6-35 18-16,-7-17-9 16,-6-13 13-16,-6 5-33 0,1-8 3 15,7 30-20-15,6 15 8 16,4 27-13-16,8 12 5 16,1 26-11-16,1 11-28 15,-1 9-62-15,0-2-399 16,-2-2 81-16</inkml:trace>
  </inkml:traceGroup>
</inkml:ink>
</file>

<file path=ppt/ink/ink2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9:41.1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7426AD-10C2-47F7-9871-0667C15EFDF9}" emma:medium="tactile" emma:mode="ink">
          <msink:context xmlns:msink="http://schemas.microsoft.com/ink/2010/main" type="inkDrawing" rotatedBoundingBox="6231,16921 8844,16996 8795,18720 6182,18645" hotPoints="8934,17794 7504,18600 6008,17925 7438,17120" semanticType="container" shapeName="Ellipse">
            <msink:sourceLink direction="with" ref="{8435147C-43BE-42BE-8CE6-1F2FEFA3BA30}"/>
            <msink:destinationLink direction="with" ref="{9D0E6D80-C8E7-46BC-A59E-E7CE05314DF6}"/>
          </msink:context>
        </emma:interpretation>
      </emma:emma>
    </inkml:annotationXML>
    <inkml:trace contextRef="#ctx0" brushRef="#br0">1658 34 534 0,'-8'-5'275'0,"-5"2"-15"16,-3 5-137-16,-4 3-36 15,2-2-54-15,-6-2-2 16,6 4-7-16,-3-5 1 15,2-3-1-15,-4 1-3 16,5-1 14 0,2 0-14-16,-31-7 1 15,1-3 1-15,-12 7 1 16,-4 4-7-16,1 10-3 0,4 7-4 16,-9 9-2-16,9-6-2 15,0 5-2-15,10-5 0 16,0-4 0-16,8-3-2 15,-3 1 0-15,6-6 1 16,-1-2 3-16,4-3 2 16,-6 1 4-16,-1-1-2 15,-10 6 2-15,3 4-6 0,-7 7-2 16,5 5-5-16,2 9 1 16,10-1-1-1,-2 6 0-15,10-3-1 0,0 7 1 16,6-7 0-16,-1 8 0 15,4-6 0-15,-2 1 0 16,2-6-1-16,-1 11-1 16,0-4-2-16,3 12 1 15,3 3 0-15,6 2 2 16,5-3 0-16,9 4 1 16,7-9 0-16,7 6-1 15,2 1 0-15,10 7 1 16,-2-4 0-16,9 3 0 15,-3-3 0-15,12 3 0 16,-1-10 0-16,12 7 1 0,-3-13-1 16,9 1-1-16,-8-9-1 15,8 1 1-15,-11-14-2 16,10 6-1-16,-9-14 1 16,14-4-1-16,-5-11 0 15,17-7 1-15,-4-2 3 16,10-8 3-16,-8 1 0 15,6 0 3-15,-14 0-1 16,8 3-1-16,-9-3-1 16,9-2-1-16,-6 2-1 0,7 1 0 15,-9 0 0-15,6-2-2 16,-11 4 1-16,1-9 0 16,-12 0 0-16,1-12 2 15,-8 3 2-15,2-6 0 16,-10 3 0-16,3-2-1 15,-10 11-1-15,-1-7 1 16,-3 4-1-16,-1-9 1 16,-4-3 0-16,0-17 0 15,-7 3 1-15,-5-15-1 16,-4 4 1-16,-12-13 10 16,-6 6 9-16,-14-2 24 15,-6 7 13-15,-19-7 23 16,-2 11 4-16,-16-4 15 0,5 10-21 15,-20 0-13 1,7 15-23-16,-23 11-17 0,3 20-27 16,-32 24-118-16,2 26-341 15,-45 26 72-15</inkml:trace>
    <inkml:trace contextRef="#ctx0" brushRef="#br0" timeOffset="12920.7513">1348 357 906 0,'-21'-18'285'16,"10"-8"41"-16,3 5-257 16,6 3-165-16,-1 5-90 0,1 0-3 15,-4 0 30-15,2 4 56 16,-2 0 133-16,-1 5 90 16,-4 2 19-16,6 5-23 15,-11 0-13-15,-3 4-44 16,-7 1-3-16,-4-3-15 15,-10 5-6-15,4-1-13 16,-8-1-4-16,4 2-5 16,-6 0-4-16,1-4-3 0,-9 1-1 15,3-1 0-15,-9 1-1 16,11 1-1-16,-8 5 1 16,10 0-2-16,-6-2 0 15,6 1 0-15,-7 1 0 16,9-5 1-16,-6 3-2 15,9 2 0-15,-3 3 0 16,6 2-1-16,-5 11-1 16,8 2 0-16,-1 10 0 15,16-6-3 1,1 3 4 0,-15 38 0-16,9-1 0 15,6 2 0-15,6 1-1 16,15-34 0-16,8 13-2 0,0-9 0 15,9 11 0-15,6-7 1 16,7-2 1-16,0-11 1 16,6 3 1-16,-4-16 1 15,6 5 0-15,-4-4-1 16,6-2 1-16,-4-4-2 16,10 3 1-16,4-6 0 15,4 3 1-15,-2 0-2 16,14-5 1-16,-4-1 0 0,8-5 0 15,-4-4 1-15,11-4 0 16,-12-2 0-16,10 0-1 16,-11-3 0-16,10 1-1 15,-10-1 0-15,9 0 1 16,-7-2 0-16,6-2 0 16,-7-3-1-16,11-4-1 15,-8-1-2-15,8-1 0 16,-11 0 0-16,2-2 1 15,-9 5 1-15,-3 2 1 16,-10 3 1-16,1-4 0 16,-5 4 0-16,0-3 0 15,-3 1-1-15,8-11 1 16,-3 5-1-16,3-9-6 16,-5 3-1-16,4-11-1 0,-9 6 1 15,0-19 1-15,-8 1 5 16,-1-10 2-16,-10 3 1 15,-2-10 0-15,-8 10 0 16,-3-5 2-16,-3 6 2 16,-6-11 3-16,-2 13 2 15,-7-1 0-15,-3 6 0 16,-7 2 1-16,-3 8 2 0,-11-8 6 16,1 3 3-16,-13-5 7 15,-4 0-2-15,-10-1 1 16,-2 6-8-16,-16 2 3 15,3 4-9-15,-20 2-1 16,4 12-6-16,-18 3-1 16,10 11-9-16,-14 11 0 15,20 14-3-15,-13 7-30 16,22 11-9-16,-3 7-339 16,22-8 81-16</inkml:trace>
  </inkml:traceGroup>
</inkml:ink>
</file>

<file path=ppt/ink/ink2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8:58.7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35147C-43BE-42BE-8CE6-1F2FEFA3BA30}" emma:medium="tactile" emma:mode="ink">
          <msink:context xmlns:msink="http://schemas.microsoft.com/ink/2010/main" type="writingRegion" rotatedBoundingBox="6675,17319 8102,16995 8318,17946 6891,18270">
            <msink:destinationLink direction="with" ref="{2F7426AD-10C2-47F7-9871-0667C15EFDF9}"/>
          </msink:context>
        </emma:interpretation>
      </emma:emma>
    </inkml:annotationXML>
    <inkml:traceGroup>
      <inkml:annotationXML>
        <emma:emma xmlns:emma="http://www.w3.org/2003/04/emma" version="1.0">
          <emma:interpretation id="{86F82F4E-CE04-4925-84A6-2FD024EA507A}" emma:medium="tactile" emma:mode="ink">
            <msink:context xmlns:msink="http://schemas.microsoft.com/ink/2010/main" type="paragraph" rotatedBoundingBox="6675,17319 8102,16995 8318,17946 6891,18270" alignmentLevel="1"/>
          </emma:interpretation>
        </emma:emma>
      </inkml:annotationXML>
      <inkml:traceGroup>
        <inkml:annotationXML>
          <emma:emma xmlns:emma="http://www.w3.org/2003/04/emma" version="1.0">
            <emma:interpretation id="{F7EAED9E-D830-4D38-AE53-700BB99E7ACE}" emma:medium="tactile" emma:mode="ink">
              <msink:context xmlns:msink="http://schemas.microsoft.com/ink/2010/main" type="line" rotatedBoundingBox="6675,17319 8102,16995 8318,17946 6891,18270"/>
            </emma:interpretation>
          </emma:emma>
        </inkml:annotationXML>
        <inkml:traceGroup>
          <inkml:annotationXML>
            <emma:emma xmlns:emma="http://www.w3.org/2003/04/emma" version="1.0">
              <emma:interpretation id="{468F9B7E-5063-4847-99A7-BD6F6B0D95F5}" emma:medium="tactile" emma:mode="ink">
                <msink:context xmlns:msink="http://schemas.microsoft.com/ink/2010/main" type="inkWord" rotatedBoundingBox="6675,17319 8102,16995 8318,17946 6891,18270"/>
              </emma:interpretation>
              <emma:one-of disjunction-type="recognition" id="oneOf0">
                <emma:interpretation id="interp0" emma:lang="" emma:confidence="1">
                  <emma:literal/>
                </emma:interpretation>
              </emma:one-of>
            </emma:emma>
          </inkml:annotationXML>
          <inkml:trace contextRef="#ctx0" brushRef="#br0">-12397 6488 1015 0,'-12'-14'346'15,"9"14"60"-15,2 1-243 16,-3-2-85-16,1 9-16 15,0 0-16-15,1 18-24 16,1 8-8-16,-3 16-15 16,3 1 9-16,4 12-10 15,2-8 7-15,1 2-7 16,1-12 8-16,1 4-10 16,-5-12 10-16,2-4-7 15,-2-12 7-15,-1-8-7 0,-2-5 6 16,2-13-45-16,-9-13-20 15,-3-14-41-15,-1-7-4 16,0-23-160-16,-2-4-15 16,-2-9-7-16,5 8 73 15,1 4 143-15,0 15 201 16,5 13 87-16,4 19 44 0,0 7-29 16,1 7-126-16,7 5-39 15,0 9-20-15,5 2-2 16,7 10 0-16,6 11-8 15,3 3-1-15,12 1-15 16,2 0-6-16,11 3-13 16,-4-4 6-16,7 2-9 15,-12-9 7-15,4 0-8 16,-15-12 8-16,0-6 6 16,-10-6 15-16,2-6 11 15,-11-7 18-15,-2-7 16 16,-5-6 6-16,-6-19-3 15,-6-2-6-15,-5-19-16 16,-3-4-15-16,-5-12-18 16,4 14-5-16,-5 2-13 0,5 16 6 15,-2 9-8-15,4 16 8 16,-1 6-8-16,6 3 8 16,-1 10-10-16,4 3 8 15,2 4-47-15,1 0-42 16,4 5-94-16,5-4-343 15,-1 17 34-15</inkml:trace>
          <inkml:trace contextRef="#ctx0" brushRef="#br0" timeOffset="450.3188">-11692 6497 893 0,'4'-13'305'0,"-1"-7"59"16,0 6-213-16,4 7-74 16,-3 5-10-16,3 11-6 15,3 13-15-15,-1 20-14 16,0 10 3-16,2 18-7 16,2 1 2-16,3 6-10 15,7-16 3-15,6-4-12 16,0-18 5-16,4-16-10 0,1-22 5 15,1-25-5-15,-1-18 9 16,5-30-6-16,-5-9 7 16,-1-8-11-16,-7 6 6 15,-12 7-9-15,-9 28 7 16,-8 12-5-16,-5 23 7 16,-5 19-8-16,3 15 8 15,2 25-8-15,3 11 9 16,8 11-1-16,4 0 10 15,9 5-7-15,2-16 8 0,14-9-14 16,-6-17 0-16,8-20-9 16,-1-15 9-16,4-24-3 15,-8-6-17-15,-3-13-94 16,0 5-369-16,-8 1 65 16</inkml:trace>
          <inkml:trace contextRef="#ctx0" brushRef="#br0" timeOffset="692.2003">-11658 6252 1024 0,'-21'11'508'16,"16"-9"-17"-16,1-1-175 0,2-2-241 15,5-1-21-15,-1-1-22 16,3-7-23-16,4-5 3 16,14-12-140-16,6-7-373 15,9-4 90-15</inkml:trace>
          <inkml:trace contextRef="#ctx0" brushRef="#br0" timeOffset="963.0521">-11364 6078 1341 0,'-2'10'325'16,"2"-2"145"-16,-1-2-375 0,1-2-43 16,-2-4 5-16,-3-2-63 15,4-6-464-15,-9-12 127 16</inkml:trace>
          <inkml:trace contextRef="#ctx0" brushRef="#br0" timeOffset="41529.9885">-11353 5968 968 0,'-6'-8'199'0,"3"0"-16"15,3 6-470-15,1-3 15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0:15.4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2C9DD8-4022-4073-9C97-F18CD89A21F9}" emma:medium="tactile" emma:mode="ink">
          <msink:context xmlns:msink="http://schemas.microsoft.com/ink/2010/main" type="inkDrawing" rotatedBoundingBox="16817,4333 26708,4423 26694,5993 16803,5903" hotPoints="27740,5270 21614,5823 15501,5140 21627,4587" semanticType="enclosure" shapeName="Ellipse"/>
        </emma:interpretation>
      </emma:emma>
    </inkml:annotationXML>
    <inkml:trace contextRef="#ctx0" brushRef="#br0">1705 1419 1129 0,'-5'-2'271'16,"8"6"91"-16,4 2-329 16,7 4-24-16,12 0-13 15,10 6-17-15,3-3-2 16,10 0-10-16,-4-4 2 16,10 3-3-16,-6-6 15 15,4-2 3-15,-2-6 9 16,4-1 2-16,-13-5 5 15,16 1 2-15,-7 4 2 0,10 3 2 16,-2 1 1-16,15 4 0 16,-4 0-1-16,19 0-1 15,-11 2-2-15,23-3-1 16,-9 1 0-16,14 0-2 16,-11-3 2-16,24-1-2 15,-20-1 0-15,16 2 0 16,-11-2-1-16,9-2-1 15,-17 2 4-15,14 4-3 16,-14-1 1-16,11 3 1 16,-10 1 0-16,13 1-2 15,-9 0 3-15,17-3-3 16,-4-3 1-16,8-4 0 16,-12-8 1-16,16-3-3 15,-15-3 4-15,12-5-3 0,-6 0 2 16,11 1-1-16,-19 1 2 15,14-1-4-15,-23 9 4 16,12-2-3-16,-13 8 2 16,5 2 0-16,-13 3-1 15,18 5-1-15,-14 0 4 16,16 0-4-16,-4-1 2 0,13 1 0 16,-13 0 0-1,18 0-3-15,-22-2 4 0,17 1-4 16,-11-3 3-1,9-2-1-15,-19-3 0 0,17 3-1 16,-21-3 2-16,9 0-2 16,-11 0 3-16,10-1 2 15,-10 2 1-15,7 0 3 16,-10 0 2-16,7 0-3 16,-11 1 0-16,6-3-2 15,-7 3-3-15,12-1-1 16,-14 0 1-16,8-5-2 15,-14 1 1-15,4 1-2 16,-14-2 2-16,3-2-1 16,-12 5 0-16,4-1 1 15,-12 1 0-15,2-2-1 16,-7 1 1-16,2-4 0 16,-11 2-1-16,0-5 1 0,-5-2 0 15,3-4 0-15,-18 3 1 31,-8 8 5-15,0 1 1-16,26-25 9 0,-10 2-1 16,-1-5 2-16,-8 2-4 15,-7 6-12-15,-3-6-12 0,3-10-5 16,-3 4-3 0,-2-8 0-16,-1 8 8 0,-6-2 6 15,-4 12 14-15,-3 0 6 16,0 4 6-16,-12 4 1 15,5 7-4-15,-8-4-17 16,-3 0-13-16,-7-6-19 16,4-2-6-16,-14-12-4 15,4-1 7-15,-15-1 6 16,2 6 15-16,-13 3 6 16,3 3 9-16,-16 12 0 15,6 5 2-15,-9-2-2 16,6-2 1-16,-19 6-4 15,6-1 1-15,-14-1-5 16,3 1 1-16,-10 3-3 16,11-4 0-16,-17-4-9 0,12 1 5 15,-15 1-3 1,10 1 4-16,-12 3 2 0,14-1 9 16,-20-1 1-16,15-1 7 15,-17 1-1-15,9 4 2 16,-11 6-3-16,16-1-4 15,-22 7-25-15,17-5-30 16,-16 0-43-16,15 0 4 0,-15 2 2 16,20-12 26-16,-12 10 30 15,15 3 50 1,-10-8 12-16,16 5 4 0,-16-24-1 16,12-7 0-16,-15-1-5 15,6-1-6-15,-8 1-2 16,20 29-3-16,-13-1-2 15,14 1-2-15,-8-2-9 16,10 5-5-16,-11-11-5 16,16 13 1-16,-14-2-3 15,19 4 5-15,-13 0 3 16,9 0 20-16,-7 0 14 16,18-12 7-16,-13 9 3 15,12-1 1-15,-8 10-12 16,10 18-12-16,-14 9-8 15,13-10-4-15,-3 3-5 0,17-6-5 16,-15-22-3-16,12-2 1 16,-6-25-2-1,6 1 6-15,-12 0-1 0,16-2 2 16,-6 27 2-16,13-1 1 16,-8 25-1-16,11-27 2 15,-8 25-2-15,8-25 1 16,-8 23-3-16,10-21 0 15,-5 26-3-15,8-23 3 16,-10-1-3-16,8 4 3 0,-6-1-2 16,7 2 0-16,-12-1-1 15,8 2 2-15,-10 1-2 16,7 0 1-16,-8 3 0 16,8-4 1-16,-5-2-1 15,9 4 2-15,-5-5 2 16,7-4 6-16,-9 8 10 15,6 0 6-15,-8-1 7 16,6 4-4-16,-2 6-2 16,15-1-12-16,-3 1-6 15,10-3-6-15,2 11-2 16,12-8 0-16,-4 3-3 16,6-2-1-16,2 14 2 15,3-11-2-15,-3 14 0 0,5-7 2 16,4 12 0-16,1-14 0 15,4 3 2-15,5-3 3 16,5-3 0-16,5-2 0 16,10 3-2-16,2 6-1 15,7 3-1-15,4 5-6 16,4 5-6-16,6-2-2 16,-2 4-4-16,-2-11 0 0,-3-1 5 15,1-8 7-15,-2-6 3 16,-4-6 3-16,5 1 1 15,6-2-1-15,2 2 1 16,3-1 0-16,14 1 0 16,1-4-1-16,11 5 0 15,-2-1-2-15,11 1-1 16,-9 0 0-16,10 1 0 16,-10-8 1-16,12 1 0 15,-10-2 1-15,9-1 0 16,-9-1 0-16,8-1 0 15,-9 0 2-15,2 1-2 16,-8-4 1-16,4-2 1 16,-8-2 0-16,6-7 1 15,-4-3 2-15,9-6 2 16,-1 1-1-16,10-8 3 16,-9 6-3-16,10 3 2 0,-9 7-4 15,-1 3-1-15,-8 12-3 16,8 7-4-16,-5 4-19 15,13 12-343-15,-7 0 106 16</inkml:trace>
  </inkml:traceGroup>
</inkml:ink>
</file>

<file path=ppt/ink/ink23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23:23.7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A130CAC-0CD9-49D6-B39E-153D93CCBD00}" emma:medium="tactile" emma:mode="ink">
          <msink:context xmlns:msink="http://schemas.microsoft.com/ink/2010/main" type="inkDrawing" rotatedBoundingBox="18017,4453 18032,4453 18032,4468 18017,4468" shapeName="Other">
            <msink:destinationLink direction="with" ref="{500B033D-84EB-4ABC-BA17-B19FB3454528}"/>
          </msink:context>
        </emma:interpretation>
      </emma:emma>
    </inkml:annotationXML>
    <inkml:trace contextRef="#ctx0" brushRef="#br0">15158-3251 0,'0'0'16</inkml:trace>
  </inkml:traceGroup>
</inkml:ink>
</file>

<file path=ppt/ink/ink23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22:49.6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00B033D-84EB-4ABC-BA17-B19FB3454528}" emma:medium="tactile" emma:mode="ink">
          <msink:context xmlns:msink="http://schemas.microsoft.com/ink/2010/main" type="inkDrawing" rotatedBoundingBox="17189,4765 17586,4533 17590,4539 17192,4772" semanticType="callout" shapeName="Other">
            <msink:sourceLink direction="with" ref="{3A130CAC-0CD9-49D6-B39E-153D93CCBD00}"/>
          </msink:context>
        </emma:interpretation>
      </emma:emma>
    </inkml:annotationXML>
    <inkml:trace contextRef="#ctx0" brushRef="#br0">14330-2938 0,'0'0'31,"65"-33"-15,65-40 15,73-53 1</inkml:trace>
  </inkml:traceGroup>
</inkml:ink>
</file>

<file path=ppt/ink/ink2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5:46.0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3DBABD-5DB5-4297-A5F1-A8BEDDEACB88}" emma:medium="tactile" emma:mode="ink">
          <msink:context xmlns:msink="http://schemas.microsoft.com/ink/2010/main" type="inkDrawing" rotatedBoundingBox="5975,12802 8129,11874 8964,13814 6811,14741" hotPoints="6198,13390 7546,11988 8893,13390 7546,14793" semanticType="container" shapeName="Diamond">
            <msink:sourceLink direction="with" ref="{6B22E3E8-8EFC-4D7D-BFEC-C36C197C7CA9}"/>
            <msink:destinationLink direction="with" ref="{303BE689-7942-4C1A-9526-ECDF38A81F25}"/>
            <msink:destinationLink direction="with" ref="{F9ADEF1C-EA34-4F5A-BCE8-E944DF47648F}"/>
            <msink:destinationLink direction="with" ref="{FF26FFB3-388E-4BBF-9901-65B6214D1916}"/>
          </msink:context>
        </emma:interpretation>
      </emma:emma>
    </inkml:annotationXML>
    <inkml:trace contextRef="#ctx0" brushRef="#br0">-12898 1809 627 0,'-4'-8'350'0,"3"6"-41"16,2 1-89-16,1 2-181 15,1 16-5-15,2-1-20 16,0 15 5-16,0 3-10 0,3 9 5 16,0-7-11-1,0 10 9-15,-1-9-6 0,4 8 9 16,-4-6-6-16,2 5 9 15,-2-3-9-15,4 9 8 16,-4-8-10-16,2 2 5 16,3 3-8-16,-1 11 6 15,-5-8-11-15,7 14 6 16,-1 4-7-16,-1 3 8 16,-3-6-8-16,4 6 8 15,-4-11-8-15,1 4 8 16,0-16-7-16,-1-7 7 15,0-9-9-15,0 2 9 16,-2-12-8-16,3 2 8 16,0-3-8-16,-1-3 9 15,-3-5-8-15,3 1 8 0,2-4-9 16,-2 1 12-16,5 1-7 16,5-1 9-16,0 1-9 15,0 2 10-15,-2 1-12 16,0-1 8-16,-3-2-11 15,3-1 11-15,-4-3-9 16,6-3 11-16,1-2-11 16,4-3 12-16,-1-1-12 15,11 1 8-15,-4 0-8 16,7 1 9-16,-4-1-10 0,5 0 10 16,-2-5-9-16,5-1 10 15,-8-2-8-15,6 0 8 16,-7-2-6-16,1-3 7 15,-3 0-11-15,5-3 8 16,-6 0-9-16,4-4 9 16,-2 4-8-16,2-5 9 15,-8 3-11-15,9-3 11 16,-4 1-12-16,7-2 8 16,-2 5-10-16,8-4 11 15,-3 7-10-15,3-1 9 16,-5 9-8-16,4-2 9 15,-9 1-10-15,6 9 9 16,-9-7-8-16,3-2 7 0,-6 4-8 16,5 0 11-16,-7-8-11 15,5 1 9-15,1 2-7 16,-4-5 7-16,-4-2-9 16,1 4 10-16,-2-1-10 15,-1-1 9-15,1 4-11 16,6 4-1-16,-1 0 3 15,5 3 9-15,-2 1-10 16,4-3 11-16,-7-2 1 0,4-2-2 16,-5-2-9-16,-1-3 9 15,-3 0-9-15,3 0 10 16,-6 3-10-16,3-1 8 16,-1 3-7-16,3-2 7 15,-4 2-8-15,5-3 8 16,-4 1-7-16,1-1 7 15,-3 1-8-15,0 0 9 16,-9 4-8-16,3 1 8 16,-4 0-7-16,-3 2 8 15,-4-4-8-15,-1 1 9 16,-5-2-11-16,4-2 10 16,-4-1-9-16,2-4 9 15,1-1-10-15,2-5 10 16,-6 1-9-16,1-6 8 15,-2 2-9-15,1-8 9 0,-2 6-9 16,0-5 8 0,-1 2-8-16,-4-5 9 0,-1 6-9 15,-1-17 7-15,-6-1-7 16,2-11 7-16,-1 2-7 16,-1-13 6-16,3 13-6 15,5-5 7-15,4 3-5 16,-1 2 4-16,3 13-5 0,-2 0 6 15,-1 9-6-15,-3-2 5 16,0 5-7-16,0-10 7 16,2 2-8-16,-1-5 8 15,4 5-7-15,-2-9 8 16,4 13-7-16,-2-5 7 16,0 7-7-16,0 3 8 15,3 9-7-15,-2 1 8 16,1 7-9-16,1 3 8 15,0 2-7-15,-1-1 6 16,-3 5-7-16,0-5 9 16,-1 3-9-16,-6-2 9 15,-2 4-7-15,-2-3 11 16,3 1-8-16,-6-7 9 16,3 4-9-16,1-1 8 0,-5 1-13 15,-7 6 10-15,-2 8-8 16,-9 2 13-16,0 10-8 15,-5 0 14-15,-2-3-6 16,-3 6 11-16,5-3-10 16,-6 0 10-16,3 1-12 15,-9 0 6-15,9-1-14 16,-7 5 8-16,5-4-13 16,-17-2 9-16,7-1-8 0,-8-3 11 15,0-8-7-15,-4-4 15 16,14-4-6-16,-5-2 11 15,7 0-12-15,4-1 7 16,12 1-15-16,-5 2 5 16,8-2-21-16,-2 0-88 15,4-1 49-15,-5-9-398 16,9-6 56-16</inkml:trace>
    <inkml:trace contextRef="#ctx0" brushRef="#br0" timeOffset="-112734.797">-12744 1804 1100 0,'3'-13'272'0,"8"-8"96"16,9 2-316-16,19-2-19 16,6 4-5-16,17-10-18 15,4 2 1-15,20-2-10 16,-3 3 6-16,19-9-9 15,-6 2 8-15,17-6-9 16,-14 0 10-16,12-5-8 0,-19 3 8 16,10 0-8-16,-22 6 7 15,6-1-9-15,-15 3 8 16,0 2-8-16,-17 3 9 16,-2 3-9-16,-12 12 9 15,-2 5-9-15,-12 4 7 16,1 10-11-16,-1 10 10 15,5 11-6-15,-5 7 9 16,8 21-6-16,0 4 9 0,3 20-8 16,-3-3 7-16,7 7-7 15,-4-11 6-15,5 9-6 16,-8-13 6-16,10 6-8 16,-8-8 8-16,0 8-9 15,-7-14 10-15,3 6-7 16,-12-14 12-16,7 7-2 15,-9-12 14-15,-2 1-3 16,-4-9 9-16,4 6-8 16,-10-12 4-16,4-2-12 15,-5-9 3-15,0-4-10 16,-2-7 6-16,-1-7-10 16,-4 2 8-16,1-1-9 15,-4-2 10-15,-5-1-9 0,-1 1 9 16,-10-2-13-16,-5 2 10 15,-10 5-12-15,-3 3 7 16,-11 7-9-16,6 5 8 16,-8 8-10-16,5 1 10 15,-7 8-8-15,4 2 8 16,-13 5-8-16,6-4 11 16,-16 5-9-16,0-14 9 15,-21 8-7-15,2-7 10 16,-20-1-10-16,5-7 11 15,-5 2-7-15,16-15 10 0,-9-8-11 16,22-3 8-16,-1-5-9 16,12 5 5-16,7 1-10 15,25 1 8-15,4 1-11 16,18-2 9-16,8-1-24 16,6-5-38-16,7 2-401 15,3 0 105-15</inkml:trace>
  </inkml:traceGroup>
</inkml:ink>
</file>

<file path=ppt/ink/ink2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9:55.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F1F045-E8CB-47FC-8BE9-8DC41C92DB77}" emma:medium="tactile" emma:mode="ink">
          <msink:context xmlns:msink="http://schemas.microsoft.com/ink/2010/main" type="inkDrawing" rotatedBoundingBox="12974,8773 14062,14610 13808,14657 12719,8821" semanticType="connector" shapeName="Other">
            <msink:sourceLink direction="with" ref="{77D14151-B030-4307-AD74-ED0907F8A1D5}"/>
            <msink:sourceLink direction="with" ref="{1039BF6E-AF54-462F-9722-20976CE647D0}"/>
          </msink:context>
        </emma:interpretation>
      </emma:emma>
    </inkml:annotationXML>
    <inkml:trace contextRef="#ctx0" brushRef="#br0">153 0 849 0,'-18'13'187'16,"-8"23"38"-16,5 19-274 0,-5 21-50 15,1 2 8-15,2 10-1 16,15-9 41-16,0 4 28 16,13-15 27-16,9 13-10 15,1-5 4-15,-2 28-8 16,10 1 9-16,3 16-6 16,-3-11 12-16,8 20-5 15,0-25 8-15,2 22-7 16,-7-17 8-16,3 21 2 15,-4-11 17-15,1 23 4 16,-7-23 7-16,11 21-4 16,-4-10-4-16,6 17-11 15,-1-18-2-15,7 19 0 16,-2-22 4-16,9 12-6 16,-1-17 1-16,4 22-6 0,-9-16-2 15,-3 23-6-15,-8-23 6 16,-7 8-8-16,-3-19 7 15,1 10 4-15,-2-17 18 16,-4-1 6-16,-4-14 12 16,-2 3 6-16,-1-19-4 15,1 5-16-15,1-7-8 16,0 2-11-16,0-12-6 0,-1 1-8 16,0-18 5-1,-6-3-6-15,1-18 8 0,-1-9-3 16,1-9 6-16,0-3-7 15,1-8 6-15,3 2-18 16,3-4-2-16,-4-7-166 16,3-13-133-16,-3-10-13 15</inkml:trace>
    <inkml:trace contextRef="#ctx0" brushRef="#br0" timeOffset="-150123.6112">29-209 1046 0,'-12'13'225'0,"1"8"110"15,1 3-302-15,7 20 4 16,3 0 3-16,5 14 1 16,3 2-10-16,5 12-6 15,0-6-13-15,-1 10-4 16,4-9-5-16,0 11 0 16,-3-13 0-16,2 9 4 0,0-7 6 15,-2 6 9-15,-5-5 5 16,3 13 6-16,4-10-4 15,0 15-4-15,-6-8-8 16,4 0-4-16,-3-10-6 16,-5 16-1-16,0-12-2 15,8 23 0-15,-1-4-2 16,4 21 1-16,0-18-2 16,2 18 1-16,-3-16-2 0,3 6 1 15,-2-19 0-15,0 4 1 16,1-22 4-16,-1 0 4 15,-3-10 1-15,2 23 1 16,-2-3 1-16,0 17 1 16,0 1 0-16,0 17 3 15,0-22-2-15,3 12 1 16,1-7-5-16,2 12-5 16,-1-16-3-16,3 15-1 15,1-16 0-15,0 6 1 16,1-20-1-16,3 3 0 15,-3-16 2-15,-2 11 5 16,-6-12 0-16,0 16 3 16,-4-2-1-16,4 20-1 0,-5-9-5 15,4 4-1-15,1-11-1 16,0 5-1-16,-6-20 1 16,8 5 0-16,-4-10 0 15,1 6 0-15,1-11 0 16,5 7-1-16,-9-6 0 15,2 4 0-15,-1-8 0 16,-1 2 0-16,-4-8 1 16,2 1 4-16,-2-2 1 15,-2 0 2-15,-2-5 2 16,2 1 1-16,-2-9-1 0,-1-4-1 16,3-8-2-16,-4 0-1 15,3-5-3-15,-1 2-1 16,2-1-3-16,0 6 1 15,0-1-1-15,1 2-3 16,-3 0-18-16,-1-3-74 16,-5-8-74-16,-5-12-316 15,-4-9 9-15</inkml:trace>
  </inkml:traceGroup>
</inkml:ink>
</file>

<file path=ppt/ink/ink2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9:56.44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616881-2ACA-4CA5-A95D-5AF606FE565D}" emma:medium="tactile" emma:mode="ink">
          <msink:context xmlns:msink="http://schemas.microsoft.com/ink/2010/main" type="inkDrawing" rotatedBoundingBox="13923,8975 15271,14244 15145,14276 13796,9007" semanticType="verticalRange" shapeName="Line">
            <msink:sourceLink direction="with" ref="{EB5C0C0B-F09D-498A-82F9-CFB9085B07F1}"/>
            <msink:sourceLink direction="with" ref="{FF61FFF5-66B5-4817-B24E-9EC34EF40CC5}"/>
            <msink:sourceLink direction="with" ref="{7B628265-03CA-459F-8041-082DC6901D5C}"/>
            <msink:destinationLink direction="with" ref="{2262CEA2-3649-458A-BA3C-38AC85A014AB}"/>
          </msink:context>
        </emma:interpretation>
      </emma:emma>
    </inkml:annotationXML>
    <inkml:trace contextRef="#ctx0" brushRef="#br0">42 0 478 0,'-12'12'159'15,"3"12"31"-15,-1 9-122 16,2 18 2-16,5 8-7 16,6 28-5-16,5 1-3 15,8 11-11-15,5-2-16 0,12 12-11 16,-1-13 2-16,7 29-9 15,3-9 2-15,10 11-8 16,-6-9 3-16,4 15-5 16,-5-16 4-16,1 37-7 15,-14-6 7-15,2 19-6 16,-5-13 6-16,1-2-5 16,-11-24 7-16,2 17-7 15,-3-19 5-15,6 9-3 16,-4-10 8-16,12-2 4 15,4-13 8-15,4 14 12 16,-4-16 3-16,8 24-7 16,-5-7-4-16,5 6-8 15,-4-11-9-15,2 13-8 16,-9-23 5-16,-2 7-6 16,-7-21 5-16,-3-5-7 15,-2-15 6-15,1 7-6 0,-2-14 6 16,0 11-7-16,-4-6 6 15,6 11-5-15,-6-12 5 16,1 3-3-16,-5-13 9 16,-1-1-2-16,-5-22 7 15,0-7-5-15,1-12 1 16,0-8-5-16,0-15-8 16,0-14-13-16,-5-13-37 0,-5-46-273 15,2-11 68-15</inkml:trace>
  </inkml:traceGroup>
</inkml:ink>
</file>

<file path=ppt/ink/ink2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0:36.5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B628265-03CA-459F-8041-082DC6901D5C}" emma:medium="tactile" emma:mode="ink">
          <msink:context xmlns:msink="http://schemas.microsoft.com/ink/2010/main" type="writingRegion" rotatedBoundingBox="9652,13652 14237,13652 14237,15117 9652,15117">
            <msink:destinationLink direction="with" ref="{90616881-2ACA-4CA5-A95D-5AF606FE565D}"/>
          </msink:context>
        </emma:interpretation>
      </emma:emma>
    </inkml:annotationXML>
    <inkml:traceGroup>
      <inkml:annotationXML>
        <emma:emma xmlns:emma="http://www.w3.org/2003/04/emma" version="1.0">
          <emma:interpretation id="{8B7BC43D-A113-4B4E-8662-7A8222988EF9}" emma:medium="tactile" emma:mode="ink">
            <msink:context xmlns:msink="http://schemas.microsoft.com/ink/2010/main" type="paragraph" rotatedBoundingBox="9652,13652 14237,13652 14237,15117 9652,15117" alignmentLevel="1"/>
          </emma:interpretation>
        </emma:emma>
      </inkml:annotationXML>
      <inkml:traceGroup>
        <inkml:annotationXML>
          <emma:emma xmlns:emma="http://www.w3.org/2003/04/emma" version="1.0">
            <emma:interpretation id="{77CB1F3C-5C21-4B79-8AAB-7AD5E682E18D}" emma:medium="tactile" emma:mode="ink">
              <msink:context xmlns:msink="http://schemas.microsoft.com/ink/2010/main" type="line" rotatedBoundingBox="9652,13652 14237,13652 14237,15117 9652,15117"/>
            </emma:interpretation>
          </emma:emma>
        </inkml:annotationXML>
        <inkml:traceGroup>
          <inkml:annotationXML>
            <emma:emma xmlns:emma="http://www.w3.org/2003/04/emma" version="1.0">
              <emma:interpretation id="{1890423D-ED8C-4233-A19F-E6263B7C119F}" emma:medium="tactile" emma:mode="ink">
                <msink:context xmlns:msink="http://schemas.microsoft.com/ink/2010/main" type="inkWord" rotatedBoundingBox="9652,13652 14237,13652 14237,15117 9652,15117">
                  <msink:destinationLink direction="with" ref="{EC14F3C4-F0B6-4C37-BBF6-DC8062F864DE}"/>
                </msink:context>
              </emma:interpretation>
              <emma:one-of disjunction-type="recognition" id="oneOf0">
                <emma:interpretation id="interp0" emma:lang="" emma:confidence="1">
                  <emma:literal/>
                </emma:interpretation>
              </emma:one-of>
            </emma:emma>
          </inkml:annotationXML>
          <inkml:trace contextRef="#ctx0" brushRef="#br0">-8216 2914 941 0,'-6'-21'330'0,"1"5"70"15,7 8-247-15,-2 3-32 16,4 3-35-16,6 1-8 16,3 1-35-16,10-5-10 0,4 0-9 15,11-8-3-15,1-2-9 16,9-3-2-16,-2 2-4 16,1 0-1-16,-10 4 0 15,2 6-37-15,-16 6-25 16,-4 5-47-16,-12 5-21 15,-7 9-65-15,-13 2-115 0,-8 2-91 16,-4-2-29-16</inkml:trace>
          <inkml:trace contextRef="#ctx0" brushRef="#br0" timeOffset="-246.8687">-8084 2826 954 0,'-2'-1'305'0,"-3"-2"66"16,4 6-237-16,-3 3-66 16,1 9-4-16,1 6-26 0,1 13-13 15,1 8-14-15,5 10-2 16,1-6-6-16,1 11 0 16,1-10-1-16,0 3-1 15,-5-9 1-15,-3 6 2 16,0-13-1-16,-3 2 1 15,0-15 1-15,1-5-4 16,0-8-9-16,-6-11-49 16,0-12-21-16,-5-16-326 15,0-9 56-15</inkml:trace>
          <inkml:trace contextRef="#ctx0" brushRef="#br0" timeOffset="476.9889">-8031 3422 999 0,'-3'17'273'15,"3"-3"82"-15,5-4-288 16,5-3-6-16,4-6-22 16,7 1-10-16,4-5-13 15,7-2 0-15,0 1-35 16,4-5 54-16,-3-4-406 0,-6-4 130 15</inkml:trace>
          <inkml:trace contextRef="#ctx0" brushRef="#br0" timeOffset="216.0376">-7959 2951 628 0,'1'13'334'0,"2"4"-2"15,2-4-141-15,7-4-54 16,-3 0-50-16,9-3-9 15,3-6-30-15,7-5-9 16,-1-1-16-16,7-2-7 16,-4-1-9-16,-1 5-14 15,-8 8-24-15,-5 5-353 16,-22 7 95-16</inkml:trace>
          <inkml:trace contextRef="#ctx0" brushRef="#br0" timeOffset="714.8777">-7674 2776 1131 0,'2'10'276'0,"-2"4"104"16,1 8-318-16,6 10-16 15,2 9-3-15,6 4 2 16,3 1-13-16,9-1-5 16,1-6-12-16,14 2-5 0,-6-6-4 15,3 4 0-15,-5-6-1 16,-3 9-1-16,-10-11-26 15,-5 5-67-15,-10-7 3 16,-7 3-333-16,-6-14 46 16</inkml:trace>
          <inkml:trace contextRef="#ctx0" brushRef="#br0" timeOffset="986.6966">-7582 3377 1032 0,'-8'-5'370'0,"7"4"67"15,2-3-262-15,1-5-50 16,3-6-31-16,8-14-13 16,6-5-37-16,9-10-16 15,6 1-14-15,0 1-9 16,-2 10-5-16,-4-6 1 16,-10 16-26-16,-7 1-81 15,-6 3-35-15,-8 1-341 16,-5 16 22-16</inkml:trace>
          <inkml:trace contextRef="#ctx0" brushRef="#br0" timeOffset="1050.5248">-7306 3343 1113 0,'7'6'304'15,"-1"-2"119"-15,1-3-308 16,2-2-13-16,3-4-15 16,4 0-16-16,-1-5-38 0,4 2-14 15,-3-2-16 1,5-3-76-16,-4 0-37 0,-3 4-275 16,-11 0-70-16,-6 9-100 15</inkml:trace>
          <inkml:trace contextRef="#ctx0" brushRef="#br0" timeOffset="1825.5082">-7225 3033 1062 0,'4'9'384'16,"-3"-9"28"-16,2-1-270 15,9 4-74-15,6 0-30 16,11-11 4-16,6-2-3 16,12-3-3-16,-3-9-16 15,7-6-6-15,-4 7-10 0,0-2-90 16,-12 7 398-16,3-2-764 15,-16 7 298-15</inkml:trace>
          <inkml:trace contextRef="#ctx0" brushRef="#br0" timeOffset="1599.1108">-7129 3755 976 0,'5'5'307'0,"0"-8"67"0,11-2-228 16,2-6-55-16,8-5 10 15,5-10-15-15,4-4-15 16,-2-1-29-16,4 1-15 15,-5 7-19-15,-2 0-61 16,-9 10-53-16,-7-1-340 16,-6 2 40-16</inkml:trace>
          <inkml:trace contextRef="#ctx0" brushRef="#br0" timeOffset="1291.8795">-6985 3038 1257 0,'2'11'278'0,"-5"0"116"15,1 9-365-15,0 9-17 16,1 3-4-16,-1 6 2 0,4-1-4 16,3 2-6-16,0-6-21 15,3 2-31-15,0-2-17 16,-2-1-67-16,-1-2-260 16,-2 5 70-16</inkml:trace>
          <inkml:trace contextRef="#ctx0" brushRef="#br0" timeOffset="2561.731">-6677 3114 1118 0,'2'-7'332'0,"-2"3"78"16,2 10-320-16,-1 2-22 15,3 13-30-15,-4 17-14 16,1 9-10-16,1 10-1 16,1 1-4-16,4 2-1 15,2-10-3-15,4-4 0 16,-1-15-1-16,1-7 2 15,-5-11 4-15,-3-11 21 16,-1-14 7-16,0-17 7 16,-3-13-1-16,-2-20 0 15,-4-6-23-15,0-8-6 0,-5 9-8 16,2 12 0-16,0 21-4 16,2 11-2-16,1 18-5 15,3 15-1-15,4 6-2 16,3 15 2-16,-1 6 2 15,6 6 4-15,0-8 3 16,4-1 0-16,1-16-2 16,6-14 1-16,0-17 2 0,8-17 1 15,-1-9 1 1,-2-8 0-16,-2 8-2 0,-4 5 1 16,-12 13-1-16,-5 11-4 15,0 9-5-15,-8 12-4 16,2 9-3-16,3 25 1 15,-3 5 5-15,0 22 12 16,1-1 12-16,-1 12 9 16,4-13 0-16,11 1-2 15,-1-19-6-15,10-5-8 16,-8-19-9-16,3-13-20 16,-4-15-38-16,4-10 324 15,-5-16-779-15,-2-7 330 16</inkml:trace>
          <inkml:trace contextRef="#ctx0" brushRef="#br0" timeOffset="-21838.2442">-9520 2653 1039 0,'-1'-7'294'0,"-1"7"96"16,2 3-293-16,-2 12 16 15,-3 8-25-15,-3 12-5 16,-3 11-31-16,-2 19-4 16,0-3-33-16,3 7-1 15,4-12-14-15,-1-1 8 16,4-19-9-16,3 2 8 16,0-13-10-16,2 0 9 15,4-5-8-15,7-3 8 16,2-5-10-16,4-5 11 15,2-5-10-15,5-6 8 16,-1-7-7-16,4-1 12 0,-3-2-9 16,3 1 12-16,-5 8-25 15,1 2-79-15,-11-1 451 16,1 11-815-16,-9 0 338 16</inkml:trace>
          <inkml:trace contextRef="#ctx0" brushRef="#br0" timeOffset="-21113.4311">-9358 2729 1183 0,'5'-20'334'0,"3"4"86"16,12-7-305-16,1-3-60 15,15-3 2-15,-2 3-23 16,11 5-1-16,-1 10-24 16,0 8 4-16,-12 9-14 15,-4 9 5-15,-12 9-12 16,-5 10 18-16,-12 8-8 15,-3 9 19-15,0 2-4 0,-5 4 22 16,0-10-14-16,1-6 9 16,6-14-19-16,0-5 8 15,4-11-22-15,0-1 10 16,7-1-11-16,3-2 10 16,1-2-11-16,6 0 12 15,1 0-13-15,4-1 9 16,-1 9-9-16,1 5 5 15,-8 0-10-15,2 8 11 16,-5 0-10-16,-3 0 8 16,-2-2-6-16,-7 9 10 15,-2-7-11-15,-9 5 14 16,-3-7 4-16,-13 2 31 16,-1-5 1-16,-11-1 21 15,1-7-9-15,-13-4 0 16,4-7-31-16,-6-8-1 15,7-4-20-15,1 0 2 0,20-1-9 16,4 3-18-16,17 6-49 16,10 2 255-16,6 2-751 15,0-4 290-15</inkml:trace>
          <inkml:trace contextRef="#ctx0" brushRef="#br0" timeOffset="-21535.9538">-9212 2779 1081 0,'2'13'330'0,"-5"20"69"16,-2 11-292-16,-3 11-57 15,5 2-30-15,3-4 6 16,3-6-21-16,8-8 4 15,5-8-9-15,1-6-13 16,-6-4-29-16,0-10 23 16,-9-4-390-16,-5-6 115 15</inkml:trace>
          <inkml:trace contextRef="#ctx0" brushRef="#br0" timeOffset="-20551.7794">-8723 3008 1129 0,'-9'-8'373'0,"9"10"84"0,0-2-285 15,0-2-69-15,5 1-6 16,8 4-60-16,5-3-12 15,5 1-26-15,8 3 8 16,3 2-10-16,6-1 9 16,-1 2-8-16,2-3 9 15,-7-4-7-15,-3 2-44 16,-10-5-53-16,-3-2 20 16,-7 7-407-16,-11 4 93 15</inkml:trace>
          <inkml:trace contextRef="#ctx0" brushRef="#br0" timeOffset="-20290.9424">-8706 3354 1091 0,'7'-3'336'16,"7"1"60"-16,4-1-276 15,13-5-42-15,8-3-17 16,10-1 10-16,1 1-15 15,2 1-6-15,-10 9-29 16,-1 7-104-16,-1 10-373 0,-9 4 98 16</inkml:trace>
          <inkml:trace contextRef="#ctx0" brushRef="#br0" timeOffset="3919.7603">-6128 3838 1012 0,'-2'-1'293'0,"4"-1"84"15,-1 5-280-15,7 5 5 16,2 2 3-16,5 2-3 15,-1 5-26-15,6 3 1 16,-1-2-36-16,10 0-26 0,-3-1-4 16,5-4 6-16,-3-3-16 15,1 2 12-15,-6-8-14 16,-2 3-100-16,-13-1-369 16,-13 3 83-16</inkml:trace>
          <inkml:trace contextRef="#ctx0" brushRef="#br0" timeOffset="-190713.3321">-5786 2923 1041 0,'-5'7'324'0,"-6"-6"54"0,6 3-278 16,2 4-67-16,9 0-22 16,9 10-4-16,-1-2-6 15,9 8-2-15,3 2 1 16,3 12-1-16,-6 2 0 15,4 19 2-15,-2-3 2 0,2 14 4 16,-1 0 4-16,5 8 11 16,-3-10 3-1,4 11 8-15,-3-12 0 0,-1-9-1 16,-1-12-7-16,-1-8-3 16,-3-18-8-16,3-4-3 15,-5-9-3-15,3-9 8 16,-1-9 9-16,5-14 19 15,-7-14 9-15,5-19 15 16,-7-15-7-16,4-21-8 16,-4 1-20-16,1-1-10 15,-2 20-15-15,1 12-18 16,-6 30-33-16,5 14-118 16,-7 20-344-16,-19 6 44 15</inkml:trace>
          <inkml:trace contextRef="#ctx0" brushRef="#br0" timeOffset="5474.2009">-5035 3971 1265 0,'-2'4'424'0,"4"-4"82"16,-2 3-375-16,-3-1-12 16,-4-1-61-16,-1-4-147 15,-5 1-417-15,-14-4 96 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0:13.0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26FFB3-388E-4BBF-9901-65B6214D1916}" emma:medium="tactile" emma:mode="ink">
          <msink:context xmlns:msink="http://schemas.microsoft.com/ink/2010/main" type="inkDrawing" rotatedBoundingBox="9191,14266 13283,16097 13241,16191 9149,14360" semanticType="connector" shapeName="Other">
            <msink:sourceLink direction="with" ref="{2C3DBABD-5DB5-4297-A5F1-A8BEDDEACB88}"/>
            <msink:sourceLink direction="with" ref="{1039BF6E-AF54-462F-9722-20976CE647D0}"/>
          </msink:context>
        </emma:interpretation>
      </emma:emma>
    </inkml:annotationXML>
    <inkml:trace contextRef="#ctx0" brushRef="#br0">-9 0 1147 0,'-5'0'281'0,"3"5"90"16,5 2-333-16,12-1-23 15,6 1-14 1,12 1-1-16,2 0-1 15,15-2 1-15,-6 1 0 0,8 3 0 16,-8-6 1-16,8 6-1 16,-7 0 1-16,10 9-1 15,-3 1 0-15,10 12 1 16,-7 4 1-16,13 13 1 16,-3-1 0-16,15 9 1 0,-3-7 0 15,9 1-1-15,-11-8-1 16,11-4 0-16,-15-8 0 15,10 6-1-15,-6-4 1 16,13-2 0-16,-11 0-1 16,6 3-1-16,-13-8 1 15,13 3 0-15,-10 0-1 16,9 2 2-16,-1-2 0 16,14 5 1-16,-11-2 2 0,10 6 1 15,-10-4-1-15,10 5 2 16,-13-4-3-16,7 3 0 15,-8-9-1-15,7 7 7 16,-12-4 3-16,3 5 9 16,-10-1 2-16,6 8 3 15,-10-5-7-15,12 6-4 16,-6-7-7-16,9 5-2 16,-4-2 1-16,7 1 3 15,-12-10 3-15,3 4 2 16,-13-7 0-16,3 1-1 15,-14-8-5-15,1 6-1 16,-9-10-3-16,-1-4 0 16,-10-7-1-16,-1-2 1 15,-8-9-1-15,-5 3-1 16,-5-4-1-16,-1 2 0 0,-8-2-19 16,-1 5-77-16,-4-8 61 15,-5-9-411-15,-7 3 82 16</inkml:trace>
  </inkml:traceGroup>
</inkml:ink>
</file>

<file path=ppt/ink/ink2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8:57.343"/>
    </inkml:context>
    <inkml:brush xml:id="br0">
      <inkml:brushProperty name="width" value="0.09333" units="cm"/>
      <inkml:brushProperty name="height" value="0.09333" units="cm"/>
      <inkml:brushProperty name="fitToCurve" value="1"/>
    </inkml:brush>
    <inkml:context xml:id="ctx1">
      <inkml:inkSource xml:id="inkSrc4">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9-21T08:23:50.094"/>
    </inkml:context>
  </inkml:definitions>
  <inkml:traceGroup>
    <inkml:annotationXML>
      <emma:emma xmlns:emma="http://www.w3.org/2003/04/emma" version="1.0">
        <emma:interpretation id="{BCBD48D5-6A53-4137-9AE1-9059CE7A3DC0}" emma:medium="tactile" emma:mode="ink">
          <msink:context xmlns:msink="http://schemas.microsoft.com/ink/2010/main" type="writingRegion" rotatedBoundingBox="12495,15032 16193,15032 16193,17260 12495,17260">
            <msink:destinationLink direction="with" ref="{1039BF6E-AF54-462F-9722-20976CE647D0}"/>
          </msink:context>
        </emma:interpretation>
      </emma:emma>
    </inkml:annotationXML>
    <inkml:traceGroup>
      <inkml:annotationXML>
        <emma:emma xmlns:emma="http://www.w3.org/2003/04/emma" version="1.0">
          <emma:interpretation id="{F0BD2704-F3E0-41A9-9FEC-C512D875CB11}" emma:medium="tactile" emma:mode="ink">
            <msink:context xmlns:msink="http://schemas.microsoft.com/ink/2010/main" type="paragraph" rotatedBoundingBox="12495,15032 16193,15032 16193,17260 12495,17260" alignmentLevel="1"/>
          </emma:interpretation>
        </emma:emma>
      </inkml:annotationXML>
      <inkml:traceGroup>
        <inkml:annotationXML>
          <emma:emma xmlns:emma="http://www.w3.org/2003/04/emma" version="1.0">
            <emma:interpretation id="{CD1E2A30-96E5-464F-A962-CA8C7A97D287}" emma:medium="tactile" emma:mode="ink">
              <msink:context xmlns:msink="http://schemas.microsoft.com/ink/2010/main" type="line" rotatedBoundingBox="12495,15032 16193,15032 16193,17260 12495,17260"/>
            </emma:interpretation>
          </emma:emma>
        </inkml:annotationXML>
        <inkml:traceGroup>
          <inkml:annotationXML>
            <emma:emma xmlns:emma="http://www.w3.org/2003/04/emma" version="1.0">
              <emma:interpretation id="{C49DC052-7750-467C-B930-88B9E9F3759D}" emma:medium="tactile" emma:mode="ink">
                <msink:context xmlns:msink="http://schemas.microsoft.com/ink/2010/main" type="inkWord" rotatedBoundingBox="12495,15032 16193,15032 16193,17260 12495,17260"/>
              </emma:interpretation>
              <emma:one-of disjunction-type="recognition" id="oneOf0">
                <emma:interpretation id="interp0" emma:lang="" emma:confidence="1">
                  <emma:literal/>
                </emma:interpretation>
              </emma:one-of>
            </emma:emma>
          </inkml:annotationXML>
          <inkml:trace contextRef="#ctx0" brushRef="#br0">10681 8872 1107 0,'-18'6'256'16,"5"1"102"-16,3-2-309 16,9-2-26-16,1-3-1 15,3-2-3-15,7-4-4 16,4-1-9-16,12-7-1 16,2-1-1-16,11-1 1 15,-5 0-3-15,10 0 1 16,-5 7-2-16,1 1 0 15,-6 8 0-15,-1 7 1 16,-11 1-1-16,-2 7 5 16,-9 4 2-16,-1 9 7 15,-5-1 5-15,0 10 18 0,-7 1 3 16,0 2 14-16,-2-2 0 16,-3 1 0-16,-3-4-15 15,-3 4-8-15,-3-8-16 16,-2 11-6-16,2-5-3 15,-5 2-74-15,6-5 432 16,12 9-820-16,5-16 344 16</inkml:trace>
          <inkml:trace contextRef="#ctx0" brushRef="#br0" timeOffset="-106872.1474">11450 7932 356 0,'-2'11'244'15,"5"15"-5"-15,1 17-35 16,-8 22-103-16,0 13-22 15,0 23 17-15,-4 2-44 16,-3 21-2-16,1-10-23 16,-5 25 5-16,-2-5-25 0,-3 13 6 15,-3-20-11-15,1 2 10 16,-1-33-9 0,4-18 12-16,6-27-8 0,8-12 9 15,5-20-9-15,6-20 15 16,6-20-50-16,5-23-283 15,-2-12 86-15</inkml:trace>
          <inkml:trace contextRef="#ctx0" brushRef="#br0" timeOffset="-107715.5721">12498 7938 1071 0,'-12'-9'287'15,"-12"20"74"-15,-2 14-310 0,-15 17-16 16,-4 13-28-16,-13 25 14 16,1 0-9-16,-8 18 9 15,7-5-13-15,-11 7 6 16,9-11-7-16,-5 1 11 16,9-22-7-16,5-1 11 15,16-21-8-15,9-10 3 0,11-15-10 16,14-14 5-16,5-20-9 15,19-25-25-15,10-13-32 16,15-27-259-16,9-7-92 16,21-27-82-16</inkml:trace>
          <inkml:trace contextRef="#ctx0" brushRef="#br0" timeOffset="-107261.1492">12100 8517 1145 0,'-39'-4'324'0,"17"2"70"16,13 0-309-16,6 4-65 15,10-4-5-15,7-3-18 16,22 0 8-16,11-14-8 16,29-9 11-16,7-3-9 15,27 0 8-15,-9 2-7 16,-1 9-44-16,-27 6 456 0,-8 4-810 16,-32 0 372-16</inkml:trace>
          <inkml:trace contextRef="#ctx1" brushRef="#br0">12295 8042 0,'0'0'32,"0"0"-17</inkml:trace>
          <inkml:trace contextRef="#ctx0" brushRef="#br0" timeOffset="-107494.5615">12326 8064 862 0,'22'-31'364'0,"-5"7"31"15,-9 14-228-15,-3 10-64 16,-2 10-59-16,0 12-12 15,0 9-34-15,4 15 8 16,-1 5-8-16,9 12 10 16,3 1-10-16,9 8 8 15,1-10-8-15,7 8 8 16,-4-20-9-16,5-1 11 16,-8-13-10-16,4-3 10 15,-9-12-8-15,-4 3 15 16,-6-9-42-16,-10-4-27 15,-7-11-349-15,-19 0 71 16</inkml:trace>
          <inkml:trace contextRef="#ctx0" brushRef="#br0" timeOffset="76296.882">9636 8552 1170 0,'9'9'237'0,"13"4"115"16,14 3-352-16,16 8 0 15,6-1-2-15,14 4 2 16,-8-2 0-16,8-3 4 15,-12-4 4-15,8 0 9 16,-13-7 4-16,7-2 12 16,-14-6-2-16,6-10 1 15,-15-12-6-15,3-22 11 0,-6-11-5 16,1-25 11 0,-5-13 0-16,-2-28 1 0,-8 3-14 15,-10-12-7-15,-6 22-11 16,-4 12 0-16,-2 35-2 15,-3 16 2-15,1 24-1 16,-1 10 1-16,1 1-15 0,-3 11-70 16,5-6-34-16,0-18-344 15,-6-15 34-15</inkml:trace>
          <inkml:trace contextRef="#ctx0" brushRef="#br0" timeOffset="103478.9335">10661 7347 813 0,'9'-14'440'0,"-9"9"-35"15,-4 10-164-15,9 8-150 16,-2 8-58-16,-6 18 3 15,2 6-22-15,-3 9 7 16,-1-1-15-16,4 7 7 0,4-11-12 16,2-4 9-16,-5-14-10 15,6-7 8-15,-4-14-12 16,-2-12-29-16,0-6-43 16,0-13-30-16,-10-8-305 15,1-21-12-15,-3-2-94 16</inkml:trace>
          <inkml:trace contextRef="#ctx0" brushRef="#br0" timeOffset="103826.5505">10673 7359 1000 0,'6'0'303'0,"1"8"79"15,-1 3-281-15,1 12-1 16,3 4-35-16,-2 9 13 16,5 0-30-16,0 6 8 15,0-5-30-15,6 5 7 16,-4-9-21-16,11 3 4 15,-2-14-17-15,3-1 13 16,-4-8-11-16,3-8 23 16,-13-8 0-16,-2-7 35 15,-2-9-5-15,-8-14 18 16,-1 1-20-16,-3-12 3 16,0 4-33-16,-4-8 3 15,2 10-21-15,-3-3 11 0,0 13-11 16,2 7 10-16,1 13-11 15,0 5 9-15,0 8-15 16,5 5 9-16,2 1-12 16,-1 2 12-16,4 0-28 15,2 3-58-15,-1-3-56 16,2 0 150-16,4-3-553 16,1 0 203-16</inkml:trace>
          <inkml:trace contextRef="#ctx0" brushRef="#br0" timeOffset="104273.4032">11085 7437 729 0,'6'-22'389'16,"1"6"-11"-16,-2 3-103 15,0 8-167-15,-2 9-6 16,0 9-40-16,-3 16-6 15,0 8-37-15,0 17 9 16,0 1-15-16,3 8 8 16,5-9-15-16,5-3 10 15,2-13-13-15,4-7 8 16,2-15-12-16,1-8 14 0,-5-10-11 16,3-7 12-16,-1-8-11 15,-1-12 11-15,2-5-12 16,-1-11 10-16,-8 1-12 15,1-8 10-15,-7 11-11 16,0 6 13-16,-5 14-9 16,1 9 11-16,2 17-13 15,1 11 10-15,-4 10-13 16,3 13 9-16,-1 2-11 0,-1-1 14 16,4-7-11-16,5-1 12 15,-1-11-13-15,4-8 11 16,-3-6-14-16,-2-6-35 15,-1-4-54-15,-4-11-374 16,-1-11 65-16</inkml:trace>
          <inkml:trace contextRef="#ctx0" brushRef="#br0" timeOffset="104598.5308">11169 7411 932 0,'3'-5'443'0,"-4"3"20"0,-2 2-212 16,1-1-112-16,2 1-61 15,0-2-9-15,0 4-79 16,2-4 296-16,-4 4-767 16,0-1 325-16</inkml:trace>
          <inkml:trace contextRef="#ctx0" brushRef="#br0" timeOffset="-106366.4825">11453 8084 1083 0,'-47'-12'289'0,"13"-1"90"0,21 5-325 16,21-3 0-16,8-2-35 15,18-5-3-15,15-5-20 16,24-6 6-16,5 0-8 16,27-2 10-16,1 5-8 15,15-3 10-15,-9 3-10 16,10-3 10-16,-20-4-9 15,5-10 9-15,-18 0-9 0,5-2 11 16,-21 4-10-16,7 3 8 16,-17 13-9-16,-3 12 6 15,-14 15-8-15,5 19 8 16,-16 21-9-16,-5 25 10 16,-9 9-9-16,-8 20 10 15,-8-1-8-15,-2 19 7 16,1-9-8-16,1 15 9 15,3-13-9-15,1 10 9 16,3-18-9-16,-2 3 8 16,-1-19-8-16,4 3 8 15,0-18-7-15,3-8 8 16,-1-16-7-16,1-7 7 16,-6-17-5-16,-2-12-8 15,-8-10-28-15,-13-16-344 0,-10-6 93 16</inkml:trace>
          <inkml:trace contextRef="#ctx0" brushRef="#br0" timeOffset="-106106.132">11584 9479 849 0,'-35'3'344'15,"23"-5"-4"-15,24-3-171 16,15-8-163-16,28-9 1 16,22-9-6-16,39-11 15 15,11-5-6-15,42-5 10 16,1 5-9-16,29-7 6 16,-25 9-16-16,16 7 10 15,-36 12-7-15,-8 10 23 16,-36 16-390-16,-39 0 141 15</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3:51.5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22E3E8-8EFC-4D7D-BFEC-C36C197C7CA9}" emma:medium="tactile" emma:mode="ink">
          <msink:context xmlns:msink="http://schemas.microsoft.com/ink/2010/main" type="writingRegion" rotatedBoundingBox="8647,13517 6673,14600 5893,13178 7867,12095">
            <msink:destinationLink direction="with" ref="{2C3DBABD-5DB5-4297-A5F1-A8BEDDEACB88}"/>
          </msink:context>
        </emma:interpretation>
      </emma:emma>
    </inkml:annotationXML>
    <inkml:traceGroup>
      <inkml:annotationXML>
        <emma:emma xmlns:emma="http://www.w3.org/2003/04/emma" version="1.0">
          <emma:interpretation id="{2D2C0679-83E7-44AA-AAA2-AE8DF135EE5A}" emma:medium="tactile" emma:mode="ink">
            <msink:context xmlns:msink="http://schemas.microsoft.com/ink/2010/main" type="paragraph" rotatedBoundingBox="8647,13517 6673,14600 5893,13178 7867,12095" alignmentLevel="1"/>
          </emma:interpretation>
        </emma:emma>
      </inkml:annotationXML>
      <inkml:traceGroup>
        <inkml:annotationXML>
          <emma:emma xmlns:emma="http://www.w3.org/2003/04/emma" version="1.0">
            <emma:interpretation id="{F6E60153-646A-43B4-B977-293926FA001D}" emma:medium="tactile" emma:mode="ink">
              <msink:context xmlns:msink="http://schemas.microsoft.com/ink/2010/main" type="line" rotatedBoundingBox="8647,13517 6673,14600 5893,13178 7867,12095"/>
            </emma:interpretation>
          </emma:emma>
        </inkml:annotationXML>
        <inkml:traceGroup>
          <inkml:annotationXML>
            <emma:emma xmlns:emma="http://www.w3.org/2003/04/emma" version="1.0">
              <emma:interpretation id="{812A0BD3-6938-4FAF-BCC1-EFB50AAE0FDC}" emma:medium="tactile" emma:mode="ink">
                <msink:context xmlns:msink="http://schemas.microsoft.com/ink/2010/main" type="inkWord" rotatedBoundingBox="8647,13517 6673,14600 5893,13178 7867,12095"/>
              </emma:interpretation>
              <emma:one-of disjunction-type="recognition" id="oneOf0">
                <emma:interpretation id="interp0" emma:lang="" emma:confidence="1">
                  <emma:literal/>
                </emma:interpretation>
              </emma:one-of>
            </emma:emma>
          </inkml:annotationXML>
          <inkml:trace contextRef="#ctx0" brushRef="#br0">-11247 2348 1184 0,'3'4'326'15,"0"0"84"-15,9 1-321 16,2 1-43-16,2-8-10 0,10-1-14 16,5-3 0-16,0-9-6 15,-2-8-42-15,15 1-405 16,-12-11 128-16</inkml:trace>
          <inkml:trace contextRef="#ctx0" brushRef="#br0" timeOffset="-389.9521">-11247 2004 917 0,'19'-17'296'16,"-7"6"77"-16,2 1-223 16,-7 7-36-16,2 8-4 15,-5 14-23-15,-11 16-26 0,-6 10-17 16,-3 26-25-16,-8 2-1 16,-4 13-14-16,2-8 6 15,-1 11-10-15,5-17 9 16,0 2-10-16,6-15 10 15,4-1-10-15,4-21 8 16,2-6-7-16,2-15 0 16,3-11-56-16,1-14-31 15,3-29-194-15,3-9-165 16,6-35-39-16</inkml:trace>
          <inkml:trace contextRef="#ctx0" brushRef="#br0" timeOffset="-793.9683">-12363 2247 657 0,'-7'-15'423'0,"3"7"-50"0,0 3-43 15,3 4-225-15,-1 2-12 16,2 8-11-16,0 4-30 15,7 9-27-15,1 11-22 16,8 4 2-16,0 10-10 16,4 2 13-16,4 16-11 15,2-1 8-15,5 8-9 16,-4-6 9-16,2 4-7 16,-6-20 14-16,0-3-2 15,-7-11 12-15,3-5-2 16,-2-12 10-16,-3-11 1 15,3-9 9-15,2-20 0 16,-1-15 9-16,8-27-9 16,5-12-3-16,8-22-17 15,-2 8-3-15,3-9-16 16,-2 19 7-16,-6 6-10 16,-11 24 9-16,-6 9-9 15,-4 19 9-15,-6 14-16 0,-7 12 11 16,-4 10-11-16,-1 1 4 15,1 2-59-15,-1-7-35 16,3-1 9-16,-1-15-411 16,-5-11 98-16</inkml:trace>
          <inkml:trace contextRef="#ctx0" brushRef="#br0" timeOffset="966.4833">-12848 1856 579 0,'-3'-26'379'0,"-2"12"-30"16,2 4-90-16,3 11-118 15,0 14-59-15,4 22-23 16,5 12-27-16,2 34-24 15,3 16 6-15,9 22 0 16,-2-1 9-16,7 20-8 16,-2-12 6-16,3 8-10 15,-5-24 3-15,1-2-2 16,-6-28 14-16,-1-5-4 0,-2-17 9 16,-4 5-7-16,-4-11-1 15,-7 3-16-15,1-14 5 16,-2-2-9-16,-2-17 8 15,-3-6-13-15,1-10-23 16,-6-18-75-16,-8-16-214 16,-8-21-124-16,0-17-95 0</inkml:trace>
          <inkml:trace contextRef="#ctx0" brushRef="#br0" timeOffset="-141.6218">-11161 1986 835 0,'16'-18'341'0,"-11"15"27"16,-4 13-196-16,-2 9-71 16,4 4-23-16,0 20-8 15,2 5-12-15,3 15-16 16,4-2-7-16,1 9-19 16,3-16-3-16,5 4-14 15,-2-16 9-15,2 0-11 16,-6-12 12-16,-4 2-11 15,-2-9 10-15,-3-4-19 0,-4-7-16 16,-1-4-62-16,-4-7 7 16,-10-6-350-16,-3-6 72 15</inkml:trace>
          <inkml:trace contextRef="#ctx0" brushRef="#br0" timeOffset="452.8926">-11109 1501 987 0,'9'23'371'0,"-15"-2"58"16,3 11-209-16,-5 1-87 0,-1-3-16 16,6-9-23-16,2-8-36 15,1-16-60-15,8-28-446 16,-2-14-37-16,-19-10-162 16</inkml:trace>
          <inkml:trace contextRef="#ctx0" brushRef="#br0" timeOffset="226.9762">-11375 1692 1038 0,'0'0'474'0,"-2"0"13"16,-1 2-223-16,0 4-133 0,1 1-52 15,2 1-22-15,0-3-30 16,5 1-51-16,1-4-53 16,7-5 33-16,0-15-466 15,0-16 113-15</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28.2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61FFF5-66B5-4817-B24E-9EC34EF40CC5}" emma:medium="tactile" emma:mode="ink">
          <msink:context xmlns:msink="http://schemas.microsoft.com/ink/2010/main" type="writingRegion" rotatedBoundingBox="10720,8673 13171,12427 11733,13365 9283,9611">
            <msink:destinationLink direction="with" ref="{90616881-2ACA-4CA5-A95D-5AF606FE565D}"/>
          </msink:context>
        </emma:interpretation>
      </emma:emma>
    </inkml:annotationXML>
    <inkml:traceGroup>
      <inkml:annotationXML>
        <emma:emma xmlns:emma="http://www.w3.org/2003/04/emma" version="1.0">
          <emma:interpretation id="{47BE29D5-9F6E-44F0-A39C-75F1E48F10C6}" emma:medium="tactile" emma:mode="ink">
            <msink:context xmlns:msink="http://schemas.microsoft.com/ink/2010/main" type="paragraph" rotatedBoundingBox="10720,8673 13171,12427 11733,13365 9283,9611" alignmentLevel="1"/>
          </emma:interpretation>
        </emma:emma>
      </inkml:annotationXML>
      <inkml:traceGroup>
        <inkml:annotationXML>
          <emma:emma xmlns:emma="http://www.w3.org/2003/04/emma" version="1.0">
            <emma:interpretation id="{40887176-AEB7-4BC0-A60E-162ACA2A9B64}" emma:medium="tactile" emma:mode="ink">
              <msink:context xmlns:msink="http://schemas.microsoft.com/ink/2010/main" type="line" rotatedBoundingBox="10720,8673 13171,12427 11733,13365 9283,9611"/>
            </emma:interpretation>
          </emma:emma>
        </inkml:annotationXML>
        <inkml:traceGroup>
          <inkml:annotationXML>
            <emma:emma xmlns:emma="http://www.w3.org/2003/04/emma" version="1.0">
              <emma:interpretation id="{ED404BE7-A195-41E2-A0C2-8BE36C2829A6}" emma:medium="tactile" emma:mode="ink">
                <msink:context xmlns:msink="http://schemas.microsoft.com/ink/2010/main" type="inkWord" rotatedBoundingBox="10594,8755 10911,9241 10414,9566 10097,9080"/>
              </emma:interpretation>
              <emma:one-of disjunction-type="recognition" id="oneOf0">
                <emma:interpretation id="interp0" emma:lang="" emma:confidence="1">
                  <emma:literal/>
                </emma:interpretation>
              </emma:one-of>
            </emma:emma>
          </inkml:annotationXML>
          <inkml:trace contextRef="#ctx0" brushRef="#br0">7443 1275 1008 0,'-4'-13'309'0,"2"5"104"16,2 4-268-16,-5 4-12 15,4 5-24-15,-3 8-22 16,3 3-37-16,-1 10-22 16,2 7-3-16,-5 4-8 15,7 7 7-15,1 11-6 16,4-1 9-16,4 7-9 15,3-6 7-15,1-1-10 16,0-14 8-16,-1-6-10 16,-1-16 8-16,5 2-9 15,-3-15 8-15,3-4-4 16,-2 3 9-16,3-16-3 16,-3-14 10-16,4-19-8 0,-4-12 0 15,5-31-12-15,-3-2-2 16,1-16-8-16,-4 19 9 15,-2-1-9-15,-8 20 8 16,-3 16 0-16,-2 23 8 16,-4 11-6-16,1 18 7 15,-3 16-11-15,-3 4 4 0,0 22-13 16,-1 2 6 0,4 12-8-16,2-1 11 15,9 10-8-15,5-16 9 0,6 5-11 16,5-14 8-16,5 1-9 15,2-11 9-15,-2 3-11 16,-7-12-20-16,-3 2-153 16,-14-9-387-16,-18-15 53 15</inkml:trace>
        </inkml:traceGroup>
        <inkml:traceGroup>
          <inkml:annotationXML>
            <emma:emma xmlns:emma="http://www.w3.org/2003/04/emma" version="1.0">
              <emma:interpretation id="{E4290420-BBD4-4D46-AD51-D37B47E4F0DA}" emma:medium="tactile" emma:mode="ink">
                <msink:context xmlns:msink="http://schemas.microsoft.com/ink/2010/main" type="inkWord" rotatedBoundingBox="11525,10712 12001,11440 10932,12138 10457,11409"/>
              </emma:interpretation>
              <emma:one-of disjunction-type="recognition" id="oneOf1">
                <emma:interpretation id="interp1" emma:lang="" emma:confidence="1">
                  <emma:literal/>
                </emma:interpretation>
              </emma:one-of>
            </emma:emma>
          </inkml:annotationXML>
          <inkml:trace contextRef="#ctx0" brushRef="#br0" timeOffset="899.1179">8308 3369 1113 0,'-16'-26'327'0,"-9"8"98"16,-1 10-315-16,-8 11-22 16,-1 10-28-16,-4 11-5 15,3 9-28-15,-6 10 3 16,16 3-2-16,-5 4 6 16,8-3-10-16,1-1-2 15,12-11-7-15,-1-2-2 16,9-14-7-16,5-4-2 0,7-5-2 15,5-4 1-15,4-3-1 16,10 5 0-16,-1-3 2 16,12-5-1-16,-2-1 0 15,7 7 1-15,-4-3-1 16,6 10-2-16,-16 2-1 16,-1 13-1-16,-10-7-1 15,-9 11 1-15,-8-3-1 0,-11 12 9 16,-8-7 17-16,-10 6 37 15,-5-7 14-15,-11-1 25 16,-2-9 4-16,-6-4-4 16,1-6-37-16,-4-6-12 15,7-5-26-15,6-4-10 16,9-1-12-16,13-2 1 16,12 6-12-16,9 4-53 15,10 2-33-15,11 7 149 16,4-6-663-16,9-4 245 15</inkml:trace>
          <inkml:trace contextRef="#ctx0" brushRef="#br0" timeOffset="1769.8008">8615 3592 1110 0,'-13'-16'347'15,"1"6"101"-15,7 7-309 0,2 8-16 16,0 3-36-16,0 12-22 16,3 6-40-16,-4 4-11 15,4 8-9-15,10 7-3 16,8 2 0-16,3 10 1 15,5-8-3-15,-3-4 1 16,-4-19 1-16,4-16 2 16,0-31 0-16,11-22 5 15,0-8 1-15,6-21 1 16,-6-2-2-16,-6-6 0 16,-7 15-3-16,-3 5 4 15,-10 26 2-15,-5 15-2 16,-3 27 1-16,-3 28-3 15,0 14-4-15,1 11-2 16,0 4 1-16,11 7 0 0,0-25 15 16,9-21-146-16,10-17-371 15,-1-46 87-15</inkml:trace>
        </inkml:traceGroup>
        <inkml:traceGroup>
          <inkml:annotationXML>
            <emma:emma xmlns:emma="http://www.w3.org/2003/04/emma" version="1.0">
              <emma:interpretation id="{BE198A38-5634-4BDD-ADFF-C072698D0952}" emma:medium="tactile" emma:mode="ink">
                <msink:context xmlns:msink="http://schemas.microsoft.com/ink/2010/main" type="inkWord" rotatedBoundingBox="12714,11727 13171,12427 12184,13071 11727,12371"/>
              </emma:interpretation>
            </emma:emma>
          </inkml:annotationXML>
          <inkml:trace contextRef="#ctx0" brushRef="#br0" timeOffset="133891.5075">8965 4624 1191 0,'0'-16'295'16,"10"6"93"-16,16-5-309 15,1-2-50-15,17-11 19 16,3 10-11-16,10-4 8 16,-4-4-26-16,7-4 3 0,-6 16-53 15,-2-6 303-15,0-1-704 16,-9 0 300-16</inkml:trace>
          <inkml:trace contextRef="#ctx0" brushRef="#br0" timeOffset="133321.0118">9304 4457 1270 0,'8'5'273'0,"0"11"120"16,5 12-378-16,2 14-10 15,-4 0-9-15,5 15 15 16,-1-4-11-16,6 12 10 15,0-8-10-15,5 3 9 16,0-13-12-16,-2 2-25 16,-8-19-38-16,-1-4-328 15,-10-8 63-15</inkml:trace>
          <inkml:trace contextRef="#ctx0" brushRef="#br0" timeOffset="134289.8117">9669 4468 1015 0,'13'49'294'0,"0"-5"80"0,9 11-268 15,1-5-56 1,5 0 3-16,-1-12-35 0,3-12-4 16,-8-13-13-16,3-15 19 15,-4-13-1-15,-2-15 29 16,-3-8 0-16,-3-14 20 16,-3 7-17-16,-5 3 8 15,-7 9-28-15,2 12 8 16,4 15-26-16,0 7 6 15,1 11-17-15,11 7 10 16,-4 6-15-16,1 2 14 16,0-2-11-16,0-6 10 15,-7-8-13-15,7-14 14 0,-1-16-12 16,2-12 12-16,-1-8-10 16,0-3 12-16,-2 6-16 15,-2 13 11-15,-6 9-17 16,0 23 7-16,-1 14-11 15,-1 19 21-15,3 9-9 16,-1 15 19-16,5-9-4 16,2-8 12-16,3-17-21 15,6-14-10-15,4-21-89 0,11-17-396 16,-7-11 87-16</inkml:trace>
          <inkml:trace contextRef="#ctx0" brushRef="#br0" timeOffset="133600.29">9252 5255 610 0,'13'-13'516'16,"-2"6"-97"-16,-1-2-29 15,10-14-254-15,2-3-51 16,7 2 4-16,9 1-42 16,12-5-6-16,-3 11-34 15,11-3 4-15,-2 4-14 16,-6-5 11-16,-13 6-34 15,-4-3-67-15,-14 1-42 0,-9-3-334 16,-13-4 23-16</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00.5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8D4C6E-9FE5-473D-AF73-5A92FB6B12C8}" emma:medium="tactile" emma:mode="ink">
          <msink:context xmlns:msink="http://schemas.microsoft.com/ink/2010/main" type="inkDrawing" rotatedBoundingBox="-2612,8826 7931,-1489 16317,7082 5772,17398" hotPoints="13267,8991 6770,15489 273,8991 6770,2494" semanticType="enclosure" shapeName="Circle">
            <msink:sourceLink direction="with" ref="{978E5D30-597B-4C16-81BA-25565F59A55A}"/>
          </msink:context>
        </emma:interpretation>
      </emma:emma>
    </inkml:annotationXML>
    <inkml:trace contextRef="#ctx0" brushRef="#br0">11019 197 919 0,'-37'4'227'0,"1"0"76"16,-1-1-259-16,-2 0-24 15,-6 0-7-15,-4-3-7 16,-8-1-3-16,2-1-7 15,-8 2-7-15,6-6-5 16,-11-4-1-16,8 5 2 16,-8-6 4-16,3-2 10 15,-8 3 15-15,6-8 8 0,-14 5 12 16,4 5 3-16,-8-7 6 16,6 9-8-16,-12 8-6 15,7-7-13-15,-20-2-4 16,6 6-11-16,-20-1-2 15,1 0-3-15,-6 2-2 16,13 4 1-16,-20 2 3 16,13 2 1-16,-14 5 2 15,9-3 2-15,-14 1 0 16,13-4-2-16,-20-1 2 16,16-2-1-16,-19-1-1 15,15 2 0-15,-21-2 3 16,10 0-2-16,-13 2 4 15,12-2 2-15,-26 0 1 16,23 1-1-16,-16-1-2 0,18-8-3 16,-25 5 1-16,28-5-4 15,-21-3 1-15,21 3 0 16,-17 4-1-16,17-4 0 16,-21 3 2-16,18 5-2 15,-14-1 0-15,19 3 0 16,-20 0 1-16,19 1-2 15,-17 1 2-15,19 2-2 0,-26 3 2 16,20 2-2 0,-13 6 1-16,22-2 0 0,-21 3 0 15,22-3 0-15,-16-5 1 16,21 0-3-16,-19-5 2 16,22 3-1-16,-15 0 1 15,16 9-2-15,-13-6 3 16,14 11-1-16,-7-1 1 15,18-4 0-15,-16 9 7 16,19 6 2-16,-13 3 6 16,14 2-1-16,-4 14-2 15,19-6-6-15,-15 11-2 16,21-6-6-16,-12 9 0 16,14 0-1-16,-10 14 1 15,25-3-1-15,-10 21 2 16,14 5 0-16,-11 14 1 0,18-7-1 15,-9 28-5-15,12-5-3 16,-3 25-2-16,14-10 0 16,-2 25 1-16,7-17 3 15,-6 19 3-15,13-16 2 16,-3 19 1-16,8-15-1 16,3 19 3-16,3-16 0 15,-1 18 4-15,7-17 0 16,-2 25 5-16,4-15-3 15,4 20 2-15,6-18-4 0,-6 30 0 16,7-25-4-16,9 27 0 16,2-20-2-16,3 27 0 15,3-22 0-15,6 35 0 16,-6-23 0-16,2 41 0 16,2-26-1-16,4 26 2 15,-8-36-2-15,5 15 2 16,5-36-1-16,-7 21 1 15,-1-35 3-15,14 19 8 16,-3-31-3-16,3 20 1 16,8-27 1-16,7 25-4 15,-2-21-7-15,14 31 0 16,-1-24 0-16,5 22-1 0,-2-26-1 16,7 16 1-1,-8-27 1-15,16 19 0 0,-7-24-1 16,12 15-1-16,-5-12-2 15,13 17 0-15,-13-24-1 16,10 11 0-16,-12-22 2 16,9 7 3-16,-7-23 1 15,16 7 1-15,-5-22 0 16,23 3 1-16,-1-25-2 0,15-9-2 16,-7-22-1-16,22 2 1 15,-9-10 0-15,17 8 0 16,-13-2-1-16,17 15-1 15,-15-3-3-15,18 8 1 16,-13-8-2-16,19 8 3 16,-16-15 0-16,21-3-3 15,-14-15 1-15,24-6 1 16,-20-18-2-16,30-14 2 16,-23-14 4-16,26-12 2 15,-20-7-1-15,33-11 1 16,-26 1-1-16,24-11 0 15,-16-3-2-15,26-12-2 16,-22-1-3-16,23-13-3 16,-14 0-2-16,16-22 1 15,-22 4 1-15,21-21 3 0,-25 5 3 16,20-26 1-16,-23 8 2 16,26-23 0-16,-26 15 0 15,19-33 2-15,-22 25-1 16,24-17 0-16,-31 25 0 15,15-18 2-15,-19 29-1 16,15-13 0-16,-27 20-2 16,17-19 3-16,-17 16-3 0,16-25 1 15,-22 8 0-15,12-18-1 16,-23 14 1-16,13-24 1 16,-28 22-1-16,9-20 1 15,-22 15 1-15,11-18-1 16,-24 29 0-16,11-1 0 15,-18 23 0-15,12-21-2 16,-19 17 1-16,9-22-1 16,-18 8 0-16,7-27 1 15,-14 22 0-15,9-25 0 16,-12 23 0-16,8-31 1 16,-15 28-1-16,2-22 1 15,-9 30 0-15,6-29-1 16,-15 20-1-16,14-22 3 15,-10 26-1-15,-1-37 0 16,0 25 0-16,9-15 2 0,-14 20-3 16,5-27 1-16,-6 26-2 15,-5-18-2-15,-6 19-4 16,-1-19 2-16,-9 29-1 16,-6-9 2-16,-7 23 1 15,-11-2 3-15,-7 22 0 16,-8-11 0-16,-1 15 0 15,-7-12 0-15,-3 16 1 0,-11-5-2 16,-1 15-1-16,-6 5 2 16,4-1-2-16,-12-27 1 15,5 4-2-15,-15-2-8 16,2 6-4-16,-25 9-14 16,11 20-10-16,-16 1-19 15,12 3 1-15,-19-5 2 16,14 15 15-16,-14 4 30 15,7 12 33-15,-18-3 27 16,18 9 11-16,-10-3 3 16,7 3-19-16,-17-4-17 15,9 3 454-15,-29-20-814 16,-8-10 415-16</inkml:trace>
  </inkml:traceGroup>
</inkml:ink>
</file>

<file path=ppt/ink/ink2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6:26.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3BE689-7942-4C1A-9526-ECDF38A81F25}" emma:medium="tactile" emma:mode="ink">
          <msink:context xmlns:msink="http://schemas.microsoft.com/ink/2010/main" type="inkDrawing" rotatedBoundingBox="8908,12975 9231,11950 9774,12121 9451,13146" semanticType="connector" shapeName="Other">
            <msink:sourceLink direction="with" ref="{77D14151-B030-4307-AD74-ED0907F8A1D5}"/>
            <msink:sourceLink direction="with" ref="{2C3DBABD-5DB5-4297-A5F1-A8BEDDEACB88}"/>
          </msink:context>
        </emma:interpretation>
      </emma:emma>
    </inkml:annotationXML>
    <inkml:trace contextRef="#ctx0" brushRef="#br0">-9907 940 736 0,'-5'-17'277'0,"0"4"37"16,3-1-156-16,1 7-65 16,1 3 4-16,0 4-26 15,-2 6-7-15,-1 10-23 0,-4 10-7 16,-3 12-14-16,-4 4 1 15,-4 5-6-15,-8 11 2 16,2-6-2-16,-10 10 7 16,1 3-1-16,-6 8 4 15,7-5-4-15,-5 11-3 16,7-9-8-16,1 3-2 16,5-16-3-16,0-2-1 15,7-16-2-15,6-5 0 16,9-12 1-16,14-5-5 15,12-12-1-15,13-17 2 16,10-7 1-16,18-12 3 16,0-6 3-16,11-4 2 0,-6 9-2 15,6 2-23 1,-14 13-42-16,8 8-367 0,-14-2 86 16</inkml:trace>
  </inkml:traceGroup>
</inkml:ink>
</file>

<file path=ppt/ink/ink2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24:47.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7A390FC-141B-449F-8405-510BFE927082}" emma:medium="tactile" emma:mode="ink">
          <msink:context xmlns:msink="http://schemas.microsoft.com/ink/2010/main" type="inkDrawing" rotatedBoundingBox="3437,9046 5792,12194 5506,12407 3152,9259" semanticType="callout" shapeName="Other">
            <msink:sourceLink direction="with" ref="{CE81057F-0BBE-45ED-92EC-7204C1F29C6C}"/>
            <msink:sourceLink direction="with" ref="{0D0DBFA3-B857-4F40-9DBD-9CFC767AE69B}"/>
          </msink:context>
        </emma:interpretation>
      </emma:emma>
    </inkml:annotationXML>
    <inkml:trace contextRef="#ctx0" brushRef="#br0">3-1 484 0,'2'3'333'15,"-2"-3"-18"-15,-2 0-117 16,-1-2-9-16,3 2-75 16,2-1-1-16,-2 4-35 15,1-1 5-15,-2-1-37 16,6 11-2-16,1 5-31 0,1 8 4 15,6 4-17-15,3 10 9 16,-3-7-11-16,0 6 11 16,3-8-12-16,2 8 12 15,-4-9-10-15,4 7 12 16,0-6-9-16,2 8 12 16,-4-7-9-16,6 4 11 15,1 1-11-15,1 11 12 16,1-3-10-16,6 8 9 15,-5 1-11-15,4 6 8 16,1-6-12-16,7 12 7 16,-8-3-10-16,6 4 9 15,-4-11-11-15,-1-6 11 16,-8-17-10-16,1 1 14 16,-4-12-11-16,-2 6 15 15,-4-2-12-15,6 9 16 0,-1 0-13 16,5 8 11-16,4-1-13 15,6 11 11-15,-5-2-15 16,7 11 9-16,-4-4-11 16,1 7 10-16,-2-11-12 15,4-1 12-15,-4-7-11 16,5-1 10-16,-5-5-11 16,4 5 10-16,-4 0-10 0,5 3 11 15,-5-8-11 1,3 11 11-16,-7-10-10 0,4 7 10 15,-8-9-11-15,8 1 11 16,-7-12-12-16,10 9 11 16,-3-15-11-16,6 7 12 15,-4 2-12-15,7 13 11 16,-6-1-11-16,5 15 11 16,-5-6-11-16,2 8 11 15,-9-10-7-15,3 1 17 16,-6-5-7-16,4 4 12 15,-6-7-11-15,6 2 9 16,-1-5-17-16,1 1 9 16,0-7-15-16,-2 1 11 15,-5-5-11-15,-5 5 10 16,-2-1-10-16,-1-3 13 16,0-5-10-16,-1 1 13 0,-1-13-12 15,0-2 14-15,-9-5-13 16,1 1 11-16,-1-4-12 15,-2 0 12-15,-2-4-12 16,6 2 11-16,-6-2-13 16,0-1 11-16,1 2-12 0,-3-1-39 15,-2 1-52-15,-5-2-64 16,1 0-340-16,-6 1 48 16</inkml:trace>
  </inkml:traceGroup>
</inkml:ink>
</file>

<file path=ppt/ink/ink24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8:30:14.2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565B40A-3D69-4E1E-80A3-2DF86D8B184F}" emma:medium="tactile" emma:mode="ink">
          <msink:context xmlns:msink="http://schemas.microsoft.com/ink/2010/main" type="writingRegion" rotatedBoundingBox="17992,16428 19452,16428 19452,17644 17992,17644"/>
        </emma:interpretation>
      </emma:emma>
    </inkml:annotationXML>
    <inkml:traceGroup>
      <inkml:annotationXML>
        <emma:emma xmlns:emma="http://www.w3.org/2003/04/emma" version="1.0">
          <emma:interpretation id="{0093F612-8526-4734-B260-C1DFC26AD438}" emma:medium="tactile" emma:mode="ink">
            <msink:context xmlns:msink="http://schemas.microsoft.com/ink/2010/main" type="paragraph" rotatedBoundingBox="17992,16428 19452,16428 19452,17644 17992,17644" alignmentLevel="1"/>
          </emma:interpretation>
        </emma:emma>
      </inkml:annotationXML>
      <inkml:traceGroup>
        <inkml:annotationXML>
          <emma:emma xmlns:emma="http://www.w3.org/2003/04/emma" version="1.0">
            <emma:interpretation id="{7499CEDF-9AB9-4F96-BE4C-B166276EE6CD}" emma:medium="tactile" emma:mode="ink">
              <msink:context xmlns:msink="http://schemas.microsoft.com/ink/2010/main" type="line" rotatedBoundingBox="17992,16428 19452,16428 19452,17644 17992,17644"/>
            </emma:interpretation>
          </emma:emma>
        </inkml:annotationXML>
        <inkml:traceGroup>
          <inkml:annotationXML>
            <emma:emma xmlns:emma="http://www.w3.org/2003/04/emma" version="1.0">
              <emma:interpretation id="{0088E723-D32B-40A7-9F5F-95167CD7E11F}" emma:medium="tactile" emma:mode="ink">
                <msink:context xmlns:msink="http://schemas.microsoft.com/ink/2010/main" type="inkWord" rotatedBoundingBox="17992,16428 18007,16428 18007,16443 17992,16443"/>
              </emma:interpretation>
              <emma:one-of disjunction-type="recognition" id="oneOf0">
                <emma:interpretation id="interp0" emma:lang="" emma:confidence="1">
                  <emma:literal/>
                </emma:interpretation>
              </emma:one-of>
            </emma:emma>
          </inkml:annotationXML>
          <inkml:trace contextRef="#ctx0" brushRef="#br0">15133 8724 0,'0'0'0</inkml:trace>
        </inkml:traceGroup>
        <inkml:traceGroup>
          <inkml:annotationXML>
            <emma:emma xmlns:emma="http://www.w3.org/2003/04/emma" version="1.0">
              <emma:interpretation id="{EAAA5F80-26C8-4E91-B241-8038030B08F3}" emma:medium="tactile" emma:mode="ink">
                <msink:context xmlns:msink="http://schemas.microsoft.com/ink/2010/main" type="inkWord" rotatedBoundingBox="18661,17251 19452,17251 19452,17644 18661,17644"/>
              </emma:interpretation>
              <emma:one-of disjunction-type="recognition" id="oneOf1">
                <emma:interpretation id="interp1" emma:lang="" emma:confidence="1">
                  <emma:literal/>
                </emma:interpretation>
              </emma:one-of>
            </emma:emma>
          </inkml:annotationXML>
          <inkml:trace contextRef="#ctx0" brushRef="#br0" timeOffset="21163.5837">15802 9547 0,'0'0'0</inkml:trace>
          <inkml:trace contextRef="#ctx0" brushRef="#br0" timeOffset="25759.2524">16204 9770 0,'0'0'16,"0"0"-16,44 40 16,13-11-1,24 3-15,21 1 16,3 3-16</inkml:trace>
        </inkml:traceGroup>
      </inkml:traceGroup>
    </inkml:traceGroup>
  </inkml:traceGroup>
</inkml:ink>
</file>

<file path=ppt/ink/ink2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0:44.5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39BF6E-AF54-462F-9722-20976CE647D0}" emma:medium="tactile" emma:mode="ink">
          <msink:context xmlns:msink="http://schemas.microsoft.com/ink/2010/main" type="inkDrawing" rotatedBoundingBox="11151,16018 15797,13125 17895,16493 13248,19387" hotPoints="16738,16207 14369,18577 11999,16207 14369,13838" semanticType="container" shapeName="Circle">
            <msink:sourceLink direction="with" ref="{BCBD48D5-6A53-4137-9AE1-9059CE7A3DC0}"/>
            <msink:destinationLink direction="with" ref="{9D0E6D80-C8E7-46BC-A59E-E7CE05314DF6}"/>
            <msink:destinationLink direction="with" ref="{FF26FFB3-388E-4BBF-9901-65B6214D1916}"/>
            <msink:destinationLink direction="with" ref="{9CF1F045-E8CB-47FC-8BE9-8DC41C92DB77}"/>
          </msink:context>
        </emma:interpretation>
      </emma:emma>
    </inkml:annotationXML>
    <inkml:trace contextRef="#ctx0" brushRef="#br0">4603 753 1098 0,'-24'-67'247'15,"5"1"100"-15,-9-2-323 16,0 9-14-16,-12-6-3 0,-17 23-12 47,28 21-6-47,1 0 5 0,-111-65 5 0,-7 16 1 15,-21 5 2-15,-38 9 10 32,64 33-8-32,-8 7 1 0,2-1 0 15,-14 8 0-15,28 9-1 16,-26 21 0-16,11 13-3 16,-27 18 0-16,13 9-1 0,-28 22-1 15,26-10-3-15,-27 15 1 16,19-4 0-16,-19 21 0 15,35-10 2 1,-19 20 2-16,32-3 0 0,-11 29 0 16,28-8-1-16,-12 34 0 15,29-3-1 1,-3 37 0-16,26-18-1 0,5 26 0 16,23-17 1-16,9 25-1 15,26-29-1-15,22 21 1 16,20-24-1-16,30 12 0 15,12-34-1-15,22 1 1 16,10-32 1-16,27 2 2 16,-4-33 2-16,32-6 1 15,0-20 1-15,32 1 1 0,-2-22 0 16,30-4-1-16,-22-9 1 16,43-14-2-16,-22-17 0 15,29-21 0-15,-16-20 1 16,40-24-2-16,-35-22 2 15,33-46 0-15,-19-15-1 16,25-39 0-16,-31-12 1 0,19-40-1 16,-38 26 2-16,5-29 17 15,-44 28 8-15,-1-4 10 16,-41 40 3-16,-12-19 7 16,-40 39-11-16,-22-4 14 15,-38 24 1-15,-37-8 5 16,-35 20-7-16,-36-13-2 15,-25 15-24-15,-54-6-31 16,-12 23-25-16,-67 6-79 16,-14 29-147-16,-77 22-208 15,-27 35-34-15</inkml:trace>
  </inkml:traceGroup>
</inkml:ink>
</file>

<file path=ppt/ink/ink2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1:48.3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F2A541-9953-4274-9235-A0413330E283}" emma:medium="tactile" emma:mode="ink">
          <msink:context xmlns:msink="http://schemas.microsoft.com/ink/2010/main" type="inkDrawing" rotatedBoundingBox="13912,3230 17272,3253 17271,3411 13911,3388" semanticType="underline" shapeName="Other">
            <msink:sourceLink direction="with" ref="{5894D171-9898-4845-A123-9EEDF2ABC687}"/>
          </msink:context>
        </emma:interpretation>
      </emma:emma>
    </inkml:annotationXML>
    <inkml:trace contextRef="#ctx0" brushRef="#br0">60 132 1179 0,'-24'13'407'0,"1"-8"35"15,9-5-314 1,10 0-86-16,14-8-39 0,18 0-8 16,9-9 3-1,18-2-4-15,8 3 14 0,9-2-6 16,-4-3 4-16,16 3-6 0,-6 6 4 16,11 1-5-16,-1 6 5 15,17 7-6 1,-14 3 8-16,11 1-4 0,-6 1 4 15,14 6-5-15,-11-4 5 16,28 4-6-16,-12-4 7 16,16-1-8-16,-12-5 6 15,17 2-6-15,-19-5 5 16,14-2-6-16,-17 2 7 0,7-1-6 16,-20-1 5-16,6 5-6 15,-18-1 6-15,5 1-7 16,-16-3 7-16,3-3-5 15,-19-4 6-15,-2 4 3 16,-15-5 12-16,1 10 4 16,-14-2 11-16,0 3-3 15,-4 0 1-15,-7 5-6 16,-5-3-2-16,-1 3-4 16,-5-1 6-16,-5 6-4 15,-1-9 4-15,0 1-5 16,-4 0 2-16,0-2-8 15,1-11 0-15,-1 12-8 16,2-4 4-16,-2 0-8 0,0-2 4 16,2 10-8-16,-1-10 5 15,2 2-9-15,2 0 4 16,2 2-11-16,-1-7-13 16,6 15 74-16,-6-7-581 15</inkml:trace>
  </inkml:traceGroup>
</inkml:ink>
</file>

<file path=ppt/ink/ink2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1:49.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9E2FD7-B8E0-4472-A75D-013DA9BBE306}" emma:medium="tactile" emma:mode="ink">
          <msink:context xmlns:msink="http://schemas.microsoft.com/ink/2010/main" type="inkDrawing" rotatedBoundingBox="1762,4178 10003,4141 10004,4295 1763,4332" shapeName="Other"/>
        </emma:interpretation>
      </emma:emma>
    </inkml:annotationXML>
    <inkml:trace contextRef="#ctx0" brushRef="#br0">49 162 959 0,'-16'0'372'0,"-4"8"9"16,6-3-214-16,9 0-154 15,13-5-11-15,8-2-4 16,15-3-1-16,1-3 0 16,19-8 6-16,1 5-3 31,-26 4 3-31,1 2-2 16,96-17-1-16,-1 2 0 0,22 6 1 15,-6 7-1-15,-42 9 0 16,-8-1 0-16,17-4 0 15,-9-7 0-15,17 1 0 16,-2 10 0-16,12-4 1 16,-10 8-2-16,15 0 1 15,-14-10 0-15,19 10-1 16,-10 6 1-16,18-4 0 16,-11 7 0-16,19 4 1 15,-19-16-1-15,19-7 1 16,-19 2-1-16,16-10 0 15,-15 4 0-15,19 1 0 16,-21 12 0-16,17-9 0 16,-21 10 0-16,18-1 1 15,-20 9-1-15,17-6 0 0,-17 7-1 16,15 3 1-16,-15-8 0 16,17 3 0-16,-15-4 0 15,12 0 0-15,-12-8 0 16,12 0 1-16,-21-5-1 15,17-1 0-15,-16-2-1 16,10-1 1-16,-19 3-2 0,17-5 0 16,-16-7 0-16,13 5 1 15,-14 0 0-15,15-3 1 16,-17 3 1-16,12 11 1 16,-11 4 0-16,10 12 1 15,-18 6-2-15,10 1 1 16,-15-5 0-16,6-1 0 15,-12-11 5-15,14 0 8 16,-19-4 2-16,8-5 5 16,-18-5 2-16,8-11 0 15,-20 0-4-15,11-12 7 16,-15 9 1-16,4 5 4 16,-12 9-4-16,3 10-3 15,-10 16-8-15,0 23-70 16,-16 21-385-16</inkml:trace>
  </inkml:traceGroup>
</inkml:ink>
</file>

<file path=ppt/ink/ink2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1:51.5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2EC85A-DC55-433A-BFFD-51CC9323440B}" emma:medium="tactile" emma:mode="ink">
          <msink:context xmlns:msink="http://schemas.microsoft.com/ink/2010/main" type="inkDrawing" rotatedBoundingBox="14461,4221 18356,4081 18364,4297 14469,4437" semanticType="underline" shapeName="Other">
            <msink:sourceLink direction="with" ref="{AF1BD051-7F54-49BD-97B6-D3EBE6941F86}"/>
            <msink:sourceLink direction="with" ref="{047EE39D-EF06-4716-9001-210145F1B1CF}"/>
          </msink:context>
        </emma:interpretation>
      </emma:emma>
    </inkml:annotationXML>
    <inkml:trace contextRef="#ctx0" brushRef="#br0">0 280 1104 0,'6'-6'281'15,"14"4"83"-15,6 5-314 0,14-4-34 16,9-4-14-16,17 2 3 16,1-1-4-16,17-7 2 15,2 0-4-15,20-1 3 16,-12-4-3-16,22-3 4 16,-9 11-5-16,9-2 5 15,-42 3-2 1,2 1-3-16,101-6 4 15,-13 6-5-15,19-18 6 16,-64 9-4 0,-1 0-1-16,91-2 10 15,-16-9-5-15,15-2 6 16,-15 15-4-16,-44 11 6 16,-22-2-8-16,3 12 11 15,-22 1-5-15,7 1 15 16,-25-2 1-16,2 10 15 0,-14 3-6 15,-4 4 11-15,-17-3-16 16,-2 1 0-16,-12-10-15 16,-8-3 2-16,-15-7-12 15,-6 2 6-15,-6 0-9 16,-4-7 8-16,-6-4-12 0,0 2-77 16,-11 3 112-16,-34 2-464 15</inkml:trace>
  </inkml:traceGroup>
</inkml:ink>
</file>

<file path=ppt/ink/ink2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1:53.7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D38BA9-7A59-4181-B67B-6A1FCD841961}" emma:medium="tactile" emma:mode="ink">
          <msink:context xmlns:msink="http://schemas.microsoft.com/ink/2010/main" type="inkDrawing" rotatedBoundingBox="1439,4165 10327,4104 10336,5457 1448,5519" hotPoints="9470,4347 10559,5391 2530,5192 6031,4262" semanticType="enclosure" shapeName="Trapezoid">
            <msink:destinationLink direction="to" ref="{A9AD99C1-92CF-4C2C-BDDC-6A6E9891816A}"/>
            <msink:destinationLink direction="from" ref="{A9AD99C1-92CF-4C2C-BDDC-6A6E9891816A}"/>
          </msink:context>
        </emma:interpretation>
      </emma:emma>
    </inkml:annotationXML>
    <inkml:trace contextRef="#ctx0" brushRef="#br0">151 355 1105 0,'-47'26'588'0,"0"0"-564"0,13-58-24 0,11-4 0 16,10 10 1-16,26-3-1 15,16 16 0-15,7-2 1 0,1 2-1 16,9 3 1-16,-6 7 0 16,11 0 1-16,-1 0-1 15,11 4 3-15,0-1-1 16,7 2-1-16,-10-2 1 15,13 5 1-15,-6 0-3 16,10 1 2-16,-7-1 0 0,21-3-1 16,-13-4 0-16,20-1 2 15,-16 0 0-15,15 1 0 16,-14 5 0-16,15 0-1 16,-13-4-1-16,21 1 0 15,-15-5-1-15,10-10 1 16,-15-1-1-16,15-2 1 15,-16-1 0-15,8 3 0 16,-7 4-1-16,12 4 1 16,-15 8-2-16,11 7 1 15,-16 4 1-15,12 4 7 16,-12-1 3-16,10 2 4 16,-10-3 1-16,19 2-1 15,-11-4-6-15,5-4-2 16,-9-6-4-16,9-4 0 15,-13-5-1-15,8-8 0 0,-3 4 0 16,10 0 1-16,-10 0-3 16,5 4 1-16,-8 5-2 15,8-4 0-15,-11 4 0 16,9-2 1-16,-3-1 0 16,10-6-1-16,-7 3 1 15,7-3-1-15,-15 4 0 16,9 0 1-16,-15 5 0 0,6-2 0 15,-7 0-1 1,16 3 1-16,-11 2-2 0,9-1 2 16,-13-1-1-16,5 2 0 15,-14-3 0-15,7-2 4 16,-13 2 3-16,12 0 4 16,-10-1 0-16,8 3 4 15,-12-1-5-15,10 1-1 16,-11-1-4-16,8 4 1 15,-14-6-2-15,2 1-1 16,-12 5 0-16,3-9 0 16,-10-3-1-16,4 7 0 15,-7-2 0-15,1-4 0 16,-7 7-1-16,-4-3 5 16,-3 0 1-16,-3 2 7 15,-4 1 3-15,0-4 11 0,-4 6 1 16,3-2 6-16,-2 2-4 15,-3 2 0-15,2 1-11 16,1-3-4-16,-3 2-9 16,2-4-1-16,-1 2-4 15,1-1 3-15,-2 2 1 16,2-1 6-16,-2 2 0 16,3-1 3-16,-3-2-1 0,0-1-4 15,1 1-4-15,-1-1-2 16,2 0-3-16,3 4-1 15,1 0-1-15,4 4 0 16,1 0 1-16,6 1 1 16,-3 3-1-16,6 1 1 15,-2-1-1-15,4 1 1 16,1 0-2-16,8 1 1 16,-2-4 1-16,8 2 0 15,-4-5-1-15,7 4 1 16,-9-4-1-16,5 2 1 15,-7-4-2-15,7 5 1 16,-12-6 0-16,10-1 1 16,-6-1-1-16,4 2 0 15,-1-1 1-15,8 3 0 16,0 1-1-16,6 3 1 0,-3-2-1 16,7 1 0-16,1-4-1 15,2 0 0-15,-5-1 0 16,5-4 0-16,-11 2 0 15,3 0 1-15,-6 0 0 16,8 0 0-16,-4 2 1 16,7-1 0-16,-6 3 0 15,9-3-1-15,-6 3 0 0,7-4 0 16,-2 0 0-16,7-5-1 16,-8 1 1-16,1-2 0 15,-6-1-1-15,0 3 1 16,-4-1 0-16,6-2 1 15,-3 7-1-15,6-6 2 16,-5 1-2-16,4 0 1 16,-7 0-1-16,7-3 1 15,-7 5-2-15,4-2 2 16,-6 2-1-16,2-1 0 16,-3 1 0-16,3 0 0 15,-8 1 0-15,-3-3 0 16,-5 5-1-16,-3-3 1 15,-4 2 0-15,-4-1 1 16,0 4 0-16,-6-2 0 16,3 0-1-16,-3 1 1 0,-2 1-1 15,1-1 0-15,-2 1 1 16,-2-2 0-16,-4 3 0 16,1-3 0-16,1 2 0 15,-2 0 1-15,0 1-3 16,0 0-17-16,-3 2-44 15,3 8 86-15,-2 0-496 0</inkml:trace>
    <inkml:trace contextRef="#ctx0" brushRef="#br0" timeOffset="3020.1314">5552-633 558 0,'-36'-14'407'0,"1"-1"-72"16,2 2-56-16,4-6-209 15,-3 1-35-15,-7-6-8 16,3 2-15-16,-6-2-5 16,-2 10-2-16,-3-4 5 15,5 5 2-15,-7 8 12 0,4 3 6 16,-9-1 6-16,6 1-2 15,-7 4 2-15,16-15 18 32,1 2-17-32,-41-9-24 15,-1 6-2-15,4-6-5 16,-5 4-1-16,27 24 0 16,-6 7 2-16,9 1-3 0,-9 11 0 15,9 3 0-15,3 4 2 16,7-8-3-16,1 1 2 15,17-4-1-15,-3 0-3 16,13-1-1-16,0 3-1 16,8-1-1-16,-3 10-2 15,6 5 3-15,-1 8-2 16,3-2 1-16,3 6 0 16,5-3 1-16,7 7 0 15,1-4 0-15,12 7 0 16,-1-1 0-16,11-4 1 15,-1-10 0-15,7-4-1 16,-2-10 0-16,10-5-1 16,-3-1 0-16,15-4 0 15,0-3 0-15,10 2 3 0,-7-3 1 16,9-1-1-16,-11 1 1 16,13 1 1-16,-7-4-3 15,18 1-2-15,-4-4 0 16,9-4 1-16,-8 2-1 15,13-4 1-15,-15 2 4 16,10 1-1-16,-8 6 0 16,11-6 0-16,-11 4-2 0,12-4 0 15,-12-2-3 1,13-6 1-16,-14 2 1 0,18-3 1 16,-11-2 0-16,17 5 2 15,-17-3-1-15,15 6 0 16,-16-1 0-16,10 1 0 15,-11-2-1-15,13-1-1 16,-12-3-2-16,6-7-1 16,-10-1 1-16,12-4 2 15,-14 1 2-15,12-2 3 16,-8 8 0-16,10 1-1 16,-19 4-2-16,4 4 1 15,-11 6-2-15,5-4 1 16,-15 0 0-16,8-1 0 15,-6-5 0-15,5-7-3 16,-12-3-1-16,6-6 0 0,-9-2 1 16,-3-5 1-1,-8 6 2-15,-6-7 2 0,-10 5 0 16,-2 1-1-16,-5 2 1 16,-8-1-1-16,-2 7 1 15,-6-1-1-15,-1 4 2 16,-4-3 0-16,-5-1-1 15,-2-4 2-15,-1-2-2 0,-5-11-1 16,-3-1 2-16,-4-5-2 16,-2-1-1-16,-7-2 8 15,-2 7 5-15,-7-4 5 16,6 6 5-16,-10 0 6 16,4-1-4-16,-7 4 0 15,0 7-4-15,-12 0-2 16,2 5-5-16,-15 5-2 15,7 1-6-15,-20-16 4 16,0 5-2-16,-21-3 0 16,-1-4-2-16,-28-1-1 15,10 8-5-15,-26-10 0 16,4 2-1-16,-28 4 1 16,9 4-2-16,-47 20 3 15,11 17-1-15,-38 21-1 0,13 18-1 16,-30 22 2-16,23-1-4 15,-29 7-2-15,35-9-56 16,-22 2-49-16,39-19-365 16</inkml:trace>
    <inkml:trace contextRef="#ctx0" brushRef="#br0" timeOffset="76493.0857">4877-816 619 0,'-24'-15'267'0,"-3"6"-5"15,5-1-127-15,-5-5-96 16,3-2-1-16,2 4 22 0,0 0 6 16,1-2 14-16,8 7-8 15,-8 0 1-15,-5-5-14 16,-7 6 3-16,-3 7-19 16,-11 8-9-16,2 9-14 15,-5 10-8-15,4 12-9 16,-6 7 5-16,12-3 2 15,-2-4 5-15,8-3-1 16,1-2 0-16,11-5 0 0,-3 0-1 16,4 2-2-16,2 5-1 15,2-12-1-15,0 12-1 16,4-4-2-16,3 12-2 16,5-10-1-16,-5 10-2 15,5-3 0-15,9 7-2 16,7-9 1-16,0 10-1 15,12-2 0-15,8-2-1 16,-2-9 1-16,5 1-1 16,2-6 1-16,9-2-1 15,-1-9 2-15,13 1 0 16,-2-7 0-16,16-1 0 16,-6-6 0-16,8-1 0 15,-8-1 0-15,8-2 1 16,-10 1 1-16,15-1 0 0,-5 0 0 15,13 0 0 1,-6 1 0-16,4 1 0 0,-13 3 0 16,6-5 0-16,-14 2 0 15,7 0-2-15,-6-4 0 16,9-2 0-16,-8-1-1 16,12-3 1-16,-13-1 0 15,8-2 2-15,-14-1-1 16,4 8 0-16,-12 2 0 0,7 1 0 15,-7 5-1-15,15-1 2 16,-3-4-2-16,15-2 0 16,-2-5-1-16,9-2 1 15,-12-1-1-15,9-2 1 16,-10 2 1-16,4 3 1 16,-9 5 0-16,14 5 0 15,-14 5-1-15,11 3 0 16,-9 3-1-16,10-1 1 15,-12-1-1-15,17-1 2 16,-9-1-2-16,16-6 1 16,-8-6-1-16,14-6-1 15,-15-4 1-15,2-11 0 16,-13-2 1-16,1-4 0 16,-13-1 0-16,4-3 1 15,-10 5-1-15,5-6 1 0,-9 1-1 16,3-6 0-16,-6 1 1 15,4-4-1-15,-9-1-1 16,2 0 1-16,-9 9 0 16,-1 6-1-16,-7 5 2 15,-9 3 1-15,-8 10 0 16,-10-5 2-16,-11-5 2 16,-14 5 2-16,-4-5-1 15,-13 1 10-15,-1 0 4 0,-6 0 8 16,4-5-1-16,-6 1 0 15,4 0-9-15,-9-6-8 16,1-3-8-16,-6 5-1 16,-2-19 0-16,-23-2 2 15,-1 3 4-15,-26 0 0 16,-5 1 2-16,-20 13 4 16,11 5 0-16,-17-7 4 15,22-2-1-15,-10 6 2 16,20 9-8-16,-2-10-2 15,13 14-8-15,-22 9-6 16,10-6-2-16,-19 2-3 16,4 11-4-16,-26 8 1 15,12 3 6-15,-18 23 1 16,21-1 4-16,-18 7 8 0,30-8 0 16,3-3-1-16,19-13-1 15,-7 0-4-15,32-7-12 16,-12 4-72-16,11 3-51 15,-18 21-356-15,17 9 32 16</inkml:trace>
    <inkml:trace contextRef="#ctx0" brushRef="#br0" timeOffset="16473.0322">6720-795 1049 0,'-3'15'355'0,"-2"12"59"16,0 25-275-16,-8 7-48 16,-3 12-39-16,0 2 6 15,6-11-30-15,10-9 0 16,6-12-20-16,14-20 2 16,17-5-457-16</inkml:trace>
  </inkml:traceGroup>
</inkml:ink>
</file>

<file path=ppt/ink/ink2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1:59.4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398317-FDF8-441B-BD39-24AE09EA4688}" emma:medium="tactile" emma:mode="ink">
          <msink:context xmlns:msink="http://schemas.microsoft.com/ink/2010/main" type="inkDrawing" rotatedBoundingBox="1172,4966 5631,5288 5524,6776 1065,6455" hotPoints="4978,5639 4783,6745 1158,6105 1353,5000" semanticType="enclosure" shapeName="Rectangle">
            <msink:sourceLink direction="with" ref="{24D86C73-581B-47F3-BBD9-1BB969CFAC76}"/>
          </msink:context>
        </emma:interpretation>
      </emma:emma>
    </inkml:annotationXML>
    <inkml:trace contextRef="#ctx0" brushRef="#br0">-6 20 1252 0,'-1'-5'319'0,"1"4"89"16,6-1-359-16,12 2-30 0,6-3-15 15,15 5-9-15,4-7 6 47,-22 3-1-47,0 0 3 0,79 2-8 0,-2 0 9 16,12 0-7-16,-3 2 12 15,-29 3-5-15,-4-2 12 16,9 5-2-16,-5 2 8 0,13-2-7 16,-7 7 6-16,13-4-8 15,-2-1 3-15,16 3-10 16,-10-5 5-16,13-5-8 16,-11 2 5-16,19-10-9 15,-13-1 8-15,16 7-7 16,-13 1 7-16,12-2-7 15,-15 10 7-15,11 1-4 16,-14 2 8-16,15 3-6 16,-19-1 9-16,20 1-9 15,-17-3 3-15,11-7-7 16,-14-2 5-16,16-4-8 16,-24-2 8-16,10 0-8 15,-16-1 8-15,4-2-7 16,-19 2 6-16,10 0-8 15,-13 3 6-15,1 1 11 0,-8 4 12 16,2 0 2-16,-16 0 13 16,-7-2 1-16,-10-1-7 15,-6-2-8-15,-8 0 4 16,0 0-4-16,-5 0 5 16,-3-2-1-16,-4 1 9 15,-3 1-3-15,-3-2 5 16,2 2-6-16,1 2-1 0,-6-2-12 15,1 0-2-15,-2 1-14 16,2 1 2-16,-1-2-16 16,4 3-16-16,3 5-187 15,13 7-362-15</inkml:trace>
    <inkml:trace contextRef="#ctx0" brushRef="#br0" timeOffset="1525.3381">4100-646 979 0,'-18'-26'347'0,"-5"9"23"15,-3 1-217-15,3 5-149 16,1-2-13-16,1 5-18 16,-9-4-10-16,1 4-7 15,-10 2 5-15,-4-2 5 32,20 5 49-32,2-1-3 0,-86-17 10 15,-2 0-3-15,-16-6 15 16,2-4 1-16,32 8 12 15,10 2-8-15,-5-2 10 16,6 5-14-16,-17 2 4 16,13 6-14-16,-18 2 3 15,1 10-14-15,-8-4 3 16,15 1-16-16,-22-3 4 16,10 4-9-16,-19 0 6 15,8-4-7-15,-11 5 11 16,16-2-8-16,-16-1 8 15,18 0-5-15,-13 10 3 16,8-3-9-16,-4 5 9 0,19 5-8 16,-16-2 8-16,17 3-5 15,-8 3 9-15,5-2-6 16,0-1 13-16,24-2-9 16,2-1 8-16,34 5-5 31,1 2-18-31,-30 19-3 15,17 9 9-15,6 7-6 16,17 17 7-16,36-17-5 0,16 18 7 16,13 0-7-16,21 11 8 15,5-6-8-15,23 6 9 16,-1-14-6-16,24 0 8 16,-2-15-7-16,19-1 9 15,-9-16-9-15,17 6 7 16,-11-11-7-16,23-2 7 15,-14-6-8-15,24-2 8 16,-17-7-7-16,21 1 5 16,-14-9-5-16,18 1 7 15,-15 1-7-15,19-2 4 16,-17-3-5-16,12 2 6 16,-15-4-6-16,14-3 8 15,-21 3-5-15,14-3 7 16,-21 2-8-16,10-9 3 0,-20-2-8 15,8-8 8-15,-25-5-6 16,6-11 6-16,-20-3-2 16,-8-4 8-16,-18-2-7 15,-14-5 7-15,-18 6-7 16,-11-1 11-16,-14 3-8 16,-15-8 15-16,-7 3-5 0,-12-13 19 15,-12 2-5 1,-20-19 21-16,-2-1-10 0,-22-4 10 15,-5 6-20-15,-19-2 2 16,8 23-23-16,-22 10-14 16,9 11-36-16,-8 28-106 15,26 21-338-15,9 26 53 16</inkml:trace>
    <inkml:trace contextRef="#ctx0" brushRef="#br0" timeOffset="29516.9428">2546-768 1224 0,'-20'-6'82'0,"-19"4"241"0,10-1-325 0,-3-7-2 15,-28-5 4-15,-16 1 0 16,6-3 7-16,-16 3-3 15,-3 6 3-15,-15 8-4 16,11 1 2-16,-4 6-5 16,9 1 3-16,-12 2-3 15,11-4 3-15,-14 2-2 16,9-1 5-16,-13-4-4 0,23-3 6 16,-8 3-4-1,14-1 3-15,-13 0-2 0,11 4 5 16,-10 14-1-16,12-3 7 15,-7 3-2-15,16 4 6 16,2 7-6-16,14-5 1 16,-6 8-7-16,12-3 1 15,0 9-9-15,7-6 3 0,-1-4-6 16,13-4 6-16,7 1-6 16,7-7 5-16,6 1-6 15,6-3 6-15,9 6-3 16,6 0 4-16,8 7-2 15,6 1 6-15,9 14-6 16,1-7 3-16,10 9-6 16,2-5 6-16,8-3-7 15,1-9 6-15,13 5-7 16,-4-10 8-16,14 3-8 16,-5-5 8-16,15 7-8 15,-13-7 7-15,8 4-6 16,-5-5 6-16,11 3-6 15,-6-7 7-15,20 5-7 16,-4-3 7-16,8 4-6 16,-11-6 3-16,18 2-2 15,-15-8 5-15,15-1-5 0,-5-8 6 16,5 1-3-16,-20 0 2 16,10 3-5-16,-19 0 5 15,6 9-6-15,-10 2 6 16,12 2-7-16,-10-3 7 15,3 0-6-15,-8-7 5 16,8-4-5-16,-11-4 5 16,8-6-6-16,-8-1 7 0,8-4-8 15,-10-1 7 1,2-6-5-16,-15 4 4 0,10-9-6 16,-13 1 6-16,2-7-6 15,-5 1 5-15,6-2-5 16,-11 4 7-16,3-4-5 15,-6 6 5-15,1-1-4 16,-5 3 4-16,-1-5-4 16,-5 3 4-16,-5-5-4 15,-8 1 5-15,-3-6-6 16,-9 4 6-16,1-4-8 16,-9 5 7-16,2-3-9 15,-6 1 8-15,-2-7-9 16,-8 1 7-16,-5-15-6 0,-2-3 8 15,-12-5-4 1,-4 2 9-16,-10-8 0 0,1 6 11 16,-14-6 7-16,9 11 9 15,-10 0 2-15,3 11 6 16,-13 3-4-16,7 10-8 16,-12-8-10-16,8 7-3 15,-11 0-13-15,4 5 1 16,-22-1-11-16,5 11 5 15,-26 2-7-15,8 9 9 0,-18 6-7 16,6 4 10-16,-25 4-4 16,9 0 4-16,-20-1-9 15,6 0 4-15,-29-8-26 16,16-4-15-16,-20-8 335 16,-7-9-708-16,-17-9 333 15</inkml:trace>
  </inkml:traceGroup>
</inkml:ink>
</file>

<file path=ppt/ink/ink2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2:02.1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94D171-9898-4845-A123-9EEDF2ABC687}" emma:medium="tactile" emma:mode="ink">
          <msink:context xmlns:msink="http://schemas.microsoft.com/ink/2010/main" type="writingRegion" rotatedBoundingBox="16041,1832 17634,3369 16875,4155 15282,2618">
            <msink:destinationLink direction="with" ref="{C2F2A541-9953-4274-9235-A0413330E283}"/>
          </msink:context>
        </emma:interpretation>
      </emma:emma>
    </inkml:annotationXML>
    <inkml:traceGroup>
      <inkml:annotationXML>
        <emma:emma xmlns:emma="http://www.w3.org/2003/04/emma" version="1.0">
          <emma:interpretation id="{4CE1C152-CF84-4DFB-BEC9-6CAA0B60F54F}" emma:medium="tactile" emma:mode="ink">
            <msink:context xmlns:msink="http://schemas.microsoft.com/ink/2010/main" type="paragraph" rotatedBoundingBox="16041,1832 17634,3369 16875,4155 15282,2618" alignmentLevel="1"/>
          </emma:interpretation>
        </emma:emma>
      </inkml:annotationXML>
      <inkml:traceGroup>
        <inkml:annotationXML>
          <emma:emma xmlns:emma="http://www.w3.org/2003/04/emma" version="1.0">
            <emma:interpretation id="{672CA000-E572-4A23-A947-2145D844817B}" emma:medium="tactile" emma:mode="ink">
              <msink:context xmlns:msink="http://schemas.microsoft.com/ink/2010/main" type="line" rotatedBoundingBox="16041,1832 17634,3369 16875,4155 15282,2618"/>
            </emma:interpretation>
          </emma:emma>
        </inkml:annotationXML>
        <inkml:traceGroup>
          <inkml:annotationXML>
            <emma:emma xmlns:emma="http://www.w3.org/2003/04/emma" version="1.0">
              <emma:interpretation id="{4E5FEAAE-7262-4F2F-8E1D-FB61F0049851}" emma:medium="tactile" emma:mode="ink">
                <msink:context xmlns:msink="http://schemas.microsoft.com/ink/2010/main" type="inkWord" rotatedBoundingBox="15817,2064 16138,2374 15826,2697 15505,2387"/>
              </emma:interpretation>
              <emma:one-of disjunction-type="recognition" id="oneOf0">
                <emma:interpretation id="interp0" emma:lang="" emma:confidence="1">
                  <emma:literal/>
                </emma:interpretation>
              </emma:one-of>
            </emma:emma>
          </inkml:annotationXML>
          <inkml:trace contextRef="#ctx0" brushRef="#br0">12 352 1110 0,'-4'-3'329'16,"-2"7"80"-16,4-4-272 16,2-1-69-16,8-1-3 15,7-4-25-15,4-15-4 16,6-5-28-16,12-17 6 15,2-2-8-15,3-10 10 16,-9 8-11-16,-1-2 7 16,-16 15-6-16,-4 10 10 15,-9 24-6-15,-6 26 15 16,-7 11-5-16,-3 25 7 16,1 7-9-16,3 19 5 15,9-7-18-15,9 8 8 0,9-12-12 16,13-27-19-16,5-45-101 15,8-44-362-15</inkml:trace>
        </inkml:traceGroup>
        <inkml:traceGroup>
          <inkml:annotationXML>
            <emma:emma xmlns:emma="http://www.w3.org/2003/04/emma" version="1.0">
              <emma:interpretation id="{AF1BD051-7F54-49BD-97B6-D3EBE6941F86}" emma:medium="tactile" emma:mode="ink">
                <msink:context xmlns:msink="http://schemas.microsoft.com/ink/2010/main" type="inkWord" rotatedBoundingBox="17159,2911 17634,3369 17156,3865 16681,3406">
                  <msink:destinationLink direction="with" ref="{792EC85A-DC55-433A-BFFD-51CC9323440B}"/>
                </msink:context>
              </emma:interpretation>
              <emma:one-of disjunction-type="recognition" id="oneOf1">
                <emma:interpretation id="interp1" emma:lang="" emma:confidence="1">
                  <emma:literal/>
                </emma:interpretation>
              </emma:one-of>
            </emma:emma>
          </inkml:annotationXML>
          <inkml:trace contextRef="#ctx0" brushRef="#br0" timeOffset="1067.5744">1264 1263 1105 0,'-5'-16'280'0,"3"-2"104"15,9 5-313-15,15-1 4 16,6-24 1-16,14-1 0 16,8 1-4-16,15-9-7 15,-6-2-10-15,4 26-11 16,-11 7-11-16,-2 9-12 16,-16 14 0-16,-11 12-9 15,-12 9 4-15,-14 21 2 16,-15 16 5-16,-16 25 0 15,-11-4 13-15,-9 5 2 16,6-16 4-16,4-12-8 0,13-26 3 16,7-3-17-16,14-14-4 15,3-9-13-15,4-6 5 16,2-2-11-16,7-1 7 16,-1 0-8-16,5-1 8 15,12-1-10-15,7-1 12 16,9-3-9-16,2 1 8 15,9-7-8-15,-7 5 10 16,-1-1-8-16,-12-1 8 16,0 3-7-16,-14 2 8 0,-2 0-9 15,-7 2 8-15,-9 7-33 16,-12 11-156-16</inkml:trace>
        </inkml:traceGroup>
        <inkml:traceGroup>
          <inkml:annotationXML>
            <emma:emma xmlns:emma="http://www.w3.org/2003/04/emma" version="1.0">
              <emma:interpretation id="{047EE39D-EF06-4716-9001-210145F1B1CF}" emma:medium="tactile" emma:mode="ink">
                <msink:context xmlns:msink="http://schemas.microsoft.com/ink/2010/main" type="inkWord" rotatedBoundingBox="17005,3135 17404,3520 16831,4113 16432,3728">
                  <msink:destinationLink direction="with" ref="{792EC85A-DC55-433A-BFFD-51CC9323440B}"/>
                </msink:context>
              </emma:interpretation>
              <emma:one-of disjunction-type="recognition" id="oneOf2">
                <emma:interpretation id="interp2" emma:lang="" emma:confidence="0">
                  <emma:literal>m</emma:literal>
                </emma:interpretation>
                <emma:interpretation id="interp3" emma:lang="" emma:confidence="0">
                  <emma:literal>M</emma:literal>
                </emma:interpretation>
                <emma:interpretation id="interp4" emma:lang="" emma:confidence="0">
                  <emma:literal>n</emma:literal>
                </emma:interpretation>
                <emma:interpretation id="interp5" emma:lang="" emma:confidence="0">
                  <emma:literal>4</emma:literal>
                </emma:interpretation>
                <emma:interpretation id="interp6" emma:lang="" emma:confidence="0">
                  <emma:literal>u</emma:literal>
                </emma:interpretation>
              </emma:one-of>
            </emma:emma>
          </inkml:annotationXML>
          <inkml:trace contextRef="#ctx0" brushRef="#br0" timeOffset="6485.8321">1230 1403 1117 0,'-13'-18'313'0,"3"0"101"16,13 5-316-16,12-16 11 16,4 5-22-16,14-7 1 15,7-2-19-15,4-4 1 16,-5 10-21-16,0-14-21 16,-10 25-11-16,-6 9-6 15,-9 7-16-15,-2 8-3 16,-7 20 10-16,-7-2 11 15,-5 14-6-15,-5 3 24 16,-5-1-6-16,-1 5 16 16,2-13-13-16,7-13 8 0,2-2-24 15,5-4 4-15,6-4-18 16,2 2 9-16,-1-5-11 16,1-1 9-16,3-4-10 15,0-1 9-15,4-1-9 16,7 1 11-16,2 0-7 15,8 9 8-15,-3-6-10 16,7 10 9-16,-6 1-11 16,-4 5 9-16,-8-8-8 15,-4 5 8-15,-12-5-7 0,-7 8 10 16,-6 0-10-16,-8 5 18 16,-1 6-1-16,-9 2 18 15,3-9 0-15,-4-4 23 16,7-2 6-16,-2-24-4 15,-1 7-18-15,-4-4 3 16,-2 2-22-16,-8-6-16 16,-1 12-3-16,3-9 6 15,9 5-13-15,2 1 5 16,9 3-111-16,1 12 105 16,6-2-8-16,-2 5-10 15,7 1-19-15,10-1 9 16,6-8-194-16,5-12-370 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05.4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5985B7-F382-4113-A298-913475B8B179}" emma:medium="tactile" emma:mode="ink">
          <msink:context xmlns:msink="http://schemas.microsoft.com/ink/2010/main" type="inkDrawing" rotatedBoundingBox="3147,5356 7331,5204 7393,6899 3208,7051" hotPoints="6896,6205 4829,7107 2656,6508 4722,5606" semanticType="enclosure" shapeName="Ellipse"/>
        </emma:interpretation>
      </emma:emma>
    </inkml:annotationXML>
    <inkml:trace contextRef="#ctx0" brushRef="#br0">2607-6 350 0,'-24'5'120'15,"-1"0"13"-15,-4 0-86 16,3 0-36-16,-6-4 21 15,-1 1 31-15,-6-5 67 16,-1-1 19-16,-12 0 24 16,2 0-17-16,-15 3-27 15,3 6-69-15,-11 3-18 16,13 1-27-16,-5 8-13 16,13 0-18-16,-8 3-91 15,8-2-73-15,-11 3-112 16,5 2 6-16,-17-7 89 0,5-2 138 15,-11 3 137-15,5-4 126 16,-12-5 21-16,12 8-72 16,-10-1-31-16,15 1-57 15,-15-3 7-15,15 5-14 16,-12-9-3-16,15 4-13 16,-12 10-8-16,17 6-20 0,-7 12-5 15,15 7-8-15,-5 17-6 16,13-6-4-16,-5 9 1 15,20-13-1-15,-6 3 2 16,6-14 5-16,-4-5 3 16,10-10 1-16,-8 0 0 15,8-14 2-15,2 8 6 16,8-4-1-16,3 6 3 16,5 0-3-16,6 18 0 15,7-4-8-15,8 16 0 16,8-3-3-16,15 4 1 15,3-5-1-15,11 5-1 16,2-9-1-16,13 2 1 16,-4-12 0-16,12 2 2 15,0-13 2-15,12-1 2 16,-11-3 0-16,14 4 0 0,-9-8-3 16,9 3 2-16,-15 0-1 15,13-4 0-15,-12-9 0 16,14 0 1-16,-5-2-1 15,19-4-2-15,-3-4 2 16,19-6 1-16,-7-3 0 16,23-12 1-16,-4-3 1 15,11-10-1-15,-8 4-1 16,16-15 2-16,-19 0-2 0,10-3 1 16,-19 3-1-16,9-5 1 15,-23 10-2-15,8 1 2 16,-14 7-2-16,9 0 0 15,-11 8-1-15,6 2 1 16,-15 6-1-16,2-2 1 16,-16 6 0-16,0-3 0 15,-14 4 0-15,0-3 0 16,-14 3-2-16,-7 0 1 16,-12 2-1-16,-8 0 2 15,-11 2-2-15,-13-2 5 16,-10-5 1-16,-13-7 3 15,-10-3-1-15,-21-13 1 16,-9-3-1-16,-23-10 1 16,-1 0-1-16,-38-11 4 0,-3 5 1 15,-35-1-2-15,4 12-5 16,-60 12-7-16,14 23-18 16,-58 25-335-16,10 21 102 15</inkml:trace>
  </inkml:traceGroup>
</inkml:ink>
</file>

<file path=ppt/ink/ink2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2:07.3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F8D3D0-DE8E-4853-9E14-6976C51D272C}" emma:medium="tactile" emma:mode="ink">
          <msink:context xmlns:msink="http://schemas.microsoft.com/ink/2010/main" type="writingRegion" rotatedBoundingBox="7733,3201 8244,3201 8244,3753 7733,3753"/>
        </emma:interpretation>
      </emma:emma>
    </inkml:annotationXML>
    <inkml:traceGroup>
      <inkml:annotationXML>
        <emma:emma xmlns:emma="http://www.w3.org/2003/04/emma" version="1.0">
          <emma:interpretation id="{236A6D54-2558-42F3-A8BF-D7D62F04A94E}" emma:medium="tactile" emma:mode="ink">
            <msink:context xmlns:msink="http://schemas.microsoft.com/ink/2010/main" type="paragraph" rotatedBoundingBox="7733,3201 8244,3201 8244,3753 7733,3753" alignmentLevel="1"/>
          </emma:interpretation>
        </emma:emma>
      </inkml:annotationXML>
      <inkml:traceGroup>
        <inkml:annotationXML>
          <emma:emma xmlns:emma="http://www.w3.org/2003/04/emma" version="1.0">
            <emma:interpretation id="{C9A22ECB-C8A4-42CC-A1BD-66B7BCE74B72}" emma:medium="tactile" emma:mode="ink">
              <msink:context xmlns:msink="http://schemas.microsoft.com/ink/2010/main" type="line" rotatedBoundingBox="7733,3201 8244,3201 8244,3753 7733,3753"/>
            </emma:interpretation>
          </emma:emma>
        </inkml:annotationXML>
        <inkml:traceGroup>
          <inkml:annotationXML>
            <emma:emma xmlns:emma="http://www.w3.org/2003/04/emma" version="1.0">
              <emma:interpretation id="{23618466-5360-4493-929C-425BF772F80E}" emma:medium="tactile" emma:mode="ink">
                <msink:context xmlns:msink="http://schemas.microsoft.com/ink/2010/main" type="inkWord" rotatedBoundingBox="8033,3119 8244,3660 7852,3812 7641,3272"/>
              </emma:interpretation>
              <emma:one-of disjunction-type="recognition" id="oneOf0">
                <emma:interpretation id="interp0" emma:lang="" emma:confidence="0">
                  <emma:literal>L</emma:literal>
                </emma:interpretation>
                <emma:interpretation id="interp1" emma:lang="" emma:confidence="0">
                  <emma:literal>l</emma:literal>
                </emma:interpretation>
                <emma:interpretation id="interp2" emma:lang="" emma:confidence="0">
                  <emma:literal>v</emma:literal>
                </emma:interpretation>
                <emma:interpretation id="interp3" emma:lang="" emma:confidence="0">
                  <emma:literal>u</emma:literal>
                </emma:interpretation>
                <emma:interpretation id="interp4" emma:lang="" emma:confidence="0">
                  <emma:literal>U</emma:literal>
                </emma:interpretation>
              </emma:one-of>
            </emma:emma>
          </inkml:annotationXML>
          <inkml:trace contextRef="#ctx0" brushRef="#br0">26 128 1001 0,'-11'-10'310'0,"-1"-3"84"16,7 2-271-16,5 0-6 15,5-4-17-15,5 0-6 16,1 2-20-16,7-1-12 16,-2 2-15-16,2 1-17 0,-3 6-11 15,3 7-10-15,-7 8 0 16,2 11-11-16,-3 14 5 16,-5 16-4-16,-7 9 10 15,-6 8-6-15,-4-2 11 16,-4-1 1-16,5-13 10 15,0-5-3-15,7-16 6 16,6-7-9-16,3-12 0 0,8-4-13 16,3-10-1-16,12-3-8 15,2-8 9-15,14-3-7 16,-2-7 9-16,9 1-5 16,-9 2 9-16,5 9-74 15,-3 11-68-15,17 19-387 16</inkml:trace>
        </inkml:traceGroup>
      </inkml:traceGroup>
    </inkml:traceGroup>
  </inkml:traceGroup>
</inkml:ink>
</file>

<file path=ppt/ink/ink2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2:11.2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D86C73-581B-47F3-BBD9-1BB969CFAC76}" emma:medium="tactile" emma:mode="ink">
          <msink:context xmlns:msink="http://schemas.microsoft.com/ink/2010/main" type="writingRegion" rotatedBoundingBox="4121,5843 4684,5843 4684,6935 4121,6935">
            <msink:destinationLink direction="with" ref="{86398317-FDF8-441B-BD39-24AE09EA4688}"/>
          </msink:context>
        </emma:interpretation>
      </emma:emma>
    </inkml:annotationXML>
    <inkml:traceGroup>
      <inkml:annotationXML>
        <emma:emma xmlns:emma="http://www.w3.org/2003/04/emma" version="1.0">
          <emma:interpretation id="{C61E1681-0A75-44F4-8CB2-2B6CA79484C3}" emma:medium="tactile" emma:mode="ink">
            <msink:context xmlns:msink="http://schemas.microsoft.com/ink/2010/main" type="paragraph" rotatedBoundingBox="4121,5843 4684,5843 4684,6935 4121,6935" alignmentLevel="1"/>
          </emma:interpretation>
        </emma:emma>
      </inkml:annotationXML>
      <inkml:traceGroup>
        <inkml:annotationXML>
          <emma:emma xmlns:emma="http://www.w3.org/2003/04/emma" version="1.0">
            <emma:interpretation id="{DEE18F7A-0E33-408C-8DB8-A66F0A05A8D7}" emma:medium="tactile" emma:mode="ink">
              <msink:context xmlns:msink="http://schemas.microsoft.com/ink/2010/main" type="line" rotatedBoundingBox="4121,5843 4684,5843 4684,6935 4121,6935"/>
            </emma:interpretation>
          </emma:emma>
        </inkml:annotationXML>
        <inkml:traceGroup>
          <inkml:annotationXML>
            <emma:emma xmlns:emma="http://www.w3.org/2003/04/emma" version="1.0">
              <emma:interpretation id="{33D07839-40F8-402D-A392-0F787DCEDF14}" emma:medium="tactile" emma:mode="ink">
                <msink:context xmlns:msink="http://schemas.microsoft.com/ink/2010/main" type="inkWord" rotatedBoundingBox="4121,5843 4684,5843 4684,6935 4121,6935"/>
              </emma:interpretation>
              <emma:one-of disjunction-type="recognition" id="oneOf0">
                <emma:interpretation id="interp0" emma:lang="" emma:confidence="0">
                  <emma:literal>5</emma:literal>
                </emma:interpretation>
                <emma:interpretation id="interp1" emma:lang="" emma:confidence="0">
                  <emma:literal>4</emma:literal>
                </emma:interpretation>
                <emma:interpretation id="interp2" emma:lang="" emma:confidence="0">
                  <emma:literal>x</emma:literal>
                </emma:interpretation>
                <emma:interpretation id="interp3" emma:lang="" emma:confidence="0">
                  <emma:literal>X</emma:literal>
                </emma:interpretation>
                <emma:interpretation id="interp4" emma:lang="" emma:confidence="0">
                  <emma:literal>6</emma:literal>
                </emma:interpretation>
              </emma:one-of>
            </emma:emma>
          </inkml:annotationXML>
          <inkml:trace contextRef="#ctx0" brushRef="#br0">2 159 883 0,'0'-41'330'16,"3"7"47"-16,2 0-194 0,-5 8-59 16,8 10-6-16,-9 10-22 15,-1 4-25-15,4 13-26 16,3 14-25-16,-9 2-10 15,8 14-9-15,1 3 9 16,3-2-7-16,5-11 7 16,8-4-8-16,1-12 5 0,9-10-8 15,0-7 7-15,8-4-6 16,-3-1 6-16,9 4-7 16,-4 8 6-16,4 9-7 15,-8 7 5-15,5 12-8 16,-7-1 7-16,0 12-8 15,-10-5 7-15,-3 2-7 16,-15-7 8-16,-4 1-9 16,-13-5-1-16,-9 2 7 15,-7-3 18-15,-10 0 8 16,-3-6 19-16,-8 0 13 16,3-10-5-16,-4-10-13 15,4-8-9-15,-1-6-15 16,6-5-11-16,3-2-69 15,10-7-48-15,2-9-224 16,16-6-176-16,4-14-61 0</inkml:trace>
          <inkml:trace contextRef="#ctx0" brushRef="#br0" timeOffset="253.4083">137 179 1137 0,'6'-7'330'16,"1"1"109"-16,4 2-304 15,9-7-16-15,2-5-19 16,16-15-17-16,4-5-33 0,16-19-22 16,-1 0-16-16,11-13-421 15,-19 5-74-15</inkml:trace>
          <inkml:trace contextRef="#ctx0" brushRef="#br0" timeOffset="-11404.153">440-256 964 0,'5'-41'266'16,"8"9"-266"-16,-3-1-145 15</inkml:trace>
        </inkml:traceGroup>
      </inkml:traceGroup>
    </inkml:traceGroup>
  </inkml:traceGroup>
</inkml:ink>
</file>

<file path=ppt/ink/ink2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2:10.0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AD99C1-92CF-4C2C-BDDC-6A6E9891816A}" emma:medium="tactile" emma:mode="ink">
          <msink:context xmlns:msink="http://schemas.microsoft.com/ink/2010/main" type="inkDrawing" rotatedBoundingBox="7976,4061 8136,4513 7750,4649 7590,4197" semanticType="callout" shapeName="Other">
            <msink:sourceLink direction="to" ref="{99D38BA9-7A59-4181-B67B-6A1FCD841961}"/>
            <msink:sourceLink direction="from" ref="{99D38BA9-7A59-4181-B67B-6A1FCD841961}"/>
          </msink:context>
        </emma:interpretation>
      </emma:emma>
    </inkml:annotationXML>
    <inkml:trace contextRef="#ctx0" brushRef="#br0">13 986 935 0,'13'-31'280'0,"0"8"80"16,-3 17-256-16,-1 3-9 15,-7 14-28-15,-2-1 14 16,-5 13-27-16,-6 15 6 15,-2 14-23-15,-2 16 11 16,1 1-20-16,4-3 10 16,5-14-14-16,5-7 15 15,6-20-11-15,7 1 5 16,0-15-15-16,13-9 7 16,4-4-13-16,7-4 9 15,0-14-8-15,12-6 7 16,-9 3-11-16,1-11 6 15,-9 4-10-15,-4 2 6 0,-13 7-6 16,-7 1-48-16,-5 17-52 16,-5-2 142-16,-6 7-544 15,-6 3 182-15</inkml:trace>
  </inkml:traceGroup>
</inkml:ink>
</file>

<file path=ppt/ink/ink2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32.5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3D3DE6-7E48-4B71-8EC2-B5E83A5093F9}" emma:medium="tactile" emma:mode="ink">
          <msink:context xmlns:msink="http://schemas.microsoft.com/ink/2010/main" type="inkDrawing" rotatedBoundingBox="6564,10231 10424,10499 10336,11776 6475,11508" hotPoints="10571,11034 8436,11544 6341,10888 8476,10378" semanticType="enclosure" shapeName="Ellipse"/>
        </emma:interpretation>
      </emma:emma>
    </inkml:annotationXML>
    <inkml:trace contextRef="#ctx0" brushRef="#br0">2155 291 204 0,'-5'-9'136'0,"2"0"11"0,-2-1-12 16,2 0-18-16,0-3-1 16,0 2-32-16,-2 1-13 15,1 2-36-15,-2-2 4 16,-1 2-3-16,1 0 18 16,-4-2 8-16,2 1 25 15,3 4-2-15,-3-2 1 16,0 1-19-16,-2 4-10 15,2 1-26-15,-2-3-9 16,1 1-13-16,-4 0-4 16,1 0-1-16,-2 3 7 15,-2-2 4-15,-1 0 2 16,3 2 0-16,-6 0-2 0,2-3-7 16,-6-2-4-16,-2 4-2 15,-8-6-3-15,-3 1 1 16,-5-4-2-16,3 2 4 15,-8-2 1-15,-4 4 8 16,-4-1 4-16,2 5 7 16,-14 2 7-16,7 4 4 15,-5 4-2-15,7-3-3 16,-9 3-6-16,9-2-6 16,-8 1-7-16,15-1-1 0,-10 2-5 15,2-1 2-15,-4-1-4 16,3 2 2-16,-16-6-4 15,11-2 4-15,-3 0-1 16,11 0 8-16,-1 2 11 16,11 4 11-16,0 4 7 15,8 1 2-15,-5 7-10 16,8 2-8-16,-6-1-14 16,8 7-6-16,-5 8-6 15,10-2 4-15,1 4-4 16,9-2 4-16,1-1-4 15,8-6 4-15,4-4-8 16,6-2 5-16,6 8-6 16,7 0 8-16,10 5-5 15,1 4 8-15,10 7-4 16,-1-4 5-16,6 3-6 0,0-2 4 16,4 0-5-16,1-6 6 15,8-4-6-15,-3-4 5 16,9-6-5-16,-3-2 6 15,8-2-6-15,-3-4 5 16,12-1-3-16,-27-5 3 16,1 2 3-1,56 3-6-15,-6 2 6 0,11 1-6 16,-8 0 6 0,-13-1-7-16,-9 1 5 0,13 3-5 15,-9 2 5-15,8 4-5 16,-8-6 4-16,8 7-5 15,-6-10 5-15,11-3-5 16,-8-1 4-16,6-3-7 16,-10-9 1-16,10-3-3 15,-17-3 5-15,7-6-4 16,-9 3 8-16,10-4-2 16,-13 9 3-16,9 4-4 15,-12-1 6-15,6-1-6 16,-15 2 5-16,12-11-5 15,-12-1 4-15,12-5-7 16,-10-3 6-16,13-4-6 16,-13 4 7-16,11-7-6 0,-9 4 3 15,5-13-11-15,-12 7 1 16,1-10-18-16,-15-1 1 16,3-9-16-16,-10 7 7 15,-7-10-1-15,-7 5 17 16,-9-2 3-16,-11 5 18 15,-10-3 2-15,-4 10 11 0,-9 3 1 16,-6 2 5-16,-5-6-3 16,-2 9 1-16,-9-8-10 15,4 3-2-15,-11-2-7 16,2 5 1-16,-12-6-5 16,6 8 2-16,-17-7-7 15,6 7 4-15,-17-2-3 16,8 5 7-16,-25 2 5 15,2 6 9-15,-23 0 1 16,2 7 5-16,-22-1-3 16,7 4 0-16,-27 0-6 15,8 2-1-15,-31 1-7 16,-2 10-16-16,-49 12-402 16,-3 14 127-16</inkml:trace>
  </inkml:traceGroup>
</inkml:ink>
</file>

<file path=ppt/ink/ink2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38.5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18C370-1900-40E6-9617-DB76172FE8D6}" emma:medium="tactile" emma:mode="ink">
          <msink:context xmlns:msink="http://schemas.microsoft.com/ink/2010/main" type="inkDrawing" rotatedBoundingBox="19823,2584 19928,6371 19860,6373 19755,2586" shapeName="Other"/>
        </emma:interpretation>
      </emma:emma>
    </inkml:annotationXML>
    <inkml:trace contextRef="#ctx0" brushRef="#br0">48 120 606 0,'-4'-43'291'0,"4"0"23"15,-3 20-152-15,5 11-16 16,-4 11-46-16,1 6-15 16,-1 11-30-16,2 26 12 15,-7 21-10-15,1 23-2 16,-1 12-11-16,1 36 0 15,1 4-23-15,2 21-8 16,3-2-6-16,5 32 0 16,0-21-3-16,-2 50-1 15,3-25-1-15,2 24 0 16,-4-19-1-16,4 24 0 16,3-47 1-16,2 17 0 15,-5-25 0-15,5 1 0 0,-1-36 0 16,-1-4 12-16,0-19 2 15,-1-9 7-15,-5-24 3 16,-3-3 7-16,-6-19-9 16,1-10 1-16,0-14-6 15,1-8-1-15,2-11-6 16,2-8-1-16,-4-4-4 16,-1-11-39-16,1-17-58 0,7-49-375 15,2-18 66-15</inkml:trace>
  </inkml:traceGroup>
</inkml:ink>
</file>

<file path=ppt/ink/ink2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46.0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921446-97B8-4F04-90BF-7CEBF076DAE7}" emma:medium="tactile" emma:mode="ink">
          <msink:context xmlns:msink="http://schemas.microsoft.com/ink/2010/main" type="inkDrawing" rotatedBoundingBox="25009,1445 25549,6688 21261,7130 20721,1886" hotPoints="25434,4640 23008,7066 20582,4640 23008,2214" semanticType="container" shapeName="Circle">
            <msink:sourceLink direction="with" ref="{E49A9620-D5B1-401F-9043-451C00C881E7}"/>
          </msink:context>
        </emma:interpretation>
      </emma:emma>
    </inkml:annotationXML>
    <inkml:trace contextRef="#ctx0" brushRef="#br0">2736 222 1002 0,'-63'5'218'16,"-10"-4"97"-16,1 4-293 15,-17 3-8-15,2-1 2 16,-35 4 1-16,0 7 7 16,-29 13 5-16,10 1 6 15,-26 18-3-15,24-1-2 0,-11 0-12 16,26-12-6-16,-6-3-9 16,22-11 4-16,-13 6-9 15,16-1 5-15,-14 12-5 16,14 40 5-16,-8 36-6 15,22 11 7-15,2 16-6 16,25-6 5-16,5 1-6 16,24-19 3-16,15 11-5 15,19-2 6-15,10 31 2 16,6-13-1-16,10 42-5 16,-3 14 6-16,6 37-6 15,7 4 0-15,21 39 1 16,0-35 5-16,21 14-6 15,3-32 5-15,18 3-6 0,-1-46 5 16,15 4-4 0,-2-42 7-16,17-6-6 0,-8-35 4 15,23-14-4-15,-7-30 3 16,22-11-5-16,-14-20 6 16,27-7-4-16,-19-9 7 15,14-6-6-15,-17-7 4 16,17-14-5-16,-22-1 4 15,17-14 0-15,-16-6 13 16,14-15 7-16,-15-13 11 16,20-29-2-16,-26-10 1 15,13-36 15-15,-23-11 10 0,4-37 3 16,-30 8 6-16,10-23 2 16,-22 18-17-16,-3-34-12 15,-23 34 2-15,-7-17-1 16,-22-38-1-16,-2-31-12 15,-9 24-2-15,-7-37-15 16,-14 5 0-16,-12 28-3 16,-22 14 14-16,-45-50-11 15,-20 43 11-15,-45-17-18 16,-27 29 5-16,-67 19-19 16,8 79 7-16,-73 15-32 15,14 56 16-15,-43 38-43 16,44 30-43-16,-49 37-403 15,58 11 105-15</inkml:trace>
  </inkml:traceGroup>
</inkml:ink>
</file>

<file path=ppt/ink/ink2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49.7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406AB0-49B9-419A-95D4-85B15CBA423F}" emma:medium="tactile" emma:mode="ink">
          <msink:context xmlns:msink="http://schemas.microsoft.com/ink/2010/main" type="inkDrawing" rotatedBoundingBox="22880,4168 26302,2004 26771,2746 23349,4911" semanticType="callout" shapeName="Other">
            <msink:sourceLink direction="to" ref="{A6824010-7BE0-46DF-BCE7-C051EC3C0484}"/>
            <msink:sourceLink direction="from" ref="{08E29F6A-CFB9-4CE3-AE7A-C5561558A2CE}"/>
          </msink:context>
        </emma:interpretation>
      </emma:emma>
    </inkml:annotationXML>
    <inkml:trace contextRef="#ctx0" brushRef="#br0">0 2012 1271 0,'26'-3'281'0,"12"-16"112"16,38-25-357-16,20-16-42 15,35-15 11-15,4-1-8 16,35-15 8-16,-1 4-8 16,35-22 7-16,-9 10-7 15,38-36 9-15,-17 2-8 0,27-13 7 16,-32 25-7-16,8-28 6 16,-44 20-6-1,-13-30 7-15,-48 38-7 0,-23 1 18 16,-36 42-2-16,-23 23 26 15,-25 52-1-15,-23 4 17 16,-25 49-15-16,-32 15-77 16,-16 34 126-16,-23-8-531 15</inkml:trace>
    <inkml:trace contextRef="#ctx0" brushRef="#br0" timeOffset="366.5341">484 1177 478 0,'-39'0'236'0,"15"-8"42"16,3-2-74-16,12 7-36 15,1-8 13-15,5 14-67 16,-5 10-21-16,-7 13-50 15,-11 19-6-15,-14 22-29 0,-25 27 1 16,-5 3-10-16,-17 41 6 16,-3-7-6-16,1 19 5 15,18-21-6-15,6 4 7 16,26-47-8-16,20-14 5 16,22-42-7-16,26-7-1 15,23-21-6-15,48-15 6 16,19-20-5-16,51-48 9 15,13-19-1-15,41-30 9 16,-24 3-6-16,14 3 81 16,-39 38-446-16</inkml:trace>
  </inkml:traceGroup>
</inkml:ink>
</file>

<file path=ppt/ink/ink2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52.9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60C844-F34F-4250-A41C-9D191F034E61}" emma:medium="tactile" emma:mode="ink">
          <msink:context xmlns:msink="http://schemas.microsoft.com/ink/2010/main" type="writingRegion" rotatedBoundingBox="26521,630 31525,-99 32709,8016 27705,8746"/>
        </emma:interpretation>
      </emma:emma>
    </inkml:annotationXML>
    <inkml:traceGroup>
      <inkml:annotationXML>
        <emma:emma xmlns:emma="http://www.w3.org/2003/04/emma" version="1.0">
          <emma:interpretation id="{BA78A059-F02F-4D3D-955D-4A48818B1C5F}" emma:medium="tactile" emma:mode="ink">
            <msink:context xmlns:msink="http://schemas.microsoft.com/ink/2010/main" type="paragraph" rotatedBoundingBox="26175,2482 27680,-182 29100,619 27595,3284" alignmentLevel="1"/>
          </emma:interpretation>
        </emma:emma>
      </inkml:annotationXML>
      <inkml:traceGroup>
        <inkml:annotationXML>
          <emma:emma xmlns:emma="http://www.w3.org/2003/04/emma" version="1.0">
            <emma:interpretation id="{6BB3B67D-B833-40F6-99AA-3F9CC7FDAF52}" emma:medium="tactile" emma:mode="ink">
              <msink:context xmlns:msink="http://schemas.microsoft.com/ink/2010/main" type="line" rotatedBoundingBox="26175,2482 27680,-182 29100,619 27595,3284"/>
            </emma:interpretation>
          </emma:emma>
        </inkml:annotationXML>
        <inkml:traceGroup>
          <inkml:annotationXML>
            <emma:emma xmlns:emma="http://www.w3.org/2003/04/emma" version="1.0">
              <emma:interpretation id="{08E29F6A-CFB9-4CE3-AE7A-C5561558A2CE}" emma:medium="tactile" emma:mode="ink">
                <msink:context xmlns:msink="http://schemas.microsoft.com/ink/2010/main" type="inkWord" rotatedBoundingBox="26175,2482 27680,-182 29100,619 27595,3284">
                  <msink:destinationLink direction="from" ref="{D9406AB0-49B9-419A-95D4-85B15CBA423F}"/>
                </msink:context>
              </emma:interpretation>
              <emma:one-of disjunction-type="recognition" id="oneOf0">
                <emma:interpretation id="interp0" emma:lang="" emma:confidence="0">
                  <emma:literal>p</emma:literal>
                </emma:interpretation>
                <emma:interpretation id="interp1" emma:lang="" emma:confidence="0">
                  <emma:literal>*</emma:literal>
                </emma:interpretation>
                <emma:interpretation id="interp2" emma:lang="" emma:confidence="0">
                  <emma:literal>P</emma:literal>
                </emma:interpretation>
                <emma:interpretation id="interp3" emma:lang="" emma:confidence="0">
                  <emma:literal>%</emma:literal>
                </emma:interpretation>
                <emma:interpretation id="interp4" emma:lang="" emma:confidence="0">
                  <emma:literal>&amp;</emma:literal>
                </emma:interpretation>
              </emma:one-of>
            </emma:emma>
          </inkml:annotationXML>
          <inkml:trace contextRef="#ctx0" brushRef="#br0">6662-1331 1071 0,'13'-26'253'16,"34"-5"90"-16,17 2-310 15,20-5-25-15,5 8-10 16,20 3 7-16,-15 12-6 0,5 8 6 16,-12 12-8-16,-2 11 5 15,-27 9-9 1,-16 11 11-16,-27 7-3 0,-22 7 29 16,-23 0 12-16,-27 4 56 15,-13-3 11-15,-16 0 32 16,5-11-27-16,5-7-6 15,19-12-55-15,13-12-29 16,23-12-140-16,13 1-369 16,13-1 70-16</inkml:trace>
          <inkml:trace contextRef="#ctx0" brushRef="#br0" timeOffset="-294.9008">7136-1354 1121 0,'-20'39'303'15,"1"6"83"-15,0 19-290 16,9 1-72-16,5 11 8 16,3-18-18-16,14 5 3 15,4-14-7-15,3 6-2 16,-2-16-29-16,-1-6-40 15,-10-14-42-15,-7-14-305 0,-12-21 50 16</inkml:trace>
          <inkml:trace contextRef="#ctx0" brushRef="#br0" timeOffset="-1773.5981">5561-141 866 0,'-11'99'300'15,"-17"18"25"-15,-9-88-190 16,-2 10-135-16,-7 15 6 16,8 2-3-16,5 43 4 15,14 13-5-15,14 20 4 16,16-25-4-16,17 0 3 16,6-52-7-16,21-26 8 15,5-43-2-15,11-37 8 16,-1-56-2-16,13-14 15 15,-15-4-5-15,-8 5 7 16,-16 45-9-16,-14 43 8 16,-20 15-16-16,-11 12-3 15,-11 18-8-15,-4 9 5 0,1 10-10 16,2 47 3-16,12 7-3 16,12 21 5-16,12-6-7 15,13 6 7-15,6-50-5 16,13-20 8-16,2-40-4 15,14-42 12-15,-8-64-4 16,2-8 27-16,-15 0 8 16,-6 0 30-16,-24 36 1 0,-12 46 26 15,-8 1-21-15,-12 0 5 16,-7 16-34-16,3 0 2 16,0 2-32-16,-2 11 4 15,8 8-18-15,7-3 12 16,-1-5-13-16,6 5 11 15,0-3-11-15,-2-2 8 16,-4-1-12-16,3 2-14 16,-4-2-79-16,5 4-398 15,-8-4 87-15</inkml:trace>
          <inkml:trace contextRef="#ctx0" brushRef="#br0" timeOffset="-912.1803">5619-1197 1220 0,'12'-42'270'16,"15"-15"132"-16,15 6-361 16,20-9 6-16,0 11-11 15,11 3 4-15,-4 22-26 0,3 11-3 16,-12 15-16-16,-5 16 4 15,-14 11-8-15,-14 13 14 16,-14 0-3-16,-18 10 10 16,-8-8-6-16,-9 5 11 15,2-19-13-15,2 6 6 16,13-18-11-16,15-4 7 16,11-5-10-16,12 4-7 15,6-4-12-15,1 8 9 16,-7 4-8-16,-1 3 7 15,-14-3 4-15,-4 8 5 16,-5-1-7-16,-9 7 12 16,-9 3-9-16,1 6 12 15,-9-1-3-15,-8 11 9 16,4-7-9-16,-6 5 31 16,-4-12 9-16,-5-4 30 15,0-13-4-15,-9-2 12 0,3-10-32 16,-4-8-8-16,7 4-31 15,4-4 1-15,10-1-50 16,8-5-82-16,12 4-354 16,18-15 51-16</inkml:trace>
          <inkml:trace contextRef="#ctx0" brushRef="#br0" timeOffset="-1352.1943">5937-1381 923 0,'-6'-9'335'0,"3"6"14"15,4 16-240-15,-1 16-74 16,-1 9-28-16,-1 22 15 15,-1 9-1-15,-1 9 11 16,6-6-17-16,5 7 1 16,6-16-14-16,4 1 7 15,1-14-3-15,-2-1-53 16,-6-17-308-16,-7-4-19 16,-7-25-156-16</inkml:trace>
          <inkml:trace contextRef="#ctx0" brushRef="#br0" timeOffset="-699.0267">6667-1192 1427 0,'-13'12'301'0,"-3"12"138"16,5 7-432-16,1 9 4 15,8-1-13-15,12 12 9 16,5-8-6-16,6 8-91 16,-3-8 21-16,3 11-367 15,-8-18 31-15</inkml:trace>
        </inkml:traceGroup>
      </inkml:traceGroup>
    </inkml:traceGroup>
    <inkml:traceGroup>
      <inkml:annotationXML>
        <emma:emma xmlns:emma="http://www.w3.org/2003/04/emma" version="1.0">
          <emma:interpretation id="{D2ECB2FC-2056-4B54-8CFA-68207C06C8F1}" emma:medium="tactile" emma:mode="ink">
            <msink:context xmlns:msink="http://schemas.microsoft.com/ink/2010/main" type="paragraph" rotatedBoundingBox="28169,2204 31857,2164 31867,3030 28178,3069" alignmentLevel="2"/>
          </emma:interpretation>
        </emma:emma>
      </inkml:annotationXML>
      <inkml:traceGroup>
        <inkml:annotationXML>
          <emma:emma xmlns:emma="http://www.w3.org/2003/04/emma" version="1.0">
            <emma:interpretation id="{EC02A1E2-8BA1-4A16-8B98-166E4F2D456C}" emma:medium="tactile" emma:mode="ink">
              <msink:context xmlns:msink="http://schemas.microsoft.com/ink/2010/main" type="line" rotatedBoundingBox="28169,2204 31857,2164 31867,3030 28178,3069"/>
            </emma:interpretation>
          </emma:emma>
        </inkml:annotationXML>
        <inkml:traceGroup>
          <inkml:annotationXML>
            <emma:emma xmlns:emma="http://www.w3.org/2003/04/emma" version="1.0">
              <emma:interpretation id="{BD4E62B3-91FA-41B8-9441-C87CB36026D2}" emma:medium="tactile" emma:mode="ink">
                <msink:context xmlns:msink="http://schemas.microsoft.com/ink/2010/main" type="inkWord" rotatedBoundingBox="28169,2204 31857,2164 31867,3030 28178,3069"/>
              </emma:interpretation>
              <emma:one-of disjunction-type="recognition" id="oneOf1">
                <emma:interpretation id="interp5" emma:lang="" emma:confidence="0">
                  <emma:literal>mich</emma:literal>
                </emma:interpretation>
                <emma:interpretation id="interp6" emma:lang="" emma:confidence="0">
                  <emma:literal>und</emma:literal>
                </emma:interpretation>
                <emma:interpretation id="interp7" emma:lang="" emma:confidence="0">
                  <emma:literal>wich</emma:literal>
                </emma:interpretation>
                <emma:interpretation id="interp8" emma:lang="" emma:confidence="0">
                  <emma:literal>weich</emma:literal>
                </emma:interpretation>
                <emma:interpretation id="interp9" emma:lang="" emma:confidence="0">
                  <emma:literal>wid</emma:literal>
                </emma:interpretation>
              </emma:one-of>
            </emma:emma>
          </inkml:annotationXML>
          <inkml:trace contextRef="#ctx0" brushRef="#br0" timeOffset="1744.485">8346 283 1123 0,'32'-8'797'31,"-15"4"-621"-16,0 1-150-15,11-8-24 0,3 14 8 16,0 12-11-16,-18 12 13 0,-34 61-9 16,-12 30 12-16,-4 4-13 15,-4-1 7-15,9-1-12 16,11-63 10-16,16-32-11 16,11-11 9-16,12-6-10 15,15-6 12-15,6-4-10 16,14-8 14-16,4-11-9 15,11-45 11-15,-2-54-10 16,-2 1 8-16,-19 3-9 0,-9 9 5 16,-23 47-11-16,-16 58 0 15,-15 49-9-15,-10 45 3 16,-3 16-6-16,0 10 7 16,9 0 0-16,10-45 6 15,14-37-6-15,11-15 8 16,6-14-5-16,14-6 10 15,3-1-4-15,7-5 15 16,1-11-4-16,3-15 15 16,-6-17-7-16,-6-22 14 15,-13 7-14-15,-13-49 8 16,-10 21-16-16,-9 16 4 16,-1 19-15-16,-6 62 3 15,8 57-10-15,5 18 7 16,3 13-7-16,7-1 7 0,9-56-7 15,9-17 12-15,1-22-8 16,5-21 12-16,-5 1-8 16,-4-16 11-16,-5 14-8 15,-1-57 10-15,-11 8-10 16,-2 3 2-16,0 5-8 16,-7 64 9-16,-3 61-12 0,1 19 5 15,1 12-4 1,6 14 6-16,1-61-13 0,12 3 11 15,7-21-8-15,14-6 9 16,-2-11-7-16,10-4 10 16,-1-16-6-16,0 13 8 15,-11-4-7-15,-2 4 2 16,-9 9-10-16,-2 15 7 16,-8-10-7-16,1 0 9 15,0-3-4-15,3-5 9 16,-2-1-8-16,9-1 6 15,-3-6-8-15,6-5-13 16,-5 1-69-16,6-26-375 16,-14-15 85-16</inkml:trace>
          <inkml:trace contextRef="#ctx0" brushRef="#br0" timeOffset="1908.0472">9483 281 761 0,'18'3'267'0,"4"2"-87"16,11-2-368-16,-1-11-26 16</inkml:trace>
          <inkml:trace contextRef="#ctx0" brushRef="#br0" timeOffset="2188.8635">9882 644 548 0,'-34'120'799'16,"11"0"-519"-16,18-84-188 16,13-8-71-16,20-20-7 15,4-5-13-15,14-5 7 16,2-1-5-16,8-33 7 16,-6-22-10-16,5-67 5 15,-8 7-6-15,5-20 5 16,-15 18-4-16,-3 18 7 15,-11 60-5-15,-12-1 11 16,-12 22 4-16,-9 15 20 16,-8 9-6-16,-6 13 13 15,0 9-2-15,-2 12 10 0,5-3-18 16,8 58 4-16,9 17-12 16,9 24-4-16,5-5-20 15,11-1 8-15,-5-58-6 16,4-7-433-16,-14-31 148 15</inkml:trace>
          <inkml:trace contextRef="#ctx0" brushRef="#br0" timeOffset="590.4876">6961 300 1202 0,'-21'-3'329'0,"-10"8"103"16,-3 5-353-16,-15 6-19 15,0 59-32-15,-1 37-9 16,16 4-25-16,10 3 7 16,21-1-6-16,17-56 6 0,12-39-7 15,20-11 11-15,9-13-6 16,19-19 14-16,-4-14-6 15,8-39 11 1,-16-47-9-16,-11-1 8 0,-21 17-11 16,-11 15 8-16,-16 35-13 15,-12 53 5-15,-8 54-11 16,-7 31 4-16,1 7-12 0,-3 24 9 16,7-3-6-16,11-39 8 15,9-34-7-15,16-8 7 16,9-23-16-16,16-6 169 15,10-28-590-15,8-93 244 16</inkml:trace>
          <inkml:trace contextRef="#ctx0" brushRef="#br0" timeOffset="919.2381">7605 211 1028 0,'-54'60'353'16,"-4"-22"58"-16,7 46-228 15,19-3-125-15,17 5 4 16,25-13-32-16,23-7-10 16,7-59-18-16,14-20 7 15,-1-63-5-15,2-4 7 16,-12 9-13-16,-1 8-6 0,-11 9-16 16,-1 57-7-16,-5 1-7 15,-3 65 11-15,-7 4 1 16,-7 31 15-16,-11 5 7 15,-7 6 10-15,-4-58-10 16,-12-4 31-16,-2-25-2 16,-14-5 20-16,3-6-6 15,-3 0 10-15,6-4-25 16,-3-9-63-16,18-5-405 0,3-2 111 16</inkml:trace>
        </inkml:traceGroup>
      </inkml:traceGroup>
    </inkml:traceGroup>
    <inkml:traceGroup>
      <inkml:annotationXML>
        <emma:emma xmlns:emma="http://www.w3.org/2003/04/emma" version="1.0">
          <emma:interpretation id="{3C94E8F9-235B-46BE-B321-C0F6F3E45598}" emma:medium="tactile" emma:mode="ink">
            <msink:context xmlns:msink="http://schemas.microsoft.com/ink/2010/main" type="paragraph" rotatedBoundingBox="27183,4098 31436,3478 31587,4516 27334,5137" alignmentLevel="1"/>
          </emma:interpretation>
        </emma:emma>
      </inkml:annotationXML>
      <inkml:traceGroup>
        <inkml:annotationXML>
          <emma:emma xmlns:emma="http://www.w3.org/2003/04/emma" version="1.0">
            <emma:interpretation id="{AB2BC5BF-6024-4B9B-B726-1FD2BEA445C5}" emma:medium="tactile" emma:mode="ink">
              <msink:context xmlns:msink="http://schemas.microsoft.com/ink/2010/main" type="line" rotatedBoundingBox="27183,4098 31436,3478 31587,4516 27334,5137"/>
            </emma:interpretation>
          </emma:emma>
        </inkml:annotationXML>
        <inkml:traceGroup>
          <inkml:annotationXML>
            <emma:emma xmlns:emma="http://www.w3.org/2003/04/emma" version="1.0">
              <emma:interpretation id="{12740D0D-8A2D-42C2-B141-B30B6262FB2A}" emma:medium="tactile" emma:mode="ink">
                <msink:context xmlns:msink="http://schemas.microsoft.com/ink/2010/main" type="inkWord" rotatedBoundingBox="27183,4098 31436,3478 31587,4516 27334,5137"/>
              </emma:interpretation>
              <emma:one-of disjunction-type="recognition" id="oneOf2">
                <emma:interpretation id="interp10" emma:lang="" emma:confidence="1">
                  <emma:literal/>
                </emma:interpretation>
              </emma:one-of>
            </emma:emma>
          </inkml:annotationXML>
          <inkml:trace contextRef="#ctx0" brushRef="#br0" timeOffset="3238.2116">5801 2547 528 0,'0'-88'397'0,"2"10"-61"16,-4 7-19-16,-1 0-193 16,-5 46 4-16,-2 27-39 15,-1 22-7-15,-1 44-43 16,3 22-8-16,5 13-31 15,8-7 6-15,7-21-8 16,7-27 10-16,6-10-7 0,8-20 9 16,7-5-11-16,13-13 15 15,5-17-7-15,14-15 13 16,-2-9-9-16,0-9 10 16,-17 19-14-16,-8 2 5 15,-23 11-14-15,-11 13-7 16,-9 20-6-16,-2 6 11 15,-7 10-10-15,0 9 14 16,6 1 5-16,0-5 8 16,9-7-11-16,9-13 12 15,8-8-9-15,14-11 16 16,4-17-10-16,11-9 12 16,-2-2-9-16,7-4 8 15,-14 1-17-15,-4 14 3 16,-10 12-13-16,-8 10 1 0,-9 12-8 15,-3 11 10-15,-5 1-5 16,5 0 10-16,-1-7-4 16,9-3 6-16,5-16-9 15,17 2 10-15,-1-10-8 16,13-12 14-16,-1-7-9 16,0-2 11-16,-13-7-11 15,-4 5 8-15,-11 12-13 16,-12 4 7-16,-9 12-16 0,-4 3 11 15,-5 11-9-15,4 7 6 16,2 3-7-16,7 3 13 16,2-3-11-16,15-6 8 15,1-13-7-15,18-15 11 16,2-10-6-16,13-6 9 16,-5 1-4-16,5-38 7 15,-14 7-8-15,-2 11 3 16,-13 9-10-16,-6 42-1 15,-10 44-7-15,-4 11 8 16,0 6-7-16,0 2 13 16,2-37-3-16,9-4 6 15,5-7-8-15,7-10 10 16,0-2-9-16,5-16 10 0,-4 1-7 16,1-9 11-16,-6 8-10 15,-6-16 11-15,-8 8-7 16,-6 5 7-16,-12 5-10 15,-2-2 6-15,1 9-10 16,1 1-21-16,7 0-32 16,7-7-39-16,8 1-27 15,10-43-32-15,1-16-285 0,7-22 96 16</inkml:trace>
          <inkml:trace contextRef="#ctx0" brushRef="#br0" timeOffset="3596.3869">8185 1712 973 0,'-13'26'292'16,"-4"9"58"-16,-11 14-218 15,2 4-87-15,3 4 5 16,9-2-8-16,4 28-1 16,12-5-32-16,7 37-1 15,-2-5-8-15,4-4 4 16,4-30-6-16,3-9 2 15,1-45-7-15,5-9 1 16,2-10-2-16,10-20 5 16,-4-6-1-16,12-57 9 15,-3-9-3-15,-1-11 5 0,-6 9-9 16,-1 8 2-16,-17 62-13 16,-11 44 8-16,-5 63-8 15,-10 9 12-15,0 1-3 16,4 0 15-16,6-25-8 15,5-47 8-15,9-7-10 16,3-8 6-16,4 3-17 16,10-20 174-16,3-13-552 0,8-7 233 15</inkml:trace>
          <inkml:trace contextRef="#ctx0" brushRef="#br0" timeOffset="4304.6318">8591 2375 816 0,'-37'91'367'0,"6"-4"35"16,11-14-206-16,14-48-73 16,15-11-55-16,17-1-20 15,9-16-45-15,15-12 8 16,3-9-7-16,12-2 8 16,-5-47-5-16,5-16 4 15,-13-8-11-15,-10-9-48 16,-9 2-31-16,-12 46-3 15,-15 27-6-15,-12 21 13 16,-6 36 47-16,-9 20 47 0,-1 58 17 16,-3-1 40-1,14-4-4-15,11-11 6 0,11-23-21 16,15-57-8-16,8-3-41 16,13-7 5-16,0-56-8 15,15-33 11-15,-2-18-9 16,11-14 9-16,-9 3-13 15,1 28 6-15,-17 27-8 16,-7-5-24-16,-17 8-18 0,-14 6 6 16,-13 21-5-16,-17 21 5 15,-11 35 24-15,-14 18 19 16,2 6 5-16,-1 9 13 16,16-6-6-16,9-4 10 15,16-8-11-15,8 27-2 16,7 4-16-16,8 6 5 15,4 35-8-15,11-4 6 16,2-36-6-16,14-9 6 16,0-15-6-16,12-41 6 15,-1-2-5-15,4-62 12 16,-13-14-8-16,-3-12 11 16,-23-12-9-16,-10-7 10 15,-12 61-8-15,-16 12 20 16,-9 15-12-16,-11 14 9 0,-7 2-13 15,-7 12 5-15,13-1-20 16,4 1 9-16,11 5-8 16,14 3 8-16,10-14-9 15,11 3 11-15,8-2-7 16,19-12 9-16,2-12-6 16,26 1 9-16,1-8-10 15,10-5-56-15,-2 2-403 0</inkml:trace>
        </inkml:traceGroup>
      </inkml:traceGroup>
    </inkml:traceGroup>
    <inkml:traceGroup>
      <inkml:annotationXML>
        <emma:emma xmlns:emma="http://www.w3.org/2003/04/emma" version="1.0">
          <emma:interpretation id="{D480A5EC-9679-4AD3-B2C8-5EAA57F7F446}" emma:medium="tactile" emma:mode="ink">
            <msink:context xmlns:msink="http://schemas.microsoft.com/ink/2010/main" type="paragraph" rotatedBoundingBox="27384,5620 32373,5582 32378,6349 27390,6387" alignmentLevel="1"/>
          </emma:interpretation>
        </emma:emma>
      </inkml:annotationXML>
      <inkml:traceGroup>
        <inkml:annotationXML>
          <emma:emma xmlns:emma="http://www.w3.org/2003/04/emma" version="1.0">
            <emma:interpretation id="{ED0FCC01-3506-48EC-AE0A-A3D6F68EA917}" emma:medium="tactile" emma:mode="ink">
              <msink:context xmlns:msink="http://schemas.microsoft.com/ink/2010/main" type="line" rotatedBoundingBox="27384,5620 32373,5582 32378,6349 27390,6387"/>
            </emma:interpretation>
          </emma:emma>
        </inkml:annotationXML>
        <inkml:traceGroup>
          <inkml:annotationXML>
            <emma:emma xmlns:emma="http://www.w3.org/2003/04/emma" version="1.0">
              <emma:interpretation id="{1D554BF6-DA6D-44AA-86FE-691C0DAB3457}" emma:medium="tactile" emma:mode="ink">
                <msink:context xmlns:msink="http://schemas.microsoft.com/ink/2010/main" type="inkWord" rotatedBoundingBox="27384,5620 28743,5610 28749,6376 27390,6387"/>
              </emma:interpretation>
              <emma:one-of disjunction-type="recognition" id="oneOf3">
                <emma:interpretation id="interp11" emma:lang="" emma:confidence="1">
                  <emma:literal/>
                </emma:interpretation>
              </emma:one-of>
            </emma:emma>
          </inkml:annotationXML>
          <inkml:trace contextRef="#ctx0" brushRef="#br0" timeOffset="5232.8799">6187 3997 930 0,'5'-26'358'0,"-15"8"30"0,-14 13-205 15,-5 10-119-15,-12 13-6 16,1 13-33-16,-4 8-2 15,8 6-19-15,-1 14 12 16,9-3-8-16,9 3 10 16,14-12-10-16,13-7 6 15,16-20-14-15,19-28 9 16,10-23-8-16,22-21 12 16,-1-28-7-16,9-30 10 15,-7 6-10-15,-11-9 8 16,-24 9-14-16,-15 16-29 15,-15 37-16-15,-21 21-27 16,-3 34-12-16,-13 36 15 0,-3 23 27 16,-5 31 24-1,6 7 39-15,1 6 37 0,16-16-4 16,12-2 13-16,11-29-18 16,15-14-3-16,9-19-38 15,11-24 4-15,3-22-9 16,8-14 12-16,-10-7-7 15,-1-9 11-15,-15 2-11 16,-11 3 8-16,-16 2-10 0,-8 5 7 16,-9 11-10-16,-5 23 6 15,-5 12-12-15,-2 27 4 16,3 10-10-16,8 4 14 16,8-8-11-16,15-1 9 15,13-17-6-15,12-13 9 16,9-8-12-16,19-3 13 15,2-8-7-15,15 2 8 16,-9 3-8-16,5 1 8 16,-19 4-9-16,-16-1 5 15,-17-1-8-15,-8 5 15 16,-17-3 9-16,-1-7 56 16,-1 0 6-16,-7-10 18 15,-3-4-13-15,-2-7-7 16,-4-8-56-16,3-8-3 15,-1 1-19-15,1 9 2 16,10 6-31-16,4 16-71 0,12 17-50 16,14 6-57-16,17 1-19 15,17-1-297-15,13-8 112 16</inkml:trace>
        </inkml:traceGroup>
        <inkml:traceGroup>
          <inkml:annotationXML>
            <emma:emma xmlns:emma="http://www.w3.org/2003/04/emma" version="1.0">
              <emma:interpretation id="{FBF62E5D-E923-4B1C-9998-9E9B2F9AA78D}" emma:medium="tactile" emma:mode="ink">
                <msink:context xmlns:msink="http://schemas.microsoft.com/ink/2010/main" type="inkWord" rotatedBoundingBox="29194,5626 32373,5602 32378,6344 29199,6368"/>
              </emma:interpretation>
              <emma:one-of disjunction-type="recognition" id="oneOf4">
                <emma:interpretation id="interp12" emma:lang="" emma:confidence="0">
                  <emma:literal>-M</emma:literal>
                </emma:interpretation>
                <emma:interpretation id="interp13" emma:lang="" emma:confidence="0">
                  <emma:literal>- es</emma:literal>
                </emma:interpretation>
                <emma:interpretation id="interp14" emma:lang="" emma:confidence="0">
                  <emma:literal>_ es</emma:literal>
                </emma:interpretation>
                <emma:interpretation id="interp15" emma:lang="" emma:confidence="0">
                  <emma:literal>. es</emma:literal>
                </emma:interpretation>
                <emma:interpretation id="interp16" emma:lang="" emma:confidence="0">
                  <emma:literal>~ es</emma:literal>
                </emma:interpretation>
              </emma:one-of>
            </emma:emma>
          </inkml:annotationXML>
          <inkml:trace contextRef="#ctx0" brushRef="#br0" timeOffset="6460.9">9653 4146 1110 0,'13'-6'289'16,"13"-4"80"-16,18 0-301 15,9-3-56-15,22-6-374 16,-4-9 120-16</inkml:trace>
          <inkml:trace contextRef="#ctx0" brushRef="#br0" timeOffset="6816.8074">10174 4102 1320 0,'-15'10'394'0,"12"-5"75"16,13-7-375-16,12 9-42 15,9-10-44-15,13-4 7 0,2-11-11 16,4-6 10-16,-11-13-12 16,-5-6 12-16,-13 5-13 15,-8 2 11-15,-13 10-10 16,-3 8 13-16,-7 13-14 16,-5 17 11-16,-4 13-14 15,1 16 14-15,3 1-6 16,7 5 20-16,5-13-8 0,18-4 10 15,11-19-14-15,17-11 5 16,6-11-20-16,16-11 9 16,-5-7-8-16,8-5 9 15,-13 0-10-15,-5 8 8 16,-17 10-10-16,-12 11 4 16,-16 13-7-16,-17 17 7 15,-7 5-7-15,-5 12 10 16,-4 4-9-16,-1-2-110 15,11-10-28-15,3 5-368 16,7-10 0-16</inkml:trace>
          <inkml:trace contextRef="#ctx0" brushRef="#br0" timeOffset="6285.5237">8180 3715 930 0,'9'-36'448'0,"-16"0"28"16,-16 12-233-16,-17 8-77 15,-7 17-79-15,-21 19-31 16,1 17-54-16,-3 26 5 16,12 10-4-16,6 15 18 15,15-10-5-15,13 0 10 16,15-13-16-16,16-4 5 15,6-17-19-15,16-3 8 16,8-11-10-16,10-10 13 16,-3-12-9-16,5-15 11 15,-10-5-7-15,-5-8 11 16,-16-3-10-16,-10-3 10 16,-8 9-8-16,-10-8 6 15,-3 11-12-15,-8 7 5 16,2 6-11-16,-1 9 4 0,5 8-9 15,4 7 7-15,10-2-7 16,10 5 8-16,9-12-8 16,16-4 12-16,7-13-5 15,14-12 9-15,-2-6-4 16,6-7 9-16,-14 4-9 16,-4 3 6-16,-19 10-10 15,-9 6 2-15,-13 8-8 16,-9 13 4-16,-6 7-10 0,0 9 13 15,-1 4-4-15,8 3 10 16,10-13-6-16,6-8 8 16,11-15-7-16,14-18 9 15,1-11-8-15,8-11-6 16,-3-5-38-16,5-12-55 16,-7 7-27-16,-1 0-20 15,-9 15 8-15,-6 13 27 16,-14 14 53-16,-4 21 70 15,-6 15 32-15,-5 9 23 16,1 2 14-16,9 5 28 16,6-14-50-16,13-9-1 15,10-11-22-15,18-14 2 16,1-14-24-16,11-4 7 16,1-11-9-16,9-4 10 0,-11 0-15 15,-3 3 8-15,-13 7-11 16,-13 13 2-16,-18 11-12 15,-7 13 12-15,-4 5-11 16,-5 7 10-16,4 0-5 16,6-6 10-16,7 1-14 15,12-11 9-15,12-9-10 16,2-6 12-16,2-9-8 0,4-11 11 16,-11 4-7-16,0 2-10 15,-8 1-45-15,-3 4-63 16,-4 5-27-16,-1 9-17 15,-2-2 5-15,2-2 37 16,4 3 63-16,17-8 21 16,6-14 17-16,11-5 8 15,1-5 0-15,10-8 9 16,-14 12 6-16,-9 9 16 16,-13 16-5-16,-14 20 47 15,-19 16 21-15,-22 19 52 16,-10 0 3-16,-9 10 30 15,3-8-39-15,0-1-6 16,17-19-62-16,7 2-10 16,10-13-31-16,5-8-1 0,10-8-28 15,6-8 11-15,-1-4-8 16,14-6 2-16,0 4-40 16,4 1-102-16,-6 4 14 15,12 6-374-15,-15 3 28 16</inkml:trace>
        </inkml:traceGroup>
      </inkml:traceGroup>
    </inkml:traceGroup>
    <inkml:traceGroup>
      <inkml:annotationXML>
        <emma:emma xmlns:emma="http://www.w3.org/2003/04/emma" version="1.0">
          <emma:interpretation id="{E7E8B763-224D-4BD7-96AF-BF8AA0CE7621}" emma:medium="tactile" emma:mode="ink">
            <msink:context xmlns:msink="http://schemas.microsoft.com/ink/2010/main" type="paragraph" rotatedBoundingBox="28026,7549 32393,6873 32567,7998 28200,8674" alignmentLevel="1"/>
          </emma:interpretation>
        </emma:emma>
      </inkml:annotationXML>
      <inkml:traceGroup>
        <inkml:annotationXML>
          <emma:emma xmlns:emma="http://www.w3.org/2003/04/emma" version="1.0">
            <emma:interpretation id="{4143E08D-4F1F-4A60-A2A4-49656B863452}" emma:medium="tactile" emma:mode="ink">
              <msink:context xmlns:msink="http://schemas.microsoft.com/ink/2010/main" type="line" rotatedBoundingBox="28026,7549 32393,6873 32567,7998 28200,8674"/>
            </emma:interpretation>
          </emma:emma>
        </inkml:annotationXML>
        <inkml:traceGroup>
          <inkml:annotationXML>
            <emma:emma xmlns:emma="http://www.w3.org/2003/04/emma" version="1.0">
              <emma:interpretation id="{ABCF4CDF-072C-488D-9E04-4256AC1603B7}" emma:medium="tactile" emma:mode="ink">
                <msink:context xmlns:msink="http://schemas.microsoft.com/ink/2010/main" type="inkWord" rotatedBoundingBox="28026,7549 31016,7086 31190,8211 28200,8674"/>
              </emma:interpretation>
              <emma:one-of disjunction-type="recognition" id="oneOf5">
                <emma:interpretation id="interp17" emma:lang="" emma:confidence="1">
                  <emma:literal/>
                </emma:interpretation>
              </emma:one-of>
            </emma:emma>
          </inkml:annotationXML>
          <inkml:trace contextRef="#ctx0" brushRef="#br0" timeOffset="7481.3578">6826 5591 1228 0,'-5'-6'307'0,"-4"35"93"15,0 23-356-15,1 23-27 16,3 14-21-16,2 18 9 15,-2-11-6-15,-3 14 6 16,-1-18-7-16,-9 9 17 16,1-18-3-16,1 3 9 15,5-25-5-15,1-9 8 16,9-26-17-16,-1-16 9 16,0-22-7-16,1-33 7 0,2-20-8 15,7-35 6-15,2-19-18 16,11-20 6-16,4 15-8 15,9 1-9-15,-2 34-15 16,15 8 5-16,0 32-15 16,5 12-3-16,-3 17 7 15,-2 14 10-15,-8 16-6 16,-10 7 18-16,-10 9 1 0,-7 8 34 16,-11 1 18-16,-14 10 62 15,-14 0 1-15,-12 12 25 16,-7-8-27-16,-7-2-7 15,6-15-57-15,8-12 0 16,13-24-40-16,16-15-109 16,20-13-38-16,19-12-355 15,12 3-6-15</inkml:trace>
          <inkml:trace contextRef="#ctx0" brushRef="#br0" timeOffset="8059.8124">7217 5747 435 0,'13'-8'498'0,"-2"6"-131"15,-6 9-40-15,2 17-149 16,-1 15-114-16,-1 16-1 16,2 5-24-16,4-1-2 15,4-14-23-15,4-14 5 0,4-23-13 16,6-21 11-16,-5-13-9 16,1-21 9-16,-6-3-7 15,-4-9 8-15,-11 6-13 16,-7-2 9-16,-8 14-38 15,-5 10-44-15,-1 13-32 16,1 20-3-16,2 13-7 16,2 15 33-16,7 6 46 15,7 3 26-15,9-8 5 0,20-8 0 16,10-14-4-16,16-18-1 16,4-12-5-16,4-15-4 15,-13-3-5-15,-5-7 7 16,-18 9-2-16,-14 5 12 15,-14 9 10-15,-15 10 13 16,-6 15-4-16,-9 12 20 16,3 12-3-16,-3 20 19 15,10 10 1-15,-1 8 35 16,15-4-15-16,8-2 3 16,17-17-28-16,9-15-4 15,2-17-39-15,8-17 9 16,-7-10-6-16,-3-19 17 15,-1-3-7-15,-2-9 12 0,-16 3-11 16,-1-4 6-16,-9 14-14 16,-14 1-5-16,-4 10-37 15,-3 11-33-15,0 12-15 16,1 14 3-16,11 9 0 16,1 8 34-16,6-2 29 15,17-1-33-15,9-13-13 0,13-11-205 16,12-13-117-1,11-14-41-15</inkml:trace>
          <inkml:trace contextRef="#ctx0" brushRef="#br0" timeOffset="8648.9043">8179 5471 491 0,'-11'-9'397'16,"-11"15"-84"-16,-7 15-13 16,2 10-229-16,-4 24 4 15,2 7-1-15,1 12 46 16,10-4-14-16,12-5-1 15,14-21-29-15,15-18-18 16,9-21-54-16,20-30 4 16,1-19-7-16,17-27 9 15,-7-10-3-15,-4-16 11 16,-15 12-12-16,-14-7-40 16,-21 19-41-16,-8 10-38 15,-14 25-22-15,-6 25 1 16,-10 31 51-16,-6 31 70 0,1 19 53 15,5 20 72-15,2-7 21 16,15 6 19-16,9-17-34 16,16-5-6-16,11-21-61 15,17-14-14-15,3-17-34 16,11-16 5-16,-8-19-9 16,10-19 11-16,-12-6-7 0,2-8 11 15,-11 6-9-15,-7 7 9 16,-18 14-12-16,-3 12 6 15,-9 16-9-15,-6 16 6 16,-2 10-9-16,0 20 8 16,3 1-6-16,4 0 10 15,7-7-6-15,13-9 8 16,8-18-8-16,5-16 8 16,1-7-9-16,7-21 10 15,-8-6-7-15,3-13 10 16,-6 6-10-16,-7 3 7 15,-8 12-11-15,-8 11 1 16,-9 17-9-16,-2 12 6 16,-4 12-8-16,0 21 6 15,2 3-1-15,3 6 8 16,9-4-7-16,10-7-14 16,11-18-54-16,10-14-229 0,3-12-206 15,-3-11-56-15</inkml:trace>
          <inkml:trace contextRef="#ctx0" brushRef="#br0" timeOffset="9098.342">9048 5462 890 0,'12'-10'361'0,"12"-11"66"15,7-2-212-15,11 0-38 16,5 4-50-16,13 1-16 15,-5 16-61-15,-1 12-20 16,-15 6-33-16,-12 15 12 16,-22 3-9-16,-18 20 14 0,-18 1-5 15,-21 18 16-15,-1-3-7 16,-2 9 19-16,11-17-14 16,8-2 9-16,22-23-17 15,5-8 2-15,14-14-20 16,13-10 8-16,8-10-12 15,18-13 13-15,6-5-7 16,9-11-20-16,-11 2-103 16,1-9-390-16,-23 10 68 15</inkml:trace>
          <inkml:trace contextRef="#ctx0" brushRef="#br0" timeOffset="9271.0731">9157 5609 1378 0,'-3'7'314'0,"12"4"122"16,8-1-410-16,23 1-14 16,4-4-17-16,19-7 12 15,-1-9-43-15,11-7 51 16,-15-5-450-16,7-6 132 16</inkml:trace>
        </inkml:traceGroup>
        <inkml:traceGroup>
          <inkml:annotationXML>
            <emma:emma xmlns:emma="http://www.w3.org/2003/04/emma" version="1.0">
              <emma:interpretation id="{0DEEB43E-72C1-4901-9AEA-22CF878C020E}" emma:medium="tactile" emma:mode="ink">
                <msink:context xmlns:msink="http://schemas.microsoft.com/ink/2010/main" type="inkWord" rotatedBoundingBox="31139,7177 32410,6980 32516,7667 31245,7864"/>
              </emma:interpretation>
              <emma:one-of disjunction-type="recognition" id="oneOf6">
                <emma:interpretation id="interp18" emma:lang="" emma:confidence="0">
                  <emma:literal>ist</emma:literal>
                </emma:interpretation>
                <emma:interpretation id="interp19" emma:lang="" emma:confidence="0">
                  <emma:literal>not</emma:literal>
                </emma:interpretation>
                <emma:interpretation id="interp20" emma:lang="" emma:confidence="0">
                  <emma:literal>ut</emma:literal>
                </emma:interpretation>
                <emma:interpretation id="interp21" emma:lang="" emma:confidence="0">
                  <emma:literal>nt</emma:literal>
                </emma:interpretation>
                <emma:interpretation id="interp22" emma:lang="" emma:confidence="0">
                  <emma:literal>Ist</emma:literal>
                </emma:interpretation>
              </emma:one-of>
            </emma:emma>
          </inkml:annotationXML>
          <inkml:trace contextRef="#ctx0" brushRef="#br0" timeOffset="9993.9875">9729 5470 1076 0,'-1'11'414'0,"-7"13"23"0,0 10-293 16,6 20-47-16,4-1-60 16,-1 7 15-16,12-9-16 15,8-6 9-15,0-20-24 16,17-19 2-16,7-19-19 16,17-24 6-16,-5-15-7 15,14-15-15-15,-13 2-35 16,-1 7-63-16,-23 18-25 0,-10 12-2 15,-14 12 9-15,-10 21 52 16,-6 6 81-16,-7 18 52 16,1 7 15-16,1 12 49 15,3-4-11-15,5 0-2 16,8-15-34-16,11-13-8 16,10-14-42-16,16-18-5 15,3-10-18-15,9-10 4 16,-10-1-19-16,1-5-60 15,-13 8-42-15,-2 0-19 16,-13 3-6-16,-5 2 20 16,-6 9 68-16,-4 4 74 15,-4 9 31-15,1 7 15 16,6 0-7-16,1-1 9 16,7-4-41-16,15-13 1 15,6-13-15-15,14-17 8 16,6-9-15-16,3-11 5 0,-9 6-11 15,-9 0 11-15,-19 24-9 16,-15 7 5-16,-14 21-6 16,-12 17 10-16,-3 22-3 15,-8 21 18-15,1 13 9 16,-2 23 37-16,7 3-1 16,7-1 13-16,9-13-20 15,9-6-4-15,10-25-41 0,3-5-3 16,-1-13-18-16,0-8 7 15,-7-10-21-15,-11-11-69 16,-4-10-61-16,-10-8-29 16,-9-9-8-16,-12-12 21 15,-2-5 70-15,-1-13 60 16,6 3 27-16,5-3 28 16,21 12 13-16,13 2 47 15,10 14 6-15,19 1 19 16,12 8-29-16,15 4-11 15,1 8-47-15,21 3-64 16,-5 4-364-16,-8 4-50 16</inkml:trace>
        </inkml:traceGroup>
      </inkml:traceGroup>
    </inkml:traceGroup>
  </inkml:traceGroup>
</inkml:ink>
</file>

<file path=ppt/ink/ink2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3:44.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9A9620-D5B1-401F-9043-451C00C881E7}" emma:medium="tactile" emma:mode="ink">
          <msink:context xmlns:msink="http://schemas.microsoft.com/ink/2010/main" type="writingRegion" rotatedBoundingBox="21713,6522 21354,2168 24383,1918 24742,6272">
            <msink:destinationLink direction="with" ref="{5D921446-97B8-4F04-90BF-7CEBF076DAE7}"/>
          </msink:context>
        </emma:interpretation>
      </emma:emma>
    </inkml:annotationXML>
    <inkml:traceGroup>
      <inkml:annotationXML>
        <emma:emma xmlns:emma="http://www.w3.org/2003/04/emma" version="1.0">
          <emma:interpretation id="{ADA23904-FCCE-4AE7-A205-0DF87027EBBF}" emma:medium="tactile" emma:mode="ink">
            <msink:context xmlns:msink="http://schemas.microsoft.com/ink/2010/main" type="paragraph" rotatedBoundingBox="21713,6522 21354,2168 24383,1918 24742,6272" alignmentLevel="1"/>
          </emma:interpretation>
        </emma:emma>
      </inkml:annotationXML>
      <inkml:traceGroup>
        <inkml:annotationXML>
          <emma:emma xmlns:emma="http://www.w3.org/2003/04/emma" version="1.0">
            <emma:interpretation id="{432C79D2-8457-4726-86C8-DFD3009BE7B7}" emma:medium="tactile" emma:mode="ink">
              <msink:context xmlns:msink="http://schemas.microsoft.com/ink/2010/main" type="line" rotatedBoundingBox="21713,6522 21354,2168 24383,1918 24742,6272"/>
            </emma:interpretation>
          </emma:emma>
        </inkml:annotationXML>
        <inkml:traceGroup>
          <inkml:annotationXML>
            <emma:emma xmlns:emma="http://www.w3.org/2003/04/emma" version="1.0">
              <emma:interpretation id="{A6824010-7BE0-46DF-BCE7-C051EC3C0484}" emma:medium="tactile" emma:mode="ink">
                <msink:context xmlns:msink="http://schemas.microsoft.com/ink/2010/main" type="inkWord" rotatedBoundingBox="21713,6522 21354,2168 24383,1918 24742,6272">
                  <msink:destinationLink direction="to" ref="{D9406AB0-49B9-419A-95D4-85B15CBA423F}"/>
                </msink:context>
              </emma:interpretation>
              <emma:one-of disjunction-type="recognition" id="oneOf0">
                <emma:interpretation id="interp0" emma:lang="" emma:confidence="1">
                  <emma:literal/>
                </emma:interpretation>
              </emma:one-of>
            </emma:emma>
          </inkml:annotationXML>
          <inkml:trace contextRef="#ctx0" brushRef="#br0">1203 988 702 0,'-2'-1'281'16,"2"-3"18"-16,2 1-163 16,-1 0-44-16,1 0-14 0,-4-2 18 15,-2-2 7-15,-5 2 7 16,-4-1-10-16,-6-2-7 16,0 3-23-16,-9 3-18 15,5-4-14-15,-6 6-14 16,6 1-2-16,-4-4-9 15,4 3 5-15,-6-1-9 16,8-4 6-16,-4 3-9 16,1 0 7-16,-8 1-8 15,4 6 7-15,-9 1-8 16,-1-4 8-16,-2 3-8 16,8 0 5-16,-7-2-8 15,11 0 6-15,0 7-8 16,7-7 6-16,2 0-9 15,4 0 8-15,4 2-9 16,1-6 9-16,2 4-8 0,2-3 6 16,-6 2-6-1,-1 6 8-15,-1 1-9 0,-1 3 8 16,-4 2-6-16,2 3 7 16,1-4-8-16,5 1 8 15,-7 11-8-15,5-1 7 16,0-21-7-16,3 21 7 15,1 1-9-15,5-9 10 16,-1 5-9-16,1 21 8 0,-5-14-8 16,0-2 11-16,-1 3-11 15,2-6 11-15,0 11-10 16,-4-7 9-16,-1 6-11 16,0-2 11-16,1 4-11 15,-5-10 11-15,4 5-11 16,2-7 11-16,0 5-1 15,3-2 0-15,1-4-9 16,2-2 8-16,2-2-7 16,-2-2-1-16,0-3 1 15,-1-2 8-15,-7 9-7 16,0 6 7-16,-2-4-7 16,-1 1 7-16,-2 3-7 15,12-11 6-15,-4-2-7 0,3-4 7 16,4 3-6-16,0 1 7 15,-4-4-7-15,7 1 6 16,0 3-7-16,0-3 7 16,-1-2-7-16,2 2 7 15,-2 3-7-15,-1 0 8 16,2 6-8-16,0-3 7 16,2 10-8-16,-1-6 9 15,3 14-8-15,-6-2 7 0,9 12-8 16,-3-8 8-16,3 6-9 15,-2-15 8-15,8 1-7 16,-4-12 8-16,3 5-8 16,-1-8 8-16,5 21-7 15,-4-1 5-15,7 1-7 16,1-8 9-16,2 1-9 16,3-22 10-16,-3 0-7 15,-2-8 9-15,-1 9-10 16,-7 4 10-16,-6-5-10 15,2 1 9-15,-6 7-9 16,0 0 10-16,6-3-9 16,0 1 9-16,1 4-10 15,-2-2 10-15,4-2-11 16,-1 1 8-16,0-4-7 0,-1-2 8 16,3 1-9-1,-6-2 11-15,4-2-10 0,-7 5 9 16,1-5-9-16,2 4 7 15,-1 4-8-15,-2-4 10 16,5 2-9-16,0 3 7 16,0-1-6-16,2-3 8 15,-2 7-9-15,-3-4 8 16,0 7-8-16,-3-2 8 0,-1 7-9 16,-1 1 9-16,0 9-8 15,-1-1 8-15,-1 7-7 16,0-3 7-16,6 1 0 15,-1-5-1-15,2-4-6 16,1-9 7-16,2-1-7 16,0-5-2-16,4-6 2 15,-2 1 5-15,1-2-5 16,-3 1 5-16,0 1-5 16,-5 5 6-16,2 8-6 15,-6 2 5-15,-3 12-5 16,1 4 6-16,-2 3-6 15,2-9 7-15,0-1-7 16,1-7 8-16,-1-4-9 16,1-5 9-16,1 8-8 15,-1-7 8-15,-1 5-8 0,0 1 7 16,-4 3-8-16,-1-2 7 16,-2 15-7-1,-1-6 8-15,-4 10-7 0,2 1 5 16,-1 8-5-16,1-3 7 15,-2 4-8-15,4-9 8 16,-2 5-7-16,3-14 7 0,-1-4-7 16,7-13 8-16,1-2-10 15,2-9 10-15,2-1-10 16,1-1 9-16,3 3-10 16,-4-5 9-16,7 7-10 15,5-3 8-15,5-6-8 16,2 1 8-16,7 1-7 15,1-4 8-15,-2-6-5 16,0 12 8-16,5-3-9 16,-2 1 8-16,3 5-7 15,-3 10 5-15,7 1-7 16,-5 4 6-16,6 5-5 16,-3-1 6-16,10-4-6 15,-11-10 7-15,9-3-8 16,-7-10 8-16,6-7-9 15,-10-3 8-15,8 2-6 16,-8-2 8-16,3-1-7 0,-7 3 8 16,7 1-9-16,-5 3 7 15,9-1-6-15,-7 5 6 16,7 3-6-16,-3 0 6 16,3 4-6-16,-3 2 6 15,2 3-6-15,-3 1 6 16,2 0-6-16,-9-2 7 0,-1-3-7 15,0-1 8 1,-2-4-9-16,2-3 8 0,8-3-8 16,-1-1 5-16,1-4-7 15,-5 2 6-15,2 3-6 16,-7 1 6-16,5 0-3 16,-8 2 5-16,9 2-4 15,-9-4 3-15,8-1-4 16,-3 0 5-16,8-4-6 15,-5-4 4-15,7 0-5 16,-4-2 5-16,2-3-7 16,-6-2 7-16,3 0-7 15,-7 2 8-15,-3-2-5 16,-3 3 6-16,3 4-6 16,-5-1 8-16,2-2-9 15,2 4 8-15,1-1-6 0,-2-2 7 16,1-3-7-16,-7 3 6 15,3-4-5-15,-3 3 4 16,0-4-7-16,0-2 6 16,1 1-3-16,-1-2 4 15,0-3-3-15,-5 3 5 16,1-4-6-16,-3 4 5 16,-1-3-5-16,-3-1 6 15,1-5-6-15,-3 4 4 0,3-5-3 16,2 2 3-16,1-1-4 15,2 6 6-15,2-2-6 16,-2 5 4-16,0 0-3 16,-3 6 4-16,0 1-6 15,-2-1 6-15,-1 2-4 16,-2 4 5-16,-3-6-6 16,1-1 7-16,-1 8-7 15,1 1 6-15,1-3-8 16,4 1 7-16,2 5-7 15,0-2 6-15,3-5-6 16,-2 2 6-16,-1 3-5 16,-3-4 7-16,1 1-7 15,-1-4 7-15,-4-2-6 16,0 4 6-16,2-6-6 0,-3 3 5 16,1 6-6-16,4 1 7 15,-2-1-7-15,0 8 5 16,3-3-5-16,1 1 6 15,-1-3-7-15,0 2 6 16,0 1-4-16,1 1 5 16,-3-4-5-16,-1 2 6 15,3-2-5-15,-4 0 5 16,-1 0-3-16,-1 2 5 0,-2-2-6 16,0-1 5-16,0-4-6 15,-1 0 4-15,1-3-5 16,0-2 5-16,-1 1-5 15,-1-1 4-15,1 1-4 16,-1 4 4-16,1 2-3 16,2 3 3-16,1 2-2 15,-2-1 3-15,2-5-3 16,0 6 3-16,-4-1-3 16,1-2 3-16,-1-6-4 15,-1 8 5-15,0-11-6 16,2 0 6-16,-2-1-6 15,1-2 5-15,1 2-5 16,-1-3 4-16,1-2-5 16,-1 3 6-16,4-2-6 0,0 1 5 15,1-4-4-15,2 0 4 16,2-1-5-16,-2 3 5 16,-2 1-5-16,-1 6 7 15,1-1-7-15,-3 6 8 16,2 5-5-16,-2-2 6 15,0 7-7-15,0-9 7 16,4-1-9-16,-2 0 7 16,1 1-8-16,2-8 6 0,0 8-7 15,0-2 7-15,5-6-7 16,0-2 7-16,1 5-6 16,1 4 6-16,-1-3-6 15,-1 4 7-15,0 2-6 16,0 2 5-16,0-1-5 15,-1 4 5-15,3-1-6 16,3 1 5-16,3-3-6 16,1-5 5-16,6 5-4 15,1-2 4-15,2-1-4 16,-2-1 7-16,0 8-5 16,-3-8 4-16,-1 3-3 15,-2-1 3-15,-2 3-4 16,0-1 5-16,3 4-5 15,-1-3 5-15,-1 6-6 16,1-6 5-16,1 5-5 0,0-2 5 16,-3 1-5-16,2 1 6 15,1-2-6-15,-1 3 6 16,-4-3-6-16,-1 2 6 16,0-7-9-16,-2 11 9 15,-3-6-10-15,3 7 7 16,-5 1-7-16,2 5 9 15,-5-2-7-15,1 1 10 0,-2-1-7 16,2-3 9-16,3-3-8 16,-3-8 8-16,3 4-8 15,-4-2 8-15,1-6-9 16,-1-1 9-16,3-1-8 16,-4-6 7-16,2 7-6 15,4-2 7-15,-5 0-8 16,-1 9 7-16,5-1-8 15,-5-3 7-15,2 2-9 16,1 3 8-16,0-5-9 16,-2-1 8-16,5 2-10 15,-2 0 10-15,2 0-9 16,1-38 9-16,-3-8-8 16,2-9 9-16,0-15-7 15,-3-4 10-15,4 36-10 16,1 3 10-16,-2 2-9 0,-4 15 6 15,2-3-9-15,-1 5 11 16,-2 4-11-16,-2 6 10 16,1-3-9-16,2 3 10 15,1-7-11-15,-4-3 10 16,7-9-10-16,2 6 10 16,-10-1-1-16,3 6 10 15,-2-1-18-15,-1 10 10 0,-1-5-7 16,0-7-1-16,-8-2-8 15,1 0 18-15,-2-6-10 16,2-2 8-16,2 7-8 16,3-4 7-16,1-1-8 15,4 5 9-15,-4-4-10 16,-2 4 10-16,-6 3-10 16,5 6 9-16,-8-6-8 15,4 5 8-15,1 3-7 16,8 0 7-16,-2 2-8 15,8 6 7-15,1-6-8 16,-3 11 8-16,1-20-7 16,-1 2 8-16,-4-6-8 15,0 6 10-15,-2-14-3 16,-1 14 12-16,-4-7 2 0,3 11 12 16,-6-1-7-16,5 5 1 15,-3-1-11-15,3 6-2 16,-2 2-11-16,2-3 4 15,-5-4-6-15,2 2 6 16,-4-9-7-16,0-2 7 16,-2 1-7-16,-1 2 7 15,-8 0-6-15,-2 8 6 16,-6 4-4-16,0 3 7 0,0 2-8 16,5 1 9-16,3 0-9 15,6-4 6-15,6-1-6 16,6 0 7-16,-2 1-6 15,2-3 6-15,3-5-5 16,-1-1 8-16,-3-2-6 16,3-3 6-16,-1-2-7 15,-4 8 7-15,3-3-8 16,-7 5 6-16,4-2-9 16,0 1 8-16,4-1-9 15,-4 0 8-15,6-3-8 16,-5 7 8-16,-3-4-9 15,-1-3 9-15,-4 2-10 16,-5-1 9-16,-3-10-7 16,2 7 8-16,-7-6-8 0,3 3 9 15,-4-1-9-15,4-3 7 16,-4 0-7-16,3-3 7 16,-4-4-6-16,4 3 6 15,-2 2-7-15,7-4 6 16,1-22-6-16,4 1 6 15,3 2-6-15,1 5 6 16,0 0-6-16,6 31 6 16,-3-1-7-16,9-2 6 0,-2-4-6 15,4 3 6-15,-1-2-6 16,2 0 7-16,-2 3-7 16,-3-3 8-16,-3 0-7 15,-1 0 8-15,-4 1-8 16,1 2 8-16,3-4-9 15,-1 6 10-15,0 1-11 16,5 0 10-16,-1-1-10 16,1 9 9-16,2-13-9 15,-2 3 10-15,2 0-11 16,-1-3 9-16,-1-10-8 16,2 16 9-16,0 4-10 15,-4-3 5-15,1 9-8 16,-5 12 8-16,-4-6-10 0,0-1 8 15,-11 11-4 1,2 7 8-16,-5 0-6 0,5 3 8 16,-6-2-7-16,11-8 9 15,-2-4-9-15,8-6 7 16,-2-4-6-16,6 3 7 16,-3-4-8-16,4 1 8 15,2 4-10-15,4 2 7 16,0 7-9-16,7-4 9 0,5 9-10 15,3 1 8-15,6 3-12 16,1-3 8-16,4 2-12 16,-3-10 7-16,-3-3-6 15,-8-4 12-15,1-4-15 16,-9 1 12-16,-9 2-6 16,-1 3 8-16,-8 34-7 15,-3 9 13-15,-9 20-5 16,5 10 6-16,-6 15-6 15,3-28 8-15,-3-5-7 16,6-22 7-16,-1-9-8 16,4-16 8-16,3-11-7 15,4 2 9-15,0-1-9 16,3-3 9-16,2-1-9 16,3 3 7-16,0-2-6 15,2 0 2-15,4-1-70 0,3 0-50 16,9-1-383-16,1-2 44 15</inkml:trace>
        </inkml:traceGroup>
      </inkml:traceGroup>
    </inkml:traceGroup>
  </inkml:traceGroup>
</inkml:ink>
</file>

<file path=ppt/ink/ink2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4:04.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EE9349-89F3-4773-B975-5C03B808DC13}" emma:medium="tactile" emma:mode="ink">
          <msink:context xmlns:msink="http://schemas.microsoft.com/ink/2010/main" type="writingRegion" rotatedBoundingBox="15037,12904 22746,12904 22746,16673 15037,16673"/>
        </emma:interpretation>
      </emma:emma>
    </inkml:annotationXML>
    <inkml:traceGroup>
      <inkml:annotationXML>
        <emma:emma xmlns:emma="http://www.w3.org/2003/04/emma" version="1.0">
          <emma:interpretation id="{6CFAD324-F558-4D41-903E-FE76A122D52B}" emma:medium="tactile" emma:mode="ink">
            <msink:context xmlns:msink="http://schemas.microsoft.com/ink/2010/main" type="paragraph" rotatedBoundingBox="15037,12904 22052,12904 22052,15548 15037,15548" alignmentLevel="1"/>
          </emma:interpretation>
        </emma:emma>
      </inkml:annotationXML>
      <inkml:traceGroup>
        <inkml:annotationXML>
          <emma:emma xmlns:emma="http://www.w3.org/2003/04/emma" version="1.0">
            <emma:interpretation id="{423DF54A-21B9-467D-AEF1-6A3EBBFB18F6}" emma:medium="tactile" emma:mode="ink">
              <msink:context xmlns:msink="http://schemas.microsoft.com/ink/2010/main" type="line" rotatedBoundingBox="15037,12904 22052,12904 22052,15548 15037,15548"/>
            </emma:interpretation>
          </emma:emma>
        </inkml:annotationXML>
        <inkml:traceGroup>
          <inkml:annotationXML>
            <emma:emma xmlns:emma="http://www.w3.org/2003/04/emma" version="1.0">
              <emma:interpretation id="{6C7ABF80-DC12-4E8D-BB02-793AA2299186}" emma:medium="tactile" emma:mode="ink">
                <msink:context xmlns:msink="http://schemas.microsoft.com/ink/2010/main" type="inkWord" rotatedBoundingBox="14832,13031 18607,12720 18814,15237 15039,15548">
                  <msink:destinationLink direction="with" ref="{1868783D-932F-4097-A753-5BAED22B9895}"/>
                </msink:context>
              </emma:interpretation>
              <emma:one-of disjunction-type="recognition" id="oneOf0">
                <emma:interpretation id="interp0" emma:lang="" emma:confidence="1">
                  <emma:literal/>
                </emma:interpretation>
              </emma:one-of>
            </emma:emma>
          </inkml:annotationXML>
          <inkml:trace contextRef="#ctx0" brushRef="#br0">622 0 1178 0,'-49'-6'281'0,"-24"14"98"16,5 21-351-16,-19 17-10 16,1 9-22-16,-10 18 8 15,26 6-7-15,10 14 9 16,33-9-9-16,20 8 8 15,27-15-6-15,23-8 5 16,17-28-7-16,26-17 10 16,8-25-7-16,22-33 12 15,-9-22-8-15,5-28 8 0,-23-5-8 16,-11-17 7-16,-31 16-6 16,-25 2 19-16,-30 31-4 15,-39 13 6-15,-23 28-8 16,-24 10 4-16,-5 14-22 15,-9 13 4-15,19 8-8 16,7 10-12-16,26 6-31 16,15 19-31-16,28 1-4 0,20 21-328 15,14 8 92-15</inkml:trace>
          <inkml:trace contextRef="#ctx0" brushRef="#br0" timeOffset="1441.4054">372 1429 1095 0,'-3'-14'283'0,"14"-4"82"16,17-3-323-1,12-7-10-15,14-6-26 0,24-13 9 16,-4-6-9-16,17-12 8 16,0 3-11-16,8-13 8 15,-13 9-10-15,0-7 9 16,-16 16-3-16,-7 4-207 15,-19 17-178-15,-23 2-8 16</inkml:trace>
          <inkml:trace contextRef="#ctx0" brushRef="#br0" timeOffset="-589.4805">382 771 969 0,'18'-16'657'0,"0"-1"-587"0,-9 34-29 15,-30 38-45-15,-10 32 9 16,-6 28-3-16,11-9 7 16,15-20-7-16,12 5 7 15,12-23-9-15,7-3 6 16,1-15-25-16,0-8-332 16,-11-19 105-16</inkml:trace>
          <inkml:trace contextRef="#ctx0" brushRef="#br0" timeOffset="1221.3791">-387 991 878 0,'-32'-48'345'16,"9"20"23"-16,13 12-207 16,13 13-107-16,14 9-23 15,10 10-35-15,23 17-4 16,6 4-10-16,18 18 11 16,2 2-1-16,12 6 11 15,-7-1-5-15,15 8 10 16,-15-10-8-16,5 1 12 15,-15-4-6-15,-7-3-22 16,-26-15-12-16,1 1-333 16,-21-11 75-16</inkml:trace>
          <inkml:trace contextRef="#ctx0" brushRef="#br0" timeOffset="469.4209">147 1405 566 0,'8'-21'431'0,"-11"13"-75"16,-20 21-58-16,-10 21-220 0,-20 36-22 16,-10 15-50-16,-27 31 3 15,1 2-9-15,-15 22 11 16,7-16-6-16,-8 9 17 16,19-24-7-16,11 1 9 15,22-33-10-15,17-9 7 16,18-28-16-16,21-15-18 15,17-27-17-15,35-32-20 16,11-21-21-16,35-34-314 16,8-14 96-16</inkml:trace>
          <inkml:trace contextRef="#ctx0" brushRef="#br0" timeOffset="708.6545">312 1462 801 0,'-11'1'323'0,"1"6"17"0,2 4-198 16,6 5-80-16,4 2-37 16,6 2 4-16,8-1-18 15,15 4 8-15,6 0-9 16,20 4 7-16,8-3-14 16,14 11 7-16,-2-3-10 15,7 7 9-15,-13 5-9 0,-1 6 11 16,-18-6-8-1,-3-4 14-15,-10-6-30 0,-2-14-348 16,-21-12 112-16</inkml:trace>
          <inkml:trace contextRef="#ctx0" brushRef="#br0" timeOffset="296.3488">-186 1757 367 0,'-26'5'99'0,"5"-5"-99"0,18-3-56 16</inkml:trace>
          <inkml:trace contextRef="#ctx0" brushRef="#br0" timeOffset="2810.0615">1545 1397 959 0,'-15'-13'296'16,"9"3"49"-16,15 10-276 0,13 5-27 16,8 10-35-16,14 6 3 15,8 6-5-15,13 7 10 16,0 5-9-16,21-1 8 16,-5-1-11-16,8 2 9 15,-13-7-4-15,2 1 266 16,-24-9-632-16,-15-16 301 15</inkml:trace>
          <inkml:trace contextRef="#ctx0" brushRef="#br0" timeOffset="3404.9768">2177 416 1090 0,'-50'9'262'16,"-3"17"84"-16,-12 29-301 15,8 18-47-15,-1 21 18 16,12 2 2-16,12 11 20 16,18-13-6-16,16-6 12 15,16-18-21-15,16-14 3 16,7-22-19-16,25-27 11 16,1-25-9-16,12-34 12 15,-4-11-9-15,0-25 9 0,-24 7-10 16,-20-2 6-16,-29 20-10 15,-29 11 0-15,-24 22-18 16,-25 13-7-16,-3 21-9 16,-2 15 5-16,20 10-6 15,4 28 16-15,17 5 11 16,6 25-58-16,6 9-5 16,-3 32-323-16,9-5 45 0</inkml:trace>
          <inkml:trace contextRef="#ctx0" brushRef="#br0" timeOffset="2053.9198">2203 1163 1196 0,'-19'33'288'0,"-5"7"92"15,-6 28-330-15,4 5-54 16,-1 13 10-16,7-8-3 16,9 5 10-16,17-18-6 15,9 9 7-15,8-10-10 16,6 4 8-16,-3-23-11 16,0 4 10-16,-5-13-14 0,-3-1-42 15,-10-9-55-15,-3 11-295 16,-4-12 33-16</inkml:trace>
          <inkml:trace contextRef="#ctx0" brushRef="#br0" timeOffset="2529.2936">2182 1510 839 0,'-9'8'344'0,"-1"2"26"15,5-3-214-15,7-1-50 16,6-4-45-16,13-7 22 15,8-10-9-15,23-19 18 16,9-11-18-16,24-25 3 16,-1-8-41-16,13-21-9 15,-11 4-23-15,-6-9-14 16,-22 18-47-16,-16 10-63 16,-27 33 54-16,-31 32-403 15,-18 37 103-15</inkml:trace>
        </inkml:traceGroup>
        <inkml:traceGroup>
          <inkml:annotationXML>
            <emma:emma xmlns:emma="http://www.w3.org/2003/04/emma" version="1.0">
              <emma:interpretation id="{21D5EC08-80B0-4C97-9F2A-6807095726A9}" emma:medium="tactile" emma:mode="ink">
                <msink:context xmlns:msink="http://schemas.microsoft.com/ink/2010/main" type="inkWord" rotatedBoundingBox="19823,14080 21952,13780 22106,14872 19977,15172"/>
              </emma:interpretation>
              <emma:one-of disjunction-type="recognition" id="oneOf1">
                <emma:interpretation id="interp1" emma:lang="" emma:confidence="0">
                  <emma:literal>Falze</emma:literal>
                </emma:interpretation>
                <emma:interpretation id="interp2" emma:lang="" emma:confidence="0">
                  <emma:literal>Fetze</emma:literal>
                </emma:interpretation>
                <emma:interpretation id="interp3" emma:lang="" emma:confidence="0">
                  <emma:literal>Feze</emma:literal>
                </emma:interpretation>
                <emma:interpretation id="interp4" emma:lang="" emma:confidence="0">
                  <emma:literal>Urelze</emma:literal>
                </emma:interpretation>
                <emma:interpretation id="interp5" emma:lang="" emma:confidence="0">
                  <emma:literal>Alle,</emma:literal>
                </emma:interpretation>
              </emma:one-of>
            </emma:emma>
          </inkml:annotationXML>
          <inkml:trace contextRef="#ctx0" brushRef="#br0" timeOffset="6477.177">4627 1222 899 0,'9'-51'300'0,"-10"25"50"16,-12 30-257-16,-17 38-29 15,-12 15-44-15,-13 33 0 16,-5 11-17-16,-5 22 10 0,12-11-1 16,1 7 15-16,11-25-3 15,6-5 15-15,12-34-6 16,5-18 13-16,12-22-10 16,15-31 3-16,16-25-15 0,25-42-44 15,12-19-49 1,15-36-162-16,-2 4-185 0,3-20 53 15,-25 32 172-15,-9 15 164 16,-19 40 181-16,-17 29 194 16,-15 42-53-16,-7 43-120 15,-11 20-132-15,-6 32-4 16,2 3-13-16,-2 25 15 16,7-7-10-16,5 3 9 15,10-16-20-15,11 10 5 16,9-33-15-16,6-16 7 15,-1-21-9-15,0-27 8 16,-3-30-7-16,-2-29-11 16,-11-16-20-16,-9-26-10 15,-8-8-8-15,-18-22 3 16,-6 12 10-16,1-4 17 16,4 26 18-16,8 16 20 15,12 30-2-15,16 21 1 0,13 17-8 16,18 10-4-16,11 6-19 15,21 6 5-15,7-4-5 16,18-4 8-16,-2-15-7 16,13-11-3-16,-8-17-20 15,1-17-13-15,-16-10-15 16,-6-13 5-16,-20-4 2 0,-14-12 20 16,-18 8 14-16,-12 4 13 15,-14 17-4-15,-19 28 3 16,-11 31-4-16,-15 40 9 15,-6 20-3-15,-12 35 22 16,11 1 13-16,6 23 34 16,24-20 3-16,13 5 12 15,27-30-19-15,23-6-5 16,14-36-35-16,21-19-7 16,5-25-13-16,6-42-36 15,-7-19-32-15,5-29-7 16,-20-11-6-16,-3-20 6 15,-17 15 35-15,-13-14 30 16,-12 28 8-16,-12 16 31 16,-10 29 1-16,-10 30 12 15,1 35-8-15,-4 29 7 0,-1 17-26 16,0 16 14-16,9 5-6 16,5 7 18-16,10-15-8 15,12 1 6-15,10-16-23 16,14-1 4-16,3-15-18 15,8-9-29-15,0-10-67 16,2-17-371-16,-15-20 66 16</inkml:trace>
          <inkml:trace contextRef="#ctx0" brushRef="#br0" timeOffset="6985.3278">5635 1583 612 0,'15'7'352'15,"4"3"-3"-15,7-2-134 16,15-2-15-16,4-3-57 16,12-11 12-16,-2-8-40 15,15-13-4-15,-10-7-51 16,2-11-11-16,-14 3-32 15,-4-4 5-15,-23 9-18 16,-14 1 10-16,-17 14-12 0,-22 3 9 16,-15 13-11-16,-17 16 8 15,-2 10-13-15,-9 21 9 16,12 9-12-16,1 21 7 16,14-3-8-16,2 17 12 15,17-9-4-15,14 9 10 16,17-16-6-16,19-4 7 15,13-23-10-15,26-9 9 16,7-24-9-16,28-25-23 16,4-24-81-16,21-21-383 15,-24-10 67-15</inkml:trace>
        </inkml:traceGroup>
      </inkml:traceGroup>
    </inkml:traceGroup>
    <inkml:traceGroup>
      <inkml:annotationXML>
        <emma:emma xmlns:emma="http://www.w3.org/2003/04/emma" version="1.0">
          <emma:interpretation id="{32B0C542-7123-4D0E-A598-2567BF244C6A}" emma:medium="tactile" emma:mode="ink">
            <msink:context xmlns:msink="http://schemas.microsoft.com/ink/2010/main" type="paragraph" rotatedBoundingBox="17363,15012 22746,15012 22746,16673 17363,16673" alignmentLevel="2"/>
          </emma:interpretation>
        </emma:emma>
      </inkml:annotationXML>
      <inkml:traceGroup>
        <inkml:annotationXML>
          <emma:emma xmlns:emma="http://www.w3.org/2003/04/emma" version="1.0">
            <emma:interpretation id="{7D9AF3FE-BEA8-4EEA-8799-EE1225867A61}" emma:medium="tactile" emma:mode="ink">
              <msink:context xmlns:msink="http://schemas.microsoft.com/ink/2010/main" type="line" rotatedBoundingBox="17363,15012 22746,15012 22746,16673 17363,16673"/>
            </emma:interpretation>
          </emma:emma>
        </inkml:annotationXML>
        <inkml:traceGroup>
          <inkml:annotationXML>
            <emma:emma xmlns:emma="http://www.w3.org/2003/04/emma" version="1.0">
              <emma:interpretation id="{E436D8B8-77EA-4D52-BD99-C0E9DEED78D1}" emma:medium="tactile" emma:mode="ink">
                <msink:context xmlns:msink="http://schemas.microsoft.com/ink/2010/main" type="inkWord" rotatedBoundingBox="17363,15012 18693,15012 18693,15958 17363,15958">
                  <msink:destinationLink direction="with" ref="{1868783D-932F-4097-A753-5BAED22B9895}"/>
                </msink:context>
              </emma:interpretation>
              <emma:one-of disjunction-type="recognition" id="oneOf2">
                <emma:interpretation id="interp6" emma:lang="" emma:confidence="1">
                  <emma:literal/>
                </emma:interpretation>
              </emma:one-of>
            </emma:emma>
          </inkml:annotationXML>
          <inkml:trace contextRef="#ctx0" brushRef="#br0" timeOffset="3793.5399">2061 2378 1092 0,'-33'-5'329'0,"6"8"69"15,-4 20-283-15,-5 14-59 16,-6 22 0-16,-4 11-30 16,-10 17 8-16,1-4-15 15,-1 5 5-15,5-17-13 0,10-3 5 16,18-23-10-16,12-12-32 16,14-25-60-16,20-24-349 15,6-22 63-15</inkml:trace>
          <inkml:trace contextRef="#ctx0" brushRef="#br0" timeOffset="4040.4744">2265 2122 1142 0,'13'-20'316'16,"-13"28"61"-16,-3 23-296 16,-5 10-92-16,-14 24 10 15,0 6 2-15,1 15 12 16,8-8-3-16,14-2 7 15,14-19-15-15,16-5-4 16,1-25-20-16,15-1-8 0,5-14-14 16,11-9-9-16,4-10-6 15,6-4-28 1,-13-5-69-16,-13-2-33 0,-16 5 11 16,-17 0 18-16,-15 3 54 15,-7 5-96-15,-5-11 110 16</inkml:trace>
          <inkml:trace contextRef="#ctx0" brushRef="#br0" timeOffset="4391.2846">2221 2550 590 0,'5'-29'370'0,"0"-7"-28"15,0 9-130-15,1 5-57 16,-3 13-81-16,6 14-14 16,2 12-28-16,7 18 6 15,1 5-15-15,14 9 18 16,-1-5-4-16,7-2 10 15,0-8-17-15,6-5 3 0,-4-8-18 16,14-5 10-16,-1-6-17 16,4-2 9-1,-4-1-5-15,-3 1-78 0,-15-3 450 16,-8 6-813-16,-12-5 338 16</inkml:trace>
        </inkml:traceGroup>
        <inkml:traceGroup>
          <inkml:annotationXML>
            <emma:emma xmlns:emma="http://www.w3.org/2003/04/emma" version="1.0">
              <emma:interpretation id="{9C330985-3F00-4AAB-BBB9-3514F14B90B1}" emma:medium="tactile" emma:mode="ink">
                <msink:context xmlns:msink="http://schemas.microsoft.com/ink/2010/main" type="inkWord" rotatedBoundingBox="19960,15304 20664,15304 20664,16498 19960,16498"/>
              </emma:interpretation>
              <emma:one-of disjunction-type="recognition" id="oneOf3">
                <emma:interpretation id="interp7" emma:lang="" emma:confidence="1">
                  <emma:literal/>
                </emma:interpretation>
              </emma:one-of>
            </emma:emma>
          </inkml:annotationXML>
          <inkml:trace contextRef="#ctx0" brushRef="#br0" timeOffset="8058.1068">4150 2879 786 0,'0'-68'494'0,"19"-8"-79"16,22 8-103-16,22-7-248 16,5 12-42-16,12 1 13 15,-12 17-13-15,1 19-5 16,-12 24-6-16,-8 20 0 0,-13 21-25 16,-15 21 6-16,-23 7-9 15,-24 20 12-15,-10-1-5 16,-25 11 16-1,-3-11-3-15,-9 7 18 0,15-25-6 16,6-1 11-16,21-27-10 16,23-6 5-16,26-23-14 15,23-4 5-15,14-15-24 16,18-5-5-16,5-5-9 0,4 3 4 16,-12 4-5-16,-8 16 14 15,-20 5 2-15,-19 14-4 16,-23 7-9-16,-25 13 10 15,-14-5-2-15,-19 9 12 16,-4-6 8-16,-20-1 36 16,4-7 1-16,-8-3 15 15,10-8-7-15,6-7 6 16,26-7-34-16,23-7-25 16,27-7-55-16,33-11-62 15,20-8 164-15,38-4-512 16,8-1 182-16</inkml:trace>
          <inkml:trace contextRef="#ctx0" brushRef="#br0" timeOffset="7620.3564">4482 2615 1295 0,'18'-5'322'0,"-15"25"92"0,-16 41-345 15,0 15-83-15,2 20 16 16,-4-8-6-16,9 6 13 15,8-18-8-15,9 0 10 16,0-16-4-16,5-3-78 16,-7-21 156-16,-22 1-504 15,-12-16 137-15</inkml:trace>
        </inkml:traceGroup>
        <inkml:traceGroup>
          <inkml:annotationXML>
            <emma:emma xmlns:emma="http://www.w3.org/2003/04/emma" version="1.0">
              <emma:interpretation id="{6B574677-95B1-43AC-86F5-F21BA7EFB357}" emma:medium="tactile" emma:mode="ink">
                <msink:context xmlns:msink="http://schemas.microsoft.com/ink/2010/main" type="inkWord" rotatedBoundingBox="20714,15419 22746,15419 22746,16673 20714,16673"/>
              </emma:interpretation>
              <emma:one-of disjunction-type="recognition" id="oneOf4">
                <emma:interpretation id="interp8" emma:lang="" emma:confidence="0">
                  <emma:literal>inger</emma:literal>
                </emma:interpretation>
                <emma:interpretation id="interp9" emma:lang="" emma:confidence="0">
                  <emma:literal>ärger</emma:literal>
                </emma:interpretation>
                <emma:interpretation id="interp10" emma:lang="" emma:confidence="0">
                  <emma:literal>infer</emma:literal>
                </emma:interpretation>
                <emma:interpretation id="interp11" emma:lang="" emma:confidence="0">
                  <emma:literal>Eiger</emma:literal>
                </emma:interpretation>
                <emma:interpretation id="interp12" emma:lang="" emma:confidence="0">
                  <emma:literal>Liger</emma:literal>
                </emma:interpretation>
              </emma:one-of>
            </emma:emma>
          </inkml:annotationXML>
          <inkml:trace contextRef="#ctx0" brushRef="#br0" timeOffset="9202.7667">5092 2975 1240 0,'-31'8'327'0,"-11"16"81"16,2 25-336-16,9 9-64 15,3 9 28-15,15-9 2 16,10 1 18-16,16-20-6 15,19-12 7-15,12-12-36 16,18-15 4-16,7-18-16 16,14-24 10-16,-7-5-14 0,6-18-5 15,-16 2-11-15,-6 3 6 16,-21 19-10-16,-8 14-3 16,-20 23 0-16,-4 27 8 15,-9 14-7-15,0 20 8 16,1-2 4-16,2-1 13 15,6-17-7-15,9-11 12 16,5-20-7-16,13-12 15 16,2-15-9-16,13-20 10 15,-7-11-15-15,0-21 2 16,-13-3-14-16,-13-8 5 16,-14 17-20-16,-7 9-7 15,-9 26-8-15,-3 15 4 16,6 24-9-16,-4 9 12 15,9 12 9-15,6 4 10 0,3 4-4 16,13-1 13-16,5-5-3 16,9-3 12-16,-3-6-7 15,10-1 11-15,-6-4-11 16,8 8 9-16,0 1-11 16,13 15 7-16,-7 4-11 15,2 10 5-15,-9 1-9 0,-4 8 6 16,-15-8-4-16,-4 7 6 15,-9-9-3-15,-4 2 6 16,-8-8-6-16,-6-3 20 16,-1-10 8-16,-9-3 34 15,-1-11 9-15,-10-11 34 16,1-10-18-16,-4-17-2 16,-3-13-35-16,2-19-7 15,8-12-44-15,3-17-38 16,6 1-23-16,24-5 3 15,7 15-8-15,13 3 18 16,10 21 33-16,7 2 19 16,-7 10-2-16,7-2 7 15,-9 3-8-15,9-8 8 16,-4 2-7-16,2-9 7 16,-5 4-7-16,-7-3 7 15,-12 4-6-15,-10 2 7 0,-16 13-10 16,-14 8 9-16,-7 17-9 15,-9 12 6-15,2 15-9 16,-1 14 8-16,11 4-9 16,4 5 12-16,14-2-6 15,9-5 13-15,14-11-6 16,12-5 9-16,8-13-10 0,19-15 11 16,2-11-9-16,10-8 7 15,-3-2-8-15,2 1 7 16,-12 7-14-16,-4 9 6 15,-15 11-11-15,-7 9 8 16,-8 6-9-16,-1 4 13 16,-7 4-4-16,5-4 15 15,0-10-8-15,-5-2 16 16,-3-7-5-16,-2-12 25 16,-3-7-9-16,-3-14 9 15,1-6-16-15,-1-16 4 16,-8-2-27-16,-9-16 6 15,4 6-11-15,-10-3 10 16,3 13-13-16,9 7 7 16,10 14-15-16,9 10 6 15,15 14-10-15,19 6 11 16,11 2-14-16,16 4-54 0,-4 0-94 16,-5-6-366-16,-25-11 26 15</inkml:trace>
          <inkml:trace contextRef="#ctx0" brushRef="#br0" timeOffset="9444.6582">5162 2631 1841 0,'10'-3'394'0,"12"-12"175"15,17-4-550-15,18-2-31 16,9 0-104-16,6-22-448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07.0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78E5D30-597B-4C16-81BA-25565F59A55A}" emma:medium="tactile" emma:mode="ink">
          <msink:context xmlns:msink="http://schemas.microsoft.com/ink/2010/main" type="writingRegion" rotatedBoundingBox="3433,11480 5119,11480 5119,13244 3433,13244">
            <msink:destinationLink direction="with" ref="{698D4C6E-9FE5-473D-AF73-5A92FB6B12C8}"/>
          </msink:context>
        </emma:interpretation>
      </emma:emma>
    </inkml:annotationXML>
    <inkml:traceGroup>
      <inkml:annotationXML>
        <emma:emma xmlns:emma="http://www.w3.org/2003/04/emma" version="1.0">
          <emma:interpretation id="{5334586F-A954-4916-9667-4B30ECF69790}" emma:medium="tactile" emma:mode="ink">
            <msink:context xmlns:msink="http://schemas.microsoft.com/ink/2010/main" type="paragraph" rotatedBoundingBox="3433,11480 5119,11480 5119,13244 3433,13244" alignmentLevel="1"/>
          </emma:interpretation>
        </emma:emma>
      </inkml:annotationXML>
      <inkml:traceGroup>
        <inkml:annotationXML>
          <emma:emma xmlns:emma="http://www.w3.org/2003/04/emma" version="1.0">
            <emma:interpretation id="{E7064A83-E2FD-492D-A6E7-059F70AF001A}" emma:medium="tactile" emma:mode="ink">
              <msink:context xmlns:msink="http://schemas.microsoft.com/ink/2010/main" type="line" rotatedBoundingBox="3433,11480 5119,11480 5119,13244 3433,13244"/>
            </emma:interpretation>
          </emma:emma>
        </inkml:annotationXML>
        <inkml:traceGroup>
          <inkml:annotationXML>
            <emma:emma xmlns:emma="http://www.w3.org/2003/04/emma" version="1.0">
              <emma:interpretation id="{C789E438-DC7F-43AB-954C-EBF33FADC1EE}" emma:medium="tactile" emma:mode="ink">
                <msink:context xmlns:msink="http://schemas.microsoft.com/ink/2010/main" type="inkWord" rotatedBoundingBox="3433,11480 5119,11480 5119,13244 3433,13244"/>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emma:literal>
                </emma:interpretation>
                <emma:interpretation id="interp3" emma:lang="" emma:confidence="0">
                  <emma:literal>0</emma:literal>
                </emma:interpretation>
                <emma:interpretation id="interp4" emma:lang="" emma:confidence="0">
                  <emma:literal>1</emma:literal>
                </emma:interpretation>
              </emma:one-of>
            </emma:emma>
          </inkml:annotationXML>
          <inkml:trace contextRef="#ctx0" brushRef="#br0">1514 548 283 0,'-21'-60'213'16,"4"9"-2"-16,-5-7-31 16,2 3-40-16,-1-7-17 0,5 5-55 15,-5-3-14 1,6 13-30-16,-9 3 13 16,4 14-9-16,-10 13 14 0,0 9-11 15,-12 7-4-15,7 14-21 16,-21 16 1-16,6 3-13 15,-15 14 9-15,4 1 1 16,-17 3 7-16,10-16-5 16,-17-1 8-16,8-11-8 15,-14 7-5-15,10 4-12 0,-13 30 1 16,12 9-6-16,0 23 5 16,15 4 2-16,7 13 9 15,20-15-1-15,9 10 6 16,19-14-8-16,16 7 7 15,9-17-8-15,24 10 6 16,13-14-8-16,23 4 5 16,10-17-6-16,31 2 6 15,-6-22-5-15,22-15 8 16,-8-22-5-16,14-23 2 16,-16-20-8-16,11-28 4 15,-19-9-7-15,2-27 12 16,-30 3-2-16,-3-12 10 15,-22 11-2-15,-8-8 6 16,-17 17-9-16,-8-9 11 16,-22 10-4-16,-19-18 10 0,-16 12-3 15,-30-4 3-15,-14 21-15 16,-42 25-233-16,-17 42-79 16,-80 89-61-16</inkml:trace>
        </inkml:traceGroup>
      </inkml:traceGroup>
    </inkml:traceGroup>
  </inkml:traceGroup>
</inkml:ink>
</file>

<file path=ppt/ink/ink2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4:09.8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68783D-932F-4097-A753-5BAED22B9895}" emma:medium="tactile" emma:mode="ink">
          <msink:context xmlns:msink="http://schemas.microsoft.com/ink/2010/main" type="inkDrawing" rotatedBoundingBox="12978,14246 18208,10734 20934,14793 15704,18306" hotPoints="19435,14531 16639,17327 13843,14531 16639,11735" semanticType="enclosure" shapeName="Circle">
            <msink:sourceLink direction="with" ref="{6C7ABF80-DC12-4E8D-BB02-793AA2299186}"/>
            <msink:sourceLink direction="with" ref="{E436D8B8-77EA-4D52-BD99-C0E9DEED78D1}"/>
          </msink:context>
        </emma:interpretation>
      </emma:emma>
    </inkml:annotationXML>
    <inkml:trace contextRef="#ctx0" brushRef="#br0">3227 779 790 0,'42'-151'180'15,"-8"10"67"-15,0-21-221 16,-13 12-11-16,-18-17 66 16,-19 30 14-16,-23-11 36 15,-18 26 0-15,-35-3-4 16,-13 38-64-16,-45-4-20 16,-20 31-37-16,-55 10 3 15,15 21-13-15,-49 11 2 0,6 19 0 16,-44 16 3-16,20 17-13 15,-61 24 5-15,24 15-9 16,-43 44 10-16,37 21-7 16,-28 43 6-16,44 11-5 15,-12 46 13-15,50-4-9 16,-3 37 13-16,59-25-3 16,30 25 9-16,59-42-10 0,48 22 7 15,61-40-12-15,58 34 8 16,35-20-8-16,63 48 9 15,23-15-7-15,60 45 9 16,4-31-7-16,57 17 5 16,-5-49-13-16,46-22-9 15,-18-74-9-15,43-48 3 16,-34-69-3-16,31-61 13 16,-37-50 9-16,21-48 9 15,-46-30-3-15,19-50 24 16,-53 4 7-16,19-60 38 15,-45 4 5-15,14-73 22 16,-39 19-23-16,2-75-4 16,-52 25-38-16,-22-55-5 15,-61 61-22-15,-43-27 9 0,-59 71-16 16,-81 29 4 0,-47 93-10-16,-94 65-36 0,-29 92-38 15,-86 78-40-15,20 61 325 16,-54 69-662-16,40 6 321 15</inkml:trace>
  </inkml:traceGroup>
</inkml:ink>
</file>

<file path=ppt/ink/ink2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6:44.830"/>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C7F069B6-F086-44E1-9EE3-31204BCC8687}" emma:medium="tactile" emma:mode="ink">
          <msink:context xmlns:msink="http://schemas.microsoft.com/ink/2010/main" type="inkDrawing" rotatedBoundingBox="986,4812 9477,4670 9528,7691 1037,7833" semanticType="callout" shapeName="Other">
            <msink:sourceLink direction="with" ref="{DE4E3218-791E-4094-8D2A-C7BA41EA0347}"/>
          </msink:context>
        </emma:interpretation>
      </emma:emma>
    </inkml:annotationXML>
    <inkml:trace contextRef="#ctx0" brushRef="#br0">2338 189 974 0,'-173'24'277'0,"-17"4"62"16,18-4-281-16,36-8-20 15,16-9-27-15,-13 7-4 31,15 1-3-31,-11 4-2 0,19 9-2 0,-10 11 1 16,18 1 0-16,-12 19 0 16,15-1-1-16,2 17 0 15,18-10-2-15,-9 14 0 16,20-12-1-16,-2 7 7 16,12-14 2-16,3 5 4 15,19-13-1-15,4 13 1 16,10-8-6-16,8 11-1 15,9-2-4-15,11 6 0 16,6-2 0-16,14 12 1 16,6-1-1-16,14 22 0 15,9 0 0-15,13 11 0 0,0-10-2 16,21 8 2-16,-1-17 1 16,29 7 0-16,3-14 1 15,32 1-1-15,-8-11 0 16,38-3 3-16,-16-15 0 15,31 5 5-15,-8-12 2 16,41 1 1-16,-14-11-2 0,42-2 0 16,-18-15-5-16,39-7 0 15,-23-10-2-15,34-8-1 16,-25-6-2-16,36-6 1 16,-30-2-2-16,36-2 1 15,-36 4-1-15,32 0 3 16,-34 1-2-16,30-8 1 15,-40-1 1-15,26-20-4 16,-40-12-3-16,23-26-1 16,-39-16-1-16,16-37 0 15,-41 1 3-15,5-38 3 16,-42 11 3-16,-1-32 1 16,-41 24-1-16,-10-32 1 15,-39 24 0-15,-18-20 1 16,-33 40 1-16,-27-18 12 15,-29 35 9-15,-27-6 26 16,-20 26 13-16,-34-12 19 0,-1 33-9 16,-37-2-4-1,8 28-26-15,-46 13-14 0,12 23-21 16,-52 9-12-16,12 18-18 16,-42 15-47-16,21 11-35 15,-35 45-346-15,30 17 64 0</inkml:trace>
  </inkml:traceGroup>
</inkml:ink>
</file>

<file path=ppt/ink/ink2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6:44.101"/>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6B48C9E4-6E5F-427F-AF80-41F5FE77E7C5}" emma:medium="tactile" emma:mode="ink">
          <msink:context xmlns:msink="http://schemas.microsoft.com/ink/2010/main" type="inkDrawing" rotatedBoundingBox="4340,4901 5235,5158 5227,5183 4332,4926" semanticType="callout" shapeName="Other"/>
        </emma:interpretation>
      </emma:emma>
    </inkml:annotationXML>
    <inkml:trace contextRef="#ctx0" brushRef="#br0">895 258 1062 0,'-69'-15'253'0,"-8"-4"84"0,8 1-314 16,-11 2-17-16,17 3-15 16,-15-7-12-16,4 1-3 15,-16-15-80-15,4 1-177 16,-22-7-48-16,7 9-115 15</inkml:trace>
  </inkml:traceGroup>
</inkml:ink>
</file>

<file path=ppt/ink/ink2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6:45.770"/>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DE4E3218-791E-4094-8D2A-C7BA41EA0347}" emma:medium="tactile" emma:mode="ink">
          <msink:context xmlns:msink="http://schemas.microsoft.com/ink/2010/main" type="inkDrawing" rotatedBoundingBox="275,7612 8446,6804 8782,10204 611,11012" semanticType="enclosure" shapeName="Other">
            <msink:destinationLink direction="with" ref="{C7F069B6-F086-44E1-9EE3-31204BCC8687}"/>
          </msink:context>
        </emma:interpretation>
      </emma:emma>
    </inkml:annotationXML>
    <inkml:trace contextRef="#ctx0" brushRef="#br0">3777 990 1065 0,'-80'-41'218'0,"-25"-2"73"0,4 4-317 16,-19 5-1-16,12 6 2 16,-17-1 11-16,8 4 27 15,-19 6 2-15,9 3-9 16,-19-2 0-16,10 7-2 16,-21 6 3-16,12 3-2 15,-20 5 2-15,9 4-2 0,-22 9 1 16,19 0-3-16,-16 10 3 15,19 7-2-15,-26 12 5 16,28 7-2-16,-8 19 1 16,24 1 1-16,-6 14 7 15,38-4 3-15,-1 24 13 16,28-10 10-16,12 20 7 16,28-5-8-16,25 15-7 15,24-11-15-15,28 26-9 16,18-9-10-16,23 25-6 15,9-9-5-15,27 20-11 16,-3-15-3-16,34 16-1 16,-7-30 3-16,30 5 8 15,-7-27 10-15,41 0 4 16,-15-28 3-16,52 7 5 0,-8-30 1 16,47-12 1-16,-15-28 0 15,51-23-1-15,-25-30-3 16,49-14-1-16,-29-4-4 15,44-17-2-15,-36 0-3 16,29-4-1-16,-36 3-1 16,31-10 1-16,-45 3 1 15,24-29 2-15,-40-3 1 0,17-23 1 16,-46-2-1-16,11-17-1 16,-49 9-5-16,5-29-8 15,-56 10 0-15,-5-35 0 16,-48 10 3-16,-16-22 4 15,-44 28 9-15,-22-32 3 16,-36 35 1-16,-28-10 8 16,-24 34 4-16,-32-10 16 15,-12 39 5-15,-45-6 20 16,-7 27 6-16,-34 2 15 16,-1 28-10-16,-49 9-3 15,24 21-21-15,-56 20-13 16,17 19-23-16,-50 20-9 15,28 14-8-15,-53 33-15 16,48 5-16-16,-34 17-42 16,51-3-17-16,-5 18-328 0,41-14 75 15</inkml:trace>
  </inkml:traceGroup>
</inkml:ink>
</file>

<file path=ppt/ink/ink2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6:47.359"/>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D1414EC1-1124-4CB9-BCF9-1C7DE458B640}" emma:medium="tactile" emma:mode="ink">
          <msink:context xmlns:msink="http://schemas.microsoft.com/ink/2010/main" type="inkDrawing" rotatedBoundingBox="1266,10360 10735,9974 10831,12313 1362,12700" semanticType="enclosure" shapeName="Other"/>
        </emma:interpretation>
      </emma:emma>
    </inkml:annotationXML>
    <inkml:trace contextRef="#ctx0" brushRef="#br0">8064 578 1116 0,'72'45'246'0,"-108"-38"100"16,-16-10-325-16,-14-14-16 15,-4 1-2-15,2 3-6 16,1-3-4-16,-11 0-7 16,2 1-2-16,-32-3-12 15,2-4-1-15,-29-3-1 16,4-1 7-16,-31-3 1 16,13 3 13-16,-30-1 16 15,19 2 14-15,-37 6 15 0,16 3 6 16,-20 1 6-16,19 5-6 15,-43 5-9-15,27-1-13 16,-23-1-6-16,15-1-6 16,-29 3-5-16,32-4 0 15,-30 2-3-15,20 4-1 16,-25 0-6-16,22 3 2 0,-32 5-3 16,32 1 3-16,-30 4 0 15,27 1 4-15,-20 7-1 16,31 0 4-16,-25 5 1 15,43-1 1-15,-21 9 0 16,30-2 2-16,-11 10-2 16,41 3 2-16,-19 12-2 15,34-1 3-15,-5 11-4 16,27-8 2-16,-7 5-3 16,38-8 4-16,-1 5-6 15,25-9 3-15,6 18-4 16,22-7 3-16,10 6-4 15,19-3 5-15,20 14-5 16,19-9 7-16,25 18-7 16,12-4 1-16,30 12-6 0,7-8-1 15,25 9-5 1,-2-24 4-16,24 0-2 0,-7-8 7 16,24 4 0-16,-13-18 4 15,33 1-1-15,-6-6 3 16,34-13-3-16,-16-12 3 15,41-4 0-15,-17-6 2 16,40-1-1-16,-27 7 2 16,47 0-1-16,-28 2 0 15,38 0-4-15,-33-6 2 0,40-9-3 16,-32-7 1-16,37-10-4 16,-37-7 2-16,32-9-1 15,-41-2 3-15,32-4-2 16,-40-7 4-16,35-1-1 15,-46 1 2-15,31-16-4 16,-36-3 2-16,17-10-2 16,-41-4 3-16,16-10-2 15,-37 14 3-15,-2-10-3 16,-40 17 3-16,-4-4-4 16,-35 13 2-16,-8 0-2 15,-33 17 4-15,-10-14-1 16,-22 6 6-16,-19-12 5 15,-22 0 9-15,-29-17 9 16,-18 8 6-16,-34-9-2 16,-14 2-3-16,-38-17-7 0,-8 9-6 15,-48-5-6-15,4 7 26 16,-56-4 8-16,-3 22 2 16,-49 2-5-16,1 18 1 15,-71 0-31-15,29 18-9 16,-79 2-18-16,19 11-22 15,-74 0-79-15,27 5-348 16,-104 5 67-16</inkml:trace>
  </inkml:traceGroup>
</inkml:ink>
</file>

<file path=ppt/ink/ink2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7:09.7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CBA903-E1BA-4963-86F4-1C1C83D8F037}" emma:medium="tactile" emma:mode="ink">
          <msink:context xmlns:msink="http://schemas.microsoft.com/ink/2010/main" type="inkDrawing" rotatedBoundingBox="-146,1621 9255,1440 9319,4784 -82,4966" hotPoints="9782,3070 4783,4717 -270,3250 4728,1603" semanticType="enclosure" shapeName="Ellipse"/>
        </emma:interpretation>
      </emma:emma>
    </inkml:annotationXML>
    <inkml:trace contextRef="#ctx0" brushRef="#br0">5882 611 796 0,'-65'-20'341'0,"-15"-12"-2"0,7 11-181 16,-13-5-111-16,10 7-29 16,-16-3-17-16,3 8-5 15,-20-4-14-15,10-1-12 16,-18-7-27-1,8 1-6-15,-17-1-9 0,6 4 14 16,-21 7 8-16,11 7 30 16,-24 0 25-16,13 3 26 0,-23 0 17 15,21 0 10-15,-25 5 11 16,15 0-6-16,-22 8-7 16,27 5-17-16,-38 8-8 15,20 5-12-15,-17 10-9 16,29-7-7-16,-31 4-1 15,36-7-2-15,-18 1 0 16,26-9 0-16,-20 13 0 16,65-12 0-1,2 2 1-15,-107 22 0 16,89-14 2 0,0 0 0-16,-120 44 1 15,27-7 4-15,50-4 17 16,29 5 5-16,50-14 8 15,19 1-2-15,2 9-3 16,19 5-17-16,-1 5-10 0,14-7-10 16,4 9-1-16,12-10-4 15,12 8 2-15,10-2 2 16,11 19 4-16,3-9-1 16,19 14 5-16,3-12-5 15,22 13-5-15,3-15-2 16,26 8-3-16,-6-11-1 15,22 9 4-15,-9-15 4 0,16 2 2 16,-5-7 3-16,24 16 1 16,-16-9-1-16,25 22 2 15,-12-5-2-15,21 8 1 16,-14-21-1-16,32-5-9 16,-13-22-5-16,32 0-6 15,-19-25-4-15,31 0 0 16,-21-7 10-16,29-1 6 15,-26-25 4-15,34 19 4 16,-26-7 0-16,29-12 1 16,-24 6-1-16,31 12 3 15,-29-19-4-15,32 3 3 16,-28 5-1-16,28-15 1 16,-29-7-2-16,31 2 2 15,-34-6-3-15,30-16 1 0,-30 3-1 16,25-19 2-1,-33-4-1-15,23-21 1 0,-33 6-1 16,21-18 1-16,-33 8-1 16,17-9 1-16,-29 10-2 15,10-13 2-15,-30 15 1 16,10-9 3-16,-26 11 0 16,-4 2 4-16,-27 14 0 15,2-10 7-15,-28 6 1 0,1-8 5 16,-14-2 0-16,-6-7 2 15,-15 11-8-15,-7-9-2 16,-14 7-9-16,-11-12-3 16,-12 5-3-16,-15-20-2 15,-14 17-1-15,-21-3 1 16,-8 15 0-16,-25 0 1 16,-6 22 3-16,-32-12 6 15,-1 3 5-15,-29-10 12 16,6 1 4-16,-45-5 6 15,10 7-6-15,-36-2-1 16,22 17-11-16,-57 2 0 16,14 7-4-16,-48 4-2 15,14 13-2-15,-65 11-4 16,32 8-5-16,-50 10 0 16,27 5-4-16,-56 18 0 0,18 11-5 15,-55 42-15-15,12 31-16 16,-77 64-45-16,19 22-341 15,-75 86 90-15</inkml:trace>
  </inkml:traceGroup>
</inkml:ink>
</file>

<file path=ppt/ink/ink2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7:24.2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6E09D4C-CA66-45CA-8539-7B2D1ACC0B91}" emma:medium="tactile" emma:mode="ink">
          <msink:context xmlns:msink="http://schemas.microsoft.com/ink/2010/main" type="inkDrawing" rotatedBoundingBox="-392,4154 9160,5010 8887,8054 -664,7198" hotPoints="10217,6299 5722,7814 1193,6405 5688,4890" semanticType="enclosure" shapeName="Ellipse"/>
        </emma:interpretation>
      </emma:emma>
    </inkml:annotationXML>
    <inkml:trace contextRef="#ctx0" brushRef="#br0">1842 123 770 0,'-21'-16'258'0,"2"4"33"16,1 4-213-16,5 2-33 15,7 6-33-15,-7-8-24 16,-2 4-15-16,-4 0-19 15,-6 2 3-15,-4 2 10 16,0 3 22-16,-2-1 23 16,2 3 22-16,-5 0 6 15,1-1-8-15,-6 4-1 16,5 1-9-16,-8 5-2 16,3 7-4-16,-3 7 3 0,2-1 0 15,-3 12 1-15,11-5-3 16,-4 7-2-1,10-5-4-15,-1 9-6 0,2-1-4 16,-7 9-1-16,4-4 0 16,-4 6-1-16,1-6 4 15,2 0-1-15,6-14 2 16,-3 4-1-16,10-5 0 16,-2 8-2-16,4 1 0 0,-3 15-1 15,8 0-1-15,-4 7 0 16,6-6 0-16,4 5 0 15,5-8 0-15,2 2 1 16,8-6-1-16,7 3 1 16,2-13 1-16,12 8 0 15,1-4 1-15,6 6 0 16,-1-7-1-16,7 12-2 16,-9-7 3-16,4 5-2 15,-6-6 2-15,9 9-1 16,0-6 3-16,9 7-3 15,2-12 1-15,12 11-2 16,-4-8 1-16,17 6-3 16,-15-13 2-16,12 9-2 15,-12-14 3-15,15 2 1 16,-12-9 1-16,20 6 1 16,-6-3 2-16,25 4-4 0,-13-4 3 15,17 6-5-15,-8-6 1 16,21 4-1-16,-12-11 1 15,22-1-4-15,-9-2 4 16,18-2-2-16,-12-8 2 16,20 4-1-16,-15 0 2 15,23-7-2-15,-18 2 1 0,23-3-1 16,-16 1 0-16,21-11-1 16,-19 5 2-16,21-11-2 15,-19 4 2-15,17-6-2 16,-25 6 3-16,20-6-3 15,-20 8 2-15,14-3-2 16,-19 1 4-16,20-3-5 16,-19 1 4-16,19-8-3 15,-20 4 3-15,20-2-4 16,-21 7 3-16,22-2-1 16,-18 4 2-16,20-4-4 15,-23-2 4-15,22-4-3 16,-18 1 3-16,16-9-3 15,-20 1 2-15,20-2-2 16,-23 4 2-16,12-8-2 16,-23 3 3-16,13-4-2 15,-25 0 1-15,9-8 0 0,-20 2 0 16,10-8-2-16,-20 0 2 16,-4-9-1-16,-20-3 0 15,-1-7 0-15,-19 6 1 16,-4-14 2-16,-10 12 4 15,0-17 0-15,-11 1 5 16,-2-14 2-16,-5 7-2 0,-3-17-1 16,-8 18-2-1,-3 5-1-15,-9 12-2 0,-4-4-1 16,-2 13 0-16,-12-9-1 16,-1 3-1-16,-9-3 2 15,-6 4 1-15,-6-5 4 16,7 8 4-16,-15-4 7 15,4 0 2-15,-12-2-6 16,-2 14-7-16,-21-11-12 16,7 6-7-16,-15-9-5 15,8 4 4-15,-15-12 1 16,7 9 9-16,-16-6 0 16,6 11 2-16,-21-2 2 15,15 7 4-15,-20-4 0 16,7 7 0-16,-22 8-1 15,16 4-1-15,-24 4-5 0,17 12 1 16,-21 1-4-16,14-1 2 16,-19 3-5-16,9 8 3 15,-29-3-8-15,17 5 2 16,-26-4-3-16,9-6 0 16,-34 2-3-16,28 3 6 15,-32-5 2-15,7 10 0 16,-25 4 3-16,22-1 3 15,-42 13-1-15,29-3 3 0,-33 0 2 16,20 6-1-16,-23-1-1 16,29-4 1-16,-29 13-8 15,37-4-5-15,-34 6-2 16,37 6 0-16,-36 2 1 16,27-10 5-16,-22 7 3 15,39-13 6-15,-36 8-1 16,45 2-1-16,-32 22-23 15,28 20-326-15,-56 45 100 16</inkml:trace>
  </inkml:traceGroup>
</inkml:ink>
</file>

<file path=ppt/ink/ink2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7:44.6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F657D9-3680-472D-A6D4-773943039D91}" emma:medium="tactile" emma:mode="ink">
          <msink:context xmlns:msink="http://schemas.microsoft.com/ink/2010/main" type="inkDrawing" rotatedBoundingBox="463,8312 8849,8972 8620,11874 234,11214" hotPoints="9359,10450 4532,11577 -211,10138 4616,9011" semanticType="enclosure" shapeName="Ellipse"/>
        </emma:interpretation>
      </emma:emma>
    </inkml:annotationXML>
    <inkml:trace contextRef="#ctx0" brushRef="#br0">837 209 638 0,'-40'-13'242'0,"-6"2"24"0,14 6-147 15,3 5-51-15,-6 3-10 16,1 2-22-16,-3 3-2 16,3 4-19-16,-5 1-3 15,10 0-9-15,-5 6 0 16,3 1-3-16,-6 1 2 16,6 1-1-16,-8 1 2 15,7-7 0-15,-6 5 4 16,11 4 2-16,-9-3 12 15,5 3 5-15,0 10 3 16,7-5-3-16,0 8-3 16,4 5-13-16,6 9-4 15,2-2-6-15,4 15 1 16,2-10-2-16,2 8 1 16,4-9 0-16,5 2 1 0,2-9-2 15,4 10 2-15,7-8-3 16,5 9 0-16,-4 1 0 15,7 7 1-15,-2-7 0 16,1 15 1-16,-4-9-1 16,5 3 1-16,-5-9-1 15,5-1-1-15,0-16 2 0,8 5 1 16,5-1 1-16,9 9 1 16,1-2 1-16,11 15-2 15,-2-4-3-15,9 5 0 16,-2-10-2-16,6-1 0 15,-9-21 0-15,11 2 2 16,-7-14 1-16,14-1 1 16,-6-6 2-16,22 8-1 15,-7-5 1-15,15 2-1 16,-10-2 0-16,17 0-1 16,-14-7-1-16,18 3 2 15,-6-4-1-15,12 0-1 16,-10-2 1-16,22 4 0 15,-15-1-1-15,20 1 2 16,-12 1 0-16,17 3-2 16,-13-2-1-16,22-4 2 15,-14 0-4-15,20-7 1 0,-16-6 2 16,22 2 1-16,-18-4-1 16,16-1 2-16,-17 0 0 15,18-1 0-15,-23-2-2 16,22-1 1-16,-26-4 0 15,17 3-1-15,-22-2-1 16,20 0 4-16,-24-1-1 16,19 1-2-16,-20 1 2 0,17-3-1 15,-20 7-1-15,17 1-2 16,-16 2 4-16,13 0-2 16,-19 2 0-16,13-3 1 15,-19-2-1-15,17-3 0 16,-18-3 0-16,18-4 1 15,-21-3-2-15,12-4 2 16,-16-3-1-16,18-1 1 16,-27 0 0-16,11-6 0 15,-17 3 1-15,5-2-2 16,-22-8 1-16,10-6-1 16,-14 6 1-16,5-12-1 15,-14 3 1-15,-2-4-2 16,-15 1 0-16,-7-7 1 15,-15 5 0-15,-6-9 0 16,-7 8 3-16,-9-1 1 0,-3 0 2 16,-8-18 2-16,-3 3-2 15,-10-11 0-15,-3-1-1 16,-8-4-1-16,-4 16-3 16,-7-3 0-16,2 10-2 15,-6-2 1-15,-1 8-1 16,-11-10 1-16,4 7 0 15,-4-4 2-15,4 4 1 0,-22-5-2 16,6 14-1-16,-23-4-3 16,-5 10-1-16,-17-5-4 15,9 9 3-15,-29-6-10 16,8 6-2-16,-25-15-12 16,17 5 5-16,-31-10 0 15,15 9 12-15,-18 2 17 16,24 15 14-16,-39 6 0 15,23 16 1-15,-19 10 0 16,19 1-9-16,-34 19-1 16,25 1-5-16,-15 6-1 15,17-1-3-15,-28 2-2 16,25-3-5-16,-23 0-2 16,14-5-2-16,-30-6 2 15,31-10-1-15,-39-10 8 0,18-1 6 16,-17-8 18-16,20 2 14 15,-32 5 20-15,38 6 6 16,-15-2 15-16,21 7-14 16,-11 0-16-16,42-1-19 15,-14 7-19-15,27 4-43 16,-22 21-363-16,8-1-23 16</inkml:trace>
  </inkml:traceGroup>
</inkml:ink>
</file>

<file path=ppt/ink/ink2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8:23.0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3F01CB-2A9A-4298-8F78-99C0632254E6}" emma:medium="tactile" emma:mode="ink">
          <msink:context xmlns:msink="http://schemas.microsoft.com/ink/2010/main" type="inkDrawing" rotatedBoundingBox="142,5061 12254,4987 12263,6527 151,6602" hotPoints="12133,5833 5431,6509 -1264,5777 5437,5101" semanticType="enclosure" shapeName="Ellipse"/>
        </emma:interpretation>
      </emma:emma>
    </inkml:annotationXML>
    <inkml:trace contextRef="#ctx0" brushRef="#br0">11787 630 1107 0,'-29'-10'296'0,"-7"2"77"16,4-2-311-16,-6 2-40 0,9 1-15 16,-7-7-3-16,6-1-7 15,-13 4-10-15,-7-5-38 16,-5 1 21-1,-8 4 3-15,-10 3 12 16,-7 1 4-16,4 9 10 16,-16-2 2-16,4 6 0 15,-9-3 2-15,3-6 1 0,-15-5 3 16,8 3 1-16,-17-11 6 16,5 9 1-16,-14 1 5 15,10 1-6-15,-24-5 0 16,11 1-6-16,-19-6-5 15,6-3-6-15,-20-1-3 16,13 1 0-16,-23 0 1 16,19-1 1-16,-34-4 2 15,22 2 2-15,-19-8 2 16,21 3-3-16,-35-2 2 16,24 0 2-16,-18 3 0 15,13 2-2-15,-30-1 1 16,24 1-1-16,-18 3-4 15,17 2-1-15,-27 6 2 16,27 2 1-16,-30 7 1 16,16 1 4-16,-28 5-2 0,28 2 0 15,-34 0 0-15,35 0-1 16,-25-2-1-16,19 0 1 16,-16-1 0-16,27 3-2 15,-29 0 2-15,28 1 0 16,-20 5-1-16,20 2 1 15,-25 4-1-15,37 2-1 16,-34 5 0-16,27 2 0 0,-17 7 1 16,31-1-1-16,-30 4 2 15,35-7 0-15,-11 0 0 16,25-6 0-16,-15 3 11 16,30-3 5-16,-11 1 15 15,27 2 5-15,-6 5 12 16,25-5-10-16,-4 13-4 15,26 4-15-15,-5 5-6 16,18 0-12-16,13 6-1 16,21-12-4-16,12 3-7 15,15-4-8-15,14 6-14 16,12-8-2-16,16 9-9 16,12-4 4-16,21 3 5 15,5-14 13-15,21 9 5 16,-4-13 9-16,17 2 6 15,-6-4 2-15,22 6 2 0,-5-6-1 16,29-1 1-16,-9-4-1 16,29-3 1-16,-11-4 0 15,24-6 0-15,-3-1-1 16,32-1 0-16,-14-2-1 16,32-4 1-16,-16 3-2 15,31-4 2-15,-23 0-3 16,33-2 1-16,-25-3 0 0,32 0 0 15,-23 0 0-15,28 2 2 16,-30-3-1-16,34 4-1 16,-28 0 0-16,26-2-1 15,-26 2 1-15,33 2 1 16,-33 2-1-16,33 4 2 16,-33 4-1-16,31 6-1 15,-33 0-1-15,24 4 1 16,-30-1-1-16,27 1 3 15,-33-6-1-15,29 1-1 16,-28-9 0-16,23-4 0 16,-28-4-3-16,26-9 4 15,-30-7-1-15,27-3 1 16,-31-7-1-16,20-9 0 0,-28 5 0 16,16-7 2-16,-38 1-2 15,15 1 2-15,-33 6 0 16,6 2 1-16,-29 6-3 15,10 4 4-15,-30 3-3 16,10-5 1-16,-24-4-3 16,0-2 3-16,-26-1-5 15,-9-6 3-15,-25 3-3 16,-8 1 1-16,-17 4-2 16,-11-2 8-16,-6 9 0 0,-12-6 16 15,-8 6-1-15,-14-6 4 16,-9 1-7-16,-27-5-2 15,-10 0-14-15,-32-4-5 16,-3 2-8-16,-35-7-1 16,0 2-1-16,-36 5 0 15,8 0 6-15,-49-1 4 16,6 14 4-16,-52-2-25 16,-5 11 449-16,-74 20-800 15,0 23 391-15</inkml:trace>
  </inkml:traceGroup>
</inkml:ink>
</file>

<file path=ppt/ink/ink2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8:41.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FF7044-587E-46B4-BFD5-288308256EBC}" emma:medium="tactile" emma:mode="ink">
          <msink:context xmlns:msink="http://schemas.microsoft.com/ink/2010/main" type="inkDrawing" rotatedBoundingBox="7522,6884 16068,6687 16116,8763 7570,8960" hotPoints="16280,7784 11439,8746 6585,7849 11426,6888" semanticType="enclosure" shapeName="Ellipse"/>
        </emma:interpretation>
      </emma:emma>
    </inkml:annotationXML>
    <inkml:trace contextRef="#ctx0" brushRef="#br0">7626 346 632 0,'-26'0'225'0,"-7"-5"18"16,4 5-171-16,-5 0-33 16,1-2-28-16,-1-1-8 15,10 6 0-15,0-3-2 16,-2 4-1-16,1-1-1 15,1 3 1-15,-13 1-2 16,1-1 3-16,0 4-2 16,1-2 3-16,-3-1-3 0,4-2 2 15,-1-2-4-15,2-2 3 16,-4-1-4-16,1-3 5 16,-6-2-2-16,2 2 4 15,-6-5 4-15,2 3 3 16,-4 0-2-16,4 0 1 15,-8 2-3-15,2 3-3 0,-7-2-4 16,3 1 1-16,-6-1-4 16,5-4 3-1,-6-1-1-15,4 2 7 0,-8-1 21 16,11-1 14-16,-7 3 8 16,6 0 1-16,-12-4-4 15,9 2-22-15,-14-4-14 16,6 2-9-16,-10-2-2 15,6 0 0-15,-10-1-1 16,6 1 3-16,-4-3 0 16,3 4 3-16,-9-1-1 15,6 5 4-15,-13-1-3 16,2 4 1-16,-5 0-2 16,15 1-1-16,-17-3-1 15,13 3 1-15,-11-4 0 16,3 0 1-16,-14 0 1 15,14 0-1-15,-8-3 5 16,12 0 2-16,-12-3 3 0,16-4 3 16,-13 2 0-16,7 0-3 15,-10 2-1-15,21 3 0 32,39 4 0-32,2 1-5 15,-129-10 0-15,16 0-1 16,-14-1 1-16,13-3-3 0,63 9-1 15,9 0-1-15,-15 3-1 16,13 2-1-16,-17 6 0 16,8-4-1-16,-11 1 1 15,17 3 0-15,-12-5 2 16,15 4 1-16,-10-4 4 16,10 2 4-16,-10 0 10 15,12 4 4-15,-9-3 8 16,17 9-3-16,-2-2 4 15,11-1-12-15,-9 1-3 16,9 1-10-16,-6 4-6 16,1 0-12-16,-10 12-8 15,8-1-3-15,-8 8-4 16,7-2 4-16,-1 5 5 16,7-4 9-16,-7 3 8 0,11-8 8 15,-7 7 10-15,9-7 4 16,1 0 4-16,15-2-3 15,2 8-5-15,7-6-9 16,6 8-5-16,5 2-6 16,1 5-2-16,3-4-5 15,4 12-5-15,1-11-2 16,3 8-1-16,5-6 1 16,4 1 7-16,1-12 2 15,1 7 6-15,3-12 1 0,4 2 4 16,0-3-1-16,6 1 3 15,4-1-3-15,8 4 1 16,2-1-3-16,9 4 1 16,2-1-1-16,6 3 0 15,-1-3 0-15,8 4 0 16,-3 1-1-16,4 0 1 16,-6-6-2-16,4 6 1 15,-6-4-3-15,9 0 2 16,-4-3-3-16,8 7 3 15,-1-11-1-15,5 5 1 16,-9-6-1-16,9 4 1 16,-9-3 0-16,11 3 0 15,-3-15-1-15,12 12 2 16,-5-2 0-16,17 0 1 0,-3 2 0 16,19 12 0-16,-5-10-2 15,14 4 3-15,-8-1-3 16,18 2 0-16,-13-5-4 15,20 1-5-15,-9-8-5 16,13-4-2-16,-14-4-2 16,13-4 6-16,-21-4 5 15,16 4 3-15,-18 1 3 16,13-2 3-16,-15 3-3 0,15 0 2 16,-13-5-1-16,20 2 1 15,-12 0-3-15,16-3 3 16,-9-6-3-16,17 1 2 15,-12-2-3-15,12 0 3 16,-14-1-3-16,16 3 2 16,-19-1 0-16,14-4 1 15,-12 0 0-15,12-3 1 16,-16 1 0-16,16-4-3 16,-16-3-3-16,15-5 1 15,-17-4-2-15,15-8 1 16,-19 3 2-16,15-8 2 15,-17 2 1-15,13-4 2 16,-15 4-2-16,19-4 1 0,-22 9 1 16,9 2-2-1,-13 8 0-15,10 1 1 0,-20 8-1 16,17-2 1-16,-16 1-1 16,11-8 0-16,-12 3 0 15,11-7-9-15,-18 0-5 16,8-5-6-16,-13 2-5 15,-2-10-5-15,-17-1 7 16,-2-14 6-16,-11 4 9 0,-2-12 9 16,-4 4 12-16,0-7 15 15,-8 11 4-15,3-2 5 16,-9 10-7-16,-5 2-4 16,-3 10-13-16,-3 5-8 15,-5 8-10-15,-2-3 0 16,-6 4-4-16,-5-1 1 15,-3-2 1-15,-8-6 5 16,-6 7 2-16,-12-9 3 16,-5 5 0-16,-23-5-5 15,-3 3-1-15,-22-1-3 16,-8 5 0-16,-21-5 1 16,0 4 6-16,-30 3 3 15,10 2 2-15,-27 1 1 16,8 4-2-16,-39 2-9 0,19 2-13 15,-55 4-331-15,2 4 100 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18.5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A9A6E1-622C-4C95-8391-9AC5F98D4802}" emma:medium="tactile" emma:mode="ink">
          <msink:context xmlns:msink="http://schemas.microsoft.com/ink/2010/main" type="inkDrawing" rotatedBoundingBox="13442,14758 14545,3156 19245,3603 18143,15205" hotPoints="16415,2600 18737,9357 16386,16105 14064,9347" semanticType="enclosure" shapeName="Ellipse"/>
        </emma:interpretation>
      </emma:emma>
    </inkml:annotationXML>
    <inkml:trace contextRef="#ctx0" brushRef="#br0">3218 100 320 0,'-47'-6'213'0,"-7"-4"-2"15,7 5-84-15,2 5-11 16,4 0-57-16,1-3-20 15,-1 5-31-15,1-10-2 16,1-7-4-16,-3 0 2 16,-2 2-4-16,-2 1 1 15,1 3-4-15,-9 11 0 16,3 3 1-16,-11-2 3 16,7 5 2-16,-13-1 4 15,9-6 3-15,-6-1 4 16,5-3 4-16,-13-3 15 15,13-1 2-15,-11 1 13 0,4-1-7 16,-1 15 0-16,8-6-16 16,-6 14-4-16,6-3-14 15,-3 5 0-15,6-7-6 16,-8 9 4-16,7-7-2 16,-9 8 3-16,7 0-3 15,-5 5-3-15,8 3-1 16,-4 2 2-16,7 3-4 0,-1 8 8 15,6-5 3-15,-1 6 1 16,13-3-7-16,-5 6 2 16,3-4-8-16,-3 16 4 15,4 5-4-15,-6 18 6 16,4 12 0-16,-2 7 1 16,8-9-1-16,-4 3 0 15,8-8-2-15,-3 0 2 16,6 0-1-16,-8 12 0 15,3-8-1-15,1 13 1 16,7-13-2-16,-2 14 3 16,3-8-3-16,-1 22 3 15,1-12-3-15,1 22 3 16,2-15-5-16,7 16 7 16,3-19-6-16,7 15 6 15,0-17-5-15,1 22 5 0,-1-15-4 16,3 18 3-16,-2-6-4 15,-4 14 5-15,-4-8-4 16,-3 18 4-16,-3-21-4 16,-2 17 4-16,2-20-2 15,1 11 4-15,4-20-2 16,4 15 6-16,1-15-3 16,8 12 2-16,-1-15-5 0,2 23 2 15,2-18-6-15,2 15 3 16,-2-14-3-16,1 17 2 15,-3-14-2-15,4 13 3 16,-1-7-4-16,2 11 2 16,-1-16-2-16,-2 16 4 15,-4-17-5-15,-4 0 5 16,0-13-3-16,-5 9 2 16,0-10-3-16,5 20 4 15,-1-7-4-15,9 13 3 16,0-16-2-16,13 4 3 15,-4-21-3-15,3 6 4 16,-3-12-5-16,9 19 4 16,-8-17-5-16,6 17 4 15,-2-5-4-15,-1 9 5 16,-2-15-3-16,0 22 2 0,-3-11-2 16,2 21 3-16,-2-11-5 15,-2 12 5-15,-1-18-3 16,1 2 7-16,-3-28-2 15,4 0 4-15,4-18-1 16,7 2 2-16,-1-8-7 16,8-1 3-16,0-4-5 15,6 10 2-15,-2-4-3 16,2 14 2-16,-4 1-2 0,2 12 2 16,0-15-2-16,4 10 2 15,-1-22-4-15,7 7 4 16,-4-15-4-16,9 5 5 15,1-13-4-15,12 12 4 16,-2-15-3-16,11 8 3 16,-2-13-3-16,7 6 3 15,-8-14-3-15,8 0 3 16,-9-8-3-16,7 0 2 16,-9-13-2-16,8 0 2 15,-5-2-2-15,15-5 3 16,-8 2-3-16,12 5 3 15,-11 0-3-15,7 0 3 16,-13-1-3-16,8 0 2 16,-15-6-3-16,13-3 2 0,-1-3-3 15,11-8 2-15,-2-5-2 16,12-12 2-16,-14-4-2 16,6-12 1-16,-17-1-2 15,1-15 2-15,-14 5-2 16,4-16 3-16,-14-1-1 15,9-13 1-15,-6 4-1 16,5-17 2-16,-10 11-2 0,6-14 1 16,-9 4-1-16,4-24 2 15,-3 4-3-15,8-26 1 16,-6 6-3-16,1-27 4 16,-8 16-3-16,-2-15 2 15,-11 23 1-15,1-14 4 16,-6 28-1-16,2-15 2 15,-7 13-1-15,4-18 2 16,1 12-4-16,5-22 3 16,0 13-4-16,6-25 1 15,2 14-2-15,-1-18 2 16,-4 23-4-16,2-28 5 16,-2 23-4-16,-5-26 4 15,2 25-4-15,8-30 3 16,-4 33-3-16,2-27 4 15,0 22-5-15,2-33 3 0,-8 27-2 16,-1-22 3-16,-6 29-3 16,-4-16 2-16,-5 28 1 15,-2-11 1-15,-5 9-4 16,0-28 4-16,0 11-2 16,1-32 0-16,0-6-2 15,8-29 2-15,-1 24-2 16,4-21 1-16,-4 19-1 0,-4 6 3 15,-7 43-2-15,-5-6 3 16,-3 32-2-16,-4-3 2 16,3 16-2-16,0-18 3 15,6 15-4-15,6-26 1 16,7 8-1-16,6-23 0 16,4 18-2-16,4-24 1 15,-6 29 0-15,-5-10 0 16,-10 25-1-16,-4-10 8 15,-11 35 3-15,-7-7 9 16,1 33 1-16,-8-4 2 16,2 16-5-16,-1-26-3 15,12 4-10-15,4-30 0 16,5 7-3-16,6-11 1 16,1 21-2-16,-1 7 1 15,-4 23 0-15,-4 1 1 16,-6 17 0-16,-4 3 4 0,-5 9 0 15,-6-1 3-15,2 10-1 16,-6-5 2-16,5 8-5 16,1-3 2-16,3 8-4 15,0 0 3-15,5 5-4 16,-2-5 4-16,3 11-7 16,-12-14 3-16,-1 6-8 0,-15-8 7 15,-3-1-3-15,-16-7 7 16,1 18 0-16,-9-8 8 15,4 12-6-15,-7 6 4 16,11 0-8-16,-1 2 5 16,9 0-7-16,-8-8 4 15,11 6-5-15,-16 5 4 16,-3-9-6-16,-14 5 6 16,1 8-6-16,-20 4-3 15,2 8-35-15,-34 43-334 16</inkml:trace>
  </inkml:traceGroup>
</inkml:ink>
</file>

<file path=ppt/ink/ink2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8:39:17.4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0A03EB-F4C6-4D42-B4C7-271AFE84F098}" emma:medium="tactile" emma:mode="ink">
          <msink:context xmlns:msink="http://schemas.microsoft.com/ink/2010/main" type="inkDrawing" rotatedBoundingBox="1475,10892 21061,10720 21085,13449 1499,13621" hotPoints="2288,11408 6964,10803 19931,11746 19219,12939 5060,13612 1973,13255" semanticType="enclosure" shapeName="Hexagon"/>
        </emma:interpretation>
      </emma:emma>
    </inkml:annotationXML>
    <inkml:trace contextRef="#ctx0" brushRef="#br0">18561 952 1025 0,'-8'-5'268'0,"-2"2"61"16,-3 1-302-16,-1-1-36 31,1 4-23-31,-7-5-3 0,1-5 6 0,-6 3 10 16,-1-2 8-16,-6-2 8 15,-4 4 2-15,-6 1 6 16,3 0 2-16,-13-2 11 16,2 3 4-16,-8 0 11 15,-1 3 0-15,-9-1-1 16,8 0-10-16,-10-2-8 15,10-1-14-15,-13-7-6 16,8-2-5-16,-9-6-1 16,9 2 2-16,-16-3 4 15,6 3 5-15,-17-1 4 16,4 8 1-16,-22 1 2 0,22 2-1 16,-17 0-1-16,9 3-2 15,-14-6 0-15,14 2-1 16,-25 1-1-16,14 2 1 15,-10-6 2-15,11 1 3 16,-15 1 0-16,15-4 1 16,-17-2-1-1,13 1-2-15,-17-5-3 0,10-1 0 0,-20 5-2 16,10 2-2-16,-21 1-3 16,11 3 0-16,-22-3-2 15,16-2 0-15,-21-4 1 16,15 3 3-16,-25-1 1 15,15 4 0-15,-19 2 3 16,16 0 1-16,-39-4-1 16,21 5 0-16,-23-1 0 15,7 0 0-15,-30 1 0 16,30 3-1-16,-21-6 3 16,9 4 0-16,-18-3 1 15,22 3 0-15,-36-3 0 16,26 1 0-16,-28-2-1 15,20 2-1-15,-21-4-1 16,27-1 0-16,-37 4 3 0,37 1 2 16,-32 0 3-16,23 4 0 15,-28-1-2-15,29 0-2 16,-32 0-1-16,32 1-1 16,-31-2-2-16,31 2 1 15,-24-4-1-15,24 0 0 16,-21-4-1-16,30-1 2 15,-34-5 1-15,30 4 2 0,-22 0 2 16,19 2 4-16,-18-1 4 16,32 6 5-16,-32 0 6 15,27 7 1-15,-19 1-2 16,23 14-5-16,-19 6-5 16,28-4-6-16,-27 7-6 15,29-1-3-15,-19 1-4 16,25-7 2-16,-19 6-2 15,35-4 3-15,-19 2 2 16,26-2 2-16,-19 2-2 16,31 0 2-16,-15 5 0 15,21 3 0-15,-16 8 0 16,24 3-3-16,-12 10-6 16,23-2 2-16,-14 6-1 15,26-9 4-15,-10 8 7 16,22-6 7-16,-6 17 2 0,22-2 3 15,-2 19-3-15,17-12-3 16,-2 17-4-16,13-13-4 16,-1 12-4-16,15-13 3 15,3 15-4-15,12-9 4 16,6 9-1-16,12-10 2 16,8 16-2-16,12-16 2 15,15 7-2-15,10-13 4 16,20 4-1-16,6-12 2 0,27 8-4 15,2-8 1-15,26 8-4 16,2-6 0-16,30 8-8 16,-4-10-1-16,29-2-11 15,-7-14 3-15,28 0-2 16,-15-14 4-16,30 0 4 16,-17-6 10-16,35-3 0 15,-19 0 3-15,31 2-2 16,-17-5 3-16,33 1-4 15,-22-3 3-15,39 0-2 16,-21-4 3-16,45-2-4 16,-28-9 4-16,48 1-3 15,-27-12 2-15,45-1-6 16,-35-9 3-16,47 4-10 16,-36 0 3-16,44 0-10 15,-40-4 4-15,39 6-2 0,-41-1 6 16,36-5 1-16,-36 4 7 15,41 0 0-15,-37 0 3 16,42-4-1-16,-35 3 2 16,30-3-2-16,-28 1 3 15,36-7-3-15,-37 5-23 16,35-2 22-16,-32 5 3 0,24 2-2 16,-40 4 2-1,37-1 23-15,-42 2-23 0,40-5-1 16,-41 1 2-16,39-3-3 15,-46 5 3-15,37 2-2 16,-47 6 1-16,32 4-2 16,-43 1 3-16,32 4-3 15,-44 1 2-15,31 0-2 16,-37 2 3-16,26 1-3 16,-33-2 3-16,33-7-2 15,-38-9 2-15,27-11-3 16,-37-3 2-16,21-14-3 15,-45 1 4-15,17-4-4 16,-38-1 4-16,3-3-4 16,-36 9 3-16,4-13-3 15,-37 4 1-15,1-7-1 16,-24-1 2-16,-11-16-2 0,-27 13 4 16,-2-11 0-16,-25 12 3 15,-8-7 1-15,-13 9 6 16,-8-5 1-16,-16 6 4 15,-10-13-4-15,-16 5 1 16,-21-10-8-16,-15 5-5 16,-34-8-5-16,-8 8-1 15,-47-8-5-15,-10 15 0 0,-60 6-15 16,-16 21 398-16,-100 25-739 16,-24 25 364-16</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44.6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4852E5-F9F7-4373-841B-F3B42AA17423}" emma:medium="tactile" emma:mode="ink">
          <msink:context xmlns:msink="http://schemas.microsoft.com/ink/2010/main" type="inkDrawing" rotatedBoundingBox="15542,3361 18757,3164 18859,4829 15645,5026" hotPoints="18665,4008 17123,4944 15473,4215 17015,3280" semanticType="enclosure" shapeName="Ellipse"/>
        </emma:interpretation>
      </emma:emma>
    </inkml:annotationXML>
    <inkml:trace contextRef="#ctx0" brushRef="#br0">2152 17 323 0,'-23'-7'75'0,"1"2"23"0,0 5-96 16,-8-5-5-16,0 5-2 16,0 4 6-16,-6-3 10 15,-6-1 28-15,6 2 23 16,-8 1 28-16,5-3 3 16,-6 0-6-16,6 2-23 15,-5-1-24-15,5-1-30 0,-6 0-12 16,3 0-7-1,-2-1-7-15,-2 2 1 0,-5 4 3 16,0-2 8-16,-5 2 8 16,-4 3 12-16,-12 7 14 15,6-7 16-15,-11 5 30 16,9 3 5-16,-6 4 5 16,12-10-13-16,-6 14-11 15,11-3-30-15,-4 3-6 16,9-6-10-16,-7 6 0 15,7-4-8-15,-3 14-1 16,11-2-5-16,-4 19-1 16,10 1 0-16,-5 9 0 15,0-2-1-15,3 2 2 16,9-9 0-16,-3 5 1 16,6-13-3-16,12-2 3 0,0-8-3 15,0 6 3-15,8-7-2 16,4 12 5-16,0-4-2 15,7 9 4-15,3-9-5 16,4 19 2-16,10-15-7 16,14 4 5-16,5-7-4 15,17 5 3-15,4-21 2 16,12 6 4-16,-6-6-4 16,14 7 2-16,-12-6-2 15,8 1 0-15,-13-4-2 0,12 4 2 16,-15-7-3-16,11-5 1 15,-9 0-3-15,14 4 3 16,-11-2-3-16,13-5 7 16,-10 4 0-16,10-2 9 15,-12-10-3-15,15-5 5 16,-8-3-4-16,10-9 0 16,-3-1-8-16,15 0 4 15,-14-3-7-15,9 5 2 16,-9-4-5-16,3-3 3 15,-19 2-2-15,3-3 3 16,-14-4-1-16,-4 4 7 16,-8-1-1-16,7-7 5 15,-6 5-3-15,14-5 1 16,-3-4-7-16,6 2 1 0,-7 6-5 16,11-30 3-16,-16 4-4 15,9-9 3-15,-5 1-3 16,3-18 3-16,-11 23-4 15,6-9 3-15,-9 9-1 16,-2-12 2-16,-12 8 0 16,-4-4 10-16,-15 3 6 15,-10-10 15-15,-14 1 4 0,-13-2 16 16,-10 5-5-16,-27-4 11 16,-9 2-18-16,-32 0 0 15,-13 12-25-15,-59 15-49 16,-18 37-36-16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49.5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AB3DC3-8D6C-40D2-AE5D-1088B83D737C}" emma:medium="tactile" emma:mode="ink">
          <msink:context xmlns:msink="http://schemas.microsoft.com/ink/2010/main" type="inkDrawing" rotatedBoundingBox="15537,12902 18109,12736 18175,13751 15603,13917" hotPoints="15548,13295 16105,12908 18056,12876 18159,13549 17313,13838 15675,13656" semanticType="enclosure" shapeName="Hexagon"/>
        </emma:interpretation>
      </emma:emma>
    </inkml:annotationXML>
    <inkml:trace contextRef="#ctx0" brushRef="#br0">2545 60 675 0,'-15'-24'256'0,"-6"3"17"16,5 8-146-16,-1 5-113 16,4 4-4-16,-1 4 2 15,1 4-7-15,-3 2-1 0,-1 4 1 16,-4 0-3-16,-1-2-3 16,-8 3 1-16,0 0 2 15,-9 6 1-15,3-4 6 16,-6 0 7-16,0 0 9 15,-10-7 10-15,5-3 7 0,-7 5 4 16,2-6-5-16,0-4-10 16,10 9-11-16,-3-6-11 15,7-1-5-15,-4 0-4 16,5-3 2-16,-8-2-2 16,-1 0 3-16,-6-3 1 15,2 2 4-15,-7-2-3 16,5-2 4-16,-4 2-5 15,4 1 1-15,-7 1-5 16,6 8 1-16,-9-7-2 16,4 5 3-16,-9-5-3 15,7 2 3-15,-5-5-2 16,7 4 3-16,-10-1-4 16,6 5 4-16,-9 9-5 15,4 5 5-15,-9 14-6 16,13 2 5-16,-5 11-5 15,13-4 5-15,1-3-5 0,15-3 5 16,2-2-4-16,9-6 5 16,4 8-5-16,4 0 4 15,1 8-5-15,6-2 4 16,0 13-6-16,5-4 6 16,5 2-7-16,8-7 6 15,6 1-7-15,12-11 6 0,9 1-3 16,9-6 6-16,12 2-5 15,5-1 7-15,19-2-5 16,-1-6 2-16,23 4-6 16,-7-10 5-16,14 0-3 15,-9-2 5-15,9-1 0 16,-11 0 4-16,20 1-3 16,-9 0 1-16,11 2-6 15,-7-5 1-15,5-3-4 16,-13-6-1-16,17-11 0 15,-17-4 6-15,13-10-2 16,-16 0 6-16,6-6 0 16,-22 1 0-16,1 0-2 15,-20 7 2-15,-4-4-1 16,-21 14 1-16,-4 6-2 16,-14-5 1-16,-4 4-2 15,-8 9 4-15,-7-14-2 0,-9-9 3 16,-7-4-1-16,-9-9 4 15,-21-24 1-15,-6 6 1 16,-21-15 6-16,-7 4 3 16,-21-10-1-16,3 15-5 15,-19 3-1-15,6 25-8 16,-24 32-35-16,5 40 19 16,-47 53-358-16,6 53 93 0</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04.8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87B367-05CE-44C0-8761-D4DFFC53F794}" emma:medium="tactile" emma:mode="ink">
          <msink:context xmlns:msink="http://schemas.microsoft.com/ink/2010/main" type="inkDrawing" rotatedBoundingBox="483,5655 16198,6118 16123,8666 408,8202" hotPoints="18158,7334 9341,8487 525,7325 9342,6173" semanticType="enclosure" shapeName="Ellipse">
            <msink:sourceLink direction="with" ref="{CB3BDC43-A2DB-4350-88EB-AFB2FB2B8F13}"/>
          </msink:context>
        </emma:interpretation>
      </emma:emma>
    </inkml:annotationXML>
    <inkml:trace contextRef="#ctx0" brushRef="#br0">1327 148 611 0,'-67'11'443'16,"-10"-3"-89"-16,2 7-64 15,-1 11-237-15,11 3-37 16,-8 8-11-16,11 7-7 0,-3 14-7 15,2 1-5-15,0 17-19 16,8 0-9-16,-4 17-33 16,9-9-28-16,-7 7-8 15,9-12 19-15,-8 4 18 16,6-13 39-16,-11 4 67 16,10-7 37-16,-2 3 26 15,11-9 5-15,4 3 6 16,22-14-32-16,11 0-23 15,13-9-28-15,23 14-10 16,8-3-12-16,18 16-3 16,3-5 0-16,23 17-1 15,-4-12-1-15,23 6-9 16,-1-15-5-16,24 2-10 16,-10-18-3-16,23-8-2 15,-12-14 11-15,27-4 2 0,-17-11 12 16,28-3 2-16,-15-6 1 15,34 3 1-15,-17-2 4 16,32 1 3-16,-18 1 1 16,34 6 2-16,-28-1-1 15,36 10 0-15,-19 6-1 0,28-2-2 16,-22 4-1 0,32-2 0-16,-23-6 0 15,28-4-1-15,-23 0 0 0,28-1 0 16,-29 0 0-16,26-4 0 15,-29 6 2-15,36-4-1 16,-28 3 0-16,26-3-1 16,-24-4-1-16,27-8 0 15,-34-2 0-15,33-7 0 16,-26 0 0-16,27-2 1 16,-26 4 1-16,26-5 0 15,-32-2 1-15,24 2 0 16,-25 1-1-16,20-6-1 15,-26 8 2-15,18 6-1 16,-25 9 1-16,17-2 0 16,-29 15 0-16,22-2 1 15,-24-4-2-15,22-12 0 0,-28 2-1 16,24-9-1-16,-28-3 2 16,15-10 9-16,-30 8 1 15,25-4 3-15,-29-2 1 16,16 1 0-16,-25 8-6 15,23 2-1-15,-28 3-1 16,12 4 0-16,-22 6-2 16,24-1-2-16,-24 1 0 15,14-3 5-15,-14 3 0 0,16-7 1 16,-21 0 2-16,17-7-1 16,-19 0-5-16,14-9-1 15,-22-6-1-15,13-10 0 16,-21 6-2-16,3-9 1 15,-21 0-1-15,7 0 1 16,-26 5-2-16,-2-3 1 16,-13 6 0-16,-1 0 0 15,-19 7 1-15,-2-1-1 16,-14 3 1-16,-4 2-2 16,-11 2 7-16,-2 0 3 15,-8 4 5-15,-11 1 7 16,-5-5 5-16,-9 0-1 15,-3 0-3-15,-15-9 2 0,2 2-6 16,-10-5 4-16,0-8-1 16,-12-7 1-16,-1 4-5 15,-8-9-1-15,-3 5-13 16,-26-1-7-16,-4 6-6 16,-18-3-9-16,-6 1-1 15,-11-8 0-15,11 3 4 16,-17-10 6-16,4 5 8 15,-14-13 3-15,3 10 4 0,-18-10 4 16,8 10-2-16,-19-8 0 16,11 9-3-16,-29-1-1 15,10 10-7-15,-28-12-19 16,10 13-9-16,-39 2-10 16,23 8 1-16,-39 0 6 15,25 15 16-15,-36-1 11 16,22 4 11-16,-34-5 5 15,29 1 2-15,-31-4 5 16,28 0-2-16,-40-6-2 16,38 8-4-16,-47-4-4 15,30 5-5-15,-36 5 0 16,37 4 2-16,-44 4-2 16,43 8 3-16,-36 5 9 15,38 3 5-15,-25 3 6 16,27 2 1-16,-25-1-1 0,38-1-10 15,-35-1-5-15,34-4-5 16,-30-1-1-16,33 3-1 16,-34-4-1-16,41 4 2 15,-29 1-2-15,34 3 1 16,-27 4 0-16,35 2 2 16,-25 11-1-16,29 0 2 0,-11 5-1 15,36-5 0 1,-30 9-1-16,36-12 1 0,-8 0-2 15,20-4 1-15,-19 3 0 16,38-8 1-16,-11 3 1 16,16-1 0-16,-15 3-24 15,23-5-34-15,-20 9-352 16,20-3 80-16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54.0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B49299B-26AF-47AE-AFAF-C0A1D249287B}" emma:medium="tactile" emma:mode="ink">
          <msink:context xmlns:msink="http://schemas.microsoft.com/ink/2010/main" type="inkDrawing" rotatedBoundingBox="15621,11586 18355,11540 18378,12889 15644,12935" hotPoints="18146,12543 16636,12899 15312,12089 16823,11733" semanticType="enclosure" shapeName="Ellipse"/>
        </emma:interpretation>
      </emma:emma>
    </inkml:annotationXML>
    <inkml:trace contextRef="#ctx0" brushRef="#br0">2377 302 371 0,'-8'-11'252'15,"-3"4"-26"-15,-2 7-54 16,0 0-84-16,-2 0-18 16,-1 0-31-16,-2 0 3 15,-1-3-9-15,-4 0 6 16,2-2-6-16,-2 0 1 15,4-5-9-15,-3 4 0 16,3-3-8-16,-2 5 3 0,0-1-3 16,-3 2 2-16,1 1-2 15,-6-1 0-15,3-2-5 16,-5 0 6-16,0 2 0 16,-6-4 7-16,3-1 1 15,-5-2 3-15,3-3-3 0,-6-1 0 16,6 4-6-16,-8 0 1 15,4 4-6-15,-7-1-2 16,3 7-6-16,-3-1-2 16,5-1-4-16,-2 0 1 15,3-1-3-15,-1-7 3 16,5-1-1-16,-7-2 1 16,5-3-1-16,-5 1 1 15,2 1 1-15,-8-2 4 16,3-1 0-16,-7 11 9 15,3 3 1-15,-5 7-1 16,8 6-2-16,-7 8-2 16,11-3-9-16,-5 1 0 15,4 2-1-15,-6 4 0 16,9 1-1-16,-10 3 1 16,9 0-2-16,-3 2 1 15,7-4-1-15,-3 5 1 0,5-3-3 16,-2 10 2-16,3-2-2 15,0 10 1-15,2-2-1 16,5 5 0-16,2-8 0 16,7 4 1-16,2-10-1 15,10 1 2-15,2-5-1 16,3 5-1-16,1-3 0 16,5 5-1-16,0-5-1 15,5 3 1-15,7-4 0 0,1 1 0 16,2-3 2-16,10 6-2 15,-1-5 0-15,11 4 1 16,2-4-1-16,12 0 1 16,-2-5 0-16,12-3 1 15,-5-1 0-15,11-1 1 16,-10-1 0-16,4-2 0 16,-12 2 1-16,7 2-1 15,-5-3 0-15,9 1 1 16,-2-1-2-16,15-4-1 15,3-2 0-15,14-5-1 16,-9 4 0-16,17-5 1 16,-8 0 1-16,8-4 2 15,-13 3 0-15,11-11-3 0,-11 7 1 16,10-5 0-16,-17-3-3 16,12-5-1-1,-15 4 4-15,9-13 0 0,-15-4 0 16,9-11 1-16,-14-3 1 15,3-14 2-15,-8 1 0 16,0-6-1-16,-15 14 1 16,-4-1 0-16,-15 12-2 15,-8 5 2-15,-12 10 1 16,-1-2 0-16,-6 4 1 0,-8-1 4 16,-5-1 2-16,-12-7 5 15,-2 3-1-15,-11-3 2 16,0 4-3-16,-12-4-3 15,5 1-3-15,-17-5-2 16,3-1-4-16,-15-3 3 16,4 1-1-16,-10 2 1 15,5 10 2-15,-14 8-4 16,4 10-7-16,-14 23-22 16,-1 20-30-16,-27 43-350 15,-2 21 88-15</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56.5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D46CA3-3520-4A4F-886D-96C9EF106325}" emma:medium="tactile" emma:mode="ink">
          <msink:context xmlns:msink="http://schemas.microsoft.com/ink/2010/main" type="inkDrawing" rotatedBoundingBox="15236,4675 18324,3920 18822,5959 15735,6715" semanticType="enclosure" shapeName="Other"/>
        </emma:interpretation>
      </emma:emma>
    </inkml:annotationXML>
    <inkml:trace contextRef="#ctx0" brushRef="#br0">2172 482 610 0,'-10'-32'269'0,"-8"-10"37"16,2 7-154-16,-3-2-14 15,-6 5-31-15,-6-25-24 0,2 15-28 16,-10 1-10-16,4 6-15 15,-6-1-11-15,4 29-5 16,-1-6-6-16,4 2-1 16,-6 0-4-16,1-1 2 15,-10 1-7-15,1 3 4 16,-9 0-5-16,0-2 8 16,-14 7-4-16,4 3 7 15,-16 14-6-15,4 8 1 0,-7 34-4 16,13 1 3-16,-3 13-5 15,17-12 7-15,-2 4-3 16,12-27 4-16,-3 3-5 16,8-19 4-16,-6 6-6 15,8-1 6-15,-7 3-6 16,7 12 4-16,-11 31-6 16,2 8 3-16,-9 23-5 15,2 12 6-15,-9 7-5 16,9-13 6-16,-2-1-2 15,11-30 4-15,10-8-5 16,13-19 5-16,17-7-10 16,12-7 5-16,20 9-2 15,11-5-1-15,24 5-7 16,9 0 10-16,28 9-5 16,4-6 2-16,33 4 1 0,-6-3 6 15,30 4-6-15,-12-13 5 16,25 2-6-16,-23-11 5 15,19-10-5-15,-24-14 7 16,15-15-5-16,-26-11 5 16,8-15-5-16,-21-3 6 15,12-10-6-15,-22-3 4 16,12-12-4-16,-17 3 5 16,5-16-5-16,-24 8 5 0,4-15-3 15,-20 10 4-15,-1-6-4 16,-19 7 4-16,0-22-4 15,-17 8 5-15,-13-23-1 16,-13-2 3-16,-21-14-1 16,-17 18 4-16,-26-10-3 15,-14 21 3-15,-40-16 0 16,-3 20-1-16,-33-2-5 16,-1 19 3-16,-49 26-23 15,6 61-13-15,-64 62-347 16,13 72 95-16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2:59.4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8C92EC-2887-443A-A2FC-1C547AC03705}" emma:medium="tactile" emma:mode="ink">
          <msink:context xmlns:msink="http://schemas.microsoft.com/ink/2010/main" type="inkDrawing" rotatedBoundingBox="15928,9845 17858,9611 17979,10607 16048,10841" hotPoints="17922,10065 16860,10684 15671,10373 16733,9754" semanticType="enclosure" shapeName="Ellipse"/>
        </emma:interpretation>
      </emma:emma>
    </inkml:annotationXML>
    <inkml:trace contextRef="#ctx0" brushRef="#br0">1642 386 96 0,'2'-20'91'16,"3"-4"9"-16,-5 4-6 15,-4-7 29-15,1-1-5 16,0-6 45-1,-2 10-9-15,2-5 3 0,-7 4-29 0,2 1-19 16,-3 6-51-16,-6-4-18 16,0 5-22-16,-9 1-5 15,-7 0 0-15,-14 3 2 16,-5 5-3-16,-21 8 1 16,-1 8-1-16,-12 7-3 15,3 2-4-15,-13 0 2 16,15-4-1-16,-6-2 1 15,12-3-2-15,0-1-1 16,15 1-1-16,2-2 0 16,6 2-2-16,-1 0 1 15,5-1 0-15,-3 1 0 16,2 3 1-16,0-1 1 16,7 1 0-16,-2 4 1 0,10-2-2 15,2 5 0-15,9 4-3 16,-1 11 1-16,8 4-2 15,-2 12 0-15,5-2-1 16,3 6 1-16,7-7-1 16,3 7 1-16,6-6 0 15,7 12 1-15,2-1 0 16,6 9 1-16,2-12-2 0,6 6 0 16,5-9-1-1,13-8-1-15,3-11 1 0,12-6-3 16,3-7 0-16,14-15 3 15,1-4-1-15,22-14 1 16,2-8 3-16,11-16 2 16,-8 3-2-16,11-12 3 15,-24 7-2-15,-1-4 2 16,-20 5-2-16,1 1 1 16,-18 9-2-16,-1-1 1 15,-10 13-2-15,5 5 1 16,-9 1-1-16,8 2 0 15,-9 3 0-15,6 2 1 16,-14-2-1-16,4 2 1 16,-12-2 0-16,2-7 1 15,-7-2-1-15,-1-6 1 16,-8-6-1-16,-5-9 1 0,-7 4 1 16,-9-15 7-16,-9-5 5 15,-7-8 14-15,-4 4 6 16,-16-15 12-16,0 12-6 15,-16-4 1-15,-1 14-15 16,-17 1-9-16,3 17-10 16,-6 16-11-16,8 15-26 15,-8 27-7-15,11 16-340 0,-31 1 89 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3:03.2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9C52359-981E-4DAF-BDEB-3253148710B6}" emma:medium="tactile" emma:mode="ink">
          <msink:context xmlns:msink="http://schemas.microsoft.com/ink/2010/main" type="inkDrawing" rotatedBoundingBox="15705,6451 17892,6249 18017,7598 15830,7801" hotPoints="17823,7184 16672,7796 15589,7071 16740,6460" semanticType="enclosure" shapeName="Ellipse"/>
        </emma:interpretation>
      </emma:emma>
    </inkml:annotationXML>
    <inkml:trace contextRef="#ctx0" brushRef="#br0">1544 294 291 0,'-5'-21'116'15,"2"-6"0"-15,7-1-61 16,1 4-48-16,-1-4-3 15,-3 2 32-15,-4 0 79 0,-5 2 30 16,-10 1 32-16,0 5 5 16,-8 2-23-16,2 5-81 15,-9 4-32-15,4 3-36 16,-10 4 0-16,-4 1-6 16,-16-2 3-16,-1-1 2 15,-16 0 3-15,0-3-7 16,-7 2-1-16,3 8-6 15,-5 6 2-15,12 9-4 0,-7 11 3 16,10 4-1-16,-4 11 2 16,10-2-1-16,-4 9 4 15,10-4-3-15,-2 4 4 16,13-6-2-16,0 8 1 16,11-9-3-16,2 3 4 15,10 2-4-15,1 6 3 16,8-3-3-16,2 9 2 15,9-5-4-15,7 6 3 16,2-8-4-16,11 9 4 16,7-14-4-16,9 5 2 15,1-15-3-15,15 1 2 16,-2-13-4-16,14 2 1 0,0-10-3 16,14 2 5-1,1-4-3-15,17-4 5 0,-2-4 1 16,21-4 1-16,-2-7-2 15,19-5 4-15,-9-5-5 16,10-4 4-16,-20-4-2 16,5-3 2-16,-25-4-4 15,11 1 3-15,-15 6-4 16,-3-8 4-16,-13 0-2 0,0 0 2 16,-18 0 0-1,-3-8 2-15,-7 2-4 0,-6-7 2 16,-9 0-1-16,-6-11 2 15,-12-5 0-15,-6-4 5 16,-14 4 2-16,-12-13 7 16,-7 10 2-16,-22-4 12 15,-6 12-2-15,-32 1 3 16,-6 16-9-16,-25 6 0 16,4 7-15-16,-10 4 2 15,24 8-25-15,-14 5-334 16,15 5 102-16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5:09.0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81E6DD-B6EC-48EB-8B87-9183065B159B}" emma:medium="tactile" emma:mode="ink">
          <msink:context xmlns:msink="http://schemas.microsoft.com/ink/2010/main" type="inkDrawing" rotatedBoundingBox="18335,1651 23782,2455 23572,3878 18125,3075" semanticType="callout" shapeName="Other">
            <msink:sourceLink direction="with" ref="{89FC84AC-8BA4-4F40-8037-744BA1F24462}"/>
            <msink:sourceLink direction="with" ref="{A98970B6-580F-438C-A686-152ABDBAB19B}"/>
          </msink:context>
        </emma:interpretation>
      </emma:emma>
    </inkml:annotationXML>
    <inkml:trace contextRef="#ctx0" brushRef="#br0">565-6 1098 0,'-50'-9'260'0,"-2"5"96"16,1 7-314-16,8 7-35 16,-1 7-1-16,3 8-9 15,1 10-8-15,4 6-4 16,-1 11-1-16,8-2 1 0,-4 5 2 15,6-8 9-15,2 2 4 16,4-10 8-16,0 3 5 16,11-5 1-16,6 4-1 15,7 3-2-15,11 37-2 16,7-10-5-16,4 17-2 16,1 6 1-16,3 10-3 15,0-43 0-15,12 19-2 16,2-17 0-16,13-8-3 15,-1-16 0-15,10 2-2 16,-7-14 0-16,17 2 1 16,-4-9 1-16,12-4 4 15,-2-1 3-15,18 3 3 16,-7-9-3-16,23 9 4 16,2 5-2-16,15 1-2 0,-11 2-1 15,25 2 0 1,-10-7-6-16,23-8 1 0,-6-10 0 15,33-13 1-15,-12-9 0 16,27-15 4-16,-18-4 1 16,28-13-1-16,-24 0-2 15,15-5 3-15,-30 12-2 16,10-2 1-16,-36 22-1 16,2 6 3-16,-30 12 1 0,10-2-2 15,-21 11-2-15,16 0 2 16,-7-3-1-16,12 2-2 15,-13-4 1-15,13-4 2 16,-19-4-2-16,7-10 1 16,-18 1-9-16,-7-5-342 15,-31-6 111-15</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5:10.6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BA2179-EDE0-4022-9FB3-573E97B60E08}" emma:medium="tactile" emma:mode="ink">
          <msink:context xmlns:msink="http://schemas.microsoft.com/ink/2010/main" type="inkDrawing" rotatedBoundingBox="415,2412 7617,3151 7450,4773 248,4034" semanticType="enclosure" shapeName="Other"/>
        </emma:interpretation>
      </emma:emma>
    </inkml:annotationXML>
    <inkml:trace contextRef="#ctx0" brushRef="#br0">592 315 1053 0,'-13'-19'266'0,"5"4"82"16,3-3-296-16,8 2-40 16,7 2-5-1,7-1-6-15,14 2-1 0,10-3-1 16,24 3 0-16,6 3 0 0,25-3 0 15,3 3 0-15,24 5 1 16,-8 1-1-16,26-11 0 16,-14 4 1-16,17-4 0 15,-17-4-1-15,15-3 1 16,-20 8 0-16,13-7 0 16,-19 1 0-16,13 15-1 15,-18 5-1-15,16 9 2 16,-9 7-1-16,22 2 0 15,-7-9 1-15,26 4 1 16,-7-1-1-16,27-3 1 16,-15 3-1-16,24-2 1 15,-20-10-1-15,17 0 1 16,-23 3 0-16,20-6 0 16,-23 3-1-16,15 4 0 0,-25 6 0 15,18 1 1-15,-19 12-1 16,12 1-1-16,-14 7 2 15,13-1-1-15,-19 2 1 16,14 5-3-16,-26-1 0 16,3 3 0-16,-21 0 1 15,2 1-1-15,-29-4 2 16,5 8 0-16,-20-7-2 16,1-3-2-16,-20-8-1 0,3 7 2 15,-20-11 2-15,4 12 1 16,-10-6 1-16,-5 12-2 15,-3-5-1-15,0 8-2 16,-7-7 0-16,4 19 2 16,-4-9 2-16,-1 10 2 15,-5-1 1-15,-8 7 1 16,-4-5-2-16,-9 11-5 16,-4-13-3-16,-12 4-5 15,-9-6-2-15,-20-3 2 16,-9-11 4-16,-26 8 2 15,1-5 7-15,-19 1 8 16,4-11 5-16,-22-1 12 16,9-12 5-16,-21-6 3 15,16-8-7-15,-30 0-4 16,16-5-13-16,-24-6-3 0,20-4-5 16,-35-5 4-16,23-3 3 15,-27-8 6-15,25-1-3 16,-35-10 2-16,23-1 0 15,-24-10-5-15,22 1-5 16,-32-5 4-16,23 5-2 16,-18-7 2-16,21 14 2 15,-28-1 5-15,27 4 2 0,-12-1-1 16,16 4-5-16,-24-5 0 16,29 5-7-16,-20 0-3 15,14 8 0-15,-20-1 19 16,33 4 0-16,-24 0 3 15,22 2 0-15,-24-10 1 16,37 6-18-16,-23-8 0 16,34 4 0-16,7 6-14 15,40 5-36-15,14 2-186 16,40-10-211-16</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5:12.0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98970B6-580F-438C-A686-152ABDBAB19B}" emma:medium="tactile" emma:mode="ink">
          <msink:context xmlns:msink="http://schemas.microsoft.com/ink/2010/main" type="inkDrawing" rotatedBoundingBox="18654,1724 24144,1359 24167,1698 18677,2063" shapeName="Other">
            <msink:destinationLink direction="with" ref="{F281E6DD-B6EC-48EB-8B87-9183065B159B}"/>
          </msink:context>
        </emma:interpretation>
      </emma:emma>
    </inkml:annotationXML>
    <inkml:trace contextRef="#ctx0" brushRef="#br0">-10 493 1019 0,'-11'4'259'16,"7"-15"74"-16,9 0-288 16,29-2-37-16,17-5-8 15,31-6-2-15,12-4 2 0,33-4-1 16,-2-1 4 0,34-3-4-16,-8 7 1 0,27-5-2 15,-14 5 4-15,29 0-4 16,-23 3 1-16,28-2 0 15,-21 7 2-15,31 5-1 16,-28-2-1-16,29 7 1 16,-18 8 1-16,27-4-2 15,-24 7 0-15,33 3 2 16,-24-6-2-16,22-5 1 16,-23 6 1-16,18-9-2 15,-33-2 2-15,9 11 0 16,-32 2-1-16,0 2 0 15,-35 8 1-15,-4 8 0 16,-32-4-1-16,-12 1 1 16,-24 3 1-16,-7 1-10 0,-18 1-1 15,-7 14-324 1,-19 0 99-16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5:16.7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40329B-BC7A-4871-9554-D73D7DC48F2F}" emma:medium="tactile" emma:mode="ink">
          <msink:context xmlns:msink="http://schemas.microsoft.com/ink/2010/main" type="inkDrawing" rotatedBoundingBox="2277,3867 14298,3361 14381,5331 2360,5837" rotationAngle="482193764" semanticType="enclosure"/>
        </emma:interpretation>
      </emma:emma>
    </inkml:annotationXML>
    <inkml:trace contextRef="#ctx0" brushRef="#br0">11107 768 525 0,'-84'-16'401'0,"3"21"-72"16,-15 6-57-16,13 6-178 0,-9-3-32 15,12 11-29-15,-7-19-1 16,11-1-8-16,-17-8-3 16,7 3-7-16,-6-3-4 15,11-2-7-15,-15-5-2 16,7 5-2-16,-9-5-2 16,0 5-2-16,-26-4 2 15,17 1 0-15,-16-5 2 16,1-2 2-16,-11 0 7 15,17 4 1-15,-22-4 7 16,14 1 2-16,-18 3 1 16,12 6-3-16,-19-3 0 15,12-1-9-15,-23 8 0 16,15-1-4-16,-20-3-1 16,21 4 2-16,-19-4 2 15,21-2 2-15,-17 6 3 0,19-11 0 16,-14-4-2-16,15 6-2 15,-23 1-2-15,17-3-3 16,-15 3-1-16,12 2 0 16,-19 2 1-16,19 2-3 15,-20-10 2-15,23 3-1 16,-25-1 1-16,19-4 0 0,-18 1 1 16,28 2-2-16,-29-1 1 15,24 2-1-15,-18 3 1 16,20-2 2-16,-17 2 4 15,20 5 2-15,-19 1 8 16,17 1-1-16,-6 2-2 16,11 1-1-16,-8-5-3 15,23 1-6-15,-14-3 0 16,14-3-1-16,-5 5-2 16,11 3-2-16,-19 3 0 15,14 5-2-15,-17 5 0 16,4 7-1-16,-16 4-2 15,17 0 0-15,-19 9 2 16,20-3 1-16,-5 5 1 16,17-11 1-16,-7 5 3 15,19-11-5-15,-8 6 1 16,8-3 3-16,7 15 4 0,24 0-1 16,-9 17 4-16,15 4-2 15,-2 19-3-15,11-1-6 16,-2 9-6-16,18-9-6 15,11 14-10-15,17-18-6 16,10 4-9-16,13-13 2 16,10 1 1-16,9-24 10 0,8 0 6 15,3-8 8-15,13 3 6 16,-2 0 4-16,14 6 0 16,-3-2 1-16,17 2 0 15,-1-4-1-15,27-2 1 16,1-7 1-16,32 1 2 15,-1-7-1-15,30-3 1 16,-4-4 1-16,30-9-1 16,-14 0-1-16,28-5-4 15,-11-6-2-15,26 1 0 16,-28 8 0-16,36-3 1 16,-28 8 4-16,18 4 1 15,-19 5 1-15,32 0-1 16,-31-4 0-16,41 4 1 15,-20-2-1-15,31-7 1 16,-22-5-1-16,32-4 1 0,-36-9-1 16,36-1 1-1,-36-7-2-15,23-6 0 0,-28 2 0 16,28-5-1-16,-42-7-1 16,40 0-1-16,-34-4-1 15,17 0 1-15,-30 3 0 16,28 9 2-16,-41 9 0 15,28 17 3-15,-24 3-1 0,22 7 0 16,-26 4 0 0,30-2 2-16,-24-9-3 15,27-5 2-15,-23-8 1 16,29-14-1-16,-30-5-2 0,23-12 3 16,-28-6-2-16,19-14-1 15,-29-1 0-15,17-9 2 16,-28 9-2-16,7 9 1 15,-30 12 1-15,1 2-9 16,-27 10-5-16,2-2-17 16,-24 0-8-16,3-8-27 15,-25 5 5-15,-10-1 5 16,-19-22 19-16,-7-3 18 16,-22 5 39-16,-6-13 19 15,-7-1 6-15,-13 14 9 16,-9 7-8-16,-17-6-1 15,-7 9-16-15,-26-4-3 0,-11 5-6 16,-32-21-5-16,6 13-10 16,-41-3 0-16,7 3-6 15,-36-1-1-15,15 17-1 16,-44-14 4-16,13 13-1 16,-42-2-3-16,14 9-6 15,-43 3-11-15,14 12-7 16,-47 14-11-16,23 2 68 0,-46 37-385 15,11 18 153-15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6:05.8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23D647-3439-4405-829F-05FFB52E27E8}" emma:medium="tactile" emma:mode="ink">
          <msink:context xmlns:msink="http://schemas.microsoft.com/ink/2010/main" type="inkDrawing" rotatedBoundingBox="6993,5598 14533,5926 14456,7697 6916,7368" hotPoints="14732,6801 10451,7497 6209,6592 10490,5896" semanticType="enclosure" shapeName="Ellipse"/>
        </emma:interpretation>
      </emma:emma>
    </inkml:annotationXML>
    <inkml:trace contextRef="#ctx0" brushRef="#br0">4609 236 693 0,'-34'-10'313'0,"-7"-1"4"15,2 1-147-15,-6 0-111 16,13 4-25-16,-7-2-8 0,6 0-18 16,-4-2-6-1,0-3-5-15,-6-3 0 0,3-1 0 16,-12 0 4-16,3 2 3 15,-8-1 3-15,2 3-1 16,-18 1 2-16,5 1 1 16,-15 1 15-16,2 5 9 15,-11 1 16-15,14 0 0 16,-8 3 2-16,13-3-14 0,-11 3-7 16,11 1-16-16,-12 3-2 15,11-1-5-15,-9 4-3 16,13 1-5-16,-4 1-1 15,7-2-4-15,-2 4 0 16,4 1 0-16,-13 1 3 16,6-4 2-16,-14 2 3 15,5-1 0-15,-9-1 1 16,10-1-2-16,-4 3 1 16,14-2 0-16,-16 1 0 15,11 3 0-15,-9 2 0 16,3 3 0-16,-10 2-1 15,17-1-1-15,-8 0 0 16,19-4 0-16,-5 6-3 16,3-6 2-16,-9 8-2 15,9-1 0-15,-15 3-2 16,7-6 3-16,-8 8-1 0,8-4 2 16,-5 3 1-16,12 4 3 15,-17 10-2-15,13 0 1 16,-9 5 1-16,7-1 1 15,1 0 8-15,19-13 0 16,2 1 1-16,17-10-2 16,4 4-3-16,8-6-7 0,2 9-2 15,7-1-5-15,6 7-1 16,3 2-2-16,4 5-2 16,6-4 0-16,6-1-1 15,0-6 2-15,9 3 1 16,1-7 2-16,5 5 2 15,-4-4 4-15,12 6 1 16,1-6-1-16,13 2 1 16,-1-3-2-16,19 2-1 15,-10-9 1-15,14 6 1 16,-6-4 0-16,15 6 2 16,-8-1 0-16,21 5 0 15,-1-3-1-15,11 2 0 16,-10-4-1-16,16 2 0 15,-11-7 0-15,11-1-1 0,-7-6 2 16,18-4-1-16,-19-4-1 16,18-6 0-16,-11 0 1 15,14 2 1-15,-11-2-1 16,15 0 1-16,-15 6-1 16,13 7 1-16,-17 2 0 15,12 0 0-15,-11 4 0 16,13 1 1-16,-15-9-2 15,14-5 2-15,-15-1-2 16,17-6 2-16,-16-4-3 16,15 2 0-16,-22-7-1 0,12 3 1 15,-19-2-1-15,7 0 2 16,-14 1 1-16,15 3 0 16,-15 2-1-16,11 5 2 15,-9-2-1-15,11-2 1 16,-14-1-1-16,19 3 0 15,-5-2 0-15,10-6 1 16,-17-1-2-16,12 0 0 16,-18-5 1-16,0 1 1 15,-13 3-1-15,8 7 1 16,-14 5 0-16,4 7 0 16,-4 1-2-16,-1 6 1 15,-4 2-1-15,12-2 1 16,-2-4-1-16,12 2 2 15,4-7-1-15,14-6 1 0,-10-6-1 16,6 1-10-16,-17-9-2 16,0-5-3-16,-16 5-1 15,-4-2 2-15,-12-4 8 16,6-1 4-16,-8 1 2 16,3-2 1-16,-3 0-1 15,9-2 1-15,-11 2-2 16,2-3 1-16,-6 1-1 15,-1-6 1-15,-7 3 0 0,-1-8-1 16,-4 0 0-16,6-5 1 16,-8 0-1-16,0-12-1 15,-5 11 3-15,-2-2 2 16,-11 8-1-16,-1-2 3 16,-7 20 2-16,-5-7 5 15,-5 4 0-15,-1-3 4 16,-6 6 1-16,-2-8 2 15,-2 3-6-15,-2-5-2 16,-1-5-8-16,0-8-6 16,2 0-5-16,-2-8-3 15,-8 3 0-15,-10-4 3 16,-5 7 4-16,-17-6 7 16,1 10 5-16,-12 0 3 15,4 9 0-15,-13-1-1 0,7 6-4 16,-23 2-1-16,1 3-2 15,-26-5-1-15,5 7-2 16,-24-10 0-16,6-6 0 16,-31-7 0-16,9 0-1 15,-22-8 1-15,-5 10 2 16,-32 3 1-16,25 14-4 0,-61 14-10 16,2 17-21-16,-73 18-357 15,-13 8 99-15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6:12.9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34EDA8-2120-426A-99B8-B3521187BF65}" emma:medium="tactile" emma:mode="ink">
          <msink:context xmlns:msink="http://schemas.microsoft.com/ink/2010/main" type="inkDrawing" rotatedBoundingBox="18939,6898 25849,7040 25842,7363 18932,7222" semanticType="connector" shapeName="Other"/>
        </emma:interpretation>
      </emma:emma>
    </inkml:annotationXML>
    <inkml:trace contextRef="#ctx0" brushRef="#br0">-6 32 1005 0,'-2'1'223'0,"2"3"88"15,7-4-298-15,12 3-8 16,7-1-7-16,8-6-1 15,13-1 1-15,13 1-1 16,-5-4 3-16,15-4-1 16,-3 6 1-16,7-1 3 15,-7 2-1-15,9 4-2 16,-8 9 0-16,7 0-1 0,-6 3-2 16,17 4 1-16,-6-7 1 15,16-5-1-15,-1-1 1 16,9-7 1-16,-11-6-1 15,15-1 1-15,-14 4 0 16,10 0-1-16,-5 5 2 16,15 8-2-16,-17 3 1 15,16 3-1-15,-10 4 2 16,20 1-2-16,-11-3 2 16,19 2 0-16,-8-4-2 0,12-3 1 15,-21-3 2-15,14-2-3 16,-18 0 2-16,4 1-1 15,-22 0 0-15,10 6-1 16,-19 5 2-16,8 6-2 16,-7 0 2-16,25 5 0 15,-7-3-2-15,20-2 2 16,-12-7-1-16,21-2-1 16,-14-9 2-16,19-6 0 15,-16-7-3-15,15-6 3 16,-23 1 0-16,8-1-2 15,-24 5 2-15,16 2 1 16,-23 8-1-16,11 1-1 16,-12 1 0-16,8 1-1 15,-20 1 2-15,11-4-1 0,-10-1 1 16,7-1 0-16,-9-2 0 16,4-6 0-1,-9 1-1-15,9-2 0 0,-12 0 1 16,9-3-2-16,-11 4 1 15,6-6 2-15,-12 3-2 16,1-1 1-16,-15 4 2 16,2 1-2-16,-11 2 0 0,-1 0 3 15,-7 0-2-15,-5 0 1 16,-4 0-2-16,-1 1-313 16,-24 5 102-16</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5:37.2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9DED62-1E88-4F65-ABF7-F51770242AF7}" emma:medium="tactile" emma:mode="ink">
          <msink:context xmlns:msink="http://schemas.microsoft.com/ink/2010/main" type="writingRegion" rotatedBoundingBox="17727,1555 23903,-677 25199,2906 19023,5139"/>
        </emma:interpretation>
      </emma:emma>
    </inkml:annotationXML>
    <inkml:traceGroup>
      <inkml:annotationXML>
        <emma:emma xmlns:emma="http://www.w3.org/2003/04/emma" version="1.0">
          <emma:interpretation id="{41E4405C-8A16-476D-8BA4-60987CE6FC70}" emma:medium="tactile" emma:mode="ink">
            <msink:context xmlns:msink="http://schemas.microsoft.com/ink/2010/main" type="paragraph" rotatedBoundingBox="18590,1213 23220,338 23480,1710 18849,2585" alignmentLevel="1"/>
          </emma:interpretation>
        </emma:emma>
      </inkml:annotationXML>
      <inkml:traceGroup>
        <inkml:annotationXML>
          <emma:emma xmlns:emma="http://www.w3.org/2003/04/emma" version="1.0">
            <emma:interpretation id="{80C4831A-2521-4554-B58F-70BED85007D3}" emma:medium="tactile" emma:mode="ink">
              <msink:context xmlns:msink="http://schemas.microsoft.com/ink/2010/main" type="line" rotatedBoundingBox="18590,1213 23220,338 23480,1710 18849,2585"/>
            </emma:interpretation>
          </emma:emma>
        </inkml:annotationXML>
        <inkml:traceGroup>
          <inkml:annotationXML>
            <emma:emma xmlns:emma="http://www.w3.org/2003/04/emma" version="1.0">
              <emma:interpretation id="{33F825AB-A09C-4472-B635-452CA78A8AF7}" emma:medium="tactile" emma:mode="ink">
                <msink:context xmlns:msink="http://schemas.microsoft.com/ink/2010/main" type="inkWord" rotatedBoundingBox="18590,1213 23220,338 23480,1710 18849,2585">
                  <msink:destinationLink direction="from" ref="{DF99638E-1257-45F1-92A0-D40AA2D1DA04}"/>
                </msink:context>
              </emma:interpretation>
              <emma:one-of disjunction-type="recognition" id="oneOf0">
                <emma:interpretation id="interp0" emma:lang="" emma:confidence="0">
                  <emma:literal>Effusivarmer</emma:literal>
                </emma:interpretation>
                <emma:interpretation id="interp1" emma:lang="" emma:confidence="0">
                  <emma:literal>agn Sieurner</emma:literal>
                </emma:interpretation>
                <emma:interpretation id="interp2" emma:lang="" emma:confidence="0">
                  <emma:literal>agu Sieurner</emma:literal>
                </emma:interpretation>
                <emma:interpretation id="interp3" emma:lang="" emma:confidence="0">
                  <emma:literal>eign Sieurner</emma:literal>
                </emma:interpretation>
                <emma:interpretation id="interp4" emma:lang="" emma:confidence="0">
                  <emma:literal>Ergun Sieurner</emma:literal>
                </emma:interpretation>
              </emma:one-of>
            </emma:emma>
          </inkml:annotationXML>
          <inkml:trace contextRef="#ctx0" brushRef="#br0">217-2028 1085 0,'14'-9'265'16,"2"4"88"-16,5 5-296 16,4 1-40-16,2 1-1 15,-6 0 1-15,7-2 4 16,-8-2-4-16,1-11 14 16,-10 0 3-16,-3-8 14 15,-8-2 2-15,-10-3 4 16,-12 7-16-16,-9 3-6 15,-2 11-19-15,-6 13-17 16,5 11-10-16,4 25 7 16,5 6 4-16,6 15 6 0,9 0 12 15,7 5-1-15,8-15-4 16,9-11-7-16,9-15 1 16,9-19-4-16,7-22 1 15,5-14 0-15,-2-8 3 16,-4-18-16-16,-16 5-21 15,-5-3-48-15,-6 6-12 0,-6 5-12 16,-7 15 16 0,9 11 17-16,-1 15 45 0,-3 14 9 15,-1 8 9-15,9 17 17 16,-4 3 18-16,3 1 14 16,4-11 7-16,12-10 8 15,2-24-23-15,12-26-8 16,2-17-8-16,1-21-2 15,-9-2-2-15,-10-2 4 16,-16 13-2-16,-10 9 0 16,-6 22 1-16,-5 16-8 15,0 17 3-15,-1 22 6 16,4 13 3-16,4 16 16 16,6-1 18-16,4 5 15 15,8-10-4-15,4-7-4 16,3-13-16-16,3-3-12 0,-5-12-18 15,4 6-3-15,-3-4-4 16,0 14-3-16,-2 3-3 16,-1 7 1-16,-9-6 0 15,-7 11 0-15,-7-17 1 16,-8 2 2-16,-6-5-1 16,0-3 1-16,2-7 1 15,-2-9 3-15,4-16-3 16,0-13-13-16,5-12-1 15,3-22-14-15,9-15-13 0,12-37-12 16,5-3 12-16,12-18 1 16,1 12 12-16,7 7 10 15,-10 43 13-15,3 14-3 16,-8 25-1-16,-2 8-9 16,-4 13 0-16,-1 9-10 15,-4 9 0-15,3 11 1 16,-1 3 9-16,-1 15 3 15,-3-5 14-15,0 3 2 16,-3-10 1-16,5-3 6 16,-4-16 1-16,6-8-3 15,4-11 0-15,5-10 4 16,-3-4-4-16,1-6 1 0,2 3 0 16,-8-2 8-16,-5 2-7 15,5 7 2-15,-6 6-6 16,-1 0 0-16,7 12-8 15,0 3 5-15,-3 3-6 16,6 5 6-16,2 9-1 16,-3-1 5-16,1-1-2 15,-3 3 8-15,-5-10-24 16,6-9-314-16,-1-8-155 0,-4-22-75 16</inkml:trace>
          <inkml:trace contextRef="#ctx0" brushRef="#br0" timeOffset="478.255">1655-2427 1250 0,'-18'10'430'0,"-6"9"34"0,1 7-328 15,2 7-96-15,5-4-43 16,0 2 1-16,5-10 2 15,4-8 0-15,4-7 0 16,3 3-15-16,3-11-25 16,8 7-10-16,1 1 0 0,7-1 0 15,2 0 16-15,7 6 24 16,-1-1 9-16,7 1 1 16,-1 4 1-16,-2-2-1 15,-10 0 0-15,-3-3-1 16,-13 3-2-16,-15 6 13 15,-8 4 15-15,-14 11 25 16,-9 3 13-16,-8 10 24 16,10-9-10-16,0-1-12 15,18-14-23-15,7-7-14 16,12-15-28-16,12-18-25 16,11-17-44-16,16-31-20 15,5-12-415-15,18-28 99 16</inkml:trace>
          <inkml:trace contextRef="#ctx0" brushRef="#br0" timeOffset="158.5758">1728-2203 1199 0,'-27'-13'0'0</inkml:trace>
          <inkml:trace contextRef="#ctx0" brushRef="#br0" timeOffset="680.4464">1913-2399 1048 0,'-5'60'342'15,"-3"23"101"-15,-3-4-274 16,1 9-21-16,2-25-34 16,11-3-14-16,4-28-55 15,7-12-17-15,6-27-33 16,7-23-94-16,-2-24 198 0,1-42-587 15,-7-12 169 1</inkml:trace>
          <inkml:trace contextRef="#ctx0" brushRef="#br0" timeOffset="790.665">1853-2711 1485 0,'-8'5'394'16,"8"3"96"-16,5-3-401 15,-2 0-150-15,2-5-79 16,1-1 29-16,7 1-380 16,7 1 64-16</inkml:trace>
          <inkml:trace contextRef="#ctx0" brushRef="#br0" timeOffset="1920.9911">2234-2451 1293 0,'2'13'348'16,"-9"2"84"-16,-10 15-336 0,-8 12-90 16,-6 6 4-16,1-3-2 15,-1 7 21-15,15-10-7 16,7-3 4-16,13-5-4 16,10-10 0-16,11-12-19 15,10-29-10-15,6-13-7 0,6-24-13 16,-3-17-2-16,-2-15 3 15,-15 14 5-15,-7 4 0 16,-14 23 10-16,-4 24-8 16,-7 24 0-16,-5 25 13 15,1 9 11-15,1 20 24 16,-2-2 31-16,3 0 14 16,11-16-9-16,2-5-1 15,7-23-27-15,11-7-12 16,1-13-20-16,6-12-1 15,1-16-11-15,7-10 8 16,-7-5-7-16,4-3 4 16,-5 14 0-16,-4 15 3 15,-9 22-6-15,0 13-5 16,-8 14 0-16,-2 14 7 0,-3 1 4 16,-2 1 8-16,0-12 3 15,2-4 2-15,0-18-7 16,6-18 4-16,2-13-6 15,-1-13 7-15,1-8-3 16,-5-12 2-16,-5 14-5 16,-3 3 2-16,-2 14-7 15,-1 7 2-15,0 13-4 0,3 8-3 16,3 8-4-16,4 2 4 16,1 5-3-16,6-1 5 15,-2-2 3-15,4-8 4 16,2 0-3-16,3-6 3 15,-3-3-3-15,6 2 4 16,0 1-5-16,6 7 2 16,-6 6-5-16,3 12-1 15,-4 2-6-15,-5 5 11 16,-7-2-4-16,-2 1 10 16,-6-11 0-16,2-5 7 15,3-10-11-15,3-8 4 16,10-9-9-16,-1-15 3 15,-1-4-6-15,-1-6 5 16,-3 7 1-16,-6 7-3 16,1 19-6-16,6 11-2 15,0 16-9-15,4 11 4 0,-2 9 2 16,8 1 10-16,-7-6 3 16,9-10 7-16,-4-17-9 15,5-22 8-15,-1-16-5 16,1-18 6-16,-11 2-3 15,-5-14 8-15,-12 14-7 16,-5 8 0-16,-1 14-5 16,-3 5-10-16,3 20-2 0,0 11 2 15,3 8-2-15,1 8 5 16,2-1 9-16,7-1 0 16,7-7-3-16,9-12 1 15,4-10-3-15,14-8 6 16,-1-4-4-16,11-4 6 15,-5 5-3-15,1 3 3 16,-14 5-6-16,-3 4 4 16,-13 2-4-16,-3-1 5 15,-11 0-6-15,4-5 31 16,-8 1 13-16,2-9 31 16,-7-2-8-16,2-9 10 15,3-1-30-15,0-9-13 16,-5 2-31-16,5-7 4 15,3 6-12-15,14-1 4 16,10 8-15-16,35-1-136 0,14 1-435 16</inkml:trace>
          <inkml:trace contextRef="#ctx0" brushRef="#br0" timeOffset="-1364.4059">-497-2547 1411 0,'-3'25'313'15,"-5"22"125"-15,-7 30-399 16,4 18-51-16,-1 25 11 0,7-2 3 16,5 13 1-1,10-15 3-15,11-8 0 16,5-23-1-16,2-17-2 0,-4-31 1 15,0-21 9-15,-4-14 3 16,6-28 11-16,3-31-1 16,8-45 6-16,1-13-11 15,1-30 3-15,-7 8-12 16,-3 12 5-16,-9 39-6 0,-1 21 0 16,-4 27-6-16,-6 14-1 15,-2 21-8-15,-2 9-34 16,-5 7-41-16,-3 7 127 15,6 11-534-15,-2-9 183 16</inkml:trace>
          <inkml:trace contextRef="#ctx0" brushRef="#br0" timeOffset="-1168.882">-152-2125 1329 0,'-3'29'323'0,"8"15"106"15,2 11-373-15,9 10-56 16,-5-8-2-16,7-4 4 16,0-17-5-16,8-5 1 15,-4-17-48-15,6-22-377 0,-5-6 109 16</inkml:trace>
        </inkml:traceGroup>
      </inkml:traceGroup>
    </inkml:traceGroup>
    <inkml:traceGroup>
      <inkml:annotationXML>
        <emma:emma xmlns:emma="http://www.w3.org/2003/04/emma" version="1.0">
          <emma:interpretation id="{CE98D98E-8F7D-4815-BBE8-2B71F7413782}" emma:medium="tactile" emma:mode="ink">
            <msink:context xmlns:msink="http://schemas.microsoft.com/ink/2010/main" type="paragraph" rotatedBoundingBox="18608,3993 24784,1760 25199,2906 19023,5139" alignmentLevel="1"/>
          </emma:interpretation>
        </emma:emma>
      </inkml:annotationXML>
      <inkml:traceGroup>
        <inkml:annotationXML>
          <emma:emma xmlns:emma="http://www.w3.org/2003/04/emma" version="1.0">
            <emma:interpretation id="{A74AAF8D-38B1-4278-A94F-8A5049A3B45E}" emma:medium="tactile" emma:mode="ink">
              <msink:context xmlns:msink="http://schemas.microsoft.com/ink/2010/main" type="line" rotatedBoundingBox="18608,3993 24784,1760 25199,2906 19023,5139"/>
            </emma:interpretation>
          </emma:emma>
        </inkml:annotationXML>
        <inkml:traceGroup>
          <inkml:annotationXML>
            <emma:emma xmlns:emma="http://www.w3.org/2003/04/emma" version="1.0">
              <emma:interpretation id="{7D90838F-CBBC-4B9B-8344-031978BED711}" emma:medium="tactile" emma:mode="ink">
                <msink:context xmlns:msink="http://schemas.microsoft.com/ink/2010/main" type="inkWord" rotatedBoundingBox="18608,3993 22068,2742 22456,3816 18997,5067">
                  <msink:destinationLink direction="with" ref="{0FAF0D98-164B-4F8B-A972-2D431E46DAA6}"/>
                  <msink:destinationLink direction="with" ref="{79201BBF-2570-45F7-9A97-B467F56D2D2A}"/>
                  <msink:destinationLink direction="with" ref="{296588FC-2195-4D5F-86AB-466A2C1BFAF9}"/>
                </msink:context>
              </emma:interpretation>
              <emma:one-of disjunction-type="recognition" id="oneOf1">
                <emma:interpretation id="interp5" emma:lang="" emma:confidence="1">
                  <emma:literal/>
                </emma:interpretation>
              </emma:one-of>
            </emma:emma>
          </inkml:annotationXML>
          <inkml:trace contextRef="#ctx0" brushRef="#br0" timeOffset="-324672.5982">494 378 728 0,'-7'6'314'0,"-6"27"-8"16,-3 12-175-16,-2 18-68 16,1 20-36-16,-1 11 17 15,8-21 3-15,7-5 0 16,6-13-10-16,3-27-7 15,4-14-22-15,3-10 6 16,0-19-1-16,2-14 2 16,-1-31 2-16,3-23 2 0,-4-4-9 15,-9 1-2-15,-2 14-3 16,-4 33-9-16,-1 26 3 16,3 34 0-16,2 17-2 15,-1 7 2-15,3 27 10 16,1 1 1-16,-1-17 4 15,11-7 2-15,3-13-2 16,5-30 0-16,4-14-4 0,6-31 0 16,-6-10-1-16,2-24 3 15,-6-8 1-15,-5 3-2 16,-8 31-3-16,-6 9-11 16,-2 31-3-16,1 22-1 15,1 15 1-15,0 14-1 16,5 5 9-16,2 22 2 15,0-14-1-15,4-8 1 16,4-40-6-16,6-10 4 16,1-33 3-16,8-21 0 15,-2-20 2-15,1 13 5 16,-7 10-3-16,-9 5-6 16,-4 25-9-16,-1 27 1 15,-4 16-2-15,2 18-1 16,4 6 5-16,-1 34 6 15,2-10-1-15,1-5 2 0,-3-18 0 16,1-4-7 0,6-39 2-16,-2-40-63 0,13-17-344 15,4-9 97-15</inkml:trace>
          <inkml:trace contextRef="#ctx0" brushRef="#br0" timeOffset="-324217.7124">1493 318 910 0,'2'-13'239'0,"-2"-12"78"16,-5-1-257-16,-5 0 2 16,-6-1-5-16,-5 6 8 15,0 9-11-15,0 9-5 16,4 10-20-16,3 19-6 15,6 9-15-15,6 17 7 16,4 7 4-16,7 10 3 16,6-7-1-16,9-5-2 15,-1-20-5-15,13-30 3 16,-2-40 1-16,10-29 3 16,-5-22 1-16,8-34 0 15,-21-4-9-15,-10-6-2 16,-20 14-3-16,-10 12-4 0,-10 34-3 15,4 28-17-15,7 35-4 16,3 27-1-16,10 21 0 16,7 28 5-16,1 8 16 15,7 4 13-15,1-8 6 16,10-6 5-16,-4-28-2 16,3-7 0-16,1-13-9 0,-2-8-2 15,-9-8-27 1,4 0-76-16,-4-10-332 0,-7-5-7 15,-3-9-184-15</inkml:trace>
          <inkml:trace contextRef="#ctx0" brushRef="#br0" timeOffset="-323619.443">2012 55 1218 0,'-19'14'280'0,"1"12"103"16,-3 13-344-16,1-3-37 0,7 0 1 15,2-9 0-15,11-4 1 16,2-15-3-16,11-6 3 15,-1-14-3-15,14-12 5 16,4-5-1-16,9-4 0 16,-4 6-1-16,3 6-8 15,-6 16-7-15,-1 10-1 16,-7 11-1-16,2 8 1 16,-5 2 8-16,-1 3 6 15,-6-11 1-15,1-3 0 16,-4-13 3-16,2-19 7 15,0-14 1-15,-3-24 1 16,-5-14 0-16,-15-16-4 16,-6 14-22-16,-10 1-13 0,5 31-8 15,1 18-7-15,12 19 2 16,7 12 14-16,7 11 11 16,5 9 5-16,7-8 7 15,13 6-13-15,3-14-14 16,12-15 146-16,4-15-478 15,8-22 192-15</inkml:trace>
          <inkml:trace contextRef="#ctx0" brushRef="#br0" timeOffset="-323299.5467">2656-273 895 0,'-15'39'288'0,"1"8"67"15,2-3-237-15,3 11-35 16,5-13-26-16,8-1-9 15,9-22-25-15,8-14-5 16,8-23-4-16,12-24 3 16,-3-23 0-16,8-29-1 15,-7-10-3-15,-5-22-4 16,-16 17-6-16,-7 14-4 16,-11 28-4-16,-5 20-6 15,-1 34-4-15,2 21 1 16,1 10 4-16,2 18 4 15,1 24 10-15,3 22 19 16,3-1 8-16,7 5 2 0,5-9-1 16,11-24-4-16,2-24-13 15,18-14-64-15,-1-36-366 16</inkml:trace>
          <inkml:trace contextRef="#ctx0" brushRef="#br0" timeOffset="-325657.2016">-166 522 785 0,'-10'-65'182'0,"0"-13"118"16,1 7-209-16,-1 13 34 16,-1 20 23-16,-4 14 4 15,-5 13-37-15,-7 19-24 16,-4 6-39-16,-8 15-23 16,-5 4-25-16,5 1-1 15,10 2 3-15,7 3 0 16,12-1-1-16,11 8-3 15,11 4-4-15,17-8-4 16,8-8-7-16,12-6 4 16,4-18 3-16,6 3 0 15,-9-2 3-15,4 26 4 16,-12-3-3-16,-5 17-2 16,-6-4-1-16,-10 13-2 15,-13-20 3-15,-6 12 1 0,-12-3 3 16,-13 11 12-16,-1-5 12 15,-10 2 14-15,0-10 5 16,3-5 11-16,3-23-4 16,1-12-4-16,4-15-13 15,-3-15-8-15,5-4-13 16,0-4-47-16,6 0-43 16,11 0-63-16,8 7-334 0,5-17 57 15</inkml:trace>
          <inkml:trace contextRef="#ctx0" brushRef="#br0" timeOffset="-325257.1829">108-5 1283 0,'-7'-2'287'0,"-6"27"115"16,-1 20-367-16,-7 28-31 15,-2 5 3-15,4 37 3 16,7-6-2-16,17 12-1 15,13-17-1-15,13 3-1 16,8-31-3-16,11-9 2 16,-9-23-1-16,1-12 0 15,-10-9 2-15,-8-15 0 16,-9-3 2-16,-13-7-8 16,-10 4-25-16,-15-20-59 0,-8-3-16 15,-11-7-7-15,1-3 7 16,-1-3 47-16,10 10 69 15,6 6 35-15,11 5 16 16,5 5 9-16,9 3-20 16,6-1-9-16,1-1-22 15,9-23-8-15,4-6-12 16,6-10-1-16,-1 3-2 0,10-8 0 16,0 21-13-16,11-1-36 15,2 13-15-15,5-2-111 16,-8 1-219-16,-2 4 34 15</inkml:trace>
        </inkml:traceGroup>
        <inkml:traceGroup>
          <inkml:annotationXML>
            <emma:emma xmlns:emma="http://www.w3.org/2003/04/emma" version="1.0">
              <emma:interpretation id="{B9FE9E42-A1F4-4FDB-B4BC-6E102D32949A}" emma:medium="tactile" emma:mode="ink">
                <msink:context xmlns:msink="http://schemas.microsoft.com/ink/2010/main" type="inkWord" rotatedBoundingBox="22414,2761 24830,1887 25199,2906 22782,3780"/>
              </emma:interpretation>
              <emma:one-of disjunction-type="recognition" id="oneOf2">
                <emma:interpretation id="interp6" emma:lang="" emma:confidence="0">
                  <emma:literal>werke</emma:literal>
                </emma:interpretation>
                <emma:interpretation id="interp7" emma:lang="" emma:confidence="0">
                  <emma:literal>werkle</emma:literal>
                </emma:interpretation>
                <emma:interpretation id="interp8" emma:lang="" emma:confidence="0">
                  <emma:literal>werkte</emma:literal>
                </emma:interpretation>
                <emma:interpretation id="interp9" emma:lang="" emma:confidence="0">
                  <emma:literal>werkele</emma:literal>
                </emma:interpretation>
                <emma:interpretation id="interp10" emma:lang="" emma:confidence="0">
                  <emma:literal>welle</emma:literal>
                </emma:interpretation>
              </emma:one-of>
            </emma:emma>
          </inkml:annotationXML>
          <inkml:trace contextRef="#ctx0" brushRef="#br0" timeOffset="-321781.3249">3370-583 1096 0,'-8'-11'261'15,"-4"24"95"-15,6 3-317 0,-1 10-19 16,2 7-4 0,9 7-16-16,4-6 6 15,8 5-10-15,5-6 10 0,10-7-6 16,1-15 11-16,10-19-3 15,-6-18 11-15,3-21-8 16,-11-10 7-16,-9 0-9 16,-9 15 2-16,-5 6-9 15,-7 19 5-15,4 15-14 16,-1 7 6-16,7 24-10 16,2 12 8-16,8 12-4 15,1 1 15-15,9-1-4 16,1-12 13-16,5-12-5 15,-1-18 8-15,2-19 0 16,-4-11 13-16,-2-23-8 16,-11-4 10-16,-3-19-11 15,-12 7-1-15,-11 1-15 16,-5 13 5-16,7 2-20 0,-4 26 6 16,3 9-17-16,12 16 7 15,8 7-12-15,0 3 17 16,10-1-7-16,3-2 18 15,5 12-3-15,1-22 15 16,9-6-2-16,-2-9 11 16,9-16-7-16,-6-19 7 0,1 4-11 15,-16 1 4 1,-4-15-12-16,-17 4 5 0,-11-2-13 16,-4 0 3-16,-6 12-16 15,-4 33 6-15,1 30-10 16,2 16 11-16,1 18 0 15,4-4 22-15,1-6-4 16,7-21 13-16,3-5-12 16,3-8 7-16,3-8-13 15,7-3 6-15,8-5-11 16,7-2 12-16,13-5-9 16,4 5 8-16,12 2-15 15,-5 6 8-15,3 4-14 16,-13 6 8-16,-3 3-11 15,-12 0 14-15,-2-1-8 16,-6-2 13-16,-2-4-8 0,-3-7 13 16,-1-10-5-16,-5-5 13 15,-3-10-6-15,-5-4 13 16,-11-27-12-16,-7-4 4 16,-2-15-13-16,-2 9 3 15,-1 6-18-15,12 27 7 16,9 17-18-16,5 18 10 15,12 5-11-15,8 7 12 0,4 3-55 16,6-9-9 0,5-16-39-16,-2-11 3 0,1-46-24 15,-4-10 46-15,-4-8 15 16,-13 3 40-16,-8-8-1 16,-9 36 35-16,-7-4 46 15,-4 19 25-15,3 12 5 16,2 18 8-16,4 12-22 15,6 12-36-15,0 10-21 16,-1 7 4-16,4 8 6 16,3-1 16-16,0 30-5 15,3-1 8-15,6 4-16 16,1-3-5-16,4 13-10 16,-4-44 6-16,5-5-10 15,-4-9 10-15,3-23-4 16,-5-28 22-16,3-19 6 0,0-39 11 15,5-20-5-15,-7-4 4 16,4 13-22-16,0 22-5 16,-9 36-13-16,1 9 5 15,-2 16-14-15,-4-3-6 16,-10 1-90-16,2 4-32 16,8 6-356-16,0-6 28 15</inkml:trace>
          <inkml:trace contextRef="#ctx0" brushRef="#br0" timeOffset="-321581.3429">5238-1295 1071 0,'12'64'272'0,"1"26"106"16,-1 1-287-16,5 13-46 16,-4-45 5-16,-2-6-15 15,0-27-16-15,4-8-14 16,-2-13 4-16,0-7-63 15,6-27-336-15,-2-41 88 16</inkml:trace>
          <inkml:trace contextRef="#ctx0" brushRef="#br0" timeOffset="-321207.7081">5514-1056 843 0,'2'76'428'16,"-2"-42"-29"-16,0-48-155 16,6-4-184-16,7-5-26 15,5-5-14-15,6-4-5 0,5 6-12 16,-1 3 5-16,3-30-10 16,-5 9 8-16,-5-3-7 15,-5 5 10-15,-8-2-6 16,-3 31 8-16,-10-8-1 15,-3 8 12-15,-5-2-10 16,-3 10 8-16,-7 4-13 16,2 9 1-16,0 7-15 15,-2 6 7-15,-1 50-9 16,3 17 13-16,0 25-7 16,8-3 12-16,6 2-10 15,9-53 9-15,14-17-9 16,10-29 10-16,19-10-12 15,9-6 12-15,19-2-58 16,3-11-21-16,28-59-368 16</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6:14.7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BDBD2D-A515-48EE-8FD6-34E30039F9EB}" emma:medium="tactile" emma:mode="ink">
          <msink:context xmlns:msink="http://schemas.microsoft.com/ink/2010/main" type="inkDrawing" rotatedBoundingBox="1059,8180 9483,7707 9497,7958 1073,8430" shapeName="Other"/>
        </emma:interpretation>
      </emma:emma>
    </inkml:annotationXML>
    <inkml:trace contextRef="#ctx0" brushRef="#br0">4 611 1148 0,'-18'-7'242'0,"5"-1"108"0,8 2-341 15,10-6-8-15,8 3-2 16,11-6-2-16,13-1 2 15,15-2-2-15,5 5 2 16,19-10 0-16,4 5 2 16,14-6-2-16,-2 3 1 0,20 3 0 15,-8 8 0-15,11-9 0 16,-6 13 0-16,12-6 0 16,-9-1 1-16,21 2-1 15,-14 4-1-15,20-4 1 16,-11 3 0-16,28-5-1 15,-16 0 2-15,27-2-1 16,-18 4 0-16,29-7 0 16,-24 2 1-16,25-2-1 15,-20 10 0-15,27-2-1 16,-25 7 1-16,25 6 0 16,-25 2-1-16,32-2 0 15,-18-3 1-15,26-1 0 16,-21-3 1-16,30-8-1 15,-29-6 1-15,17-2-1 16,-23-3 1-16,17-2-1 0,-27 2 0 16,15 3-1-16,-21 9 3 15,11 6-2-15,-22 7 0 16,16 7 0-16,-26 4 1 16,16 4-2-16,-21-3 1 15,13 6 1-15,-18-2-1 16,19-4-1-16,-17-4 3 0,11-10-2 15,-17-5 0 1,2-10-1-16,-22-2 2 0,1-6-3 16,-24 3 3-16,-1-1-1 15,-20 4 1-15,0 0 1 16,-24 9 0-16,-2 2 10 16,-15-1 6-16,-1 4 9 15,-12 3 2-15,6 0 1 16,-9 2-10-16,7 1-3 15,-5 0-12-15,4 2 245 16,11 6-632-16</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6:17.8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F4F15B-FB1E-4E2E-B069-C2A85A717B29}" emma:medium="tactile" emma:mode="ink">
          <msink:context xmlns:msink="http://schemas.microsoft.com/ink/2010/main" type="inkDrawing" rotatedBoundingBox="16122,6873 23575,6716 23615,8590 16161,8747" semanticType="enclosure" shapeName="Other"/>
        </emma:interpretation>
      </emma:emma>
    </inkml:annotationXML>
    <inkml:trace contextRef="#ctx0" brushRef="#br0">7450 459 508 0,'-3'-13'320'0,"-4"0"-11"16,-2 0-126-16,-6 0-23 15,0 0-77-15,-2-2-24 16,0 2-33-16,-2-1-10 15,3-1-10-15,-4-1-2 16,2 1-2-16,-4-1 0 16,-1 0 0-16,-6 0-2 15,-2 1 0-15,-10 4 1 16,2 4 0-16,-14 1 3 16,6 3 1-16,-13-1 1 0,0 3-1 15,-10-2 0-15,7 1-4 16,-18 4 3-16,9-1-2 15,-10 1-4-15,4-1-2 16,-8 1 0-16,1 0-6 16,-12-1 3-16,3 1 6 15,-16-1 8-15,3 1 2 0,-4-5 5 16,8-2-4-16,-17-3 1 16,13-2-6-16,-17-1 5 15,6-1 2-15,-13-2 6 16,12 3 0-16,-22-2 0 15,16 4-6-15,-14 1-6 16,17 8-8-16,-14-3 1 16,21 6-1-16,-15-6 1 15,10 5 3-15,-15-7 1 16,22-2-1-16,-24-2 0 16,14 0 0-16,-18-3-1 15,16 2 1-15,-31-2-1 16,17-1-1-16,-18 10 0 15,15 2-1-15,-15-1 1 16,23 0 0-16,-11 4 3 16,25-10 0-16,-13 0 2 15,23-4-2-15,-9 9 1 16,14 0-2-16,-12 8-1 0,17 1-1 16,-17 6 0-16,15 1-4 15,-10 6-2-15,14 5-1 16,-15 14 2-16,14 5 2 15,-5 9 4-15,17-3 3 16,-1 6 0-16,28-13-2 16,2 2 0-16,14-7-2 15,-2 1 1-15,14-4 0 0,-7 5 1 16,7-4-1-16,1 8-2 16,11 0-1-16,7 11-1 15,13 1-3-15,13 13 1 16,10-1 1-16,14 6 0 15,2-10 2-15,7 2 0 16,-6-12 0-16,14 1-1 16,-7-14 1-16,6 1-2 15,2-13-2-15,17-1-1 16,1-4 2-16,19 3 1 16,2-2 2-16,26 4 4 15,-4-2 2-15,25 4 0 16,-7 1-1-16,25 7-1 0,-11 0 0 15,27 5-1 1,-16-11-2-16,26-3 0 0,-16-9-1 16,33-11-1-16,-22-7-1 15,21-8 2-15,-17-4 2 16,18-3 0-16,-28 2 0 16,22 2 2-16,-22 9 0 15,19 4-1-15,-21 7-1 16,21 7 4-16,-16-2-4 15,19 0 0-15,-23-1 0 0,25-5 1 16,-24-12-4-16,17-3-4 16,-27-8 1-16,14-6 0 15,-27-4-1-15,10-8 0 16,-27 0 4-16,9-9 0 16,-26-4-1-16,8-13-2 15,-23 9 2-15,7-6 0 16,-22 4-1-16,3-13 4 15,-21 14 1-15,-2-13 2 16,-20 4 1-16,-2 3 2 16,-14 14-3-16,-3 1 2 15,-7 12-2-15,-7-1 1 16,-4 8-2-16,-2-4 2 16,-3 4 1-16,-5-3 6 0,-2 1 2 15,-1-3 6-15,-5 0-1 16,-3-3 1-16,-2 3-6 15,-2-3-3-15,-3 5-4 16,-6-2 0-16,0-2-4 16,-14-6 1-16,1-2-6 15,-13-11-8-15,3-1-2 16,-23-14-20-16,-3-1-7 16,-20-18 316-16,-5 3-639 15,-45-21 312-15</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7:19.9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7355A9-ADE4-4646-9091-414483F9730F}" emma:medium="tactile" emma:mode="ink">
          <msink:context xmlns:msink="http://schemas.microsoft.com/ink/2010/main" type="inkDrawing" rotatedBoundingBox="2721,3818 8049,3405 8205,5425 2877,5838" semanticType="enclosure" shapeName="Other"/>
        </emma:interpretation>
      </emma:emma>
    </inkml:annotationXML>
    <inkml:trace contextRef="#ctx0" brushRef="#br0">3255 471 713 0,'-26'-18'315'16,"-11"12"-4"-16,5-2-180 15,-6 6-54-15,8 2-48 16,-5 7-13-16,10-1 0 16,-5 2-9-16,4-1-3 0,-4-4-8 15,-1-1 1-15,-8-1-4 16,3-1 8-16,-13 0 9 16,1 5 13-16,-6 0 12 15,2 3 5-15,0-2 11 16,4-2 4-16,-6-3-6 15,7 4-15-15,-5-3-4 16,0 3-13-16,2 3-15 16,6 2 0-16,-4-4-2 15,7-1-4-15,-4 0-15 16,6-4-7-16,-10 4-14 16,-4-3-2-16,-11 3 3 15,3 0 13-15,-15 6 8 16,3-6 16-16,-4 1 9 0,6 1 3 15,-9-1 4-15,12-4-1 16,-14-5 0-16,7 4-6 16,-14 4 1-16,6 2 0 15,-14 1 8-15,11 11 1 16,-3 6 0-16,14-4-4 16,-14 13-3-16,9-8-7 15,-4 3-4-15,8-6 1 16,-2 7 0-16,19-10 0 15,-1 14-2-15,17 8 1 16,-3 8-1-16,11 7-1 0,7 10-2 16,13-1-2-16,6 7-5 15,10 7-3-15,14 2-3 16,4-2-1-16,15 7 0 16,12-10 5-16,17-4-4 15,5-13 2-15,25-7-3 16,-3-11 2-16,24-6-1 15,-9-12 9-15,24 1 3 16,-14-6 6-16,23-3 2 16,-12-1 2-16,28 4 1 15,-13-1 0-15,31 7-1 16,-14-4 0-16,30 0-2 16,-11-8 0-16,27-5-3 0,-18-10 2 15,32-4-2 1,-24-6 2-16,22-9-2 0,-24-5 2 15,22 0-2-15,-36-3 1 16,15-8-1-16,-32 6 1 16,7-5-2-16,-35-4 3 15,5-12-3-15,-28 3 1 16,7-16-3-16,-28 4 4 16,6-17-3-16,-24 2 4 15,0-2-1-15,-14 11 1 0,-2-20-10 16,-16 10 3-16,-3-30-7 15,-14-9 3-15,-12-29-1 16,-11 22 10-16,-16-5 14 16,-10 35 19-16,-28 3 20 15,-9 26 5-15,-28-7 16 16,-5 17-11-16,-35-7-3 16,-1 17-20-16,-44 10-3 15,7 10-21-15,-59 9-22 16,1 15-41-16,-69 23-371 15,-3 19 95-15</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7:30.0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FC84AC-8BA4-4F40-8037-744BA1F24462}" emma:medium="tactile" emma:mode="ink">
          <msink:context xmlns:msink="http://schemas.microsoft.com/ink/2010/main" type="inkDrawing" rotatedBoundingBox="18517,3025 23695,2909 23697,2982 18519,3098" shapeName="Other">
            <msink:destinationLink direction="with" ref="{F281E6DD-B6EC-48EB-8B87-9183065B159B}"/>
          </msink:context>
        </emma:interpretation>
      </emma:emma>
    </inkml:annotationXML>
    <inkml:trace contextRef="#ctx0" brushRef="#br0">-2 144 1141 0,'2'-6'241'16,"9"-9"107"-16,15 5-338 0,23 7-9 15,6-6-3-15,31 2 1 16,10 2 0-16,25 5 0 15,3 3-1-15,31 4 2 16,-7-1 0-16,29 2-1 16,-17-1 1-16,40-5 2 15,-22-6-3-15,27-5 2 16,-17-3-2-16,36-6 2 16,-30 5-2-16,20-4 2 15,-24 5-1-15,16-4 1 16,-36 6-1-16,10 4 1 15,-24 4-1-15,14 2 0 16,-28 3 0-16,10 4 2 16,-16-7 1-16,17 8 3 15,-22-3 2-15,9-5 0 0,-20 0-2 16,5 0-2-16,-31-7-1 16,-5 4-2-16,-24 2 0 15,-7-6 16-15,-21 9 8 16,-11-2 22-16,-11-2 14 15,-7 2 13-15,-6 5-13 16,-6-10-10-16,6 3-22 0,-7-1-16 16,5 0-20-16,-1 6-64 15,1-3-20-15,-15 12-341 16</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7:31.2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947BD2-B805-45D6-8FFF-0C03042E5876}" emma:medium="tactile" emma:mode="ink">
          <msink:context xmlns:msink="http://schemas.microsoft.com/ink/2010/main" type="inkDrawing" rotatedBoundingBox="595,4017 7061,3792 7068,3988 602,4213" shapeName="Other"/>
        </emma:interpretation>
      </emma:emma>
    </inkml:annotationXML>
    <inkml:trace contextRef="#ctx0" brushRef="#br0">224 298 1025 0,'-55'3'293'0,"11"-3"74"15,0-5-271-15,12 1-43 0,4-6-10 16,13 2-14-16,9 3-10 15,6 3-12-15,14-4-7 16,9 4-1-16,5 4-5 16,6-4 4-16,24 0-3 15,1 9 1-15,23-5-6 16,4-2 1-16,15 8-3 16,-9 1 4-16,14-5-1 15,-14 1 6-15,10-5 2 16,-11-7 1-16,13-6-1 15,-7 5 3-15,18 1-3 16,-11 1 3-16,20-5-2 16,-9 4 1-16,23 6-1 15,-14-8 2-15,27 6-3 16,-11 2 3-16,30-4-3 16,-17-13 3-16,25-2-2 15,-13-7 1-15,28-2-1 0,-29-4 1 16,23 1-1-16,-20 7 1 15,24 8 0-15,-32 7-1 16,24 7-1-16,-30 6 1 16,16 5 0-16,-27 0 1 15,16 11-3-15,-25 3 4 16,24 5-2-16,-21-7 1 0,18-4-2 16,-16-2 4-16,16-10-3 15,-21-9 1-15,8-5-1 16,-25 5 1-16,-3-17-1 15,-27 4 1-15,-8 5-1 16,-26 9 3-16,-10 1 0 16,-14 8 10-16,-6 3 8 15,-10 0 4-15,-4-8 4 16,-3-1-1-16,-2 1-10 16,-2 0-9-16,1-5-3 15,5 6-35-15,10 11-378 16,1-9 116-16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5:15.2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A9D33F-A20E-438F-82A5-B083E5CFD56B}" emma:medium="tactile" emma:mode="ink">
          <msink:context xmlns:msink="http://schemas.microsoft.com/ink/2010/main" type="inkDrawing" rotatedBoundingBox="13647,4271 13868,4262 13870,4315 13649,4324" shapeName="Other"/>
        </emma:interpretation>
      </emma:emma>
    </inkml:annotationXML>
    <inkml:trace contextRef="#ctx0" brushRef="#br0">11544 775 1040 0,'-33'15'223'0,"-3"-2"71"0,7 0-323 16,0-2-164-16,3-3-82 15,-6-13-43-15,-2-1-142 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7:37.1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545639-FAC1-4E22-A4BC-827BE668ED7F}" emma:medium="tactile" emma:mode="ink">
          <msink:context xmlns:msink="http://schemas.microsoft.com/ink/2010/main" type="inkDrawing" rotatedBoundingBox="16311,9583 25261,9697 25238,11529 16288,11415" semanticType="enclosure" shapeName="Other"/>
        </emma:interpretation>
      </emma:emma>
    </inkml:annotationXML>
    <inkml:trace contextRef="#ctx0" brushRef="#br0">7939 294 985 0,'-13'-8'226'0,"-2"-2"86"16,2 0-289-16,-1 2-15 16,1-7-6-16,-2 2-1 15,-1 2 0-15,-3 0 0 16,-1 1 0-16,-7 4-1 15,-3-1-3-15,-9 1 0 16,-3-1-1-16,-8-1 2 16,1 2 3-16,-14-1 8 15,6-1 2-15,-17-2 9 0,4 7-1 16,-14-2 6-16,6 2-4 16,-13 1-1-16,11-1-8 15,-5 1-3-15,3 1-9 16,-12-1-3-16,7-1-2 15,-15 0 1-15,4-4 2 16,-6-1 1-16,12-2 1 16,-18-1 2-16,11 3 0 0,-16 0 0 15,1 0 0-15,-11 3-1 16,16 3-1-16,-22-1 5 16,14 4 1-16,-17-1 6 15,15 4 1-15,-19-8 0 16,18 3-4-16,-11-4-3 15,14-1-6-15,-21-1 0 16,25 1 0-16,-20-1 1 16,11 2-1-16,-17 2 1 15,15 1 1-15,-18 4-1 16,18 3-1-16,-20 0 2 16,19-4 0-16,-16 9 1 15,15 1 1-15,-12 2 0 16,21 2-1-16,-14 1 0 15,14-3-2-15,-15-2 1 16,20-1 1-16,-16-3 8 0,18-2 3 16,-13-4 9-16,12 1 2 15,-13-1 4-15,18 3-7 16,-12-1-1-16,14-1-9 16,-8 2-3-16,15 3-4 15,-9-2-2-15,20 1-2 16,-1 4-1-16,14 1 0 0,-7-1 0 15,11 3 1-15,-13 2 0 16,8-1 2-16,-7 4 6 16,11 3 2-16,-3 4 8 15,16-3 0-15,5 9 1 16,17-3-8-16,5 2-4 16,13-7-8-16,2 10-3 15,5-11-3-15,9 6-2 16,-4-7-2-16,10 8-3 15,-4-5 1-15,4 7 2 16,-6-5 4-16,2 12 1 16,-1-9 4-16,7 6 0 15,-4-4-1-15,3 13 0 16,6-8 0-16,4 11-1 16,-1-5 1-16,9 8 1 15,8-9 0-15,6 9-1 0,-3-6 1 16,9 6 1-16,-3-3-1 15,-1 3 3-15,-3-7-2 16,4-1 1-16,-7-7-1 16,5-4 1-16,-7-5-2 15,9-1 1-15,-5 2-1 16,-1 1 1-16,-2-6-1 16,2 4 0-16,-5-3 1 15,9-7 2-15,3-1-1 0,11-2 0 16,-2-5 1-16,9-2 0 15,-7-2-1-15,10-3 0 16,-6 1-1-16,8 0 1 16,-8 1-2-16,3 0 1 15,-10 0 0-15,10-3 1 16,-6-3-1-16,12 0 0 16,-4 0 1-16,14-2 0 15,-3 0-1-15,10 3-1 16,-9-8 3-16,11 1-2 15,-9 4-1-15,11-5 2 16,-9 2 0-16,18-3-1 16,-5 4 1-16,11-1 0 15,-18 2-1-15,9-1-1 16,-12 5-1-16,10 1 2 16,-10-4 1-16,26 3 0 15,-5 4-1-15,8-2 2 0,-4-2-3 16,12 7 1-16,-17-3 0 15,16-4 1-15,-9 7-2 16,9 3 2-16,-16 2-2 16,15-2 1-16,-17 3 0 15,15-2 1-15,-10 0-1 16,12-1 0-16,-15-1-1 0,14-4 1 16,-18 0-1-16,12-3 3 15,-10 0-2-15,7 4 1 16,-17 4-3-16,8 3 1 15,-14-1 0-15,9 4 1 16,-6 3 1-16,10 0 0 16,-7 1 0-16,10 7-1 15,-15-4-2-15,9 1 2 16,-12-7-1-16,6-7 1 16,-5-3 0-16,8 1 0 15,-8-2-1-15,5-4 0 16,-12 8-1-16,1-7 1 15,-10-1 0-15,6-3 1 16,-12 5 0-16,16-1 1 16,-8 1-2-16,15-5 1 15,-7 4-1-15,7-2 0 0,-15-4-2 16,7-3 2-16,-20 0-1 16,5-2 0-16,-10 0 1 15,2-6 1-15,-5 1 0 16,5 2 0-16,-7-1 0 15,7-4 1-15,-5 7-1 16,7-2 0-16,-7-7 0 0,-2 2 0 16,-1 5 0-16,8-6 0 15,-8 3 0 1,8-2 1-16,-1 3-1 0,0-17-3 16,-11 3-1-16,2-2 1 15,-9 3 1-15,-2-4-1 16,-5 14 4-16,3 0 1 15,-5 5-3-15,4-10 0 16,-1 4 1-16,3-2 0 16,-1 1-2-16,-3-5 1 15,-4 10 0-15,4-9 1 16,-5-1-1-16,1-7 1 16,-1 3 0-16,-2-10 0 15,-8 8 0-15,4-6-1 16,-10 7-1-16,-5-4 1 15,-5-11-2-15,-5-2 4 0,-9 3 1 16,-4-8 3-16,-8-1 1 16,-14 10 4-16,-9 3-2 15,-15 3 0-15,-4 1-2 16,-15-9 1-16,7 2 1 16,-11-12 7-16,6 0 0 15,-31 3 4-15,3 16-5 16,-32 6-8-16,5 17-16 15,-41 8-48-15,19 2-360 0,-27-12 95 16</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33.4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10F556-0F90-422C-BDD4-9A3D13CDB010}" emma:medium="tactile" emma:mode="ink">
          <msink:context xmlns:msink="http://schemas.microsoft.com/ink/2010/main" type="inkDrawing" rotatedBoundingBox="3269,12101 11867,12037 11868,12158 3270,12222" shapeName="Other"/>
        </emma:interpretation>
      </emma:emma>
    </inkml:annotationXML>
    <inkml:trace contextRef="#ctx0" brushRef="#br0">24 121 1222 0,'0'-10'435'16,"-13"10"48"-16,7-3-318 16,1 8-100-16,8-7-34 15,7 7-32-15,7-10-12 16,5 5-1-16,3-6-29 15,6-2-3-15,2-9-24 16,-2 8 8-16,1-4 0 16,-6 0 30-16,-2 3 7 15,-6 7 26-15,-5-2 3 16,-5 3 7-16,-1 2 8 16,1 8 6-16,6-3-4 15,8 2-1-15,7-2-7 16,3 4-8-16,12-5-6 15,0 0 3-15,6 1-4 0,-5 5 4 16,9-5-4 0,-7 5 4-16,2-4-5 0,-6-1 6 15,9 2-5-15,-5 1 4 16,4-2-4-16,1-1 4 16,8 1-5-16,-5-6 5 15,6-1-5-15,-1-2 5 16,12-4-4-16,-11 2 5 15,7-1-6-15,-8-1 5 0,10 1-3 16,-13 4 2-16,13 4-3 16,-5-1 4-16,8-1-5 15,-8-1 5-15,12-1-4 16,-10-3 3-16,3-1-3 16,-14 3 5-16,9-1-5 15,-13 3 5-15,7-6-4 16,-4 7 3-16,6-5-4 15,-4 4 4-15,10-4-4 16,-7 3 4-16,8-6-5 16,-8 2 6-16,6 4-5 15,-7 2 4-15,7 2-4 16,-6 4 4-16,13 2-4 16,-6-6 4-16,15-2-5 15,-5 0 2-15,7-2-1 16,-8-4 3-16,7 3-3 0,-13-1 4 15,7 3-1-15,-7-7 1 16,10 8-2-16,-7-2 2 16,9 2-4-16,-10 0 4 15,11 5-4-15,-12-2 4 16,13-6-4-16,-8 4 4 16,12 3-4-16,-7 1 4 15,15-2-5-15,-13 3 6 0,12-6-5 16,-6-8 3-16,10 2-6 15,-14-2 2-15,7-5-3 16,-11 1 4-16,2 6-2 16,-13-4 5-16,1 4 0 15,-11 6 2-15,10 1-2 16,-8 2 3-16,10 4-4 16,0 3 4-16,15 1-5 15,-7-1 5-15,8-2-6 16,-14-5 4-16,10-3-4 15,-11-3 4-15,9 0-5 16,-8-4 4-16,10 5-3 16,-11-2 5-16,4 0-5 15,-12 1 4-15,1 3-3 16,-12 2 4-16,6 1-5 16,-8 2 3-16,9 1-3 0,-1-1 4 15,13 0-4-15,-6-10 3 16,11 5-2-16,-10-5 3 15,5 0-4-15,-10-1 4 16,-5 1-3-16,-11-5 4 16,5 7-5-16,-11 1 5 15,4-1-4-15,-1 3 3 16,8 2-5-16,-5-1 5 16,10 1-4-16,-7 3 4 0,7-2-4 15,-10 0 4-15,0-3-4 16,-13 2 5-16,0-4-4 15,-6 4 4-15,-1 0-3 16,-1 1 3-16,5 2-3 16,-7 0 4-16,5 0-4 15,-4-2 4-15,4 3-5 16,-6-7 4-16,4 4-5 16,-9-3 5-16,1 2-3 15,-9-2 3-15,0 3 11 16,-7-2 7-16,2 3 10 15,-3-4 10-15,-2 0 8 16,0 0-2-16,-2 1 4 16,0 1-6-16,1-1-11 0,1-1-7 15,0 0-13-15,-2-6-18 16,2 4-65-16,-1-1-57 16,-1-5-385-16,-6-10 51 15</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38.4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E6D610-2C1B-463A-9A47-528E235703ED}" emma:medium="tactile" emma:mode="ink">
          <msink:context xmlns:msink="http://schemas.microsoft.com/ink/2010/main" type="inkDrawing" rotatedBoundingBox="28513,5156 33282,7166 31533,11319 26763,9309" semanticType="callout" shapeName="Other">
            <msink:sourceLink direction="from" ref="{B97B3971-B84B-4AE4-8B10-E42474803F3F}"/>
            <msink:sourceLink direction="to" ref="{870E0DCC-B3CB-410C-AF54-F5058944A88C}"/>
          </msink:context>
        </emma:interpretation>
      </emma:emma>
    </inkml:annotationXML>
    <inkml:trace contextRef="#ctx0" brushRef="#br0">161 342 1119 0,'9'-75'295'0,"4"-2"87"16,-3 18-323-16,0 6-12 16,-1 9-15-16,-2 16 7 15,-2 22-6-15,-4 6-2 16,1 11-15-16,0 18-6 16,-2 10-13-16,-7 34 0 15,-1 18-3-15,-10 42 7 16,-3 10 1-16,-8 34 7 15,0-5-6-15,-4 32 7 16,4-16-8-16,2 21 5 16,9-19-7-16,10 19 7 15,4-25-6-15,9 9 5 16,3-31-6-16,5 15 5 16,-3-36-5-16,-2 5 5 15,-1-26-7-15,2 6 7 0,-5-22-6 16,-3 18 5-16,4-22-5 15,-5 6 6-15,-5-17-6 16,-1-1 6-16,4-28-6 16,-3-5 4-16,5-21-3 15,2-8 3-15,-1-17-6 16,-1-4-8-16,0-3-39 16,9-25-376-16,2-6 103 0</inkml:trace>
    <inkml:trace contextRef="#ctx0" brushRef="#br0" timeOffset="537.719">-427 3340 1256 0,'-13'11'321'16,"7"-11"86"-16,14 6-352 16,10 1-53-16,22 1-9 0,12-2-2 15,21 1 7 1,7-9-2-16,28-1 3 0,-2-2-1 16,24-5 2-16,-2 1-3 15,24-3 5-15,-17 1-4 16,34 0 1-16,-12 1 0 15,28 2 2-15,-21 5-2 16,48 1 3-16,-22 2-3 16,26 5 3-16,-17 3-4 0,36 3 5 15,-40 4-5-15,30 4 4 16,-28-1-4-16,7 2 5 16,-29-7-6-16,10-5 6 15,-32-7-4-15,4-7 4 16,-27-10-6-16,-2-10 6 15,-29 1-3-15,-7-5 4 16,-22 5-4-16,-12 7 4 16,-22 17-3-16,-10 2 0 15,-16 7-4-15,-12 9 0 16,-6-1-1-16,-5 5-24 16,-5-2-20-16,-6 4-34 15,-1-3-116-15,-2-14-204 16,3-7 17-16</inkml:trace>
    <inkml:trace contextRef="#ctx0" brushRef="#br0" timeOffset="4196.5274">1403-347 1040 0,'-11'-29'302'0,"9"9"57"0,4 12-290 16,4 6-55-16,5 6-19 15,9 10-8-15,1 12 6 16,15 20-3-16,-1 7 12 16,16 27-4-16,1 7 5 15,21 20-4-15,0-5 6 16,11 30-6-16,0-11 5 16,22 25-4-16,-12-13 4 15,26 23-8-15,-3-21 7 0,16 17-6 16,-12-20 5-16,15 9-5 15,-19-23 6-15,15 7-7 16,-19-23 8-16,2 5-7 16,-16-11 7-16,0 6-6 15,-24-19 7-15,-1-2-8 16,-15-11 8-16,-9-5-7 16,-14-20 6-16,-7-1-3 15,-13-10 6-15,-6-13-4 16,-7-6 8-16,-6-11-1 15,-4-2 5-15,-9-8-190 16,-5-3-183-16</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52.5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517CF8-710B-4CAB-A77C-A861258026E5}" emma:medium="tactile" emma:mode="ink">
          <msink:context xmlns:msink="http://schemas.microsoft.com/ink/2010/main" type="writingRegion" rotatedBoundingBox="27838,2394 32804,2057 32963,4395 27997,4732">
            <msink:destinationLink direction="with" ref="{5FD323D8-F41D-4CEA-BBB9-C9EBB19D02B6}"/>
            <msink:destinationLink direction="with" ref="{D907840A-D0F6-4034-BDE9-91C087336E12}"/>
          </msink:context>
        </emma:interpretation>
      </emma:emma>
    </inkml:annotationXML>
    <inkml:traceGroup>
      <inkml:annotationXML>
        <emma:emma xmlns:emma="http://www.w3.org/2003/04/emma" version="1.0">
          <emma:interpretation id="{5959F2A8-06ED-4D29-8B31-85BFE2D2933D}" emma:medium="tactile" emma:mode="ink">
            <msink:context xmlns:msink="http://schemas.microsoft.com/ink/2010/main" type="paragraph" rotatedBoundingBox="27838,2394 32804,2057 32963,4395 27997,4732" alignmentLevel="1"/>
          </emma:interpretation>
        </emma:emma>
      </inkml:annotationXML>
      <inkml:traceGroup>
        <inkml:annotationXML>
          <emma:emma xmlns:emma="http://www.w3.org/2003/04/emma" version="1.0">
            <emma:interpretation id="{98ED3F69-04F8-4201-8B3B-A6AFED4D3C5E}" emma:medium="tactile" emma:mode="ink">
              <msink:context xmlns:msink="http://schemas.microsoft.com/ink/2010/main" type="line" rotatedBoundingBox="27838,2394 32473,2079 32552,3250 27918,3564"/>
            </emma:interpretation>
          </emma:emma>
        </inkml:annotationXML>
        <inkml:traceGroup>
          <inkml:annotationXML>
            <emma:emma xmlns:emma="http://www.w3.org/2003/04/emma" version="1.0">
              <emma:interpretation id="{C0C748BF-20A0-423E-94DD-A23161B71788}" emma:medium="tactile" emma:mode="ink">
                <msink:context xmlns:msink="http://schemas.microsoft.com/ink/2010/main" type="inkWord" rotatedBoundingBox="27838,2394 32473,2079 32552,3250 27918,3564"/>
              </emma:interpretation>
              <emma:one-of disjunction-type="recognition" id="oneOf0">
                <emma:interpretation id="interp0" emma:lang="" emma:confidence="1">
                  <emma:literal/>
                </emma:interpretation>
              </emma:one-of>
            </emma:emma>
          </inkml:annotationXML>
          <inkml:trace contextRef="#ctx0" brushRef="#br0">-2023-6563 1171 0,'-9'-6'264'16,"-11"4"100"-16,7 14-343 0,2 10-22 16,-2 56-2-16,-3 47-3 15,1 8 6-15,2 3-2 16,5-1 8-16,3-44-6 16,5-46 4-16,3 2-4 15,1-11 5-15,7-18-1 16,5-20 8-16,17-19 3 15,6-20 9-15,11-14 1 16,0-14 4-16,9-77-3 16,-14 8-3-16,-3 0-7 15,-13 10-2-15,-4 27-8 16,-16 88 1-16,-13 13-60 16,-6 8-351-16</inkml:trace>
          <inkml:trace contextRef="#ctx0" brushRef="#br0" timeOffset="-1169.3232">-3778-6092 891 0,'-37'42'270'15,"1"5"69"-15,-1 10-237 16,8-7-43-16,1 7-7 15,7-1-24-15,10 21-15 16,11-4-3-16,5 16-9 0,9-13 3 16,6-6-7-16,-2-20 8 15,6-9-6-15,2-27 8 16,6-19-1-16,7-25 9 16,20-50-1-16,6-19 6 15,21-26-4-15,0-6 1 16,-2-18-8-16,-16-15 0 0,-14 23-4 15,-27 27 3-15,-11 20-7 16,-8 34 6-16,-16 130-8 16,-3 29-16-16,-12 13-366 15,-12 5 115-15</inkml:trace>
          <inkml:trace contextRef="#ctx0" brushRef="#br0" timeOffset="-761.6309">-3166-5640 828 0,'-7'-5'297'0,"-6"-1"28"15,4 4-219-15,-11 4-49 0,-1 4-32 16,0 17-15-16,5 8-3 15,-4 11-6-15,14 12 3 16,8-1-7-16,2-12 5 16,13-11-8-16,9-7 6 15,4-24-8-15,6-16 11 16,10-22-1-16,-3-6 11 16,-2-35 7-16,-10 9 7 0,-5 1 1 15,-15 17 1 1,-8 9-3-16,-4 28-9 15,-9 9-4-15,0 11-3 0,-4 13-5 16,-3 11-1-16,3 4-2 16,2-2 1-16,4 0-3 15,10-12-10-15,4-14-360 16,11-17 116-16</inkml:trace>
          <inkml:trace contextRef="#ctx0" brushRef="#br0" timeOffset="-318.1837">-2657-6551 1077 0,'-22'16'273'0,"-1"63"77"15,-3 53-302-15,0 2-43 16,-2 9-7-16,12 6-1 15,3-40 2-15,10-38 4 16,8 17-4-16,5-12 5 16,4-6-4-16,-3-20 5 15,4-13-3-15,5-25 4 16,1-17-2-16,0-18 4 0,11-34-12 16,5-14-7-16,10-26-25 15,1-1-17-15,5-56-9 16,-4-16 7-16,-2 6 17 15,-16 20 34-15,-5 13 37 16,-12 67 13-16,-14 56-1 16,-10 28-5-16,-9 67-12 15,-4 30-19-15,-6 24-6 16,5-10 4-16,1 7-5 16,8-57 3-16,2-27-5 15,12-2 4-15,7 0-4 16,7-13 5-16,10-13-11 15,6-7 244-15,7-42-587 16</inkml:trace>
          <inkml:trace contextRef="#ctx0" brushRef="#br0" timeOffset="3961.5152">-1338-5845 891 0,'-21'0'260'15,"-5"-2"77"-15,5 4-232 0,3-4 2 16,7 4-1-16,-2-4 20 16,1 0-22-16,-1-1-12 15,-1 8-40-15,-9-2-22 16,0 7-20-16,-6 13-6 15,3 3-4-15,-6 16-1 16,4 8 3-16,2 10 0 16,8-13-2-16,9 2 0 15,10-20-1-15,15-16-8 16,12-20-3-16,17-17 4 16,2-23 1-16,12-8 5 15,-9 0 8-15,-8-2 3 16,-17 16-1-16,-9 16 2 15,-16 8 1-15,-12 9 1 16,-2 3-3-16,-7 4 1 0,-4 6-6 16,1 1 0-16,5 2-1 15,-1 5 2-15,6-2 0 16,-1 1 6-16,5-6 0 16,2-4 3-16,5-2-3 15,5-5 0-15,4-3-5 16,4-5-3-16,1 0-1 15,4-3 2-15,1 8-1 0,3-4-1 16,-1 9 0-16,5 3-2 16,0 3-4-16,4-1 1 15,7 3 1-15,-1 0 0 16,-4-9 1-16,8 6 3 16,-6 3-1-16,-8-3-1 15,-2 2-1-15,-3 9-2 16,-12-8-2-16,-3 8-1 15,-4 5 2-15,-1 2 5 16,-1-3 2-16,1 14 1 16,2-8 2-16,12-10-8 15,2-11-4-15,14-14 3 16,1-15 0-16,8-11 3 16,-3 1 4-16,-1 8 3 15,-12 13-1-15,-3 4-3 16,-10 7-6-16,-3 7-1 0,-8 3 0 15,-1 6 4-15,1 1 1 16,1 7 5-16,6-3 0 16,7 2 0-16,2-8-8 15,10-7-2-15,4-13-2 16,9-4 4-16,1-12 0 16,7 0 6-16,-5 5 1 15,-7 6 3-15,-9 7-7 16,-2 5-7-16,-16 6-5 0,-11 2 2 15,-4 5 1-15,-3 4 5 16,-2 4 6-16,6 2 4 16,10-1-2-16,11-4-2 15,4-7-7-15,10-10 0 16,0-9 2-16,13-9 2 16,-2 1 1-16,5-6 6 15,-10 3 1-15,1 7-1 16,-15 2-5-16,-9 7-7 15,-2 2-5-15,-4 9-1 16,2 3-1-16,0 2 4 16,1-3 8-16,1 4 3 15,3-1 0-15,6-7-1 16,2 0-6-16,9-1 0 16,6-7 1-16,7-6 3 15,-1 1 3-15,5-10 3 0,-8 3 1 16,-7 0-2-16,-5 6-1 15,-12 3-6-15,-9 11-2 16,-5 5 2-16,-3 5 1 16,-3 5 1-16,3-5 4 15,7 0 2-15,0-5-2 16,4-5-2-16,7-3-5 16,7 0 1-16,-1-8 3 0,9-1 1 15,-2-3 2-15,-2-9 5 16,-1-10-2-16,-6 0-3 15,-2 1-3-15,-4 5-3 16,-4 7-6-16,-2 25-5 16,-5 9 1-16,-2 8 4 15,4 7 3-15,1 0 4 16,5-11 4-16,7-11-6 16,4-5-3-16,7-17 2 15,-2-12 1-15,1-20 3 16,-6-2 7-16,-4 0 1 15,-7 8-2-15,-3 11-5 16,-4 33-5-16,-4 37 1 16,2 7-1-16,1 3 2 15,1 5 3-15,7-12 3 0,4-34-2 16,5-1-1-16,1-3-5 16,10-7 0-16,-1 0 0 15,6-4 2-15,-2-5 1 16,3-8 5-16,-3-10 1 15,-5-14 1-15,-7 6-2 16,-6-9 2-16,-10 5 0 16,-8 28 0-16,-1 1-1 0,-7-2-1 15,-2 9 0-15,2-5 0 16,-3-13-1-16,-2 10 2 16,5-2-2-16,5-55-3 15,0-1-2-15,6 8-2 16,4-1 2-16,3 1 3 15,1 56 0-15,7 5 1 16,2-7-3-16,4 7-75 16,-2 3-400-16</inkml:trace>
        </inkml:traceGroup>
      </inkml:traceGroup>
      <inkml:traceGroup>
        <inkml:annotationXML>
          <emma:emma xmlns:emma="http://www.w3.org/2003/04/emma" version="1.0">
            <emma:interpretation id="{57E59169-0231-46A3-B93A-B6C758803472}" emma:medium="tactile" emma:mode="ink">
              <msink:context xmlns:msink="http://schemas.microsoft.com/ink/2010/main" type="line" rotatedBoundingBox="29357,3705 32873,3311 32977,4240 29461,4633">
                <msink:destinationLink direction="with" ref="{AED5A373-7964-4277-BE22-56DAAD68702A}"/>
              </msink:context>
            </emma:interpretation>
          </emma:emma>
        </inkml:annotationXML>
        <inkml:traceGroup>
          <inkml:annotationXML>
            <emma:emma xmlns:emma="http://www.w3.org/2003/04/emma" version="1.0">
              <emma:interpretation id="{7B2C72D2-D16A-4857-AAE9-E1A959569AF9}" emma:medium="tactile" emma:mode="ink">
                <msink:context xmlns:msink="http://schemas.microsoft.com/ink/2010/main" type="inkWord" rotatedBoundingBox="29357,3705 32873,3311 32977,4240 29461,4633"/>
              </emma:interpretation>
              <emma:one-of disjunction-type="recognition" id="oneOf1">
                <emma:interpretation id="interp1" emma:lang="" emma:confidence="1">
                  <emma:literal/>
                </emma:interpretation>
              </emma:one-of>
            </emma:emma>
          </inkml:annotationXML>
          <inkml:trace contextRef="#ctx0" brushRef="#br0" timeOffset="4563.0003">-2480-5096 891 0,'-19'-31'454'16,"14"17"-46"-16,6 7-155 16,4 14-237-16,3 25-18 15,2 13-5-15,1 14 3 0,-4 7 7 16,3 40 2-16,-6-9 1 15,3 41 1-15,-1-13-2 16,3-2 1-16,2-47-2 16,8-22 2-16,6-61 1 15,7-56 5-15,7-36 0 16,13-31 4-16,-2 1 2 16,7-11 5-16,-8 44-5 15,-4 14 1-15,-14 30-4 16,-4 1-3-16,-18 22-5 0,-3 11-64 15,-8 18-32-15,-23 17-353 16</inkml:trace>
          <inkml:trace contextRef="#ctx0" brushRef="#br0" timeOffset="4751.3602">-2136-4794 1205 0,'-3'32'265'0,"1"17"109"16,7 4-352-16,11-2-22 16,4-16-1-16,15-17-1 15,6-13-2-15,6-18-11 16,-2-8 96-16,12-23-454 16,-12 13 172-16</inkml:trace>
          <inkml:trace contextRef="#ctx0" brushRef="#br0" timeOffset="5107.2838">-1773-4827 1212 0,'-37'37'280'15,"0"20"127"-15,16-2-349 0,4-3-4 16,12-13-11-16,15-13-9 16,13-26-24-16,13-29-5 15,9-20-5-15,13-7 5 16,-4 0 2-16,4 0 5 15,-12 26-2-15,-6 17-1 16,-12 9-6-16,-4 2-4 16,-8 12 0-16,-1 8 2 15,-5 4-1-15,3 14 5 16,-5 8 5-16,2 1 4 16,1-9-2-16,3-26 2 15,3-4-3-15,4-34 0 16,6-10-3-16,1-9 1 15,1 16-1-15,4-11 3 16,-6 14-4-16,-7 12-18 16,-7 6-36-16,-9 8-36 15,-2 7-12-15,-5 8-24 0,-2 3 6 16,2 1 9-16,-1-4-268 16,9-13 92-16</inkml:trace>
          <inkml:trace contextRef="#ctx0" brushRef="#br0" timeOffset="6770.2849">-1061-5242 1061 0,'-5'-13'284'0,"-1"19"77"15,-2 9-307-15,1 13-17 16,-1 19-22-16,0 19 3 16,2-12 0-1,6 7 3-15,4-15-4 0,3-11 1 16,4-12-8-16,6-3-3 15,-3-9-2-15,6-3 0 16,-3-10-3-16,9-6 8 16,0-5 0-16,7-21 2 15,-2-1 0-15,-2-19 4 16,-10 4-8-16,-6 1 2 16,-8 13-3-16,-7 7-2 15,-1 24-9-15,-5 17-1 16,-3 10-5-16,-4 16-10 15,1-1-24-15,-1 7-27 16,5-10-18-16,2-7-174 16,5-5-50-16,3-5 36 0,0-4 55 15,2-4 125-15,-4-5 218 16,5-4 102-16,2 0 2 16,3-1-9-16,3 1-105 15,7 1-38-15,-3 1-41 16,4 0-11-16,-2-1-11 15,-1 1-1-15,-2-2-4 0,1 0 2 16,-5 0 3-16,1-7 10 16,-4-2-1-16,4-9 2 15,-5-2-2-15,1 2-4 16,1 6-11-16,-2 2 0 16,-1 11-4-16,3 11 5 15,-1 2 3-15,3 9 8 16,1 0 2-16,5 3 2 15,4-10-3-15,9-3-2 16,-2-7-8-16,12-9-2 16,0-7 0-16,2-4 3 15,-5-2-2-15,-2-5 1 16,-10 9 0-16,-6 1-2 16,-7 9-6-16,-4 2-1 15,-4 8 5-15,0 4 19 16,-3-3 3-16,2 4 12 0,-1-6 3 15,3 1-1-15,1-5-18 16,1 0 0-16,0-6-7 16,4 2 5-16,0-6-4 15,-2-6 5-15,-3 2-4 16,0-5 1-16,-4-1-9 16,1-1 1-16,0 9-6 0,-1-1 1 15,1 5-5-15,4 4 2 16,2 1-2-16,7 0 1 15,5-4-1-15,9-4 0 16,2 0-2-16,11-2 2 16,-7-1 0-16,1 0 0 15,-7 3 2-15,-4 3-4 16,-12 6-7-16,-2 12 2 16,-6 8 2-16,1 9 2 15,-6 0 4-15,-1 0 14 16,-4-9 4-16,2-4 8 15,-4-5-1-15,2-7 1 16,5-4-5-16,3-2-9 16,-1-3-5-16,5-13 1 15,-3-1-1-15,0-11-2 16,-3 1-1-16,-1-6-6 16,-1 14-1-16,1 3-3 15,-5 5-2-15,2 6-4 0,1 7 0 16,5-1-4-16,4 9 4 15,6 0 2-15,1 1 4 16,4 0 4-16,5-4 2 16,8-6-3-16,-1-8 0 15,9 0 1-15,-1-13 2 16,-3-12 2-16,-12-1 3 0,-7-1 2 16,-9-6 1-16,-10 9-1 15,-9 9-4-15,-6 10-7 16,-1 7-2-16,-7 17-1 15,3 15-1-15,-6 19 0 16,5 1 8-16,3 1 8 16,8-3 2-16,5-6 3 15,6-15 2-15,15-3-4 16,5-6-8-16,9-11-7 16,4-7-1-16,6-9 4 15,-4-5 1-15,3-2 1 16,-9-14 5-16,2-6 1 15,-6 7-5-15,-2 1 0 16,-8 6-6-16,0 21-7 16,-5 13-4-16,0 10 4 0,-1 5 1 15,1 3 5 1,0-2 7-16,8-6 3 0,5-8-5 16,10-4 0-16,2-24 1 15,10-6 2-15,-5-13 0 16,-1-2-3-16,-6-2-12 15,0 17-17-15,-12-2-2 16,-3 21-3-16,-9 3 0 16,-1 6 14-16,-11 7 15 0,4 15 0 15,-1-7 2-15,-1 1 10 16,-4-1 1-16,6 14 2 16,1-11 1-16,-5-4 1 15,5 2-5-15,0-2 0 16,3-17-5-16,-8 9 1 15,4 6-2-15,-1-1 0 16,4 1-1-16,-4 5 0 16,12-8-1-16,9-3 0 15,-3-4-7-15,9-4-59 16,9-10-375-16</inkml:trace>
          <inkml:trace contextRef="#ctx0" brushRef="#br0" timeOffset="6916.8875">757-5013 1226 0,'-1'-5'360'16,"6"2"69"-16,11-14-332 16,10-4-68-16,5-5-21 15,16-5-1-15,3-3 4 16,12 15-175-16,-14 9-269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28.1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9201BBF-2570-45F7-9A97-B467F56D2D2A}" emma:medium="tactile" emma:mode="ink">
          <msink:context xmlns:msink="http://schemas.microsoft.com/ink/2010/main" type="inkDrawing" rotatedBoundingBox="416,4521 14974,4389 14987,5880 429,6013" semanticType="callout" shapeName="Other">
            <msink:sourceLink direction="with" ref="{0D27199D-FAD7-44CB-BB96-D215EF100431}"/>
            <msink:sourceLink direction="with" ref="{7D90838F-CBBC-4B9B-8344-031978BED711}"/>
          </msink:context>
        </emma:interpretation>
      </emma:emma>
    </inkml:annotationXML>
    <inkml:trace contextRef="#ctx0" brushRef="#br0">13679 183 989 0,'-3'-5'264'0,"-1"-1"76"16,-4-1-279-16,-5 4-29 16,0 1-16-16,0-4-19 15,4-1-18-15,-3-9-30 16,6 0-10-16,-1-2 1 16,-3 0 16-16,-4 4 26 15,-4 7 35-15,-10 2 26 16,-1 0 3-16,-8 9 9 15,-2-1-13-15,-13 2-7 16,3 1-19-16,-7 2-4 16,-3-3-9-16,-10 0 1 15,4-3-3-15,-15-1 2 16,4-1 1-16,-13 0 1 16,9 2-1-16,-11 6 10 15,12 0 9-15,-17-3 18 16,15 1 5-16,-15-1 5 15,11-5-11-15,-19 4-10 0,16 10-20 16,-11-4-20-16,3 0-13 16,-19 3-1-16,12-2 1 15,-24-8 1-15,15 2 10 16,-14-3-8-16,14-6-3 16,-23-2-2-16,15-2 0 15,-16 0 9-15,11 1 18 0,-26 1 19 16,16 7 6-16,-20-2 5 15,7 2-5-15,-21 4-4 16,20 5-13-16,-18 1-3 16,18 2-6-16,-21-5-1 15,19-3-2-15,-20-1-10 16,19-11-4-16,-23 1-3 16,16 1 1-16,-23 3 3 15,17-8 9-15,-23 12 10 16,19 1 8-16,-26 9 8 15,28-6 5-15,-24 5 15 16,21 1 0-16,-20-6 1 16,-16-11 18-1,-5 1-47-15,10-1-6 16,9-5-4-16,-1-3-2 0,52 0 1 16,-27 2 0-1,26-2 0-15,-23-4 0 0,24 4 1 16,-23-3-1-16,30 0-1 15,-19-7 1-15,18 2-1 16,-15 0 1-16,20 7-2 16,-18 2 3-16,22 9 1 15,-19 0 3-15,22 1 1 0,-18 9 1 16,18-1-1-16,-10 2-2 16,18 3-3-16,-18 4-5 15,19-10-2-15,-14 1-1 16,8-6-3-16,-2 0-8 15,17-3 2-15,-15-3 1 16,19-2 2-16,-16 1 4 16,9 4 9-16,-6 4 6 15,20 1 4-15,-18 5 5 16,20 4 1-16,-14 2 5 16,12-2-3-16,-8 15-2 15,19-3-4-15,-6 5-3 16,15-6-4-16,-9 3-3 15,13-11-3-15,-8 2 0 16,10-3 0-16,-7 2 0 16,15-2-1-16,-9 3 2 15,10-6 0-15,-4 1 0 0,13 4-1 16,-7 1 1-16,12-1-1 16,-4 4 0-16,10 2-1 15,0-3 2-15,12 3 1 16,5 7 1-16,9-2 0 15,4 11-2-15,5 0-5 16,8 4-2-16,2-1-3 16,7 6-3-16,0-6 1 0,5 6-5 15,0-9 0-15,3 7 1 16,-2-7 3-16,2-1 2 16,5-4 7-16,4 1 1 15,-3-1 1-15,12 2 1 16,0 0 2-16,8-1 1 15,2-2 2-15,14-1 0 16,-5-2-1-16,17-1-1 16,-2-2-2-16,15 2-1 15,-12-7-3-15,16 3-2 16,-9-7 0-16,14-3-3 16,-9-5 0-16,21-3 2 15,-9-7 2-15,19-1 0 16,-11-4 1-16,20 3 2 0,-13-1 2 15,23 3-2 1,-18-1 1-16,15 6 1 0,-15 0-2 16,18 7 1-16,-16 0 1 15,15 4-1-15,-5-4 0 16,15-2 0-16,-14-5-5 16,20-4-3-16,-15-2-2 15,16 1 0-15,-15 0 1 16,20 4 3-16,-24 0 3 15,25 2 3-15,-22 5 0 0,25-1 0 16,-18-2 1-16,24-3-1 16,-16-3 0-16,23-1 0 15,-17-1 0-15,15-1-1 16,-17 4 2-16,18 4-1 16,-16 2 1-16,15 1-2 15,-13-2 2-15,19-2-2 16,-18-8 0-16,18-4-8 15,-20-5-2-15,19-3 0 16,-17 0-1-16,15-2 1 16,-22 2 9-16,21 5 3 15,-21 2 0-15,12 8-1 16,-21 2 1-16,18 9-1 16,-15-2 1-16,15 4-1 15,-16-6 0-15,22-3 2 0,-17-1-2 16,17 0-1-16,-21-2 1 15,21 0 0-15,-24 1-1 16,20 1 2-16,-25-2-1 16,20-2-1-16,-24-1 1 15,21-2 1-15,-22 0-1 16,16 0 0-16,-20 4 0 0,14-1 1 16,-16 4-1-16,16-2 0 15,-20 0 0-15,22 0 1 16,-23 1-2-16,24 1 2 15,-21-2-2-15,16-2 1 16,-16-3-1-16,18-6 1 16,-26 3-1-16,12-3 1 15,-14 6 0-15,9-5 0 16,-19 4 0-16,12-4 1 16,-16 0-1-16,11-6 0 15,-17 5 0-15,9-9-2 16,-12 1 0-16,9-7-3 15,-21 0-2-15,11-5-1 16,-19 2 0-16,3 1-1 16,-22 2 4-16,3-3 0 15,-14 5 2-15,-6-9 1 16,-11-4 1-16,-4-5 3 16,-13 6 1-16,-1-6 8 0,-5 11 2 15,-5 0 3-15,-2 5-2 16,-3-8-1-16,1 5-7 15,-8-7-7-15,1 7-6 16,-14-11-8-16,1 2-5 16,-18-9-4-16,-2 8 3 15,-16-4 7-15,3 12 12 0,-19 3 15 16,5 12 9-16,-10 6 16 16,9 4 4-16,-10-2 9 15,5 6-5-15,-12-1-2 16,11-4-14-16,-8 2-11 15,17 1-23-15,0-3-48 16,18 4-32-16,-9-17-356 16,-4 24 70-16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41.9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E1C722-A705-4D05-B7E9-68D2FAEE464D}" emma:medium="tactile" emma:mode="ink">
          <msink:context xmlns:msink="http://schemas.microsoft.com/ink/2010/main" type="inkDrawing" rotatedBoundingBox="28824,8738 31571,5606 31699,5718 28952,8850" semanticType="underline" shapeName="Other">
            <msink:sourceLink direction="with" ref="{89134166-ABFC-4DBC-BCC2-0E1E5C009F4D}"/>
          </msink:context>
        </emma:interpretation>
      </emma:emma>
    </inkml:annotationXML>
    <inkml:trace contextRef="#ctx0" brushRef="#br0">3 3136 1079 0,'-14'2'249'0,"7"-15"95"16,11 0-311-16,13-13-18 15,11-7 0-15,21-17 1 16,11-7 0-16,31-27-4 16,4-4 2-16,29-24-6 15,0-6-4-15,35-34-4 16,-6 1 5-16,25-37-6 15,-6-4 5-15,23-27-4 16,-25 25 5-16,13-25-6 16,-27 32 3-16,10-1-2 15,-37 31 3-15,4-9-6 16,-29 41 6-16,-5 2-3 16,-34 29 2-16,-12 13 22 15,-22 32 21-15,-18 9 12 16,-18 20 3-16,-14 9-10 15,-10 14-68-15,-9 15-284 0,8 11-120 16,2 4-98-16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41.1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5C5C12-5E97-4C6E-9B64-7EA4DFA06DDA}" emma:medium="tactile" emma:mode="ink">
          <msink:context xmlns:msink="http://schemas.microsoft.com/ink/2010/main" type="inkDrawing" rotatedBoundingBox="31400,11007 31782,10062 31913,10115 31531,11060" semanticType="callout" shapeName="Other">
            <msink:sourceLink direction="with" ref="{C784E509-9D47-480E-B7D6-B218F9042E4E}"/>
            <msink:sourceLink direction="with" ref="{5FD323D8-F41D-4CEA-BBB9-C9EBB19D02B6}"/>
            <msink:sourceLink direction="with" ref="{3157A0ED-1AB4-4D13-A2AE-C035ADCCD8C4}"/>
          </msink:context>
        </emma:interpretation>
      </emma:emma>
    </inkml:annotationXML>
    <inkml:trace contextRef="#ctx0" brushRef="#br0">-107 1250 488 0,'26'-11'269'0,"-3"8"34"15,-1 6-115-15,-5-5-11 16,-3 23-27-16,-7 4-85 16,-9 14-8-16,-9 14-16 15,-15 17-7-15,-8 22 5 0,-15 27-8 16,-3-9-8-16,-5 5-2 15,7-13 1-15,3-24-6 16,11-27-2-16,6-13-33 16,10-16-19-16,12-19-351 15,6-28 85-15</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40.6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CB45E7-B65A-4848-8815-43734578D437}" emma:medium="tactile" emma:mode="ink">
          <msink:context xmlns:msink="http://schemas.microsoft.com/ink/2010/main" type="inkDrawing" rotatedBoundingBox="26613,6346 27153,4779 27702,4969 27162,6535" semanticType="callout" shapeName="Other">
            <msink:sourceLink direction="with" ref="{8C447A0E-9CD5-496D-B73D-871BB5140EAA}"/>
          </msink:context>
        </emma:interpretation>
      </emma:emma>
    </inkml:annotationXML>
    <inkml:trace contextRef="#ctx0" brushRef="#br0">-4871-3504 1256 0,'-3'17'273'15,"-10"8"115"1,7 19-371-16,2 31-18 0,9 11-2 15,5 32 1-15,1-4 1 16,14 16 5-16,-1-19-23 16,8 9-43-16,-4-21-22 0,-7-8-159 15,-10-24-38-15,-14-17 33 16,-13-30 46-16,-17-24 26 16,1-20 175-16,-13-28 50 15,6-11-6-15,-7-28 10 16,9-2 11-16,3-20 48 15,11 9 5-15,12-11 11 16,17 8-13-16,24-10-18 16,20 10-63-16,26-19-18 15,7 17-16-15,17-3 1 16,-9 15-1-16,5 16 0 16,-23 29 3-16,0 22-2 15,-21 30-1-15,-5 28-3 16,-23 19-4-16,-11 21 23 15,-16 4 22-15,-15 12 40 0,-16-3 20 16,-15 5 24-16,-3-8-14 16,-14 5-2-16,1-20-31 15,2-11 0-15,16-18-20 16,5-11-8-16,11-19-20 16,13-8-62-16,7-8-78 15,6-9-347-15,8-5 38 16</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9:00.1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D5A373-7964-4277-BE22-56DAAD68702A}" emma:medium="tactile" emma:mode="ink">
          <msink:context xmlns:msink="http://schemas.microsoft.com/ink/2010/main" type="inkDrawing" rotatedBoundingBox="28694,4952 33545,3900 33612,4205 28760,5257" semanticType="underline" shapeName="Other">
            <msink:sourceLink direction="with" ref="{57E59169-0231-46A3-B93A-B6C758803472}"/>
            <msink:destinationLink direction="with" ref="{21E4D762-40D1-40E2-8063-85AFAF0DB701}"/>
          </msink:context>
        </emma:interpretation>
      </emma:emma>
    </inkml:annotationXML>
    <inkml:trace contextRef="#ctx0" brushRef="#br0">-1 1028 1402 0,'4'-15'304'16,"32"-9"128"-16,23-2-408 15,36-2-27-15,12 9-2 16,31-5 2-16,-3 9 0 0,38 7 2 15,-7 0-1 1,40-8 2-16,-5 6 1 0,52-3-1 16,-18-5 0-16,51-8 1 15,-25-8-3-15,40-7 1 16,-38-45-1-16,26-35 1 16,-46 1 0-16,15-2 2 15,-52-1-1-15,11 55 2 16,-38 37-3-16,-17 8 5 15,-42 15 3-15,-10 10 5 16,-42-4 3-16,-24 2 6 16,-15 0-2-16,-16 2 5 15,-24-6 6-15,-21 4-274 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39.2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57A0ED-1AB4-4D13-A2AE-C035ADCCD8C4}" emma:medium="tactile" emma:mode="ink">
          <msink:context xmlns:msink="http://schemas.microsoft.com/ink/2010/main" type="inkDrawing" rotatedBoundingBox="31873,9896 32388,8805 32739,8970 32223,10062" semanticType="strikethrough" shapeName="Other">
            <msink:sourceLink direction="with" ref="{6AB155EC-8D0C-4D2B-9971-1D0E702FAF3B}"/>
            <msink:destinationLink direction="with" ref="{A25C5C12-5E97-4C6E-9B64-7EA4DFA06DDA}"/>
          </msink:context>
        </emma:interpretation>
      </emma:emma>
    </inkml:annotationXML>
    <inkml:trace contextRef="#ctx0" brushRef="#br0">491 8 605 0,'7'-1'460'15,"-2"1"-108"-15,3-5-37 16,8 6-291-16,7-1-25 0,6 4 2 15,4 4-3-15,4-2 2 16,-5 4-4-16,1 6 4 16,-9-3-7-16,0 8 6 15,-9 7-5-15,-4 7 8 16,-6 4 1-16,-6 13 32 16,-14 5 8-16,-14 21 37 15,-9 0-8-15,-17 5 30 16,-3-7-21-16,-9-3 7 15,4-18-33-15,-2 0 7 16,10-5-36-16,-3 1-2 16,4-3-43-16,-7 1 332 15,-19-15-797-15,-14-11 351 16</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9:20.4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D323D8-F41D-4CEA-BBB9-C9EBB19D02B6}" emma:medium="tactile" emma:mode="ink">
          <msink:context xmlns:msink="http://schemas.microsoft.com/ink/2010/main" type="inkDrawing" rotatedBoundingBox="33214,1615 33264,11375 26247,11411 26198,1651" semanticType="container" shapeName="Other">
            <msink:sourceLink direction="with" ref="{51517CF8-710B-4CAB-A77C-A861258026E5}"/>
            <msink:sourceLink direction="with" ref="{D0BCFC1B-B41F-41AA-AE99-EE3BF647492A}"/>
            <msink:sourceLink direction="with" ref="{89134166-ABFC-4DBC-BCC2-0E1E5C009F4D}"/>
            <msink:destinationLink direction="with" ref="{A25C5C12-5E97-4C6E-9B64-7EA4DFA06DDA}"/>
          </msink:context>
        </emma:interpretation>
      </emma:emma>
    </inkml:annotationXML>
    <inkml:trace contextRef="#ctx0" brushRef="#br0">3911 144 839 0,'-65'-17'153'0,"-5"-3"-24"16,5 2-250-16,-19 0 11 15,6 5 38-15,-16 2 103 0,-5 3 133 16,-11 2 35-16,19 2-13 16,-26 1-34-1,12 3-77-15,-12 3-31 16,11 1-31-16,-9 2-7 0,21 2-8 16,-6 0-1-16,12 4-1 15,-16 7 1-15,4 9 1 16,-17 17 1-16,8 9 2 15,-8 27 7-15,12 1-3 0,-5 3 6 16,16-11-2-16,1 7 1 16,17-25-6-16,3 44 2 15,16 9-8-15,0 29 4 16,4-13-3-16,-9 14 0 16,1-47-3-16,-19 30 4 15,2-18-2-15,-4 24 4 16,9-6-2-16,0 24 5 15,24-38-5-15,2 3 4 16,8-8-4-16,3 76 5 16,9-22-5-16,-6 15 6 15,9-8-6-15,-7 45 6 16,5-61-8-16,-11 38 7 16,3 1-8-16,-10 32 7 0,10-34-5 15,-2 6 5-15,12-22-7 16,0 12 6-16,9-26-5 15,5 5 3-15,9-12-5 16,4 17 4-16,7-16-2 16,6 23 5-16,7-8-5 15,6 29 5-15,3-10-3 16,9 23 4-16,-2-26-7 16,3 30 5-16,-3-32-6 15,3 4 6-15,-8-27-7 0,16 16 6 16,-3-32-3-16,9 15 6 15,-3-16-5-15,15 13 6 16,-11-13-6-16,16 5 3 16,-3-22-6-16,8-1 5 15,-9-24-6-15,16-13 6 16,-11-2-5-16,15 2 6 16,1-15-7-16,15-2 5 15,-9-4-3-15,11-17 6 16,-11-11-4-16,11 0 6 15,-13-3-4-15,18 3 6 16,-9-3-8-16,9 2 6 16,-13-3-7-16,12 3 4 15,-14-7-5-15,16 1 4 0,-10 2-4 16,7 12 6-16,-10-7-7 16,11 0 6-16,-17-6-3 15,16-7 2-15,-8-16-1 16,10 3 4-16,-15 0-5 15,11 0 4-15,-18 0-3 16,8 2 2-16,-11 3-2 16,19-2 3-16,-11 4-5 15,6 3 5-15,-15-5-5 0,11-2 3 16,-16 2-3-16,12-7 4 16,-2-6-4-16,11 2 5 15,-13 0-5-15,7-7 5 16,-17 0-5-16,7 0 3 15,-11-1-3-15,11-1 5 16,-8 5-5-16,12-2 4 16,-13 4-3-16,4-7 4 15,-10-1-4-15,12-11 2 16,-13 1-2-16,14-29 1 16,-5 0-5-16,7-13 4 15,-11 6-4-15,3-11 4 16,-13 31-2-16,1-5 4 15,-12 10-2-15,4-8 3 16,-6 12-3-16,3-5 4 16,-9 0-5-16,1-9 4 0,-8 5-3 15,-2-35 2-15,-6 2-3 16,-2-4-2-16,-10 1-3 16,-1-6 4-16,-8 30-2 15,-2-9 6-15,0 8 2 16,-3-21 6-16,3 3-2 15,0-19 4-15,-3-2-6 0,-2-15 3 16,4 15-7 0,-2-13 3-16,-2 9-5 0,3-19 3 15,1 8-4-15,-10-15 4 16,-2 10-4-16,-2-1 4 16,-4 23-3-16,-4-17 3 15,1 18-3-15,-1-14 3 16,-4 1-3-16,-1-15 3 15,2 16-3-15,4-15 3 16,4 10-3-16,4-14 2 16,6 10-2-16,1-14 2 15,4 14-3-15,5-6 4 16,-4 12-3-16,2-12 2 16,-1 11-2-16,-6-18 2 15,-1 15-3-15,-1-10 3 16,-2 18-2-16,-2-18 2 15,-3 17-2-15,-4-21 3 0,-2 13-3 16,-4-9 4-16,2 14-4 16,-1-13 1-16,3 20 0 15,-2-20 1-15,3 6-2 16,-2-7 3-16,2 15-2 16,-2-23 1-16,4 24-2 15,6-22 2-15,2 6-3 16,6-8 4-16,9 24-4 0,5-3 3 15,6 20-2-15,10-54 1 16,-1 0-2-16,9-15 3 16,-7 13-4-16,3 9 5 15,-10 63-4-15,1 16 3 16,-12 17-2-16,-1-9 4 16,-13 13-5-16,1-14 6 15,-10-1-4-15,-4-12 5 16,-2-1-4-16,0-15 4 15,-3 17-4-15,1-18 3 16,4 5-5-16,-4 0 4 16,2 5-5-16,-1-8 5 15,-1 18-5-15,-1 3 4 16,3 11-2-16,-2 0 3 0,4 10-3 16,0 5 7-1,1 7-4-15,-5-7 6 16,1-5-3-16,-6-15 8 0,2-19-4 15,-6-60 9-15,3 7-1 16,-5 7 16-16,0 19-3 16,-6 12 12-16,2 57-9 15,-9-1 8-15,7-4-17 16,-5-6 2-16,4 4-16 16,-11-2 4-16,1 9-13 15,-11-6 6-15,1 3-10 0,-17-18 7 16,5-2-5-16,-13-17 6 15,5 3-4-15,-8-9 11 16,6 17-4-16,-17 3 4 16,4 14-4-16,-22 0 7 15,0 16-8-15,-9-4 10 16,11 7-2-16,-20 3 1 16,9 4-14-16,-25 11-11 15,6 11-48-15,-40 19-65 16,9 5-208-16,-39-3-129 15,9-18-77-15</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41.3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AD6E5B-28AA-4CD6-8148-BE73D88980C8}" emma:medium="tactile" emma:mode="ink">
          <msink:context xmlns:msink="http://schemas.microsoft.com/ink/2010/main" type="inkDrawing" rotatedBoundingBox="31566,10298 32073,10685 32015,10759 31509,10373" semanticType="callout" shapeName="Other">
            <msink:sourceLink direction="with" ref="{6AB155EC-8D0C-4D2B-9971-1D0E702FAF3B}"/>
          </msink:context>
        </emma:interpretation>
      </emma:emma>
    </inkml:annotationXML>
    <inkml:trace contextRef="#ctx0" brushRef="#br0">-328 1475 958 0,'9'12'334'0,"8"8"22"16,6 1-220-16,14 28-130 15,6 3-6-15,21 9-1 16,3-4 5-16,19-2-4 0,1-31 462 16,8-17-821-16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9:29.2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321849-4442-41EA-91CB-19B772431F7D}" emma:medium="tactile" emma:mode="ink">
          <msink:context xmlns:msink="http://schemas.microsoft.com/ink/2010/main" type="inkDrawing" rotatedBoundingBox="5485,13055 18250,13088 18249,13506 5484,13474" shapeName="Other"/>
        </emma:interpretation>
      </emma:emma>
    </inkml:annotationXML>
    <inkml:trace contextRef="#ctx0" brushRef="#br0">67 317 1193 0,'-16'11'283'15,"-1"-4"100"-15,4-1-347 16,4-3-17-16,0-1-9 16,6-2-2-16,3 0-3 15,5 0-2-15,3 2-4 0,7 1-2 16,1-3 1-16,2 3 1 15,0 0 1-15,1-1 1 16,-4 0-1-16,3 3 0 16,-2-2 1-16,3 0-1 15,-1 2 0-15,6-2 1 16,1-1-1-16,2-4-1 16,4 2 0-16,7-5 1 15,0 4-2-15,8-4 0 16,-2 2-1-16,6-10 1 15,-6 4 0-15,0-5 2 16,-6 4 0-16,5 0 3 16,-13 6-1-16,13 2 0 15,-4 2-1-15,8-3 1 16,-2-1-2-16,13 1 2 16,-7-3-2-16,14-4 0 15,-5 2-1-15,4-5 1 16,-7 2-2-16,10 1 1 0,-6 3 0 15,9 1 0-15,-2 4 1 16,17 2 2-16,-11 2-2 16,15 1 1-16,-8-1-1 15,7-1 0-15,-8-2-2 16,17-7 2-16,-18-1 0 16,19-2 1-16,-4 0 0 15,11-5-1-15,-14 4-1 0,18-7-2 16,-15-1-1-16,13-2 2 15,-8-1 0-15,19-2 2 16,-14 6 1-16,13 1 1 16,-14 7-2-16,13 3 2 15,-16 6-1-15,20 5 0 16,-13 1 1-16,15-1-1 16,-13-3-1-16,12-2 1 15,-12-6 0-15,17 0 0 16,-19 2-1-16,14 2 0 15,-21 3-1-15,10 4 2 16,-16 5-1-16,17 2 1 16,-14-1-2-16,15 6 1 15,-15-2-1-15,17-2 2 0,-15-1-1 16,19 1 1-16,-11-4-1 16,15 1-1-16,-17-1 1 15,17 4 1-15,-18-1 0 16,19 4 0-16,-9-1 0 15,10 5-1-15,-12-3-1 16,10-2 1-16,-15-4 1 16,13 3 0-16,-13-7-1 15,12-1 0-15,-16 0-1 0,13-1 1 16,-19-3 0-16,20 0 2 16,-12 2-1-16,7-2 0 15,-13 1-2-15,10 4 1 16,-23 0 0-16,17 3 1 15,-4 0-1-15,10-1 0 16,-15 1 0-16,21-3 0 16,-19-4-1-16,8 2 2 15,-9-1 0-15,16 0 0 16,-16-1-1-16,6 3 0 16,-9-3-2-16,9 7 2 15,-15 0 0-15,14 2 1 16,-7 1 0-16,9 1-1 15,-9-4-1-15,10-3 2 16,-17-5-2-16,13-3 1 16,-11 1 0-16,14-5 0 0,-16-1 0 15,10 0 0-15,-18 3 0 16,8 1 1-16,-20 5 0 16,12-1 0-16,-8 3 1 15,12-3 0-15,-10 2 0 16,12-7-2-16,-14 4 0 15,9-1 1-15,-14 2-1 0,8-7 2 16,-10 3 1-16,14-3 0 16,-11 2 2-16,9-1 0 15,-9 2-2-15,7 4 0 16,-10 0 0-16,-3 2-2 16,-9 1 0-16,6 2 2 15,-10-2-1-15,4 2 0 16,0 0 0-16,2-3 1 15,-11-1-4-15,5 1 3 16,-11 1-1-16,0-3 1 16,-9 4 4-16,1-3 13 15,-7 2 5-15,-1 1 10 16,-9-6 3-16,-3 5-1 16,-1-6-10-16,-7 5 2 15,0-7-6-15,0 3-2 16,1 2-4-16,-2 0-11 15,-1-3-50-15,-5-7-410 16,-10-9 110-16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9:58.2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07840A-D0F6-4034-BDE9-91C087336E12}" emma:medium="tactile" emma:mode="ink">
          <msink:context xmlns:msink="http://schemas.microsoft.com/ink/2010/main" type="inkDrawing" rotatedBoundingBox="27168,1602 33277,1842 33157,4887 27049,4648" semanticType="enclosure" shapeName="Other">
            <msink:sourceLink direction="with" ref="{51517CF8-710B-4CAB-A77C-A861258026E5}"/>
          </msink:context>
        </emma:interpretation>
      </emma:emma>
    </inkml:annotationXML>
    <inkml:trace contextRef="#ctx0" brushRef="#br0">2300 265 763 0,'-10'-3'344'0,"-5"-7"3"16,2 2-183-16,-1-2-78 16,2 6-47-16,-5-6-16 15,4 5-14-15,-2 3-5 16,0 1-2-16,-1 1 0 15,2 3-1-15,-6-1 2 16,-3-1 0-16,-4 4 5 16,-6-2 3-16,-9 1 3 15,2 0 0-15,-6-2 4 16,1 0-5-16,-2-1-2 16,6 4 0-16,-11 3 0 15,4 4 1-15,-9 1 5 0,7-2 1 16,-9 2 1-16,9 3-5 15,-12 15-7-15,4-10-5 16,-17 10-3-16,4 0-2 16,-8 3 4-16,6-15 5 15,-9 12 0-15,14-3-1 16,-5 1 4-16,10 0-2 0,-13-1 2 16,9 38-3-16,-10 14 1 15,7 14-5-15,-10 14 2 16,22 1-4-16,-4-44 4 15,17-13 3-15,-2-20 8 16,13-14-2-16,0 8 8 16,9-5-7-16,-2 5 1 15,11 2-10-15,-5 9 0 16,8-5-8-16,0 4 3 16,8 1-3-16,1 9 2 15,6-14-1-15,9 10 2 16,4 4-2-16,1-2 3 15,2-7-3-15,5 10 4 16,-7-7-5-16,5 6 4 16,2-2-4-16,0 1 4 15,-1 2-5-15,7-3 4 16,1-4-1-16,2 6-1 0,4-7-1 16,8-7 3-16,-1-4-2 15,9-4 3-15,-3-3-1 16,13 5 4-16,-9-3-3 15,5 6 2-15,-9 7-4 16,-2-1 5-16,-8 6-5 16,8 3 3-16,-3-2-3 15,8 33 2-15,1-6-2 0,9-10 1 16,-5-9 0-16,9 4 0 16,-6-42-1-16,15 6 1 15,-15-3-2-15,5 3 3 16,-9-2-2-16,13-6 2 15,-13-5-1-15,17 3 2 16,-6-2-2-16,11-3 2 16,-12 9-1-16,9-2 0 15,-12 1-2-15,8-3 1 16,-9-8-1-16,13-2-1 16,-9-1 1-16,10-7 1 15,-3 6 0-15,7 0 1 16,-10 4 0-16,3 0 0 15,-15 2 0-15,5 1 1 16,-12-3-2-16,7 3 2 0,-6-1-2 16,11 4 1-16,-6-6-1 15,8 10 0-15,-8-5 0 16,6 5 0-16,-5-5 0 16,4 6 1-16,-10-8-1 15,1-4 1-15,-7 2-2 16,2 4 1-16,-4-10-2 15,5 2 2-15,-5-2-2 16,9-1 1-16,-6-7 2 0,10 9 0 16,-5 1-1-16,8 8 1 15,-10-2 0-15,7 4 0 16,-13-9-2-16,8 4 2 16,-9-5-1-16,8-4 1 15,-6 5-6-15,10-2-8 16,-6 0-1-16,3-2-1 15,-4-1-2-15,8 3 4 16,-5-1 9-16,6-3 1 16,-8 6 0-16,4-8 4 15,-9 0 0-15,3 2 0 16,-8 3-1-16,8-8 1 16,-6 4-1-16,6-6 0 15,0 4-1-15,3-2-1 16,-3 8-1-16,0-52-1 0,-5 0 2 15,-3-14-2 1,-5-12 2-16,2-12 2 0,-4 40 0 16,4-6 0-16,-10 16 0 15,3 5 2-15,1 9-2 16,-3 8 2-16,-1 4-1 16,8-6-1-16,-1 1 0 15,-1-5 0-15,2-7 0 16,3-8-2-16,-3 0 2 0,5-14-2 15,-6 3 2-15,-1 5-1 16,-6 4 2-16,2-6 2 16,-6 15 0-16,3-10 2 15,-6 5 2-15,-1-5 4 16,-2 9 1-16,-4-12 3 16,-7 6-1-16,-2-4-1 15,-3 4-5-15,-8-3 0 16,-4 19-5-16,-6 4 7 15,2 6-3-15,-6-14 2 16,2-6 0-16,-3-31 1 16,1-51-5-16,-11 3 4 15,2 11 0-15,-11 4-3 16,3 24 1-16,-6 51-1 16,1-4-4-16,-9-5-1 15,6 9 0-15,-9-7 3 0,3 0 0 16,-7-2 7-16,8 3 3 15,-5-4 5-15,2 11-3 16,-3 2 2-16,2 6-7 16,-10 7-3-16,1 3-7 15,-1 3 1-15,6 0-4 16,-22 5 2-16,8-2 0 0,-15-4 3 16,-1 2 2-16,-15-4 2 15,19-5-3-15,-5-6-1 16,13 3 0-16,-22-10 1 15,9 3-2-15,-18 0 0 16,2 4 1-16,-14 1-3 16,18 7-3-16,-23 3-1 15,12 6 0-15,-12 4 2 16,12 2 0-16,-9 3 2 16,31-2-1-16,-15-2 1 15,12 2-5-15,-13 0-29 16,4 8-26-16,-27 13-63 15,7 17-13-15,-35 32-333 16,9 11 75-16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0:10.0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B87A15-B93F-4332-8F41-13064A4E66E8}" emma:medium="tactile" emma:mode="ink">
          <msink:context xmlns:msink="http://schemas.microsoft.com/ink/2010/main" type="inkDrawing" rotatedBoundingBox="27940,10049 28130,6165 28372,6176 28182,10061" shapeName="Other"/>
        </emma:interpretation>
      </emma:emma>
    </inkml:annotationXML>
    <inkml:trace contextRef="#ctx0" brushRef="#br0">167 16 782 0,'-11'-5'117'15,"1"-3"89"-15,8 6-211 16,1 1 66-16,2 5 20 0,-1 13 35 31,2 9 3-31,1 16-18 0,0 13-67 0,4 20-7 16,1-3-16-16,8 11-2 16,-1-11-4-16,3 2 0 15,-2-12-2-15,0 1-3 16,-10-11-4-16,1 19 4 15,-9-1 3-15,-3 21 7 16,-1 1 3-16,1 19 6 16,2-20-3-16,4 12-2 15,6-17-6-15,1 7-1 16,0-14-3-16,4 20-1 16,-4-11-3-16,-3 11 0 15,-4-10-1-15,-9 24 1 16,-7-10 0-16,-1 12 3 0,-2-10-1 15,1 5 2-15,4-28-2 16,-2 2 8-16,2-22 2 16,-5 6 7-16,5-13 1 15,-3 3 7-15,1-6-8 16,4 10-4-16,4-9-6 16,-1 20-2-16,0-5-6 15,-1 7-2-15,-1-4 1 16,-6 2 1-16,3-11 0 0,1-5 2 15,4-13 1-15,0-7 1 16,6-13 1-16,1-4 7 16,1-7-1-16,1-2 3 15,-1-3-1-15,-1 0 2 16,1 2-4-16,1 1 5 16,-1 7-3-16,7 3 1 15,-1 2-4-15,1 0-2 16,-2-1-6-16,1-4 0 15,-1-10-2-15,0-1 0 16,0-4-3-16,-2-3 0 16,-1-5-13-16,-4-6-60 15,-3-20-342-15,-1-16 83 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40.6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AF0D98-164B-4F8B-A972-2D431E46DAA6}" emma:medium="tactile" emma:mode="ink">
          <msink:context xmlns:msink="http://schemas.microsoft.com/ink/2010/main" type="inkDrawing" rotatedBoundingBox="21314,6738 22143,4297 22216,4322 21388,6763" semanticType="callout" shapeName="Other">
            <msink:sourceLink direction="with" ref="{7D90838F-CBBC-4B9B-8344-031978BED711}"/>
            <msink:sourceLink direction="with" ref="{DD2C6588-AFBF-4F31-8828-58DC08CAD6E8}"/>
          </msink:context>
        </emma:interpretation>
      </emma:emma>
    </inkml:annotationXML>
    <inkml:trace contextRef="#ctx0" brushRef="#br0">11 2385 521 0,'-7'6'165'0,"2"3"91"15,4-1-120-15,1 0 1 16,1 0 2-16,3-3-11 16,4-2-50-16,3-14-18 0,2-15-14 15,13-30-11-15,0-20-4 16,8-32-10-16,3-4-2 16,10-26-11-16,-1 6 4 15,6-31-9-15,-9 15 7 16,4-34-12-16,-4 15 10 15,7-31-11-15,-6 39 10 0,6 0-11 16,-5 30 10-16,7-8-11 16,-13 48 11-16,5 2-12 15,-7 20 10-15,-7 19-8 16,-13 31 8-16,-4 1-8 16,-6 11 10-16,-7 4 1 15,0-1 12-15,-5 2-6 16,0 0 8-16,-3 0-47 15,-5 0-345-15,-8 6 95 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0:11.1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97B3971-B84B-4AE4-8B10-E42474803F3F}" emma:medium="tactile" emma:mode="ink">
          <msink:context xmlns:msink="http://schemas.microsoft.com/ink/2010/main" type="inkDrawing" rotatedBoundingBox="27408,9333 32368,9327 32368,9629 27409,9635" semanticType="callout" shapeName="Other">
            <msink:destinationLink direction="from" ref="{8CE6D610-2C1B-463A-9A47-528E235703ED}"/>
          </msink:context>
        </emma:interpretation>
      </emma:emma>
    </inkml:annotationXML>
    <inkml:trace contextRef="#ctx0" brushRef="#br0">17 47 1127 0,'-9'3'265'0,"5"-5"93"15,0-4-330-15,8 3-21 16,0-2-9-16,5 6 7 16,0 1 4-16,8 4 7 15,0-1 2-15,9 2-1 16,4-6-7-16,7 3-4 15,3-4-5-15,12-2 1 16,-1 2-2-16,9-10 1 16,-9 5 0-16,6 5 0 15,-6 4-1-15,7-1-2 0,-6 12-2 16,14-6 1-16,-2 6 1 16,15 3-2-16,-8-5 4 15,15 1 0-15,-9 2 0 16,12-4 0-16,-10-6 1 15,15 4 1-15,-8-3-1 16,18-3 0-16,-7-2 0 16,12 0-1-16,-10-2 0 15,10 3 0-15,-12 3 0 0,13 4 0 16,-11 3 1-16,12 5-1 16,-16 0 0-16,16-4 0 15,-17 1 0-15,21-9 2 16,-8-1-2-16,16-6 1 15,-14-4-1-15,9-11 1 16,-20 6 0-16,-1-6 2 16,-16 3-2-16,5 1 2 15,-16 9-1-15,-2-5-1 16,-11 11 0-16,-4-6-1 16,-9 1 1-16,6 1 0 15,-9-1-1-15,4-4 0 16,-1 2 2-16,1 1-1 15,-9-5-1-15,5-2 2 16,-9 7 0-16,0-5 0 16,-7-2-1-16,-1 4 2 15,-9-1-1-15,-2-3 0 0,-5 4 0 16,3 8-1-16,-1-1-1 16,8 1 1-16,0-1-2 15,6-4 1-15,0-5 0 16,7-2 1-16,-5-1-2 15,2 0 1-15,-6-4-1 0,-1 2 2 16,-4 0-1-16,2 2 1 16,-1 1-1-16,5 7 0 15,-1 1-1-15,7 2 1 16,-4 0-1-16,2 2 1 16,-2 3 0-16,1-5 1 15,-5 3-1-15,0 0 1 16,-3-3 0-16,-4-1 0 15,-1 4-1-15,3-5 2 16,-4-1-1-16,2 0 2 16,-4-2-2-16,0-3 4 15,-5 3 2-15,0-2 3 16,-4 1-1-16,2 6 2 16,-3-5-3-16,2 7-46 15,-4-1-24-15,6 1-331 16,-4-9 60-16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0:14.0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447A0E-9CD5-496D-B73D-871BB5140EAA}" emma:medium="tactile" emma:mode="ink">
          <msink:context xmlns:msink="http://schemas.microsoft.com/ink/2010/main" type="inkDrawing" rotatedBoundingBox="25926,6357 26672,3853 28297,4337 27552,6841" semanticType="enclosure" shapeName="Other">
            <msink:destinationLink direction="with" ref="{21E4D762-40D1-40E2-8063-85AFAF0DB701}"/>
            <msink:destinationLink direction="with" ref="{1BCB45E7-B65A-4848-8815-43734578D437}"/>
          </msink:context>
        </emma:interpretation>
      </emma:emma>
    </inkml:annotationXML>
    <inkml:trace contextRef="#ctx0" brushRef="#br0">1363 705 768 0,'-7'-23'309'0,"-5"-4"27"16,0-1-196-16,-4-4-52 15,0 1-40-15,-5-8-18 16,0 14-19-16,-12-33-6 0,-1 43-3 16,-19 15-5-16,-11 0-3 15,-28-3 2-15,-6 41 2 16,-25-26 10-16,5 8 10 16,-7 19 7-16,24 13 4 15,-1-2-6-15,23 0-5 16,4 18-9-16,17 5-2 15,4 31-8-15,20 24 4 0,18 41-6 16,18-3 3-16,27 40-2 16,19-18 3-16,27 14-5 15,11-36-3-15,23-9-13 16,-1-50-2-16,22-21-13 16,-10-42-4-16,11-34 0 15,-14-33 15-15,8-42 2 16,-21-26 12-16,13-47 7 15,-18-16 4-15,11-53-14 16,-27 4-16-16,-2-57-95 16,-28 19-51-16,-20 6 3 15,-27 51 34-15,-12-14 126 16,-23 69 123-16,-20 14 92 16,3 17 23-16,-30 4 26 15,2 37-92-15,-20 17-23 0,4 15-38 16,-18 27-29-16,20 13-52 15,-22 19-17-15,9 5-36 16,-22 52-74-16,13 1-341 16,-59 52 66-16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39.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1E4D762-40D1-40E2-8063-85AFAF0DB701}" emma:medium="tactile" emma:mode="ink">
          <msink:context xmlns:msink="http://schemas.microsoft.com/ink/2010/main" type="inkDrawing" rotatedBoundingBox="27435,6514 28496,5143 29072,5589 28011,6960" semanticType="callout" shapeName="Other">
            <msink:sourceLink direction="with" ref="{AED5A373-7964-4277-BE22-56DAAD68702A}"/>
            <msink:sourceLink direction="with" ref="{8C447A0E-9CD5-496D-B73D-871BB5140EAA}"/>
          </msink:context>
        </emma:interpretation>
      </emma:emma>
    </inkml:annotationXML>
    <inkml:trace contextRef="#ctx0" brushRef="#br0">-376 656 1117 0,'-23'15'352'0,"2"-12"50"16,10-6-316-16,19-15-46 15,18-16-40-15,29-44-2 16,14-13 2-16,34-53 5 16,2-13 0-16,17-33-3 0,-17 26-13 15,5-22-5-15,-24 51-2 16,-11 13-2-16,-25 48 0 15,-11 28 4-15,-19 45 2 16,-14 25 2-16,-4 38 1 16,-7 27 6-16,-5 2 8 15,4 25 6-15,2-7-2 16,6 5 2-16,9-19-2 0,12 1-1 16,-2-26-4-16,13-13-20 15,-6-17 374-15,4-32-738 16,-12-17 352-16</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02.4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6A5C0A-88AC-4C4F-911F-DCB2439F6891}" emma:medium="tactile" emma:mode="ink">
          <msink:context xmlns:msink="http://schemas.microsoft.com/ink/2010/main" type="writingRegion" rotatedBoundingBox="23976,4584 25736,4143 25942,4964 24182,5406"/>
        </emma:interpretation>
      </emma:emma>
    </inkml:annotationXML>
    <inkml:traceGroup>
      <inkml:annotationXML>
        <emma:emma xmlns:emma="http://www.w3.org/2003/04/emma" version="1.0">
          <emma:interpretation id="{A680ACE4-4209-4240-A90F-41E796CBB870}" emma:medium="tactile" emma:mode="ink">
            <msink:context xmlns:msink="http://schemas.microsoft.com/ink/2010/main" type="paragraph" rotatedBoundingBox="23976,4584 25736,4143 25942,4964 24182,5406" alignmentLevel="1"/>
          </emma:interpretation>
        </emma:emma>
      </inkml:annotationXML>
      <inkml:traceGroup>
        <inkml:annotationXML>
          <emma:emma xmlns:emma="http://www.w3.org/2003/04/emma" version="1.0">
            <emma:interpretation id="{168401DD-2D36-4058-9157-601E9C45394D}" emma:medium="tactile" emma:mode="ink">
              <msink:context xmlns:msink="http://schemas.microsoft.com/ink/2010/main" type="line" rotatedBoundingBox="23976,4584 25736,4143 25942,4964 24182,5406"/>
            </emma:interpretation>
          </emma:emma>
        </inkml:annotationXML>
        <inkml:traceGroup>
          <inkml:annotationXML>
            <emma:emma xmlns:emma="http://www.w3.org/2003/04/emma" version="1.0">
              <emma:interpretation id="{ECC557CE-0A91-46A1-AC9E-CC4B4300E5DC}" emma:medium="tactile" emma:mode="ink">
                <msink:context xmlns:msink="http://schemas.microsoft.com/ink/2010/main" type="inkWord" rotatedBoundingBox="23976,4584 24753,4390 24958,5211 24182,5406"/>
              </emma:interpretation>
              <emma:one-of disjunction-type="recognition" id="oneOf0">
                <emma:interpretation id="interp0" emma:lang="" emma:confidence="1">
                  <emma:literal/>
                </emma:interpretation>
              </emma:one-of>
            </emma:emma>
          </inkml:annotationXML>
          <inkml:trace contextRef="#ctx0" brushRef="#br0">14 102 877 0,'-9'-26'283'0,"3"-3"66"15,8 6-243-15,1 8 14 16,0 11-28-16,2-1-2 16,-2 10-27-16,2 21-9 15,-2 6-33-15,1 12-8 16,-1 16-11-16,-2 24 5 15,-2-3-4-15,1 12 4 16,0 1-4-16,5-3 4 16,1-27-7-16,5-4 6 0,1-16-7 15,2-11 5-15,-1-17-7 16,4-3 6-16,0-10-5 16,13-9 7-16,4-9-4 15,16-14 7-15,2-8-40 16,13-19-388-16,-5 1-5 15,6-3-163-15</inkml:trace>
          <inkml:trace contextRef="#ctx0" brushRef="#br0" timeOffset="399.9892">680 183 1294 0,'-23'8'341'16,"-2"7"87"-16,-8 11-349 15,5 11-82-15,3 15 6 16,7-4-7-16,6 6 3 15,14-5-4-15,13-4 4 16,9-12-9-16,7-6 5 16,0-12-1-16,1-4 6 15,-4-11-2-15,-7 3 7 16,-8-8-3-16,-4 4 5 16,-5-4-3-16,-4-2 6 0,-2-2-4 15,-3-12 4 1,0-5-5-16,-3-18 2 15,-2-3-7-15,1-12 5 0,-3 16-5 16,-4-1 5-16,3 21-3 16,0 10 5-16,2 12-7 15,1 7 4-15,4 4-7 16,6 6 3-16,3 0-7 16,7 2 5-16,3-10-6 15,4 4 5-15,-2-8-21 0,3-7-29 16,0 0-22-16,-1-12-32 15,-2-4 149-15,-4-17-455 16,-1 2 206-16</inkml:trace>
        </inkml:traceGroup>
        <inkml:traceGroup>
          <inkml:annotationXML>
            <emma:emma xmlns:emma="http://www.w3.org/2003/04/emma" version="1.0">
              <emma:interpretation id="{717D4F81-D161-4946-81A3-718B31BF49FB}" emma:medium="tactile" emma:mode="ink">
                <msink:context xmlns:msink="http://schemas.microsoft.com/ink/2010/main" type="inkWord" rotatedBoundingBox="24776,4404 25741,4162 25879,4712 24914,4954"/>
              </emma:interpretation>
              <emma:one-of disjunction-type="recognition" id="oneOf1">
                <emma:interpretation id="interp1" emma:lang="" emma:confidence="0">
                  <emma:literal>Im</emma:literal>
                </emma:interpretation>
                <emma:interpretation id="interp2" emma:lang="" emma:confidence="0">
                  <emma:literal>m</emma:literal>
                </emma:interpretation>
                <emma:interpretation id="interp3" emma:lang="" emma:confidence="0">
                  <emma:literal>im</emma:literal>
                </emma:interpretation>
                <emma:interpretation id="interp4" emma:lang="" emma:confidence="0">
                  <emma:literal>um</emma:literal>
                </emma:interpretation>
                <emma:interpretation id="interp5" emma:lang="" emma:confidence="0">
                  <emma:literal>km</emma:literal>
                </emma:interpretation>
              </emma:one-of>
            </emma:emma>
          </inkml:annotationXML>
          <inkml:trace contextRef="#ctx0" brushRef="#br0" timeOffset="944.3917">771-138 1167 0,'-11'-29'302'16,"-4"61"84"-16,4 4-320 15,1-1-51-15,7 12 2 16,4 5-6-16,9-21 3 16,6 6-7-16,9 2 1 15,2-1-11-15,6-7 7 16,-6-6-6-16,4 5 7 0,-7-8-8 16,6-9 10-16,-13-5-7 15,9-11 11-15,-3-11-6 16,3-11 11-16,-5-12-10 15,0-2 8 1,-8 8-11-16,-1-1 6 0,-9 19-9 16,-2 11 8-16,3 10-8 15,-1 12 9-15,0 3-6 16,4 2 12-16,-3 6-6 0,9-5 10 16,5-11-8-16,5-7 4 15,6-10-10-15,12-17 9 16,-2-5-12-16,0-17 8 15,-4 0-5-15,-10 1 6 16,-14 11-7-16,-6 6 5 16,-7 18-4-16,-9 12 2 15,3 7-6-15,3 14 7 16,0 3-5-16,5 1 8 16,5-4-4-16,13 1 4 15,6-16-7-15,13-12 7 16,9 1-8-16,14-25 11 15,-8-9-8-15,-4-10-2 16,-9 4 1-16,-16-4 7 0,-15 20-9 16,-1 7 7-1,-7 15-3-15,-7 2-6 0,4 9-10 16,1 15 8-16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06.4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89D8EC-0B55-445B-8CCC-D2ACBDD40860}" emma:medium="tactile" emma:mode="ink">
          <msink:context xmlns:msink="http://schemas.microsoft.com/ink/2010/main" type="inkDrawing" rotatedBoundingBox="28140,6302 31384,6200 31391,6401 28147,6504" shapeName="Other"/>
        </emma:interpretation>
      </emma:emma>
    </inkml:annotationXML>
    <inkml:trace contextRef="#ctx0" brushRef="#br0">7 208 735 0,'-7'2'276'16,"4"-2"23"-16,1 2-182 15,2-1-68-15,4 3-2 0,0-4-13 16,8-4 12-16,-2 1 2 15,4-3 4-15,-1-6-13 16,2 4 1-16,-2 2-14 16,1-1 1-16,-2 4-8 15,1 3 4-15,-2 1-8 16,0 1 2-16,1 0-5 16,4-1 2-16,2-2-6 0,3-3 5 15,3-2-7-15,4-4 5 16,-1-3-7-16,4-3 4 15,-2 3-8-15,2-3 6 16,-3 1-8-16,1-1 7 16,-8 5-8-16,3-1 7 15,-3 4-6-15,-3 3 7 16,-3 4-6-16,1 1 8 16,0 1-6-16,2 1 7 15,0-4-8-15,5 2 7 16,1-4-7-16,0-3 6 15,-1 1-6-15,3-3 5 16,-7 3-7-16,3 3 6 16,-5 1-6-16,3 5 5 15,-4-1-7-15,7 9 8 16,-2-3-7-16,6 2 7 0,1-2-6 16,6 2 8-16,2-5-8 15,-2-2 8-15,-3 0-8 16,-1 1 8-16,-8-1-9 15,2-2 7-15,2 1-8 16,1 1 8-16,-1-3-7 16,7 4 7-16,-2-3-8 15,-1 1 8-15,0-1-8 0,2-2 7 16,-1-1-6-16,1 1 6 16,2 1-6-16,7-4 6 15,-2 1-7-15,8 0 8 16,0 0-7-16,3 3 7 15,-4 1-7-15,-3 2 7 16,-5 2-8-16,2 0 7 16,-2-3-6-16,5-1 7 15,4-1-7-15,7-1 6 16,-5-2-6-16,9-4 5 16,-4-1-5-16,10 3 5 15,-8 0-4-15,4 4 6 16,-12-1-7-16,4 2 7 15,-13 2-7-15,8-2 7 16,-10 0-8-16,9 3 8 16,-9-2-8-16,9-1 8 0,-11 0-8 15,9 0 7-15,-3-1-6 16,2-6 6-16,-2 6-5 16,1-4 5-16,-13 3-5 15,5-1 7-15,-9 6-8 16,-4-3 6-16,-7 3-6 15,3-3 8-15,-9 2-9 16,0 0 8-16,3-4-8 16,-3 2 10-16,0-2-8 0,4 4 9 15,-1 0-7-15,0-4 8 16,-2 0-9-16,0 1 8 16,-1-4-8-16,0 0 13 15,-4 2-4-15,2 0 17 16,-3-1-2-16,-1 3 23 15,-2-1-8-15,0 1 9 16,-5 1-17-16,-3 4 2 16,-3 9-65-16,-14 15-431 15,-12 1 124-15</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8:46.5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134166-ABFC-4DBC-BCC2-0E1E5C009F4D}" emma:medium="tactile" emma:mode="ink">
          <msink:context xmlns:msink="http://schemas.microsoft.com/ink/2010/main" type="writingRegion" rotatedBoundingBox="28215,7157 30488,6942 30519,7271 28246,7485">
            <msink:destinationLink direction="with" ref="{5FD323D8-F41D-4CEA-BBB9-C9EBB19D02B6}"/>
            <msink:destinationLink direction="with" ref="{41E1C722-A705-4D05-B7E9-68D2FAEE464D}"/>
          </msink:context>
        </emma:interpretation>
      </emma:emma>
    </inkml:annotationXML>
    <inkml:traceGroup>
      <inkml:annotationXML>
        <emma:emma xmlns:emma="http://www.w3.org/2003/04/emma" version="1.0">
          <emma:interpretation id="{600A8398-43B8-4D7B-BDAC-9D79152828F8}" emma:medium="tactile" emma:mode="ink">
            <msink:context xmlns:msink="http://schemas.microsoft.com/ink/2010/main" type="paragraph" rotatedBoundingBox="28215,7157 30488,6942 30519,7271 28246,7485" alignmentLevel="1"/>
          </emma:interpretation>
        </emma:emma>
      </inkml:annotationXML>
      <inkml:traceGroup>
        <inkml:annotationXML>
          <emma:emma xmlns:emma="http://www.w3.org/2003/04/emma" version="1.0">
            <emma:interpretation id="{F34CECE8-BAD9-4C49-8AC8-21E2E122709A}" emma:medium="tactile" emma:mode="ink">
              <msink:context xmlns:msink="http://schemas.microsoft.com/ink/2010/main" type="line" rotatedBoundingBox="28215,7157 30488,6942 30519,7271 28246,7485"/>
            </emma:interpretation>
          </emma:emma>
        </inkml:annotationXML>
        <inkml:traceGroup>
          <inkml:annotationXML>
            <emma:emma xmlns:emma="http://www.w3.org/2003/04/emma" version="1.0">
              <emma:interpretation id="{870E0DCC-B3CB-410C-AF54-F5058944A88C}" emma:medium="tactile" emma:mode="ink">
                <msink:context xmlns:msink="http://schemas.microsoft.com/ink/2010/main" type="inkWord" rotatedBoundingBox="28213,7204 29101,7076 29123,7230 28235,7358">
                  <msink:destinationLink direction="to" ref="{8CE6D610-2C1B-463A-9A47-528E235703ED}"/>
                </msink:context>
              </emma:interpretation>
              <emma:one-of disjunction-type="recognition" id="oneOf0">
                <emma:interpretation id="interp0" emma:lang="" emma:confidence="1">
                  <emma:literal/>
                </emma:interpretation>
              </emma:one-of>
            </emma:emma>
          </inkml:annotationXML>
          <inkml:trace contextRef="#ctx0" brushRef="#br0">-3610-1497 1290 0,'-22'-5'309'16,"14"-5"102"-16,16 4-380 15,22-4-19-15,9 2-15 0,22 0-2 16,1 1 3-16,22 4 7 15,1 0-30-15,23-4-52 16,-9-6-331-16,13-14 63 16</inkml:trace>
          <inkml:trace contextRef="#ctx0" brushRef="#br0" timeOffset="72887.8647">-3607-1620 605 0,'-2'5'490'16,"1"-4"-125"-16,5-1-18 15,8-5-329-15,4 1-20 16,12-8 1-16,2-2 2 0,11-3 0 16,4 6 2-1,6 1-2-15,-3 10 0 0,14 2-3 16,-9-2-1-16,12 2-17 15,-3 1-8-15,14-6-20 16,0-1-6 0,17 1-310-16,-6-8 99 0</inkml:trace>
        </inkml:traceGroup>
        <inkml:traceGroup>
          <inkml:annotationXML>
            <emma:emma xmlns:emma="http://www.w3.org/2003/04/emma" version="1.0">
              <emma:interpretation id="{F9C1F1F7-430A-4992-AC5D-92E6150AC1AE}" emma:medium="tactile" emma:mode="ink">
                <msink:context xmlns:msink="http://schemas.microsoft.com/ink/2010/main" type="inkWord" rotatedBoundingBox="29867,7026 30468,6884 30554,7246 29953,7389"/>
              </emma:interpretation>
              <emma:one-of disjunction-type="recognition" id="oneOf1">
                <emma:interpretation id="interp1" emma:lang="" emma:confidence="1">
                  <emma:literal/>
                </emma:interpretation>
              </emma:one-of>
            </emma:emma>
          </inkml:annotationXML>
          <inkml:trace contextRef="#ctx0" brushRef="#br0" timeOffset="73243.4811">-1439-1904 916 0,'7'2'289'0,"-1"-2"42"16,6 1-228-16,-4 4-91 15,2 0-5-15,-2 1-3 16,-2 7-2-16,-3 4-10 0,-3 15-325 16,-9 5 105-16</inkml:trace>
          <inkml:trace contextRef="#ctx0" brushRef="#br0" timeOffset="73076.366">-2006-1825 964 0,'22'4'267'0,"-2"-4"64"16,4-2-273-16,12-1-29 16,4-4-33-16,9-2-56 15,1-1-124-15,5-3-149 16,-11 2-41-16</inkml:trace>
          <inkml:trace contextRef="#ctx0" brushRef="#br0" timeOffset="192.4857">-1938-1596 1048 0,'6'3'223'16,"1"-1"99"-16,11-2-308 15,-2-2-28-15,10-6-168 0,9-3-140 16,11-6-24-16</inkml:trace>
          <inkml:trace contextRef="#ctx0" brushRef="#br0" timeOffset="250.331">-1468-1570 795 0,'15'-8'268'0,"-9"-10"-268"15,-4-7-86-15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09:59.9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BCFC1B-B41F-41AA-AE99-EE3BF647492A}" emma:medium="tactile" emma:mode="ink">
          <msink:context xmlns:msink="http://schemas.microsoft.com/ink/2010/main" type="writingRegion" rotatedBoundingBox="30208,9996 29979,4728 32536,4617 32765,9885">
            <msink:destinationLink direction="with" ref="{5FD323D8-F41D-4CEA-BBB9-C9EBB19D02B6}"/>
            <msink:destinationLink direction="with" ref="{9A3D658F-9852-47B5-BD81-BA636812F9B5}"/>
          </msink:context>
        </emma:interpretation>
      </emma:emma>
    </inkml:annotationXML>
    <inkml:traceGroup>
      <inkml:annotationXML>
        <emma:emma xmlns:emma="http://www.w3.org/2003/04/emma" version="1.0">
          <emma:interpretation id="{D3026D12-7961-4AEF-A2D3-B1BA764E8656}" emma:medium="tactile" emma:mode="ink">
            <msink:context xmlns:msink="http://schemas.microsoft.com/ink/2010/main" type="paragraph" rotatedBoundingBox="30079,9341 30013,5053 30968,5038 31035,9326" alignmentLevel="2"/>
          </emma:interpretation>
        </emma:emma>
      </inkml:annotationXML>
      <inkml:traceGroup>
        <inkml:annotationXML>
          <emma:emma xmlns:emma="http://www.w3.org/2003/04/emma" version="1.0">
            <emma:interpretation id="{9A97E8DA-E2E7-4B29-9DF0-4E6CD2BFA120}" emma:medium="tactile" emma:mode="ink">
              <msink:context xmlns:msink="http://schemas.microsoft.com/ink/2010/main" type="line" rotatedBoundingBox="30079,9341 30013,5053 30968,5038 31035,9326"/>
            </emma:interpretation>
          </emma:emma>
        </inkml:annotationXML>
        <inkml:traceGroup>
          <inkml:annotationXML>
            <emma:emma xmlns:emma="http://www.w3.org/2003/04/emma" version="1.0">
              <emma:interpretation id="{EED2F8DD-E4AA-4035-86B3-989A5FC5A9FC}" emma:medium="tactile" emma:mode="ink">
                <msink:context xmlns:msink="http://schemas.microsoft.com/ink/2010/main" type="inkWord" rotatedBoundingBox="30460,9335 30432,7563 30597,7560 30624,9333"/>
              </emma:interpretation>
              <emma:one-of disjunction-type="recognition" id="oneOf0">
                <emma:interpretation id="interp0" emma:lang="" emma:confidence="1">
                  <emma:literal/>
                </emma:interpretation>
              </emma:one-of>
            </emma:emma>
          </inkml:annotationXML>
          <inkml:trace contextRef="#ctx0" brushRef="#br0">-1366-978 1255 0,'-6'52'420'16,"-14"-11"35"-16,7 9-342 15,12 2-185-15,4-4-25 16,7-7 5-16,-1 9 4 15,-2-4 50-15,-4 10 3 16,2 11 5-16,-3 17-39 0,-6 1-164 16,3 10-134-16,-6-15-33 15</inkml:trace>
          <inkml:trace contextRef="#ctx0" brushRef="#br0" timeOffset="154.9931">-1413 94 545 0,'-5'16'369'15,"5"-1"-38"-15,0-4-111 16,2 4-48-16,1 4-65 15,4 4-2-15,-4 3-25 16,4 8-14-16,1 3-29 0,1 4-18 16,4-5-15-16,2-1-5 15,0-7 0-15,-1-5-21 16,-4-9-13-16,-4-4-37 16,-2-5-17-16,-6-12-19 15,-8-7 13-15,-1-20-23 16,-12-7-223-16,-17-16 88 15</inkml:trace>
          <inkml:trace contextRef="#ctx0" brushRef="#br0" timeOffset="-72928.9407">-1276-1291 1079 0,'-26'73'245'15,"1"-8"95"-15,6 17-310 16,6-4-27-16,10 8-7 16,4-13-335-16,1-13 107 0</inkml:trace>
        </inkml:traceGroup>
        <inkml:traceGroup>
          <inkml:annotationXML>
            <emma:emma xmlns:emma="http://www.w3.org/2003/04/emma" version="1.0">
              <emma:interpretation id="{4084B1D7-16B7-4FD3-B3E2-7FFFBEE10505}" emma:medium="tactile" emma:mode="ink">
                <msink:context xmlns:msink="http://schemas.microsoft.com/ink/2010/main" type="inkWord" rotatedBoundingBox="30589,7269 30651,7751 30592,7759 30530,7277"/>
              </emma:interpretation>
              <emma:one-of disjunction-type="recognition" id="oneOf1">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250318.291">-1296-1581 1077 0,'-8'47'235'0,"1"10"111"16,7-14-322-16,4 1 0 16,1-10-9-16,6-6 0 15,-3-14-16-15,0 1-8 16,0-9-16-16,4-1 10 15,-8-1-7-15,1 5 7 16,-1 9 7-16,-11 16 14 0,2 5-23 16,-8 11-310-16,-1-9 99 15</inkml:trace>
        </inkml:traceGroup>
        <inkml:traceGroup>
          <inkml:annotationXML>
            <emma:emma xmlns:emma="http://www.w3.org/2003/04/emma" version="1.0">
              <emma:interpretation id="{0E1D7971-0EB6-4660-A625-70C4F4FE5C1B}" emma:medium="tactile" emma:mode="ink">
                <msink:context xmlns:msink="http://schemas.microsoft.com/ink/2010/main" type="inkWord" rotatedBoundingBox="30664,4923 31392,6569 30550,6941 29822,5295"/>
              </emma:interpretation>
              <emma:one-of disjunction-type="recognition" id="oneOf2">
                <emma:interpretation id="interp6" emma:lang="" emma:confidence="0">
                  <emma:literal>se</emma:literal>
                </emma:interpretation>
                <emma:interpretation id="interp7" emma:lang="" emma:confidence="0">
                  <emma:literal>-se</emma:literal>
                </emma:interpretation>
                <emma:interpretation id="interp8" emma:lang="" emma:confidence="0">
                  <emma:literal>-so</emma:literal>
                </emma:interpretation>
                <emma:interpretation id="interp9" emma:lang="" emma:confidence="0">
                  <emma:literal>-s</emma:literal>
                </emma:interpretation>
                <emma:interpretation id="interp10" emma:lang="" emma:confidence="0">
                  <emma:literal>„$</emma:literal>
                </emma:interpretation>
              </emma:one-of>
            </emma:emma>
          </inkml:annotationXML>
          <inkml:trace contextRef="#ctx0" brushRef="#br0" timeOffset="249526.2723">-892-3026 387 0,'-5'-4'188'0,"0"-1"-9"0,4-1-96 16,1-1-34-16,0 1-31 16,0-2-3-16,-2 1 7 15,2 1 38-15,0-1 22 16,-2-1 41-16,-1 2 11 16,-2 1 18-16,0 5-35 15,-6 2-16-15,1 6-43 16,-3 1-13-16,4 3-29 0,0 4-5 15,5-5-10-15,2 1 2 16,5-4-5-16,0 0 3 16,1-5-2-16,1 2 3 15,-2-3-3-15,-2-2 5 16,-1 1-3-16,-3 3 5 16,0-1-5-16,-5 5 2 15,0 2-9-15,-2 3-22 16,4 0-16-16,1 4-26 15,1 3-31-15,3 1-102 16,-1 0-73-16,-1 2-54 16,0-7-90-16</inkml:trace>
          <inkml:trace contextRef="#ctx0" brushRef="#br0" timeOffset="250089.9059">-1203-3096 956 0,'0'-8'272'0,"-7"26"56"16,-1 37-250-16,-5 19-63 15,5 33-3-15,-2 12-5 16,-4 22 9-16,-1-15-10 16,4 6 14-16,1-25-6 15,5-13 5-15,7-31-9 0,-1-9 8 16,6-24-22-16,2-5-197 16,-12-2-155-16,-13-6-24 15</inkml:trace>
          <inkml:trace contextRef="#ctx0" brushRef="#br0" timeOffset="251076.8283">-1565-3487 211 0,'-8'-28'221'0,"3"-9"-21"0,5 0 9 16,5-10-13-16,0 5-28 16,4 3 33-16,-4 11-24 15,0 5 7-15,-3 14-47 16,-6 9-13-16,-4 16-45 16,-6 18-16-16,-6 11-45 15,-9 20-8-15,0 8-10 0,-8 13 8 16,4-11-4-16,-6 7 4 15,7-15-8 1,3-7 8-16,12-21-9 0,6-10 0 16,11-24-14-16,5-20-32 15,6-15-27-15,7-22-25 16,3 1-10-16,7-14-10 16,1 1 17-16,3-8-17 15,-2 12 29-15,0-5 13 16,-4 7 22-16,0 6 55 15,-8 16 56-15,-3 9 38 16,-9 12 6-16,-1 14 5 16,-5 10-37-16,-2 12-6 15,2 5-36-15,0 12 1 16,4 2-9-16,4 10 4 16,2-4-15-16,4-1 4 0,2-4-11 15,-1-1 7-15,-2-12-6 16,0 1 7-16,-5-1-8 15,-2-2 8-15,1-4-6 16,-4 3 6-16,-1-6-6 16,-7-7 9-16,-2-4-10 15,-14-5-49-15,-1-8 10 16,-16-3-353-16,-2 0 65 16</inkml:trace>
          <inkml:trace contextRef="#ctx0" brushRef="#br0" timeOffset="251230.9991">-1744-3250 907 0,'-14'-4'302'0,"7"0"64"15,7-4-252-15,8-5-21 16,9-4-33-16,13-9-3 16,6-3-29-16,13-10 3 15,1 0-17-15,4 2 2 16,-9 1-15-16,5 5-32 16,-12 12-34-16,1 1-140 15,-9-1-195-15,-2-7-10 16</inkml:trace>
          <inkml:trace contextRef="#ctx0" brushRef="#br0" timeOffset="251482.7715">-1252-3760 560 0,'0'-27'509'16,"-3"12"-96"-16,-4 9-2 0,1 11-289 15,-1 11-21 1,-1 18-62-16,-3 24-12 0,1 12-25 16,-1 14 8-16,1-4-10 15,5 1 9-15,5-15-10 16,5-7 9-16,1-20-9 15,1-7 8-15,-1-17-9 16,4-15 12-16,0-15-10 16,11-19 9-16,3-10-10 15,10-1 10-15,5 8-13 16,5 3 7-16,-2 21-16 0,5 14-60 16,-8 15-377-16,-2-6 94 15</inkml:trace>
        </inkml:traceGroup>
      </inkml:traceGroup>
    </inkml:traceGroup>
    <inkml:traceGroup>
      <inkml:annotationXML>
        <emma:emma xmlns:emma="http://www.w3.org/2003/04/emma" version="1.0">
          <emma:interpretation id="{C6E46768-17AB-4BF9-B8E1-1AE137AA5EC2}" emma:medium="tactile" emma:mode="ink">
            <msink:context xmlns:msink="http://schemas.microsoft.com/ink/2010/main" type="paragraph" rotatedBoundingBox="32038,9917 31810,4649 32536,4617 32765,9885" alignmentLevel="1"/>
          </emma:interpretation>
        </emma:emma>
      </inkml:annotationXML>
      <inkml:traceGroup>
        <inkml:annotationXML>
          <emma:emma xmlns:emma="http://www.w3.org/2003/04/emma" version="1.0">
            <emma:interpretation id="{F0F3BE22-1BF5-48C8-83B5-69B5FCA05973}" emma:medium="tactile" emma:mode="ink">
              <msink:context xmlns:msink="http://schemas.microsoft.com/ink/2010/main" type="line" rotatedBoundingBox="32038,9917 31810,4649 32536,4617 32765,9885"/>
            </emma:interpretation>
          </emma:emma>
        </inkml:annotationXML>
        <inkml:traceGroup>
          <inkml:annotationXML>
            <emma:emma xmlns:emma="http://www.w3.org/2003/04/emma" version="1.0">
              <emma:interpretation id="{6AB155EC-8D0C-4D2B-9971-1D0E702FAF3B}" emma:medium="tactile" emma:mode="ink">
                <msink:context xmlns:msink="http://schemas.microsoft.com/ink/2010/main" type="inkWord" rotatedBoundingBox="32038,9917 31944,7739 32670,7707 32765,9885">
                  <msink:destinationLink direction="with" ref="{3157A0ED-1AB4-4D13-A2AE-C035ADCCD8C4}"/>
                  <msink:destinationLink direction="with" ref="{54AD6E5B-28AA-4CD6-8148-BE73D88980C8}"/>
                </msink:context>
              </emma:interpretation>
              <emma:one-of disjunction-type="recognition" id="oneOf3">
                <emma:interpretation id="interp11" emma:lang="" emma:confidence="1">
                  <emma:literal/>
                </emma:interpretation>
              </emma:one-of>
            </emma:emma>
          </inkml:annotationXML>
          <inkml:trace contextRef="#ctx0" brushRef="#br0" timeOffset="-74061.061">410-923 953 0,'-4'41'247'16,"-13"22"75"-16,-1 15-260 16,-1 22-25-16,6-5 1 0,8-1 3 15,12-18-10 1,14-8-1-16,11-24-19 0,12-13-6 16,3-17-7-16,10-12 6 15,-7-12-2-15,0-16 5 16,-9-8-4-16,1-18 13 15,-14-3 3-15,-6-18 31 16,-10 3 2-16,-1-16 26 16,-9 4-9-16,-2-12 0 15,1 12-33-15,3 1-3 16,-6 20-25-16,-8 6-51 16,0 20-48-16,-28 16-351 15,-11 11 52-15</inkml:trace>
          <inkml:trace contextRef="#ctx0" brushRef="#br0" timeOffset="-74439.4451">383-835 1017 0,'-3'-3'303'16,"3"3"63"-16,-2 14-264 16,-3 19-78-16,-3 30-5 15,-7 16-16-15,-4 28 4 16,1 0-5-16,0 17 6 15,2-24-1-15,3-14 6 16,2-22-9-16,4-17 1 16,1-30-18-16,6-23-29 15,1-20 67-15,9-44-401 16,3-16 127-16</inkml:trace>
          <inkml:trace contextRef="#ctx0" brushRef="#br0" timeOffset="13026.5862">456 101 1114 0,'3'0'263'0,"-1"0"95"15,3 1-324-15,4-1-6 16,1-3-15-16,1-2 2 16,4-1-5-16,4-2-4 0,1 3-6 15,3 0-1-15,-2 7-1 16,5 2 4-16,-7 3 3 15,4-1 1-15,-2 4 1 16,3-3 1-16,-8 1-5 16,7 5 0-16,-10-5-2 15,-3 0 3-15,-4 2 4 16,-2-1 16-16,-6-4 7 16,2 10 15-16,-2 1 1 15,-7 8-2-15,0 2-13 16,-5 10-8-16,-7-2-13 0,-8 20-3 15,-1-6-3-15,-9 15 1 16,1-6 0-16,-6 0 7 16,2-10 3-16,-4 2 11 15,7-17 0-15,-1-1 2 16,6-2-5-16,-2-3-3 16,5-10-10-16,4 12-1 15,5-7-4-15,5 2-2 16,4-5-2-16,1 3-3 15,6-8 0-15,1 1-1 16,-2-6 0-16,4 2-1 16,10-5-1-16,-2-2-2 15,-1-3-2-15,6 3-3 16,0-4 2-16,0 1 4 0,-5-5 2 16,7 3 1-16,1 1 3 15,5 4-3-15,-1-8-4 16,7-1-5-16,-3 1 0 15,5-5 1-15,-3-3 2 16,1 2 1-16,-3 1 5 16,7-8 0-16,-4 0-3 0,0-9-2 15,1-3-2 1,4-12-2-16,-7 8-1 0,3-8 1 16,1 8 2-16,-2-10 2 15,-8 7 3-15,4-10 2 16,-4 5 2-16,-1-7 1 15,-1 10-1-15,1-1 1 16,-4 4-1-16,-1-3-1 16,-4 5 1-16,-6-3 1 15,5 7-1-15,-5 6 2 16,2 5 0-16,-9 4 2 16,-2 7 0-16,-6-2 8 15,-3 2 6-15,-11-2 10 16,3 4 4-16,-3-2 5 15,-2 3-1-15,-3 0-4 16,8 0-13-16,-5-1-3 16,8-2-9-16,-2-2-3 0,7 2-4 15,0-4 1-15,5 1-1 16,2 1 0-16,7 7 0 16,-2-2-1-16,3 7 0 15,-1-4-1-15,6 2 0 16,-7-3-1-16,5-4-1 15,2 4-3-15,4 5-1 16,1-1 0-16,6 1 0 0,8 3 0 16,3-4 2-16,4-1-1 15,-2 0-2-15,4 5-1 16,-5 2 2-16,2 4 3 16,-6-3 2-16,2 4 3 15,-3-1 3-15,2-1-2 16,-7-4 0-16,6 4 0 15,-8-5-1-15,3 5-1 16,-6-2-2-16,1 1-3 16,-4 1-2-16,1 3 1 15,-5-3 1-15,-1 3 2 16,-1 0 3-16,-1 3 3 16,0-5 0-16,2 4 0 15,0-5-1-15,-4 1-1 16,7-3-7-16,-5 4-4 0,-2 0-2 15,2 3-1-15,2-2 1 16,-10 8 4-16,1 5 4 16,1 13-1-16,-6 3 3 15,-7 13 1-15,3 1 2 16,-10-5 1-16,0-5 2 16,-7 2 0-16,6-5-1 15,-7-3 2-15,4 1-2 16,-10 1 2-16,6-6-1 0,-7 3 1 15,7-5-2-15,2-7 1 16,8-4-1-16,2-7-1 16,11-8-1-16,1-1 0 15,5-4-3-15,4 0 0 16,1-1-1-16,0 1-3 16,1-1-5-16,8-1-14 15,-1-2-8-15,8-4-16 16,0-5-4-16,7-9-7 15,-2-7 10-15,6-12 7 16,-1-7 15-16,2-15 7 16,-4 11 11-16,1-9 6 15,-6 4 3-15,1-4 2 16,-6 13 1-16,4-17 1 16,0 10-1-16,1-2 0 15,-2 14-1-15,-1-2 0 0,-3 11-1 16,-4 3 1-16,0 9 0 15,-3-1 1-15,-1 4 0 16,-5-2 1-16,-5 2 1 16,-6-5 4-16,-7 2 2 15,-5-1 23-15,0 6 10 16,-2-3 10-16,3 8 0 0,0 4-1 16,7 1-23-16,4 0-10 15,4 4-13-15,1-2-44 16,3-1-38-16,-4-10-353 15,-1 6 64-15</inkml:trace>
        </inkml:traceGroup>
        <inkml:traceGroup>
          <inkml:annotationXML>
            <emma:emma xmlns:emma="http://www.w3.org/2003/04/emma" version="1.0">
              <emma:interpretation id="{A6A46E18-29BD-44C4-B3D4-12CE31AFF5EB}" emma:medium="tactile" emma:mode="ink">
                <msink:context xmlns:msink="http://schemas.microsoft.com/ink/2010/main" type="inkWord" rotatedBoundingBox="31980,5611 31938,4643 32416,4622 32458,5590"/>
              </emma:interpretation>
              <emma:one-of disjunction-type="recognition" id="oneOf4">
                <emma:interpretation id="interp12" emma:lang="" emma:confidence="1">
                  <emma:literal/>
                </emma:interpretation>
              </emma:one-of>
            </emma:emma>
          </inkml:annotationXML>
          <inkml:trace contextRef="#ctx0" brushRef="#br0" timeOffset="-75671.2995">514-4228 1000 0,'-26'19'304'0,"-16"18"51"0,-5 10-250 15,-3 28-99-15,11 3-2 16,10 10 3-16,16-9-5 15,13 9 4-15,14-22-6 16,12 5 4-16,0-7-5 0,2-3 2 16,-6-12-3-1,-4-5 0-15,-8-12-11 16,-7-4-34-16,-9-9-1 0,-9 4-309 16,-3-20 68-16</inkml:trace>
          <inkml:trace contextRef="#ctx0" brushRef="#br0" timeOffset="-75473.3132">169-3693 603 0,'-12'-20'453'16,"9"12"-102"-16,6 8-2 15,5 2-317-15,14 0 16 16,2-2-4-16,12-4 6 16,4-5-20-16,14-6-2 15,-2-1-16-15,12 0-54 16,-5 7-162-16,-12 14-196 15</inkml:trace>
          <inkml:trace contextRef="#ctx0" brushRef="#br0" timeOffset="-75887.2582">339-4170 1063 0,'-3'18'226'15,"-5"11"97"-15,-10 34-305 16,-5 18-20-16,-8 25 5 16,0-1 4-16,1 12 5 15,7-18-6-15,5 0 4 16,4-23-7-16,-3-6 5 16,6-29-6-16,8-16-19 15,1-29 42-15,15-43-359 16,13-30 111-16</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08.7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3D658F-9852-47B5-BD81-BA636812F9B5}" emma:medium="tactile" emma:mode="ink">
          <msink:context xmlns:msink="http://schemas.microsoft.com/ink/2010/main" type="inkDrawing" rotatedBoundingBox="29867,7158 29976,5942 30106,5954 29998,7170" semanticType="verticalRange" shapeName="Other">
            <msink:sourceLink direction="with" ref="{D0BCFC1B-B41F-41AA-AE99-EE3BF647492A}"/>
          </msink:context>
        </emma:interpretation>
      </emma:emma>
    </inkml:annotationXML>
    <inkml:trace contextRef="#ctx0" brushRef="#br0">-1773-2887 823 0,'-21'-8'343'0,"3"1"12"16,-1 7-163-16,-1 12-127 15,1 15-2-15,4 11-29 16,-1 20 0-16,1 15-25 16,6 29 4-16,-1 9-13 0,4 26 9 15,-3-4-12-15,3 12 11 16,-4-25-7-16,5-10 6 16,5-39-7-16,8-15-31 15,9-35 107-15,20-25-466 16,0-18 153-16</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0:41.9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A12B16-A117-4032-8B80-A0DC5A2FE95B}" emma:medium="tactile" emma:mode="ink">
          <msink:context xmlns:msink="http://schemas.microsoft.com/ink/2010/main" type="inkDrawing" rotatedBoundingBox="6200,5130 23297,4749 23302,4983 6206,5364" shapeName="Other"/>
        </emma:interpretation>
      </emma:emma>
    </inkml:annotationXML>
    <inkml:trace contextRef="#ctx0" brushRef="#br0">-1 347 869 0,'3'3'255'15,"1"0"47"-15,5 1-225 16,8-4-66-16,9-7-4 16,-2 2-1-16,10-6 3 15,0 0-1-15,5-2 4 16,-2 3-2-16,10 3 3 16,-3 4-3-16,10 5 1 15,-3 1-4-15,5 4 0 16,-3-1 0-16,7 1 1 0,-5-3 0 15,15 3 0-15,0-2-2 16,14-4-3-16,2-1-2 16,15 0-1-16,-10 2 1 15,12-4 0-15,-10 2-1 16,11 2 2-16,-10 1-2 16,22 1 0-16,-9 4 2 15,22-2-3-15,-13 2 1 0,22-3 1 16,-11 0-1-16,19-7-2 15,-12 1 4-15,20-4-2 16,-14 2-1-16,17-2 1 16,-16 6 1-16,22-1-1 15,-21 4-1-15,24 0 2 16,-20 5 0-16,24-3-1 16,-22 7 1-16,32 0-1 15,-21-5 1-15,26 0-2 16,-17-6 0-16,35-9 1 15,-25-4-1-15,32-7 1 16,-12 0-1-16,24-8 1 16,-28 5 0-16,24 3 1 15,-30 10-1-15,15 5 2 0,-28 10-1 16,21 6 0-16,-31-2 0 16,25-1 0-16,-26-4 0 15,27 2 2-15,-27-8-1 16,26-1 0-16,-18-4 0 15,27-7 0-15,-20-4-1 16,28-3 0-16,-17-2-1 16,23-7 0-16,-28 4 1 15,27-1-1-15,-27 9 0 16,19-2 1-16,-28 5 1 0,25 7-1 16,-31 1 0-16,25 0 0 15,-25 5 0-15,29 7-1 16,-27-9 2-16,28-1-1 15,-18-2 0-15,25-2 0 16,-22-7 0-16,24-2-2 16,-16 6 1-16,10-10 0 15,-26 7 1-15,21 7 0 16,-28 3 0-16,12-2-1 16,-22 5 2-16,17 6-3 15,-28-1 2-15,18 7-2 16,-22-4 3-16,22 5-2 15,-18-5 0-15,15-3 0 0,-17-7 1 16,19-6-2 0,-22-2-1-16,15-6 1 15,-23 3 0-15,14 0-1 0,-27 3 3 16,13 2 0-16,-24 0 1 16,13 6-1-16,-26 1 6 15,14 1 1-15,-19-3 2 16,7 7 1-16,-15-10 0 15,13 4-4-15,-15 9-2 0,-1 1-3 16,-20-8 2 0,-1 3 4-16,-18-3 9 0,-7-5 6 15,-11 0 7-15,-2 4 5 16,-6-1-1-16,-10 1-7 16,0-1-6-16,-4 0-7 15,0 2-7-15,0 5-47 16,-3-5 463-16,-6 28-820 15</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0:53.3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6C3FFC-3CE5-4A0E-A5B9-F91B389853BF}" emma:medium="tactile" emma:mode="ink">
          <msink:context xmlns:msink="http://schemas.microsoft.com/ink/2010/main" type="inkDrawing" rotatedBoundingBox="6132,7790 19752,7887 19748,8340 6129,8243" shapeName="Other"/>
        </emma:interpretation>
      </emma:emma>
    </inkml:annotationXML>
    <inkml:trace contextRef="#ctx0" brushRef="#br0">67-3 489 0,'-23'5'540'15,"5"0"-154"-15,4-2-291 16,9-2 295-16,-2 3-360 15,7-3-19-15,7-1-11 16,-1 0-1-16,4 0-3 16,5 2 3-16,6-2-1 0,-7 2 4 15,11 2-2-15,2-2 1 16,7 5-1-16,-1-1 1 16,12 0 0-16,2 3-1 15,12-1 1-15,2-2 0 16,20 2-2-16,-9-1 3 15,15-1-3-15,-4 1 2 16,14 3-2-16,-11-1 2 0,25 4-2 16,-11-1 2-16,14 2-3 15,-10-1 3-15,11 0-1 16,-13-2 0-16,16-1-1 16,-11-3 3-16,5 1-4 15,-10 0 2-15,10 5 0 16,-18-3 1-16,17 11-2 15,-7-2 3-15,14 4-4 16,-13-5 4-16,20 3-3 16,-14-5 2-16,17-1-2 15,-13-9 2-15,16 4-4 16,-16-9 4-16,17-2-2 16,-19-1 2-16,25 5-3 15,-16-3 4-15,12 7-4 16,-14-4 4-16,15 5-3 15,-20-3 3-15,13 3-3 0,-8 0 3 16,15 5-3-16,-12-6 2 16,18-1-3-16,-8-2 4 15,12-8-5-15,-17-4 4 16,15-8-3-16,-23 1 3 16,13-4-2-16,-17 6 6 15,13-3-5-15,-18 9 6 16,16 2-4-16,-17 2 2 15,20 3-4-15,-15 2 5 0,21 4-7 16,-14-7 4-16,21-1-3 16,-13-4 3-16,16-3-5 15,-23-2 5-15,16-5-4 16,-20-2 4-16,10 0-3 16,-18 2 4-16,6 0-4 15,-17 9 2-15,7 7-1 16,-18 2 1-16,17 4-3 15,-10-1 3-15,7 5-2 16,-7 1 3-16,14 6-3 16,-14-4 3-16,16-4-3 15,-5-4 3-15,16-7-4 16,-19-2 4-16,18-6-3 16,-17 7 2-16,15-2-2 15,-14 0 3-15,14 3-4 16,-18 6 3-16,18-1-2 0,-18 0 3 15,21 7-4-15,-3-4 4 16,12-3-4-16,-9 2 3 16,13-5-2-16,-17-5 2 15,15 2-2-15,-11 0 3 16,6-8-4-16,-11 4 3 16,12 4-2-16,-18-8 2 0,19-1-3 15,-14 2 5-15,11-3-5 16,-14 1 4-16,10-1-2 15,-18 1 3-15,14 1-2 16,-18 1 5-16,10-1-2 16,-18 3 3-16,5-2-1 15,-15 0 1-15,7 0 0 16,-18 1 3-16,2 1-2 16,-18 1 3-16,-6 1 5 15,-17 1 4-15,-9-2-4 16,-14 4 3-16,4 0-6 15,-10 0-5-15,4-4-64 16,14-6-213-16</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0:48.9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27199D-FAD7-44CB-BB96-D215EF100431}" emma:medium="tactile" emma:mode="ink">
          <msink:context xmlns:msink="http://schemas.microsoft.com/ink/2010/main" type="inkDrawing" rotatedBoundingBox="688,2902 9289,3129 9256,4390 655,4162" shapeName="Other">
            <msink:destinationLink direction="with" ref="{79201BBF-2570-45F7-9A97-B467F56D2D2A}"/>
          </msink:context>
        </emma:interpretation>
      </emma:emma>
    </inkml:annotationXML>
    <inkml:trace contextRef="#ctx0" brushRef="#br0">842 38 514 0,'-40'-6'196'15,"-7"-1"177"1,1 2-259-16,-1-1 6 16,0-2-45-16,0 1-9 0,10 2-41 15,-2 5 0-15,3 4-19 16,-1 2 6-16,3 5-9 16,-4 10 8-16,6 2-7 15,-2 10 5-15,6 1-9 16,-1 6 6-16,8-1-7 15,0 2 7-15,5-4-8 0,1 5 6 16,5-3-7-16,1 2 5 16,2 4-6-16,-1 2 7 15,0-6-7-15,6 6 7 16,-1 0-7-16,5-2 8 16,4-1-8-16,7 6 2 15,-1-8-2-15,7 4 8 16,-1-6-6-16,8 1 6 15,-2-9 0-15,10 6 0 16,-3-8-7-16,14 1 8 16,-1-10-7-16,15 5 6 15,4-5-7-15,7-1 8 16,-2-7-9-16,15 6 8 16,-10-4-8-16,11-5 7 15,0 1-7-15,23 2 8 16,-9-8-9-16,23-5 10 0,-4-2-8 15,21-4 8-15,-13-1-8 16,21 4 9-16,-18-5-10 16,16 3 9-16,-12 2-9 15,22 6 9-15,-13-6-9 16,18 4 10-16,-12-4-10 16,24 2 8-16,-25-14-8 15,21 7 9-15,-20 5-10 0,17 4 8 16,-26 7-6-16,16 12 8 15,-26 1-10-15,15 3 9 16,-20 2-8-16,18-3 8 16,-17-2-8-16,18-10 9 15,-14-6-9-15,17-13 8 16,-24-11-8-16,21 4 9 16,-24-4-9-16,17 12 7 15,-20 4-6-15,13 14 8 16,-18-1-9-16,15 14 8 15,-20-8-8-15,17 4 9 16,-10-12-8-16,24-10 7 16,-9-4-8-16,17-15 9 15,-12-8-9-15,12-7 8 16,-21 2-8-16,7 3 9 16,-21 7-8-16,11 4 8 0,-21 9-8 15,-2 1 7-15,-16-1-7 16,10 3 6-16,-20 1-7 15,10 2 9-15,-13 0-8 16,4-9 7-16,-14 1-8 16,2-7 8-16,-13 4-9 15,0 0 8-15,-6 3-6 16,-4 2 7-16,-8 4-7 16,0-4 7-16,-9 1-6 0,-2-1 6 15,-4 1-4-15,-2-8 11 16,-3 5-3-16,3-8 9 15,-2 2-7-15,-6-7 6 16,3 5-11-16,-5-7 4 16,-6 7-8-16,-2-7 11 15,-1 2-7-15,-6-6 8 16,5 1-8-16,-5-4 5 16,7 9-9-16,-2-10 4 15,1 8-7-15,-1 2 7 16,0 0-5-16,-5-8 8 15,-2 10-6-15,-6 0 6 16,0-2-4-16,-6 5 6 16,-1 4-9-16,-4 3 8 0,-4-2-8 15,-5 3 4-15,4-5-9 16,-10-8 5-16,2 8-8 16,-14-5 5-16,1 5-6 15,-20 7 8-15,5 6-7 16,-16-6 8-16,6 14-4 15,-11-6 7-15,13-2-5 16,-21 0 5-16,11 2-3 16,-11-7 1-16,6 7-6 0,-13 1 3 15,15 1-8-15,-14 1 0 16,5 1-6-16,-17 3 4 16,5 2-3-16,-15 2 8 15,6 0-1-15,-19 2 7 16,11-5-1-16,-17-2 5 15,16-3-7-15,-18-2 9 16,17-6-7-16,-15 2 5 16,14-5-6-16,-22-1 6 15,17 2-7-15,-20 6 5 16,12-1-4-16,-17 6 5 16,15 1-6-16,-23 1 5 15,20-3-3-15,-14-5 5 16,11 0-7-16,-22 2 7 15,24-2-5-15,-16-3 6 0,9 5-7 16,-16-3 8 0,23-3-5-16,-14 3 5 15,17 1-7-15,-18-5 7 0,23 5-6 16,-13 1 8-16,21 2-6 16,-21 2 11-16,26 6-6 15,-14 3 8-15,17-1-10 16,-5-2 8-16,22-4-11 0,-14-4 5 15,22-4-7 1,-7 1 5-16,13 2-8 0,3 9 6 16,20 12-9-16,11 19-11 15,21 13 95-15,9 23-433 16,-3 2 159-16</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1:16.0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AA5AAB-6A82-4D5F-8B53-9AFAFA646453}" emma:medium="tactile" emma:mode="ink">
          <msink:context xmlns:msink="http://schemas.microsoft.com/ink/2010/main" type="inkDrawing" rotatedBoundingBox="6291,9713 24251,9722 24250,10079 6290,10069" shapeName="Other"/>
        </emma:interpretation>
      </emma:emma>
    </inkml:annotationXML>
    <inkml:trace contextRef="#ctx0" brushRef="#br0">0 319 888 0,'5'4'221'16,"5"-3"68"-16,3-4-258 15,10-3-16-15,-1-4-15 16,12-3 3-16,-1-5-3 0,9 3 4 16,-3 1-3-16,10-1 3 15,-6 9-3-15,8 2 5 16,-6 1-3-16,7 3 2 15,-5 2-1-15,11-5 1 16,1-1-1 0,11-1 0-16,-2-3 0 0,14 0 9 15,-9 3 2-15,12-1 4 16,-11 3-2-16,16-1 1 16,-13 1-8-16,14 2-3 15,-10 1-4-15,15 0-1 16,-12 1-1-16,15 1 0 15,-16-1-1-15,16 1 1 16,-13 1-1-16,13-3 3 16,-12 2-2-16,25-4 3 15,-16 1 0-15,16 1 1 16,-11-2 0-16,17 2 1 16,-14 0-3-16,22 0 0 0,-14-2 0 15,21-4 0-15,-13-1 0 16,21-4 3-16,-16-4-2 15,21-1-1-15,-18 3 1 16,17-3-1-16,-19 3-4 16,20 5 3-16,-21 1-1 15,23 3-1-15,-19 0-1 16,19 3 4-16,-17 1-2 0,19 3 0 16,-17-6 2-16,19 4 0 15,-16-1-3-15,18-4 1 16,-14-5 0-16,16 5-2 15,-17-5 0-15,15 5 3 16,-19 4-2-16,14 1 0 16,-19 6 1-16,17-1 1 15,-14 1-2-15,18 1 3 16,-15 0 2-16,22-2 0 16,-19 2-1-16,20-1 1 15,-16-2 0-15,22-2-3 16,-17-1-1-16,24-7 0 15,-18 2 0-15,23-6 0 16,-25 1-2-16,22 3 2 16,-25 1 0-16,21-3-1 0,-25 1 2 15,27-2-1-15,-26 3 0 16,21-2-3-16,-28 2 3 16,23 4-1-16,-24 2-1 15,18-1 0-15,-18 4 3 16,21-3 0-16,-13 1 1 15,19-4 0-15,-16 1 0 16,25-4 1-16,-15 0-4 0,18-2 0 16,-20 1 2-16,20-6-1 15,-25 6-2-15,14 1 2 16,-30 2-1-16,15 5 0 16,-25 7 0-16,12 7 1 15,-18 6-1-15,17-1-2 16,-19 5 3-16,18 6 0 15,-16-6-1-15,15-2 0 16,-14 2 2-16,19-8-3 16,-18-5 1-16,17 0 1 15,-17-6-1-15,19-1 0 16,-23-1 1-16,18-2-1 16,-19 2-1-16,13 1 2 15,-16 1 0-15,12 4-2 16,-17 1 2-16,14 1-1 0,-19-2 0 15,22 5 0-15,-4-9 1 16,13-7-2-16,-11-7 1 16,24-4 1-16,-23-10-1 15,16-2 0-15,-18 2 0 16,14-2 0-16,-25 2 1 16,9 8-1-16,-22 4 1 15,13 0-1-15,-23 8 2 16,7-1-3-16,-18 4 6 15,5-1 10-15,-23 3 5 0,3 2 13 16,-13 1 11-16,0-1 6 16,-14 1-8-16,1-1-5 15,-11-3-13-15,-1-1-9 16,-8 0-9-16,-2-4 4 16,-8 0 3-16,-3 2 1 15,-4 0 1-15,-1-1-1 16,-1-4-14-16,-1-2-60 15,-4-1-25-15,-14-23-337 16,-8 1 46-16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1:52.5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D7A901-3EA8-4620-9014-D3F21BDB60C0}" emma:medium="tactile" emma:mode="ink">
          <msink:context xmlns:msink="http://schemas.microsoft.com/ink/2010/main" type="inkDrawing" rotatedBoundingBox="6006,11346 9346,11355 9345,11498 6005,11489" shapeName="Other"/>
        </emma:interpretation>
      </emma:emma>
    </inkml:annotationXML>
    <inkml:trace contextRef="#ctx0" brushRef="#br0">101 0 825 0,'-24'9'288'0,"-4"1"39"15,9-3-226-15,1-1-23 16,8-1-38-16,7-3-9 16,-2-6-13-16,5 8-3 15,5-3-9-15,0-1 2 16,4 2-2-16,1 3 3 15,1-4 0-15,2 3 0 16,2 0-3-16,0 1-1 0,1-3-3 16,2 0 1-16,-4 1 0 15,7 0 1-15,-1-3 0 16,7 2 4-16,-1-2 0 16,8 5 3-16,-1-2 0 15,11-2-1-15,-4 6-3 16,15 1-3-16,-3-8-3 0,15 5-1 15,-4 5 0 1,5-7-1-16,-9-5 1 0,14 2 1 16,-15-6 0-16,8-7 0 15,-6 0 0-15,13 5 1 16,-17 1-2-16,10 4 1 16,-11 5-1-16,12 4 0 15,-12 5-1-15,8 2 1 16,-6-4-1-16,14-3 2 15,-9-1-1-15,16-5 1 16,-4-7-1-16,14 3 1 16,-9-3-2-16,11-6 2 15,-16 2-2-15,9-2 2 16,-18-2-1-16,5 9 1 16,-12 4 0-16,12 2 4 15,-14 5 2-15,13 1 3 16,-9-1-1-16,6 2 2 0,-11-1-6 15,2-1-2-15,-7-2-1 16,7-1 0-16,-8-5-1 16,3-5 2-16,-4-2-1 15,1 0 0-15,-12 2 1 16,1 3 10-16,-9 5 4 16,-2 7 10-16,-7-2 5 15,-1 3 8-15,-6-5-8 16,0 5-3-16,-5-5-10 0,0 2-1 15,-3-2-6-15,-1 1 4 16,-4-6 2-16,0 5 6 16,-2-1 1-16,-3-4 2 15,0 2-6-15,-3 0-1 16,-2-1-8-16,-1 1-6 16,3 1-12-16,-2 4-70 15,7 6-47-15,0 17-346 16,-5 0 33-16</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1:54.0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AEAB7A-803B-47C2-8717-7D9757C3DBBB}" emma:medium="tactile" emma:mode="ink">
          <msink:context xmlns:msink="http://schemas.microsoft.com/ink/2010/main" type="inkDrawing" rotatedBoundingBox="6017,12546 14562,12244 14569,12452 6024,12753" shapeName="Other"/>
        </emma:interpretation>
      </emma:emma>
    </inkml:annotationXML>
    <inkml:trace contextRef="#ctx0" brushRef="#br0">0 380 1030 0,'15'-5'211'0,"9"0"103"15,2-1-309-15,16-4-3 32,0-1 0-32,17-2 0 0,2-5 0 0,20-5-2 15,-3 2 2-15,16 2-2 16,-8 4 1-16,10 7-2 0,-10 6 2 15,18 4-2 1,-12 1 3-16,22 2-1 0,-7 0 0 16,16 3 2-16,-8 0 0 15,20 0 1-15,-13 0 3 16,20-3 1-16,-10 0 0 16,23-2-1-16,-12-3 1 15,26 0 0-15,-18-1-2 16,24 2 9-16,-19 3-1 0,27 2 0 15,-26 2-2-15,23 2 0 16,-14-5-8-16,27-2-1 16,-28-5-2-16,26-4 1 15,-15-4-1-15,17-1 0 16,-25-7 0-16,29 0-1 16,-21-3 2-16,19-5 0 15,-21 2-2-15,19-2 2 16,-21 3 0-16,16 0-1 15,-26 9-1-15,21 1 1 16,-22 8-1-16,14 0 1 16,-23 4-2-16,19-1 2 15,-24 2-2-15,15-3 2 16,-24-2-2-16,16-3 1 16,-24-5 1-16,10 0 0 15,-22 5 0-15,-3 3 1 0,-26 3-2 16,-3 2 10-16,-26 3 4 15,-8-3 16-15,-14 2 5 16,-6 0 20-16,-12 3-8 16,-1-4-2-16,-8-1-14 15,4 0-7-15,-5-1-17 16,-2 1-2-16,-5 1-14 0,-6 9 201 16,-13 16-599-16,-31 16 256 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2:08.1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B9072F-4B05-4640-ADB5-1C335260A49C}" emma:medium="tactile" emma:mode="ink">
          <msink:context xmlns:msink="http://schemas.microsoft.com/ink/2010/main" type="inkDrawing" rotatedBoundingBox="6246,14421 22235,14510 22234,14762 6245,14673" shapeName="Other"/>
        </emma:interpretation>
      </emma:emma>
    </inkml:annotationXML>
    <inkml:trace contextRef="#ctx0" brushRef="#br0">-4 151 1066 0,'-2'4'349'15,"8"-3"38"-15,9 4-256 0,6 3-130 16,7-3-5-16,4 0-6 16,10-3-3-16,0-1-2 15,6-6-1-15,-1 4 6 16,4-2 5-16,0-1 4 16,-1 3 3-16,-5 1 5 15,6 3 5-15,-6 2 4 16,10 3 5-16,5 3 0 15,13 2-1-15,4-1-7 16,20-1-5-16,-6-5-5 0,12 1-2 16,-5-9-1-16,12-1 0 15,-11-3 0-15,11-3 1 16,-12 3-1-16,9-1 1 16,-13 6-1-16,16-1 1 15,-16 1-1-15,25-3 0 16,-11 1 0-16,14-2 0 15,-12 0 0-15,22 0 1 16,-19 1-2-16,25-4 1 16,-8-2-1-16,17-6-2 15,-10-4 1-15,17-3 3 16,-20 1 0-16,14-3-1 16,-18 6 3-16,12 4-1 15,-18 6-2-15,15 5 1 0,-14 4 1 16,8 4-3-16,-16 2 1 15,17 2 1-15,-17-1-1 16,19 1 0-16,-14-3 2 16,21-2-1-16,-18-5-1 15,21 1 1-15,-15-4 0 16,20 3-3-16,-21 1 1 16,19 4 2-16,-16 3-2 15,16 7 0-15,-16 2 3 0,21 3-2 16,-19-2-2-16,17 0 4 15,-19-1-1-15,16 1-2 16,-19-3 1-16,18 1 2 16,-20-4-2-16,15-2-1 15,-7-6 1-15,20-4-1 16,-17-3-1-16,18-3 1 16,-11-1 1-16,17 2 0 15,-19 1 0-15,21 6 1 16,-20 1 1-16,17 4-2 15,-24 2 0-15,19 1 2 16,-24-3-3-16,20 3 0 16,-22-3 1-16,23-1 2 15,-22-2-3-15,13 0 2 16,-20-2 0-16,18 0-2 16,-23-2 1-16,18-3 0 15,-16 4-1-15,12-3 0 0,-20 3 1 16,19-1 0-16,-21 5 0 15,13 1 1-15,-12 0 1 16,15 0-3-16,-17 1 1 16,10-1 1-16,-15 3-2 15,10-2 1-15,-15 0 1 0,6-2-2 16,-14 0 2 0,5 0-1-16,-15 1 0 0,11-4-1 15,-13-2 0-15,9 0-2 16,-14-3 2-16,3-1-1 15,-12 3 2-15,12-5 1 16,-14 4 0-16,15 1 1 16,-3 2 1-16,13 1-2 15,-12 0 0-15,9-2 0 16,-11 0 0-16,7 1-1 16,-10-1 0-16,10-3-1 15,-10 2 1-15,8-5-2 16,-8 1 1-16,5 1 1 15,-12 3 1-15,1-1 0 16,-14 6 0-16,7 3 3 16,-8 1-1-16,3 4 1 15,0 3 2-15,12-3-2 16,-7 0-1-16,8-2 1 0,-5-7-2 16,9 2-2-16,-11-1 2 15,3-2-3-15,-11 0 1 16,4 2-1-16,-10-6 2 15,5 1 0-15,-10 0 0 16,0 0 0-16,-11 1 2 16,-3 2 6-16,-6 0 4 15,3 0 11-15,-4 0 3 0,0 0 7 16,0 2-6-16,-2-2 0 16,-4 3-7-16,-1-1 0 15,-2-4-3-15,-4 0 1 16,-3 4 1-16,0-2-1 15,-5-2-4-15,0 4-4 16,1 0-4-16,-2-1-55 16,-1-4-52-16,-13-5 35 15,-10-10-405-15,-26-10 96 16</inkml:trace>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3:15.4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C227F7-08B0-419C-8C1A-D3E76B3A0161}" emma:medium="tactile" emma:mode="ink">
          <msink:context xmlns:msink="http://schemas.microsoft.com/ink/2010/main" type="inkDrawing" rotatedBoundingBox="10854,4905 16278,5169 16267,5387 10843,5123" shapeName="Other"/>
        </emma:interpretation>
      </emma:emma>
    </inkml:annotationXML>
    <inkml:trace contextRef="#ctx0" brushRef="#br0">94 54 931 0,'-44'-16'592'15,"18"9"-106"-15,7 2-95 16,14 4-378-16,13-1-17 15,10 1-10-15,32-3 0 0,12 3 4 16,33-4 3 0,11-2 6-16,25 6 1 0,-6-3-1 15,21 3 0-15,-13 4 1 16,18 4 0-16,-15 2 1 16,20 9 0-16,-20 5 0 15,29 4-1-15,-15 7 0 16,31 7 1-16,-10-4 0 15,33 4-1-15,-19-9-1 0,32-4 1 16,-17-7 0-16,24-10-3 16,-23-7-1-16,24-9 3 15,-27-7-1-15,11-9-1 16,-32 7 3-16,10-11 2 16,-37 17-2-16,0-8 2 15,-32 8 1-15,-3 1-1 16,-29 11-1-16,-3-6 3 15,-18 10-1-15,0 3 5 16,-13-1-1-16,-4-2 0 16,-12-1 0-16,1-1-1 15,-12-4-5-15,-6-2 1 16,-3 0-1-16,-8 0 0 16,-3-2 0-16,-5 2-2 15,0 2-4-15,-6-2-20 16,-2-2-25-16,-5 1-69 0,-5-3-13 15,-28 4-345-15,-4 4 62 16</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3:16.4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C95261F-D2EA-45EB-881B-075711473E24}" emma:medium="tactile" emma:mode="ink">
          <msink:context xmlns:msink="http://schemas.microsoft.com/ink/2010/main" type="inkDrawing" rotatedBoundingBox="10844,6256 20209,6276 20208,6470 10843,6450" shapeName="Other"/>
        </emma:interpretation>
      </emma:emma>
    </inkml:annotationXML>
    <inkml:trace contextRef="#ctx0" brushRef="#br0">-3 111 1148 0,'0'0'299'0,"2"2"79"16,8 1-324-16,12 4-44 15,11-1-14-15,25 1 2 16,13-2 1-16,30-4 1 16,9-4 2-16,27-5-1 15,-6 0-1-15,26-5 0 16,-6-2 0-16,24-3-1 16,-8 1 0-16,30-3 2 15,-12 4-1-15,24-4 1 16,-16 4 2-16,31 8 0 15,-22 5-2-15,27 8 1 16,-23 8 1-16,31 5-2 16,-26-5-1-16,34 3 2 15,-25-7-3-15,38 0 1 0,-28-1 0 16,30-3 1-16,-26 1-1 16,25-3 1-16,-35 1-1 15,27 2 0-15,-35-1-1 16,11 0 1-16,-19 6 1 15,19 0-1-15,-33-2-1 16,29 2 2-16,-21-1 0 16,4-5-1-16,-24 1 2 0,17 2 5 15,-31-3-1 1,13-2 2-16,-25-1-1 0,13-4 0 16,-28-4-3-16,5-4-1 15,-33 0-3-15,9-3 1 16,-25 2 0-16,-4-5 12 15,-22 1 9-15,5-1 18 16,-27 3 10-16,-7 2 19 16,-16 2-3-16,-7 3 12 15,-9 3-8-15,-7 3 2 16,-3-2-17-16,-3 0-6 16,-2 4-28-16,-8-2-16 15,-13 10-111-15,-27 19-408 16</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3:25.0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4AED281-35EF-4F59-9A26-23D345A2EAC6}" emma:medium="tactile" emma:mode="ink">
          <msink:context xmlns:msink="http://schemas.microsoft.com/ink/2010/main" type="inkDrawing" rotatedBoundingBox="24827,10463 32228,10544 32225,10801 24824,10721" semanticType="callout" shapeName="Other"/>
        </emma:interpretation>
      </emma:emma>
    </inkml:annotationXML>
    <inkml:trace contextRef="#ctx0" brushRef="#br0">52 112 857 0,'-14'4'473'0,"-2"-6"-50"16,-1 2-161-16,11-3-191 0,3 3-52 15,7-2-16-15,9 2-11 16,18 0-1 0,7-1 0-16,18-3 1 0,1 1 3 15,13-3 2-15,-2-20 2 16,10 3 2-16,-4 2 0 15,16 0 2-15,-6 3-2 16,13 37 0-16,-12 2-3 16,9 5 1-16,-10 5-2 0,20 6 4 15,-10-14-1-15,28 0 0 16,-7-4-1-16,21-4 1 16,-13-4-2-16,18-3 1 15,-14-4 1-15,16-4 0 16,-17 0 0-16,14-4 1 15,-17 6-1-15,16 1 1 16,-15 2-1-16,12 3 0 16,-13 0 0-16,13-3 0 15,-14 0 0-15,16 5 0 16,-16-4 0-16,22-1 1 16,-14-3 1-16,19-2-2 15,-14-7 1-15,20 4-1 16,-22-3 0-16,18 2 0 15,-20-2-1-15,12 6 2 16,-21-5-1-16,14 2 1 16,-19 4-1-16,17 6 1 0,-17-4-1 15,15-5 0-15,-19 4 0 16,15-7 1-16,-24 4-2 16,13-6 2-16,-18 4 0 15,11-5 0-15,-21 0-1 16,7 0 2-16,-20-1-3 15,7 1 1-15,-18 5 1 0,14 3 1 16,-11-2-1-16,10 4 1 16,-6 1-1-16,-1 1-1 15,-16-6 1-15,2 4-1 16,-13-2 1-16,-4 0 10 16,-4-2 5-16,-2 2 14 15,-11-2 10-15,-7-3 22 16,-6 7-4-16,-4 0 16 15,-6-1-9-15,-1-4 2 16,2 6-21-16,-2-4-7 16,1-3-18-16,1 3-8 15,1 2-12-15,-4 1-1 16,2-2-1-16,-1 2 1 16,-1-4 0-16,4 4 0 15,-1-4-1-15,-1 4 0 16,0-2-3-16,2 1-4 0,-4-1-5 15,2-3-5-15,0 1-1 16,-1 4 0-16,-1-2 5 16,2-2 4-16,-2 6 4 15,4-3 1-15,0-2 2 16,-2 2 0-16,-2-2 2 16,4 2 0-16,-4-1 1 15,2 2 0-15,0 0 1 16,2-1 3-16,-4-1-1 0,4 0 1 15,-2 0 1-15,0-1 1 16,0 1-2-16,1 0 0 16,1 1-1-16,-1-4 0 15,1 3-2-15,3 0 1 16,0-2-1-16,0 1 1 16,-2-3-1-16,2 3 0 15,-4-1 0-15,3 4 2 16,-3-5-1-16,4 6 1 15,-2-3 0-15,-1 0 0 16,-2-3-2-16,2 1 1 16,-4 2-1-16,2-2 1 15,2 2-6-15,-2-3-74 16,0 5-55-16,0-1-380 16,0-1 33-16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34.2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1683806-26A7-4117-963F-0D54EE24B315}" emma:medium="tactile" emma:mode="ink">
          <msink:context xmlns:msink="http://schemas.microsoft.com/ink/2010/main" type="inkDrawing" rotatedBoundingBox="2892,3111 9636,3307 9630,3493 2886,3296" shapeName="Other"/>
        </emma:interpretation>
      </emma:emma>
    </inkml:annotationXML>
    <inkml:trace contextRef="#ctx0" brushRef="#br0">0 34 1142 0,'2'3'308'0,"5"2"76"16,6-3-327-16,8-1-31 15,5 2-24-15,11 1 1 16,2-8 0-16,11 0 0 16,-1-1 1-16,9 0 0 15,-8 2-3-15,12-1 0 16,-12 4-1-16,10-1 0 0,-4 1-1 15,13-3 7-15,-5 3 4 16,20 3 11-16,0 0 4 16,15 2 8-16,-6 0-2 15,14-2-1-15,-7-1-10 16,14-1-4-16,-7 2-8 0,16 6-4 16,-9-1-2-16,19 3-2 15,-17-1 0-15,22 0 1 16,-10-7 0-16,17-2-1 15,-15-5 0-15,15-6 1 16,-15-3-1-16,18-2 0 16,-15-3 0-16,11 1 2 15,-16 5-2-15,17 2 0 16,-22 10 0-16,13 10 1 16,-17 6-3-16,14 10 2 15,-20 0 0-15,22 5 1 16,-17-3 0-16,15-2 1 15,-14-7-2-15,12-1 1 16,-18-7-1-16,19-1 2 16,-14-2-1-16,12-6 0 15,-18 1 0-15,14-6 2 16,-17 0-3-16,11-1 1 0,-18-4 0 16,9 7-1-1,-22 2-1-15,3 1 3 0,-15 1-2 16,8 4 2-16,-10-4 0 15,0-2 2-15,-14-2 1 16,1-4 10-16,-15-5 2 16,-6 0 6-16,-12-3-1 15,2 5 0-15,-12-1-7 0,-6 5-4 16,-3-1-6 0,-4 2-29-16,-9 3-40 0,-5 10-60 15,5 6-339-15,-15 18 56 16</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35.6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A11849-F1F3-4E39-95AE-CA63ECC729BB}" emma:medium="tactile" emma:mode="ink">
          <msink:context xmlns:msink="http://schemas.microsoft.com/ink/2010/main" type="inkDrawing" rotatedBoundingBox="1837,8561 11280,8346 11317,9974 1874,10189" hotPoints="10370,8741 10326,10034 3373,9799 3417,8506" semanticType="enclosure" shapeName="Rectangle">
            <msink:destinationLink direction="with" ref="{A8AFE6E9-79A2-4DE0-AEC1-AE2104C52365}"/>
          </msink:context>
        </emma:interpretation>
      </emma:emma>
    </inkml:annotationXML>
    <inkml:trace contextRef="#ctx0" brushRef="#br0">-10 10 1092 0,'-4'0'285'16,"0"6"77"-16,3-2-306 0,6-1-44 15,9-3-6-15,7 0-7 16,8-2 2-16,12-3 1 16,13 0 0-16,-1 1-1 15,14-3 2-15,-1 1 1 0,9 7 3 16,-4 11 0-16,9 2 2 15,-11 6-3 1,17 1 2-16,-8-3-3 0,16-7 0 16,2-5-3-16,17-2 2 15,-12-4-4-15,19-2 2 16,-11-1 0-16,12 1 1 16,-6 2 1-16,14 3 4 15,-19 1-2-15,21 4 4 16,-12 0-1-16,17 2-1 15,-5-1-4-15,15-2 3 16,-16-1-6-16,16 1 1 16,-21-9-1-16,14 1 1 15,-12 1-4-15,16-4 4 16,-17-2-2-16,19 3 0 0,-17-1-2 16,19 6 5-16,-17 1-5 15,18 9 4-15,-20 7-2 16,18-1 2-16,-21 5-3 15,17 3 3-15,-20-5-1 16,16-5 0-16,-20-8-1 16,14-8 1-16,-22-7-2 15,10-2 2-15,-21-4-1 16,13 0 1-16,-13 3 0 16,3-3 2-16,-16 3-4 0,11-1 4 15,-17 3-1-15,4-2 6 16,-8 2-1-16,10 2 4 15,-16 1-3-15,9-2 3 16,-12 1-7-16,1-1 2 16,-14-1-1-16,-1-2 6 15,-12 7-1-15,-2-2 9 16,-9 0-1-16,0 2 11 16,-11 3-3-16,-6-3 16 15,-8 1-1-15,-2 4 17 16,-3-2-2-16,-1 0 13 15,-3 0-12-15,1 2 0 16,-2-1-19-16,-5 2-8 16,1 2-18-16,-7-3-34 15,3-4-52-15,-4-7-102 0,4-16-345 16,-13-23 36-16</inkml:trace>
    <inkml:trace contextRef="#ctx0" brushRef="#br0" timeOffset="33150.8468">167-1168 1060 0,'-76'18'248'0,"14"-2"96"16,-6 2-311-16,13 8-15 15,-5 5-14-15,7 0-21 16,-4 11-35 0,10 0-24-16,-2 12-52 0,5 2 4 15,-6 16 24-15,8 1 34 0,-7 18 37 16,9-2 63-16,-3 18 27 16,16-13 7-1,-2 3 14-15,14-16-5 0,9 2-10 16,11-21-21-16,9 4-16 15,14-9-17-15,14 0-7 16,7-12-1-16,20 1-4 16,7-9 0-16,23-8-3 15,2-5 2-15,21-6-2 16,-6-8 1-16,21-7 1 16,-8-1 2-16,19-9-1 15,-13 2 3-15,19 1-2 16,-13 2-1-16,19-3-1 15,-17 2 1-15,29 0-1 16,-15-4 2-16,27-1 0 16,-17 8 4-16,26 2-2 0,-18 1 2 15,23 0-1-15,-20 5 2 16,27-5-5-16,-17-1 2 16,19-2-4-16,-23 2 3 15,26-7-4-15,-28-2 3 16,18-2-2-16,-24-6 2 15,24-11-2-15,-30 3 2 0,17-6-3 16,-23-2 2 0,17-4-2-16,-25 4 3 0,21-13-3 15,-20 4 3-15,23-6-1 16,-23 1 3-16,20-4-4 16,-23 7 3-16,20 5-2 15,-30 1 2-15,18 5-4 16,-25 8 2-16,15-4-1 15,-24-4 1-15,10-5-3 16,-21-4 3-16,1-11-4 16,-22 0 0-16,-10-8 1 15,-16 7 1-15,-12-1 0 16,-22 6 2-16,-10 0 3 16,-16 16 0-16,-14-8 8 15,-7 13 5-15,-12-5 8 16,-6 0 4-16,-12-8 3 15,-2 7-3-15,-19-10-4 16,4 6-5-16,-14 4-6 0,-1 6-4 16,-21-3-5-16,3 4-4 15,-22 1-8-15,3 1-2 16,-25-3-3-16,5 7 2 16,-27 3 5-16,6 4 5 15,-32 4 5-15,8 5 5 0,-30 4-2 16,19-2 0-1,-38-1 0-15,16 4 1 0,-27 1 5 16,23-1 6-16,-37 3 9 16,34 3 4-16,-37 5-3 15,25 0-6-15,-31 8-9 16,28 3-10-16,-30 7-6 16,29 1 1-16,-37 9-2 15,36-5 3-15,-39 9-2 16,15-6 3-16,-22 0-2 15,29-10 2-15,-40 3-3 16,34-14 4-16,-29 10-6 16,25-5 3-16,-41 14-13 15,31 2-12-15,-46 32-49 16,18 22-119-16,-39 80-220 16,7 38-5-16</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4:37.9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A1964B-4268-4829-88FF-E61CD7E8285C}" emma:medium="tactile" emma:mode="ink">
          <msink:context xmlns:msink="http://schemas.microsoft.com/ink/2010/main" type="inkDrawing" rotatedBoundingBox="2644,1492 9949,1893 9825,4154 2520,3753" hotPoints="10279,2998 6768,4108 3288,2903 6799,1792" semanticType="enclosure" shapeName="Ellipse"/>
        </emma:interpretation>
      </emma:emma>
    </inkml:annotationXML>
    <inkml:trace contextRef="#ctx0" brushRef="#br0">1322 409 1005 0,'-32'-2'331'16,"-18"-11"40"-16,1 2-265 16,-5-2-69-16,9 3-31 15,-7-3-19-15,13 2-13 16,-6 3-20-16,4 9-12 0,-7 16-4 16,1 17 14-16,-18 11 11 15,3 5 21-15,-8 14 15 16,4-6 8-16,-4 5 10 15,13 4 6-15,2-2 11 16,11-9 0-16,7 3 7 16,13-14-8-16,1-4 0 15,10 1-13-15,3 8-2 16,1-4-11-16,4 17 0 16,8 3-9-16,3 16 5 15,7-8-6-15,13 14 4 16,2-9-6-16,8 1 3 15,-1-15-4-15,14 3 3 16,-4-23 0-16,12 4 4 16,2-14 0-16,18 0 5 0,-9-8-4 15,14 4 6-15,-3-10-5 16,15-6 2-16,-8-2-4 16,23-5 3-16,-5 1-6 15,9 0 6-15,-9 7-5 16,13 2 3-16,-15 1-2 15,20-1 3-15,-9 0-5 16,12-4 0-16,-5-4 1 16,15-2 2-16,-19 2-1 0,21-4 4 15,-17 3 0-15,13-5 3 16,-13 1-4-16,21-2 2 16,-18-3-5-16,21-3 6 15,-15 0-8-15,13-3 3 16,-17-1 1-16,21-1 0 15,-16 3-6-15,22-3 2 16,-19 0 1-16,23 0 0 16,-26-2 3-16,22-6 2 15,-20 8-1-15,17-4-1 16,-23 7-3-16,22-4-1 16,-28 5-1-16,16-4 5 15,-19 2-3-15,11-4 2 16,-17 7 1-16,15-4 1 15,-19 3-5-15,8-6 4 0,-17-3-3 16,7-2 2-16,-16-3-3 16,5-8 5-16,-14 5-5 15,1-1 5-15,-18 1-5 16,0-7 4-16,-11 9-4 16,-1-4 5-16,-9 2-4 15,5-4 5-15,-10 8-5 16,0-8 4-16,-7-2-3 15,-1-16 2-15,-10 1-3 0,-3-10 2 16,-9 1 0-16,-7-13-1 16,-8 12 0-16,-13-8 0 15,-5 5-1-15,-13 2 2 16,-5 6-1-16,-13-5 12 16,5 3 2-16,-13 0 14 15,1 1-1-15,-17-4 6 16,8 10-11-16,-23-7-4 15,8 0-13-15,-9-3-3 16,16 4-6-16,-21-11 3 16,9 14-3-16,-17 1 3 15,4 5 0-15,-22-5 7 16,18 6-6-16,-28-9 5 16,8-1-7-16,-22-3 1 15,12 10-4-15,-30-3 6 16,19 13-1-16,-22-3 5 0,22 8-1 15,-26-4 2-15,21 7-5 16,-22-1 2-16,26 2-4 16,-30 0 0-16,16 4-8 15,-28 3 3-15,30 6-4 16,-39 9 6-16,17 6-1 16,-19 12 9-16,27 5-2 0,-41 14 7 15,31 3 0 1,-13 16 7-16,16 5-8 0,-26 20 4 15,31-4-8-15,-23 13-7 16,21 0-31-16,-33 15-44 16,22 4-338-16,-36 45 0 15,21 2-153-15</inkml:trace>
    <inkml:trace contextRef="#ctx0" brushRef="#br0" timeOffset="75368.0073">777 1708 1038 0,'-5'2'253'16,"7"-1"81"-16,9 1-296 15,6-2-30-15,10 5-9 0,11-2 1 16,18-1-6-16,3-6-2 16,20 11-7-16,2-12 0 15,13-3 0-15,-6 3 4 16,6 2 4-16,-11-4 8 0,4 12 0 15,-12-1 2 1,9 10 3-16,-9-1 5 0,9 2 2 16,-3 3 5-16,10 9 0 15,-5-9-3-15,18 3-3 16,-5-5-5-16,13 0-5 16,-5-1 0-16,13-5-2 15,-16-5 1-15,11-5-2 16,-19 0 1-16,7-4 0 15,-18 0 0-15,6 4 0 16,-22 0 1-16,9 6-2 16,-15-3 2-16,6 9-1 15,-13-4 2-15,11 5-2 16,-9-7 3-16,12 1-1 16,-8-6 4-16,12 3-3 15,-2-6 1-15,9 0 0 16,-7-3-1-16,15-1-1 15,-7-2 2-15,12-8 0 0,-7 11 2 16,14-3-2-16,-15 3 3 16,6-2-2-16,-11 9 0 15,8-12-1-15,-17 10 3 16,4-6 4-16,-11-1 7 16,1 6 7-16,-9-1 5 0,2-5 9 15,-11 6 3 1,1-2 9-16,-12-1 3 0,-6 6 7 15,-13 1-2-15,-5 4-10 16,-7 1-13-16,-1-2-13 16,-2-2-16-16,2-3-92 15,-3 2 59-15,-38 28-434 16,-17-2 82-16</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5:34.3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F99638E-1257-45F1-92A0-D40AA2D1DA04}" emma:medium="tactile" emma:mode="ink">
          <msink:context xmlns:msink="http://schemas.microsoft.com/ink/2010/main" type="inkDrawing" rotatedBoundingBox="13892,4567 17972,1488 18542,2243 14462,5323" semanticType="callout" shapeName="Other">
            <msink:sourceLink direction="from" ref="{33F825AB-A09C-4472-B635-452CA78A8AF7}"/>
            <msink:sourceLink direction="to" ref="{296588FC-2195-4D5F-86AB-466A2C1BFAF9}"/>
          </msink:context>
        </emma:interpretation>
      </emma:emma>
    </inkml:annotationXML>
    <inkml:trace contextRef="#ctx0" brushRef="#br0">0 2855 1183 0,'7'-4'279'0,"14"1"97"16,9-5-341-16,22-8-29 15,10 1-8-15,19-16-10 16,0-12-4-16,25-27-1 15,-6-8-2-15,28-31 3 16,-3 2 8-16,20-18 6 16,-12 15 0-16,26-15 3 15,-14 13-1-15,27-9-1 16,-16 10 2-16,31-22 0 16,-19 4-3-16,25-12 2 15,-24 8 0-15,32-39 1 16,-34 8 0-16,18-3 2 0,-34 22-1 15,5 6 1-15,-38 48 0 16,-4 15 1-16,-37 21 1 16,-15 8 0-16,-31 14-1 15,-8 12-21-15,-17 11-13 16,-4 9-48-16,1 2-277 16,-8-2-10-16,-21-9-116 0</inkml:trace>
    <inkml:trace contextRef="#ctx0" brushRef="#br0" timeOffset="519.378">530 1869 1238 0,'-19'-38'262'0,"-2"-7"119"0,3 16-372 0,-8 11-8 16,39 84-5-16,-36 9 5 15,-11 14 1-15,-26 54 5 16,-9 16 3-16,-27 11 2 16,-6-22-7-16,-12 12 3 15,18-40 5-15,10-14 31 16,31-35 8-16,16-4 3 15,30-37-8-15,28-13-5 16,22-19-31-16,32-22-10 16,17-15-3-16,35-21 4 15,0-7-3-15,24-12-27 16,-9 9-36-16,29-5-375 0,-14 17 88 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5:06.6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15A2F5-364B-43EE-813A-91CE1468B0E5}" emma:medium="tactile" emma:mode="ink">
          <msink:context xmlns:msink="http://schemas.microsoft.com/ink/2010/main" type="inkDrawing" rotatedBoundingBox="22367,4348 28169,4224 28177,4582 22374,4706" semanticType="callout" shapeName="Other">
            <msink:sourceLink direction="with" ref="{6D3F9362-A327-4D51-9545-7EB013EE11F0}"/>
          </msink:context>
        </emma:interpretation>
      </emma:emma>
    </inkml:annotationXML>
    <inkml:trace contextRef="#ctx0" brushRef="#br0">30 331 1199 0,'-19'-1'266'16,"6"-1"107"-16,13-6-353 15,6 8-13-15,2 5-5 16,10-5-3-16,0 3 3 16,5-3 0-16,1 2 3 0,10-6-1 15,-2 3 4-15,7-1 0 16,-3 1 5-16,8 1 10 15,0 0 6-15,14 1 4 16,4 6-2-16,17-6-7 16,-1 6-9-16,18-7-8 15,-7 0-4-15,23-8-2 16,-12 1 2-16,27 2-3 16,-14 0 3-16,28 2-3 15,-16-31 1-15,26-3-1 16,-18-4 2-16,25-1-4 15,-22 0 3-15,23 32-2 16,-23 4 2-16,16-2-3 16,-7 1 4-16,19 2-4 15,-14 0 2-15,24 1-3 0,-10 0 4 16,16-1-4-16,-16-3 3 16,14 5-2-16,-17-13 4 15,14 4-4-15,-21 3 2 16,13 9-1-16,-24-10 4 15,3 10-5-15,-23-5 4 16,7 13 5-16,-25 2 9 16,4 6 8-16,-20 5 7 0,-1 5-2 15,-20 33-3-15,1-43-9 16,-15 33-6-16,3-2 5 16,-17-5 8-16,-6-41 4 15,-14 37 7-15,-6-37 4 16,-7-2-4-16,-5 1 5 15,-2 0 0-15,-2-2-1 16,-1 4-7-16,-2-1-7 16,0-1-12-16,0 0-23 15,-1 2-25-15,1 1-117 16,-2-3 142-16</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5:25.2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9725C4-FB58-41E5-A91E-ED7BC00CE1C6}" emma:medium="tactile" emma:mode="ink">
          <msink:context xmlns:msink="http://schemas.microsoft.com/ink/2010/main" type="inkDrawing" rotatedBoundingBox="13545,9739 17361,9863 17357,9972 13541,9847" semanticType="callout" shapeName="Other">
            <msink:sourceLink direction="with" ref="{6D3F9362-A327-4D51-9545-7EB013EE11F0}"/>
            <msink:sourceLink direction="with" ref="{D5990ED2-D72C-4808-8E07-8145EBBF72F1}"/>
          </msink:context>
        </emma:interpretation>
      </emma:emma>
    </inkml:annotationXML>
    <inkml:trace contextRef="#ctx0" brushRef="#br0">5 5 536 0,'3'2'386'16,"-5"-4"-69"-16,-1 2-29 16,0-1-227-1,6-1 1-15,-6 0-14 0,8 4-6 16,-7 1-11-16,10 4-10 16,0 1-10-16,4 0-3 15,-4 2 0-15,5-2-5 16,-4-3 5-16,3-2 1 0,1 3 3 15,0-4 4-15,3 1 7 16,2 0 2-16,0 4-1 16,6-5-4-16,0 7-4 15,4-4-6-15,-1 0-4 16,9 0-4-16,-5-2 0 16,10-1-1-16,-1-2 0 15,7-3-1-15,-5-2 3 16,10 0-1-16,-8 2 0 0,5-1 6 15,-6 8 2-15,4-3-3 16,-1 1 3-16,12-2-2 16,-4 3-5-16,12-3-3 15,-1 0 1-15,10 0-2 16,-7-2 2-16,11-2-2 16,-14-1 3-16,5 0-3 15,-8 2 3-15,4 1-3 16,-9 10 3-16,9-3-4 15,-2 0 6-15,5 5 3 16,-7 3 7-16,14-2 3 16,-9 3 5-16,6 4-5 15,-10-6-3-15,16-3-6 16,-12-7-6-16,12-4-3 16,-4-4 2-16,9-7-2 15,-15 2 4-15,7 2-1 0,-15 6 4 16,6 3 4-16,-9 8 9 15,10 4 5-15,-11 1 5 16,15 0-1-16,-6-2-4 16,10 2-9-16,-6-8-6 15,8-5-7-15,-12 0 1 16,7-5-5-16,-16-3 4 16,5-2-4-16,-14 2 6 15,3-2-4-15,-14 2 5 0,0-2-3 16,-11 7 3-16,-5-2 2 15,-6 0 5-15,-4 4 9 16,-4-1 5-16,-2 2 3 16,-4 2-1-16,-1-4-5 15,0 2-9-15,0 2-9 16,-1-2-23-16,-3-2-105 16,-2 2 3-16,-14-3-383 15,-10-2 29-15</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5:30.2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3F9362-A327-4D51-9545-7EB013EE11F0}" emma:medium="tactile" emma:mode="ink">
          <msink:context xmlns:msink="http://schemas.microsoft.com/ink/2010/main" type="inkDrawing" rotatedBoundingBox="11962,5645 18817,5236 18977,7924 12122,8332" hotPoints="18547,6700 15183,8196 11680,7061 15044,5565" semanticType="enclosure" shapeName="Ellipse">
            <msink:destinationLink direction="with" ref="{109725C4-FB58-41E5-A91E-ED7BC00CE1C6}"/>
            <msink:destinationLink direction="with" ref="{D815A2F5-364B-43EE-813A-91CE1468B0E5}"/>
          </msink:context>
        </emma:interpretation>
      </emma:emma>
    </inkml:annotationXML>
    <inkml:trace contextRef="#ctx0" brushRef="#br0">4307 71 1028 0,'-76'-25'407'16,"6"12"-5"-16,-10 3-217 16,12 11-208-16,-14-4-13 15,10 0-1-15,-15 1-5 0,6-1 10 16,-25-5 6-16,2 5 11 16,-27-2 9-16,3 6 7 15,-38-4-3-15,11 8-2 16,-46 15 1-16,1 2 0 15,-46 20 2-15,18 12 6 16,-38 8 22-16,39-10 7 16,-3 9 7-16,52-14-2 15,-9 8-2-15,44-6-20 0,-1 16-8 16,27-4-9-16,-6 24-2 16,35-2-1-16,-2 32-6 15,18 1-6-15,4 32-8 16,21-4 0-16,8 30-2 15,28-18 2-15,25 11-1 16,27-21 8-16,24 3 0 16,14-29 0-16,36-6 3 15,5-25 5-15,33-8-1 16,3-23 3-16,37-4 6 16,-12-15 1-16,30-8 2 15,-18-10 4-15,39-2 0 16,-18-9-6-16,39-4 2 0,-18-6-2 15,44-8 0-15,-22-13-2 16,39-21 2-16,-23-13 0 16,43-28-1-16,-32-9 2 15,42-17 0-15,-44 10 0 16,26-13 0-16,-48 21 1 16,12-9-1-16,-53 20 0 15,10-7 0-15,-52 15-1 16,-7-1 1-16,-42 16-1 0,-9-3-1 15,-38 22 0-15,-13 0 2 16,-27 6 0-16,-19-9 11 16,-28-1 8-16,-32-21 9 15,-20-9 12-15,-41-14 8 16,-19-1-14-16,-61-14-7 16,-12 12-5-16,-56-15-13 15,-6 12-6-15,-56-1 6 16,18 17-1-16,-43 5-3 15,26 24 0-15,-21 13-5 16,35 16-1-16,-17 10-8 16,40 16-27-16,-26 36-55 15,46 25 26-15,-17 68-361 16,44 28 81-16</inkml:trace>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5:31.5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990ED2-D72C-4808-8E07-8145EBBF72F1}" emma:medium="tactile" emma:mode="ink">
          <msink:context xmlns:msink="http://schemas.microsoft.com/ink/2010/main" type="inkDrawing" rotatedBoundingBox="12880,11092 18795,10937 18855,13194 12940,13349" hotPoints="18970,12310 15741,13321 12512,12311 15741,11300" semanticType="enclosure" shapeName="Ellipse">
            <msink:destinationLink direction="with" ref="{109725C4-FB58-41E5-A91E-ED7BC00CE1C6}"/>
          </msink:context>
        </emma:interpretation>
      </emma:emma>
    </inkml:annotationXML>
    <inkml:trace contextRef="#ctx0" brushRef="#br0">4703 527 1190 0,'-42'-15'266'15,"-15"-1"104"1,2 6-356-16,-14-6-19 0,5 2-15 15,-16-6-11-15,4-3 1 16,-23-7 3-16,-2 7 13 16,-27 5 8-16,0 7 9 15,-26 1 2-15,6 8 5 0,-27-1 1 16,18 3-3-16,-18-3 0 16,11-2 0-16,-19-1-3 15,22-1 0-15,-16-1 10 16,13 1 7-16,-20 12 1 15,20 7-1-15,-15 9-5 16,17 6-7-16,-13 14-9 16,27-2-2-16,-6 6-4 15,25 4 2-15,-11 4-6 16,26-2 1-16,-2 4-1 16,18-5 4-16,-2 0-3 15,24-7 6-15,7 4-1 16,21-4 2-16,4 14 0 15,15-2 4-15,16 17 0 16,8 4 7-16,23 21-3 16,16 2 3-16,32 28-6 0,12-6-2 15,37 11-10-15,2-14-2 16,31 1-10-16,-12-32 2 16,31-3-1-16,-11-23 6 15,32-14 4-15,-14-22 8 16,44-3 4-16,-16-19 5 15,30-10 2-15,-15-6 2 16,33-8 2-16,-35-5 2 0,34-1-1 16,-22-1 0-16,29-1-5 15,-24 5-2-15,31-7-5 16,-30 3-1-16,22-7-4 16,-39-1 4-16,9-6-2 15,-37 4 0-15,-1-9-2 16,-41 4 5-16,-5-13-3 15,-33 5 1-15,-10-9 2 16,-29 3 1-16,-15-11-2 16,-22 1 5-16,-17-16 10 15,-23 1 8-15,-29-25 17 16,-20 3 8-16,-37-37 14 16,-8 3-4-16,-41-18-9 15,-3 17-13-15,-34-15-10 16,0 32-20-16,-60 10-44 0,6 21-13 15,-74 43-51 1,-10 46-7-16,-99 70-349 0,25 62 103 16</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5:54.7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AFE6E9-79A2-4DE0-AEC1-AE2104C52365}" emma:medium="tactile" emma:mode="ink">
          <msink:context xmlns:msink="http://schemas.microsoft.com/ink/2010/main" type="inkDrawing" rotatedBoundingBox="3427,9485 9554,9691 9545,9978 3417,9773" semanticType="callout" shapeName="Other">
            <msink:sourceLink direction="with" ref="{08A11849-F1F3-4E39-95AE-CA63ECC729BB}"/>
          </msink:context>
        </emma:interpretation>
      </emma:emma>
    </inkml:annotationXML>
    <inkml:trace contextRef="#ctx0" brushRef="#br0">22 145 1117 0,'-14'8'261'16,"5"-3"93"-16,11 3-333 15,8-6-7-15,6-2-16 16,18-2 1-16,5-4 0 0,15-2 2 16,2-4-1-16,17 1 2 15,-5-2-1-15,15 2 2 16,-8-1 0-16,12-1 1 15,-9 0-2-15,10 0 1 16,-10 4-2-16,9-1 1 16,-11 0-3-16,12 5 4 15,-12 2-2-15,9 0 4 16,-11 0-2-16,7 1 5 16,-11 0-2-16,11 1 2 15,-11-4-5-15,13 8 2 16,-7 7-5-16,11-4 4 0,-5 6-5 15,5-6 5 1,-12 4 0-16,4-2 10 0,-9-2 2 16,9 4 10-16,-10 6-2 15,12 2 5-15,-10 0-10 16,7 5 0-16,-8-4-11 16,14 6 0-16,-5-8-6 15,22 5-1-15,-7-6-2 16,15 2 2-16,-14-5-2 15,9 1 1-15,-16-7 1 0,9 11-2 16,-9-7 0-16,9 3 1 16,-11-2-1-16,3 1 1 15,-6-10 0-15,6-1 0 16,-11-4-1-16,8-3 2 16,-3-3-1-16,11-5 1 15,-15 2-1-15,7 3 1 16,-11 1-1-16,11 4 1 15,-18 1 1-15,11 1-1 16,-9-1 0-16,15 2 0 16,-13-3-1-16,13 4 2 15,-9-2 0-15,15 1-2 16,-12-3-1-16,9-6 0 16,-12 1-1-16,5-3-2 15,-13-2 3-15,2 2 1 16,-15 1 1-16,2 0 0 15,-15 2-1-15,-3 3 2 0,-13 2 0 16,-2 0 6-16,-9-1 1 16,-4 3 18-16,-6-2 5 15,0 1 26-15,-5 7-1 16,-1-5 13-16,2 3-14 16,-1-3-4-16,-1 2-27 0,1-6-6 15,0 6-21-15,-5 0-38 16,-2 4-46-16,-4 7 109 15,-22 8-508-15</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18:08.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03C857-5164-4FEC-A4A2-9A9D480448BA}" emma:medium="tactile" emma:mode="ink">
          <msink:context xmlns:msink="http://schemas.microsoft.com/ink/2010/main" type="writingRegion" rotatedBoundingBox="1270,2926 4566,2237 4802,3364 1506,4053"/>
        </emma:interpretation>
      </emma:emma>
    </inkml:annotationXML>
    <inkml:traceGroup>
      <inkml:annotationXML>
        <emma:emma xmlns:emma="http://www.w3.org/2003/04/emma" version="1.0">
          <emma:interpretation id="{640BC252-302F-4274-AAE6-1C6296DBB5E8}" emma:medium="tactile" emma:mode="ink">
            <msink:context xmlns:msink="http://schemas.microsoft.com/ink/2010/main" type="paragraph" rotatedBoundingBox="1270,2926 4566,2237 4802,3364 1506,4053" alignmentLevel="1"/>
          </emma:interpretation>
        </emma:emma>
      </inkml:annotationXML>
      <inkml:traceGroup>
        <inkml:annotationXML>
          <emma:emma xmlns:emma="http://www.w3.org/2003/04/emma" version="1.0">
            <emma:interpretation id="{096BBED5-6AB5-4055-A4CD-75DE64A849C6}" emma:medium="tactile" emma:mode="ink">
              <msink:context xmlns:msink="http://schemas.microsoft.com/ink/2010/main" type="line" rotatedBoundingBox="1270,2926 4566,2237 4802,3365 1506,4053"/>
            </emma:interpretation>
          </emma:emma>
        </inkml:annotationXML>
        <inkml:traceGroup>
          <inkml:annotationXML>
            <emma:emma xmlns:emma="http://www.w3.org/2003/04/emma" version="1.0">
              <emma:interpretation id="{4E8D3333-3B61-4C09-A084-D27AEA4D2129}" emma:medium="tactile" emma:mode="ink">
                <msink:context xmlns:msink="http://schemas.microsoft.com/ink/2010/main" type="inkWord" rotatedBoundingBox="1270,2926 4566,2237 4802,3365 1506,4053"/>
              </emma:interpretation>
              <emma:one-of disjunction-type="recognition" id="oneOf0">
                <emma:interpretation id="interp0" emma:lang="" emma:confidence="1">
                  <emma:literal/>
                </emma:interpretation>
              </emma:one-of>
            </emma:emma>
          </inkml:annotationXML>
          <inkml:trace contextRef="#ctx0" brushRef="#br0">53 83 1016 0,'0'-22'296'16,"0"4"87"-16,-1 13-282 15,4 3-1-15,-3 12-23 0,-7 9 18 16,1 12-29-16,1 11 0 16,-2 10-27-16,1 13 8 15,6 5-25-15,6 17 11 16,-2-12-13-16,4 1 9 16,2-16-18-16,1 3 6 15,-5-24-13-15,4-1 11 16,-5-10-10-16,-2-12 16 15,-3-16-6-15,2-19 11 16,-1-15-12-16,1-26 8 16,-4-11-17-16,4-35 5 15,3 3-13-15,3-17 10 16,2 21-10-16,3 5 9 16,0 45-9-16,-2 11 7 15,-3 26-9-15,4 9 7 0,-3 11-8 16,6-1 8-16,1 4-8 15,4-1 9-15,-1 1-7 16,7-1 8-16,-5-1-8 16,2 4 8-16,-7 0-8 15,-6 4 6-15,-13-1-7 16,-14 6 6-16,-12 3-5 16,-16 7 7-16,-12 4-5 15,-5-1 8-15,10-6-6 0,7-4 6 16,17-11-23-16,19-10-76 15,18-8-43-15,19-4-43 16,11-1-66-16,16-8-250 16,-1 1 102-16</inkml:trace>
          <inkml:trace contextRef="#ctx0" brushRef="#br0" timeOffset="343.7345">631 36 656 0,'4'-16'382'0,"-8"-2"-19"15,-8 13-152-15,-6 5-53 16,-8 10-81-16,-9 16-10 16,-1 10-35-16,-1 14-2 15,6-3-17-15,8 8 10 16,14-10-6-16,9-3 9 16,11-12-9-16,13-9 5 0,4-13-14 15,9-18 6-15,4-16-10 16,4-13 8-16,-13-5-10 15,3-11 8-15,-14 8-10 16,-10 9 18-16,-9 8 0 16,-11 9 23-16,-8 16-9 15,-1 10 10-15,-8 10-18 16,0 9 1-16,8 0-23 0,5 1 9 16,5-6-10-16,14-6 9 15,7-8-9-15,7-11-70 16,1-7-61-16,16-10-341 15,1-5 16-15</inkml:trace>
          <inkml:trace contextRef="#ctx0" brushRef="#br0" timeOffset="717.9985">864-22 1096 0,'-13'19'344'0,"-10"-1"99"15,4 1-304-15,3-3-8 16,4-4-44-16,6-6-11 15,8-2-48-15,6-8-7 16,5 1-21-16,8-3 7 16,6-3-7-16,4 3 5 15,-2 0-9-15,4-3 6 0,-9 8-8 16,2 4 6-16,-3 4-5 16,-2 2 7-16,-2 4-6 15,-1 0 8-15,-3-3-9 16,-1 4 8-16,1-1-6 15,0 0 5-15,-4 0-7 0,-3 5 7 16,-5-3-6-16,-8 3 7 16,-8 3-5-1,-9-4 8-15,-6 3-6 0,-12-1 6 16,-4-3-4-16,-6-1 2 16,6-2-4-16,5-5-23 15,13-5-52-15,11-3-63 16,15-6 123-16,15 1-460 15,11-10 155-15</inkml:trace>
          <inkml:trace contextRef="#ctx0" brushRef="#br0" timeOffset="923.5044">1255-9 1079 0,'11'-10'416'0,"-12"18"50"16,-4 8-284-16,2 12-29 15,-5 1-68-15,-2 8-4 0,10-5-41 16,5-2-7-16,6-9-30 16,9-8-22-16,-1-10-60 15,-3-6 393-15,5 1-826 16,2-8 353-16</inkml:trace>
          <inkml:trace contextRef="#ctx0" brushRef="#br0" timeOffset="1740.9334">1591-546 729 0,'-3'-3'425'0,"-6"23"-38"16,-4 7-126-16,-4 25-145 15,-1 8-38-15,2 14 14 16,4 4-24-16,9 2 3 15,5-16-32-15,4-2-7 16,1-17-26-16,2-6 5 16,-4-5-13-16,0-3 8 15,-2-8-7-15,2-2 10 16,-3-13-3-16,1-8 16 16,-3-12-5-16,2-14 9 15,-2-1-10-15,0-17 5 16,-2 4-17-16,2 2 4 0,0 13-9 15,0-3 6-15,2 20-13 16,1 14 4-16,-2 9-7 16,3 11 8-16,-1 5-5 15,3-2 11-15,3-8-2 16,7-2 12-16,2-4-9 16,4-12 9-16,1-6-7 15,6-7 8-15,0-11-11 0,-3-3 7 16,-1-2-8-16,-6 6 6 15,-6 7-10-15,-6 5 8 16,-4-1-11-16,2 22 5 16,-5 0-10-16,5 3 11 15,-1 6-8-15,8 4 13 16,2-13-5-16,11 0 10 16,-1-11-10-16,9-4 9 15,-4-3-9-15,-5 4 7 16,-4-7-9-16,-7 9 4 15,-7-1-14-15,-1 12 7 16,-5-7-9-16,0 12 8 16,0 3-6-16,-2 7 16 15,2-7-6-15,3 1 13 16,2-11-8-16,16-12 11 16,7-11-12-16,9-13 9 0,2 0-13 15,3-5 4-15,-11 7-14 16,-6 6-1-16,-12 9-8 15,-5-1 1-15,-8 13-3 16,-7 5 13-16,-1 7 1 16,0 3 12-16,3 4 2 15,2-2 14-15,8-6-5 16,6-6 11-16,5-9-10 0,7-11 5 16,3-7-12-16,0-7 6 15,-7-3-11-15,-4 5 2 16,-10 7-22-16,-13-4-40 15,-7 10-63-15,-11 11 111 16,2-3-505-16,-2 4 163 16</inkml:trace>
          <inkml:trace contextRef="#ctx0" brushRef="#br0" timeOffset="2247.1996">945-318 1255 0,'-11'17'513'0,"3"-5"0"15,6-11-297-15,9-2-171 16,4-7-143-16,0-10-410 15</inkml:trace>
          <inkml:trace contextRef="#ctx0" brushRef="#br0" timeOffset="2052.6757">1862-280 1422 0,'-7'-13'491'0,"-4"2"66"0,3-2-409 15,-4 5-38-15,4 6-77 16,-6-1-39-16,1 0-160 15,-5-2-388-15</inkml:trace>
          <inkml:trace contextRef="#ctx0" brushRef="#br0" timeOffset="76156.8217">2470-434 613 0,'0'-4'443'0,"-8"0"-70"16,-2 3-75-16,2 2-200 16,3-1-50-16,3 0-4 0,4 2-25 15,3 0-1-15,3 1-13 16,3 2 3-16,-1-1 0 15,2 24 25-15,-4 4-3 16,-4 24 19-16,0 10 0 16,-4 15 13-16,0-22-23 15,-2 2 14-15,4-23-18 0,1-17 3 16,5-15-21-16,10-12 7 16,3-27-18-16,11-27 7 15,3-14-11-15,0-27 7 16,-10 7-12-16,-1 11 9 15,-16 33-10-15,-3 21 10 16,-13 34-11-16,1 34 9 16,-9 9-10-16,1 19 10 15,1 4-9-15,4 9 11 16,5-30-11-16,7 7 11 16,8-27-13-16,7-17 12 15,1-24-11-15,13-31 12 16,2-25-11-16,5-20 13 15,-2-6-12-15,5 3 11 16,-14 28-12-16,-1 15 11 16,-13 24-11-16,-5 17 9 0,-9 14-9 15,-1 6 10-15,-1 4-8 16,3 2 9-16,0-9-8 16,8-9 10-16,3-14-16 15,1-9-121-15,1-8-362 16,-5-26 69-16</inkml:trace>
          <inkml:trace contextRef="#ctx0" brushRef="#br0" timeOffset="42538.7209">2742 243 1159 0,'-16'3'303'0,"0"-3"95"15,9 2-336-15,14-7-19 16,4-7-19-1,17-14-8-15,11-6-10 0,16-20 0 16,2-13-2-16,11-22 1 16,-11 2-1-16,-4-2 0 15,-17 10-1-15,-9 22 0 16,-15 34-2-16,-9 18 2 16,-5 21-2-16,-2 29 0 15,-1 16 0-15,8 8 5 16,0 2-1-16,13 2 3 15,7-15-1-15,13-5 0 16,-5-13-3-16,9-3 1 0,-11-9 1 16,17-11-423-16,-11-14 143 15</inkml:trace>
          <inkml:trace contextRef="#ctx0" brushRef="#br0" timeOffset="83369.5996">2767-559 638 0,'-7'-17'313'0,"-2"-6"3"15,2 7-157-15,-1-9-27 16,1 6-48-16,-1 3-10 15,-3-4-7-15,0 2 0 16,-6-1 0-16,-7-1 0 16,1 3-10-16,-6 15-18 15,-2 17-11-15,-11 6-14 16,5 11-7-16,-9 15-4 16,6-3 5-16,6-2-5 15,13 7 3-15,5 3-9 16,12-9 6-16,3 14-6 0,6-3 4 15,4 9-6 1,4 0 6-16,8 2-7 0,2-13 8 16,9 2-7-16,-1-11 6 15,10-7-6-15,-4-5 7 16,9-10-7-16,-8-6 9 16,14-19-7-16,-8-5 9 15,5-14-7-15,-7 2 8 16,2-21-5-16,-13-7 8 15,-1-34-7-15,-5-8 6 0,-3-22-4 16,-7 7 3-16,-5 3-6 16,-9 33 6-16,-7 5-6 15,-7 28 4-15,-11 6-6 16,-4 24 4-16,-11 6-12 16,-3 12 10-16,-3 10-7 15,7 4 9-15,6-4-4 16,9-4-30-16,15 8-410 15,-10-9 124-15</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22:53.6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1AC562-4014-4C43-BBCE-348FBB523920}" emma:medium="tactile" emma:mode="ink">
          <msink:context xmlns:msink="http://schemas.microsoft.com/ink/2010/main" type="inkDrawing" rotatedBoundingBox="11836,7123 19664,7388 19655,7657 11827,7391" semanticType="callout" shapeName="Other">
            <msink:sourceLink direction="with" ref="{2CA70BAE-A79C-4C89-A7C1-25D16BDBC0E5}"/>
            <msink:sourceLink direction="with" ref="{BDECB004-4950-4B57-AC37-A62F398E6472}"/>
          </msink:context>
        </emma:interpretation>
      </emma:emma>
    </inkml:annotationXML>
    <inkml:trace contextRef="#ctx0" brushRef="#br0">-9 51 1048 0,'0'13'239'16,"0"1"95"-16,6 3-300 15,6-3-9-15,6-4 0 16,8-5 1-16,4-2 3 0,8-5-2 15,2 1-2 1,6-4-5-16,-1 2-1 0,1-2-8 16,-12 3 3-16,5 7 0 15,-9 2 8-15,3 1-4 16,-2 1 6-16,11-4-9 16,-5-1-1-16,9-9-12 15,-1-2 3-15,7-4-6 16,-2-2 7-16,10 1-3 15,-8 4 9-15,8 7-5 16,-10 9 8-16,1 6-3 16,-11 4 3-16,10 5-8 15,-7-7 6-15,13 0-9 16,6-9 3-16,13-9 3 16,-2-7 9-16,21-8-5 15,-10-7 8-15,10-2-7 0,-13 3-3 16,12-4-10-16,-15 4 3 15,11 0-9-15,-7 7 8 16,17 2-9-16,-34 17 5 31,2 0 1-31,63 7 4 16,-7 9-8-16,3 1 8 16,2 1-10-16,-46-13 9 15,12-5-8-15,-12-8 7 0,11-1-7 16,-15-2 8-16,8-4-8 15,-9 4 7-15,8 8-6 16,-15 8 7-16,7 7-8 16,-12 8 8-16,7 1-8 15,-9-5 8-15,13-4-7 16,-8-8 7-16,18-11-7 16,-5-2 7-16,15-2-8 15,-15-2 9-15,10 0-9 16,-15 5 8-16,4 0-7 15,-11 4 6-15,12 4-7 16,-9 2 9-16,14 3-10 16,-12 5 9-16,4 0-7 15,-11-2 7-15,9 1-7 16,-13-6 6-16,12-3-7 0,-5-3 7 16,11-1-8-16,-7-2 9 15,11 1-7 1,-9-1 6-16,5 3-6 0,-13 5 7 15,10 3-7-15,-13 1 7 16,8 6-8-16,-8 0 7 16,13-2-7-16,-10-2 7 15,11-3-6-15,-14-3 8 16,6 1-7-16,-11-1 5 0,7 3-6 16,-12 4 6-1,12 2-7-15,-7-1 7 0,8 0-6 16,-10-5 6-16,10-3-6 15,-6-6 7-15,3-4-8 16,-10-5 9-16,7-1-9 16,-12 3 8-16,3 3-7 15,-6 5 7-15,4 6-8 16,-9 4 8-16,3 1-8 16,-7 2 7-16,5-1-6 15,-7-3 6-15,3-1-6 16,-10-1 7-16,-1-7-7 15,-7 0 7-15,-5 0-6 16,-9-2 11-16,-3 1 29 16,-2 1 27-16,-5 3 18 15,-4-3 15-15,-6 2-4 0,-1 1-26 16,-3 0-23-16,1 0-17 16,-2 2-15-16,7 3 0 15,-4 0-21-15,6 5-29 16,-7 4 197-16,-6-9-709 15</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22:56.0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7CC33E5-443A-4DA6-8272-83C805F68ABE}" emma:medium="tactile" emma:mode="ink">
          <msink:context xmlns:msink="http://schemas.microsoft.com/ink/2010/main" type="inkDrawing" rotatedBoundingBox="11078,8336 15876,8369 15875,8490 11077,8457" semanticType="underline" shapeName="Other">
            <msink:sourceLink direction="with" ref="{2CA70BAE-A79C-4C89-A7C1-25D16BDBC0E5}"/>
          </msink:context>
        </emma:interpretation>
      </emma:emma>
    </inkml:annotationXML>
    <inkml:trace contextRef="#ctx0" brushRef="#br0">73 10 1256 0,'-38'10'661'0,"3"0"-648"0,57 4-7 15,13-4-9-15,23-4 5 16,12 2-5-16,11-12 6 16,-7-8-4-16,14 6 4 15,-5-6-6-15,11-1 5 16,-15 0-5-16,19 9 6 16,-9 2-6-16,8 7 6 15,-8 13-5-15,17 3 5 0,-9-2-5 16,18-3 4-16,-4-4-5 15,13-7 6-15,-8-5-6 16,17 3 5-16,-15-6-4 16,18-2 4-16,-11 5-4 15,18-5 5-15,-17-2-6 0,19 7 6 16,-20 2-5 0,17 0 5-16,-20 4-6 0,16 4 6 15,-13-2-5-15,13 3 4 16,-14-4-4-16,16-1 6 15,-22-1-6-15,11-2 6 16,-21-9-7-16,6-2 5 16,-15-4-4-16,3-5 6 15,-21-4-5-15,-2 3 12 16,-20 1 1-16,-9 9 23 16,-16 0 4-16,-3 7 29 15,-15 4-2-15,-1 5 18 16,-9-10-21-16,2 9-1 15,-3-2-30-15,5 1-2 16,-4 1-24-16,3 1 6 16,-3-5-59-16,1 12-441 15,-9-1 133-15</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23:27.5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8AB6B9-6B30-4AEC-884C-988848D8C78E}" emma:medium="tactile" emma:mode="ink">
          <msink:context xmlns:msink="http://schemas.microsoft.com/ink/2010/main" type="inkDrawing" rotatedBoundingBox="27606,7419 32357,7306 32362,7504 27611,7616" semanticType="callout" shapeName="Other">
            <msink:sourceLink direction="with" ref="{F91531B1-6939-4B70-BD08-ED8B76CF9CAE}"/>
          </msink:context>
        </emma:interpretation>
      </emma:emma>
    </inkml:annotationXML>
    <inkml:trace contextRef="#ctx0" brushRef="#br0">39 172 920 0,'-9'10'331'16,"-6"-5"30"-16,5-2-224 15,6 2-100-15,2-4-15 0,5-2-20 16,4-1-2-16,4-3-2 15,8 0 2-15,3-3 0 16,10-5 3-16,0-3-1 16,2 0 5-16,1 1-5 15,2 5 4-15,-8 4-5 16,5 3 3-16,-1 3-6 16,7 0 6-16,-1-2-6 15,8 5 4-15,-3 1-2 16,6 2 3-16,-9 1-5 0,7-1 4 15,-2 0-3-15,9 3 3 16,-3-5-4-16,11 1 4 16,-8-1-3-16,5-3 3 15,-5-1-4-15,10 3 5 16,-10-1-5-16,15 1 3 16,-3 4-3-16,10-2 3 15,-5-2-4-15,7 0 5 16,-2 0-3-16,5-1 2 15,-10 1-3-15,7 2 3 16,-1 0-2-16,13 1 2 16,-5-1-3-16,16 0 3 15,-5-3-5-15,17-1 3 16,-19-4-3-16,19 2 3 16,-9-1-4-16,3 0 8 15,-19 1-5-15,11 2 4 0,-14 3-3 16,3-1 3-16,-7 0-3 15,15 2 2-15,-14-7-3 16,7 2 3-16,-13-5-5 16,5-1 3-16,-18-4-2 15,4 4 4-15,-16-1-2 16,3-4 4-16,-11 0-4 0,4 1 3 16,-7-2-3-1,1-1 3-15,-3 5-3 0,-2 0 5 16,-4 3-4-16,-1 2 4 15,-8 3-5-15,-1-1 6 16,0 1-7-16,-7-2 6 16,-5-5-5-16,1 9 7 15,-6-4-7-15,-4 1 10 16,3-1-2-16,-4 2 17 16,1-8-5-16,1 6 9 15,0 1-9-15,-1-1 3 16,3 1-19-16,1-3 4 15,-1 1-9-15,0 0 6 16,3-4-7-16,-1 4 9 16,6 0-7-16,1-4 5 15,6 3-5-15,1-1 5 16,2 0-7-16,-2 0 6 16,-2 2-5-16,2 1 5 0,-3-1-5 15,0 0 4-15,-2-1-5 16,4 1 5-16,-4 0-4 15,2 1 4-15,-4 1-3 16,1-1 3-16,-2 0-4 16,-2 2 4-16,-3 2-3 0,2 1 5 15,-3-1-3 1,-3 1 5-16,-2-1-3 0,-2-1 9 16,-2 1-3-16,-1 0 4 15,-2 2-6-15,0 3 3 16,-1 1-23-16,1 0-54 15,5-1-89-15,-8-6-254 16,-2-6 1-16</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20:54.441"/>
    </inkml:context>
    <inkml:brush xml:id="br0">
      <inkml:brushProperty name="width" value="0.09333" units="cm"/>
      <inkml:brushProperty name="height" value="0.09333" units="cm"/>
      <inkml:brushProperty name="fitToCurve" value="1"/>
    </inkml:brush>
    <inkml:context xml:id="ctx1">
      <inkml:inkSource xml:id="inkSrc2">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09-21T07:20:01.331"/>
    </inkml:context>
  </inkml:definitions>
  <inkml:traceGroup>
    <inkml:annotationXML>
      <emma:emma xmlns:emma="http://www.w3.org/2003/04/emma" version="1.0">
        <emma:interpretation id="{9B878B70-6610-4E93-903E-5EDD826AD3CA}" emma:medium="tactile" emma:mode="ink">
          <msink:context xmlns:msink="http://schemas.microsoft.com/ink/2010/main" type="writingRegion" rotatedBoundingBox="1179,2904 26451,2111 26806,13443 1534,14236"/>
        </emma:interpretation>
      </emma:emma>
    </inkml:annotationXML>
    <inkml:traceGroup>
      <inkml:annotationXML>
        <emma:emma xmlns:emma="http://www.w3.org/2003/04/emma" version="1.0">
          <emma:interpretation id="{D64C2096-BF34-4063-A77B-EF1470680FDC}" emma:medium="tactile" emma:mode="ink">
            <msink:context xmlns:msink="http://schemas.microsoft.com/ink/2010/main" type="paragraph" rotatedBoundingBox="3473,2814 26463,2272 26549,5891 3558,6432" alignmentLevel="2"/>
          </emma:interpretation>
        </emma:emma>
      </inkml:annotationXML>
      <inkml:traceGroup>
        <inkml:annotationXML>
          <emma:emma xmlns:emma="http://www.w3.org/2003/04/emma" version="1.0">
            <emma:interpretation id="{97BF5F30-2487-45B2-B131-3E6186E71A47}" emma:medium="tactile" emma:mode="ink">
              <msink:context xmlns:msink="http://schemas.microsoft.com/ink/2010/main" type="line" rotatedBoundingBox="3473,2814 26463,2272 26549,5891 3558,6432"/>
            </emma:interpretation>
          </emma:emma>
        </inkml:annotationXML>
        <inkml:traceGroup>
          <inkml:annotationXML>
            <emma:emma xmlns:emma="http://www.w3.org/2003/04/emma" version="1.0">
              <emma:interpretation id="{B88292C9-38EE-4D38-8D18-6141DCC143C0}" emma:medium="tactile" emma:mode="ink">
                <msink:context xmlns:msink="http://schemas.microsoft.com/ink/2010/main" type="inkWord" rotatedBoundingBox="3473,2814 6417,2744 6497,6129 3553,6199"/>
              </emma:interpretation>
              <emma:one-of disjunction-type="recognition" id="oneOf0">
                <emma:interpretation id="interp0" emma:lang="" emma:confidence="1">
                  <emma:literal/>
                </emma:interpretation>
              </emma:one-of>
            </emma:emma>
          </inkml:annotationXML>
          <inkml:trace contextRef="#ctx0" brushRef="#br0">2081-9017 861 0,'-9'8'313'15,"-4"-3"49"-15,3 5-213 0,2-1-29 16,1-1-24-16,4-1-12 15,6-7-17-15,2-13-21 16,3-16-20-16,7-23-13 16,0-15-1-16,2-7-11 15,1 6 8-15,-2 6-7 16,-6 21 5-16,-2 17-11 16,-3 18 4-16,-3 15-8 15,-1 19 8-15,-1 21-7 16,0 7 10-16,0 19-2 15,4-7 6-15,2 0-6 16,1-18 6-16,1-14-8 16,1-18 4-16,1-13-5 15,0-23 8-15,0-18-4 0,1-3-28 16,-4-11 192-16,2 5-600 16,-4 3 228-16</inkml:trace>
          <inkml:trace contextRef="#ctx0" brushRef="#br0" timeOffset="-125110.7853">3141-9453 986 0,'-12'9'302'16,"-12"11"48"-16,-5 7-250 16,4 3-89-16,1 4-1 0,5 5 1 15,2 12 8-15,9 5-2 16,3 20 4-16,2 0-3 15,0 23 0-15,-4-2-6 16,-7 18 4-16,-4-9 0 16,-6 16 3-16,-2-20-2 15,-10 10 2-15,7-17-1 0,0-4 0 16,6-18-3-16,2-5-3 16,9-19-4-16,3-9-2 15,-3-9-3-15,8-6 2 16,-1-12-1-16,1-4 0 15,4-5 1-15,2-6 0 16,1 2-1-16,5-5 0 16,4 2-3-16,6-5 0 15,4 1 0-15,7-4-1 16,4 1 0-16,1 0 2 16,-3 1 0-16,3-1-23 15,-8 2-26-15,-5-2-4 16,-8 0-366-16,-12 2 96 15</inkml:trace>
          <inkml:trace contextRef="#ctx0" brushRef="#br0" timeOffset="409.7104">2255-9337 1147 0,'-5'-21'283'0,"8"3"91"15,5 4-331-15,7 4-22 16,1 5-10-16,5 0-9 15,0 4 4-15,2 2-5 16,-5-1 10-16,-2 5 8 16,-4 3 20-16,-8 5 19 15,-4 4 13-15,-4 13-3 16,-3 4-6-16,-6 10-21 16,2 3-17-16,-4 7-16 15,7-6 0-15,-2-1-9 16,7-11 8-16,1-5-9 15,6-12 8-15,2-10-10 16,6-3 7-16,9-12-6 0,5-3 9 16,4-10-8-16,3 3 12 15,7-18-4 1,1 4-24-16,1-10 372 0,12-5-816 16</inkml:trace>
          <inkml:trace contextRef="#ctx0" brushRef="#br0" timeOffset="-748.6763">2236-8613 584 0,'-10'-10'278'0,"-3"-9"34"15,-2 7-133-15,-3-2-17 16,2 5-36-16,-7 6-12 16,2 10-35-16,-1 7-14 15,1 6-19-15,-2 2-14 16,8 8-7-16,1 1-10 16,4-6-3-16,8 1-13 15,4-9 6-15,6-13-7 16,5-10 6-16,5-13-6 15,1-6 10-15,9 3-6 16,-7-1 4-16,5 7-9 16,-3 11 3-16,1 14-12 15,-9 9 5-15,1 16-3 0,-6 9 7 16,-7 13-1-16,-6-4 12 16,-9 15 6-16,-9 1 15 15,-6 10 10-15,-1-12 10 16,-3-3 1-16,5-22 2 15,2-22-10-15,3-28-7 16,8-30-11-16,3-20 0 0,12-7-13 16,4 3-1-16,10 1-9 15,1 20 4-15,5 5-9 16,-1 2 7-16,4-3-8 16,-6 2 9-16,2-10-8 15,-5 9 8-15,-1-5-7 16,-8 3 7-16,-6-5-6 15,-6 12 9-15,-6-2-5 16,-5 8 8-16,-4 6-7 16,-2 15 3-16,-6 12-4 15,4 4 4-15,-2 7-7 16,5 3 8-16,1-1-56 16,9-11-54-16,6 0-387 15,16-9 58-15</inkml:trace>
          <inkml:trace contextRef="#ctx0" brushRef="#br0" timeOffset="-1702.8605">3666-8949 245 0,'-3'15'229'0,"-2"-9"18"16,-1-6-30-16,2 5-10 15,1-3-39-15,0-4-5 16,1 2-56-16,-1 5 1 16,1-7-16-16,1-4 7 15,-3 6-5-15,0-2 4 16,0-6-15-16,1 8-19 16,-5 3-19-16,3 2-20 15,2 3-14-15,-2 7-10 16,0-4 7-16,0-4-7 15,-3-6 6-15,-5-1-7 0,-3-5 8 16,-5 2-9-16,0 2 7 16,-4-1-8-16,1 4 3 15,-2 2-50-15,2-8-12 16,0 16-34-16,1 3-7 16,-5-2-15-16,4-2 46 15,-2 12 12-15,3-12 34 0,-4-2 8 16,10-5 18-16,1 0-4 15,2-11 4-15,-6-7-3 16,9 1 6-16,-5 0-5 16,-1-2 7-16,3 9-5 15,4 4 5-15,-6 5-5 16,3 2 4-16,-2 3-13 16,1 2 2-16,-3 3-14 15,4-2 2-15,-3-8-6 16,0 1 10-16,0-11-12 15,1-6 5-15,2 4-16 16,3 0 4-16,4 3-16 16,1 6 7-16,-1 2-1 15,-1 2 20-15,-1 1 11 16,0-5 28-16,0 8 24 16,0-8 19-16,-2-3 12 0,2 0 3 15,1 8-10-15,1-10-13 16,1 7-15-16,3 1-24 15,2-2 110-15,5 11-483 16,2 14 188-16</inkml:trace>
          <inkml:trace contextRef="#ctx0" brushRef="#br0" timeOffset="-54472.2478">3225-8425 609 0,'-8'5'381'0,"-5"-4"-33"16,8 3-111-16,0-8-103 15,5-2-56-15,3-4-18 16,9-3-18-16,4-14-13 15,7-4-5-15,14-11-5 16,-6-4 3-16,14-14-7 16,1 7 3-16,12-14-3 15,-3 12 7-15,16-16-5 16,-10 9 7-16,11-11-7 16,-7 5 2-16,0-8-10 15,-13 16 5-15,10-4-6 16,-9 11 5-16,6 7-8 0,-6 6 7 15,6 4-9-15,-17 9 6 16,-3 4-6-16,-10 3 6 16,-3 11-7-16,-12-4 8 15,-1 5-9-15,-6 0 9 16,-7-2-6-16,-5-3 6 16,-3 14-10-16,-2 3 0 15,-8 1-62-15,2 6-36 0,3 7-357 16,2-17 56-1</inkml:trace>
          <inkml:trace contextRef="#ctx0" brushRef="#br0" timeOffset="-51018.0307">2972-9356 626 0,'-10'-5'330'0,"2"-1"-1"16,2-1-153-16,2-1-21 16,-1 3-52-16,4 3 1 0,1-2-13 15,1 4-6-15,3 1-15 16,5 2-5-16,4 2-20 16,8 5-14-16,2-7-4 15,13 5-10-15,1-1-5 16,10 1-9-16,-1-6 7 15,6 1-8-15,-9-3 6 16,4 0-8-16,-4-3 6 16,2 4-7-16,-6 4 6 0,6-2-8 15,-6 1 7-15,3 4-8 16,-1-5 8-16,8 3-8 16,-6 1 7-16,6 1-5 15,-2-5 7-15,2 2-8 16,-9-2 8-16,7-1-7 15,-3-2 6-15,2-6-8 16,-6-4 9-16,6-3-9 16,-9 1 8-16,3-1-7 15,-12 9 8-15,0 0-8 16,-11 6 6-16,0 3-10 16,-9-2 8-16,-2 2-4 15,-3 0 9-15,-3 1-5 16,-3-4 9-16,-2 3-5 15,-4 1 3-15,-6-2-5 16,-3-3 5-16,-8-1-6 0,-1 0 5 16,-11-1-6-16,1 2 6 15,-8 4-9-15,2 3 7 16,-13 8-9-16,4 4 7 16,-15 1-8-16,2 3 8 15,-9 4-6-15,9-7 7 16,-10-7-6-16,17-2 6 15,-5-4-5-15,11-11 7 0,-5-5-8 16,13-2 8-16,-3 2-8 16,8-4 5-16,-5 4-6 15,12 5 7-15,-7 0-8 16,10 3 8-16,1 1-8 16,7 3 7-16,2-1-7 15,7-1 7-15,4-1-9 16,3-2 6-16,9 2-6 15,4-1 5-15,11-1-6 16,6 1 7-16,15-2-3 16,2 4 8-16,12-1-8 15,-7 4 8-15,10-2-7 16,-12 2 7-16,10-6-9 16,-9 1 8-16,12-2-7 15,-9 0 6-15,7-6-9 16,-9-3 6-16,13-5-5 15,-9-1 5-15,10 0-5 0,-12 2 8 16,5 8-7-16,-14 7 4 16,-1-6-9-16,-11 8 8 15,2-6-9-15,-9 9 8 16,-3 2-7-16,-1 2 8 16,-3 3-5-16,-6 1 7 15,0-10-8-15,-4-1-5 16,-1-9-22-16,-2-3-2 0,-4-4-17 15,-2-6 2-15,-1 1 1 16,-5 3 16 0,-6 6-13-16,-4 2 15 0,-6 6-1 15,2 9 13-15,-6 9 1 16,2-5 19-16,-13 7-1 16,3-13 6-16,-13 3-5 15,5-10 4-15,-10-1-4 16,9-7 3-16,-7-1-5 15,4-12 5-15,-10 1-3 16,10 2 4-16,-10 9-4 16,11 11 5-16,-2 11 0 15,5 2-2-15,-4 7-5 16,16-4 5-16,-3-2-6 16,14-5 1-16,8 4 2 0,6-12 4 15,4-1-4-15,4 0 5 16,0-5-4-16,4-3 5 15,1 2-5-15,4-1 5 16,7-2-5-16,6 5 3 16,-1-1-7-16,9 2 5 15,7 5-5-15,-4 3 7 16,7-4-6-16,4-4 6 16,5-5-5-16,-3-2 4 0,12-4-6 15,0-3 6-15,8 1-7 16,-2 0 7-16,9-5-7 15,1 3 8-15,-4 0-8 16,-13 13 6-16,-3 9-9 16,-16 2 7-16,-10 7-7 15,-7 0 8-15,-1 2-5 16,-8-7 9-16,-4 3-7 16,-6-8 8-16,3 1-8 15,-4-6 5-15,-3-3-4 16,1-1 7-16,-6 1-8 15,-8 0 7-15,-9 5-8 16,-4 11 4-16,-22 5-9 16,0 5 10-16,-13 4-4 15,-2-4 8-15,-9 2-1 0,14-4 8 16,-9-1-8-16,13-5 5 16,-2-3-8-16,9-20-1 15,3-5-38-15,17-6-354 16,-26 0 103-16</inkml:trace>
          <inkml:trace contextRef="#ctx0" brushRef="#br0" timeOffset="32611.4667">3051-8372 1019 0,'-1'9'298'0,"-4"-6"65"16,2-3-296-16,4 0-12 16,4 0-31-16,6-3 9 15,1-4-11-15,12-4 10 16,-1-10-16-16,11-17 4 16,2-9-18-16,7-16 7 15,-4-4-11-15,15-4 8 16,-4 3-10-16,7 2 10 15,-2 9-9-15,8-8 8 16,-11 8-10-16,8-3 9 16,-3 5-8-16,5-7 8 15,-9 10-8-15,1-3 9 16,-11 0-9-16,3 2 8 0,-10 9-7 16,1-3 8-16,-3 9-9 15,0 6 13-15,-5 6-5 16,-3 0 17-16,-5 10-3 15,-1-5 11-15,-7 3-10 16,1-5 3-16,-2 4-16 16,5-9 5-16,-2 4-11 15,3-7 9-15,-3 5-6 0,1-3 13 16,-8 8-4-16,0 5 13 16,-5 7-6-16,-1 6 7 15,-5 6-12-15,-4 7 3 16,-3 6-13-16,-1 2 7 15,0 0-23-15,-1-3-74 16,7-10 439-16,-1-18-804 16,-1-17 334-16</inkml:trace>
          <inkml:trace contextRef="#ctx0" brushRef="#br0" timeOffset="-124702.1635">2435-7890 948 0,'-6'5'344'0,"2"-2"23"16,9 2-246-16,13 2-57 16,14-1-30-16,20-4 0 15,7-6-1-15,27-2 1 16,6-10-15-16,30-12-7 15,-2 5-7-15,27-1-1 16,-14-2-2-16,12 7 1 16,-24 9-1-16,11 0 1 15,-32 2-1-15,1 7-1 16,-18 1 0-16,-2 1 2 16,-21-2-2-16,1 2 1 15,-15-4 1-15,-2-2 0 16,-14-3-1-16,1 0-1 15,-5-4-20-15,0-2-28 0,-6-6-363 16,-7 22 92-16</inkml:trace>
          <inkml:trace contextRef="#ctx0" brushRef="#br0" timeOffset="31338.9842">3347-9815 417 0,'-7'6'407'15,"5"6"-102"-15,1-1-3 16,1 0-207-16,0-4-39 15,0 3-6-15,1-4-12 16,9 1-10-16,-3 1-18 16,4 3-6-16,2 4-2 15,5 6 2-15,-2 10 5 16,5-1 14-16,-5 8 7 0,4 2 14 16,-6-7 3-16,4 4 5 15,-1-3-13-15,0 2-5 16,1-4-12-16,0 5-7 15,-2-7-10-15,2 7 4 16,0-5 3-16,1 9 3 16,1-4 2-16,1 9 5 15,0-12-2-15,2 6-3 16,-4-7-6-16,7-2-2 16,-2-4-4-16,2 9-4 15,-3-5 0-15,5 12 1 16,-9 3 0-16,-3 4-1 15,-1-8 1-15,0-3-2 16,-7-3 2-16,1 3-2 16,3-13 1-16,-2 3 0 15,-1 2 0-15,3-9-1 16,-4-12 1-16,3 8 1 0,-1-5 0 16,-2-3 1-16,0 0 1 15,2 7 0-15,-5-5 0 16,1 4-1-16,2-1 0 15,2 1-1-15,-5-3 1 16,0-4-2-16,0 1 0 0,-2-10 1 16,-3 3-1-1,3-6 0-15,0 5 4 0,-4-2 6 16,-1 8 3-16,0-10 4 16,1 4-1-16,-6-5-3 15,4-1-5-15,-3-4-4 16,-1 10-3-16,-1-9-5 15,5 4-24-15,-7-3-86 16,5 1 467-16,0-11-819 16,4 1 348-16</inkml:trace>
          <inkml:trace contextRef="#ctx0" brushRef="#br0" timeOffset="-59425.6614">3446-9565 502 0,'-5'-2'185'16,"1"2"42"-16,3-3-94 15,1-12-22-15,1 7 17 16,1-5-14-16,0-6 0 0,1 11-32 15,-1 8-4-15,-2-2-22 16,1 18-5-16,2 0-15 16,-1 7-1-16,1 1-9 15,0 1 0-15,2-7-7 16,-1 8-1-16,4-10-5 16,3 8 1-16,0-3-1 0,7 12 5 15,2-6-1-15,2 17-1 16,1-2-2-16,5 13-4 15,-4-6-6-15,7 9-1 16,-4-7-2-16,3-4-1 16,-1-8 1-16,5-2-1 15,-3 2 0-15,1-2 1 16,-3 0-1-16,1 7 1 16,-9 0 0-16,3-7 0 15,-6-4 0-15,4 9 0 16,-4-16 0-16,-1 1 1 15,-9-5 0-15,-2-3 7 16,-3-11 5-16,1 5 3 16,-1-3 1-16,2 4 2 15,3-2-7-15,-5-3-3 16,-1 0-3-16,-1-5 5 0,1-4 6 16,0 0 13-16,-4-4 1 15,2 0 1-15,0 1-6 16,0 0-9-16,0 1-14 15,2 4-4-15,1 1-3 16,-2 2-14-16,3 3-39 16,-4-1-57-16,9-4-357 15,3-8 62-15</inkml:trace>
          <inkml:trace contextRef="#ctx0" brushRef="#br0" timeOffset="-85720.2709">4482-7856 449 0,'-20'-3'351'16,"3"5"-67"-16,-9-1-50 15,3 2-165-15,-8 2-27 16,2 0-21-16,-3 0 6 16,4-2 4-16,-6 7 4 15,1 3-2-15,-7 13-8 0,-1 5-8 16,-11 19-7-16,4 4-3 16,-4 20-5-16,6-1 4 15,1 7-3-15,16-9 5 16,8 7-7-16,11-17 6 15,17 9-7-15,4-11 4 16,12 9-5-16,3-7 5 16,9 17-5-16,-4-13 5 0,16 13-6 15,-8-18 6-15,15 3-6 16,-4-19 5-16,16-8-5 16,-4-17 6-16,14-9-5 15,-8-15 6-15,9-21-3 16,-13-11 6-16,5-33-3 15,-18-3 6-15,1-24-5 16,-14-1 4-16,-1-13-6 16,-13 20 5-16,-7-5 3 15,-9 20 10-15,-8 6 9 16,-10 18 12-16,-8 2 2 16,-5 13-1-16,-4-2-10 15,-4 6-8-15,-3-1-13 16,3 5-2-16,-5-10-9 15,-1 3 0-15,-2-6-62 16,2 0 36-16,-9 1-382 0,6 9 82 16</inkml:trace>
          <inkml:trace contextRef="#ctx0" brushRef="#br0" timeOffset="-88051.7285">4370-7713 847 0,'15'-20'389'0,"-4"-4"32"16,-3 8-187-16,2 1-67 0,-5 9-46 16,0 12-6-16,-5 12-39 15,-5 6-10-15,-7 12-27 16,-6 14-6-16,-4 14-13 16,-7 25-7-16,-1 5-10 0,0 18 1 15,2-8-1 1,-1-7-1-16,8-24 0 0,1-6 2 15,4-25-2-15,6-7-1 16,5-12 1-16,4-12-1 16,6-4 0-16,8-4 2 15,6-9 1-15,14-9 3 16,2 4-1-16,16-9 3 16,-3 2-4-16,9 10-1 15,-10 2-2-15,7 4-1 16,-14 1 2-16,-4 4-53 15,-14-5-76-15,11 9-396 16,-15-11 54-16</inkml:trace>
          <inkml:trace contextRef="#ctx0" brushRef="#br0" timeOffset="-124245.4673">4367-8355 890 0,'-7'6'392'16,"4"-3"-11"-16,8-1-186 16,6-2-150-16,9 0-3 15,9 0-4-15,13 0 3 16,4-2-3-16,7-1-8 15,-3 0-18-15,10 1-7 16,-8 1-4-16,3 1 1 16,-4-2-1-16,-4 4 1 15,-15-2 0-15,-8 6 1 16,-9 4 1-16,-8 6 2 16,-6 5 2-16,-6 16 9 0,-4 2 8 15,-9 13 17-15,-2 2 4 16,-7 16 10-16,-6-6-8 15,-2 5-1-15,-1-8-16 16,0 1-6-16,5-22-11 16,-1-4 0-16,6-18-10 15,0-13-136-15,10-20-369 16,-17-12 75-16</inkml:trace>
        </inkml:traceGroup>
        <inkml:traceGroup>
          <inkml:annotationXML>
            <emma:emma xmlns:emma="http://www.w3.org/2003/04/emma" version="1.0">
              <emma:interpretation id="{7086B742-EC45-4097-B648-7EB9AF9734C7}" emma:medium="tactile" emma:mode="ink">
                <msink:context xmlns:msink="http://schemas.microsoft.com/ink/2010/main" type="inkWord" rotatedBoundingBox="7767,3359 9855,3310 9874,4116 7786,4165"/>
              </emma:interpretation>
            </emma:emma>
          </inkml:annotationXML>
          <inkml:trace contextRef="#ctx0" brushRef="#br0" timeOffset="38247.5581">6415-9187 1028 0,'2'-5'361'16,"-7"5"54"-16,-1 16-270 15,-4 11-67-15,-6 27-27 16,1 8-27-16,-3 14-15 16,-1-5 3-16,3 17-8 0,3-15 5 15,3 1 3-15,7-12 11 16,4-4-2-16,4-27 8 16,8-15 2-16,7-22 6 15,15-38-4-15,14-29 3 16,22-24-7-16,1-15 1 15,10-19-19-15,-9 24-2 16,-6 11-9-16,-25 26 7 0,-1 20-12 16,-20 29 9-16,-10 9-17 15,-6 14 7-15,-5 6-51 16,-8 5-37-16,-5 7 169 16,0-1-553-16,-10-1 201 15</inkml:trace>
          <inkml:trace contextRef="#ctx0" brushRef="#br0" timeOffset="38419.6486">6660-8883 1108 0,'-5'36'323'0,"-4"11"97"16,1-6-303-16,3 3-23 16,5 1-21-16,1 4-28 15,11-7-26-15,5-2-78 16,6-9-29-16,10-18 12 15,-3-11-365-15,16-25 103 16</inkml:trace>
          <inkml:trace contextRef="#ctx0" brushRef="#br0" timeOffset="39265.225">6939-8795 770 0,'-16'26'335'16,"3"-2"24"-16,8-1-191 0,7 5-41 15,8-14-49-15,9-7-18 16,7-9-18 0,11-14-12-16,4-12-3 0,11-3-3 15,-5-4 0-15,-3-7-9 16,-14 4 2-16,-4 14-7 16,-19 3 12-16,-12 8 5 15,-15 13 9-15,-9 11-9 16,-5-7 5-16,-1 15-16 15,4 0-8-15,6 16-10 16,11-1 7-16,4 9-7 16,8-5 7-16,9 1-9 15,4-15 9-15,14-8-10 16,4-9 7-16,11-11-6 16,-1-10 9-16,8-9-7 0,-11-1 10 15,0-7-10-15,-12 5 9 16,-1 8-10-16,-10 8 8 15,-4 15-10-15,1 16 10 16,-8 12-6-16,1 6 14 16,2 5-7-16,3-9 11 15,7-9-11-15,7-14 7 16,12-22-12-16,4-13 7 16,10-19-10-16,-6-7 8 15,7-1-27-15,-12 14-3 0,-1 5-21 16,-10 27 8-16,-8 13-7 15,-10 19 27-15,-8 16 13 16,-3 8 25-16,-2 0 1 16,5-7 10-16,5-8-8 15,6-21-3-15,9-19-9 16,7-15 1-16,6-16-10 16,-1-6 9-16,4-11-12 15,-9 13-7-15,-2-3-27 16,-4 17 2-16,-3 12-12 15,-7 14 12-15,-1 4 2 16,1 11 29-16,-3-6-5 16,3-5 9-16,12-7-7 15,5-12 8-15,3-8-9 0,1-7 10 16,0-4-7 0,-10-1 9-16,-5 6-9 15,-9 9 7-15,-9 8-5 0,-7 7 11 16,-8 18-4-16,-2 4 12 15,-3 12 5-15,4 5 11 16,9 7 0-16,5-10 8 16,10-1-11-16,5-16-4 15,11-9-13-15,3-12-3 0,8-6-27 16,-3-10-32-16,3 0-311 16,-10-1-120-16</inkml:trace>
          <inkml:trace contextRef="#ctx0" brushRef="#br0" timeOffset="39482.9316">7791-9322 859 0,'-7'-2'421'15,"-4"4"-56"-15,3 3-495 16</inkml:trace>
        </inkml:traceGroup>
        <inkml:traceGroup>
          <inkml:annotationXML>
            <emma:emma xmlns:emma="http://www.w3.org/2003/04/emma" version="1.0">
              <emma:interpretation id="{1A35C5D2-FED6-4660-9C05-9DDC042603A7}" emma:medium="tactile" emma:mode="ink">
                <msink:context xmlns:msink="http://schemas.microsoft.com/ink/2010/main" type="inkWord" rotatedBoundingBox="10554,3234 13077,3174 13136,5652 10613,5711"/>
              </emma:interpretation>
              <emma:one-of disjunction-type="recognition" id="oneOf1">
                <emma:interpretation id="interp1" emma:lang="" emma:confidence="1">
                  <emma:literal/>
                </emma:interpretation>
              </emma:one-of>
            </emma:emma>
          </inkml:annotationXML>
          <inkml:trace contextRef="#ctx0" brushRef="#br0" timeOffset="40507.5177">9118-9346 1019 0,'1'-13'386'0,"-9"16"37"16,2 18-253-16,-1 11-83 15,-4 17-29-15,1 11-24 16,3 13-16-16,3-3-1 16,5 3-12-16,4-13 2 15,8-5-8-15,0-14 8 16,8-14-10-16,2-12 8 16,8-25-7-16,3-14 10 0,10-22-8 15,-1-14 10 1,1-23-7-16,-7 10 8 0,-12-1-9 15,-7 14 6-15,-10 21 1 16,-5 26-7-16,-13 31-10 16,7 17 9-16,-5 34-9 15,0-8 0-15,6 22 5 16,15-26 11-16,-2-2-9 16,12-28 8-16,13-4-8 15,3-28 10-15,13-9-6 16,1-25 11-16,6-28-7 15,-9-9 9-15,-5-13 12 16,-17 4 14-16,-15 4 5 16,-16 26 9-16,-14 20-4 15,-5 15-15-15,-8 17-18 0,3 16-9 16,-1 14-13-16,7 1-19 16,7 11-80-16,12-2-50 15,12-12-371-15,9-14 35 16</inkml:trace>
          <inkml:trace contextRef="#ctx0" brushRef="#br0" timeOffset="41881.8692">9860-8923 897 0,'10'24'320'0,"1"-11"55"16,6-13-224-16,7-1-47 15,2-14-16-15,6-9-23 16,-1-5-17-16,-3-14-16 15,-9 6-20-15,-4-4-7 16,-14 14 5-16,-2 4 7 16,-4 18 14-16,-1 12 2 15,-6 17 3-15,2 15-6 16,2 3-7-16,2-1-10 16,9-9 6-16,4-4-10 15,9-14 6-15,5-7-10 16,5-1 5-16,0-7-12 15,3-1 10-15,0-8-11 16,-1-1 8-16,-7 5-8 16,-2 2 8-16,-7 1-9 0,-4 10 10 15,-5 4-9-15,-1-1 9 16,1 4-9-16,-2-4 9 16,4-7-10-16,2 0 9 15,6-7-9-15,1-17 9 16,7-9-20-16,2-7-7 15,5-13-59-15,-6-4-17 0,6-1-42 16,-7 5 4 0,-3-5-25-16,-5 8 35 0,-7 0 19 15,-6 8 41-15,-3 1 46 16,-3 16 60-16,-1 5 52 16,2 9 23-16,0 5 4 15,2 10-30-15,0 7-23 16,0 2-33-16,6 15-22 15,0 5-6-15,5 11-6 16,4 3 4-16,1 10-5 16,-4-6 7-16,3 11-7 15,-2-5 5-15,-1-8 1 16,-1-10 14-16,-1-12 1 16,-1-12 10-16,1-8-8 15,-4-5 4-15,-1-15-11 16,1 2 1-16,-3-8 4 0,-3-17 14 15,-5 1 2-15,-2-2 11 16,-6-3-5-16,-2 6-4 16,2 10-13-16,6 8-3 15,2 8-16-15,9 5 2 16,9 14-10-16,5 1-2 16,11-5-1-16,1 0 9 15,14-10-7-15,-1-15 8 16,7-9 1-16,-6-4 1 0,3-8-10 15,-9 10 10-15,-7 0-10 16,-9 7 8-16,-4 13-9 16,-7 6 9-16,-1 11-12 15,-1 5 11-15,5 10-8 16,1 2 9-16,6 7-8 16,3-12 9-16,14-7-8 15,6-13 8-15,12-16-7 16,-1-11 11-16,10-8-54 15,-13-1-21-15,-9-1-45 16,-2 7-10-16,-9 14-24 16,-15 0 53-16,-2 24 32 15,-6 10 52-15,-7 18 26 16,-3-2 27-16,4 23 11 16,0-21 2-16,2-1-10 15,8-9-7-15,1-5-14 0,-1-14-8 16,12 11-16-16,-4-13 3 15,3 5-10-15,0 3 5 16,9 12-9-16,-13-1 10 16,6 17-9-16,-10 0 11 15,-1 3-7-15,-12-5 9 16,-5 2-6-16,-3-8 9 16,-7-14 19-16,-5 6 18 0,-2-10 14 15,-6-10 13-15,1-13-3 16,-6-3-15-16,1-25-20 15,7-9-15-15,6-5-18 16,12 7-1-16,20-4-20 16,13 8-27-16,12 1-93 15,20-6-347-15</inkml:trace>
          <inkml:trace contextRef="#ctx1" brushRef="#br0">11357-7038 0,'0'0'0,"0"0"16,0 0-1,0 0-15,0 0 16,0 0 15,0 0-31,36 48 16</inkml:trace>
        </inkml:traceGroup>
        <inkml:traceGroup>
          <inkml:annotationXML>
            <emma:emma xmlns:emma="http://www.w3.org/2003/04/emma" version="1.0">
              <emma:interpretation id="{BF8FC698-3D9A-4FF4-9A83-A065D095E8C4}" emma:medium="tactile" emma:mode="ink">
                <msink:context xmlns:msink="http://schemas.microsoft.com/ink/2010/main" type="inkWord" rotatedBoundingBox="13495,3132 16776,3055 16848,6119 13567,6196"/>
              </emma:interpretation>
              <emma:one-of disjunction-type="recognition" id="oneOf2">
                <emma:interpretation id="interp2" emma:lang="" emma:confidence="1">
                  <emma:literal/>
                </emma:interpretation>
              </emma:one-of>
            </emma:emma>
          </inkml:annotationXML>
          <inkml:trace contextRef="#ctx0" brushRef="#br0" timeOffset="42988.7369">12618-9004 1019 0,'-8'60'244'0,"-5"3"104"16,9-8-298-16,8-6-14 16,5-10-13-16,16-7-12 15,4-20-35-15,10-12-82 16,1-17-244-16,14-28 40 0</inkml:trace>
          <inkml:trace contextRef="#ctx0" brushRef="#br0" timeOffset="43505.8229">12936-8978 745 0,'-5'8'403'0,"-5"10"-25"0,-3 4-146 16,-2 17-108-16,2-1-47 16,9-4 21-16,7-2-28 15,8-4-3-15,7-17-33 16,11-16-3-16,4-13-26 0,7-25 10 16,2 5-8-16,4 3 7 15,-7 4-12-15,-4 11 3 16,-9 25-13-16,-3 2 9 15,-8 12-9-15,-2 10 22 16,-5 1-2-16,3 7 16 16,-1-3-8-16,3-10 11 15,3-4-17-15,7-19 6 16,3-10-11-16,9-19 9 16,1-11-13-16,8-1 9 15,-8 5-13-15,-4 3 5 16,-1 17-13-16,-4 14 5 15,-10 9-11-15,2 13 11 16,-3 13-8-16,-4 7 12 16,-6-2-6-16,6 1 11 15,-3-9-8-15,7-13 8 16,2-18-7-16,8-20 10 0,2-7-7 16,6-15 7-16,0 6-9 15,2-1 8-15,-4 12-13 16,-3 1 1-16,-6 21-11 15,-4-2 4-15,-2 10-9 16,-3 3 11-16,-1 13-3 16,0-3 10-16,-5 1-19 0,9-4-46 15,-3-7-48-15,6-15 224 16,9-6-596-16,10-26 247 16</inkml:trace>
          <inkml:trace contextRef="#ctx0" brushRef="#br0" timeOffset="44218.079">14394-8965 1022 0,'-10'32'359'16,"0"-7"40"-16,2 7-239 16,2-8-128-16,2 2 2 15,4-10-36-15,7-4-25 16,3-7-18-16,4-2-2 15,-1-11-6-15,2-2 10 16,-2 0 24-16,1 4 18 0,-2-5 4 16,9-4 7-16,2 4-4 15,6-4 5-15,0-3-9 16,7 4 4-16,-10 4-11 16,0-3 4-16,-9 6-9 15,0 11 9-15,-8 2-1 16,4 12 26-16,-1 5 3 15,6 1 19-15,-4-6-9 16,14-4 4-16,3-14-23 0,11-21-1 16,5-13-22-16,13-34 5 15,-2-13-9-15,9-15 6 16,-14 9-2-16,-7-1-4 16,-19 27-8-16,-12 15 1 15,-17 27-13-15,-14 12 2 16,-7 20 8-16,-4 21 12 15,-1 5 6-15,4 18 34 16,8 1 9-16,7 2 28 16,9-11-6-16,9 6 0 15,3-18-27-15,11-1-8 16,0-12-29-16,8 7 0 16,0-6-9-16,1-3-4 0,-6-4-13 15,-3 5 1-15,-10-7-4 16,-13-3 6-16,-7-3 1 15,-11-13-10-15,-6-6-8 16,-10-7-16-16,0-11-11 16,-10-17 5-16,2 3 17 15,-4-7 31-15,12 5 37 16,7 6 59-16,14 18 8 16,13 4 7-16,13 9-22 15,14-1-17-15,12 1-49 0,16-6-15 16,7-1-53-16,19-9-372 15</inkml:trace>
          <inkml:trace contextRef="#ctx1" brushRef="#br0" timeOffset="50533.5499">12042-7626 0</inkml:trace>
          <inkml:trace contextRef="#ctx1" brushRef="#br0" timeOffset="-7255.137">12374-8502 0,'0'0'16,"0"0"15,0 0 0,0 0-31,0 0 16,0 0-1,0 0 17,0 0-1</inkml:trace>
          <inkml:trace contextRef="#ctx0" brushRef="#br0" timeOffset="42805.6902">12407-9507 800 0,'-5'-18'410'16,"2"26"-26"-16,0-4-123 15,3 9-213-15,-2 22 1 16,-1 14-19-16,-1 32-5 0,1 10-13 15,3 27 5-15,2-14-14 16,3 3 7-16,3-34-7 16,2-16 15-16,-2-33-8 15,9-19 19-15,8-29-5 16,12-25 9-16,7-17-16 16,14-30 6-16,-6-3-19 15,-6 8 6-15,-14 20-12 0,-8 17 8 16,-16 31-7-16,-6 20-40 15,-7 11-33-15,-5 4 59 16,-1 12-432-16,-12-5 135 16</inkml:trace>
          <inkml:trace contextRef="#ctx1" brushRef="#br0" timeOffset="85230.6921">12784-6483 0,'0'0'32</inkml:trace>
        </inkml:traceGroup>
        <inkml:traceGroup>
          <inkml:annotationXML>
            <emma:emma xmlns:emma="http://www.w3.org/2003/04/emma" version="1.0">
              <emma:interpretation id="{620832E1-127A-4C3F-BFF9-C877EA947C17}" emma:medium="tactile" emma:mode="ink">
                <msink:context xmlns:msink="http://schemas.microsoft.com/ink/2010/main" type="inkWord" rotatedBoundingBox="17450,3365 18870,3332 18883,3880 17463,3914"/>
              </emma:interpretation>
              <emma:one-of disjunction-type="recognition" id="oneOf3">
                <emma:interpretation id="interp3" emma:lang="" emma:confidence="1">
                  <emma:literal/>
                </emma:interpretation>
              </emma:one-of>
            </emma:emma>
          </inkml:annotationXML>
          <inkml:trace contextRef="#ctx0" brushRef="#br0" timeOffset="45010.4784">15961-8925 2315 0,'22'-6'1'16,"12"-9"-13"-16,0-1-1 16,5-16-15-16,-5-7-1 15,-1 3-1-15,-17 7 7 16,-9 14 5-16,-11 12 13 16,-1 18 2-16,-6 14 5 0,5 18 6 15,-1-2 7-15,6 9 12 16,2-9 3-16,7-6-2 15,5-23-5-15,13-9-4 16,7-15-10-16,14-28-2 16,3-11 2-16,7-21 0 15,-7 1-2-15,-11-2-6 16,-15 20-8-16,-11 12-7 16,-10 24-1-16,-11 17-2 15,-3 19 6-15,-2 18 14 16,-2 12 6-16,1 4 4 15,6-2 8-15,8-8 2 16,6-18-9-16,10-19 3 16,10-7-4-16,12-20-3 0,1-9-4 15,8-18 3-15,-5 2-3 16,-2-9 0-16,-12 12-6 16,-4 7-4-16,-12 19-6 15,-8 11-2-15,-2 15-2 16,0 20 3-16,-2 2 6 15,0 8 8-15,3 0 6 16,3-8 1-16,1-8 2 16,6-7-10-16,6-16-31 0,9-10-107 15,6-14-349-15,11-36 53 16</inkml:trace>
          <inkml:trace contextRef="#ctx0" brushRef="#br0" timeOffset="45381.6015">17169-9311 1292 0,'-7'5'359'0,"-4"3"85"15,-5 8-353-15,-7 14-67 16,-4 5-16-16,-4 8-3 16,3 2-4-16,4-1 0 15,9-5-7-15,4 0-17 16,9-13-7-16,10-4-27 15,9-15-13-15,10-9-24 0,11-14 8 16,9-12-11-16,1-4 20 16,7 8 13-1,-8 4 27-15,0 18 5 0,-11 11 29 16,-10 12 49-16,-16 8 26 16,-15 10 51-16,-11-12 27 15,-13 19 31-15,-7-2-30 16,-8-5-20-16,5-12-50 0,-5 1-30 15,7-22-92-15,9-12-468 16,11-4 122-16</inkml:trace>
        </inkml:traceGroup>
        <inkml:traceGroup>
          <inkml:annotationXML>
            <emma:emma xmlns:emma="http://www.w3.org/2003/04/emma" version="1.0">
              <emma:interpretation id="{0F7EAAD2-F7FE-4E14-B465-224A4EE8A9AE}" emma:medium="tactile" emma:mode="ink">
                <msink:context xmlns:msink="http://schemas.microsoft.com/ink/2010/main" type="inkWord" rotatedBoundingBox="19436,3109 20499,3084 20514,3740 19451,3765"/>
              </emma:interpretation>
            </emma:emma>
          </inkml:annotationXML>
          <inkml:trace contextRef="#ctx0" brushRef="#br0" timeOffset="46224.731">18205-9265 1062 0,'-22'-13'262'0,"4"11"90"16,-13 5-290-16,2 15-29 0,-8 15 23 15,4 4-6-15,-1 13-3 16,11 4-8-16,5 1-6 16,10-16-22-16,8 5 0 15,8-14-2-15,14-13 1 16,7-16-1-16,24-17 1 16,4-34-1-16,24-38 1 15,2-9-1-15,3-15-2 16,-21 18-2-16,-10 5-16 15,-28 35-3-15,-17 17-5 16,-18 21 1-16,-16 19-3 16,-7 28 14-16,-10 22 15 15,1 17 17-15,-4 21 42 0,12 6 21 16,6 0 11-16,14-20-10 16,16-19-16-16,13-24-40 15,13-27-20-15,7-22-12 16,10-26 0-16,-3-6 2 15,-1-17-4-15,-12 4-6 16,-3 1-13-16,-15 25-5 16,-7 16-3-16,-6 15 1 15,-3 22 7-15,-3 12 16 16,2 24 3-16,1-1 6 0,8 9 12 16,6-21 0-16,12-4 3 15,5-27-2-15,17-4-3 16,0-19-8-16,11 2-1 15,-6-3-4-15,5 4 1 16,-11 5-3-16,-5 11 0 16,-12 4-2-16,-6 7 0 15,-11 5 3-15,-7-10 6 16,-3 0 6-16,-4-3 19 16,-6-9 15-16,3-12 15 15,-4-4-6-15,-5-17-4 16,-2-6-18-16,0-4-15 15,-5 5-19-15,7 8-18 16,5 13-24-16,14 4-102 16,8 11-53-16,36-8-362 0,10-2 18 15</inkml:trace>
        </inkml:traceGroup>
        <inkml:traceGroup>
          <inkml:annotationXML>
            <emma:emma xmlns:emma="http://www.w3.org/2003/04/emma" version="1.0">
              <emma:interpretation id="{F91531B1-6939-4B70-BD08-ED8B76CF9CAE}" emma:medium="tactile" emma:mode="ink">
                <msink:context xmlns:msink="http://schemas.microsoft.com/ink/2010/main" type="inkWord" rotatedBoundingBox="21170,3008 26478,2883 26504,3994 21196,4119">
                  <msink:destinationLink direction="with" ref="{698AB6B9-6B30-4AEC-884C-988848D8C78E}"/>
                </msink:context>
              </emma:interpretation>
              <emma:one-of disjunction-type="recognition" id="oneOf4">
                <emma:interpretation id="interp4" emma:lang="" emma:confidence="1">
                  <emma:literal/>
                </emma:interpretation>
              </emma:one-of>
            </emma:emma>
          </inkml:annotationXML>
          <inkml:trace contextRef="#ctx0" brushRef="#br0" timeOffset="49905.4236">23154-9327 983 0,'-24'7'321'16,"-4"4"47"-16,-3 12-250 16,4 9-69-16,2 7 24 15,8 3-16-15,5 4 9 16,7-17-13-16,10-10 3 16,5-7-42-16,9-16 1 15,6-15-12-15,12-12 10 16,2-8-11-16,0-10 1 15,-2 6-12-15,-9 4 3 16,-12 13-9-16,-8 10 3 16,-8 11-2-16,-8 11 9 0,-3 10-2 15,-6 18 11-15,3 5 1 16,-1 12 36-16,7-8 5 16,5 0 8-16,8-19-9 15,8-9 1-15,6-14-34 16,12-15-4-16,5-11-9 0,12-20-4 15,3 1-14-15,13-16-2 16,-2 8-9-16,1-6 5 16,-14 12 1-16,-4-23 10 15,-19 10 0-15,-9 2 8 16,-11 9-6-16,-6 7 22 16,-3 35-1-16,-5 20 10 15,0 12-8-15,-2 16 12 16,0 9-21-16,-4 2 10 15,2-14-9-15,1 2 11 16,1-6-13-16,0 3-1 16,6 7-2-16,4-1 8 15,9-3-9-15,4-14 2 16,8-12-6-16,17-30-11 16,4-6-8-16,6-20 3 15,0 3-3-15,0-6 10 16,-14 15 3-16,-9-1 7 0,-12 19-4 15,-9 4 13-15,-5 9-2 16,-7 9 11-16,-2 15 1 16,-3 8 24-16,2 10-2 15,1 7 16-15,10-4-11 16,6-2 2-16,9-13-23 16,6-12 1-16,7-12-16 15,2-5 4-15,0-8-10 16,4 4-1-16,0 1-10 0,-3 14 4 15,-5 11-6-15,-7 15 11 16,-11 4 1-16,-10 11 11 16,-6-6-1-16,-6 4 12 15,-2-7-5-15,-4 1 14 16,6-11-8-16,-3-6 5 16,4-12-10-16,0-8 5 15,-1-13-11-15,-6-10 5 16,2-8-8-16,-1-15 1 15,8-6-13-15,6-10 0 16,13 6-11-16,10-22 9 16,4 10-2-16,8-4 8 15,0 12-3-15,3 1 8 16,-6 25-12-16,6 0-51 0,-6-1-50 16,3 1 421-16,-3-4-822 15,-6-4 372-15</inkml:trace>
          <inkml:trace contextRef="#ctx0" brushRef="#br0" timeOffset="50224.6208">24354-9415 842 0,'-18'10'377'16,"-9"5"0"-16,-1 3-201 0,1 4-79 15,4-2-46-15,5 1-3 16,13 2-16-16,12-9 1 15,11-11-23-15,9 1-3 16,-1-3-11-16,7-12 2 16,-1 8-9-16,5 1 6 15,-6 0-5-15,10 1 6 16,-9 2-4-16,-3 3 6 16,-11 10 2-16,-5 9 44 15,-14 1 11-15,-12 10 27 16,-9 5 1-16,0-1 6 15,-4-4-44-15,0 1-6 16,5-14-26-16,1-4-79 16,6-14-73-16,17-26-351 15,8-9 14-15</inkml:trace>
          <inkml:trace contextRef="#ctx0" brushRef="#br0" timeOffset="50569.7378">24745-9306 1163 0,'3'-1'401'16,"2"1"45"-16,5-5-319 16,5-2-41-16,4-1-55 0,10-3 6 15,2-2-16-15,8-5 2 16,-7 2-17-16,-1-4 3 16,-11 2-10-16,-11 5 13 15,-17 2-3-15,-14 8 9 16,-9 8-9-16,-15 8 10 15,1 1-13-15,-4 20 6 16,10 0-1-16,4 15 23 16,14 0-5-16,9 4 9 15,17-11-13-15,19 2-1 16,14-26-32-16,27-13-41 16,9-16-79-16</inkml:trace>
          <inkml:trace contextRef="#ctx0" brushRef="#br0" timeOffset="46965.7516">19762-9432 777 0,'-22'50'375'16,"7"3"-4"-16,1 22-152 0,9 0-139 16,0 7 6-16,3-5-24 15,4-12-2-15,3-28-8 16,-4-8-5-16,3-21-22 16,2-8 6-16,-1-16-2 15,-2-12 1-15,5-19-2 16,-3-22 0-16,-2-13-18 0,-6-10-10 15,-2 11-10-15,-6 10-6 16,0 27-4-16,-1 10-3 16,3 24 4-16,0 7 8 15,5 14 2-15,7 7 1 16,0 9 4-16,12 6 2 16,4 3 2-16,15-7 0 15,2-11 1-15,16-15 2 16,1-18 0-16,12-16 1 15,-8-6 3-15,3-3 1 16,-16 7-1-16,-10-11 3 16,-15 15-2-16,-9 3-1 15,-10 15 2-15,-7 8 0 16,-2 24-2-16,-6 14 0 16,-1 12-1-16,-2 9-1 15,-1 10 3-15,2 15 5 0,4-11 0 16,12 6-8-16,9-13-28 15,13-19-88-15,11-32-31 16,12-21-329-16,7-26 27 16</inkml:trace>
          <inkml:trace contextRef="#ctx0" brushRef="#br0" timeOffset="47211.099">20421-9293 995 0,'-11'-1'330'0,"-9"26"51"15,-1 11-263-15,-6 18-51 16,4 4-15-1,7 20 20-15,9-20-4 0,4-7-1 16,11-22-12-16,10-13-12 16,-2-13-29-16,12-12-2 15,1-3-1-15,5-25 4 16,-7 1-2-16,1-24 2 16,-10 8-6-16,-10 0 0 15,-6 9-3-15,-12 9-10 16,-5 16-4-16,-4 18-7 15,-1 11-3-15,1 23-4 16,6 2 2-16,10 9-46 16,4-12-24-16,16-6-35 15,7-15 148-15,21-24-466 16,2-15 216-16</inkml:trace>
          <inkml:trace contextRef="#ctx0" brushRef="#br0" timeOffset="47571.6951">20891-9406 770 0,'-26'17'309'0,"-1"21"22"16,-7 9-161-16,0 11-62 15,1 14 19-15,11-9-18 0,9-10-5 16,13-11-28-16,13-22-21 16,13-20-39-16,14-23-8 15,1-17 0-15,9-27 0 16,-10-3 2-16,4-12 0 15,-15 12-2-15,-6 2-1 16,-11 9-4-16,-6 12-5 16,-14 12-5-16,-2 22-1 15,-1 27 0-15,-5 20 2 16,1 15 11-16,2 21 27 16,-2 4 17-16,4 1 18 15,1 1 4-15,7 5-6 16,8-16-23-16,1-13-16 15,4-18-22-15,6-6-47 16,2-20-43-16,3-10-83 16,4-22 473-16,9-21-816 0,-2-11 392 15</inkml:trace>
          <inkml:trace contextRef="#ctx0" brushRef="#br0" timeOffset="48229.2628">21175-9278 997 0,'-1'24'328'0,"4"-1"59"15,5 3-260-15,8-5-61 16,7-13-8-16,3-6-34 16,10-7-1-16,-2-20-7 0,6-9-2 15,-7-3-6-15,-6-4 0 16,-11 4-3-16,-12 10 1 16,-14 7-4-16,-10 12-8 15,-1 6-3-15,-9 14-1 16,0 10-1-16,-2 24 6 15,3 4 15-15,-1 13 25 16,11-1 8-16,13 3 4 16,9-18-4-16,11-5-6 15,11-13-23-15,9-19-9 16,1-20-4-16,12-14 1 16,2-17 0-16,6-28-3 15,-3-3-1-15,7-12 1 16,-14 11-6-16,-6-11-50 15,-16 12-27-15,-7 1-15 16,-13 27-2-16,-9 13 2 0,-6 44 50 16,-4 25 30-16,-7 15 19 15,-9 15 32-15,3 0 23 16,0 2 39-16,9 0 7 16,14-2 0-16,10-15-28 15,14-2-20-15,5-25-38 16,8-25-6-16,0-10-2 0,12-24-1 15,1-24-1-15,8-11-2 16,-5 3-1-16,-3-4-2 16,-17 2-5-16,-10-14-16 15,-16 13-7-15,-7 8-9 16,-7 18 1-16,-7 27 3 16,6 39 15-16,-4 27 10 15,-1 1 14-15,-6 11 28 16,6-10 15-16,-6 3 17 15,9-14 1-15,5 13-5 16,9-15-27-16,14 12-31 16,10-14-50-16,17-6-44 15,11-22-403-15</inkml:trace>
          <inkml:trace contextRef="#ctx0" brushRef="#br0" timeOffset="48976.2859">22230-9312 1098 0,'-9'-5'366'0,"-8"-7"80"16,-1 19-312-16,-8 6-17 15,-3 13-42-15,-4 13-12 16,12-2-30-16,3 5 3 15,10 2-16-15,6-7 0 16,9-16-16-16,6-11 5 16,6-13-10-16,15-21 7 15,7-15-7-15,6-15 5 16,-5 9-11-16,-3-4 3 16,-10 13-9-16,-8 14 0 15,-11 22-5-15,0 5 10 16,-5 27-3-16,-4 13 16 15,3 4-1-15,4 9 16 16,1-6-3-16,11-14 13 16,3-16-12-16,11-14 9 0,3-22-15 15,13-19 5 1,2-5-13-16,11-18 7 0,-4 9-11 16,-4 2 0-16,-16 19-11 15,-7 7-3-15,-15 22-9 16,-11 10 6-16,-4 9-1 15,-4 8 10-15,-1 0 3 0,0 6 8 16,4-7-6 0,1-4-23-16,6-11-43 15,8-9-54-15,7-15-60 0,9-12-61 16,1-9-214-16,17-10 43 16</inkml:trace>
        </inkml:traceGroup>
      </inkml:traceGroup>
    </inkml:traceGroup>
    <inkml:traceGroup>
      <inkml:annotationXML>
        <emma:emma xmlns:emma="http://www.w3.org/2003/04/emma" version="1.0">
          <emma:interpretation id="{AD97B452-0CC6-4895-A093-3308A3509547}" emma:medium="tactile" emma:mode="ink">
            <msink:context xmlns:msink="http://schemas.microsoft.com/ink/2010/main" type="paragraph" rotatedBoundingBox="1642,7746 15506,5710 15858,8105 1994,10141" alignmentLevel="1"/>
          </emma:interpretation>
        </emma:emma>
      </inkml:annotationXML>
      <inkml:traceGroup>
        <inkml:annotationXML>
          <emma:emma xmlns:emma="http://www.w3.org/2003/04/emma" version="1.0">
            <emma:interpretation id="{CBB5B50D-114B-463F-89C7-49AB3AF07AAB}" emma:medium="tactile" emma:mode="ink">
              <msink:context xmlns:msink="http://schemas.microsoft.com/ink/2010/main" type="line" rotatedBoundingBox="1642,7746 15506,5710 15858,8105 1994,10141"/>
            </emma:interpretation>
          </emma:emma>
        </inkml:annotationXML>
        <inkml:traceGroup>
          <inkml:annotationXML>
            <emma:emma xmlns:emma="http://www.w3.org/2003/04/emma" version="1.0">
              <emma:interpretation id="{4A53333A-1D97-44F4-B0C9-498BC2A9E7D1}" emma:medium="tactile" emma:mode="ink">
                <msink:context xmlns:msink="http://schemas.microsoft.com/ink/2010/main" type="inkWord" rotatedBoundingBox="1790,8754 6419,8074 6569,9093 1940,9773"/>
              </emma:interpretation>
              <emma:one-of disjunction-type="recognition" id="oneOf5">
                <emma:interpretation id="interp5" emma:lang="" emma:confidence="1">
                  <emma:literal/>
                </emma:interpretation>
              </emma:one-of>
            </emma:emma>
          </inkml:annotationXML>
          <inkml:trace contextRef="#ctx0" brushRef="#br0" timeOffset="112584.5185">438-3712 1037 0,'2'-29'305'0,"0"10"91"16,2 7-297-16,5 9-9 16,-3 10-36-16,-3 14 0 15,2 6-32-15,0 15 5 16,-2 2-14-16,7 23 10 15,1-6-15-15,-6 19 7 16,-8 1-13-16,-5 18 7 16,-7-15-11-16,-1 7 10 15,5-24-8-15,3-12 8 16,6-25-9-16,0-17 13 16,2-19-10-16,-1-23 7 15,1-18-13-15,-2-31-25 16,1-11-29-16,-3-27-16 15,3 13-10-15,1-6 11 16,-2 17 28-16,-1 6 25 16,4 26 25-16,-4 6 37 0,2 26 0 15,-4 24 7-15,1 20-10 16,1 20 0-16,0 9-35 16,9 4 3-16,12-1-9 15,13 7 10-15,5-6-9 16,16 9 10-16,-2-6-9 15,8 2 9-15,-4-17-9 16,6-9 24-16,-8-20 2 16,3-15 38-16,-10-15 8 0,1-20 34 15,-11-10-14-15,3-15 9 16,-14 1-33-16,-8-19 1 16,-12 7-35-16,-16-9 2 15,-9 11-24-15,-3 4 4 16,1 30-19-16,4 18 5 15,9 22-11-15,2 17 9 16,6 4-18-16,1 4-71 16,5-2-69-16,5 0-390 15,-3-5 29-15</inkml:trace>
          <inkml:trace contextRef="#ctx0" brushRef="#br0" timeOffset="113405.9721">1350-3572 963 0,'15'-13'326'0,"-4"0"58"15,-1-3-233-15,-7-1-71 16,-5 4-6-16,-4 5-38 16,-7 12-5-16,-5 4-25 15,-3 10 7-15,-2 4-9 16,0 19 29-16,6 3 0 0,5 12 29 15,7 3-5-15,5 4 14 16,4-18-28-16,9-2 0 16,4-21-31-16,13-14 4 15,5-16-15-15,14-18 9 16,-5-16-9-16,4-16 12 16,-15-2-10-16,-6 3 8 15,-14 13-9-15,-6 10 7 16,-10 21-9-16,-1 15 5 15,-4 4-11-15,0 15 11 16,2 5-9-16,-1 8 17 16,2-4-4-16,9 0 13 15,4-10-9-15,8-15 11 16,3-18-16-16,11-16 8 16,-1-9-12-16,8-7 10 15,-6-1-12-15,0-1 6 0,-4 17-11 16,-2 12 7-1,-8 8-12-15,3 16 10 0,-4 14-10 16,4-2 10-16,-4 0-8 16,0 3 11-16,-1-7-10 15,2-6 12-15,-5 2-11 16,11-15 13-16,-2-4-12 16,0-8 13-16,0 6-14 15,3 0 11-15,-6 11-12 0,1 11 7 16,-4 13-11-16,-5 15 8 15,-7 7-8-15,-5 7 13 16,1-7-5-16,4-4 12 16,5-26-7-16,12-21 11 15,4-21-12-15,10-23 8 16,3-4-10-16,5-12 7 16,-6 12-11-16,0 9 6 15,-12 19-10-15,-3 9 1 16,-8 26-7-16,-5 9 6 15,0 9-5-15,2 9 10 16,0-1-3-16,4-2 10 16,6-8-6-16,4-10 9 15,2-11-10-15,7-16 13 16,1-10-12-16,1-10 10 0,-2 5-12 16,1 2 10-16,-8 12-21 15,-2 11-51-15,-9 12-61 16,-2 12-38-16,-3 16-366 15,6-1 63-15</inkml:trace>
          <inkml:trace contextRef="#ctx0" brushRef="#br0" timeOffset="114465.7421">3047-3746 713 0,'-15'13'298'0,"-8"3"8"16,5 2-138-16,-3 7-108 16,7-3 1-16,1 12 28 15,6 0-6-15,1 9 23 16,6-8-22-16,9 7 4 16,8-11-32-16,9-8-3 15,6-20-32-15,12-14-2 16,0-20-17-16,3-14 9 15,-5-6-17-15,-11-7-15 16,-10 4-10-16,-12 7 7 0,-5 17-11 16,-9 13 10-1,5 26 13-15,-7 18 8 0,3 12-7 16,-3 15 16-16,7-9 6 16,0-3 28-16,11-13-7 15,14-17 13-15,7-20-13 16,12-27 1-16,6-16-28 15,9-34 5-15,-7-6-25 16,4-22-12-16,-12 3-7 16,-8-2 8-16,-18 27-5 15,-9 12 18-15,-15 33 10 0,-9 25-1 16,-4 31-9-16,-2 28 9 16,1 21 6-16,-1 21 48 15,8 5 24-15,5 5 39 16,10-17-5-16,6-6 0 15,13-19-48-15,5-14-15 16,3-14-39-16,2-6 4 16,-2-11-9-16,-6-9 7 15,-9-6-13-15,-2-14 2 16,-9-4-9-16,-8-15 2 16,-5-1-6-16,-3-4 8 15,-1 3-1-15,1 12 6 16,5 14-3-16,1 15 6 15,4 17-7-15,0 15 9 0,4 4-2 16,6 6 9-16,4-5-7 16,12-9 10-16,4-14-10 15,12-17 5-15,2-13-9 16,6-18 10-16,-5-8-15 16,4-7-22-16,-9 10-20 15,-3 7 5-15,-6 14-9 16,-1 15 12-16,-7 17 23 15,-9 17 19-15,-5 11 4 0,-2 17 25 16,-3-4 4-16,2-2 21 16,6-14-6-16,7-8 2 15,5-16-27-15,6-11 1 16,4-10-21-16,5-15 7 16,-4-7-10-16,1 1 7 15,-6 2-9-15,-1 3 6 16,-11 17-9-16,0 8 7 15,-7 4-7-15,0 4 6 16,-2 5-6-16,4 0 9 16,0-4-9-16,8-6 9 15,1-1-9-15,5-16 9 16,-3-7-9-16,12-10 11 16,-14-1-10-16,1-18 9 0,-2 10-9 15,1-5 3 1,-16 6-17-16,7 3-27 0,-13 14-19 15,3 1-23 1,-7 12-34-16,3 2-25 0,-5 3 10 16,6 1-20-16,-3 3 326 15,-7 5-590-15,5 0 311 16</inkml:trace>
          <inkml:trace contextRef="#ctx0" brushRef="#br0" timeOffset="115578.4664">4664-3893 681 0,'-2'-12'406'0,"0"1"-39"16,6-4-68-16,-3 1-187 0,2-2 3 16,-1 9-35-16,3 5-2 15,-5 11-42-15,3 7-6 16,-3 6-25-16,0 14 8 16,-3 8-12-16,0 11 11 15,-1 0-11-15,4 5 17 16,4-14-9-16,2-3 11 15,4-13-11-15,1-8 11 16,-1-10-20-16,0 2 9 16,-2-12-9-16,2-12 12 15,-4-8-8-15,2-6 10 16,-1-12-10-16,1-11 7 16,-2-1-11-16,1-9 14 15,-2 7 1-15,1 3 15 16,-1 14-7-16,-2 17 12 0,0 9-16 15,2 6 4-15,-1 9-13 16,4 7 9-16,1-7-12 16,11 3 10-16,1-3-13 15,8-11 7-15,2-7-9 16,5-8 9-16,-7-4-79 16,-11-3-449-16,-15 7 127 15</inkml:trace>
        </inkml:traceGroup>
        <inkml:traceGroup>
          <inkml:annotationXML>
            <emma:emma xmlns:emma="http://www.w3.org/2003/04/emma" version="1.0">
              <emma:interpretation id="{9A6CF33F-0145-4D51-9DA8-70552CB54B3E}" emma:medium="tactile" emma:mode="ink">
                <msink:context xmlns:msink="http://schemas.microsoft.com/ink/2010/main" type="inkWord" rotatedBoundingBox="9136,7264 9150,7261 9152,7277 9138,7279"/>
              </emma:interpretation>
            </emma:emma>
          </inkml:annotationXML>
          <inkml:trace contextRef="#ctx1" brushRef="#br0" timeOffset="-113683.193">7638-5384 0</inkml:trace>
        </inkml:traceGroup>
        <inkml:traceGroup>
          <inkml:annotationXML>
            <emma:emma xmlns:emma="http://www.w3.org/2003/04/emma" version="1.0">
              <emma:interpretation id="{2CA70BAE-A79C-4C89-A7C1-25D16BDBC0E5}" emma:medium="tactile" emma:mode="ink">
                <msink:context xmlns:msink="http://schemas.microsoft.com/ink/2010/main" type="inkWord" rotatedBoundingBox="12076,6214 13153,6055 13505,8450 12427,8609">
                  <msink:destinationLink direction="with" ref="{F71AC562-4014-4C43-BBCE-348FBB523920}"/>
                  <msink:destinationLink direction="with" ref="{E7CC33E5-443A-4DA6-8272-83C805F68ABE}"/>
                </msink:context>
              </emma:interpretation>
            </emma:emma>
          </inkml:annotationXML>
          <inkml:trace contextRef="#ctx1" brushRef="#br0" timeOffset="-35405.1667">11312-4111 0,'0'0'32</inkml:trace>
          <inkml:trace contextRef="#ctx1" brushRef="#br0" timeOffset="-37689.6213">10578-6434 0,'0'0'0</inkml:trace>
          <inkml:trace contextRef="#ctx1" brushRef="#br0" timeOffset="-2080.3649">11251-6183 0,'0'0'0</inkml:trace>
          <inkml:trace contextRef="#ctx1" brushRef="#br0" timeOffset="-1880.0252">11754-5818 0,'0'0'31,"0"0"-15</inkml:trace>
        </inkml:traceGroup>
        <inkml:traceGroup>
          <inkml:annotationXML>
            <emma:emma xmlns:emma="http://www.w3.org/2003/04/emma" version="1.0">
              <emma:interpretation id="{DCDE0CCE-83F3-4AC9-9370-73D10455520D}" emma:medium="tactile" emma:mode="ink">
                <msink:context xmlns:msink="http://schemas.microsoft.com/ink/2010/main" type="inkWord" rotatedBoundingBox="15790,7743 15804,7740 15806,7756 15792,7758"/>
              </emma:interpretation>
            </emma:emma>
          </inkml:annotationXML>
          <inkml:trace contextRef="#ctx1" brushRef="#br0" timeOffset="90968.3978">14292-4905 0,'0'0'16</inkml:trace>
        </inkml:traceGroup>
      </inkml:traceGroup>
    </inkml:traceGroup>
    <inkml:traceGroup>
      <inkml:annotationXML>
        <emma:emma xmlns:emma="http://www.w3.org/2003/04/emma" version="1.0">
          <emma:interpretation id="{0F5DAF0B-DBA8-4AC5-BDB7-7FE78ED1DB6C}" emma:medium="tactile" emma:mode="ink">
            <msink:context xmlns:msink="http://schemas.microsoft.com/ink/2010/main" type="paragraph" rotatedBoundingBox="1462,11947 23802,11246 23874,13535 1534,14236" alignmentLevel="1"/>
          </emma:interpretation>
        </emma:emma>
      </inkml:annotationXML>
      <inkml:traceGroup>
        <inkml:annotationXML>
          <emma:emma xmlns:emma="http://www.w3.org/2003/04/emma" version="1.0">
            <emma:interpretation id="{8AB257B5-B530-466E-B5D6-FF40AE234A9B}" emma:medium="tactile" emma:mode="ink">
              <msink:context xmlns:msink="http://schemas.microsoft.com/ink/2010/main" type="line" rotatedBoundingBox="1462,11947 22564,11285 22611,12774 1509,13436"/>
            </emma:interpretation>
          </emma:emma>
        </inkml:annotationXML>
        <inkml:traceGroup>
          <inkml:annotationXML>
            <emma:emma xmlns:emma="http://www.w3.org/2003/04/emma" version="1.0">
              <emma:interpretation id="{22A648F0-EFB6-4E49-BA88-F246AE443499}" emma:medium="tactile" emma:mode="ink">
                <msink:context xmlns:msink="http://schemas.microsoft.com/ink/2010/main" type="inkWord" rotatedBoundingBox="1468,12147 4464,12053 4505,13342 1509,13436">
                  <msink:destinationLink direction="with" ref="{A3B77925-AF8D-487F-9829-1E76DF465026}"/>
                </msink:context>
              </emma:interpretation>
              <emma:one-of disjunction-type="recognition" id="oneOf6">
                <emma:interpretation id="interp6" emma:lang="" emma:confidence="1">
                  <emma:literal/>
                </emma:interpretation>
              </emma:one-of>
            </emma:emma>
          </inkml:annotationXML>
          <inkml:trace contextRef="#ctx0" brushRef="#br0" timeOffset="263329.1947">755-108 832 0,'8'-11'397'0,"-7"11"-20"0,-9 2-185 16,-6 12-126-16,-6 9-40 16,-4 8-22-16,4 6 3 15,6 15-8-15,6-3 8 16,9 4-1-16,11-7 11 0,4-8-1 15,5-12 12-15,11-13 4 16,3-14 11-16,5-19-2 16,1-11 2-16,-2-14-9 15,-10 0-5 1,-7-7-9-16,-12 13 6 0,-11 6-6 16,-14 12 2-16,-9 13-7 15,-4 13-2-15,-4 13-14 16,4 1 4-16,4 9-6 15,12-4 6-15,11-4-20 16,10-14-27-16,14-9-75 16,8-12-14-16,11-14-330 15,2 0 49-15</inkml:trace>
          <inkml:trace contextRef="#ctx0" brushRef="#br0" timeOffset="263658.382">1197-164 842 0,'-11'16'368'0,"0"3"16"15,-7 22-174-15,-3-2-100 16,-2 6-20-16,7-8-26 16,6-1-18-16,9-18-14 15,10-7-17-15,9-9-1 16,8-5-8-16,2-9 6 16,1 3-9-16,-2-3 5 0,4 4-10 15,2 2 7-15,1 4-11 16,0 2 9-16,3 7-10 15,-8 2 8-15,-3 4-7 16,-10 0 8-16,-4 2-9 16,-7 1 14-16,-10 7 10 15,-8 1 15-15,-10 9 2 16,-4-1 10-16,-9 7-12 16,5-8-8-16,2-9-14 15,8-7 1-15,9-13-85 16,11-12-39-16,11-10 97 15,14-6-462-15,18-12 143 16</inkml:trace>
          <inkml:trace contextRef="#ctx0" brushRef="#br0" timeOffset="263853.867">1674-74 1068 0,'15'-16'407'0,"-9"3"32"15,-2 16-290-15,-6 14-34 0,-1 12-53 16,-2 10-25-16,0 5-3 15,3-1-11-15,7-7-2 16,7-5-10-16,4-12 2 16,5-4-34-16,0-4-36 15,-3-7-88-15,-5-6-331 16,-5-9 42-16</inkml:trace>
          <inkml:trace contextRef="#ctx0" brushRef="#br0" timeOffset="264998.8667">1684-516 1479 0,'-2'-13'333'0,"-1"0"101"16,5 6-503-16,-10 2-384 15,0 9 61-15</inkml:trace>
          <inkml:trace contextRef="#ctx0" brushRef="#br0" timeOffset="264477.6648">1999-424 1069 0,'-5'44'268'0,"0"17"93"16,-3-2-300-16,1 9 14 15,3-13-4-15,4-1-4 16,4-12-1-16,14 2-18 15,3-12-16-15,2-3-17 16,0-9-2-16,-5-6-11 16,-4-7 10-16,-1-10-2 0,-5-9 8 15,0-12-6-15,-4-9 7 16,-6-5-10-16,0 3 0 16,-1 6-11-16,-2 10 2 15,5 16-12-15,2 11 6 16,4 13-9-16,2 3 9 15,7 4-3-15,1-6 11 16,7-7-4-16,5-12 9 16,11-11-5-16,-1-7 7 15,9-9-5-15,-1 0 3 0,-6-2-9 16,-10 5 6-16,-6 11-14 16,-11 15 4-16,-3 13-10 15,-5 8 11-15,-2 11-7 16,3 0 14-16,-2-1 0 15,0-8 14-15,4-6-1 16,4-12 13-16,2-12-5 16,8-4 4-16,2-9-11 15,-3-3 1-15,5-3-14 16,-7 4 4-16,4 4-11 16,-2 4 7-16,0 14-14 15,-6 8 8-15,6 10-5 16,-10 0 13-16,7 3 0 15,-2-7 16-15,5-9 4 16,0-10 8-16,10-8-8 16,-5-10 1-16,3-8-8 0,-7 0-27 15,-5-5-112-15,-10 5-32 16,-7 2-343-16,-10 11-2 16</inkml:trace>
          <inkml:trace contextRef="#ctx0" brushRef="#br0" timeOffset="264720.0881">2594-379 755 0,'-13'-1'550'0,"10"-6"-52"15,3-10-110-15,-5 8-202 16,-2 3-64-16,9 3-60 16,-5 1-44-16,6 2-170 15,10-5-363-15,-8-8 64 16</inkml:trace>
          <inkml:trace contextRef="#ctx0" brushRef="#br0" timeOffset="262982.5479">23 770 1864 0,'0'16'19'0,"0"-14"38"0,-1-12 14 16,-3-26-3-16,3-14 6 15,-6-26-16-15,1-10-39 16,2-20-18-16,8 14 3 15,4-2-10-15,5 22 7 16,13 14-10-16,-4 26 8 16,11 2-9-16,3 14 7 0,9 3-7 15,-1 3 9-15,9 2-6 16,-4 8 9-16,-4 4-8 16,-11 2 10-16,-6 7-6 15,-13 2 8-15,-11 7-1 16,-12 1 13-16,-14 10 3 15,-12 1 12-15,-13 3-8 16,-9-8 4-16,1 0-11 16,10-16-2-16,6-8-12 15,15-6-22-15,9-6-97 16,13-3-9-16,17-9-352 16,6-1 23-16</inkml:trace>
          <inkml:trace contextRef="#ctx0" brushRef="#br0" timeOffset="262661.2174">9 583 1813 0,'0'0'11'0,"0"0"-2"0</inkml:trace>
        </inkml:traceGroup>
        <inkml:traceGroup>
          <inkml:annotationXML>
            <emma:emma xmlns:emma="http://www.w3.org/2003/04/emma" version="1.0">
              <emma:interpretation id="{AF8EF001-95C6-4D87-8BD2-D7942CA35FC8}" emma:medium="tactile" emma:mode="ink">
                <msink:context xmlns:msink="http://schemas.microsoft.com/ink/2010/main" type="inkWord" rotatedBoundingBox="5427,11823 6865,11778 6905,13064 5467,13109"/>
              </emma:interpretation>
              <emma:one-of disjunction-type="recognition" id="oneOf7">
                <emma:interpretation id="interp7" emma:lang="" emma:confidence="1">
                  <emma:literal/>
                </emma:interpretation>
              </emma:one-of>
            </emma:emma>
          </inkml:annotationXML>
          <inkml:trace contextRef="#ctx0" brushRef="#br0" timeOffset="378222.558">5007-72 1003 0,'-14'21'427'15,"-4"10"17"-15,-1 13-195 16,4-2-159-16,2 16 4 16,3-3-39-16,7 7-4 15,8-17-29-15,9 1 3 16,8-14-20-16,10-6 6 16,0-6-12-16,11-6 11 15,0-12-7-15,8-12 16 0,-6-12-10 16,1-16 14-1,-9-4-13-15,-6-2 7 0,-7 7-12 16,-1 1-55-16,-18 7-93 16,11 0-368-16,-2 8 30 15</inkml:trace>
          <inkml:trace contextRef="#ctx0" brushRef="#br0" timeOffset="377956.0246">5215-606 1268 0,'11'-8'338'0,"1"8"100"0,-6 10-370 16,-2 16-19-16,-3 8-25 16,-7 16 5-16,-4 5-13 15,2 17 14-15,-2-14-13 16,-1 4 11-16,7-2-20 16,1 0 8-16,3-11-14 15,0-1 9-15,3-7-11 16,4-10 10-16,-4-15-11 15,4-6 10-15,1-7-5 0,-5-10-67 16,-6-6-62-16,-7-6-344 16,-14-1 21-16</inkml:trace>
          <inkml:trace contextRef="#ctx0" brushRef="#br0" timeOffset="376611.2108">4268-224 1120 0,'-37'4'314'16,"-6"8"83"-16,-5 14-291 16,2-4-42-16,-1 12 21 15,13 2-24-15,3 3 12 16,14-2-24-16,8 7 5 15,11-5-32-15,5 3 10 0,7-6-17 16,10-8 14-16,6-12-10 16,9-18 29-16,1-12-7 15,10-22 21-15,-1-10-14 16,0-17 10-16,-9 0-30 16,-2-4 8-16,-14 14-20 15,-11 4 10-15,-13 22-16 16,-11 15 9-16,-12 4-18 15,-10 13 10-15,3 5-15 16,-3 9 10-16,10-2-11 16,4 12 12-16,12-5-11 0,6-3-59 15,9-6-70-15,8-12-103 16,4-3-336-16,9-8 13 16</inkml:trace>
          <inkml:trace contextRef="#ctx0" brushRef="#br0" timeOffset="377318.5095">4003-458 1155 0,'-16'-3'402'15,"10"-4"85"-15,3 1-325 0,6-1-16 16,5 2-63 0,3-1-17-16,7 1-48 0,8 0 2 15,0 0-30-15,11-4-64 16,4-4-52-16,3-10-54 15,-4-1 33-15,4-14-351 16,-8 1 145-16</inkml:trace>
          <inkml:trace contextRef="#ctx0" brushRef="#br0" timeOffset="377482.589">4385-839 1072 0,'-4'8'387'16,"1"5"59"-16,-3 11-253 15,-2 4-88-15,-1 1-14 16,3-3-49-16,3-8-42 15,6-12-111-15,-1-4-358 16,-1-2 59-16</inkml:trace>
          <inkml:trace contextRef="#ctx0" brushRef="#br0" timeOffset="376996.5697">4586-244 1074 0,'11'-6'345'0,"0"-1"62"15,-6-3-316-15,5-1-15 16,-7 1-53-16,2-1-9 16,-3 0-28-16,3-4-7 15,-7 4-10-15,0-4 10 0,6 5-8 16,-4-1 24-1,-5 3 16-15,3 3 33 0,4 3 8 16,-5 6 43-16,-4-1-4 16,4 7 16-16,0 1-28 15,1 8 1-15,-3 1-43 16,5 9 3-16,2-3-28 16,-1 18 6-16,1-2-19 15,0 15 9-15,-2 0-12 16,-4 12 11-16,-1-5-11 15,1 5 10-15,-3-14-8 0,7 1 10 16,2-16-11-16,-2-12 12 16,0-17-13-16,3-9 10 15,-3-14-25-15,11-12-51 16,-1-7-48-16,14-13-52 16,1 2-28-16,14-3-305 15,-5 7 98-15</inkml:trace>
        </inkml:traceGroup>
        <inkml:traceGroup>
          <inkml:annotationXML>
            <emma:emma xmlns:emma="http://www.w3.org/2003/04/emma" version="1.0">
              <emma:interpretation id="{75AA1681-DDA4-4533-8342-34A776B8DE1D}" emma:medium="tactile" emma:mode="ink">
                <msink:context xmlns:msink="http://schemas.microsoft.com/ink/2010/main" type="inkWord" rotatedBoundingBox="7458,12456 8301,12429 8316,12896 7473,12922"/>
              </emma:interpretation>
              <emma:one-of disjunction-type="recognition" id="oneOf8">
                <emma:interpretation id="interp8" emma:lang="" emma:confidence="1">
                  <emma:literal/>
                </emma:interpretation>
              </emma:one-of>
            </emma:emma>
          </inkml:annotationXML>
          <inkml:trace contextRef="#ctx0" brushRef="#br0" timeOffset="378859.2885">6002 142 864 0,'-18'24'334'0,"7"1"28"15,12-4-208-15,6-7-82 16,6-5-27-16,13-11 3 15,8-11-14-15,13-15 0 16,3-6-16-16,13-6-47 16,-8 6-31-16,5 6-336 15,-16 14 56-15</inkml:trace>
          <inkml:trace contextRef="#ctx0" brushRef="#br0" timeOffset="378665.2767">5994-83 597 0,'-12'0'580'0,"11"8"-121"0,2-5-37 16,1 0-271-16,6 2-78 15,18-8-7-15,0-4-41 16,16-1 5-16,3 2-17 0,9-4 6 16,-10 5-20-16,4 5-29 15,-15 10-55-15,-2 0-57 16,-18 6-347-16,-13 8 48 15</inkml:trace>
          <inkml:trace contextRef="#ctx0" brushRef="#br0" timeOffset="379148.152">6469-88 1098 0,'3'-25'360'16,"2"8"88"-16,1 0-308 0,12 0-21 16,5 2-47-16,9 5-9 15,1 1-45-15,4 0 3 16,5 6-21-16,-3-2 8 16,-8 4-15-16,2 6 9 15,-11 11-11-15,-10 11 10 16,-11 11-7-16,-12 20 12 15,-5 2-8-15,-14 11 14 16,1-4-10-16,2-2-23 16,2-23-34-16,-2-21-411 15,-1-29 94-15</inkml:trace>
        </inkml:traceGroup>
        <inkml:traceGroup>
          <inkml:annotationXML>
            <emma:emma xmlns:emma="http://www.w3.org/2003/04/emma" version="1.0">
              <emma:interpretation id="{C14DF9E9-1943-459D-9EA0-FEEB2D230541}" emma:medium="tactile" emma:mode="ink">
                <msink:context xmlns:msink="http://schemas.microsoft.com/ink/2010/main" type="inkWord" rotatedBoundingBox="8800,12088 10466,12036 10488,12750 8822,12802"/>
              </emma:interpretation>
              <emma:one-of disjunction-type="recognition" id="oneOf9">
                <emma:interpretation id="interp9" emma:lang="" emma:confidence="1">
                  <emma:literal/>
                </emma:interpretation>
              </emma:one-of>
            </emma:emma>
          </inkml:annotationXML>
          <inkml:trace contextRef="#ctx0" brushRef="#br0" timeOffset="380121.4096">8036-137 1003 0,'-23'31'342'0,"-5"14"70"15,7 4-253-15,0 0-31 16,5-7-29-16,8-10-13 16,6-14-30-16,10-11-15 15,9-11-27-15,12-23-4 0,5-7 1 16,8-20-2-16,-1-6-3 16,-2-1-1-16,-15 15 0 15,-11 6-7-15,-12 23-2 16,-9 14-2-16,-8 8-2 15,-5 16-1-15,2 10 4 16,-1 9 2-16,5-2 2 16,11 2 0-16,8-19-2 15,16-12-9-15,3-19-40 16,17-18-79-16,-2-14-3 0,7-11-333 16,-13 4 41-16</inkml:trace>
          <inkml:trace contextRef="#ctx0" brushRef="#br0" timeOffset="380384.8968">8347-304 786 0,'-8'11'408'0,"-3"19"-1"16,-6 0-169-16,0 13-74 16,4-8-51-16,6 1-18 15,5-18-35-15,12-5-10 16,10-21-30-16,10-12-9 16,6-2-4-16,8-6-3 15,0 4-8-15,8 11-8 16,-5 14-4-16,1 6-3 15,-10 11 3-15,-6 6 2 16,-9 3 9-16,-12 1 0 16,-4 3 7-16,-6 5 17 0,-6-6 6 15,-11 1 6-15,6-5 1 16,-15-2-2-16,-1-9-11 16,-5-8-78-16,3-11-68 15,-4-12-359-15,9-8 25 16</inkml:trace>
          <inkml:trace contextRef="#ctx0" brushRef="#br0" timeOffset="379668.5717">7303-542 1132 0,'14'-2'315'16,"-7"10"89"-16,1 21-304 15,-2 12-51-15,-6 24 2 16,3 5-24-16,-6 15-6 15,-3-8-7-15,-1 12-3 16,9-24-3-16,0-5-2 16,6-20-1-16,5-19 18 15,3-30 9-15,15-32 3 16,3-19 2-16,8-23-1 16,0-1-16-16,7-16-11 15,-9 22-3-15,-1 6-3 0,-10 22-1 16,-3 18-11-16,-13 28-23 15,-11 17-92-15,-12 8-346 16,-4 0 62-16</inkml:trace>
          <inkml:trace contextRef="#ctx0" brushRef="#br0" timeOffset="379851.1311">7593-88 990 0,'-10'57'277'16,"9"-6"67"-16,5-2-264 15,9-15-63-15,13-11-7 16,8-15-25-16,18-21-329 16,0-5 98-16</inkml:trace>
          <inkml:trace contextRef="#ctx1" brushRef="#br0" timeOffset="164982.9963">7691-546 0,'0'0'0,"0"0"16,0 0-16,41 12 16,-9-4-1,17 0-15,16 4 32</inkml:trace>
          <inkml:trace contextRef="#ctx0" brushRef="#br0" timeOffset="380766.9758">8735-604 1121 0,'5'21'307'16,"-2"15"90"-16,-2 14-286 15,1 7-55-15,8 8 4 16,0-7-12-16,6 0-12 15,8-14-18-15,4 0-8 16,-2-8-7-16,4-1 1 16,-4-9-1-16,-3 5 0 15,-10-10 1-15,-3-6 2 16,-10-7 1-16,-10-8-6 16,-8-8-15-16,-11-8-14 15,-3-7-2-15,-11-8-2 16,0-3 5-16,-11-2 16 15,10 6 25-15,5 7 36 16,13 8 14-16,13 9 10 0,17 1 2 16,17 3-15-16,8-7-33 15,7-6-13-15,6-1-13 16,16-5-3-16,-4-9-81 16,11-12-406-16,-10-1 105 15</inkml:trace>
        </inkml:traceGroup>
        <inkml:traceGroup>
          <inkml:annotationXML>
            <emma:emma xmlns:emma="http://www.w3.org/2003/04/emma" version="1.0">
              <emma:interpretation id="{D8EBEF75-1D5A-4A5E-8611-7B1B70F9C325}" emma:medium="tactile" emma:mode="ink">
                <msink:context xmlns:msink="http://schemas.microsoft.com/ink/2010/main" type="inkWord" rotatedBoundingBox="10968,11989 15345,11852 15379,12953 11002,13090"/>
              </emma:interpretation>
              <emma:one-of disjunction-type="recognition" id="oneOf10">
                <emma:interpretation id="interp10" emma:lang="" emma:confidence="1">
                  <emma:literal/>
                </emma:interpretation>
              </emma:one-of>
            </emma:emma>
          </inkml:annotationXML>
          <inkml:trace contextRef="#ctx0" brushRef="#br0" timeOffset="381641.413">9482-473 1138 0,'-6'-6'334'16,"11"-1"89"-16,1 9-323 16,9 13-34-16,-4 9-29 15,4 18-11-15,-5 7-21 0,4 9 0 16,-2-11 1-16,1 5 1 16,1-10-2-16,6-11-1 15,-3-13 5-15,8-10 25 16,-1-18 13-16,9-20 14 15,1-19 5-15,9-24 4 16,0-10-21-16,4-14 1 16,-8 11-10-16,-7 13-2 15,-13 26-10-15,-7 19-9 16,-12 28-12-16,-15 15-4 16,-4 11-12-16,-10 11-124 15,-2-3-50-15,-3-8-352 16,13-11-27-16</inkml:trace>
          <inkml:trace contextRef="#ctx0" brushRef="#br0" timeOffset="382491.4333">10113-346 978 0,'-1'-33'368'0,"12"-14"74"0,10 5-261 16,21-8-23-16,-1 5-44 15,6-2-17-15,-2 16-49 16,-1 8-15-16,-10 21-16 0,-5 15-13 15,-4 12-7-15,-11 22 0 16,-7 6 3-16,-7 11 4 16,-8-6 6-16,-2 5 10 15,2-21 2-15,3-8 0 16,5-13-3-16,8-14-3 16,8-9-8-16,12-7-2 15,3-6 0-15,6 2-11 16,-3 0-7-16,3 3-10 15,-9 14-6-15,1 7-6 16,-9 5 9-16,-4 8 3 16,-11 12 8-16,-4 8 4 15,-7-2 4-15,-5 7 13 16,-2 1 17-16,-13-1 32 16,-5-5 17-16,-10 1 19 15,4-14-8-15,-15-7-7 16,8-13-32-16,-6-17-13 0,5-9-18 15,-1-7-7-15,10 1-7 16,6 1-17-16,13 7-29 16,9 8-127-16,12 8 346 15,13-4-751-15,4-2 254 16</inkml:trace>
          <inkml:trace contextRef="#ctx0" brushRef="#br0" timeOffset="382033.3643">10243-583 1020 0,'13'-29'350'15,"-5"8"74"-15,2 13-275 16,-2 19-50-16,-3 25-18 16,-3 17-51-16,-1 24-16 15,-2 4-4-15,2 6 0 16,2-12-1-16,7-2-1 16,2-21-2-16,-1-10-15 15,-1-10-37-15,-6-14-59 16,-7-16 132-16,-8-10-472 15,-4-10 158-15</inkml:trace>
          <inkml:trace contextRef="#ctx0" brushRef="#br0" timeOffset="382837.6363">10989-187 1157 0,'7'-11'482'0,"11"7"-8"0,1-2-275 16,12-2-143-16,5 3-52 15,3-3-1-15,-4-2-1 16,11 5-7-16,-6-3-29 15,2-7-94-15,0 4 315 16,9-15-664-16,-11-6 242 16</inkml:trace>
          <inkml:trace contextRef="#ctx0" brushRef="#br0" timeOffset="383036.6357">11711-623 862 0,'5'-12'431'0,"0"11"-4"16,-7 9-186-16,-11 16-107 15,-8 15-51-15,-8 26-22 16,-8 6-23-16,-1 10-10 16,3-8-16-16,5 2-3 15,16-25-2-15,4-9-3 16,5-17-18-16,7-14-64 16,6-25-43-16,13-32-347 15,5-19 39-15</inkml:trace>
          <inkml:trace contextRef="#ctx0" brushRef="#br0" timeOffset="383583.2753">11745-575 1021 0,'-10'68'311'15,"-6"20"100"-15,0-9-264 16,-2 9 26-16,4-20-20 16,2-5-8-16,6-20-42 15,7-6-29-15,7-23-51 16,4-9-9-16,1-14-7 15,0-24-4-15,-5-7-11 16,-7-6-29-16,-9-9-28 0,-11-3-62 16,-5 15-7-16,-4 8 7 15,5 12 30-15,5 28 22 16,9 21 65-16,2 18 26 16,7 6 16-16,5 8 32 15,5-7 12-15,11-9 8 16,5-16-14-16,14-20-7 15,4-19-27-15,11-19-7 16,0-14-12-16,7-7 0 16,-13 7-7-16,-10 1-25 15,-17 11-14-15,-5 10-7 16,-17 12-4-16,-7 11-2 16,1 12 20-16,-2 15 25 15,-7 6 15-15,7 15 23 0,0-3 16 16,1 3 17-1,6-6-14-15,9-9-7 0,1-17-20 16,16-15-11-16,1-15-15 16,5-16 2-16,-4-6 0 15,7-3 0-15,-13-6-7 16,0 9-13-16,-6 6-4 16,-2 12-8-16,-8 11 0 15,1 24 1-15,-2 11 12 16,-1 14 9-16,0 3 10 0,-1 4 12 15,4-9 6-15,7-8-1 16,3-11-6-16,5-16 2 16,7-13-22-16,1-8-158 15,-1 0-372-15,-4-14 62 16</inkml:trace>
          <inkml:trace contextRef="#ctx0" brushRef="#br0" timeOffset="384414.4833">12512-529 1348 0,'12'-34'409'16,"-7"8"73"-16,-1 13-354 15,-2 19-107-15,-4 31-14 16,-6 15-10-16,-6 26 3 16,-1 3 10-16,2 15 10 15,3-15 4-15,10 0 2 16,10-26-5-16,3-4-6 16,2-24-8-16,-2-12 0 15,-7-18 0-15,-7-14-10 16,-6-10-8-16,-11-12-22 15,-3-7-28-15,-3 7-48 16,-1 4 6-16,6 7 3 16,11 15 17-16,8 16 23 15,10 6 49-15,14 10 6 16,4 5 9-16,12 2 18 0,4-9 7 16,13-11 6-16,-1-12 0 15,11-20-1-15,-7-7-12 16,5-9-5-16,-13 3-7 15,-12 0-1-15,-15 13-4 16,-17 7 1-16,-18 14-2 16,-18 10 4-16,-4 11 4 15,-2 12 13-15,0 7 5 16,5 15 22-16,9 1 7 0,10 7 4 16,6-4-10-16,12-7-9 15,5-20-21-15,13-10-10 16,3-19-9-16,11-16 4 15,-2-13 4-15,4-11 2 16,-11 0-1-16,-2-5-1 16,-16 10-2-16,-8 6-4 15,-10 13-1-15,-15 3 3 16,-6 6 1-16,-9 4 0 16,1 3 0-16,1 5-3 15,9 5-1-15,13 5-1 16,9 2-4-16,15 0-158 15,16-19-263-15,13-13-119 16,0-18-206-16</inkml:trace>
          <inkml:trace contextRef="#ctx0" brushRef="#br0" timeOffset="385437.9121">13245-299 1113 0,'-1'3'372'0,"2"7"53"0,3 3-308 15,7 18-40-15,0 6-37 16,7 21-11-16,-2 12 3 16,9 14 0-16,-4-11 13 15,5 9-10-15,1-24-1 16,6-3-15-16,-1-26 0 0,7-16-11 16,3-21 11-16,7-24-3 15,-2-22 8-15,5-20-8 16,-10-6 6-16,0-9-14 15,-14 13 7-15,-5 3-87 16,-10 18-58-16,0-2-374 16,-10 15 24-16</inkml:trace>
          <inkml:trace contextRef="#ctx0" brushRef="#br0" timeOffset="385047.9224">13618-705 866 0,'9'-35'473'15,"0"10"-8"-15,-9 16-174 16,-5 14-154-16,2 12-57 16,-7 14-30-16,1 8-33 15,1 15-10-15,4-2 9 16,0 9-7-16,4-7 7 16,3 7-13-16,0-4 5 0,2-5-8 15,0-8 7-15,-4 3-53 16,-2-16-28-16,-2-2-80 15,-7-11 22-15,10 6-360 16,-5-8 99-16</inkml:trace>
        </inkml:traceGroup>
        <inkml:traceGroup>
          <inkml:annotationXML>
            <emma:emma xmlns:emma="http://www.w3.org/2003/04/emma" version="1.0">
              <emma:interpretation id="{52ADADEB-ACB2-4055-B3AE-265C53E9B5D3}" emma:medium="tactile" emma:mode="ink">
                <msink:context xmlns:msink="http://schemas.microsoft.com/ink/2010/main" type="inkWord" rotatedBoundingBox="16053,12069 16997,12040 17023,12884 16079,12914"/>
              </emma:interpretation>
              <emma:one-of disjunction-type="recognition" id="oneOf11">
                <emma:interpretation id="interp11" emma:lang="" emma:confidence="1">
                  <emma:literal/>
                </emma:interpretation>
              </emma:one-of>
            </emma:emma>
          </inkml:annotationXML>
          <inkml:trace contextRef="#ctx0" brushRef="#br0" timeOffset="386541.3758">14579-226 1549 0,'-10'-3'358'0,"7"4"128"15,11 4-450-15,16-8-31 16,15-7-8-16,28-17 1 16,12-17 5-16,30-18-15 15,-4 2-31-15,7-5-91 0,-24 22 466 16,-30 20-821-16,-38 23 354 15</inkml:trace>
          <inkml:trace contextRef="#ctx0" brushRef="#br0" timeOffset="386752.3271">14657 7 954 0,'-4'-3'290'0,"6"2"69"0,8-1-234 16,6-1-41-16,15 0 14 15,1-2-20-15,17-3-7 16,3-4-25-16,16-6-9 16,-7 1-24-16,8-8-37 15,-11 7-30-15,-8 4-26 16,-21 12-353-16,-16 0 81 16</inkml:trace>
          <inkml:trace contextRef="#ctx0" brushRef="#br0" timeOffset="387000.117">15086-573 904 0,'15'-12'395'0,"14"4"0"16,-3 4-201-16,11 7-128 0,-1 6-39 16,10 6-2-16,-9 6-14 15,8 7-5-15,-4 1-4 16,1 16-2-16,-11 2-1 15,-4 17-3-15,-15 5 3 16,-9 21 2-16,-6-9 3 16,-23 13 4-16,-10-12 3 0,-8 0-2 15,-4-31-48-15,-6-20-369 16,18-32 102-16</inkml:trace>
        </inkml:traceGroup>
        <inkml:traceGroup>
          <inkml:annotationXML>
            <emma:emma xmlns:emma="http://www.w3.org/2003/04/emma" version="1.0">
              <emma:interpretation id="{3830FEEF-C1D1-4492-8A67-E30C0C055FD3}" emma:medium="tactile" emma:mode="ink">
                <msink:context xmlns:msink="http://schemas.microsoft.com/ink/2010/main" type="inkWord" rotatedBoundingBox="17730,11900 20608,11810 20633,12592 17755,12682"/>
              </emma:interpretation>
              <emma:one-of disjunction-type="recognition" id="oneOf12">
                <emma:interpretation id="interp12" emma:lang="" emma:confidence="1">
                  <emma:literal/>
                </emma:interpretation>
              </emma:one-of>
            </emma:emma>
          </inkml:annotationXML>
          <inkml:trace contextRef="#ctx0" brushRef="#br0" timeOffset="388120.0134">16301-683 1036 0,'3'-41'400'0,"-1"20"25"16,-2 24-256-16,-3 21-113 16,-7 32-34-16,0 10-13 15,1 27-7-15,-3-4 9 16,6 6-8-16,7-12 12 0,3 0-10 15,1-21 4-15,4-9-10 16,-2-17 8-16,-2-23-20 16,1-23-3-16,-4-31-36 15,-2-12-7-15,-7-31-25 16,1-9 14-16,-2-11 3 16,0 20 34-16,-4 8 7 15,11 32 22-15,-3 21-10 16,-2 28 8-16,1 16-6 15,7 13 9-15,4 17-3 16,5 2 18-16,9 14-3 16,6-9 11-16,11-5-2 15,-4-12 11-15,7-7-3 16,-1-19 14-16,5-12 14 16,-5-6 13-16,3-25 7 0,-6-11 6 15,-2-19-10-15,-12-9-10 16,-7-12-4-16,-10 12-7 15,-13 1-6-15,-4 20 0 16,-5 11-16-16,2 20-10 16,-4 12-17-16,7 13 1 15,1 7-7-15,6 6 12 16,2 2-75-16,4-8-52 0,7-5-378 16,5-7 35-16</inkml:trace>
          <inkml:trace contextRef="#ctx0" brushRef="#br0" timeOffset="388481.6336">16945-390 1103 0,'2'23'328'0,"4"3"87"16,-9-5-313-16,3 0-25 16,-2-6-23-16,-2-1-29 15,-3-11-13-15,7 4-13 16,0-2 8-16,5 0-11 15,3-1 8-15,2 9-10 16,-5-9 12-16,3-4-10 0,-2 1 11 16,1-6-8-16,-1-12 10 15,7-1-8 1,-3-7 8-16,0-5-9 0,-6 4 9 16,0 8-10-16,-6 8 5 15,-1 18-11-15,-2 2 7 16,2 18-9-16,0 2 8 15,6 9-7-15,2-6 12 16,4 4-9-16,9-16 7 16,11-10-20-16,1-15 0 0,10-22-48 15,2-20-12-15,5-15 15 16,-8-3-347-16,-1-2 113 16</inkml:trace>
          <inkml:trace contextRef="#ctx0" brushRef="#br0" timeOffset="388895.1133">17347-460 965 0,'-11'43'298'0,"0"5"66"16,3-1-254-16,4 2-17 16,6-12-16-16,4-6-14 15,6-15-10-15,7-14-3 16,10-18-8-16,14-31 3 16,2-13-8-16,2-25-8 15,0-2-8-15,-3-9-18 16,-17 20-10-16,-9 8 2 0,-5 24 5 15,-14 18-14 1,-12 29 9-16,-5 21-8 0,-2 19 12 16,-7 23-8-16,6 2 18 15,-5 13 6-15,8-13 16 16,8-8-8-16,10-21 10 16,7-13-14-16,9-22-5 15,2-24-20-15,3-7-2 16,6-16-40-16,-2-2 1 0,7 3-24 15,1 17-1 1,-1 16-14-16,-6 14 38 0,-3 16-3 16,-5 5 22-16,-7 4 10 15,-3-5 21-15,2-11-5 16,4-14 2-16,9-29-12 16,6-18-19-16,12-27-40 15,1-6-64-15,-3-8-232 16,-10 22 30-16</inkml:trace>
          <inkml:trace contextRef="#ctx0" brushRef="#br0" timeOffset="389283.6436">18045-795 773 0,'-23'66'352'0,"-3"22"0"15,2-1-174-15,-2 12-59 16,8-13-31-16,5-6-11 16,7-15-9-16,6-17-18 15,6-14-25-15,5-14-22 16,6-14-1-16,4-20-13 15,0-6 4-15,8-16-16 0,0-6 8 16,4-3-3-16,-7 12 12 16,-5 3-2-16,-8 9 17 15,-4 12-6-15,-5 11 4 16,-1 6-7-16,0 0 6 16,2 2-7-16,0-3 8 15,3-7-6-15,7-12 8 0,2-7-12 16,4-9 9-16,9-8-7 15,2 6 8-15,-3 0-9 16,-1 11 10-16,-1 8-11 16,-7 11 4-16,-5 4-9 15,-4 8 6-15,-5-1-4 16,-1 1 9-16,-2-6-5 16,2-3 0-16,7-11-64 15,2-8-17-15,11-15-328 16,-1-6 43-16</inkml:trace>
          <inkml:trace contextRef="#ctx0" brushRef="#br0" timeOffset="389845.7787">18606-641 827 0,'-10'34'373'15,"1"3"5"-15,-4 10-184 16,3-8-104-16,5 2-21 16,5-17-28-16,5-6-11 0,3-12-1 15,11-15-15-15,4-11-6 16,10-6-9-16,-4-3-1 15,3 0-15-15,-3 14 1 16,4 12-10-16,-6 9 6 16,-2 11-2-16,-1 9 13 15,-4 6-2-15,-9 4 13 16,-1 6-5-16,-4 2 13 0,-4 4 4 16,-5-4 16-1,4 1 6-15,-6-6 10 0,-4-5-4 16,2-8 0-16,-4-3-14 15,-4-12-3-15,-1-4-10 16,6-9 3-16,-1-9-11 16,4-12 5-16,7-8-14 15,8-4 3-15,9-17-12 16,9-2 7-16,13-14-8 16,-1-2 13-16,14-11-5 15,-9 8 9-15,-5 7-7 16,-13 19 10-16,-12 13-9 15,-18 21 8-15,-10 11-5 16,-7 10 9-16,-9 17-9 16,3 2 8-16,-4 12-6 15,14 3 7-15,2 7-10 0,8-5 11 16,11 3-13-16,11-10 8 16,12-11-28-16,13-10-42 15,20-29-399-15,-1-13 100 16</inkml:trace>
        </inkml:traceGroup>
        <inkml:traceGroup>
          <inkml:annotationXML>
            <emma:emma xmlns:emma="http://www.w3.org/2003/04/emma" version="1.0">
              <emma:interpretation id="{038BFAAD-1CD3-4D19-B3F1-E8C790CF1E55}" emma:medium="tactile" emma:mode="ink">
                <msink:context xmlns:msink="http://schemas.microsoft.com/ink/2010/main" type="inkWord" rotatedBoundingBox="21126,11411 22566,11366 22595,12277 21155,12322"/>
              </emma:interpretation>
              <emma:one-of disjunction-type="recognition" id="oneOf13">
                <emma:interpretation id="interp13" emma:lang="" emma:confidence="0">
                  <emma:literal>wahr</emma:literal>
                </emma:interpretation>
                <emma:interpretation id="interp14" emma:lang="" emma:confidence="0">
                  <emma:literal>wach</emma:literal>
                </emma:interpretation>
                <emma:interpretation id="interp15" emma:lang="" emma:confidence="0">
                  <emma:literal>wah</emma:literal>
                </emma:interpretation>
                <emma:interpretation id="interp16" emma:lang="" emma:confidence="0">
                  <emma:literal>wache</emma:literal>
                </emma:interpretation>
                <emma:interpretation id="interp17" emma:lang="" emma:confidence="0">
                  <emma:literal>wuh</emma:literal>
                </emma:interpretation>
              </emma:one-of>
            </emma:emma>
          </inkml:annotationXML>
          <inkml:trace contextRef="#ctx0" brushRef="#br0" timeOffset="391712.2192">19675-658 819 0,'-10'-22'465'0,"5"9"-43"16,0 1-117 0,5 9-239-16,-3 5-27 0,3 8-10 15,0 12-21 1,0 11-1-16,0 12-10 0,0 5 12 16,2 12-9-16,-2-10 7 15,8-3-9-15,0-15 8 16,5-13-6-16,3-20 13 15,10-22-6-15,0-16 7 0,10-25-8 16,1-6 6-16,2-14-12 16,-8 10 6-16,-4 15-8 15,-9 25 6-15,-5 21-14 16,-8 25 5-16,-5 27-6 16,-6 6 10-16,-2 13-5 15,-1-2 16-15,5-1 1 16,7-13 7-16,8-12-3 15,9-20 7-15,9-24-3 16,7-17 2-16,12-23-48 16,-6-6-34-16,2-9-69 15,-16 10-24-15,-2 17-318 16,-18 19 76-16</inkml:trace>
          <inkml:trace contextRef="#ctx0" brushRef="#br0" timeOffset="392580.1765">20277-706 891 0,'1'3'322'15,"4"-1"72"-15,-2-2-221 16,-3-8-6-16,-1 1-26 16,-2 4-25-16,-1 0-36 15,-7 6-34-15,0 8-27 16,-2 14-20-16,-7 5 3 0,4 13-9 16,6-3 10-16,9 2-8 15,1-11 10-15,11-10-11 16,4-13 13-16,12-24-8 15,4-18 10-15,19-26-10 16,-1-11 4-16,4-11-24 16,-10 13-5-16,-9 7-25 15,-17 30 8-15,-10 9-8 16,-10 18 11-16,-9 16 5 16,-4 17 24-16,-7 11-7 15,4 14 15-15,-2 6 2 16,8-4 15-16,3-8 12 15,9-13 10-15,5-8-3 16,8-18 7-16,9-14-12 16,5-12-9-16,5-11-37 15,-2-12-26-15,3 4-64 16,-9 4-16-16,-2 7-32 16,-10 17 26-16,-6 10 7 0,-6 14 62 15,-7 8 31-15,-4 6 40 16,-2 0 15-16,1-1 26 15,3-4 12-15,2-1-7 16,1-7-12-16,6-6-6 16,2-9-3-16,3-4-9 15,4-10-9-15,5-5 2 0,6-9-5 16,7-9-2-16,11-13-10 16,2 1 4-16,8-4-6 15,4-2 7-15,-1-4 1 16,-6 1 10-16,1-5-1 15,-13 1 8-15,-9-3-6 16,-10 14 1-16,-6 14 17 16,-12 17 6-16,-13 9-10 15,-5 26 7-15,-4 14-10 16,-6 5-21-16,-9 12-14 16,8 4 8-16,0-6-8 15,6-3 9-15,6-1-8 16,14-15 12-16,6-2-9 15,5-9 9-15,7-4-11 16,4-9 8-16,12-4-8 16,2-1 9-16,6-4-8 0,3 4 10 15,2 10-14 1,-11 4 5-16,-1 15-9 0,-4 14 9 16,-13 9-6-16,-7 3 15 15,0 5-3-15,1-18 12 16,-3-5-9-16,7-21 8 15,5-25-91-15,7-7-367 16,-1-10 93-16</inkml:trace>
        </inkml:traceGroup>
      </inkml:traceGroup>
      <inkml:traceGroup>
        <inkml:annotationXML>
          <emma:emma xmlns:emma="http://www.w3.org/2003/04/emma" version="1.0">
            <emma:interpretation id="{241B6717-AB3A-4A39-AD77-28439715802E}" emma:medium="tactile" emma:mode="ink">
              <msink:context xmlns:msink="http://schemas.microsoft.com/ink/2010/main" type="line" rotatedBoundingBox="16940,12798 23779,12068 23913,13327 17075,14058"/>
            </emma:interpretation>
          </emma:emma>
        </inkml:annotationXML>
        <inkml:traceGroup>
          <inkml:annotationXML>
            <emma:emma xmlns:emma="http://www.w3.org/2003/04/emma" version="1.0">
              <emma:interpretation id="{39CEDF4A-CEFD-4F05-A207-B17CC9CB1E1E}" emma:medium="tactile" emma:mode="ink">
                <msink:context xmlns:msink="http://schemas.microsoft.com/ink/2010/main" type="inkWord" rotatedBoundingBox="16966,13036 20452,12663 20539,13477 17052,13849"/>
              </emma:interpretation>
              <emma:one-of disjunction-type="recognition" id="oneOf14">
                <emma:interpretation id="interp18" emma:lang="" emma:confidence="1">
                  <emma:literal/>
                </emma:interpretation>
              </emma:one-of>
            </emma:emma>
          </inkml:annotationXML>
          <inkml:trace contextRef="#ctx0" brushRef="#br0" timeOffset="393438.754">15841 454 1253 0,'-5'-25'389'0,"-12"12"78"16,-12 10-340-16,-2 11-79 16,-14 12-21-16,0 2-12 15,-6 17-17-15,11-5 11 16,4 4-10-16,15-8 9 16,3 0-12-16,13-11 7 15,5-3-14-15,7-6 8 0,6-2-9 16,8-8 10-16,6 0-8 15,4 0 15-15,15 3-9 16,-4 2 8-16,5 10-8 16,-7 1 6-16,-2 8-8 15,-12 4 5-15,-7 6-10 16,-11-2 7-16,-6 7-5 16,-7-1 9-16,-11 1 0 15,-7-7 17-15,-6 4 0 16,-2-17 10-16,-5-6-6 15,6-14 5-15,4-16-59 16,9-14-53-16,13-6-281 16,17-3-110-16,9 1-111 15</inkml:trace>
          <inkml:trace contextRef="#ctx0" brushRef="#br0" timeOffset="394094.9931">15969 775 897 0,'8'-4'323'15,"0"3"35"-15,-3 12-232 16,-4 14-48-16,-2 5-29 16,1 11-1-16,-3-1 0 15,4-4 1-15,6-12 2 16,6-15-10-16,4-16-2 0,11-17-13 16,-2-15-5-16,6-13-14 15,-4 3 5-15,-5 2-19 16,-12 16 2-16,-1 12-13 15,-9 16 3-15,-1 12-13 16,-1 12 17-16,-4 15-5 16,3 1 14-16,1 11 1 15,6-8 13-15,-1-4-8 16,6-14 6-16,3-17-2 16,3-19-7-16,5-28-69 15,12-14-18-15,4-23-84 16,2-2-174-16,-3-8-74 15,-10 16-48-15,-8 6 45 16,-10 25 662-16,-10 21 232 16,-4 26-182-16,-7 21 73 0,-4 21-206 15,-4 19-32-15,3 9 6 16,2 4 8-16,8-6-20 16,8-9-13-16,5-22-23 15,13-15-28-15,8-19-28 16,9-19-16-1,1-15-1-15,13-10-8 0,-2-2-1 16,6 0-36-16,-7 17-10 0,2 11-11 16,-13 17 6-16,-10 14 2 15,-5 8 36-15,-15 8 6 16,-12 1 18-16,-2 6 12 16,-8-7 20-16,-9 2 12 15,4-12 18-15,-6 3-5 16,-1-16-7-16,-3-6-18 15,2-8-12-15,-4-3-19 16,7-10-3-16,-1-6-64 16,12 1-51-1,5-3-99-15,11 3 204 0,6 0-541 16,10 0 209-16</inkml:trace>
          <inkml:trace contextRef="#ctx0" brushRef="#br0" timeOffset="394456.7121">17049 528 1281 0,'-18'2'326'15,"-16"17"102"-15,2 6-362 16,-9 13-35-16,1 6 1 16,1 2-10-16,13-9 5 15,6-3-10-15,12-13 6 16,10-8-16-16,7-8 1 15,9-11-8-15,2-7-2 0,1-4-23 16,8 1 4-16,3 0-18 16,1 9 3-16,1 6 2 15,0 7 22-15,-5 4-9 16,-6 5 8-16,-9 6-9 16,-4 0 9-16,-3 5-8 15,-11 3 15-15,-2 5 11 16,-7-2 22-16,-5 6 6 15,-1-6 11-15,-6-6-6 16,6-10-4-16,-1-9-40 16,9-15-56-16,6-23-379 15,12-8 84-15</inkml:trace>
          <inkml:trace contextRef="#ctx0" brushRef="#br0" timeOffset="394942.3172">17242 321 1101 0,'13'-10'393'0,"-11"18"33"16,-6 16-265-16,-1 10-113 16,-4 21-4-16,-1 2 8 15,-3 11-4-15,7-6 1 16,2 3-15-16,8-16-13 16,7-2-13-16,5-18 0 15,0-5-8-15,-1-14 10 0,1-13-3 16,-6-10 7-16,1-15-8 15,-4-6-2-15,-2-7-39 16,-4 7-3-16,2 4-8 16,-1 13 5-16,5 14-6 15,-1 13 34-15,2 16-5 16,-1 5 9-16,2 7-2 16,-1-2 20-16,10-2 11 15,-1-11 18-15,7-12 3 16,-1-14 11-16,7-15-10 15,-2-13-8-15,1-12-16 16,-6 0-4-16,1 1-14 16,-6 10 0-16,-8 12-26 15,-4 17 2-15,-1 18-10 16,-10 7 11-16,-1 16-5 0,-1-1 27 16,-1 5-2-1,3-6 9-15,9-5-6 0,-3-15 9 16,12-11-4-16,7-17 11 15,6-17-31-15,1-11-31 16,7-14-87-16,-6-3-46 16,-1-4-297-16,-7-3 27 15</inkml:trace>
          <inkml:trace contextRef="#ctx0" brushRef="#br0" timeOffset="396212.7786">17469 241 1463 0,'18'-16'426'16,"-13"-2"87"-16,3 2-403 16,-2 6-161-16,-19 5-454 15,-16 4 111-15</inkml:trace>
          <inkml:trace contextRef="#ctx0" brushRef="#br0" timeOffset="395928.4737">17860 273 1097 0,'-10'36'284'0,"-1"11"107"15,1 0-310-15,0 12-9 16,4-9-8-16,6 2-22 16,3-10-16-16,8 2-13 15,4-10-3-15,5-5-9 16,1-9 7-16,1-12-8 16,-1-8 9-16,-1-12-3 15,-6-7 6-15,-2-14-10 16,-4 1 0-16,-6-12-13 15,-4 8-9-15,-5 4-22 16,-2 16 7-16,-7 11-3 16,-1 21 10-16,3 10 12 0,1 13 27 15,5 10 18 1,8-6 20-16,8 1 12 0,8-13 5 16,13-11 2-16,8-19-10 15,14-19-13-15,7-12-8 16,5-18-15-16,-11-5-5 15,2-1-38-15,-23 12-12 0,-9 3-29 16,-14 21 5 0,2 10-15-16,-11 8 32 0,-4 15 8 15,-2 13 34-15,-1 7 12 16,0 7 27-16,0 10 23 16,5-6 24-16,1-7 0 15,7-13-5-15,8-12-11 16,6-15-19-16,12-17-22 15,0-11-4-15,6-10-13 16,-3-5-15-16,-1-3-56 16,-11 13-23-16,0 3-50 15,-9 13 0-15,-5 12 4 16,-7 14 50-16,2 14 26 16,-3 8 56-16,-1 12 17 15,1-3 22-15,3 4 18 16,2-13 11-16,3-8-7 0,5-15-5 15,13-22-8-15,2-16-18 16,9-20-27-16,2-6-23 16,3-15-54-16,-11 8-19 15,-7-9-48-15,-14 11-28 16,-12-6 2-16,-7 16-23 16,-1 13 42-16,0 19 56 15,4 22 86-15,4 21 38 16,-1 22 93-16,-4 7-8 15,2 15 28-15,2-9-23 0,6 0-10 16,4-14-19-16,6-2-24 16,8-12-36-16,2 5-24 15,-2-7-5-15,5 1-10 16,-4-11 7-16,1 0-7 16,0-10 3-16,-10-3-8 15,-8-7 8-15,-9-8-32 16,-9-6-11-16,-9-10-60 15,-4-8-22-15,-16-6-38 16,-2 2 13-16,-10 7-45 16,4 5 71-16,0 5 81 15,19 13 61-15,5 7 41 16,15-6 73-16,9 7-2 16,5 5-47-16,12-5-8 15,7 0-17-15,17-3-12 0,8-4-3 16,10-9-15-16,-3 0-8 15,1-5-92-15,-15 1 468 16,-1-6-824-16,-21 4 354 16</inkml:trace>
        </inkml:traceGroup>
        <inkml:traceGroup>
          <inkml:annotationXML>
            <emma:emma xmlns:emma="http://www.w3.org/2003/04/emma" version="1.0">
              <emma:interpretation id="{7E5C1EDD-8170-4A46-BBB4-238B1F6C41C9}" emma:medium="tactile" emma:mode="ink">
                <msink:context xmlns:msink="http://schemas.microsoft.com/ink/2010/main" type="inkWord" rotatedBoundingBox="20823,12699 22038,12569 22116,13299 20901,13429"/>
              </emma:interpretation>
              <emma:one-of disjunction-type="recognition" id="oneOf15">
                <emma:interpretation id="interp19" emma:lang="" emma:confidence="1">
                  <emma:literal/>
                </emma:interpretation>
              </emma:one-of>
            </emma:emma>
          </inkml:annotationXML>
          <inkml:trace contextRef="#ctx0" brushRef="#br0" timeOffset="398796.7566">19485 277 1413 0,'-13'19'305'16,"-8"23"125"-16,2 14-407 15,1 8-24-15,0 0 5 16,10 2-4-16,9-12 8 16,8-7-8-16,4-15 5 0,4-8-7 15,0-14 8-15,-3-20-14 16,-6-14-41-16,-1-16-389 15,-10-1 105-15</inkml:trace>
          <inkml:trace contextRef="#ctx0" brushRef="#br0" timeOffset="398987.2423">19347 204 1176 0,'10'1'324'0,"0"1"123"16,4-4-316-16,16-2-28 15,4-6-5-15,14-10-17 16,4-6-36-16,15-6-19 16,-9-1-10-16,4 4-14 15,-12 10 4-15,-8 7-39 16,-19 16-43-16,-12 12-161 0,-12 2-252 16,-11 16-16-16</inkml:trace>
          <inkml:trace contextRef="#ctx0" brushRef="#br0" timeOffset="399367.546">19430 736 1043 0,'2'14'330'0,"1"-2"70"15,5-3-285-15,8-5-42 16,9-6-24-16,9-11-19 0,1-3-13 16,17-12-9-16,-2-1 5 15,4-5-76-15,-7 2 32 16,3 6-386-16,-17 11 71 16</inkml:trace>
          <inkml:trace contextRef="#ctx0" brushRef="#br0" timeOffset="399237.7237">19566 384 1250 0,'0'10'382'16,"0"-6"81"-16,2-4-349 0,8-1-31 16,1-7-29-16,12-5-26 15,4-2-6-15,12 2-8 16,-3 0-46-16,1 5-109 15,-14 10-234-15,-5 6-110 16,-15 8-147-16</inkml:trace>
          <inkml:trace contextRef="#ctx0" brushRef="#br0" timeOffset="399610.5118">19972 484 947 0,'1'-8'506'0,"3"8"-22"16,-1-3-209-16,8-8-137 16,5-2-69-16,9 0-38 15,2-13-21 1,7-3-6-16,-1 4-34 0,3-6-113 15,-6 1 472-15,4-1-824 16,-4 6 320-16</inkml:trace>
          <inkml:trace contextRef="#ctx0" brushRef="#br0" timeOffset="399858.885">20536-78 1091 0,'5'3'372'16,"-15"18"61"-16,-16 28-281 15,-4 15-68-15,-19 34-21 0,-3-1-16 16,0 12-2-16,8-20-2 16,10-8-8-16,18-31 0 15,6-16-12-15,12-21-41 16,12-22-85-16,1-21-40 16,13-33-345-16,4-11 22 15</inkml:trace>
        </inkml:traceGroup>
        <inkml:traceGroup>
          <inkml:annotationXML>
            <emma:emma xmlns:emma="http://www.w3.org/2003/04/emma" version="1.0">
              <emma:interpretation id="{0C5F821C-1F18-4D0C-8386-080E8DA8DC1A}" emma:medium="tactile" emma:mode="ink">
                <msink:context xmlns:msink="http://schemas.microsoft.com/ink/2010/main" type="inkWord" rotatedBoundingBox="21778,12914 22565,12830 22601,13163 21813,13247"/>
              </emma:interpretation>
              <emma:one-of disjunction-type="recognition" id="oneOf16">
                <emma:interpretation id="interp20" emma:lang="" emma:confidence="0">
                  <emma:literal>u</emma:literal>
                </emma:interpretation>
                <emma:interpretation id="interp21" emma:lang="" emma:confidence="0">
                  <emma:literal>U</emma:literal>
                </emma:interpretation>
                <emma:interpretation id="interp22" emma:lang="" emma:confidence="0">
                  <emma:literal>w</emma:literal>
                </emma:interpretation>
                <emma:interpretation id="interp23" emma:lang="" emma:confidence="0">
                  <emma:literal>v</emma:literal>
                </emma:interpretation>
                <emma:interpretation id="interp24" emma:lang="" emma:confidence="0">
                  <emma:literal>V</emma:literal>
                </emma:interpretation>
              </emma:one-of>
            </emma:emma>
          </inkml:annotationXML>
          <inkml:trace contextRef="#ctx0" brushRef="#br0" timeOffset="400392.5733">20316 462 1070 0,'-10'-13'375'0,"3"6"51"15,9 1-286-15,6 2-73 16,5 0-30-16,5-3-27 16,11-4-12-16,-3-2 6 15,8-10-7-15,-6 0 0 16,-1 1-10-16,-9 1 4 0,-3 4-5 16,-10 9 5-16,-2 8 0 15,-6 8 9-15,1 17 1 16,-1 5 9-16,6 13 6 15,2 0 14-15,8 4 8 16,3-8 5-16,10-9-8 16,3-13 0-16,12-18-8 15,1-15-4-15,15-20-9 16,-7-11 5-16,3-15-11 16,-10 4 3-16,-13 3-9 15,-15 11 3-15,-8 8-10 16,-11 22 2-16,-4 15-10 15,-2 12 8-15,-4 23-7 16,1 3 11-16,-5 13-2 16,5-7 7-16,3 5-3 15,9-19 9-15,6-3-7 0,8-18 7 16,6-7-5-16,7-16 7 16,2-10-61-16,2-9-42 15,6-12-45-15,-5-2-340 16,5-4 48-16</inkml:trace>
        </inkml:traceGroup>
        <inkml:traceGroup>
          <inkml:annotationXML>
            <emma:emma xmlns:emma="http://www.w3.org/2003/04/emma" version="1.0">
              <emma:interpretation id="{0DDF76DD-BEFE-449A-A02D-6EFF71E068EF}" emma:medium="tactile" emma:mode="ink">
                <msink:context xmlns:msink="http://schemas.microsoft.com/ink/2010/main" type="inkWord" rotatedBoundingBox="21824,12646 22028,12625 22094,13252 21891,13274"/>
              </emma:interpretation>
              <emma:one-of disjunction-type="recognition" id="oneOf17">
                <emma:interpretation id="interp25" emma:lang="" emma:confidence="1">
                  <emma:literal/>
                </emma:interpretation>
              </emma:one-of>
            </emma:emma>
          </inkml:annotationXML>
          <inkml:trace contextRef="#ctx0" brushRef="#br0" timeOffset="399920.2421">20530-23 1007 0,'-7'8'317'0,"-9"19"58"0,-7 20-265 15,-1 10-69-15,-4 13 15 16,2-2 4-16,7 2-3 16,8-15 6-16,7-6-10 15,11-15-22-15,6 0-24 16,3-12 1-16,7 6-46 15,-1-4-39-15,-4-3-363 16,-1 4 70-16</inkml:trace>
        </inkml:traceGroup>
        <inkml:traceGroup>
          <inkml:annotationXML>
            <emma:emma xmlns:emma="http://www.w3.org/2003/04/emma" version="1.0">
              <emma:interpretation id="{62EACEEC-3FB7-4F9F-B99C-4BA9E22F2A97}" emma:medium="tactile" emma:mode="ink">
                <msink:context xmlns:msink="http://schemas.microsoft.com/ink/2010/main" type="inkWord" rotatedBoundingBox="22489,12205 23779,12068 23913,13327 22624,13465"/>
              </emma:interpretation>
              <emma:one-of disjunction-type="recognition" id="oneOf18">
                <emma:interpretation id="interp26" emma:lang="" emma:confidence="0">
                  <emma:literal>tote</emma:literal>
                </emma:interpretation>
                <emma:interpretation id="interp27" emma:lang="" emma:confidence="0">
                  <emma:literal>Goll</emma:literal>
                </emma:interpretation>
                <emma:interpretation id="interp28" emma:lang="" emma:confidence="0">
                  <emma:literal>Food</emma:literal>
                </emma:interpretation>
                <emma:interpretation id="interp29" emma:lang="" emma:confidence="0">
                  <emma:literal>totr</emma:literal>
                </emma:interpretation>
                <emma:interpretation id="interp30" emma:lang="" emma:confidence="0">
                  <emma:literal>Gode</emma:literal>
                </emma:interpretation>
              </emma:one-of>
            </emma:emma>
          </inkml:annotationXML>
          <inkml:trace contextRef="#ctx0" brushRef="#br0" timeOffset="400719.3546">21182-40 734 0,'-8'-17'404'0,"0"5"-25"0,-1 7-125 16,1 14-183-16,0 10-9 15,-3 7-18-15,1 18-7 16,2 4 5-16,3 11 0 15,3-1-8-15,6 4-12 16,2-14-3-16,4 1-10 16,1-13-1-16,1-10-8 15,-4-18 2-15,2-5-4 16,-6-16 2-16,-4-14-6 16,-3-3 6-16,-7-4-2 15,-3-1 1-15,-6-1-3 16,-1 12 7-16,1 6-7 15,4 8 5-15,4 8-6 16,11 7 7-16,2 7-7 0,1-3 6 16,12 3-7-1,2-7-5-15,13-12 369 0,7-8-784 16,12-7 376-16</inkml:trace>
          <inkml:trace contextRef="#ctx0" brushRef="#br0" timeOffset="401017.3042">21423 137 1115 0,'-14'46'385'0,"-7"20"80"16,6-3-301-16,7-4-36 15,8-12-45-15,11-13-26 16,9-26-35-16,11-6-14 16,4-10 1-16,9-20-7 15,-7-3 8-15,-1-14-3 16,-10-2 6-16,-8-8-9 15,-12 9 9-15,1 4-8 16,-15 8 7-16,-17 3-10 16,-7 12 7-16,-10 6-6 15,-7 8 4-15,4 15-9 16,12 4 8-16,12 9-9 16,10-2 3-16,9 2-47 15,12-12-61-15,8-3 347 16,8-8-742-16,1-6 301 0</inkml:trace>
          <inkml:trace contextRef="#ctx0" brushRef="#br0" timeOffset="401598.8542">21657-31 1244 0,'-2'14'342'0,"-3"14"93"16,2 22-325-16,3 5-63 16,0 15 14-16,2 0 11 15,6 6-11-15,3-11-3 16,7 5-17-16,2-15-13 0,4-2-14 16,2-11 2-1,-2 1-6-15,-3-13 10 0,2-4-3 16,-5-8 6-16,1-13-4 15,4-13 4-15,8-23-8 16,5-16 1-16,20-18-9 16,6-21 4-16,13-26-21 15,-9 2-17-15,12-2-513 16,-15 18 153-16</inkml:trace>
          <inkml:trace contextRef="#ctx0" brushRef="#br0" timeOffset="401311.1197">21902-537 1288 0,'-2'-2'370'0,"-6"23"75"16,-2 13-355-16,-3 26-30 15,0 7-14-15,2 15 1 16,3-10 5-16,5 10-10 16,9-20-11-16,6 6-18 15,1-11-4-15,1 6-6 16,-2-13 4-16,-4 4-49 15,-5-7-52-15,-8-10 222 16,-3-8-628-16,-5-20 230 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6:55:41.1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3BDC43-A2DB-4350-88EB-AFB2FB2B8F13}" emma:medium="tactile" emma:mode="ink">
          <msink:context xmlns:msink="http://schemas.microsoft.com/ink/2010/main" type="writingRegion" rotatedBoundingBox="4525,7484 12173,7278 12221,9037 4572,9243">
            <msink:destinationLink direction="with" ref="{8587B367-05CE-44C0-8761-D4DFFC53F794}"/>
          </msink:context>
        </emma:interpretation>
      </emma:emma>
    </inkml:annotationXML>
    <inkml:traceGroup>
      <inkml:annotationXML>
        <emma:emma xmlns:emma="http://www.w3.org/2003/04/emma" version="1.0">
          <emma:interpretation id="{91BA6CB7-7D4B-4A2C-BAE6-54838FE653EA}" emma:medium="tactile" emma:mode="ink">
            <msink:context xmlns:msink="http://schemas.microsoft.com/ink/2010/main" type="paragraph" rotatedBoundingBox="4525,7484 12173,7278 12221,9037 4572,9243" alignmentLevel="1"/>
          </emma:interpretation>
        </emma:emma>
      </inkml:annotationXML>
      <inkml:traceGroup>
        <inkml:annotationXML>
          <emma:emma xmlns:emma="http://www.w3.org/2003/04/emma" version="1.0">
            <emma:interpretation id="{46BF085A-091F-4BDC-BD02-FEB1E5248660}" emma:medium="tactile" emma:mode="ink">
              <msink:context xmlns:msink="http://schemas.microsoft.com/ink/2010/main" type="line" rotatedBoundingBox="4525,7484 12173,7278 12221,9037 4572,9243"/>
            </emma:interpretation>
          </emma:emma>
        </inkml:annotationXML>
        <inkml:traceGroup>
          <inkml:annotationXML>
            <emma:emma xmlns:emma="http://www.w3.org/2003/04/emma" version="1.0">
              <emma:interpretation id="{B8500EF9-5DA6-45AE-BC87-3C16C1041FB4}" emma:medium="tactile" emma:mode="ink">
                <msink:context xmlns:msink="http://schemas.microsoft.com/ink/2010/main" type="inkWord" rotatedBoundingBox="4525,7484 7067,7415 7114,9175 4572,9243">
                  <msink:destinationLink direction="with" ref="{91E6D2AE-7141-40FA-B56F-5DBF40772EE7}"/>
                  <msink:destinationLink direction="with" ref="{A34879F1-3755-446D-8B5E-3A6A9A0D33F9}"/>
                </msink:context>
              </emma:interpretation>
              <emma:one-of disjunction-type="recognition" id="oneOf0">
                <emma:interpretation id="interp0" emma:lang="" emma:confidence="1">
                  <emma:literal/>
                </emma:interpretation>
              </emma:one-of>
            </emma:emma>
          </inkml:annotationXML>
          <inkml:trace contextRef="#ctx0" brushRef="#br0">29 220 812 0,'-23'-56'219'0,"13"8"51"0,10 6-213 16,5 8-58-16,2 10 8 16,-1 8 11-16,2 19 9 15,-3 15 5-15,3 24 8 16,7 16-2-16,3 28-2 16,1 8-4-16,10 20-3 15,0-9-7-15,10 9-5 16,0-20-6-16,10-18 1 15,-7-19-2-15,7-18 3 16,-9-28-2-16,2-8 2 16,-4-6-7-16,-3-19 5 15,-4-4-7-15,-6-18 4 16,-11-8-21-16,-2-6-333 0,-3 2 104 16</inkml:trace>
          <inkml:trace contextRef="#ctx0" brushRef="#br0" timeOffset="498.9617">-301 408 1087 0,'12'12'267'15,"-1"2"84"-15,12 4-303 16,1-8-46-16,12-20 2 15,-5-16 1-15,3-32 4 16,-10-26 0-16,-1-35 4 0,-12-1-4 16,-9-18 3-1,-10 18-4-15,-12 13 2 0,-3 37-6 16,1 14 4-16,9 33-10 16,8 28 2-16,16 21-5 15,10 29 2-15,8 21-5 16,19 21 10-16,2-6-4 15,21 0 8-15,10-31 3 16,18-36-374-16,-11-41 130 0</inkml:trace>
          <inkml:trace contextRef="#ctx0" brushRef="#br0" timeOffset="2702.6794">940 1258 1199 0,'-3'2'275'0,"5"0"101"16,1-6-350-16,10-5-17 15,5-8-6-15,9-20 2 16,2-10 0-16,5-16 1 16,1-5 0-16,-5-10-2 15,-5 8 0-15,-9 4 0 16,-13 14 2-16,-13 13-7 15,-6 21-1-15,-8 26-6 16,-2 20 1-16,-2 19 3 0,10 6 12 16,4 17 11-1,7-7 11-15,6 2 15 0,7-10 1 16,6-3-4-16,1-18-7 16,11-18-12-16,3-19-10 15,14-33-8-15,-2-20 3 16,3-37-3-16,-6-4 7 15,0-26-5-15,-15 11 4 16,-7-10-6-16,-6 25 4 0,-9 11-4 16,-7 36 3-16,-9 27-15 15,-2 34 5-15,-5 43-7 16,-2 27 4-16,-10 31 1 16,10 1 20-16,6 9 3 15,6-25 8-15,14-12-5 16,8-35 1-16,11-10-12 15,3-27-11-15,7-18-55 16,2-17-14-16,9-12-44 16,-7-8-11-16,2-4-5 15,-7 10 49-15,-2 19 15 16,-8 15 41-16,-2 18 25 16,-3 15 27-16,0 18 17 15,-5-4 29-15,2 2 21 16,-1-13-4-16,8-14-11 15,0-19-18-15,13-30-21 0,-3-13-16 16,6-18-11-16,-6-8-3 16,-4-8 2-16,-12 19-19 15,-4 2-22-15,-10 21-4 16,-2 24-15-16,-3 23-1 16,-1 22 13-16,5 8 18 15,2 15 7-15,2-11 20 0,5 0 9 16,6-13 7-16,12-11 2 15,6-21-5-15,21-11-4 16,2-21-9-16,10-17-18 16,-4-4-13-16,7-4-27 15,-18 5-12-15,5 16-11 16,-15 18 12-16,-9 16 8 16,-17 13 28-16,-4 8 36 15,-10 3 29-15,-7-5 53 16,-3-4 31-16,-5-12 32 15,0-6-19-15,-8-15-20 16,4-8-49-16,-11-9-27 16,9-1-31-16,-1 2-11 15,14 11 0-15,5 2-11 16,10 11 4-16,11 2-10 16,9 3-13-16,14 0-101 0,9 1-46 15,13-6-347-15,-5-5 4 16</inkml:trace>
        </inkml:traceGroup>
        <inkml:traceGroup>
          <inkml:annotationXML>
            <emma:emma xmlns:emma="http://www.w3.org/2003/04/emma" version="1.0">
              <emma:interpretation id="{CBF6A5F4-BAA4-4B9C-ADBC-49B1B54E7975}" emma:medium="tactile" emma:mode="ink">
                <msink:context xmlns:msink="http://schemas.microsoft.com/ink/2010/main" type="inkWord" rotatedBoundingBox="7502,8017 10633,7933 10657,8818 7526,8903"/>
              </emma:interpretation>
              <emma:one-of disjunction-type="recognition" id="oneOf1">
                <emma:interpretation id="interp1" emma:lang="" emma:confidence="0">
                  <emma:literal>erkundigst,</emma:literal>
                </emma:interpretation>
                <emma:interpretation id="interp2" emma:lang="" emma:confidence="0">
                  <emma:literal>erheisch,</emma:literal>
                </emma:interpretation>
                <emma:interpretation id="interp3" emma:lang="" emma:confidence="0">
                  <emma:literal>erkundigst.</emma:literal>
                </emma:interpretation>
                <emma:interpretation id="interp4" emma:lang="" emma:confidence="0">
                  <emma:literal>ewklunsis0,</emma:literal>
                </emma:interpretation>
                <emma:interpretation id="interp5" emma:lang="" emma:confidence="0">
                  <emma:literal>Irrklugkist,</emma:literal>
                </emma:interpretation>
              </emma:one-of>
            </emma:emma>
          </inkml:annotationXML>
          <inkml:trace contextRef="#ctx0" brushRef="#br0" timeOffset="3595.4992">3344 619 1172 0,'5'23'301'15,"1"-13"93"-15,4-5-324 16,5-12-49-16,1-11 11 15,-2-9-13-15,3-14 4 0,-3 1-4 16,-2-4 2-16,-11 10-12 16,-4 3 2-16,-4 18-4 15,-9 8 11-15,-5 13-4 16,0 17 1-16,0 9-5 16,0 14 1-16,10 6-10 15,6 16 12-15,1-9-2 16,9 4 9-16,7-15-5 15,7-6 2-15,9-20-14 0,11-12-66 16,1-24-38-16,6-15-349 16,-4-22 38-16</inkml:trace>
          <inkml:trace contextRef="#ctx0" brushRef="#br0" timeOffset="4002.451">3670 485 1126 0,'-20'40'334'0,"3"25"88"15,0 3-310-15,8 2-24 16,4-18-27-16,8-3-9 16,5-27-25-16,8-17-2 15,5-15-17-15,12-16 0 16,3-11-4-16,9-18 7 16,-3 5-8-16,5-1 0 15,-11 16-3-15,-7 9 0 0,-11 16-8 16,-5 8-3-16,-7 6 2 15,-7 10 9-15,-1 6-1 16,-3 9 18-16,-4-5 7 16,0 1 13-16,6-14-3 15,-5-13 5-15,-3-14-13 16,-1-15-3-16,-4-8-18 0,-2-8-7 16,4 2-5-16,11 6 2 15,3 15-4 1,9 11 3-16,6 13 1 0,8 11 2 15,1 2-4-15,8 0 5 16,-6-7 0-16,13-12-52 16,-10-12-33-16,10-14-47 15,-9-4-27-15,8-8-322 16,-15-8 105-16</inkml:trace>
          <inkml:trace contextRef="#ctx0" brushRef="#br0" timeOffset="4395.2644">4103 45 1117 0,'-5'52'312'16,"2"5"96"-16,5 19-291 15,1-5-44-15,2 1 3 16,1-9-34-16,10-1-9 0,1-19-21 16,2 0 1-16,2-13-8 15,0-4 2-15,-6-9-3 16,-2-9 1-16,-5-10 1 15,-2-14 5-15,-1-12-4 16,7-17 0-16,-1-5 1 16,5-7-3-16,2 10-3 15,0 3 5-15,-7 18-12 0,-3 13-54 16,-3 11-20-16,-8 12-31 16,-2 5-19-16,-1 4-52 15,-1-1-14-15,2 0-98 16,2-5 15-16,1 3 42 15,2 4 125-15,7 9 165 16,-4 5 147-16,7 11 54 16,3 9-14-16,3 3-52 15,0-10-95-15,5-2-31 16,0-11-38-16,7-18-26 16,-4-12 18-16,4-22-363 15,-1-18 114-15</inkml:trace>
          <inkml:trace contextRef="#ctx0" brushRef="#br0" timeOffset="4599.2751">4612 16 654 0,'0'50'471'0,"-9"7"-97"16,-4 14-15-16,8 2-309 15,0 5 8-15,5-16-9 16,6-4-2-16,7-17-21 15,2-10-33-15,1-15-57 16,15-6-355-16,1-9 78 16</inkml:trace>
          <inkml:trace contextRef="#ctx0" brushRef="#br0" timeOffset="4893.5835">4833 454 907 0,'-13'16'341'0,"5"18"34"15,1 5-206-15,4 8-93 16,1-8-15-16,6-2-1 16,-1-11-21-16,12-8-9 15,-1-13-17-15,7-10-2 16,2-9-5-16,8-17-26 16,-9-3-8-16,3-12-8 15,-9 1-11-15,0-1-1 16,-11 16 28-16,0 5 7 15,-5 22-1-15,-2 21 15 0,2 11 9 16,0 20 16-16,2 1 8 16,4 7 22-16,6-13-6 15,2-7-4-15,4-21-20 16,11-18-6-16,-3-22-42 16,4-16 92-16,0-14-499 15,-4-8 174-15</inkml:trace>
          <inkml:trace contextRef="#ctx0" brushRef="#br0" timeOffset="5223.9348">5294 366 1170 0,'-15'38'406'15,"-5"9"62"-15,4 1-286 16,3-7-97-16,4-7-12 16,4-18-42-16,10-11-9 15,-2-13-15-15,10-12 1 16,6-4-7-16,4-7-32 15,-5-1-23-15,9 3-42 16,-1 11-15-16,-3 8 2 16,-8 10 32-16,7 11 23 15,-5 7 41-15,-3 5 24 16,-4 3 10-16,3 6 32 16,-10-2 10-16,-3 4 33 15,-3-8-6-15,0 1 0 0,-10-11-31 16,0-1-7-16,-4-9-34 15,0-4-8 1,-3-2-37-16,2-8-79 0,12 1-37 16,7-1-132-16,4 3-219 15,13-4 25-15</inkml:trace>
          <inkml:trace contextRef="#ctx0" brushRef="#br0" timeOffset="5583.0183">5657 290 1150 0,'-16'-2'352'0,"-10"15"69"0,-12 12-294 16,6 9-72-16,-4 5 4 15,9 1-20-15,9-4-2 16,11-12-11-16,-1-6-6 16,11-7-19-16,4-6-27 15,3 0-15-15,12-5-33 16,6-3-22-16,4-7-23 15,6 2 20-15,1-3 2 16,-4 3 36-16,1 4 15 16,-5 9 28-16,-2 10-1 15,-9 6 27-15,-6 10 31 16,-7 0 29-16,-11 9 55 0,-4 1 23 16,-6 1 2-16,-3-6-31 15,1-1-23-15,5-10-58 16,-1-9-6-16,9-11-52 15,0-10-103-15,6-8 359 16,5-18-712-16,0-10 247 16</inkml:trace>
          <inkml:trace contextRef="#ctx0" brushRef="#br0" timeOffset="3293.2399">2668 642 963 0,'0'-8'375'15,"3"3"6"-15,10 10-199 16,-2 9-157-16,1 19 10 16,-6 11 7-16,-1 12 22 15,-2-4-6-15,0-1 7 0,2-12-22 16,7-15-2-16,4-19-25 16,6-15 0-16,6-13-14 15,3-33-10-15,-2-6-10 16,5-5 0-16,-10 11-2 15,-2 12-5-15,-6 29 9 16,-2 23-7-16,-6 18-1 16,-1 21 9-16,-2 5 11 0,3 7 15 15,-2-11 17-15,3-5 12 16,2-19-9-16,3-11 1 16,-1-16-16-16,4-15-62 15,-3-16-48-15,-1-30-365 16,-5-2 47-16</inkml:trace>
        </inkml:traceGroup>
        <inkml:traceGroup>
          <inkml:annotationXML>
            <emma:emma xmlns:emma="http://www.w3.org/2003/04/emma" version="1.0">
              <emma:interpretation id="{1B90C1D6-2A3A-4589-81A6-6CCB9BD0A60A}" emma:medium="tactile" emma:mode="ink">
                <msink:context xmlns:msink="http://schemas.microsoft.com/ink/2010/main" type="inkWord" rotatedBoundingBox="10864,7967 12191,7931 12210,8637 10883,8673"/>
              </emma:interpretation>
            </emma:emma>
          </inkml:annotationXML>
          <inkml:trace contextRef="#ctx0" brushRef="#br0" timeOffset="5910.6741">6054 160 1294 0,'-11'2'401'15,"3"6"57"-15,5 2-318 0,-6 4-132 16,9-2 0-16,-3-3-50 16,13 1 402-16,1-7-822 15,12-11 361-15</inkml:trace>
          <inkml:trace contextRef="#ctx0" brushRef="#br0" timeOffset="5755.0901">6038 423 1101 0,'10'10'340'0,"-2"14"60"15,-3 0-298-15,0 6-60 16,-5-6-28-16,1 0 2 16,-4-4-11-16,1-1 4 15,12-3-2-15,-2-7-56 16,0-6 106-16,20-16-463 16,-2-3 131-16</inkml:trace>
          <inkml:trace contextRef="#ctx0" brushRef="#br0" timeOffset="6254.435">6286 344 1357 0,'-14'32'382'0,"-4"5"85"16,3-7-389-16,5-8-39 15,1-14-34-15,1-8-13 16,4-11-13-16,8-2-26 15,2-3-11-15,5 1-14 16,6 7 3-16,5 0-6 16,1 3 26-16,5 0 10 15,6 7 15-15,6-2 5 16,-4 1 17-16,0 6 2 16,-6 3 1-16,-2 4 19 15,-13 4 19-15,-2 10 45 16,-12-1 19-16,-4 12 32 15,-10-3-14-15,-6 4-12 0,-6-4-45 16,-2-3-18-16,-6-14-29 16,4-8-17-16,5-9-35 15,4-8-116-15,9-9 416 16,17-9-785-16,6 1 293 16</inkml:trace>
          <inkml:trace contextRef="#ctx0" brushRef="#br0" timeOffset="6619.0255">6830 282 1065 0,'-10'-2'468'0,"-5"28"1"15,-4 7-257-15,1 19-108 16,3 4-59-16,2 8 14 16,5-12-17-16,5-5 11 15,6-15-17-15,10-8-3 16,3-19-22-16,12-13 4 15,6-15-13-15,5-20-2 16,-3-13-9-16,3-17-16 16,-9-1-17-16,0-10-13 15,-11 2 4-15,-12 0 10 16,-12 18 20-16,-8 13 12 16,-7 18 15-16,-6 28 10 0,2 23 2 15,0 29 17-15,4 5 4 16,1 5 15-16,6-7-13 15,9-3-1-15,8-24-18 16,4-7-5-16,6-8-34 16,6-11-61-16,1-7-67 15,5-14-249-15,3-9-138 16,7-9-83-16</inkml:trace>
          <inkml:trace contextRef="#ctx0" brushRef="#br0" timeOffset="6861.3813">7211 183 1094 0,'24'44'344'0,"2"3"115"15,-5-5-305-15,-1 0-14 16,-6-13-40-16,2-9-20 16,-4-9-58-16,-4-9-59 15,-7-7-78-15,-12 2-364 16,-13-1 47-16</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7:25:17.011"/>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9-21T07:32:12.379"/>
    </inkml:context>
  </inkml:definitions>
  <inkml:traceGroup>
    <inkml:annotationXML>
      <emma:emma xmlns:emma="http://www.w3.org/2003/04/emma" version="1.0">
        <emma:interpretation id="{21ABF9F7-40A7-4B83-9329-26FD6519ED7E}" emma:medium="tactile" emma:mode="ink">
          <msink:context xmlns:msink="http://schemas.microsoft.com/ink/2010/main" type="writingRegion" rotatedBoundingBox="9577,16693 18288,16575 18306,17909 9595,18027"/>
        </emma:interpretation>
      </emma:emma>
    </inkml:annotationXML>
    <inkml:traceGroup>
      <inkml:annotationXML>
        <emma:emma xmlns:emma="http://www.w3.org/2003/04/emma" version="1.0">
          <emma:interpretation id="{35290FFC-BEC6-4D8E-A06D-19DA07A164B1}" emma:medium="tactile" emma:mode="ink">
            <msink:context xmlns:msink="http://schemas.microsoft.com/ink/2010/main" type="paragraph" rotatedBoundingBox="9577,16693 18288,16575 18306,17909 9595,18027" alignmentLevel="1"/>
          </emma:interpretation>
        </emma:emma>
      </inkml:annotationXML>
      <inkml:traceGroup>
        <inkml:annotationXML>
          <emma:emma xmlns:emma="http://www.w3.org/2003/04/emma" version="1.0">
            <emma:interpretation id="{78741FB6-B6B1-4017-A4C2-5163B589F268}" emma:medium="tactile" emma:mode="ink">
              <msink:context xmlns:msink="http://schemas.microsoft.com/ink/2010/main" type="line" rotatedBoundingBox="9577,16693 18288,16575 18306,17909 9595,18027"/>
            </emma:interpretation>
          </emma:emma>
        </inkml:annotationXML>
        <inkml:traceGroup>
          <inkml:annotationXML>
            <emma:emma xmlns:emma="http://www.w3.org/2003/04/emma" version="1.0">
              <emma:interpretation id="{ABC8622D-6807-46B7-88B0-DD30FC95C846}" emma:medium="tactile" emma:mode="ink">
                <msink:context xmlns:msink="http://schemas.microsoft.com/ink/2010/main" type="inkWord" rotatedBoundingBox="9577,16693 9638,16692 9639,16711 9577,16712"/>
              </emma:interpretation>
              <emma:one-of disjunction-type="recognition" id="oneOf0">
                <emma:interpretation id="interp0" emma:lang="" emma:confidence="1">
                  <emma:literal/>
                </emma:interpretation>
              </emma:one-of>
            </emma:emma>
          </inkml:annotationXML>
          <inkml:trace contextRef="#ctx0" brushRef="#br0">61 0 0,'0'0'0,"0"0"16,0 0-16,0 0 16,0 0-1,0 0-15,0 0 16,0 0-16,0 0 15,0 0-15,0 0 16,0 0 0,-61 8-16</inkml:trace>
        </inkml:traceGroup>
        <inkml:traceGroup>
          <inkml:annotationXML>
            <emma:emma xmlns:emma="http://www.w3.org/2003/04/emma" version="1.0">
              <emma:interpretation id="{2285DC77-402E-4DD9-8DF7-2D1C661C7368}" emma:medium="tactile" emma:mode="ink">
                <msink:context xmlns:msink="http://schemas.microsoft.com/ink/2010/main" type="inkWord" rotatedBoundingBox="10735,16979 14431,16952 14437,17762 10741,17789">
                  <msink:destinationLink direction="with" ref="{86BBA96A-879F-40B3-84A3-72CB0B46C6F6}"/>
                </msink:context>
              </emma:interpretation>
              <emma:one-of disjunction-type="recognition" id="oneOf1">
                <emma:interpretation id="interp1" emma:lang="" emma:confidence="1">
                  <emma:literal/>
                </emma:interpretation>
              </emma:one-of>
            </emma:emma>
          </inkml:annotationXML>
          <inkml:trace contextRef="#ctx1" brushRef="#br0">1879 680 470 0,'18'-30'465'16,"-11"8"-126"-16,-11 9-3 15,-10 16-275-15,-7 11-43 0,-12 14 1 16,-1 8-6 0,2 9 11-16,11-1 3 0,4 8 14 15,11-8 2-15,8 4 5 16,2-9-7-16,9-1-2 15,2-16-13-15,8-6-2 16,3-11-7-16,8-16 6 16,0-15 0-16,5-15 3 15,-5-7-3-15,2-14 0 16,-7 7-8-16,-5 6-1 16,-4 20-5-16,-8 13-8 15,-8 18-4-15,-6 19 1 16,-6 11-1-16,2 10 4 15,-1 4 13-15,10 2 9 16,5-7 1-16,13-15 3 16,7-10-5-16,13-21-2 0,-1-9-8 15,9-17-1-15,-7 0-7 16,-1-8-4-16,-14 8-3 16,-4 7-2-16,-10 11-2 15,-5 11-11-15,-5 10 3 16,-1 12 6-16,-2 3 6 15,3 4 19-15,0-1 19 16,7-3 7-16,6-10-3 16,13-13-2-16,5-8-15 15,7-17-6-15,0-1-12 0,-3-6-56 16,-10 6-31-16,-4 0-32 16,-7 7-7-16,-3 10-7 15,-2 13 50-15,-8 5 24 16,1 4 31-16,-5 5 7 15,2-8 11-15,3-7 1 16,9-6-16-16,7-15-171 16,5-8-173-16,8-6-18 15</inkml:trace>
          <inkml:trace contextRef="#ctx1" brushRef="#br0" timeOffset="974.4647">2830 621 1045 0,'-31'29'314'16,"2"9"66"-16,0 9-254 15,11-8-61-15,3-2 2 16,14-10-10-16,2-9-6 0,14-11-18 16,11-10-10-16,3-10-9 15,8-10-45-15,-1-3-21 16,-4-8-24-16,-12 3-5 16,-7 5-1-16,-10 12 39 15,-9 15 24-15,-4 15 23 16,-3 17 16-16,0 6 8 15,3 11 28-15,5-5 11 0,5-4 19 16,5-12-11 0,11-6-5-16,4-13-22 0,9-17-11 15,5-7-20-15,7-19-4 16,-4-11-5-16,2-17-27 16,-10-7-16-16,-6-22-37 15,-14 6-16-15,-5-17-2 16,-11 17 26-16,-4 16 22 15,1 27 46-15,-1 17 27 16,-1 31 6-16,3 14-1 16,4 13-7-16,0 3 4 15,5 2-9-15,6 10 2 16,6-2 1-16,2-2-3 16,4 4-14-16,3 16-4 15,-1-7-2-15,-2 12-1 16,-2-9-1-16,-2-1 0 0,1-16 1 15,-7-11 0-15,-1-19 3 16,-4-9 19-16,-1-10 6 16,-4-19 4-16,4-7 0 15,-4-18-1-15,-1-3-19 16,-7-14-5-16,0 12-4 16,-4 4-3-16,2 18-3 0,-2 7 2 15,4 17-2-15,3 7-1 16,6 9-2-16,-1 11-1 15,7 6-2-15,3 9-1 16,7 3 3-16,6 7 1 16,0-9 4-16,10 6 1 15,-5-10 0-15,-4-4 0 16,-4-9 0-16,3-2 1 16,-8-14-2-16,7-10 4 15,1-12 1-15,-2-9 2 16,-1-11 1-16,5-2-1 15,-5 3-3-15,-2 6 0 16,-1 10-2-16,-3 15-3 16,-3 10 0-16,0 9 0 15,-1 6 0-15,5 5 0 16,0 1 2-16,5 5 2 0,0-4-1 16,2 0 1-16,-4-8 0 15,2-3 0-15,-4-6-1 16,1-7 2-16,-5-7 1 15,-1-2 0-15,-4-3 1 16,-2 3-4-16,1 5-3 16,0 11-4-16,1 6-1 15,3 11-1-15,2 0 2 16,5 4 3-16,1-5 2 0,7-5-1 16,3-7 1-16,4-8-1 15,0-9 1-15,5-14 1 16,-4-1 1-16,-5-16 2 15,-8 0 0-15,-3-9 0 16,-11 6 0-16,-4-4-3 16,-3 10 0-1,0 8 0-15,-4 13-1 0,1 6-1 16,4 9 1-16,1 8-1 16,4-2 0-16,2 2 1 15,0-4-1-15,4-3 4 16,0-6-4-16,-3-8 100 15,-4-2-604-15,-28 0 231 16</inkml:trace>
          <inkml:trace contextRef="#ctx1" brushRef="#br0" timeOffset="1192.4056">3552 332 1930 0,'-96'-6'540'0,"80"19"-362"0,17-13-136 16,7-10-97-16,15-6-481 15,21-28 143-15</inkml:trace>
          <inkml:trace contextRef="#ctx1" brushRef="#br0" timeOffset="1846.1808">4142 933 1238 0,'21'-4'305'16,"8"-5"96"-16,15-9-342 16,10-2-55-16,12-11-1 15,-8 1 10-15,4-11 21 16,-12 4 5-16,-3-10 5 16,-16 3 0-16,-5-3-8 15,-44 32 7 16,10 7 1-31,0 2-9 0,-34-9-33 16,-15 31-2-16,-4 17-2 16,-8 28 2-16,50 6 2 15,4 9 7-15,14-8 0 16,12-4 2-16,13-17-3 16,19-9 4-16,9-18-4 15,14-10 4-15,1-14-17 0,7-10-90 16,-9-2 170-16,6-18-559 15,-17-5 149-15</inkml:trace>
          <inkml:trace contextRef="#ctx1" brushRef="#br0" timeOffset="-721.0725">1159 491 1059 0,'2'-14'269'0,"1"14"84"15,0 5-302-15,4 4-14 16,-4 8-10-16,5 20 5 0,-3-3-4 15,5 15 2-15,-2 1-10 16,0 12 0-16,-5-4-5 16,4 8 6-16,-2-10 0 15,-5-9 19-15,1-12 7 16,2-9 15-16,1-11 4 16,-4-15 15-16,3-10-19 0,3-16-7 15,-2-8-18-15,4-18-11 16,1 0-19-16,6-1-2 15,-2 6-2-15,8 1-1 16,-8 14-1-16,2 9-1 16,4 10-1-16,-3 5-1 15,2 8-1-15,7 5 0 16,-3 5 0-16,1 6-1 16,0 5 0-16,-4 7-2 15,-3-1 2-15,-3 9 0 16,-3 0 1-16,-5 1 3 15,-3-5 2-15,-2 2 2 16,-4-13 1-16,1 4 1 16,0-14 2-16,1-6-66 15,2-3-55-15,3-11-380 16,10-8 43-16</inkml:trace>
        </inkml:traceGroup>
        <inkml:traceGroup>
          <inkml:annotationXML>
            <emma:emma xmlns:emma="http://www.w3.org/2003/04/emma" version="1.0">
              <emma:interpretation id="{DB68946A-4A5C-4193-9441-30692068C04F}" emma:medium="tactile" emma:mode="ink">
                <msink:context xmlns:msink="http://schemas.microsoft.com/ink/2010/main" type="inkWord" rotatedBoundingBox="14993,16980 15315,16975 15325,17708 15002,17713">
                  <msink:destinationLink direction="with" ref="{86BBA96A-879F-40B3-84A3-72CB0B46C6F6}"/>
                </msink:context>
              </emma:interpretation>
              <emma:one-of disjunction-type="recognition" id="oneOf2">
                <emma:interpretation id="interp2" emma:lang="" emma:confidence="1">
                  <emma:literal/>
                </emma:interpretation>
              </emma:one-of>
            </emma:emma>
          </inkml:annotationXML>
          <inkml:trace contextRef="#ctx1" brushRef="#br0" timeOffset="2294.5299">5733 272 923 0,'5'9'431'0,"-8"21"-32"16,-12 11-189-16,-9 21-181 15,-5 2-32-15,-10 14 3 16,-2-10 6-16,-4 10 8 15,9-11 3-15,4 2 2 16,12-9-2-16,1-4-2 16,12-19-6-16,4-19-5 15,6-21-19-15,5-33-61 16,13-21 3-16,5-27-347 16,10-7 62-16</inkml:trace>
        </inkml:traceGroup>
        <inkml:traceGroup>
          <inkml:annotationXML>
            <emma:emma xmlns:emma="http://www.w3.org/2003/04/emma" version="1.0">
              <emma:interpretation id="{C03B7F0B-5A65-4687-BB37-94FB95B38315}" emma:medium="tactile" emma:mode="ink">
                <msink:context xmlns:msink="http://schemas.microsoft.com/ink/2010/main" type="inkWord" rotatedBoundingBox="15179,16974 18293,16932 18306,17909 15193,17951">
                  <msink:destinationLink direction="with" ref="{86BBA96A-879F-40B3-84A3-72CB0B46C6F6}"/>
                </msink:context>
              </emma:interpretation>
              <emma:one-of disjunction-type="recognition" id="oneOf3">
                <emma:interpretation id="interp3" emma:lang="" emma:confidence="0">
                  <emma:literal>Aussage</emma:literal>
                </emma:interpretation>
                <emma:interpretation id="interp4" emma:lang="" emma:confidence="0">
                  <emma:literal>Aussoge</emma:literal>
                </emma:interpretation>
                <emma:interpretation id="interp5" emma:lang="" emma:confidence="0">
                  <emma:literal>Aussogl</emma:literal>
                </emma:interpretation>
                <emma:interpretation id="interp6" emma:lang="" emma:confidence="0">
                  <emma:literal>Aussorge</emma:literal>
                </emma:interpretation>
                <emma:interpretation id="interp7" emma:lang="" emma:confidence="0">
                  <emma:literal>Auswoge</emma:literal>
                </emma:interpretation>
              </emma:one-of>
            </emma:emma>
          </inkml:annotationXML>
          <inkml:trace contextRef="#ctx1" brushRef="#br0" timeOffset="2951.8467">5663 427 791 0,'18'-31'374'15,"-13"21"-17"-15,-7 23-155 16,-2 11-149-16,-3 20-1 16,-1 6-13-16,3 15 21 15,2-10 2-15,6 10 5 16,7-11-15-16,4 6-11 0,6-7-18 16,4 2-6-16,1-14-9 15,-4-9 2-15,-3-12 2 16,-9-18 5-16,-7-19 2 15,-10-14 1-15,-8-9-4 16,-12-15-1-16,-1 1-9 16,-7 6-3-16,9 12-3 15,1 10 0-15,11 16-2 0,5 13 1 16,10 7 3-16,7 6 3 16,7 2 0-16,11 0 4 15,9-5 1-15,11-3 1 16,4-7-2-16,12-11 2 15,-4-3-5-15,0-10 2 16,-10-4-1-16,-8-4 1 16,-18 5-1-16,-6 1 1 15,-7 8-3-15,-10 10-12 16,-1 12-4-16,0 16 0 16,-2 8 1-16,1 12 15 15,8 1 20-15,-1 2 10 16,8-9 3-16,15-6-1 15,3-15-11-15,12-11-7 0,4-15-7 16,4-14 0-16,-10-6 0 16,-5-10-1-16,-13 6-3 15,-8-7-5-15,-8 12-8 16,-7 3-8-16,-1 13-7 16,-3 10-2-16,-1 14 1 15,1 7 5-15,2 8 7 16,8 3 5-16,2-4 2 15,14-1 1-15,4-8-4 0,13-8-96 16,-1-9-50-16,8-12-352 16,-9-5 6-16</inkml:trace>
          <inkml:trace contextRef="#ctx1" brushRef="#br0" timeOffset="3215.0403">6726 439 1114 0,'-20'-1'431'0,"-2"19"17"15,-4 1-275-15,0 7-104 16,11-3-47-16,-3-5-1 16,9-9-6-16,9 3-5 15,6-4-6-15,4-2 1 16,11 4-17-16,6 0-38 16,4-4-9-16,2-2-5 15,2 0-1-15,4-2 15 16,-5 0 36-16,0 3 9 0,-8 3 4 15,-5 6 0-15,-9-1 1 16,-6 8 12-16,-9-1 17 16,-8 7 41-16,-10-2 17 15,-7 2 20-15,-3-6-7 16,5-1-13-16,4-7-38 16,4-7-16-16,10-6-17 0,1-3-79 15,4-2-58-15,9-3-63 16,11 0-333-16,21-5 28 15</inkml:trace>
          <inkml:trace contextRef="#ctx1" brushRef="#br0" timeOffset="3584.5109">7243 480 1281 0,'-5'-21'403'0,"-13"13"55"15,-7 3-357-15,-10 13-58 31,-2 8-41-31,-5 7 0 0,8-4 5 0,5 11-3 16,11-6 2-16,8 0-2 16,7-3-3-16,6 0-5 15,5-4 2-15,8-8-5 16,6-4-14-16,13-3-42 0,4-7-16 16,10-1-25-16,-1-1-1 15,4 1 11-15,-11 2 41 16,-7 4 15-16,-8 5 32 15,-13 3 21-15,-8 4 8 16,-5 4 25-16,-5 2 21 16,-13 3 32-16,-3 3-1 15,-11 2 16-15,-7-3-18 16,-4 0-16-16,6-6-37 0,3-2-11 16,10-7-21-16,9-5-56 15,12-3-68-15,13-8 30 16,12-2-416-16,12-6 80 15</inkml:trace>
          <inkml:trace contextRef="#ctx1" brushRef="#br0" timeOffset="3958.5558">7727 467 1314 0,'-23'-11'362'0,"-16"24"83"16,0 9-367-16,0 16-49 15,3 4-13-15,9 8 16 16,17-8 3-16,10 2 5 16,7-11-7-16,17-4-7 0,2-8-14 15,9-7-2-15,1-9-2 16,5-11-6-16,-7-9-5 16,0-12-14-16,-11-7-5 15,-6-7 0-15,-10 0 6 16,-12 1 1-16,-6 16 12 15,-7 7 11-15,2 13 4 0,-2 12 4 16,6 8 5 0,4 3 6-16,5 2-9 0,5 4-1 15,7-6-5-15,11-1-2 16,9-8-1-16,15-5-3 16,5-9-31-16,12-10-105 15,-6-7 80-15,-1-15-452 16,-10 2 72-16</inkml:trace>
          <inkml:trace contextRef="#ctx1" brushRef="#br0" timeOffset="4549.0123">8119 462 588 0,'-6'10'504'0,"-6"13"-95"15,-1 6-43-15,-1 11-217 16,6-4-60-16,1 5-11 16,5-11-30-16,7-2-12 15,8-7-22-15,0 3-7 16,3-6-3-16,7-3-7 15,-2-1-2-15,7-7-2 0,-1-2 0 16,9 1 2 0,-7 1 4-16,4 3 1 0,-6 1 1 15,-1 8-1-15,-8 2-3 16,-5 10-1-16,-6 3 1 16,-9 8-2-16,-9-1 4 15,-12 3 0-15,-5-9 3 16,-11 1 6-16,4-10 2 15,-3 0 2-15,8-11 0 0,-1-9 3 16,10-9-3-16,3-8 0 16,6-12-3-16,8-6-3 15,4-7-7-15,17-14-3 16,13-4-4-16,22-17 2 16,9-1 2-16,20-15 4 15,-5 6 1-15,9-10 1 16,-19 13-1-16,-2-5 2 15,-24 15 0-15,-6 7 9 16,-24 17 0-16,-20 11 3 16,-14 24-2-16,-17 23-4 15,-7 17-8-15,-12 19-2 16,8 10-4-16,1 12 3 16,21-7 2-16,5 4 2 15,19-10 1-15,12-3 4 16,15-17-19-16,20-9-90 0,12-17 136 15,11-17-514-15,1-12 124 16</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9-21T07:27:32.7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F4F512D-9436-4472-95C4-D6A2CC24EDC6}" emma:medium="tactile" emma:mode="ink">
          <msink:context xmlns:msink="http://schemas.microsoft.com/ink/2010/main" type="writingRegion" rotatedBoundingBox="27858,16598 27873,16598 27873,16613 27858,16613"/>
        </emma:interpretation>
      </emma:emma>
    </inkml:annotationXML>
    <inkml:traceGroup>
      <inkml:annotationXML>
        <emma:emma xmlns:emma="http://www.w3.org/2003/04/emma" version="1.0">
          <emma:interpretation id="{E16C9100-F4C7-4548-A750-43A50A99C9EA}" emma:medium="tactile" emma:mode="ink">
            <msink:context xmlns:msink="http://schemas.microsoft.com/ink/2010/main" type="paragraph" rotatedBoundingBox="27858,16598 27873,16598 27873,16613 27858,16613" alignmentLevel="1"/>
          </emma:interpretation>
        </emma:emma>
      </inkml:annotationXML>
      <inkml:traceGroup>
        <inkml:annotationXML>
          <emma:emma xmlns:emma="http://www.w3.org/2003/04/emma" version="1.0">
            <emma:interpretation id="{BE102D5D-4F72-4484-907A-0791FD285FEC}" emma:medium="tactile" emma:mode="ink">
              <msink:context xmlns:msink="http://schemas.microsoft.com/ink/2010/main" type="line" rotatedBoundingBox="27858,16598 27873,16598 27873,16613 27858,16613"/>
            </emma:interpretation>
          </emma:emma>
        </inkml:annotationXML>
        <inkml:traceGroup>
          <inkml:annotationXML>
            <emma:emma xmlns:emma="http://www.w3.org/2003/04/emma" version="1.0">
              <emma:interpretation id="{A3CAEDE4-2A76-46BF-ABB0-B1FB4FADA1EE}" emma:medium="tactile" emma:mode="ink">
                <msink:context xmlns:msink="http://schemas.microsoft.com/ink/2010/main" type="inkWord" rotatedBoundingBox="27858,16598 27873,16598 27873,16613 27858,1661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27:42.2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B77925-AF8D-487F-9829-1E76DF465026}" emma:medium="tactile" emma:mode="ink">
          <msink:context xmlns:msink="http://schemas.microsoft.com/ink/2010/main" type="inkDrawing" rotatedBoundingBox="998,13208 4807,12994 4816,13153 1007,13367" semanticType="underline" shapeName="Other">
            <msink:sourceLink direction="with" ref="{22A648F0-EFB6-4E49-BA88-F246AE443499}"/>
          </msink:context>
        </emma:interpretation>
      </emma:emma>
    </inkml:annotationXML>
    <inkml:trace contextRef="#ctx0" brushRef="#br0">31 292 1192 0,'-16'0'316'16,"6"0"88"-16,5 0-345 15,8-3-24-15,5-2-23 16,10-2-6-16,10 1-5 16,14-4 2-16,8 4-4 0,17-7 1 15,6 0-3-15,18-10 1 16,3-3-3-16,19-5 0 16,-6 0-3-16,10 7 4 15,-25 16-9 16,-45 3 6-31,1 2 2 0,151-5 6 16,-19 8-4-16,13 8 5 16,-8-2-4-16,-67 2 4 15,-14-1-3-15,23-2 3 16,-17-7-4-16,18 4 4 16,-16-1-5-16,13-2 5 15,-16 2-3-15,17-1 2 16,-17-3-2-16,14-7 2 15,-21 1-4-15,9-8 3 0,-22 4-2 16,5 1 2-16,-20 0-1 16,4 6 5-16,-21 4-3 15,-5 2 12-15,-16 0 3 16,-9 0 13-16,-11 2-4 16,-7-1 9-16,-3-1-15 15,2 0 12-15,-9 2-12 16,1 1 5-16,3-1-8 0,-5-2-24 15,-6 0-58-15,6-12-376 16,-17-7 79-16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2:17.9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BBA96A-879F-40B3-84A3-72CB0B46C6F6}" emma:medium="tactile" emma:mode="ink">
          <msink:context xmlns:msink="http://schemas.microsoft.com/ink/2010/main" type="inkDrawing" rotatedBoundingBox="10789,18035 19074,17691 19087,17993 10801,18337" semanticType="underline" shapeName="Other">
            <msink:sourceLink direction="with" ref="{2285DC77-402E-4DD9-8DF7-2D1C661C7368}"/>
            <msink:sourceLink direction="with" ref="{DB68946A-4A5C-4193-9441-30692068C04F}"/>
            <msink:sourceLink direction="with" ref="{C03B7F0B-5A65-4687-BB37-94FB95B38315}"/>
          </msink:context>
        </emma:interpretation>
      </emma:emma>
    </inkml:annotationXML>
    <inkml:trace contextRef="#ctx0" brushRef="#br0">0 491 479 0,'18'14'144'0,"3"-1"21"16,19-3-112-16,6-17-60 15,1 1 11-15,78-17 85 16,4-9 29-16,27-12 39 16,6 3-2-16,-12 7 1 15,-13 7-84-15,26 1-27 16,-6 5-39-16,21-2 4 15,-11 4-10-15,30-1 7 16,44 2-3 0,6 4-6-16,11 2 6 15,5 1-8-15,6 1 9 16,-58 2-8-16,45-2 9 16,-26 1-6-16,36-1 8 15,-22 0-9-15,26-6 11 16,-30 5-11-16,33-6 9 15,-35 0-10-15,30 0 8 16,-26 8-9-16,14 2 9 0,-34 12-10 16,15 3 10-16,-34 2-7 15,14 3 6-15,-37-5-7 16,5-2 8-16,-31 1-9 16,-1 3 8-16,-35-4-8 15,5 4 11-15,-32-2-6 16,-8 3 13-16,-26-7-8 15,-10 2 8-15,-25-1-9 16,-2 3 3-16,-12 0-14 0,-8 5 8 16,-2 5 403-16,-27 10-757 15,-23-7 392-15</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2:54.9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A1E76A-A486-40F5-A4E5-2627CD32E17B}" emma:medium="tactile" emma:mode="ink">
          <msink:context xmlns:msink="http://schemas.microsoft.com/ink/2010/main" type="writingRegion" rotatedBoundingBox="915,-36 3845,2789 2863,3807 -66,981">
            <msink:destinationLink direction="with" ref="{CCD641F2-7376-4D09-AA90-7555E7A5EDD4}"/>
          </msink:context>
        </emma:interpretation>
      </emma:emma>
    </inkml:annotationXML>
    <inkml:traceGroup>
      <inkml:annotationXML>
        <emma:emma xmlns:emma="http://www.w3.org/2003/04/emma" version="1.0">
          <emma:interpretation id="{E41E4725-57FE-4851-BBD5-702F4561862C}" emma:medium="tactile" emma:mode="ink">
            <msink:context xmlns:msink="http://schemas.microsoft.com/ink/2010/main" type="paragraph" rotatedBoundingBox="915,-36 3845,2789 2863,3807 -66,981" alignmentLevel="1"/>
          </emma:interpretation>
        </emma:emma>
      </inkml:annotationXML>
      <inkml:traceGroup>
        <inkml:annotationXML>
          <emma:emma xmlns:emma="http://www.w3.org/2003/04/emma" version="1.0">
            <emma:interpretation id="{507F6F02-1B36-4F42-94AF-E32A150A3D18}" emma:medium="tactile" emma:mode="ink">
              <msink:context xmlns:msink="http://schemas.microsoft.com/ink/2010/main" type="line" rotatedBoundingBox="915,-36 3845,2789 2863,3807 -66,981"/>
            </emma:interpretation>
          </emma:emma>
        </inkml:annotationXML>
        <inkml:traceGroup>
          <inkml:annotationXML>
            <emma:emma xmlns:emma="http://www.w3.org/2003/04/emma" version="1.0">
              <emma:interpretation id="{5A101640-6BC5-4FF3-90D3-1CAEB78A9377}" emma:medium="tactile" emma:mode="ink">
                <msink:context xmlns:msink="http://schemas.microsoft.com/ink/2010/main" type="inkWord" rotatedBoundingBox="915,-36 3845,2789 2863,3807 -66,981"/>
              </emma:interpretation>
              <emma:one-of disjunction-type="recognition" id="oneOf0">
                <emma:interpretation id="interp0" emma:lang="" emma:confidence="1">
                  <emma:literal/>
                </emma:interpretation>
              </emma:one-of>
            </emma:emma>
          </inkml:annotationXML>
          <inkml:trace contextRef="#ctx0" brushRef="#br0">-549-291 947 0,'-4'2'309'15,"6"0"41"-15,4 14-217 16,4 5-67-16,5 18 11 16,1 6-11-16,7 20 4 15,1 0-29-15,8 8-10 0,4-10-27 16,1-3 2-16,1-21-6 15,-1-10 8-15,-14-14-7 16,-7-9 8-16,-3-2-7 16,-16-4 2-16,-10 0-51 15,-12-2-375-15,-4-1 105 16</inkml:trace>
          <inkml:trace contextRef="#ctx0" brushRef="#br0" timeOffset="173.0611">-566 217 1057 0,'-5'-13'321'16,"7"-5"59"-16,13-19-284 16,7-9-61-16,16-20-12 15,1-2-21-15,6-12 6 16,-9 11-6-16,-4 2 5 16,-17 22-33-16,-10 12-25 15,-13 27-336-15,-12 17 74 16</inkml:trace>
          <inkml:trace contextRef="#ctx0" brushRef="#br0" timeOffset="-414.4504">-202-101 887 0,'-4'2'393'0,"1"1"-14"0,3 0-164 15,3 4-163-15,10 6 4 16,-1-2-18-16,6-4 12 16,1-6-22-16,17-7 1 15,1-19-21-15,15-23 6 16,0-14-11-16,9-19 8 15,-10-2-10-15,-6-1 6 16,-14 27-7 0,-5 17 4-16,-13 30-9 0,-2 41 4 15,-4 30-5-15,2 30 5 16,4 16-3-16,13 21 9 16,2-17-5-16,11-9 5 15,6-31-7-15,4-27-21 16,-2-41-35-16,18-43-374 15,-20-40 88-15</inkml:trace>
          <inkml:trace contextRef="#ctx0" brushRef="#br0" timeOffset="629.8934">-311 533 742 0,'2'26'401'0,"-4"-18"-36"15,4-4-100-15,7-4-206 16,4-9 5-16,5-7-24 0,10-19 2 16,3-9-21-16,-4-18 1 15,-6 2-18-15,-6-5 5 16,-12 17-10-16,-5 9 7 15,-2 22-11-15,0 16 8 16,-1 17-7-16,9 21 5 16,1 12-6-16,1 18 9 15,4-1-10-15,8 12 8 16,-5-16-6-16,8-7 8 16,0-15-8-16,1-11 6 15,0-17-36-15,15-14-369 16,-13-30 110-16</inkml:trace>
          <inkml:trace contextRef="#ctx0" brushRef="#br0" timeOffset="2558.5939">562-354 962 0,'0'-10'281'0,"4"5"66"16,1 2-251-16,0 5-37 15,10 12-6-15,-4 11 2 0,5 25-5 16,1 18-9-16,7 36-13 16,0 10-5-16,15 25-15 15,2-11-1-15,17 13-7 16,2-21 5-16,18 13-7 16,-2-27 7-16,12 2-10 15,1-25 8-15,15-7-7 16,-10-30 6-16,6-9-6 15,-5-16 7-15,0-1-5 16,-15-20 8-16,-6 3-7 16,-15-8 7-16,-7 2-6 15,-13-2 5-15,-1 5-7 16,0 2 5-16,-1-4-5 16,0-9 3-16,1-6-156 15,-9-5-249-15,-11-17 30 16</inkml:trace>
          <inkml:trace contextRef="#ctx0" brushRef="#br0" timeOffset="5535.8653">1084 893 530 0,'-13'15'427'0,"5"-9"-80"16,0-1-13-16,3 0-238 16,6 2-17-16,3-1-20 15,4 4-5-15,5 1-15 16,5 4-13-16,-5-5-2 0,1-1-8 15,-4-4-3-15,-5-8-3 16,-2-4 10-16,-5-6 13 16,-4-6 15-16,-10-7 3 15,-5 2 4-15,-10 3-9 16,2 6-12-16,-1 4-16 16,9 17-6-16,7 15-11 15,9 7 1-15,8 12-7 16,7 6 4-16,11-4-4 15,2-14 6-15,6-17-5 16,0-22 6-16,2-15-6 16,-7-12 7-16,0-9-6 15,-9 2 10-15,-7 6 0 16,-9 6 2-16,-8 11-5 16,-7 9 7-16,-8 16-9 0,3 10-1 15,3 15-4 1,2 4 6-16,9 13-7 0,9-6 7 15,3-3-8-15,6-13 7 16,10-17-8-16,-1-22 6 16,4-26-6-16,2-12 7 15,-11-12-5-15,-4 3 10 16,-9-1-7-16,-11 25 10 16,-4 13-6-16,-1 22 7 0,-9 20-9 15,4 13 7-15,4 15-10 16,4 4 5-16,11 3-61 15,13-22 130-15,-2-26-557 16</inkml:trace>
          <inkml:trace contextRef="#ctx0" brushRef="#br0" timeOffset="-1077.89">1608 1451 1229 0,'-18'-11'450'16,"-2"6"26"-16,7 2-288 15,9 4-167-15,5-2-22 16,7-1 1-16,15 1-8 16,13-3 7-16,24 1 0 15,5 2 3-15,17 2-6 16,-4 2 7-16,7 4-6 0,-19 3 0 16,7-1 0-16,-18 4 6 15,-5 12-6 1,-12-3 6-16,-9 19-9 0,-18 9 7 15,-6 26-4-15,-13-11 8 16,-7 16 5-16,-6-8 13 16,-5-3-1-16,2-23 6 15,-7 10-8-15,4-12-3 16,-7 6-12-16,6-9 2 0,-3-5-61 16,13-16 380-16</inkml:trace>
          <inkml:trace contextRef="#ctx0" brushRef="#br0" timeOffset="1252.8929">1747 2168 1324 0,'-5'-3'327'0,"9"5"101"16,-1 2-390-16,7 13-16 15,1 5-26-15,13 11 7 16,2 4-5-16,8 10 8 15,-1-5-8-15,4 4 7 16,-5-11-10-16,-4 0-43 16,-5-6-35-16,-12-8-254 15,-1 0-94-15,-12-10-82 16</inkml:trace>
          <inkml:trace contextRef="#ctx0" brushRef="#br0" timeOffset="1409.0594">1760 2498 1186 0,'-5'6'335'0,"4"-3"76"16,6-6-318-16,4-3-57 15,8-19 2-15,0-7-18 16,8-15 6-16,-6 5-11 16,2-9-70-16,-1 14-380 0,6 6 99 15</inkml:trace>
          <inkml:trace contextRef="#ctx0" brushRef="#br0" timeOffset="1772.32">2096 2282 1252 0,'-8'-15'316'16,"11"-1"92"-16,5-2-343 15,4-3-65-15,5-7 1 16,6 6-5-16,5-4 6 15,-2 5-4-15,1 8 6 16,-4 13-3-16,-7 8 9 16,-8 11 2-16,-8 20 24 15,-5 10-1-15,-8 21 14 16,-3-9-4-16,2 11 4 0,1-24-24 16,3-4 2-16,8-28-17 15,7-1 2-15,2-18-13 16,9-4 4-16,2-3-7 15,6-3 8-15,-1-1-6 16,6 3 5-16,-3-1-20 16,5 4-55-16,-1-2-48 15,18-16-351-15,2-8 45 0</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2:53.4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D641F2-7376-4D09-AA90-7555E7A5EDD4}" emma:medium="tactile" emma:mode="ink">
          <msink:context xmlns:msink="http://schemas.microsoft.com/ink/2010/main" type="inkDrawing" rotatedBoundingBox="1136,320 2953,2794 1293,4014 -524,1540" hotPoints="725,2917 1050,707 2873,2769" semanticType="enclosure" shapeName="Triangle">
            <msink:sourceLink direction="with" ref="{16A1E76A-A486-40F5-A4E5-2627CD32E17B}"/>
          </msink:context>
        </emma:interpretation>
      </emma:emma>
    </inkml:annotationXML>
    <inkml:trace contextRef="#ctx0" brushRef="#br0">-290 1985 1130 0,'-15'-16'259'16,"4"8"109"-16,5 3-314 15,7-3 1-15,4-4 3 16,6 9 10-16,11-7-6 16,7 9-13-16,16-1-17 15,10 0-8-15,17 6-16 0,4 2-2 16,21-11-9-16,2 4 7 15,18 2-8-15,-7-1 9 16,22-1-9-16,-17 2 9 16,18-7-8-16,-15-2 7 15,10-5-7-15,-19 3 5 16,3 5-30-16,-28-9-6 16,-3-4-28-16,-17 0-10 0,-3-8-6 15,-15-10-283-15,-6-1-39 16,-17 1-68-16</inkml:trace>
    <inkml:trace contextRef="#ctx0" brushRef="#br0" timeOffset="6198.0876">202-356 342 0,'-5'-34'382'16,"0"8"-78"-16,0 1 14 16,3 3-176-16,-1 5-33 15,3 4-34-15,0 1-12 16,-2 7-20-16,2 4-10 16,0 1-6-16,2 8-11 15,3 10-4-15,3 17-5 16,7 14 10-16,4 21 3 15,9 1 4-15,9 12-7 16,7-9 4-16,14 6-12 16,-3-17-1-16,7 5-9 15,-9-17 7-15,1-3-7 16,-13-10 8-16,4-1-8 16,-8-5 8-16,2 12-3 0,-3-8 10 15,3 9-5-15,-7-4 9 16,6-1-6-16,-4-10 3 15,6 10-10-15,-4-11 4 16,3 7-9-16,-2-2 6 16,0 3-8-16,-11-3 8 15,2 9-6-15,-10-8 14 0,4 4-4 16,-9-6 9-16,7 2-8 16,-4-7 6-16,7 1-13 15,-5-1 4-15,4 6-9 16,-2-3 7-16,3 1-7 15,-4 0 7-15,4 1-2 16,-2-7 9-16,5-4-6 16,0 4 7-16,1 5-8 15,1 2 3-15,6 2-10 16,-2 3 6-16,1-9-8 16,-2-5 9-16,4-6-9 15,-6-10 8-15,4 0-5 16,-9-3 8-16,5 0-8 15,-7 10 7-15,0 6-6 16,-4 6 8-16,6 9-7 16,-7 4 9-16,5-1-7 15,-1 4 6-15,0-8-9 0,1-2 7 16,0-7-11-16,-5-5 9 16,0-7-8-16,-2-1 8 15,-5-6-8-15,-5-7 9 16,-2-2-5-16,-2-1 7 15,-4-2-4-15,-5-6-4 16,-3-4-104-16,1-6-219 0,-6-23-150 16,0-1-123-16</inkml:trace>
    <inkml:trace contextRef="#ctx0" brushRef="#br0" timeOffset="-323.1714">153 381 706 0,'-3'-59'186'0,"9"-9"47"15,4 13-194-15,3 0-34 16,0 8 5-16,-2 6 54 16,-6 14 22-16,1 6 24 15,-2 14 16-15,-4 11 20 16,0 10-44-16,-7 20-17 16,-6 10-21-16,-5 29-16 15,-1 10-24-15,-9 22-1 16,4 1 9-16,-4 15 2 15,7 4 7-15,2 34-6 16,-1-18-8-16,7 16-15 16,7-7 0-16,3 4-12 15,4-23 6-15,11-8-8 0,-3-17 7 16,4-15-7-16,-4-33 8 16,-3-17-7-16,-3-6 9 15,2-10-9-15,-2-9 8 16,1-5-7-16,-1-8 5 15,2-11-6-15,1-3 6 0,2-5-19 16,-1-4-27 0,-1-1-72-16,-6 7 160 0,2 10-505 15,-5 14 164-15</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10.1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44FBC7-A0FD-4371-B3FD-D4CDC9797AA6}" emma:medium="tactile" emma:mode="ink">
          <msink:context xmlns:msink="http://schemas.microsoft.com/ink/2010/main" type="inkDrawing" rotatedBoundingBox="9710,4393 12734,4301 12742,4545 9717,4637" semanticType="callout" shapeName="Other"/>
        </emma:interpretation>
      </emma:emma>
    </inkml:annotationXML>
    <inkml:trace contextRef="#ctx0" brushRef="#br0">0 240 1367 0,'8'4'279'0,"9"3"134"16,7-1-397-16,15-6-21 16,6-6 12-16,25-7-6 15,3 2 6-15,20-20-5 0,-3 2 6 16,17 6-8-16,-13 12 4 15,25 7-5-15,-7 22 5 16,18 8-8-16,-7-6 8 16,18 1-4-16,-18-18 3 15,18-2-4-15,-17-4 6 16,15-16-8-16,-19-10 5 16,15-9-4-16,-20-2 5 0,10-4-7 15,-25 20 9-15,11 6-6 16,-27 13 4-16,0 15-3 15,-20 7 4-15,-1 9-3 16,-18 4 7-16,-3 9-3 16,-11-9 6-16,2 3-4 15,-11-14 3-15,-4 1-7 16,-5-15 5-16,-5-2-7 16,-6-5 5-16,-5-1-5 15,-7 0-8-15,-5-5-69 16,-1-13-21-16,-5-9-38 15,3 1-50-15,4-7-140 16,2-9-35-16,3 9-45 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20.0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562E97-B7BD-43BD-BC74-8862F7709633}" emma:medium="tactile" emma:mode="ink">
          <msink:context xmlns:msink="http://schemas.microsoft.com/ink/2010/main" type="inkDrawing" rotatedBoundingBox="9449,3194 12780,1923 13369,3466 10038,4737" semanticType="enclosure" shapeName="Other">
            <msink:sourceLink direction="with" ref="{19210E50-7659-4080-B2FC-9E19D6BA8FE9}"/>
          </msink:context>
        </emma:interpretation>
      </emma:emma>
    </inkml:annotationXML>
    <inkml:trace contextRef="#ctx0" brushRef="#br0">-6 1355 932 0,'-3'0'277'0,"1"-4"70"16,2-2-270-16,10 1-4 15,-1-2-32-15,6-7 3 0,4-1-17 16,4-1 4 0,-2-3-6-16,7-3-3 0,1 1-15 15,7-1 6-15,-4 2-10 16,14-1-3-16,-3 0-1 15,11 5 7-15,-4-7-8 16,12-11 7-16,-10 13-8 0,9-2 8 16,-9-4-8-1,12 6 6-15,-11 8-6 0,18-17 7 16,-7 1-6-16,10 2 6 16,-4 2-4-16,5 4 5 15,-10 0-6-15,6 3 6 16,-8-1-8-16,7-2 8 15,-10-2-8-15,11-1 7 16,-6-1-7-16,7-4 6 16,-8 2-7-16,11-16 8 15,-7 16-6-15,3-2 7 16,-7-1-6-16,5 1 6 16,-9 24-7-16,7-25 6 15,-2-1-8-15,8-7 8 16,-10 3-6-16,12-17 7 15,-10 13-7-15,-2-3 10 16,-13 11-9-16,4-1 7 16,-11 9-8-16,0 2 11 0,-8 6-8 15,6 1 8-15,-12 1-3 16,-3-2 12-16,-10 2-4 16,-3 3 10-16,-8 2-7 15,-3 5 4-15,-4 6-12 16,-6-3-29-16,-2 0 419 15,-3 3-817-15</inkml:trace>
    <inkml:trace contextRef="#ctx0" brushRef="#br0" timeOffset="-10359.4659">226-209 1060 0,'0'-13'264'0,"-2"18"81"15,1 11-302-15,-1 10-22 16,-1 0-8-16,-1 16-2 16,3 4 12-16,-2 17 7 0,-2 7 10 15,-5 35 9-15,-10 10 4 16,-14 33 1-16,-6 1-3 16,-2 20-1-16,3-20 2 15,3 3 3-15,15-27-4 0,2-6-11 16,7-27-5-16,-4-6-18 15,6-19-8-15,1-12-8 16,-3-18 6-16,-4-9-30 16,1-11-35-16,-9-5 400 15,0-9-815-15,-12-9 365 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25.3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7D2BCC-173B-4973-9516-4202B34CF166}" emma:medium="tactile" emma:mode="ink">
          <msink:context xmlns:msink="http://schemas.microsoft.com/ink/2010/main" type="inkDrawing" rotatedBoundingBox="9946,4184 13260,2601 13446,2990 10132,4572" semanticType="strikethrough" shapeName="Other">
            <msink:sourceLink direction="with" ref="{F8306688-96E2-4092-AEBF-58187C764F67}"/>
          </msink:context>
        </emma:interpretation>
      </emma:emma>
    </inkml:annotationXML>
    <inkml:trace contextRef="#ctx0" brushRef="#br0">38 1613 462 0,'-11'9'237'0,"1"-5"25"16,5 3-106-16,-1-5-13 15,1 1-34-15,3-3-13 16,2 0-31-16,3-7-13 16,-1 2-12-16,5-8-4 15,1 2-5-15,0-15-7 16,-2 18 0-16,7-15-10 16,-3 2-2-16,6-8-10 0,5 13 4 15,5-30-8 1,2 12 6-16,9-13-6 15,-6-3 7-15,5 0-7 0,-4 9 6 16,5-1-6-16,-4 8 4 16,9 3-5-16,-2 0 5 15,8-4-4-15,-1 1 5 16,1 3-5-16,-1 3 6 16,2-6-6-16,-10 10 5 15,0-2-5-15,-2 0 6 16,4 2-6-16,-2 2 5 0,3-3-6 15,-2 5 6-15,2-4-6 16,-6-2 6-16,3-2-6 16,-3 4 6-16,4-2-5 15,-4 8 5-15,5 3-6 16,-6 4 6-16,6-2-6 16,-9-1 6-16,2 5-6 15,-6-7 7-15,-1 7-8 16,-7 2 8-16,4 1-8 15,-3-4 7-15,5 0-7 16,2 0 8-16,4-6-8 16,1-2 8-16,4-3-7 0,-3 3 5 15,3-3-4 1,-1 3 4-16,3 4-5 0,-5 2 6 16,8 3-5-16,-6 2 4 15,6-1-5-15,-3 0 6 16,2 0 1-16,-9-2 5 15,2 2-11-15,-8-2 6 16,2-4-7-16,-4 1 1 16,10 0-8-16,-5-2 13 15,5 1-5-15,-1 5 4 16,2-5-4-16,-4-1 5 0,8-1-5 16,-5 5 5-16,5-2-4 15,-5 8 4-15,5-2-4 16,-2 7 4-16,4 2-5 15,-1 0 5-15,6-1-5 16,-7 4 5-16,3-5-5 16,0-1 5-16,2-4-6 15,-7 0 7-15,9-8-7 16,-7 3 6-16,0-5-4 16,-7 6 5-16,5-7-5 15,-6 6 6-15,2 2-4 16,-8 0 8-16,0-1 2 15,-6 9 7-15,-3-3-6 16,-3 0 6-16,-3 5-10 0,-5-1 0 16,2 4-7-1,-6-2 3-15,-2 2-3 0,-1-2-6 16,-5 4-376-16,-10-1 125 16</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9-21T07:33:20.94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55D148-79C5-48C3-8374-4785FB36EE0B}" emma:medium="tactile" emma:mode="ink">
          <msink:context xmlns:msink="http://schemas.microsoft.com/ink/2010/main" type="writingRegion" rotatedBoundingBox="9298,2490 12341,817 13533,2986 10490,4659"/>
        </emma:interpretation>
      </emma:emma>
    </inkml:annotationXML>
    <inkml:traceGroup>
      <inkml:annotationXML>
        <emma:emma xmlns:emma="http://www.w3.org/2003/04/emma" version="1.0">
          <emma:interpretation id="{0293045B-EE85-4D2E-B025-C6BA0E1D8676}" emma:medium="tactile" emma:mode="ink">
            <msink:context xmlns:msink="http://schemas.microsoft.com/ink/2010/main" type="paragraph" rotatedBoundingBox="9164,2874 9885,1920 10921,2704 10200,3658" alignmentLevel="1"/>
          </emma:interpretation>
        </emma:emma>
      </inkml:annotationXML>
      <inkml:traceGroup>
        <inkml:annotationXML>
          <emma:emma xmlns:emma="http://www.w3.org/2003/04/emma" version="1.0">
            <emma:interpretation id="{1939E189-5D33-4373-8539-7E8AB943F878}" emma:medium="tactile" emma:mode="ink">
              <msink:context xmlns:msink="http://schemas.microsoft.com/ink/2010/main" type="line" rotatedBoundingBox="9164,2874 9885,1920 10921,2704 10200,3658"/>
            </emma:interpretation>
          </emma:emma>
        </inkml:annotationXML>
        <inkml:traceGroup>
          <inkml:annotationXML>
            <emma:emma xmlns:emma="http://www.w3.org/2003/04/emma" version="1.0">
              <emma:interpretation id="{07381910-95E2-4CF3-9E1B-FB7271636A4C}" emma:medium="tactile" emma:mode="ink">
                <msink:context xmlns:msink="http://schemas.microsoft.com/ink/2010/main" type="inkWord" rotatedBoundingBox="9164,2874 9885,1920 10921,2704 10200,3658"/>
              </emma:interpretation>
              <emma:one-of disjunction-type="recognition" id="oneOf0">
                <emma:interpretation id="interp0" emma:lang="" emma:confidence="0">
                  <emma:literal>*</emma:literal>
                </emma:interpretation>
                <emma:interpretation id="interp1" emma:lang="" emma:confidence="0">
                  <emma:literal>p</emma:literal>
                </emma:interpretation>
                <emma:interpretation id="interp2" emma:lang="" emma:confidence="0">
                  <emma:literal>.</emma:literal>
                </emma:interpretation>
                <emma:interpretation id="interp3" emma:lang="" emma:confidence="0">
                  <emma:literal>P</emma:literal>
                </emma:interpretation>
                <emma:interpretation id="interp4" emma:lang="" emma:confidence="0">
                  <emma:literal>X</emma:literal>
                </emma:interpretation>
              </emma:one-of>
            </emma:emma>
          </inkml:annotationXML>
          <inkml:trace contextRef="#ctx0" brushRef="#br0">-2079-939 362 0,'-12'-3'240'0,"4"1"-240"15,8 5 39-15</inkml:trace>
          <inkml:trace contextRef="#ctx0" brushRef="#br0" timeOffset="1690.3412">-1783-663 1097 0,'-3'11'269'15,"-2"2"83"-15,5 23-310 16,-5 12-42-16,1 17-6 16,-5 0 3-16,-4 18 5 15,0-17 2-15,2 7 3 16,1-9 0-16,4 1 0 16,4-22-2-16,-3-4 1 15,-1-14-1-15,-1-9 4 16,-1-16 1-16,-6-10 14 15,1-8-1-15,-2-26 0 16,4-7-3-16,1-19-6 16,4 2-13-16,2-18-1 15,4 11-1-15,2-14 1 16,3 13 2-16,5-4 1 0,3 17-1 16,3-7-1-16,0 28-2 15,2 6-1-15,-2 17-2 16,2 8-2-16,-4 17-1 15,8 10 0-15,0 12-1 16,4-1 0-16,2 3 1 16,1 7 3-16,-6-11 1 0,-5 1 1 15,-7-4 3 1,-14 11 21-16,-10-1 10 0,-20 9 14 16,-7-5 4-16,-22 10 2 15,5-13-18-15,-8-1-8 16,15-17-12-16,8-8-10 15,16-13-56-15,36-55-376 16</inkml:trace>
          <inkml:trace contextRef="#ctx0" brushRef="#br0" timeOffset="-9765.6152">-1703 63 1000 0,'-5'12'345'0,"-1"-14"47"16,1 5-247-16,6-3-75 15,4-3-23-15,11-11 8 0,7-12-5 16,18-31-11-16,4-18-1 16,13-20-9-16,-2-9-9 15,4-31-14-15,-15 12 5 16,-1-4-9-16,-13 22 6 16,-9 14-5-16,-9 42 3 15,-6 20-8-15,-4 21 3 16,5 18-11-16,3 9 4 15,7 12-5-15,3 11 8 0,2 15-1 16,0-7 11-16,3 15-6 16,-4-8 7-16,9 5-5 15,-5-9 3-15,3 6-3 16,-4-6-34-16,-4 12-422 16,-21-12 130-16</inkml:trace>
        </inkml:traceGroup>
      </inkml:traceGroup>
    </inkml:traceGroup>
    <inkml:traceGroup>
      <inkml:annotationXML>
        <emma:emma xmlns:emma="http://www.w3.org/2003/04/emma" version="1.0">
          <emma:interpretation id="{A6A4727F-C2B2-4A32-A53F-BC0CE2E61F20}" emma:medium="tactile" emma:mode="ink">
            <msink:context xmlns:msink="http://schemas.microsoft.com/ink/2010/main" type="paragraph" rotatedBoundingBox="10216,3870 13137,2264 13533,2986 10613,4591" alignmentLevel="1"/>
          </emma:interpretation>
        </emma:emma>
      </inkml:annotationXML>
      <inkml:traceGroup>
        <inkml:annotationXML>
          <emma:emma xmlns:emma="http://www.w3.org/2003/04/emma" version="1.0">
            <emma:interpretation id="{F8306688-96E2-4092-AEBF-58187C764F67}" emma:medium="tactile" emma:mode="ink">
              <msink:context xmlns:msink="http://schemas.microsoft.com/ink/2010/main" type="line" rotatedBoundingBox="10216,3870 13137,2264 13533,2986 10613,4591">
                <msink:destinationLink direction="with" ref="{967D2BCC-173B-4973-9516-4202B34CF166}"/>
              </msink:context>
            </emma:interpretation>
          </emma:emma>
        </inkml:annotationXML>
        <inkml:traceGroup>
          <inkml:annotationXML>
            <emma:emma xmlns:emma="http://www.w3.org/2003/04/emma" version="1.0">
              <emma:interpretation id="{19210E50-7659-4080-B2FC-9E19D6BA8FE9}" emma:medium="tactile" emma:mode="ink">
                <msink:context xmlns:msink="http://schemas.microsoft.com/ink/2010/main" type="inkWord" rotatedBoundingBox="10216,3870 12400,2669 12797,3391 10613,4591">
                  <msink:destinationLink direction="with" ref="{81562E97-B7BD-43BD-BC74-8862F7709633}"/>
                  <msink:destinationLink direction="with" ref="{1C4956FE-0DF1-4236-BFEB-2C014F15DA54}"/>
                  <msink:destinationLink direction="with" ref="{B7BC5645-73DB-46E2-943F-B50F1BE27C18}"/>
                </msink:context>
              </emma:interpretation>
              <emma:one-of disjunction-type="recognition" id="oneOf1">
                <emma:interpretation id="interp5" emma:lang="" emma:confidence="1">
                  <emma:literal/>
                </emma:interpretation>
              </emma:one-of>
            </emma:emma>
          </inkml:annotationXML>
          <inkml:trace contextRef="#ctx0" brushRef="#br0" timeOffset="7589.4469">-276 597 967 0,'-8'-2'287'0,"2"1"73"15,4 1-275-15,4 0-20 16,1-2-28-16,11-3-10 15,6 2-15-15,11-3 2 16,8-3-3-16,8 1-1 16,-7 5 0-16,6-3-3 0,-7 2-3 15,1 6-3-15,-6 1 1 16,5 4-1-16,-6-1 0 16,-3 4 0-16,-7 0 0 15,-5-4 0-15,-8-3 0 16,-1 1 0-16,-5-4 1 15,-3 0 2-15,1 0 0 16,-2-2 28-16,-2 2 9 16,-3-2 10-16,-4-1 4 0,-9-2 5 15,-3 5-25-15,-12-6-8 16,2 3-12-16,-7-1-4 16,0 1-8-16,-1 0 1 15,7 1-2-15,-2-4 1 16,11 1 0-16,2 2 2 15,3-2-2-15,5 0-1 16,8 0 0-16,-1 2-2 16,9 3-2-16,0-3-4 15,4 3 1-15,4 6-1 16,5 2 0-16,5-1 0 16,10 4 3-16,8-1-1 15,0-4 2-15,8 1 3 16,-5-6 0-16,-1 3 0 15,-12-3 1-15,-6 2 0 16,-13-3-1-16,-2 2 2 0,-8 0 0 16,-5-2 3-16,-3-4 1 15,-7 1 0-15,-8 0 0 16,-12 5-1-16,-6-2-3 16,-6 1-2-16,0 4 0 15,-2-2-1-15,14-9 1 16,-9 6 0-16,10-5 0 15,0 0 0-15,8-1-1 0,5 7 1 16,13-6-2-16,1 4-1 16,7 1-3-16,5 0-1 15,3 1 1-15,7 6-1 16,4-1 4-16,12 1-52 16,-2 4-45-16,18 1-353 15,-3-11 49-15</inkml:trace>
          <inkml:trace contextRef="#ctx0" brushRef="#br0" timeOffset="6374.8098">5 226 966 0,'-7'-7'246'0,"1"6"76"0,1 13-285 15,0 6-9 1,-3 0-20-16,2 15 0 0,-3 1-3 16,0 1 2-16,5-7 1 15,1 3 1-15,0-13-3 16,6-5 1-16,-1-7-2 0,-2-3 3 15,1-3 5-15,3-9 5 16,1-11-1-16,4-16 1 16,1 2-3-16,0-11-5 15,-7 8-5-15,-5 4 0 16,2 17-2-16,-1 1-3 16,-1 15-3-16,-6 12 0 15,5 9-2-15,-10 18 0 16,1 9 2-16,1 12 4 15,6-4 0-15,-1-9 3 16,6-10 0-16,-2-16 1 16,4-6-2-16,3-11 0 15,1-5 1-15,5-19 3 16,7-6-2-16,2-24 4 16,-9-10-1-16,0 2-1 15,-4 11-1-15,-9 13-2 16,-3 21-4-16,1 14-2 0,-1 7-2 15,-5 17-1-15,3 6 1 16,-1 6 2-16,-1 15 0 16,1-2 1-16,4-11 3 15,6-8 0-15,6-15-6 16,13-26 98-16,15-14-456 16</inkml:trace>
          <inkml:trace contextRef="#ctx0" brushRef="#br0" timeOffset="8339.0101">-123 213 930 0,'-25'-10'237'16,"-1"-5"86"-16,9 6-269 15,2-4 11-15,7 6-11 0,3-11 7 16,0 7-9-16,3-9 4 15,2 14-16 1,4-10-7-16,-1 11-14 0,10 0-9 16,2 5-11-16,9-5-3 15,5 2 0-15,12-2 1 16,-2 2 3-16,14-4 1 16,-3 6 0-16,7-4 1 15,-7 0-1-15,2-3 1 16,-13 6-2-16,-3-3 2 15,-13 5-2-15,-7-1 1 16,-8 4-1-16,-5-8-2 16,-3 7 4-16,-6-1 3 15,-4 4 0-15,-6-3 3 0,-5 4 6 16,-9-2 8 0,1-4 3-16,-8-2 7 0,1-1-1 15,-7-1-4-15,0 1-10 16,0-2-5-16,4 2-8 15,1 3-2-15,11 2-1 16,-1 1-1-16,12 3-2 16,3-4 0-16,5 1 0 15,3-1-4-15,10 4 0 16,6-2-4-16,9 5-1 0,9-5 4 16,11-1 5-16,7-5 1 15,-1-11 2-15,4 7-5 16,-6 4-6-16,-8-3-3 15,-9 4-2-15,-4 9-1 16,-12-3 4-16,-7 0 4 16,-6 3 3-16,-8 3 2 15,-6 0 3-15,-13 2 3 16,0-3 4-16,-12-10 14 16,5-2 3-16,-9-2 8 15,8 0 0-15,-2-4-3 16,8 10-14-16,-6-9-4 15,11 3-9-15,1-9 1 16,9 8-14-16,6-5-77 16,25 3-349-16</inkml:trace>
          <inkml:trace contextRef="#ctx0" brushRef="#br0" timeOffset="5822.801">47 23 549 0,'3'-15'328'16,"-1"9"-26"-16,-1 3-134 16,1 6-37-16,-5 8-74 15,-4 9-13-15,-1 7-13 0,-3 10 2 16,1 6-6-16,2-4 1 16,3-2-5-16,2-1-4 15,3-7-9-15,0-7-3 16,2 3-3-16,-1-6 1 15,-1-7-3-15,5-6-29 16,-2 1 84-16,1-9-411 16,7 5 136-16</inkml:trace>
          <inkml:trace contextRef="#ctx0" brushRef="#br0" timeOffset="9738.3911">-81 13 526 0,'16'-6'257'16,"-1"2"-6"-16,3 8-100 0,-1-4-76 16,3-2-21-1,1 4-20-15,10-7-5 0,0-3-10 16,7-9-293-16,3 3 97 16</inkml:trace>
          <inkml:trace contextRef="#ctx0" brushRef="#br0" timeOffset="9525.4449">-1380 672 910 0,'-17'5'308'0,"17"-7"29"15,7-1-215-15,8-7-102 16,19-10-13-16,8-7-2 16,21-22 4-16,5-6-6 15,21-7-17 1,-9 6-47-16,11 2-282 0,-12 15 62 0</inkml:trace>
          <inkml:trace contextRef="#ctx0" brushRef="#br0" timeOffset="10800.9221">-1121 427 714 0,'5'-12'239'0,"10"-4"37"16,1 5-195-16,13-5-24 0,8-9-25 15,20 7-3-15,2-3-10 16,18-8-1-1,0 5-6-15,10-2-68 0,-11-8-239 16,20-15 57-16</inkml:trace>
          <inkml:trace contextRef="#ctx0" brushRef="#br0" timeOffset="10973.9839">337-240 846 0,'26'-5'223'15,"2"-1"60"-15,8 1-296 16,1 0-256-16,21-8 48 16</inkml:trace>
          <inkml:trace contextRef="#ctx0" brushRef="#br0" timeOffset="9907.9375">645-253 1080 0,'13'0'218'0,"7"0"108"16,-1-1-323-16,9-4-7 16,0-8-16-16,2-2-138 15,6-3-71-15,0-4-97 16,-5 5-123-16</inkml:trace>
        </inkml:traceGroup>
        <inkml:traceGroup>
          <inkml:annotationXML>
            <emma:emma xmlns:emma="http://www.w3.org/2003/04/emma" version="1.0">
              <emma:interpretation id="{E44B4DD9-E727-4FB5-A7BF-AB04848DBAB2}" emma:medium="tactile" emma:mode="ink">
                <msink:context xmlns:msink="http://schemas.microsoft.com/ink/2010/main" type="inkWord" rotatedBoundingBox="12881,2698 13260,2489 13336,2627 12957,2835"/>
              </emma:interpretation>
              <emma:one-of disjunction-type="recognition" id="oneOf2">
                <emma:interpretation id="interp6" emma:lang="" emma:confidence="1">
                  <emma:literal/>
                </emma:interpretation>
              </emma:one-of>
            </emma:emma>
          </inkml:annotationXML>
          <inkml:trace contextRef="#ctx0" brushRef="#br0" timeOffset="10109.3988">1426-525 178 0,'24'-15'58'0,"-1"-8"28"0,-5 12-38 16,-1 0 24-16,0 4 10 16,0-6 27-16,-2 12-6 15,4-4 11-15,-2-3-32 16,5-4-14-16,-2-1-31 16,-2 2-226-16,-4-2 51 15</inkml:trace>
          <inkml:trace contextRef="#ctx0" brushRef="#br0" timeOffset="11134.5604">1229-566 717 0,'18'-5'250'0,"-6"0"21"16,7-3-169-16,-6 0-101 15,6-3-12-15,1-9-5 16,1 1 1-16,-6-1 0 16,2 3-248-16,-7 10 93 15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21.09.2021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90488" y="742950"/>
            <a:ext cx="6619875" cy="3724275"/>
          </a:xfrm>
          <a:ln/>
        </p:spPr>
      </p:sp>
      <p:sp>
        <p:nvSpPr>
          <p:cNvPr id="9216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90488" y="742950"/>
            <a:ext cx="6619875" cy="3724275"/>
          </a:xfrm>
          <a:ln/>
        </p:spPr>
      </p:sp>
      <p:sp>
        <p:nvSpPr>
          <p:cNvPr id="9318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90488" y="742950"/>
            <a:ext cx="6619875" cy="3724275"/>
          </a:xfrm>
          <a:ln/>
        </p:spPr>
      </p:sp>
      <p:sp>
        <p:nvSpPr>
          <p:cNvPr id="9421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90488" y="742950"/>
            <a:ext cx="6619875" cy="3724275"/>
          </a:xfrm>
          <a:ln/>
        </p:spPr>
      </p:sp>
      <p:sp>
        <p:nvSpPr>
          <p:cNvPr id="9523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90488" y="742950"/>
            <a:ext cx="6619875" cy="3724275"/>
          </a:xfrm>
          <a:ln/>
        </p:spPr>
      </p:sp>
      <p:sp>
        <p:nvSpPr>
          <p:cNvPr id="9626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25</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90488" y="742950"/>
            <a:ext cx="6619875" cy="3724275"/>
          </a:xfrm>
          <a:ln/>
        </p:spPr>
      </p:sp>
      <p:sp>
        <p:nvSpPr>
          <p:cNvPr id="10547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90488" y="742950"/>
            <a:ext cx="6619875" cy="3724275"/>
          </a:xfrm>
          <a:ln/>
        </p:spPr>
      </p:sp>
      <p:sp>
        <p:nvSpPr>
          <p:cNvPr id="10547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22515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168FF6B-9158-4D7F-9F28-972397A219B9}"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75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3CE1599-AAB1-4D7B-83EE-621C1375489F}"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7524"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90488" y="742950"/>
            <a:ext cx="6619875" cy="3724275"/>
          </a:xfrm>
          <a:ln/>
        </p:spPr>
      </p:sp>
      <p:sp>
        <p:nvSpPr>
          <p:cNvPr id="634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90488" y="742950"/>
            <a:ext cx="6619875" cy="3724275"/>
          </a:xfrm>
          <a:ln/>
        </p:spPr>
      </p:sp>
      <p:sp>
        <p:nvSpPr>
          <p:cNvPr id="655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21.09.2021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21.09.2021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21.09.2021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4240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21.09.2021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21.09.2021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21.09.2021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21.09.2021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21.09.2021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21.09.2021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21.09.2021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21.09.2021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21.09.2021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customXml" Target="../ink/ink74.xml"/><Relationship Id="rId7" Type="http://schemas.openxmlformats.org/officeDocument/2006/relationships/customXml" Target="../ink/ink7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7.emf"/><Relationship Id="rId5" Type="http://schemas.openxmlformats.org/officeDocument/2006/relationships/customXml" Target="../ink/ink75.xml"/><Relationship Id="rId4" Type="http://schemas.openxmlformats.org/officeDocument/2006/relationships/image" Target="../media/image76.emf"/></Relationships>
</file>

<file path=ppt/slides/_rels/slide11.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customXml" Target="../ink/ink82.xml"/><Relationship Id="rId18" Type="http://schemas.openxmlformats.org/officeDocument/2006/relationships/image" Target="../media/image86.emf"/><Relationship Id="rId3" Type="http://schemas.openxmlformats.org/officeDocument/2006/relationships/customXml" Target="../ink/ink77.xml"/><Relationship Id="rId7" Type="http://schemas.openxmlformats.org/officeDocument/2006/relationships/customXml" Target="../ink/ink79.xml"/><Relationship Id="rId12" Type="http://schemas.openxmlformats.org/officeDocument/2006/relationships/image" Target="../media/image83.emf"/><Relationship Id="rId17" Type="http://schemas.openxmlformats.org/officeDocument/2006/relationships/customXml" Target="../ink/ink84.xml"/><Relationship Id="rId2" Type="http://schemas.openxmlformats.org/officeDocument/2006/relationships/notesSlide" Target="../notesSlides/notesSlide7.xml"/><Relationship Id="rId16" Type="http://schemas.openxmlformats.org/officeDocument/2006/relationships/image" Target="../media/image85.emf"/><Relationship Id="rId1" Type="http://schemas.openxmlformats.org/officeDocument/2006/relationships/slideLayout" Target="../slideLayouts/slideLayout7.xml"/><Relationship Id="rId6" Type="http://schemas.openxmlformats.org/officeDocument/2006/relationships/image" Target="../media/image80.emf"/><Relationship Id="rId11" Type="http://schemas.openxmlformats.org/officeDocument/2006/relationships/customXml" Target="../ink/ink81.xml"/><Relationship Id="rId5" Type="http://schemas.openxmlformats.org/officeDocument/2006/relationships/customXml" Target="../ink/ink78.xml"/><Relationship Id="rId15" Type="http://schemas.openxmlformats.org/officeDocument/2006/relationships/customXml" Target="../ink/ink83.xml"/><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customXml" Target="../ink/ink80.xml"/><Relationship Id="rId14" Type="http://schemas.openxmlformats.org/officeDocument/2006/relationships/image" Target="../media/image84.emf"/></Relationships>
</file>

<file path=ppt/slides/_rels/slide12.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customXml" Target="../ink/ink90.xml"/><Relationship Id="rId18" Type="http://schemas.openxmlformats.org/officeDocument/2006/relationships/image" Target="../media/image94.emf"/><Relationship Id="rId3" Type="http://schemas.openxmlformats.org/officeDocument/2006/relationships/customXml" Target="../ink/ink85.xml"/><Relationship Id="rId7" Type="http://schemas.openxmlformats.org/officeDocument/2006/relationships/customXml" Target="../ink/ink87.xml"/><Relationship Id="rId12" Type="http://schemas.openxmlformats.org/officeDocument/2006/relationships/image" Target="../media/image91.emf"/><Relationship Id="rId17" Type="http://schemas.openxmlformats.org/officeDocument/2006/relationships/customXml" Target="../ink/ink92.xml"/><Relationship Id="rId2" Type="http://schemas.openxmlformats.org/officeDocument/2006/relationships/notesSlide" Target="../notesSlides/notesSlide8.xml"/><Relationship Id="rId16" Type="http://schemas.openxmlformats.org/officeDocument/2006/relationships/image" Target="../media/image93.emf"/><Relationship Id="rId20" Type="http://schemas.openxmlformats.org/officeDocument/2006/relationships/image" Target="../media/image95.emf"/><Relationship Id="rId1" Type="http://schemas.openxmlformats.org/officeDocument/2006/relationships/slideLayout" Target="../slideLayouts/slideLayout7.xml"/><Relationship Id="rId6" Type="http://schemas.openxmlformats.org/officeDocument/2006/relationships/image" Target="../media/image88.emf"/><Relationship Id="rId11" Type="http://schemas.openxmlformats.org/officeDocument/2006/relationships/customXml" Target="../ink/ink89.xml"/><Relationship Id="rId5" Type="http://schemas.openxmlformats.org/officeDocument/2006/relationships/customXml" Target="../ink/ink86.xml"/><Relationship Id="rId15" Type="http://schemas.openxmlformats.org/officeDocument/2006/relationships/customXml" Target="../ink/ink91.xml"/><Relationship Id="rId10" Type="http://schemas.openxmlformats.org/officeDocument/2006/relationships/image" Target="../media/image90.emf"/><Relationship Id="rId19" Type="http://schemas.openxmlformats.org/officeDocument/2006/relationships/customXml" Target="../ink/ink93.xml"/><Relationship Id="rId4" Type="http://schemas.openxmlformats.org/officeDocument/2006/relationships/image" Target="../media/image87.emf"/><Relationship Id="rId9" Type="http://schemas.openxmlformats.org/officeDocument/2006/relationships/customXml" Target="../ink/ink88.xml"/><Relationship Id="rId14" Type="http://schemas.openxmlformats.org/officeDocument/2006/relationships/image" Target="../media/image92.emf"/></Relationships>
</file>

<file path=ppt/slides/_rels/slide13.xml.rels><?xml version="1.0" encoding="UTF-8" standalone="yes"?>
<Relationships xmlns="http://schemas.openxmlformats.org/package/2006/relationships"><Relationship Id="rId13" Type="http://schemas.openxmlformats.org/officeDocument/2006/relationships/customXml" Target="../ink/ink99.xml"/><Relationship Id="rId18" Type="http://schemas.openxmlformats.org/officeDocument/2006/relationships/image" Target="../media/image103.emf"/><Relationship Id="rId26" Type="http://schemas.openxmlformats.org/officeDocument/2006/relationships/image" Target="../media/image107.emf"/><Relationship Id="rId39" Type="http://schemas.openxmlformats.org/officeDocument/2006/relationships/customXml" Target="../ink/ink112.xml"/><Relationship Id="rId3" Type="http://schemas.openxmlformats.org/officeDocument/2006/relationships/customXml" Target="../ink/ink94.xml"/><Relationship Id="rId21" Type="http://schemas.openxmlformats.org/officeDocument/2006/relationships/customXml" Target="../ink/ink103.xml"/><Relationship Id="rId34" Type="http://schemas.openxmlformats.org/officeDocument/2006/relationships/image" Target="../media/image111.emf"/><Relationship Id="rId42" Type="http://schemas.openxmlformats.org/officeDocument/2006/relationships/image" Target="../media/image115.emf"/><Relationship Id="rId47" Type="http://schemas.openxmlformats.org/officeDocument/2006/relationships/customXml" Target="../ink/ink116.xml"/><Relationship Id="rId50" Type="http://schemas.openxmlformats.org/officeDocument/2006/relationships/image" Target="../media/image119.emf"/><Relationship Id="rId7" Type="http://schemas.openxmlformats.org/officeDocument/2006/relationships/customXml" Target="../ink/ink96.xml"/><Relationship Id="rId12" Type="http://schemas.openxmlformats.org/officeDocument/2006/relationships/image" Target="../media/image100.emf"/><Relationship Id="rId17" Type="http://schemas.openxmlformats.org/officeDocument/2006/relationships/customXml" Target="../ink/ink101.xml"/><Relationship Id="rId25" Type="http://schemas.openxmlformats.org/officeDocument/2006/relationships/customXml" Target="../ink/ink105.xml"/><Relationship Id="rId33" Type="http://schemas.openxmlformats.org/officeDocument/2006/relationships/customXml" Target="../ink/ink109.xml"/><Relationship Id="rId38" Type="http://schemas.openxmlformats.org/officeDocument/2006/relationships/image" Target="../media/image113.emf"/><Relationship Id="rId46" Type="http://schemas.openxmlformats.org/officeDocument/2006/relationships/image" Target="../media/image117.emf"/><Relationship Id="rId2" Type="http://schemas.openxmlformats.org/officeDocument/2006/relationships/notesSlide" Target="../notesSlides/notesSlide9.xml"/><Relationship Id="rId16" Type="http://schemas.openxmlformats.org/officeDocument/2006/relationships/image" Target="../media/image102.emf"/><Relationship Id="rId20" Type="http://schemas.openxmlformats.org/officeDocument/2006/relationships/image" Target="../media/image104.emf"/><Relationship Id="rId29" Type="http://schemas.openxmlformats.org/officeDocument/2006/relationships/customXml" Target="../ink/ink107.xml"/><Relationship Id="rId41" Type="http://schemas.openxmlformats.org/officeDocument/2006/relationships/customXml" Target="../ink/ink113.xml"/><Relationship Id="rId54" Type="http://schemas.openxmlformats.org/officeDocument/2006/relationships/image" Target="../media/image121.emf"/><Relationship Id="rId1" Type="http://schemas.openxmlformats.org/officeDocument/2006/relationships/slideLayout" Target="../slideLayouts/slideLayout7.xml"/><Relationship Id="rId6" Type="http://schemas.openxmlformats.org/officeDocument/2006/relationships/image" Target="../media/image97.emf"/><Relationship Id="rId11" Type="http://schemas.openxmlformats.org/officeDocument/2006/relationships/customXml" Target="../ink/ink98.xml"/><Relationship Id="rId24" Type="http://schemas.openxmlformats.org/officeDocument/2006/relationships/image" Target="../media/image106.emf"/><Relationship Id="rId32" Type="http://schemas.openxmlformats.org/officeDocument/2006/relationships/image" Target="../media/image110.emf"/><Relationship Id="rId37" Type="http://schemas.openxmlformats.org/officeDocument/2006/relationships/customXml" Target="../ink/ink111.xml"/><Relationship Id="rId40" Type="http://schemas.openxmlformats.org/officeDocument/2006/relationships/image" Target="../media/image114.emf"/><Relationship Id="rId45" Type="http://schemas.openxmlformats.org/officeDocument/2006/relationships/customXml" Target="../ink/ink115.xml"/><Relationship Id="rId53" Type="http://schemas.openxmlformats.org/officeDocument/2006/relationships/customXml" Target="../ink/ink119.xml"/><Relationship Id="rId5" Type="http://schemas.openxmlformats.org/officeDocument/2006/relationships/customXml" Target="../ink/ink95.xml"/><Relationship Id="rId15" Type="http://schemas.openxmlformats.org/officeDocument/2006/relationships/customXml" Target="../ink/ink100.xml"/><Relationship Id="rId23" Type="http://schemas.openxmlformats.org/officeDocument/2006/relationships/customXml" Target="../ink/ink104.xml"/><Relationship Id="rId28" Type="http://schemas.openxmlformats.org/officeDocument/2006/relationships/image" Target="../media/image108.emf"/><Relationship Id="rId36" Type="http://schemas.openxmlformats.org/officeDocument/2006/relationships/image" Target="../media/image112.emf"/><Relationship Id="rId49" Type="http://schemas.openxmlformats.org/officeDocument/2006/relationships/customXml" Target="../ink/ink117.xml"/><Relationship Id="rId10" Type="http://schemas.openxmlformats.org/officeDocument/2006/relationships/image" Target="../media/image99.emf"/><Relationship Id="rId19" Type="http://schemas.openxmlformats.org/officeDocument/2006/relationships/customXml" Target="../ink/ink102.xml"/><Relationship Id="rId31" Type="http://schemas.openxmlformats.org/officeDocument/2006/relationships/customXml" Target="../ink/ink108.xml"/><Relationship Id="rId44" Type="http://schemas.openxmlformats.org/officeDocument/2006/relationships/image" Target="../media/image116.emf"/><Relationship Id="rId52" Type="http://schemas.openxmlformats.org/officeDocument/2006/relationships/image" Target="../media/image120.emf"/><Relationship Id="rId4" Type="http://schemas.openxmlformats.org/officeDocument/2006/relationships/image" Target="../media/image96.emf"/><Relationship Id="rId9" Type="http://schemas.openxmlformats.org/officeDocument/2006/relationships/customXml" Target="../ink/ink97.xml"/><Relationship Id="rId14" Type="http://schemas.openxmlformats.org/officeDocument/2006/relationships/image" Target="../media/image101.emf"/><Relationship Id="rId22" Type="http://schemas.openxmlformats.org/officeDocument/2006/relationships/image" Target="../media/image105.emf"/><Relationship Id="rId27" Type="http://schemas.openxmlformats.org/officeDocument/2006/relationships/customXml" Target="../ink/ink106.xml"/><Relationship Id="rId30" Type="http://schemas.openxmlformats.org/officeDocument/2006/relationships/image" Target="../media/image109.emf"/><Relationship Id="rId35" Type="http://schemas.openxmlformats.org/officeDocument/2006/relationships/customXml" Target="../ink/ink110.xml"/><Relationship Id="rId43" Type="http://schemas.openxmlformats.org/officeDocument/2006/relationships/customXml" Target="../ink/ink114.xml"/><Relationship Id="rId48" Type="http://schemas.openxmlformats.org/officeDocument/2006/relationships/image" Target="../media/image118.emf"/><Relationship Id="rId8" Type="http://schemas.openxmlformats.org/officeDocument/2006/relationships/image" Target="../media/image98.emf"/><Relationship Id="rId51" Type="http://schemas.openxmlformats.org/officeDocument/2006/relationships/customXml" Target="../ink/ink118.xml"/></Relationships>
</file>

<file path=ppt/slides/_rels/slide14.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customXml" Target="../ink/ink125.xml"/><Relationship Id="rId18" Type="http://schemas.openxmlformats.org/officeDocument/2006/relationships/image" Target="../media/image129.emf"/><Relationship Id="rId3" Type="http://schemas.openxmlformats.org/officeDocument/2006/relationships/customXml" Target="../ink/ink120.xml"/><Relationship Id="rId21" Type="http://schemas.openxmlformats.org/officeDocument/2006/relationships/customXml" Target="../ink/ink129.xml"/><Relationship Id="rId7" Type="http://schemas.openxmlformats.org/officeDocument/2006/relationships/customXml" Target="../ink/ink122.xml"/><Relationship Id="rId12" Type="http://schemas.openxmlformats.org/officeDocument/2006/relationships/image" Target="../media/image126.emf"/><Relationship Id="rId17" Type="http://schemas.openxmlformats.org/officeDocument/2006/relationships/customXml" Target="../ink/ink127.xml"/><Relationship Id="rId2" Type="http://schemas.openxmlformats.org/officeDocument/2006/relationships/notesSlide" Target="../notesSlides/notesSlide10.xml"/><Relationship Id="rId16" Type="http://schemas.openxmlformats.org/officeDocument/2006/relationships/image" Target="../media/image128.emf"/><Relationship Id="rId20" Type="http://schemas.openxmlformats.org/officeDocument/2006/relationships/image" Target="../media/image130.emf"/><Relationship Id="rId1" Type="http://schemas.openxmlformats.org/officeDocument/2006/relationships/slideLayout" Target="../slideLayouts/slideLayout7.xml"/><Relationship Id="rId6" Type="http://schemas.openxmlformats.org/officeDocument/2006/relationships/image" Target="../media/image123.emf"/><Relationship Id="rId11" Type="http://schemas.openxmlformats.org/officeDocument/2006/relationships/customXml" Target="../ink/ink124.xml"/><Relationship Id="rId5" Type="http://schemas.openxmlformats.org/officeDocument/2006/relationships/customXml" Target="../ink/ink121.xml"/><Relationship Id="rId15" Type="http://schemas.openxmlformats.org/officeDocument/2006/relationships/customXml" Target="../ink/ink126.xml"/><Relationship Id="rId10" Type="http://schemas.openxmlformats.org/officeDocument/2006/relationships/image" Target="../media/image125.emf"/><Relationship Id="rId19" Type="http://schemas.openxmlformats.org/officeDocument/2006/relationships/customXml" Target="../ink/ink128.xml"/><Relationship Id="rId4" Type="http://schemas.openxmlformats.org/officeDocument/2006/relationships/image" Target="../media/image122.emf"/><Relationship Id="rId9" Type="http://schemas.openxmlformats.org/officeDocument/2006/relationships/customXml" Target="../ink/ink123.xml"/><Relationship Id="rId14" Type="http://schemas.openxmlformats.org/officeDocument/2006/relationships/image" Target="../media/image127.emf"/><Relationship Id="rId22" Type="http://schemas.openxmlformats.org/officeDocument/2006/relationships/image" Target="../media/image131.emf"/></Relationships>
</file>

<file path=ppt/slides/_rels/slide15.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customXml" Target="../ink/ink135.xml"/><Relationship Id="rId3" Type="http://schemas.openxmlformats.org/officeDocument/2006/relationships/customXml" Target="../ink/ink130.xml"/><Relationship Id="rId7" Type="http://schemas.openxmlformats.org/officeDocument/2006/relationships/customXml" Target="../ink/ink132.xml"/><Relationship Id="rId12" Type="http://schemas.openxmlformats.org/officeDocument/2006/relationships/image" Target="../media/image136.emf"/><Relationship Id="rId2" Type="http://schemas.openxmlformats.org/officeDocument/2006/relationships/notesSlide" Target="../notesSlides/notesSlide11.xml"/><Relationship Id="rId16" Type="http://schemas.openxmlformats.org/officeDocument/2006/relationships/image" Target="../media/image138.emf"/><Relationship Id="rId1" Type="http://schemas.openxmlformats.org/officeDocument/2006/relationships/slideLayout" Target="../slideLayouts/slideLayout7.xml"/><Relationship Id="rId6" Type="http://schemas.openxmlformats.org/officeDocument/2006/relationships/image" Target="../media/image133.emf"/><Relationship Id="rId11" Type="http://schemas.openxmlformats.org/officeDocument/2006/relationships/customXml" Target="../ink/ink134.xml"/><Relationship Id="rId5" Type="http://schemas.openxmlformats.org/officeDocument/2006/relationships/customXml" Target="../ink/ink131.xml"/><Relationship Id="rId15" Type="http://schemas.openxmlformats.org/officeDocument/2006/relationships/customXml" Target="../ink/ink136.xml"/><Relationship Id="rId10" Type="http://schemas.openxmlformats.org/officeDocument/2006/relationships/image" Target="../media/image135.emf"/><Relationship Id="rId4" Type="http://schemas.openxmlformats.org/officeDocument/2006/relationships/image" Target="../media/image132.emf"/><Relationship Id="rId9" Type="http://schemas.openxmlformats.org/officeDocument/2006/relationships/customXml" Target="../ink/ink133.xml"/><Relationship Id="rId14" Type="http://schemas.openxmlformats.org/officeDocument/2006/relationships/image" Target="../media/image137.emf"/></Relationships>
</file>

<file path=ppt/slides/_rels/slide16.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customXml" Target="../ink/ink137.xml"/><Relationship Id="rId7" Type="http://schemas.openxmlformats.org/officeDocument/2006/relationships/customXml" Target="../ink/ink13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0.emf"/><Relationship Id="rId5" Type="http://schemas.openxmlformats.org/officeDocument/2006/relationships/customXml" Target="../ink/ink138.xml"/><Relationship Id="rId4" Type="http://schemas.openxmlformats.org/officeDocument/2006/relationships/image" Target="../media/image139.emf"/></Relationships>
</file>

<file path=ppt/slides/_rels/slide17.xml.rels><?xml version="1.0" encoding="UTF-8" standalone="yes"?>
<Relationships xmlns="http://schemas.openxmlformats.org/package/2006/relationships"><Relationship Id="rId13" Type="http://schemas.openxmlformats.org/officeDocument/2006/relationships/customXml" Target="../ink/ink145.xml"/><Relationship Id="rId18" Type="http://schemas.openxmlformats.org/officeDocument/2006/relationships/image" Target="../media/image149.emf"/><Relationship Id="rId26" Type="http://schemas.openxmlformats.org/officeDocument/2006/relationships/image" Target="../media/image153.emf"/><Relationship Id="rId39" Type="http://schemas.openxmlformats.org/officeDocument/2006/relationships/customXml" Target="../ink/ink158.xml"/><Relationship Id="rId21" Type="http://schemas.openxmlformats.org/officeDocument/2006/relationships/customXml" Target="../ink/ink149.xml"/><Relationship Id="rId34" Type="http://schemas.openxmlformats.org/officeDocument/2006/relationships/image" Target="../media/image157.emf"/><Relationship Id="rId42" Type="http://schemas.openxmlformats.org/officeDocument/2006/relationships/image" Target="../media/image161.emf"/><Relationship Id="rId47" Type="http://schemas.openxmlformats.org/officeDocument/2006/relationships/customXml" Target="../ink/ink162.xml"/><Relationship Id="rId50" Type="http://schemas.openxmlformats.org/officeDocument/2006/relationships/image" Target="../media/image165.emf"/><Relationship Id="rId55" Type="http://schemas.openxmlformats.org/officeDocument/2006/relationships/customXml" Target="../ink/ink166.xml"/><Relationship Id="rId7" Type="http://schemas.openxmlformats.org/officeDocument/2006/relationships/customXml" Target="../ink/ink142.xml"/><Relationship Id="rId12" Type="http://schemas.openxmlformats.org/officeDocument/2006/relationships/image" Target="../media/image146.emf"/><Relationship Id="rId17" Type="http://schemas.openxmlformats.org/officeDocument/2006/relationships/customXml" Target="../ink/ink147.xml"/><Relationship Id="rId25" Type="http://schemas.openxmlformats.org/officeDocument/2006/relationships/customXml" Target="../ink/ink151.xml"/><Relationship Id="rId33" Type="http://schemas.openxmlformats.org/officeDocument/2006/relationships/customXml" Target="../ink/ink155.xml"/><Relationship Id="rId38" Type="http://schemas.openxmlformats.org/officeDocument/2006/relationships/image" Target="../media/image159.emf"/><Relationship Id="rId46" Type="http://schemas.openxmlformats.org/officeDocument/2006/relationships/image" Target="../media/image163.emf"/><Relationship Id="rId2" Type="http://schemas.openxmlformats.org/officeDocument/2006/relationships/notesSlide" Target="../notesSlides/notesSlide13.xml"/><Relationship Id="rId16" Type="http://schemas.openxmlformats.org/officeDocument/2006/relationships/image" Target="../media/image148.emf"/><Relationship Id="rId20" Type="http://schemas.openxmlformats.org/officeDocument/2006/relationships/image" Target="../media/image150.emf"/><Relationship Id="rId29" Type="http://schemas.openxmlformats.org/officeDocument/2006/relationships/customXml" Target="../ink/ink153.xml"/><Relationship Id="rId41" Type="http://schemas.openxmlformats.org/officeDocument/2006/relationships/customXml" Target="../ink/ink159.xml"/><Relationship Id="rId54" Type="http://schemas.openxmlformats.org/officeDocument/2006/relationships/image" Target="../media/image167.emf"/><Relationship Id="rId1" Type="http://schemas.openxmlformats.org/officeDocument/2006/relationships/slideLayout" Target="../slideLayouts/slideLayout7.xml"/><Relationship Id="rId6" Type="http://schemas.openxmlformats.org/officeDocument/2006/relationships/image" Target="../media/image143.emf"/><Relationship Id="rId11" Type="http://schemas.openxmlformats.org/officeDocument/2006/relationships/customXml" Target="../ink/ink144.xml"/><Relationship Id="rId24" Type="http://schemas.openxmlformats.org/officeDocument/2006/relationships/image" Target="../media/image152.emf"/><Relationship Id="rId32" Type="http://schemas.openxmlformats.org/officeDocument/2006/relationships/image" Target="../media/image156.emf"/><Relationship Id="rId37" Type="http://schemas.openxmlformats.org/officeDocument/2006/relationships/customXml" Target="../ink/ink157.xml"/><Relationship Id="rId40" Type="http://schemas.openxmlformats.org/officeDocument/2006/relationships/image" Target="../media/image160.emf"/><Relationship Id="rId45" Type="http://schemas.openxmlformats.org/officeDocument/2006/relationships/customXml" Target="../ink/ink161.xml"/><Relationship Id="rId53" Type="http://schemas.openxmlformats.org/officeDocument/2006/relationships/customXml" Target="../ink/ink165.xml"/><Relationship Id="rId5" Type="http://schemas.openxmlformats.org/officeDocument/2006/relationships/customXml" Target="../ink/ink141.xml"/><Relationship Id="rId15" Type="http://schemas.openxmlformats.org/officeDocument/2006/relationships/customXml" Target="../ink/ink146.xml"/><Relationship Id="rId23" Type="http://schemas.openxmlformats.org/officeDocument/2006/relationships/customXml" Target="../ink/ink150.xml"/><Relationship Id="rId28" Type="http://schemas.openxmlformats.org/officeDocument/2006/relationships/image" Target="../media/image154.emf"/><Relationship Id="rId36" Type="http://schemas.openxmlformats.org/officeDocument/2006/relationships/image" Target="../media/image158.emf"/><Relationship Id="rId49" Type="http://schemas.openxmlformats.org/officeDocument/2006/relationships/customXml" Target="../ink/ink163.xml"/><Relationship Id="rId10" Type="http://schemas.openxmlformats.org/officeDocument/2006/relationships/image" Target="../media/image145.emf"/><Relationship Id="rId19" Type="http://schemas.openxmlformats.org/officeDocument/2006/relationships/customXml" Target="../ink/ink148.xml"/><Relationship Id="rId31" Type="http://schemas.openxmlformats.org/officeDocument/2006/relationships/customXml" Target="../ink/ink154.xml"/><Relationship Id="rId44" Type="http://schemas.openxmlformats.org/officeDocument/2006/relationships/image" Target="../media/image162.emf"/><Relationship Id="rId52" Type="http://schemas.openxmlformats.org/officeDocument/2006/relationships/image" Target="../media/image166.emf"/><Relationship Id="rId4" Type="http://schemas.openxmlformats.org/officeDocument/2006/relationships/image" Target="../media/image142.emf"/><Relationship Id="rId9" Type="http://schemas.openxmlformats.org/officeDocument/2006/relationships/customXml" Target="../ink/ink143.xml"/><Relationship Id="rId14" Type="http://schemas.openxmlformats.org/officeDocument/2006/relationships/image" Target="../media/image147.emf"/><Relationship Id="rId22" Type="http://schemas.openxmlformats.org/officeDocument/2006/relationships/image" Target="../media/image151.emf"/><Relationship Id="rId27" Type="http://schemas.openxmlformats.org/officeDocument/2006/relationships/customXml" Target="../ink/ink152.xml"/><Relationship Id="rId30" Type="http://schemas.openxmlformats.org/officeDocument/2006/relationships/image" Target="../media/image155.emf"/><Relationship Id="rId35" Type="http://schemas.openxmlformats.org/officeDocument/2006/relationships/customXml" Target="../ink/ink156.xml"/><Relationship Id="rId43" Type="http://schemas.openxmlformats.org/officeDocument/2006/relationships/customXml" Target="../ink/ink160.xml"/><Relationship Id="rId48" Type="http://schemas.openxmlformats.org/officeDocument/2006/relationships/image" Target="../media/image164.emf"/><Relationship Id="rId56" Type="http://schemas.openxmlformats.org/officeDocument/2006/relationships/image" Target="../media/image168.emf"/><Relationship Id="rId8" Type="http://schemas.openxmlformats.org/officeDocument/2006/relationships/image" Target="../media/image144.emf"/><Relationship Id="rId51" Type="http://schemas.openxmlformats.org/officeDocument/2006/relationships/customXml" Target="../ink/ink164.xml"/><Relationship Id="rId3" Type="http://schemas.openxmlformats.org/officeDocument/2006/relationships/customXml" Target="../ink/ink140.xml"/></Relationships>
</file>

<file path=ppt/slides/_rels/slide18.xml.rels><?xml version="1.0" encoding="UTF-8" standalone="yes"?>
<Relationships xmlns="http://schemas.openxmlformats.org/package/2006/relationships"><Relationship Id="rId8" Type="http://schemas.openxmlformats.org/officeDocument/2006/relationships/image" Target="../media/image171.emf"/><Relationship Id="rId13" Type="http://schemas.openxmlformats.org/officeDocument/2006/relationships/customXml" Target="../ink/ink172.xml"/><Relationship Id="rId3" Type="http://schemas.openxmlformats.org/officeDocument/2006/relationships/customXml" Target="../ink/ink167.xml"/><Relationship Id="rId7" Type="http://schemas.openxmlformats.org/officeDocument/2006/relationships/customXml" Target="../ink/ink169.xml"/><Relationship Id="rId12" Type="http://schemas.openxmlformats.org/officeDocument/2006/relationships/image" Target="../media/image17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0.emf"/><Relationship Id="rId11" Type="http://schemas.openxmlformats.org/officeDocument/2006/relationships/customXml" Target="../ink/ink171.xml"/><Relationship Id="rId5" Type="http://schemas.openxmlformats.org/officeDocument/2006/relationships/customXml" Target="../ink/ink168.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70.xml"/><Relationship Id="rId14" Type="http://schemas.openxmlformats.org/officeDocument/2006/relationships/image" Target="../media/image174.emf"/></Relationships>
</file>

<file path=ppt/slides/_rels/slide19.xml.rels><?xml version="1.0" encoding="UTF-8" standalone="yes"?>
<Relationships xmlns="http://schemas.openxmlformats.org/package/2006/relationships"><Relationship Id="rId13" Type="http://schemas.openxmlformats.org/officeDocument/2006/relationships/customXml" Target="../ink/ink178.xml"/><Relationship Id="rId18" Type="http://schemas.openxmlformats.org/officeDocument/2006/relationships/image" Target="../media/image182.emf"/><Relationship Id="rId26" Type="http://schemas.openxmlformats.org/officeDocument/2006/relationships/image" Target="../media/image186.emf"/><Relationship Id="rId39" Type="http://schemas.openxmlformats.org/officeDocument/2006/relationships/customXml" Target="../ink/ink191.xml"/><Relationship Id="rId3" Type="http://schemas.openxmlformats.org/officeDocument/2006/relationships/customXml" Target="../ink/ink173.xml"/><Relationship Id="rId21" Type="http://schemas.openxmlformats.org/officeDocument/2006/relationships/customXml" Target="../ink/ink182.xml"/><Relationship Id="rId34" Type="http://schemas.openxmlformats.org/officeDocument/2006/relationships/image" Target="../media/image190.emf"/><Relationship Id="rId42" Type="http://schemas.openxmlformats.org/officeDocument/2006/relationships/image" Target="../media/image194.emf"/><Relationship Id="rId47" Type="http://schemas.openxmlformats.org/officeDocument/2006/relationships/customXml" Target="../ink/ink195.xml"/><Relationship Id="rId50" Type="http://schemas.openxmlformats.org/officeDocument/2006/relationships/image" Target="../media/image198.emf"/><Relationship Id="rId7" Type="http://schemas.openxmlformats.org/officeDocument/2006/relationships/customXml" Target="../ink/ink175.xml"/><Relationship Id="rId12" Type="http://schemas.openxmlformats.org/officeDocument/2006/relationships/image" Target="../media/image179.emf"/><Relationship Id="rId17" Type="http://schemas.openxmlformats.org/officeDocument/2006/relationships/customXml" Target="../ink/ink180.xml"/><Relationship Id="rId25" Type="http://schemas.openxmlformats.org/officeDocument/2006/relationships/customXml" Target="../ink/ink184.xml"/><Relationship Id="rId33" Type="http://schemas.openxmlformats.org/officeDocument/2006/relationships/customXml" Target="../ink/ink188.xml"/><Relationship Id="rId38" Type="http://schemas.openxmlformats.org/officeDocument/2006/relationships/image" Target="../media/image192.emf"/><Relationship Id="rId46" Type="http://schemas.openxmlformats.org/officeDocument/2006/relationships/image" Target="../media/image196.emf"/><Relationship Id="rId2" Type="http://schemas.openxmlformats.org/officeDocument/2006/relationships/notesSlide" Target="../notesSlides/notesSlide15.xml"/><Relationship Id="rId16" Type="http://schemas.openxmlformats.org/officeDocument/2006/relationships/image" Target="../media/image181.emf"/><Relationship Id="rId20" Type="http://schemas.openxmlformats.org/officeDocument/2006/relationships/image" Target="../media/image183.emf"/><Relationship Id="rId29" Type="http://schemas.openxmlformats.org/officeDocument/2006/relationships/customXml" Target="../ink/ink186.xml"/><Relationship Id="rId41" Type="http://schemas.openxmlformats.org/officeDocument/2006/relationships/customXml" Target="../ink/ink192.xml"/><Relationship Id="rId1" Type="http://schemas.openxmlformats.org/officeDocument/2006/relationships/slideLayout" Target="../slideLayouts/slideLayout7.xml"/><Relationship Id="rId6" Type="http://schemas.openxmlformats.org/officeDocument/2006/relationships/image" Target="../media/image176.emf"/><Relationship Id="rId11" Type="http://schemas.openxmlformats.org/officeDocument/2006/relationships/customXml" Target="../ink/ink177.xml"/><Relationship Id="rId24" Type="http://schemas.openxmlformats.org/officeDocument/2006/relationships/image" Target="../media/image185.emf"/><Relationship Id="rId32" Type="http://schemas.openxmlformats.org/officeDocument/2006/relationships/image" Target="../media/image189.emf"/><Relationship Id="rId37" Type="http://schemas.openxmlformats.org/officeDocument/2006/relationships/customXml" Target="../ink/ink190.xml"/><Relationship Id="rId40" Type="http://schemas.openxmlformats.org/officeDocument/2006/relationships/image" Target="../media/image193.emf"/><Relationship Id="rId45" Type="http://schemas.openxmlformats.org/officeDocument/2006/relationships/customXml" Target="../ink/ink194.xml"/><Relationship Id="rId5" Type="http://schemas.openxmlformats.org/officeDocument/2006/relationships/customXml" Target="../ink/ink174.xml"/><Relationship Id="rId15" Type="http://schemas.openxmlformats.org/officeDocument/2006/relationships/customXml" Target="../ink/ink179.xml"/><Relationship Id="rId23" Type="http://schemas.openxmlformats.org/officeDocument/2006/relationships/customXml" Target="../ink/ink183.xml"/><Relationship Id="rId28" Type="http://schemas.openxmlformats.org/officeDocument/2006/relationships/image" Target="../media/image187.emf"/><Relationship Id="rId36" Type="http://schemas.openxmlformats.org/officeDocument/2006/relationships/image" Target="../media/image191.emf"/><Relationship Id="rId49" Type="http://schemas.openxmlformats.org/officeDocument/2006/relationships/customXml" Target="../ink/ink196.xml"/><Relationship Id="rId10" Type="http://schemas.openxmlformats.org/officeDocument/2006/relationships/image" Target="../media/image178.emf"/><Relationship Id="rId19" Type="http://schemas.openxmlformats.org/officeDocument/2006/relationships/customXml" Target="../ink/ink181.xml"/><Relationship Id="rId31" Type="http://schemas.openxmlformats.org/officeDocument/2006/relationships/customXml" Target="../ink/ink187.xml"/><Relationship Id="rId44" Type="http://schemas.openxmlformats.org/officeDocument/2006/relationships/image" Target="../media/image195.emf"/><Relationship Id="rId52" Type="http://schemas.openxmlformats.org/officeDocument/2006/relationships/image" Target="../media/image199.emf"/><Relationship Id="rId4" Type="http://schemas.openxmlformats.org/officeDocument/2006/relationships/image" Target="../media/image175.emf"/><Relationship Id="rId9" Type="http://schemas.openxmlformats.org/officeDocument/2006/relationships/customXml" Target="../ink/ink176.xml"/><Relationship Id="rId14" Type="http://schemas.openxmlformats.org/officeDocument/2006/relationships/image" Target="../media/image180.emf"/><Relationship Id="rId22" Type="http://schemas.openxmlformats.org/officeDocument/2006/relationships/image" Target="../media/image184.emf"/><Relationship Id="rId27" Type="http://schemas.openxmlformats.org/officeDocument/2006/relationships/customXml" Target="../ink/ink185.xml"/><Relationship Id="rId30" Type="http://schemas.openxmlformats.org/officeDocument/2006/relationships/image" Target="../media/image188.emf"/><Relationship Id="rId35" Type="http://schemas.openxmlformats.org/officeDocument/2006/relationships/customXml" Target="../ink/ink189.xml"/><Relationship Id="rId43" Type="http://schemas.openxmlformats.org/officeDocument/2006/relationships/customXml" Target="../ink/ink193.xml"/><Relationship Id="rId48" Type="http://schemas.openxmlformats.org/officeDocument/2006/relationships/image" Target="../media/image197.emf"/><Relationship Id="rId8" Type="http://schemas.openxmlformats.org/officeDocument/2006/relationships/image" Target="../media/image177.emf"/><Relationship Id="rId51" Type="http://schemas.openxmlformats.org/officeDocument/2006/relationships/customXml" Target="../ink/ink19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ustomXml" Target="../ink/ink19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1.emf"/><Relationship Id="rId5" Type="http://schemas.openxmlformats.org/officeDocument/2006/relationships/customXml" Target="../ink/ink199.xml"/><Relationship Id="rId4" Type="http://schemas.openxmlformats.org/officeDocument/2006/relationships/image" Target="../media/image20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200.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2.emf"/></Relationships>
</file>

<file path=ppt/slides/_rels/slide25.xml.rels><?xml version="1.0" encoding="UTF-8" standalone="yes"?>
<Relationships xmlns="http://schemas.openxmlformats.org/package/2006/relationships"><Relationship Id="rId3" Type="http://schemas.openxmlformats.org/officeDocument/2006/relationships/image" Target="../media/image203.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3" Type="http://schemas.openxmlformats.org/officeDocument/2006/relationships/customXml" Target="../ink/ink206.xml"/><Relationship Id="rId18" Type="http://schemas.openxmlformats.org/officeDocument/2006/relationships/image" Target="../media/image211.emf"/><Relationship Id="rId26" Type="http://schemas.openxmlformats.org/officeDocument/2006/relationships/image" Target="../media/image215.emf"/><Relationship Id="rId39" Type="http://schemas.openxmlformats.org/officeDocument/2006/relationships/customXml" Target="../ink/ink219.xml"/><Relationship Id="rId21" Type="http://schemas.openxmlformats.org/officeDocument/2006/relationships/customXml" Target="../ink/ink210.xml"/><Relationship Id="rId34" Type="http://schemas.openxmlformats.org/officeDocument/2006/relationships/image" Target="../media/image219.emf"/><Relationship Id="rId42" Type="http://schemas.openxmlformats.org/officeDocument/2006/relationships/image" Target="../media/image223.emf"/><Relationship Id="rId47" Type="http://schemas.openxmlformats.org/officeDocument/2006/relationships/customXml" Target="../ink/ink223.xml"/><Relationship Id="rId50" Type="http://schemas.openxmlformats.org/officeDocument/2006/relationships/image" Target="../media/image227.emf"/><Relationship Id="rId55" Type="http://schemas.openxmlformats.org/officeDocument/2006/relationships/customXml" Target="../ink/ink227.xml"/><Relationship Id="rId63" Type="http://schemas.openxmlformats.org/officeDocument/2006/relationships/customXml" Target="../ink/ink231.xml"/><Relationship Id="rId68" Type="http://schemas.openxmlformats.org/officeDocument/2006/relationships/image" Target="../media/image235.emf"/><Relationship Id="rId76" Type="http://schemas.openxmlformats.org/officeDocument/2006/relationships/image" Target="../media/image239.emf"/><Relationship Id="rId84" Type="http://schemas.openxmlformats.org/officeDocument/2006/relationships/image" Target="../media/image243.emf"/><Relationship Id="rId7" Type="http://schemas.openxmlformats.org/officeDocument/2006/relationships/customXml" Target="../ink/ink203.xml"/><Relationship Id="rId71" Type="http://schemas.openxmlformats.org/officeDocument/2006/relationships/customXml" Target="../ink/ink235.xml"/><Relationship Id="rId2" Type="http://schemas.openxmlformats.org/officeDocument/2006/relationships/notesSlide" Target="../notesSlides/notesSlide22.xml"/><Relationship Id="rId16" Type="http://schemas.openxmlformats.org/officeDocument/2006/relationships/image" Target="../media/image210.emf"/><Relationship Id="rId29" Type="http://schemas.openxmlformats.org/officeDocument/2006/relationships/customXml" Target="../ink/ink214.xml"/><Relationship Id="rId11" Type="http://schemas.openxmlformats.org/officeDocument/2006/relationships/customXml" Target="../ink/ink205.xml"/><Relationship Id="rId24" Type="http://schemas.openxmlformats.org/officeDocument/2006/relationships/image" Target="../media/image214.emf"/><Relationship Id="rId32" Type="http://schemas.openxmlformats.org/officeDocument/2006/relationships/image" Target="../media/image218.emf"/><Relationship Id="rId37" Type="http://schemas.openxmlformats.org/officeDocument/2006/relationships/customXml" Target="../ink/ink218.xml"/><Relationship Id="rId40" Type="http://schemas.openxmlformats.org/officeDocument/2006/relationships/image" Target="../media/image222.emf"/><Relationship Id="rId45" Type="http://schemas.openxmlformats.org/officeDocument/2006/relationships/customXml" Target="../ink/ink222.xml"/><Relationship Id="rId53" Type="http://schemas.openxmlformats.org/officeDocument/2006/relationships/customXml" Target="../ink/ink226.xml"/><Relationship Id="rId58" Type="http://schemas.openxmlformats.org/officeDocument/2006/relationships/image" Target="../media/image231.emf"/><Relationship Id="rId66" Type="http://schemas.openxmlformats.org/officeDocument/2006/relationships/image" Target="../media/image234.emf"/><Relationship Id="rId74" Type="http://schemas.openxmlformats.org/officeDocument/2006/relationships/image" Target="../media/image238.emf"/><Relationship Id="rId79" Type="http://schemas.openxmlformats.org/officeDocument/2006/relationships/customXml" Target="../ink/ink239.xml"/><Relationship Id="rId87" Type="http://schemas.openxmlformats.org/officeDocument/2006/relationships/customXml" Target="../ink/ink243.xml"/><Relationship Id="rId5" Type="http://schemas.openxmlformats.org/officeDocument/2006/relationships/customXml" Target="../ink/ink202.xml"/><Relationship Id="rId61" Type="http://schemas.openxmlformats.org/officeDocument/2006/relationships/customXml" Target="../ink/ink230.xml"/><Relationship Id="rId82" Type="http://schemas.openxmlformats.org/officeDocument/2006/relationships/image" Target="../media/image242.emf"/><Relationship Id="rId19" Type="http://schemas.openxmlformats.org/officeDocument/2006/relationships/customXml" Target="../ink/ink209.xml"/><Relationship Id="rId4" Type="http://schemas.openxmlformats.org/officeDocument/2006/relationships/image" Target="../media/image204.emf"/><Relationship Id="rId9" Type="http://schemas.openxmlformats.org/officeDocument/2006/relationships/customXml" Target="../ink/ink204.xml"/><Relationship Id="rId14" Type="http://schemas.openxmlformats.org/officeDocument/2006/relationships/image" Target="../media/image209.emf"/><Relationship Id="rId22" Type="http://schemas.openxmlformats.org/officeDocument/2006/relationships/image" Target="../media/image213.emf"/><Relationship Id="rId27" Type="http://schemas.openxmlformats.org/officeDocument/2006/relationships/customXml" Target="../ink/ink213.xml"/><Relationship Id="rId30" Type="http://schemas.openxmlformats.org/officeDocument/2006/relationships/image" Target="../media/image217.emf"/><Relationship Id="rId35" Type="http://schemas.openxmlformats.org/officeDocument/2006/relationships/customXml" Target="../ink/ink217.xml"/><Relationship Id="rId43" Type="http://schemas.openxmlformats.org/officeDocument/2006/relationships/customXml" Target="../ink/ink221.xml"/><Relationship Id="rId48" Type="http://schemas.openxmlformats.org/officeDocument/2006/relationships/image" Target="../media/image226.emf"/><Relationship Id="rId56" Type="http://schemas.openxmlformats.org/officeDocument/2006/relationships/image" Target="../media/image230.emf"/><Relationship Id="rId64" Type="http://schemas.openxmlformats.org/officeDocument/2006/relationships/image" Target="../media/image233.emf"/><Relationship Id="rId69" Type="http://schemas.openxmlformats.org/officeDocument/2006/relationships/customXml" Target="../ink/ink234.xml"/><Relationship Id="rId77" Type="http://schemas.openxmlformats.org/officeDocument/2006/relationships/customXml" Target="../ink/ink238.xml"/><Relationship Id="rId8" Type="http://schemas.openxmlformats.org/officeDocument/2006/relationships/image" Target="../media/image206.emf"/><Relationship Id="rId51" Type="http://schemas.openxmlformats.org/officeDocument/2006/relationships/customXml" Target="../ink/ink225.xml"/><Relationship Id="rId72" Type="http://schemas.openxmlformats.org/officeDocument/2006/relationships/image" Target="../media/image237.emf"/><Relationship Id="rId80" Type="http://schemas.openxmlformats.org/officeDocument/2006/relationships/image" Target="../media/image241.emf"/><Relationship Id="rId85" Type="http://schemas.openxmlformats.org/officeDocument/2006/relationships/customXml" Target="../ink/ink242.xml"/><Relationship Id="rId3" Type="http://schemas.openxmlformats.org/officeDocument/2006/relationships/customXml" Target="../ink/ink201.xml"/><Relationship Id="rId12" Type="http://schemas.openxmlformats.org/officeDocument/2006/relationships/image" Target="../media/image208.emf"/><Relationship Id="rId17" Type="http://schemas.openxmlformats.org/officeDocument/2006/relationships/customXml" Target="../ink/ink208.xml"/><Relationship Id="rId25" Type="http://schemas.openxmlformats.org/officeDocument/2006/relationships/customXml" Target="../ink/ink212.xml"/><Relationship Id="rId33" Type="http://schemas.openxmlformats.org/officeDocument/2006/relationships/customXml" Target="../ink/ink216.xml"/><Relationship Id="rId38" Type="http://schemas.openxmlformats.org/officeDocument/2006/relationships/image" Target="../media/image221.emf"/><Relationship Id="rId46" Type="http://schemas.openxmlformats.org/officeDocument/2006/relationships/image" Target="../media/image225.emf"/><Relationship Id="rId59" Type="http://schemas.openxmlformats.org/officeDocument/2006/relationships/customXml" Target="../ink/ink229.xml"/><Relationship Id="rId67" Type="http://schemas.openxmlformats.org/officeDocument/2006/relationships/customXml" Target="../ink/ink233.xml"/><Relationship Id="rId20" Type="http://schemas.openxmlformats.org/officeDocument/2006/relationships/image" Target="../media/image212.emf"/><Relationship Id="rId41" Type="http://schemas.openxmlformats.org/officeDocument/2006/relationships/customXml" Target="../ink/ink220.xml"/><Relationship Id="rId54" Type="http://schemas.openxmlformats.org/officeDocument/2006/relationships/image" Target="../media/image229.emf"/><Relationship Id="rId62" Type="http://schemas.openxmlformats.org/officeDocument/2006/relationships/image" Target="../media/image115.emf"/><Relationship Id="rId70" Type="http://schemas.openxmlformats.org/officeDocument/2006/relationships/image" Target="../media/image236.emf"/><Relationship Id="rId75" Type="http://schemas.openxmlformats.org/officeDocument/2006/relationships/customXml" Target="../ink/ink237.xml"/><Relationship Id="rId83" Type="http://schemas.openxmlformats.org/officeDocument/2006/relationships/customXml" Target="../ink/ink241.xml"/><Relationship Id="rId88" Type="http://schemas.openxmlformats.org/officeDocument/2006/relationships/image" Target="../media/image245.emf"/><Relationship Id="rId1" Type="http://schemas.openxmlformats.org/officeDocument/2006/relationships/slideLayout" Target="../slideLayouts/slideLayout7.xml"/><Relationship Id="rId6" Type="http://schemas.openxmlformats.org/officeDocument/2006/relationships/image" Target="../media/image205.emf"/><Relationship Id="rId15" Type="http://schemas.openxmlformats.org/officeDocument/2006/relationships/customXml" Target="../ink/ink207.xml"/><Relationship Id="rId23" Type="http://schemas.openxmlformats.org/officeDocument/2006/relationships/customXml" Target="../ink/ink211.xml"/><Relationship Id="rId28" Type="http://schemas.openxmlformats.org/officeDocument/2006/relationships/image" Target="../media/image216.emf"/><Relationship Id="rId36" Type="http://schemas.openxmlformats.org/officeDocument/2006/relationships/image" Target="../media/image220.emf"/><Relationship Id="rId49" Type="http://schemas.openxmlformats.org/officeDocument/2006/relationships/customXml" Target="../ink/ink224.xml"/><Relationship Id="rId57" Type="http://schemas.openxmlformats.org/officeDocument/2006/relationships/customXml" Target="../ink/ink228.xml"/><Relationship Id="rId10" Type="http://schemas.openxmlformats.org/officeDocument/2006/relationships/image" Target="../media/image207.emf"/><Relationship Id="rId31" Type="http://schemas.openxmlformats.org/officeDocument/2006/relationships/customXml" Target="../ink/ink215.xml"/><Relationship Id="rId44" Type="http://schemas.openxmlformats.org/officeDocument/2006/relationships/image" Target="../media/image224.emf"/><Relationship Id="rId52" Type="http://schemas.openxmlformats.org/officeDocument/2006/relationships/image" Target="../media/image228.emf"/><Relationship Id="rId60" Type="http://schemas.openxmlformats.org/officeDocument/2006/relationships/image" Target="../media/image232.emf"/><Relationship Id="rId65" Type="http://schemas.openxmlformats.org/officeDocument/2006/relationships/customXml" Target="../ink/ink232.xml"/><Relationship Id="rId73" Type="http://schemas.openxmlformats.org/officeDocument/2006/relationships/customXml" Target="../ink/ink236.xml"/><Relationship Id="rId78" Type="http://schemas.openxmlformats.org/officeDocument/2006/relationships/image" Target="../media/image240.emf"/><Relationship Id="rId81" Type="http://schemas.openxmlformats.org/officeDocument/2006/relationships/customXml" Target="../ink/ink240.xml"/><Relationship Id="rId86" Type="http://schemas.openxmlformats.org/officeDocument/2006/relationships/image" Target="../media/image244.emf"/></Relationships>
</file>

<file path=ppt/slides/_rels/slide27.xml.rels><?xml version="1.0" encoding="UTF-8" standalone="yes"?>
<Relationships xmlns="http://schemas.openxmlformats.org/package/2006/relationships"><Relationship Id="rId8" Type="http://schemas.openxmlformats.org/officeDocument/2006/relationships/image" Target="../media/image248.emf"/><Relationship Id="rId13" Type="http://schemas.openxmlformats.org/officeDocument/2006/relationships/customXml" Target="../ink/ink249.xml"/><Relationship Id="rId18" Type="http://schemas.openxmlformats.org/officeDocument/2006/relationships/image" Target="../media/image253.emf"/><Relationship Id="rId26" Type="http://schemas.openxmlformats.org/officeDocument/2006/relationships/image" Target="../media/image257.emf"/><Relationship Id="rId3" Type="http://schemas.openxmlformats.org/officeDocument/2006/relationships/customXml" Target="../ink/ink244.xml"/><Relationship Id="rId21" Type="http://schemas.openxmlformats.org/officeDocument/2006/relationships/customXml" Target="../ink/ink253.xml"/><Relationship Id="rId34" Type="http://schemas.openxmlformats.org/officeDocument/2006/relationships/image" Target="../media/image261.emf"/><Relationship Id="rId7" Type="http://schemas.openxmlformats.org/officeDocument/2006/relationships/customXml" Target="../ink/ink246.xml"/><Relationship Id="rId12" Type="http://schemas.openxmlformats.org/officeDocument/2006/relationships/image" Target="../media/image250.emf"/><Relationship Id="rId17" Type="http://schemas.openxmlformats.org/officeDocument/2006/relationships/customXml" Target="../ink/ink251.xml"/><Relationship Id="rId25" Type="http://schemas.openxmlformats.org/officeDocument/2006/relationships/customXml" Target="../ink/ink255.xml"/><Relationship Id="rId33" Type="http://schemas.openxmlformats.org/officeDocument/2006/relationships/customXml" Target="../ink/ink259.xml"/><Relationship Id="rId2" Type="http://schemas.openxmlformats.org/officeDocument/2006/relationships/notesSlide" Target="../notesSlides/notesSlide23.xml"/><Relationship Id="rId16" Type="http://schemas.openxmlformats.org/officeDocument/2006/relationships/image" Target="../media/image252.emf"/><Relationship Id="rId20" Type="http://schemas.openxmlformats.org/officeDocument/2006/relationships/image" Target="../media/image254.emf"/><Relationship Id="rId29" Type="http://schemas.openxmlformats.org/officeDocument/2006/relationships/customXml" Target="../ink/ink257.xml"/><Relationship Id="rId1" Type="http://schemas.openxmlformats.org/officeDocument/2006/relationships/slideLayout" Target="../slideLayouts/slideLayout7.xml"/><Relationship Id="rId6" Type="http://schemas.openxmlformats.org/officeDocument/2006/relationships/image" Target="../media/image247.emf"/><Relationship Id="rId11" Type="http://schemas.openxmlformats.org/officeDocument/2006/relationships/customXml" Target="../ink/ink248.xml"/><Relationship Id="rId24" Type="http://schemas.openxmlformats.org/officeDocument/2006/relationships/image" Target="../media/image256.emf"/><Relationship Id="rId32" Type="http://schemas.openxmlformats.org/officeDocument/2006/relationships/image" Target="../media/image260.emf"/><Relationship Id="rId5" Type="http://schemas.openxmlformats.org/officeDocument/2006/relationships/customXml" Target="../ink/ink245.xml"/><Relationship Id="rId15" Type="http://schemas.openxmlformats.org/officeDocument/2006/relationships/customXml" Target="../ink/ink250.xml"/><Relationship Id="rId23" Type="http://schemas.openxmlformats.org/officeDocument/2006/relationships/customXml" Target="../ink/ink254.xml"/><Relationship Id="rId28" Type="http://schemas.openxmlformats.org/officeDocument/2006/relationships/image" Target="../media/image258.emf"/><Relationship Id="rId36" Type="http://schemas.openxmlformats.org/officeDocument/2006/relationships/image" Target="../media/image262.emf"/><Relationship Id="rId10" Type="http://schemas.openxmlformats.org/officeDocument/2006/relationships/image" Target="../media/image249.emf"/><Relationship Id="rId19" Type="http://schemas.openxmlformats.org/officeDocument/2006/relationships/customXml" Target="../ink/ink252.xml"/><Relationship Id="rId31" Type="http://schemas.openxmlformats.org/officeDocument/2006/relationships/customXml" Target="../ink/ink258.xml"/><Relationship Id="rId4" Type="http://schemas.openxmlformats.org/officeDocument/2006/relationships/image" Target="../media/image246.emf"/><Relationship Id="rId9" Type="http://schemas.openxmlformats.org/officeDocument/2006/relationships/customXml" Target="../ink/ink247.xml"/><Relationship Id="rId14" Type="http://schemas.openxmlformats.org/officeDocument/2006/relationships/image" Target="../media/image251.emf"/><Relationship Id="rId22" Type="http://schemas.openxmlformats.org/officeDocument/2006/relationships/image" Target="../media/image255.emf"/><Relationship Id="rId27" Type="http://schemas.openxmlformats.org/officeDocument/2006/relationships/customXml" Target="../ink/ink256.xml"/><Relationship Id="rId30" Type="http://schemas.openxmlformats.org/officeDocument/2006/relationships/image" Target="../media/image259.emf"/><Relationship Id="rId35" Type="http://schemas.openxmlformats.org/officeDocument/2006/relationships/customXml" Target="../ink/ink2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65.emf"/><Relationship Id="rId3" Type="http://schemas.openxmlformats.org/officeDocument/2006/relationships/customXml" Target="../ink/ink261.xml"/><Relationship Id="rId7" Type="http://schemas.openxmlformats.org/officeDocument/2006/relationships/customXml" Target="../ink/ink26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64.emf"/><Relationship Id="rId5" Type="http://schemas.openxmlformats.org/officeDocument/2006/relationships/customXml" Target="../ink/ink262.xml"/><Relationship Id="rId10" Type="http://schemas.openxmlformats.org/officeDocument/2006/relationships/image" Target="../media/image266.emf"/><Relationship Id="rId4" Type="http://schemas.openxmlformats.org/officeDocument/2006/relationships/image" Target="../media/image263.emf"/><Relationship Id="rId9" Type="http://schemas.openxmlformats.org/officeDocument/2006/relationships/customXml" Target="../ink/ink264.xml"/></Relationships>
</file>

<file path=ppt/slides/_rels/slide31.xml.rels><?xml version="1.0" encoding="UTF-8" standalone="yes"?>
<Relationships xmlns="http://schemas.openxmlformats.org/package/2006/relationships"><Relationship Id="rId8" Type="http://schemas.openxmlformats.org/officeDocument/2006/relationships/image" Target="../media/image269.emf"/><Relationship Id="rId3" Type="http://schemas.openxmlformats.org/officeDocument/2006/relationships/customXml" Target="../ink/ink265.xml"/><Relationship Id="rId7" Type="http://schemas.openxmlformats.org/officeDocument/2006/relationships/customXml" Target="../ink/ink267.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8.emf"/><Relationship Id="rId5" Type="http://schemas.openxmlformats.org/officeDocument/2006/relationships/customXml" Target="../ink/ink266.xml"/><Relationship Id="rId4" Type="http://schemas.openxmlformats.org/officeDocument/2006/relationships/image" Target="../media/image267.emf"/></Relationships>
</file>

<file path=ppt/slides/_rels/slide32.x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1.emf"/><Relationship Id="rId7" Type="http://schemas.openxmlformats.org/officeDocument/2006/relationships/image" Target="../media/image273.emf"/><Relationship Id="rId2" Type="http://schemas.openxmlformats.org/officeDocument/2006/relationships/customXml" Target="../ink/ink268.xml"/><Relationship Id="rId1" Type="http://schemas.openxmlformats.org/officeDocument/2006/relationships/slideLayout" Target="../slideLayouts/slideLayout1.xml"/><Relationship Id="rId6" Type="http://schemas.openxmlformats.org/officeDocument/2006/relationships/customXml" Target="../ink/ink270.xml"/><Relationship Id="rId5" Type="http://schemas.openxmlformats.org/officeDocument/2006/relationships/image" Target="../media/image272.emf"/><Relationship Id="rId4" Type="http://schemas.openxmlformats.org/officeDocument/2006/relationships/customXml" Target="../ink/ink269.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emf"/><Relationship Id="rId18" Type="http://schemas.openxmlformats.org/officeDocument/2006/relationships/customXml" Target="../ink/ink10.xml"/><Relationship Id="rId26" Type="http://schemas.openxmlformats.org/officeDocument/2006/relationships/customXml" Target="../ink/ink14.xml"/><Relationship Id="rId39" Type="http://schemas.openxmlformats.org/officeDocument/2006/relationships/image" Target="../media/image22.emf"/><Relationship Id="rId3" Type="http://schemas.openxmlformats.org/officeDocument/2006/relationships/image" Target="../media/image4.emf"/><Relationship Id="rId21" Type="http://schemas.openxmlformats.org/officeDocument/2006/relationships/image" Target="../media/image13.emf"/><Relationship Id="rId34" Type="http://schemas.openxmlformats.org/officeDocument/2006/relationships/customXml" Target="../ink/ink18.xml"/><Relationship Id="rId42" Type="http://schemas.openxmlformats.org/officeDocument/2006/relationships/customXml" Target="../ink/ink22.xml"/><Relationship Id="rId7" Type="http://schemas.openxmlformats.org/officeDocument/2006/relationships/image" Target="../media/image6.emf"/><Relationship Id="rId12" Type="http://schemas.openxmlformats.org/officeDocument/2006/relationships/customXml" Target="../ink/ink7.xml"/><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20.xml"/><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7.emf"/><Relationship Id="rId41"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8.emf"/><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image" Target="../media/image21.emf"/><Relationship Id="rId40" Type="http://schemas.openxmlformats.org/officeDocument/2006/relationships/customXml" Target="../ink/ink21.xml"/><Relationship Id="rId5" Type="http://schemas.openxmlformats.org/officeDocument/2006/relationships/image" Target="../media/image5.emf"/><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5.xml"/><Relationship Id="rId36"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image" Target="../media/image12.emf"/><Relationship Id="rId31" Type="http://schemas.openxmlformats.org/officeDocument/2006/relationships/image" Target="../media/image18.emf"/><Relationship Id="rId4" Type="http://schemas.openxmlformats.org/officeDocument/2006/relationships/customXml" Target="../ink/ink3.xml"/><Relationship Id="rId9" Type="http://schemas.openxmlformats.org/officeDocument/2006/relationships/image" Target="../media/image7.emf"/><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6.emf"/><Relationship Id="rId30" Type="http://schemas.openxmlformats.org/officeDocument/2006/relationships/customXml" Target="../ink/ink16.xml"/><Relationship Id="rId35" Type="http://schemas.openxmlformats.org/officeDocument/2006/relationships/image" Target="../media/image20.emf"/><Relationship Id="rId43"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2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imf.org/" TargetMode="External"/><Relationship Id="rId13" Type="http://schemas.openxmlformats.org/officeDocument/2006/relationships/hyperlink" Target="https://www.diw.de/" TargetMode="External"/><Relationship Id="rId18" Type="http://schemas.openxmlformats.org/officeDocument/2006/relationships/hyperlink" Target="https://www.iwh-halle.de/" TargetMode="External"/><Relationship Id="rId26" Type="http://schemas.openxmlformats.org/officeDocument/2006/relationships/customXml" Target="../ink/ink26.xml"/><Relationship Id="rId39" Type="http://schemas.openxmlformats.org/officeDocument/2006/relationships/image" Target="../media/image34.emf"/><Relationship Id="rId3" Type="http://schemas.openxmlformats.org/officeDocument/2006/relationships/hyperlink" Target="https://www.destatis.de/DE/Home/_inhalt.html" TargetMode="External"/><Relationship Id="rId21" Type="http://schemas.openxmlformats.org/officeDocument/2006/relationships/hyperlink" Target="https://www.zew.de/" TargetMode="External"/><Relationship Id="rId34" Type="http://schemas.openxmlformats.org/officeDocument/2006/relationships/customXml" Target="../ink/ink30.xml"/><Relationship Id="rId7" Type="http://schemas.openxmlformats.org/officeDocument/2006/relationships/hyperlink" Target="https://www.oecd.org/" TargetMode="External"/><Relationship Id="rId12" Type="http://schemas.openxmlformats.org/officeDocument/2006/relationships/hyperlink" Target="https://www.cesifo.org/" TargetMode="External"/><Relationship Id="rId17" Type="http://schemas.openxmlformats.org/officeDocument/2006/relationships/hyperlink" Target="https://www.iwkoeln.de/" TargetMode="External"/><Relationship Id="rId25" Type="http://schemas.openxmlformats.org/officeDocument/2006/relationships/image" Target="../media/image27.emf"/><Relationship Id="rId33" Type="http://schemas.openxmlformats.org/officeDocument/2006/relationships/image" Target="../media/image31.emf"/><Relationship Id="rId38" Type="http://schemas.openxmlformats.org/officeDocument/2006/relationships/customXml" Target="../ink/ink32.xml"/><Relationship Id="rId2" Type="http://schemas.openxmlformats.org/officeDocument/2006/relationships/notesSlide" Target="../notesSlides/notesSlide2.xml"/><Relationship Id="rId16" Type="http://schemas.openxmlformats.org/officeDocument/2006/relationships/hyperlink" Target="http://www.imk-boeckler.de/" TargetMode="External"/><Relationship Id="rId20" Type="http://schemas.openxmlformats.org/officeDocument/2006/relationships/hyperlink" Target="https://www.rwi-essen.de/" TargetMode="External"/><Relationship Id="rId29" Type="http://schemas.openxmlformats.org/officeDocument/2006/relationships/image" Target="../media/image29.emf"/><Relationship Id="rId41" Type="http://schemas.openxmlformats.org/officeDocument/2006/relationships/image" Target="../media/image35.emf"/><Relationship Id="rId1" Type="http://schemas.openxmlformats.org/officeDocument/2006/relationships/slideLayout" Target="../slideLayouts/slideLayout7.xml"/><Relationship Id="rId6" Type="http://schemas.openxmlformats.org/officeDocument/2006/relationships/hyperlink" Target="https://www.ecb.europa.eu/" TargetMode="External"/><Relationship Id="rId11" Type="http://schemas.openxmlformats.org/officeDocument/2006/relationships/hyperlink" Target="https://www.arbeitsagentur.de/" TargetMode="External"/><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33.emf"/><Relationship Id="rId40" Type="http://schemas.openxmlformats.org/officeDocument/2006/relationships/customXml" Target="../ink/ink33.xml"/><Relationship Id="rId5" Type="http://schemas.openxmlformats.org/officeDocument/2006/relationships/hyperlink" Target="https://ec.europa.eu/eurostat" TargetMode="External"/><Relationship Id="rId15" Type="http://schemas.openxmlformats.org/officeDocument/2006/relationships/hyperlink" Target="https://www.ifw-kiel.de/" TargetMode="External"/><Relationship Id="rId23" Type="http://schemas.openxmlformats.org/officeDocument/2006/relationships/image" Target="../media/image26.emf"/><Relationship Id="rId28" Type="http://schemas.openxmlformats.org/officeDocument/2006/relationships/customXml" Target="../ink/ink27.xml"/><Relationship Id="rId36" Type="http://schemas.openxmlformats.org/officeDocument/2006/relationships/customXml" Target="../ink/ink31.xml"/><Relationship Id="rId10" Type="http://schemas.openxmlformats.org/officeDocument/2006/relationships/hyperlink" Target="https://www.sachverstaendigenrat-wirtschaft.de/" TargetMode="External"/><Relationship Id="rId19" Type="http://schemas.openxmlformats.org/officeDocument/2006/relationships/hyperlink" Target="https://kof.ethz.ch/" TargetMode="External"/><Relationship Id="rId31" Type="http://schemas.openxmlformats.org/officeDocument/2006/relationships/image" Target="../media/image30.emf"/><Relationship Id="rId4" Type="http://schemas.openxmlformats.org/officeDocument/2006/relationships/hyperlink" Target="https://www.bundesbank.de/" TargetMode="External"/><Relationship Id="rId9" Type="http://schemas.openxmlformats.org/officeDocument/2006/relationships/hyperlink" Target="https://www.worldbank.org/" TargetMode="External"/><Relationship Id="rId14" Type="http://schemas.openxmlformats.org/officeDocument/2006/relationships/hyperlink" Target="https://www.iab.de/" TargetMode="External"/><Relationship Id="rId22" Type="http://schemas.openxmlformats.org/officeDocument/2006/relationships/customXml" Target="../ink/ink24.xml"/><Relationship Id="rId27" Type="http://schemas.openxmlformats.org/officeDocument/2006/relationships/image" Target="../media/image28.emf"/><Relationship Id="rId30" Type="http://schemas.openxmlformats.org/officeDocument/2006/relationships/customXml" Target="../ink/ink28.xml"/><Relationship Id="rId35" Type="http://schemas.openxmlformats.org/officeDocument/2006/relationships/image" Target="../media/image3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customXml" Target="../ink/ink39.xml"/><Relationship Id="rId18" Type="http://schemas.openxmlformats.org/officeDocument/2006/relationships/image" Target="../media/image43.emf"/><Relationship Id="rId26" Type="http://schemas.openxmlformats.org/officeDocument/2006/relationships/image" Target="../media/image47.emf"/><Relationship Id="rId39" Type="http://schemas.openxmlformats.org/officeDocument/2006/relationships/customXml" Target="../ink/ink52.xml"/><Relationship Id="rId21" Type="http://schemas.openxmlformats.org/officeDocument/2006/relationships/customXml" Target="../ink/ink43.xml"/><Relationship Id="rId34" Type="http://schemas.openxmlformats.org/officeDocument/2006/relationships/image" Target="../media/image51.emf"/><Relationship Id="rId42" Type="http://schemas.openxmlformats.org/officeDocument/2006/relationships/image" Target="../media/image55.emf"/><Relationship Id="rId47" Type="http://schemas.openxmlformats.org/officeDocument/2006/relationships/customXml" Target="../ink/ink56.xml"/><Relationship Id="rId50" Type="http://schemas.openxmlformats.org/officeDocument/2006/relationships/image" Target="../media/image59.emf"/><Relationship Id="rId55" Type="http://schemas.openxmlformats.org/officeDocument/2006/relationships/customXml" Target="../ink/ink60.xml"/><Relationship Id="rId63" Type="http://schemas.openxmlformats.org/officeDocument/2006/relationships/customXml" Target="../ink/ink64.xml"/><Relationship Id="rId68" Type="http://schemas.openxmlformats.org/officeDocument/2006/relationships/image" Target="../media/image68.emf"/><Relationship Id="rId7" Type="http://schemas.openxmlformats.org/officeDocument/2006/relationships/customXml" Target="../ink/ink36.xml"/><Relationship Id="rId2" Type="http://schemas.openxmlformats.org/officeDocument/2006/relationships/notesSlide" Target="../notesSlides/notesSlide4.xml"/><Relationship Id="rId16" Type="http://schemas.openxmlformats.org/officeDocument/2006/relationships/image" Target="../media/image42.emf"/><Relationship Id="rId29" Type="http://schemas.openxmlformats.org/officeDocument/2006/relationships/customXml" Target="../ink/ink47.xml"/><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customXml" Target="../ink/ink38.xml"/><Relationship Id="rId24" Type="http://schemas.openxmlformats.org/officeDocument/2006/relationships/image" Target="../media/image46.emf"/><Relationship Id="rId32" Type="http://schemas.openxmlformats.org/officeDocument/2006/relationships/image" Target="../media/image50.emf"/><Relationship Id="rId37" Type="http://schemas.openxmlformats.org/officeDocument/2006/relationships/customXml" Target="../ink/ink51.xml"/><Relationship Id="rId40" Type="http://schemas.openxmlformats.org/officeDocument/2006/relationships/image" Target="../media/image54.emf"/><Relationship Id="rId45" Type="http://schemas.openxmlformats.org/officeDocument/2006/relationships/customXml" Target="../ink/ink55.xml"/><Relationship Id="rId53" Type="http://schemas.openxmlformats.org/officeDocument/2006/relationships/customXml" Target="../ink/ink59.xml"/><Relationship Id="rId58" Type="http://schemas.openxmlformats.org/officeDocument/2006/relationships/image" Target="../media/image63.emf"/><Relationship Id="rId66" Type="http://schemas.openxmlformats.org/officeDocument/2006/relationships/image" Target="../media/image67.emf"/><Relationship Id="rId5" Type="http://schemas.openxmlformats.org/officeDocument/2006/relationships/customXml" Target="../ink/ink35.xml"/><Relationship Id="rId15" Type="http://schemas.openxmlformats.org/officeDocument/2006/relationships/customXml" Target="../ink/ink40.xml"/><Relationship Id="rId23" Type="http://schemas.openxmlformats.org/officeDocument/2006/relationships/customXml" Target="../ink/ink44.xml"/><Relationship Id="rId28" Type="http://schemas.openxmlformats.org/officeDocument/2006/relationships/image" Target="../media/image48.emf"/><Relationship Id="rId36" Type="http://schemas.openxmlformats.org/officeDocument/2006/relationships/image" Target="../media/image52.emf"/><Relationship Id="rId49" Type="http://schemas.openxmlformats.org/officeDocument/2006/relationships/customXml" Target="../ink/ink57.xml"/><Relationship Id="rId57" Type="http://schemas.openxmlformats.org/officeDocument/2006/relationships/customXml" Target="../ink/ink61.xml"/><Relationship Id="rId61" Type="http://schemas.openxmlformats.org/officeDocument/2006/relationships/customXml" Target="../ink/ink63.xml"/><Relationship Id="rId10" Type="http://schemas.openxmlformats.org/officeDocument/2006/relationships/image" Target="../media/image39.emf"/><Relationship Id="rId19" Type="http://schemas.openxmlformats.org/officeDocument/2006/relationships/customXml" Target="../ink/ink42.xml"/><Relationship Id="rId31" Type="http://schemas.openxmlformats.org/officeDocument/2006/relationships/customXml" Target="../ink/ink48.xml"/><Relationship Id="rId44" Type="http://schemas.openxmlformats.org/officeDocument/2006/relationships/image" Target="../media/image56.emf"/><Relationship Id="rId52" Type="http://schemas.openxmlformats.org/officeDocument/2006/relationships/image" Target="../media/image60.emf"/><Relationship Id="rId60" Type="http://schemas.openxmlformats.org/officeDocument/2006/relationships/image" Target="../media/image64.emf"/><Relationship Id="rId65" Type="http://schemas.openxmlformats.org/officeDocument/2006/relationships/customXml" Target="../ink/ink65.xml"/><Relationship Id="rId4" Type="http://schemas.openxmlformats.org/officeDocument/2006/relationships/image" Target="../media/image36.emf"/><Relationship Id="rId9" Type="http://schemas.openxmlformats.org/officeDocument/2006/relationships/customXml" Target="../ink/ink37.xml"/><Relationship Id="rId14" Type="http://schemas.openxmlformats.org/officeDocument/2006/relationships/image" Target="../media/image41.emf"/><Relationship Id="rId22" Type="http://schemas.openxmlformats.org/officeDocument/2006/relationships/image" Target="../media/image45.emf"/><Relationship Id="rId27" Type="http://schemas.openxmlformats.org/officeDocument/2006/relationships/customXml" Target="../ink/ink46.xml"/><Relationship Id="rId30" Type="http://schemas.openxmlformats.org/officeDocument/2006/relationships/image" Target="../media/image49.emf"/><Relationship Id="rId35" Type="http://schemas.openxmlformats.org/officeDocument/2006/relationships/customXml" Target="../ink/ink50.xml"/><Relationship Id="rId43" Type="http://schemas.openxmlformats.org/officeDocument/2006/relationships/customXml" Target="../ink/ink54.xml"/><Relationship Id="rId48" Type="http://schemas.openxmlformats.org/officeDocument/2006/relationships/image" Target="../media/image58.emf"/><Relationship Id="rId56" Type="http://schemas.openxmlformats.org/officeDocument/2006/relationships/image" Target="../media/image62.emf"/><Relationship Id="rId64" Type="http://schemas.openxmlformats.org/officeDocument/2006/relationships/image" Target="../media/image66.emf"/><Relationship Id="rId69" Type="http://schemas.openxmlformats.org/officeDocument/2006/relationships/customXml" Target="../ink/ink67.xml"/><Relationship Id="rId8" Type="http://schemas.openxmlformats.org/officeDocument/2006/relationships/image" Target="../media/image38.emf"/><Relationship Id="rId51" Type="http://schemas.openxmlformats.org/officeDocument/2006/relationships/customXml" Target="../ink/ink58.xml"/><Relationship Id="rId3" Type="http://schemas.openxmlformats.org/officeDocument/2006/relationships/customXml" Target="../ink/ink34.xml"/><Relationship Id="rId12" Type="http://schemas.openxmlformats.org/officeDocument/2006/relationships/image" Target="../media/image40.emf"/><Relationship Id="rId17" Type="http://schemas.openxmlformats.org/officeDocument/2006/relationships/customXml" Target="../ink/ink41.xml"/><Relationship Id="rId25" Type="http://schemas.openxmlformats.org/officeDocument/2006/relationships/customXml" Target="../ink/ink45.xml"/><Relationship Id="rId33" Type="http://schemas.openxmlformats.org/officeDocument/2006/relationships/customXml" Target="../ink/ink49.xml"/><Relationship Id="rId38" Type="http://schemas.openxmlformats.org/officeDocument/2006/relationships/image" Target="../media/image53.emf"/><Relationship Id="rId46" Type="http://schemas.openxmlformats.org/officeDocument/2006/relationships/image" Target="../media/image57.emf"/><Relationship Id="rId59" Type="http://schemas.openxmlformats.org/officeDocument/2006/relationships/customXml" Target="../ink/ink62.xml"/><Relationship Id="rId67" Type="http://schemas.openxmlformats.org/officeDocument/2006/relationships/customXml" Target="../ink/ink66.xml"/><Relationship Id="rId20" Type="http://schemas.openxmlformats.org/officeDocument/2006/relationships/image" Target="../media/image44.emf"/><Relationship Id="rId41" Type="http://schemas.openxmlformats.org/officeDocument/2006/relationships/customXml" Target="../ink/ink53.xml"/><Relationship Id="rId54" Type="http://schemas.openxmlformats.org/officeDocument/2006/relationships/image" Target="../media/image61.emf"/><Relationship Id="rId62" Type="http://schemas.openxmlformats.org/officeDocument/2006/relationships/image" Target="../media/image65.emf"/><Relationship Id="rId70" Type="http://schemas.openxmlformats.org/officeDocument/2006/relationships/image" Target="../media/image69.emf"/></Relationships>
</file>

<file path=ppt/slides/_rels/slide9.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customXml" Target="../ink/ink73.xml"/><Relationship Id="rId3" Type="http://schemas.openxmlformats.org/officeDocument/2006/relationships/customXml" Target="../ink/ink68.xml"/><Relationship Id="rId7" Type="http://schemas.openxmlformats.org/officeDocument/2006/relationships/customXml" Target="../ink/ink70.xml"/><Relationship Id="rId12" Type="http://schemas.openxmlformats.org/officeDocument/2006/relationships/image" Target="../media/image7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1.emf"/><Relationship Id="rId11" Type="http://schemas.openxmlformats.org/officeDocument/2006/relationships/customXml" Target="../ink/ink72.xml"/><Relationship Id="rId5" Type="http://schemas.openxmlformats.org/officeDocument/2006/relationships/customXml" Target="../ink/ink69.xml"/><Relationship Id="rId10" Type="http://schemas.openxmlformats.org/officeDocument/2006/relationships/image" Target="../media/image73.emf"/><Relationship Id="rId4" Type="http://schemas.openxmlformats.org/officeDocument/2006/relationships/image" Target="../media/image70.emf"/><Relationship Id="rId9" Type="http://schemas.openxmlformats.org/officeDocument/2006/relationships/customXml" Target="../ink/ink71.xml"/><Relationship Id="rId14" Type="http://schemas.openxmlformats.org/officeDocument/2006/relationships/image" Target="../media/image7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599425" y="159476"/>
            <a:ext cx="2659574" cy="523220"/>
          </a:xfrm>
          <a:prstGeom prst="rect">
            <a:avLst/>
          </a:prstGeom>
          <a:noFill/>
        </p:spPr>
        <p:txBody>
          <a:bodyPr wrap="none" rtlCol="0">
            <a:spAutoFit/>
          </a:bodyPr>
          <a:lstStyle/>
          <a:p>
            <a:r>
              <a:rPr lang="de-DE" sz="2800" b="1" dirty="0" smtClean="0"/>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1.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0514247" y="356959"/>
              <a:ext cx="643680" cy="774720"/>
            </p14:xfrm>
          </p:contentPart>
        </mc:Choice>
        <mc:Fallback>
          <p:pic>
            <p:nvPicPr>
              <p:cNvPr id="6" name="Freihand 5"/>
              <p:cNvPicPr/>
              <p:nvPr/>
            </p:nvPicPr>
            <p:blipFill>
              <a:blip r:embed="rId6"/>
              <a:stretch>
                <a:fillRect/>
              </a:stretch>
            </p:blipFill>
            <p:spPr>
              <a:xfrm>
                <a:off x="10499127" y="344719"/>
                <a:ext cx="675360" cy="8020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891948" y="1374379"/>
            <a:ext cx="8197746" cy="1146630"/>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Wissenschaftler.</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10158163"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a:t>
            </a:r>
            <a:r>
              <a:rPr lang="de-DE" sz="2903" dirty="0" smtClean="0">
                <a:latin typeface="Times New Roman" panose="02020603050405020304" pitchFamily="18" charset="0"/>
                <a:cs typeface="Times New Roman" panose="02020603050405020304" pitchFamily="18" charset="0"/>
              </a:rPr>
              <a:t>verändern und bringen damit Ihre Überzeugungen ein, </a:t>
            </a:r>
            <a:r>
              <a:rPr lang="de-DE" sz="2903" dirty="0">
                <a:latin typeface="Times New Roman" panose="02020603050405020304" pitchFamily="18" charset="0"/>
                <a:cs typeface="Times New Roman" panose="02020603050405020304" pitchFamily="18" charset="0"/>
              </a:rPr>
              <a:t>so handeln sie </a:t>
            </a:r>
            <a:r>
              <a:rPr lang="de-DE" sz="2903" dirty="0" smtClean="0">
                <a:latin typeface="Times New Roman" panose="02020603050405020304" pitchFamily="18" charset="0"/>
                <a:cs typeface="Times New Roman" panose="02020603050405020304" pitchFamily="18" charset="0"/>
              </a:rPr>
              <a:t>als Wirtschaftspolitiker</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906447" y="1780759"/>
              <a:ext cx="1953720" cy="120240"/>
            </p14:xfrm>
          </p:contentPart>
        </mc:Choice>
        <mc:Fallback>
          <p:pic>
            <p:nvPicPr>
              <p:cNvPr id="3" name="Freihand 2"/>
              <p:cNvPicPr/>
              <p:nvPr/>
            </p:nvPicPr>
            <p:blipFill>
              <a:blip r:embed="rId4"/>
              <a:stretch>
                <a:fillRect/>
              </a:stretch>
            </p:blipFill>
            <p:spPr>
              <a:xfrm>
                <a:off x="3887367" y="1762039"/>
                <a:ext cx="1991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3905007" y="2262799"/>
              <a:ext cx="3371760" cy="58680"/>
            </p14:xfrm>
          </p:contentPart>
        </mc:Choice>
        <mc:Fallback>
          <p:pic>
            <p:nvPicPr>
              <p:cNvPr id="9" name="Freihand 8"/>
              <p:cNvPicPr/>
              <p:nvPr/>
            </p:nvPicPr>
            <p:blipFill>
              <a:blip r:embed="rId6"/>
              <a:stretch>
                <a:fillRect/>
              </a:stretch>
            </p:blipFill>
            <p:spPr>
              <a:xfrm>
                <a:off x="3890247" y="2246959"/>
                <a:ext cx="3405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8938887" y="3774799"/>
              <a:ext cx="2663640" cy="92160"/>
            </p14:xfrm>
          </p:contentPart>
        </mc:Choice>
        <mc:Fallback>
          <p:pic>
            <p:nvPicPr>
              <p:cNvPr id="11" name="Freihand 10"/>
              <p:cNvPicPr/>
              <p:nvPr/>
            </p:nvPicPr>
            <p:blipFill>
              <a:blip r:embed="rId8"/>
              <a:stretch>
                <a:fillRect/>
              </a:stretch>
            </p:blipFill>
            <p:spPr>
              <a:xfrm>
                <a:off x="8921607" y="3757879"/>
                <a:ext cx="2700720" cy="12600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1115291" y="772922"/>
            <a:ext cx="9788974" cy="4676862"/>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t>
            </a:r>
            <a:r>
              <a:rPr lang="de-DE" sz="2200" dirty="0" smtClean="0">
                <a:latin typeface="Times New Roman" panose="02020603050405020304" pitchFamily="18" charset="0"/>
                <a:cs typeface="Times New Roman" panose="02020603050405020304" pitchFamily="18" charset="0"/>
              </a:rPr>
              <a:t>aus, wie </a:t>
            </a:r>
            <a:r>
              <a:rPr lang="de-DE" sz="2200" dirty="0">
                <a:latin typeface="Times New Roman" panose="02020603050405020304" pitchFamily="18" charset="0"/>
                <a:cs typeface="Times New Roman" panose="02020603050405020304" pitchFamily="18" charset="0"/>
              </a:rPr>
              <a:t>die Welt ist bzw. wie sie funktioniert</a:t>
            </a:r>
            <a:r>
              <a:rPr lang="de-DE" sz="2200" dirty="0" smtClean="0">
                <a:latin typeface="Times New Roman" panose="02020603050405020304" pitchFamily="18" charset="0"/>
                <a:cs typeface="Times New Roman" panose="02020603050405020304" pitchFamily="18" charset="0"/>
              </a:rPr>
              <a:t>. Dieses Funktionieren wird völlig neutral betrachtet</a:t>
            </a: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a:t>
            </a:r>
            <a:r>
              <a:rPr lang="de-DE" sz="2200" dirty="0" smtClean="0">
                <a:latin typeface="Times New Roman" panose="02020603050405020304" pitchFamily="18" charset="0"/>
                <a:cs typeface="Times New Roman" panose="02020603050405020304" pitchFamily="18" charset="0"/>
              </a:rPr>
              <a:t>. Gemäß der eigenen Überzeugung werden Maßnahmen getroffen.</a:t>
            </a: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039767" y="1157959"/>
              <a:ext cx="2427480" cy="83520"/>
            </p14:xfrm>
          </p:contentPart>
        </mc:Choice>
        <mc:Fallback>
          <p:pic>
            <p:nvPicPr>
              <p:cNvPr id="3" name="Freihand 2"/>
              <p:cNvPicPr/>
              <p:nvPr/>
            </p:nvPicPr>
            <p:blipFill>
              <a:blip r:embed="rId4"/>
              <a:stretch>
                <a:fillRect/>
              </a:stretch>
            </p:blipFill>
            <p:spPr>
              <a:xfrm>
                <a:off x="1027527" y="1140679"/>
                <a:ext cx="2458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669687" y="3032119"/>
              <a:ext cx="3394080" cy="606240"/>
            </p14:xfrm>
          </p:contentPart>
        </mc:Choice>
        <mc:Fallback>
          <p:pic>
            <p:nvPicPr>
              <p:cNvPr id="8" name="Freihand 7"/>
              <p:cNvPicPr/>
              <p:nvPr/>
            </p:nvPicPr>
            <p:blipFill>
              <a:blip r:embed="rId6"/>
              <a:stretch>
                <a:fillRect/>
              </a:stretch>
            </p:blipFill>
            <p:spPr>
              <a:xfrm>
                <a:off x="659607" y="3016279"/>
                <a:ext cx="341856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927087" y="599599"/>
              <a:ext cx="2631600" cy="810720"/>
            </p14:xfrm>
          </p:contentPart>
        </mc:Choice>
        <mc:Fallback>
          <p:pic>
            <p:nvPicPr>
              <p:cNvPr id="10" name="Freihand 9"/>
              <p:cNvPicPr/>
              <p:nvPr/>
            </p:nvPicPr>
            <p:blipFill>
              <a:blip r:embed="rId8"/>
              <a:stretch>
                <a:fillRect/>
              </a:stretch>
            </p:blipFill>
            <p:spPr>
              <a:xfrm>
                <a:off x="919527" y="582679"/>
                <a:ext cx="2655000" cy="84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8054727" y="1529119"/>
              <a:ext cx="2088720" cy="122040"/>
            </p14:xfrm>
          </p:contentPart>
        </mc:Choice>
        <mc:Fallback>
          <p:pic>
            <p:nvPicPr>
              <p:cNvPr id="12" name="Freihand 11"/>
              <p:cNvPicPr/>
              <p:nvPr/>
            </p:nvPicPr>
            <p:blipFill>
              <a:blip r:embed="rId10"/>
              <a:stretch>
                <a:fillRect/>
              </a:stretch>
            </p:blipFill>
            <p:spPr>
              <a:xfrm>
                <a:off x="8038887" y="1512199"/>
                <a:ext cx="2124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p14:cNvContentPartPr/>
              <p14:nvPr/>
            </p14:nvContentPartPr>
            <p14:xfrm>
              <a:off x="4876287" y="3506239"/>
              <a:ext cx="1373760" cy="77400"/>
            </p14:xfrm>
          </p:contentPart>
        </mc:Choice>
        <mc:Fallback>
          <p:pic>
            <p:nvPicPr>
              <p:cNvPr id="15" name="Freihand 14"/>
              <p:cNvPicPr/>
              <p:nvPr/>
            </p:nvPicPr>
            <p:blipFill>
              <a:blip r:embed="rId12"/>
              <a:stretch>
                <a:fillRect/>
              </a:stretch>
            </p:blipFill>
            <p:spPr>
              <a:xfrm>
                <a:off x="4861527" y="3491479"/>
                <a:ext cx="1408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4338807" y="1968319"/>
              <a:ext cx="2469240" cy="982800"/>
            </p14:xfrm>
          </p:contentPart>
        </mc:Choice>
        <mc:Fallback>
          <p:pic>
            <p:nvPicPr>
              <p:cNvPr id="17" name="Freihand 16"/>
              <p:cNvPicPr/>
              <p:nvPr/>
            </p:nvPicPr>
            <p:blipFill>
              <a:blip r:embed="rId14"/>
              <a:stretch>
                <a:fillRect/>
              </a:stretch>
            </p:blipFill>
            <p:spPr>
              <a:xfrm>
                <a:off x="4322967" y="1952839"/>
                <a:ext cx="250056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p14:cNvContentPartPr/>
              <p14:nvPr/>
            </p14:nvContentPartPr>
            <p14:xfrm>
              <a:off x="4647687" y="3956599"/>
              <a:ext cx="2131200" cy="833760"/>
            </p14:xfrm>
          </p:contentPart>
        </mc:Choice>
        <mc:Fallback>
          <p:pic>
            <p:nvPicPr>
              <p:cNvPr id="19" name="Freihand 18"/>
              <p:cNvPicPr/>
              <p:nvPr/>
            </p:nvPicPr>
            <p:blipFill>
              <a:blip r:embed="rId16"/>
              <a:stretch>
                <a:fillRect/>
              </a:stretch>
            </p:blipFill>
            <p:spPr>
              <a:xfrm>
                <a:off x="4632207" y="3940039"/>
                <a:ext cx="2162520" cy="865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p14:cNvContentPartPr/>
              <p14:nvPr/>
            </p14:nvContentPartPr>
            <p14:xfrm>
              <a:off x="1231647" y="3434239"/>
              <a:ext cx="2206440" cy="128160"/>
            </p14:xfrm>
          </p:contentPart>
        </mc:Choice>
        <mc:Fallback>
          <p:pic>
            <p:nvPicPr>
              <p:cNvPr id="22" name="Freihand 21"/>
              <p:cNvPicPr/>
              <p:nvPr/>
            </p:nvPicPr>
            <p:blipFill>
              <a:blip r:embed="rId18"/>
              <a:stretch>
                <a:fillRect/>
              </a:stretch>
            </p:blipFill>
            <p:spPr>
              <a:xfrm>
                <a:off x="1216887" y="3418759"/>
                <a:ext cx="2239920" cy="16020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57565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a:t>
            </a:r>
            <a:r>
              <a:rPr lang="de-DE" sz="2200" dirty="0" smtClean="0">
                <a:latin typeface="Times New Roman" panose="02020603050405020304" pitchFamily="18" charset="0"/>
                <a:cs typeface="Times New Roman" panose="02020603050405020304" pitchFamily="18" charset="0"/>
              </a:rPr>
              <a:t>Geringqualifizierten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smtClean="0">
                <a:latin typeface="Times New Roman" panose="02020603050405020304" pitchFamily="18" charset="0"/>
                <a:cs typeface="Times New Roman" panose="02020603050405020304" pitchFamily="18" charset="0"/>
              </a:rPr>
              <a:t>Die </a:t>
            </a:r>
            <a:r>
              <a:rPr lang="de-DE" sz="2200" dirty="0">
                <a:latin typeface="Times New Roman" panose="02020603050405020304" pitchFamily="18" charset="0"/>
                <a:cs typeface="Times New Roman" panose="02020603050405020304" pitchFamily="18" charset="0"/>
              </a:rPr>
              <a:t>in einigen Bereichen erzielten Einkommenssteigerungen durch die Einführung des Mindestlohns sind wichtiger als die steigende Arbeitslosigkeit in anderen Bereichen</a:t>
            </a: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sinkender Ölpreis senkt die Nachfrage nach Elektroautos</a:t>
            </a: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smtClean="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a:t>
            </a:r>
            <a:r>
              <a:rPr lang="de-DE" sz="2200" dirty="0" smtClean="0">
                <a:latin typeface="Times New Roman" panose="02020603050405020304" pitchFamily="18" charset="0"/>
                <a:cs typeface="Times New Roman" panose="02020603050405020304" pitchFamily="18" charset="0"/>
              </a:rPr>
              <a:t>Kohlekraftwerken </a:t>
            </a:r>
            <a:r>
              <a:rPr lang="de-DE" sz="2200" dirty="0">
                <a:latin typeface="Times New Roman" panose="02020603050405020304" pitchFamily="18" charset="0"/>
                <a:cs typeface="Times New Roman" panose="02020603050405020304" pitchFamily="18" charset="0"/>
              </a:rPr>
              <a:t>müssen stärker an </a:t>
            </a:r>
            <a:r>
              <a:rPr lang="de-DE" sz="2200" dirty="0" smtClean="0">
                <a:latin typeface="Times New Roman" panose="02020603050405020304" pitchFamily="18" charset="0"/>
                <a:cs typeface="Times New Roman" panose="02020603050405020304" pitchFamily="18" charset="0"/>
              </a:rPr>
              <a:t>den                                                                  Kosten, die die CO</a:t>
            </a:r>
            <a:r>
              <a:rPr lang="de-DE" sz="2200" baseline="-25000" dirty="0" smtClean="0">
                <a:latin typeface="Times New Roman" panose="02020603050405020304" pitchFamily="18" charset="0"/>
                <a:cs typeface="Times New Roman" panose="02020603050405020304" pitchFamily="18" charset="0"/>
              </a:rPr>
              <a:t>2</a:t>
            </a:r>
            <a:r>
              <a:rPr lang="de-DE" sz="2200" dirty="0" smtClean="0">
                <a:latin typeface="Times New Roman" panose="02020603050405020304" pitchFamily="18" charset="0"/>
                <a:cs typeface="Times New Roman" panose="02020603050405020304" pitchFamily="18" charset="0"/>
              </a:rPr>
              <a:t>-Emissionen im Zuge des Klimawandels                                                                        verursachen beteiligt werden</a:t>
            </a:r>
            <a:endParaRPr lang="de-DE" sz="22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63" name="Freihand 62"/>
              <p14:cNvContentPartPr/>
              <p14:nvPr/>
            </p14:nvContentPartPr>
            <p14:xfrm>
              <a:off x="502287" y="849137"/>
              <a:ext cx="1226880" cy="567720"/>
            </p14:xfrm>
          </p:contentPart>
        </mc:Choice>
        <mc:Fallback>
          <p:pic>
            <p:nvPicPr>
              <p:cNvPr id="63" name="Freihand 62"/>
              <p:cNvPicPr/>
              <p:nvPr/>
            </p:nvPicPr>
            <p:blipFill>
              <a:blip r:embed="rId4"/>
              <a:stretch>
                <a:fillRect/>
              </a:stretch>
            </p:blipFill>
            <p:spPr>
              <a:xfrm>
                <a:off x="483207" y="832217"/>
                <a:ext cx="125892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8" name="Freihand 107"/>
              <p14:cNvContentPartPr/>
              <p14:nvPr/>
            </p14:nvContentPartPr>
            <p14:xfrm>
              <a:off x="4262847" y="2595857"/>
              <a:ext cx="2814480" cy="158760"/>
            </p14:xfrm>
          </p:contentPart>
        </mc:Choice>
        <mc:Fallback>
          <p:pic>
            <p:nvPicPr>
              <p:cNvPr id="108" name="Freihand 107"/>
              <p:cNvPicPr/>
              <p:nvPr/>
            </p:nvPicPr>
            <p:blipFill>
              <a:blip r:embed="rId6"/>
              <a:stretch>
                <a:fillRect/>
              </a:stretch>
            </p:blipFill>
            <p:spPr>
              <a:xfrm>
                <a:off x="4248807" y="2578217"/>
                <a:ext cx="2846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2" name="Freihand 111"/>
              <p14:cNvContentPartPr/>
              <p14:nvPr/>
            </p14:nvContentPartPr>
            <p14:xfrm>
              <a:off x="3988167" y="3004097"/>
              <a:ext cx="1724400" cy="50040"/>
            </p14:xfrm>
          </p:contentPart>
        </mc:Choice>
        <mc:Fallback>
          <p:pic>
            <p:nvPicPr>
              <p:cNvPr id="112" name="Freihand 111"/>
              <p:cNvPicPr/>
              <p:nvPr/>
            </p:nvPicPr>
            <p:blipFill>
              <a:blip r:embed="rId8"/>
              <a:stretch>
                <a:fillRect/>
              </a:stretch>
            </p:blipFill>
            <p:spPr>
              <a:xfrm>
                <a:off x="3971967" y="2987897"/>
                <a:ext cx="1757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4" name="Freihand 113"/>
              <p14:cNvContentPartPr/>
              <p14:nvPr/>
            </p14:nvContentPartPr>
            <p14:xfrm>
              <a:off x="9939687" y="2634017"/>
              <a:ext cx="1709640" cy="77400"/>
            </p14:xfrm>
          </p:contentPart>
        </mc:Choice>
        <mc:Fallback>
          <p:pic>
            <p:nvPicPr>
              <p:cNvPr id="114" name="Freihand 113"/>
              <p:cNvPicPr/>
              <p:nvPr/>
            </p:nvPicPr>
            <p:blipFill>
              <a:blip r:embed="rId10"/>
              <a:stretch>
                <a:fillRect/>
              </a:stretch>
            </p:blipFill>
            <p:spPr>
              <a:xfrm>
                <a:off x="9924207" y="2617457"/>
                <a:ext cx="1741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1" name="Freihand 120"/>
              <p14:cNvContentPartPr/>
              <p14:nvPr/>
            </p14:nvContentPartPr>
            <p14:xfrm>
              <a:off x="539367" y="993497"/>
              <a:ext cx="8996040" cy="3945240"/>
            </p14:xfrm>
          </p:contentPart>
        </mc:Choice>
        <mc:Fallback>
          <p:pic>
            <p:nvPicPr>
              <p:cNvPr id="121" name="Freihand 120"/>
              <p:cNvPicPr/>
              <p:nvPr/>
            </p:nvPicPr>
            <p:blipFill>
              <a:blip r:embed="rId12"/>
              <a:stretch>
                <a:fillRect/>
              </a:stretch>
            </p:blipFill>
            <p:spPr>
              <a:xfrm>
                <a:off x="521367" y="975497"/>
                <a:ext cx="9032760" cy="398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2" name="Freihand 121"/>
              <p14:cNvContentPartPr/>
              <p14:nvPr/>
            </p14:nvContentPartPr>
            <p14:xfrm>
              <a:off x="3448167" y="6013697"/>
              <a:ext cx="3138120" cy="437400"/>
            </p14:xfrm>
          </p:contentPart>
        </mc:Choice>
        <mc:Fallback>
          <p:pic>
            <p:nvPicPr>
              <p:cNvPr id="122" name="Freihand 121"/>
              <p:cNvPicPr/>
              <p:nvPr/>
            </p:nvPicPr>
            <p:blipFill>
              <a:blip r:embed="rId14"/>
              <a:stretch>
                <a:fillRect/>
              </a:stretch>
            </p:blipFill>
            <p:spPr>
              <a:xfrm>
                <a:off x="3431247" y="5996777"/>
                <a:ext cx="31737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8" name="Freihand 177"/>
              <p14:cNvContentPartPr/>
              <p14:nvPr/>
            </p14:nvContentPartPr>
            <p14:xfrm>
              <a:off x="10028967" y="5975537"/>
              <a:ext cx="360" cy="360"/>
            </p14:xfrm>
          </p:contentPart>
        </mc:Choice>
        <mc:Fallback>
          <p:pic>
            <p:nvPicPr>
              <p:cNvPr id="178" name="Freihand 177"/>
              <p:cNvPicPr/>
              <p:nvPr/>
            </p:nvPicPr>
            <p:blipFill>
              <a:blip r:embed="rId16"/>
              <a:stretch>
                <a:fillRect/>
              </a:stretch>
            </p:blipFill>
            <p:spPr>
              <a:xfrm>
                <a:off x="10012047" y="5958617"/>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0" name="Freihand 179"/>
              <p14:cNvContentPartPr/>
              <p14:nvPr/>
            </p14:nvContentPartPr>
            <p14:xfrm>
              <a:off x="362607" y="4706897"/>
              <a:ext cx="1370160" cy="105480"/>
            </p14:xfrm>
          </p:contentPart>
        </mc:Choice>
        <mc:Fallback>
          <p:pic>
            <p:nvPicPr>
              <p:cNvPr id="180" name="Freihand 179"/>
              <p:cNvPicPr/>
              <p:nvPr/>
            </p:nvPicPr>
            <p:blipFill>
              <a:blip r:embed="rId18"/>
              <a:stretch>
                <a:fillRect/>
              </a:stretch>
            </p:blipFill>
            <p:spPr>
              <a:xfrm>
                <a:off x="346407" y="4694657"/>
                <a:ext cx="1404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3" name="Freihand 192"/>
              <p14:cNvContentPartPr/>
              <p14:nvPr/>
            </p14:nvContentPartPr>
            <p14:xfrm>
              <a:off x="3887727" y="6402857"/>
              <a:ext cx="2981880" cy="182520"/>
            </p14:xfrm>
          </p:contentPart>
        </mc:Choice>
        <mc:Fallback>
          <p:pic>
            <p:nvPicPr>
              <p:cNvPr id="193" name="Freihand 192"/>
              <p:cNvPicPr/>
              <p:nvPr/>
            </p:nvPicPr>
            <p:blipFill>
              <a:blip r:embed="rId20"/>
              <a:stretch>
                <a:fillRect/>
              </a:stretch>
            </p:blipFill>
            <p:spPr>
              <a:xfrm>
                <a:off x="3880527" y="6388097"/>
                <a:ext cx="3006000" cy="206640"/>
              </a:xfrm>
              <a:prstGeom prst="rect">
                <a:avLst/>
              </a:prstGeom>
            </p:spPr>
          </p:pic>
        </mc:Fallback>
      </mc:AlternateContent>
    </p:spTree>
    <p:extLst>
      <p:ext uri="{BB962C8B-B14F-4D97-AF65-F5344CB8AC3E}">
        <p14:creationId xmlns:p14="http://schemas.microsoft.com/office/powerpoint/2010/main" val="192232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16218" y="7238"/>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Mikro versus Makro</a:t>
            </a:r>
            <a:endParaRPr sz="1633" dirty="0"/>
          </a:p>
        </p:txBody>
      </p:sp>
      <p:sp>
        <p:nvSpPr>
          <p:cNvPr id="7" name="Textfeld 6"/>
          <p:cNvSpPr txBox="1"/>
          <p:nvPr/>
        </p:nvSpPr>
        <p:spPr>
          <a:xfrm>
            <a:off x="49048" y="548430"/>
            <a:ext cx="5228348"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a:t>
            </a:r>
            <a:r>
              <a:rPr lang="de-DE" sz="2177" dirty="0" smtClean="0">
                <a:latin typeface="Times New Roman" panose="02020603050405020304" pitchFamily="18" charset="0"/>
                <a:cs typeface="Times New Roman" panose="02020603050405020304" pitchFamily="18" charset="0"/>
              </a:rPr>
              <a:t>Einzelner</a:t>
            </a: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a:t>
            </a:r>
            <a:r>
              <a:rPr lang="de-DE" sz="2177" dirty="0" smtClean="0">
                <a:latin typeface="Times New Roman" panose="02020603050405020304" pitchFamily="18" charset="0"/>
                <a:cs typeface="Times New Roman" panose="02020603050405020304" pitchFamily="18" charset="0"/>
              </a:rPr>
              <a:t>Haushalte</a:t>
            </a:r>
            <a:endParaRPr lang="de-DE" sz="2177"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a:t>
            </a:r>
            <a:r>
              <a:rPr lang="de-DE" sz="2177" dirty="0" smtClean="0">
                <a:latin typeface="Times New Roman" panose="02020603050405020304" pitchFamily="18" charset="0"/>
                <a:cs typeface="Times New Roman" panose="02020603050405020304" pitchFamily="18" charset="0"/>
              </a:rPr>
              <a:t>Lebensmitteln</a:t>
            </a: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smtClean="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smtClean="0">
                <a:latin typeface="Times New Roman" panose="02020603050405020304" pitchFamily="18" charset="0"/>
                <a:cs typeface="Times New Roman" panose="02020603050405020304" pitchFamily="18" charset="0"/>
              </a:rPr>
              <a:t>Nachfrage </a:t>
            </a:r>
            <a:r>
              <a:rPr lang="de-DE" sz="2177" dirty="0">
                <a:latin typeface="Times New Roman" panose="02020603050405020304" pitchFamily="18" charset="0"/>
                <a:cs typeface="Times New Roman" panose="02020603050405020304" pitchFamily="18" charset="0"/>
              </a:rPr>
              <a:t>einer Baufirma nach Beton</a:t>
            </a:r>
          </a:p>
        </p:txBody>
      </p:sp>
      <p:sp>
        <p:nvSpPr>
          <p:cNvPr id="8" name="Textfeld 7"/>
          <p:cNvSpPr txBox="1"/>
          <p:nvPr/>
        </p:nvSpPr>
        <p:spPr>
          <a:xfrm>
            <a:off x="5277395" y="548430"/>
            <a:ext cx="551585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a:t>
            </a:r>
            <a:r>
              <a:rPr lang="de-DE" sz="2177" dirty="0" smtClean="0">
                <a:latin typeface="Times New Roman" panose="02020603050405020304" pitchFamily="18" charset="0"/>
                <a:cs typeface="Times New Roman" panose="02020603050405020304" pitchFamily="18" charset="0"/>
              </a:rPr>
              <a:t>Gesamtwirtschaft</a:t>
            </a: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a:t>
            </a:r>
            <a:r>
              <a:rPr lang="de-DE" sz="2177" dirty="0" smtClean="0">
                <a:latin typeface="Times New Roman" panose="02020603050405020304" pitchFamily="18" charset="0"/>
                <a:cs typeface="Times New Roman" panose="02020603050405020304" pitchFamily="18" charset="0"/>
              </a:rPr>
              <a:t>Größen</a:t>
            </a: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r>
              <a:rPr lang="de-DE" sz="2177" dirty="0" smtClean="0">
                <a:latin typeface="Times New Roman" panose="02020603050405020304" pitchFamily="18" charset="0"/>
                <a:cs typeface="Times New Roman" panose="02020603050405020304" pitchFamily="18" charset="0"/>
              </a:rPr>
              <a:t>)</a:t>
            </a: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r>
              <a:rPr lang="de-DE" sz="2177" dirty="0" smtClean="0">
                <a:latin typeface="Times New Roman" panose="02020603050405020304" pitchFamily="18" charset="0"/>
                <a:cs typeface="Times New Roman" panose="02020603050405020304" pitchFamily="18" charset="0"/>
              </a:rPr>
              <a:t>)</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4" y="4358369"/>
            <a:ext cx="12129576"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a:t>
            </a:r>
            <a:r>
              <a:rPr lang="de-DE" sz="1996" b="1" dirty="0" smtClean="0">
                <a:latin typeface="Times New Roman" panose="02020603050405020304" pitchFamily="18" charset="0"/>
                <a:cs typeface="Times New Roman" panose="02020603050405020304" pitchFamily="18" charset="0"/>
              </a:rPr>
              <a:t>                                           Gesamtzusammenhängen</a:t>
            </a:r>
            <a:r>
              <a:rPr lang="de-DE" sz="1996" b="1" dirty="0">
                <a:latin typeface="Times New Roman" panose="02020603050405020304" pitchFamily="18" charset="0"/>
                <a:cs typeface="Times New Roman" panose="02020603050405020304" pitchFamily="18" charset="0"/>
              </a:rPr>
              <a:t>.</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a:t>
            </a:r>
            <a:r>
              <a:rPr lang="de-DE" sz="1996" b="1" dirty="0" smtClean="0">
                <a:latin typeface="Times New Roman" panose="02020603050405020304" pitchFamily="18" charset="0"/>
                <a:cs typeface="Times New Roman" panose="02020603050405020304" pitchFamily="18" charset="0"/>
              </a:rPr>
              <a:t>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46659" y="5315843"/>
            <a:ext cx="8051562" cy="979607"/>
          </a:xfrm>
          <a:prstGeom prst="rect">
            <a:avLst/>
          </a:prstGeom>
          <a:noFill/>
        </p:spPr>
        <p:txBody>
          <a:bodyPr wrap="square" rtlCol="0">
            <a:noAutofit/>
          </a:bodyPr>
          <a:lstStyle/>
          <a:p>
            <a:r>
              <a:rPr lang="de-DE" sz="1996" dirty="0" smtClean="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endParaRPr lang="de-DE" sz="1996" dirty="0">
              <a:latin typeface="Times New Roman" panose="02020603050405020304" pitchFamily="18" charset="0"/>
              <a:cs typeface="Times New Roman" panose="02020603050405020304" pitchFamily="18" charset="0"/>
            </a:endParaRPr>
          </a:p>
          <a:p>
            <a:endParaRPr lang="de-DE" sz="1996" dirty="0">
              <a:latin typeface="Times New Roman" panose="02020603050405020304" pitchFamily="18" charset="0"/>
              <a:cs typeface="Times New Roman" panose="02020603050405020304" pitchFamily="18" charset="0"/>
            </a:endParaRPr>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p14:cNvContentPartPr/>
              <p14:nvPr/>
            </p14:nvContentPartPr>
            <p14:xfrm>
              <a:off x="83247" y="143119"/>
              <a:ext cx="1109520" cy="1122480"/>
            </p14:xfrm>
          </p:contentPart>
        </mc:Choice>
        <mc:Fallback>
          <p:pic>
            <p:nvPicPr>
              <p:cNvPr id="5" name="Freihand 4"/>
              <p:cNvPicPr/>
              <p:nvPr/>
            </p:nvPicPr>
            <p:blipFill>
              <a:blip r:embed="rId4"/>
              <a:stretch>
                <a:fillRect/>
              </a:stretch>
            </p:blipFill>
            <p:spPr>
              <a:xfrm>
                <a:off x="68847" y="125479"/>
                <a:ext cx="1135800" cy="1150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Freihand 20"/>
              <p14:cNvContentPartPr/>
              <p14:nvPr/>
            </p14:nvContentPartPr>
            <p14:xfrm>
              <a:off x="171807" y="157159"/>
              <a:ext cx="882000" cy="942840"/>
            </p14:xfrm>
          </p:contentPart>
        </mc:Choice>
        <mc:Fallback>
          <p:pic>
            <p:nvPicPr>
              <p:cNvPr id="21" name="Freihand 20"/>
              <p:cNvPicPr/>
              <p:nvPr/>
            </p:nvPicPr>
            <p:blipFill>
              <a:blip r:embed="rId6"/>
              <a:stretch>
                <a:fillRect/>
              </a:stretch>
            </p:blipFill>
            <p:spPr>
              <a:xfrm>
                <a:off x="156327" y="141679"/>
                <a:ext cx="916200" cy="9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p14:cNvContentPartPr/>
              <p14:nvPr/>
            </p14:nvContentPartPr>
            <p14:xfrm>
              <a:off x="3497487" y="1553959"/>
              <a:ext cx="1090080" cy="89640"/>
            </p14:xfrm>
          </p:contentPart>
        </mc:Choice>
        <mc:Fallback>
          <p:pic>
            <p:nvPicPr>
              <p:cNvPr id="27" name="Freihand 26"/>
              <p:cNvPicPr/>
              <p:nvPr/>
            </p:nvPicPr>
            <p:blipFill>
              <a:blip r:embed="rId8"/>
              <a:stretch>
                <a:fillRect/>
              </a:stretch>
            </p:blipFill>
            <p:spPr>
              <a:xfrm>
                <a:off x="3484887" y="1536679"/>
                <a:ext cx="1120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4" name="Freihand 33"/>
              <p14:cNvContentPartPr/>
              <p14:nvPr/>
            </p14:nvContentPartPr>
            <p14:xfrm>
              <a:off x="3610887" y="1014319"/>
              <a:ext cx="1140120" cy="684360"/>
            </p14:xfrm>
          </p:contentPart>
        </mc:Choice>
        <mc:Fallback>
          <p:pic>
            <p:nvPicPr>
              <p:cNvPr id="34" name="Freihand 33"/>
              <p:cNvPicPr/>
              <p:nvPr/>
            </p:nvPicPr>
            <p:blipFill>
              <a:blip r:embed="rId10"/>
              <a:stretch>
                <a:fillRect/>
              </a:stretch>
            </p:blipFill>
            <p:spPr>
              <a:xfrm>
                <a:off x="3593967" y="1001719"/>
                <a:ext cx="117396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2" name="Freihand 41"/>
              <p14:cNvContentPartPr/>
              <p14:nvPr/>
            </p14:nvContentPartPr>
            <p14:xfrm>
              <a:off x="3647967" y="1056439"/>
              <a:ext cx="1185120" cy="589680"/>
            </p14:xfrm>
          </p:contentPart>
        </mc:Choice>
        <mc:Fallback>
          <p:pic>
            <p:nvPicPr>
              <p:cNvPr id="42" name="Freihand 41"/>
              <p:cNvPicPr/>
              <p:nvPr/>
            </p:nvPicPr>
            <p:blipFill>
              <a:blip r:embed="rId12"/>
              <a:stretch>
                <a:fillRect/>
              </a:stretch>
            </p:blipFill>
            <p:spPr>
              <a:xfrm>
                <a:off x="3634287" y="1040599"/>
                <a:ext cx="1214640" cy="619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5" name="Freihand 44"/>
              <p14:cNvContentPartPr/>
              <p14:nvPr/>
            </p14:nvContentPartPr>
            <p14:xfrm>
              <a:off x="3443847" y="836119"/>
              <a:ext cx="1356120" cy="591120"/>
            </p14:xfrm>
          </p:contentPart>
        </mc:Choice>
        <mc:Fallback>
          <p:pic>
            <p:nvPicPr>
              <p:cNvPr id="45" name="Freihand 44"/>
              <p:cNvPicPr/>
              <p:nvPr/>
            </p:nvPicPr>
            <p:blipFill>
              <a:blip r:embed="rId14"/>
              <a:stretch>
                <a:fillRect/>
              </a:stretch>
            </p:blipFill>
            <p:spPr>
              <a:xfrm>
                <a:off x="3435567" y="818119"/>
                <a:ext cx="137304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 name="Freihand 60"/>
              <p14:cNvContentPartPr/>
              <p14:nvPr/>
            </p14:nvContentPartPr>
            <p14:xfrm>
              <a:off x="498687" y="1876519"/>
              <a:ext cx="1520640" cy="74520"/>
            </p14:xfrm>
          </p:contentPart>
        </mc:Choice>
        <mc:Fallback>
          <p:pic>
            <p:nvPicPr>
              <p:cNvPr id="61" name="Freihand 60"/>
              <p:cNvPicPr/>
              <p:nvPr/>
            </p:nvPicPr>
            <p:blipFill>
              <a:blip r:embed="rId16"/>
              <a:stretch>
                <a:fillRect/>
              </a:stretch>
            </p:blipFill>
            <p:spPr>
              <a:xfrm>
                <a:off x="483207" y="1858879"/>
                <a:ext cx="1553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4" name="Freihand 63"/>
              <p14:cNvContentPartPr/>
              <p14:nvPr/>
            </p14:nvContentPartPr>
            <p14:xfrm>
              <a:off x="644847" y="1497799"/>
              <a:ext cx="2033280" cy="196920"/>
            </p14:xfrm>
          </p:contentPart>
        </mc:Choice>
        <mc:Fallback>
          <p:pic>
            <p:nvPicPr>
              <p:cNvPr id="64" name="Freihand 63"/>
              <p:cNvPicPr/>
              <p:nvPr/>
            </p:nvPicPr>
            <p:blipFill>
              <a:blip r:embed="rId18"/>
              <a:stretch>
                <a:fillRect/>
              </a:stretch>
            </p:blipFill>
            <p:spPr>
              <a:xfrm>
                <a:off x="634047" y="1483399"/>
                <a:ext cx="2059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5" name="Freihand 64"/>
              <p14:cNvContentPartPr/>
              <p14:nvPr/>
            </p14:nvContentPartPr>
            <p14:xfrm>
              <a:off x="2095287" y="1866079"/>
              <a:ext cx="1138680" cy="61560"/>
            </p14:xfrm>
          </p:contentPart>
        </mc:Choice>
        <mc:Fallback>
          <p:pic>
            <p:nvPicPr>
              <p:cNvPr id="65" name="Freihand 64"/>
              <p:cNvPicPr/>
              <p:nvPr/>
            </p:nvPicPr>
            <p:blipFill>
              <a:blip r:embed="rId20"/>
              <a:stretch>
                <a:fillRect/>
              </a:stretch>
            </p:blipFill>
            <p:spPr>
              <a:xfrm>
                <a:off x="2081607" y="1851319"/>
                <a:ext cx="1167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7" name="Freihand 66"/>
              <p14:cNvContentPartPr/>
              <p14:nvPr/>
            </p14:nvContentPartPr>
            <p14:xfrm>
              <a:off x="7264167" y="1973359"/>
              <a:ext cx="2170440" cy="97200"/>
            </p14:xfrm>
          </p:contentPart>
        </mc:Choice>
        <mc:Fallback>
          <p:pic>
            <p:nvPicPr>
              <p:cNvPr id="67" name="Freihand 66"/>
              <p:cNvPicPr/>
              <p:nvPr/>
            </p:nvPicPr>
            <p:blipFill>
              <a:blip r:embed="rId22"/>
              <a:stretch>
                <a:fillRect/>
              </a:stretch>
            </p:blipFill>
            <p:spPr>
              <a:xfrm>
                <a:off x="7247967" y="1956799"/>
                <a:ext cx="2203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9" name="Freihand 68"/>
              <p14:cNvContentPartPr/>
              <p14:nvPr/>
            </p14:nvContentPartPr>
            <p14:xfrm>
              <a:off x="4532127" y="1444159"/>
              <a:ext cx="206640" cy="314280"/>
            </p14:xfrm>
          </p:contentPart>
        </mc:Choice>
        <mc:Fallback>
          <p:pic>
            <p:nvPicPr>
              <p:cNvPr id="69" name="Freihand 68"/>
              <p:cNvPicPr/>
              <p:nvPr/>
            </p:nvPicPr>
            <p:blipFill>
              <a:blip r:embed="rId24"/>
              <a:stretch>
                <a:fillRect/>
              </a:stretch>
            </p:blipFill>
            <p:spPr>
              <a:xfrm>
                <a:off x="4522767" y="1427599"/>
                <a:ext cx="2336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0" name="Freihand 69"/>
              <p14:cNvContentPartPr/>
              <p14:nvPr/>
            </p14:nvContentPartPr>
            <p14:xfrm>
              <a:off x="5786007" y="2154079"/>
              <a:ext cx="2751840" cy="129600"/>
            </p14:xfrm>
          </p:contentPart>
        </mc:Choice>
        <mc:Fallback>
          <p:pic>
            <p:nvPicPr>
              <p:cNvPr id="70" name="Freihand 69"/>
              <p:cNvPicPr/>
              <p:nvPr/>
            </p:nvPicPr>
            <p:blipFill>
              <a:blip r:embed="rId26"/>
              <a:stretch>
                <a:fillRect/>
              </a:stretch>
            </p:blipFill>
            <p:spPr>
              <a:xfrm>
                <a:off x="5774847" y="2138959"/>
                <a:ext cx="277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2" name="Freihand 71"/>
              <p14:cNvContentPartPr/>
              <p14:nvPr/>
            </p14:nvContentPartPr>
            <p14:xfrm>
              <a:off x="442887" y="3299239"/>
              <a:ext cx="4649760" cy="105480"/>
            </p14:xfrm>
          </p:contentPart>
        </mc:Choice>
        <mc:Fallback>
          <p:pic>
            <p:nvPicPr>
              <p:cNvPr id="72" name="Freihand 71"/>
              <p:cNvPicPr/>
              <p:nvPr/>
            </p:nvPicPr>
            <p:blipFill>
              <a:blip r:embed="rId28"/>
              <a:stretch>
                <a:fillRect/>
              </a:stretch>
            </p:blipFill>
            <p:spPr>
              <a:xfrm>
                <a:off x="429207" y="3284839"/>
                <a:ext cx="4680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4" name="Freihand 73"/>
              <p14:cNvContentPartPr/>
              <p14:nvPr/>
            </p14:nvContentPartPr>
            <p14:xfrm>
              <a:off x="2263047" y="3930679"/>
              <a:ext cx="2362680" cy="110880"/>
            </p14:xfrm>
          </p:contentPart>
        </mc:Choice>
        <mc:Fallback>
          <p:pic>
            <p:nvPicPr>
              <p:cNvPr id="74" name="Freihand 73"/>
              <p:cNvPicPr/>
              <p:nvPr/>
            </p:nvPicPr>
            <p:blipFill>
              <a:blip r:embed="rId30"/>
              <a:stretch>
                <a:fillRect/>
              </a:stretch>
            </p:blipFill>
            <p:spPr>
              <a:xfrm>
                <a:off x="2250807" y="3915919"/>
                <a:ext cx="2390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6" name="Freihand 75"/>
              <p14:cNvContentPartPr/>
              <p14:nvPr/>
            </p14:nvContentPartPr>
            <p14:xfrm>
              <a:off x="4382727" y="1876159"/>
              <a:ext cx="185040" cy="212400"/>
            </p14:xfrm>
          </p:contentPart>
        </mc:Choice>
        <mc:Fallback>
          <p:pic>
            <p:nvPicPr>
              <p:cNvPr id="76" name="Freihand 75"/>
              <p:cNvPicPr/>
              <p:nvPr/>
            </p:nvPicPr>
            <p:blipFill>
              <a:blip r:embed="rId32"/>
              <a:stretch>
                <a:fillRect/>
              </a:stretch>
            </p:blipFill>
            <p:spPr>
              <a:xfrm>
                <a:off x="4373367" y="1862839"/>
                <a:ext cx="209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7" name="Freihand 76"/>
              <p14:cNvContentPartPr/>
              <p14:nvPr/>
            </p14:nvContentPartPr>
            <p14:xfrm>
              <a:off x="4427367" y="1787959"/>
              <a:ext cx="246600" cy="230760"/>
            </p14:xfrm>
          </p:contentPart>
        </mc:Choice>
        <mc:Fallback>
          <p:pic>
            <p:nvPicPr>
              <p:cNvPr id="77" name="Freihand 76"/>
              <p:cNvPicPr/>
              <p:nvPr/>
            </p:nvPicPr>
            <p:blipFill>
              <a:blip r:embed="rId34"/>
              <a:stretch>
                <a:fillRect/>
              </a:stretch>
            </p:blipFill>
            <p:spPr>
              <a:xfrm>
                <a:off x="4415847" y="1776799"/>
                <a:ext cx="269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8" name="Freihand 77"/>
              <p14:cNvContentPartPr/>
              <p14:nvPr/>
            </p14:nvContentPartPr>
            <p14:xfrm>
              <a:off x="5421687" y="3854719"/>
              <a:ext cx="4055040" cy="138600"/>
            </p14:xfrm>
          </p:contentPart>
        </mc:Choice>
        <mc:Fallback>
          <p:pic>
            <p:nvPicPr>
              <p:cNvPr id="78" name="Freihand 77"/>
              <p:cNvPicPr/>
              <p:nvPr/>
            </p:nvPicPr>
            <p:blipFill>
              <a:blip r:embed="rId36"/>
              <a:stretch>
                <a:fillRect/>
              </a:stretch>
            </p:blipFill>
            <p:spPr>
              <a:xfrm>
                <a:off x="5406927" y="3843199"/>
                <a:ext cx="408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0" name="Freihand 79"/>
              <p14:cNvContentPartPr/>
              <p14:nvPr/>
            </p14:nvContentPartPr>
            <p14:xfrm>
              <a:off x="524967" y="4674439"/>
              <a:ext cx="6727680" cy="151920"/>
            </p14:xfrm>
          </p:contentPart>
        </mc:Choice>
        <mc:Fallback>
          <p:pic>
            <p:nvPicPr>
              <p:cNvPr id="80" name="Freihand 79"/>
              <p:cNvPicPr/>
              <p:nvPr/>
            </p:nvPicPr>
            <p:blipFill>
              <a:blip r:embed="rId38"/>
              <a:stretch>
                <a:fillRect/>
              </a:stretch>
            </p:blipFill>
            <p:spPr>
              <a:xfrm>
                <a:off x="515607" y="4658959"/>
                <a:ext cx="6752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2" name="Freihand 81"/>
              <p14:cNvContentPartPr/>
              <p14:nvPr/>
            </p14:nvContentPartPr>
            <p14:xfrm>
              <a:off x="491127" y="4932199"/>
              <a:ext cx="2941560" cy="100440"/>
            </p14:xfrm>
          </p:contentPart>
        </mc:Choice>
        <mc:Fallback>
          <p:pic>
            <p:nvPicPr>
              <p:cNvPr id="82" name="Freihand 81"/>
              <p:cNvPicPr/>
              <p:nvPr/>
            </p:nvPicPr>
            <p:blipFill>
              <a:blip r:embed="rId40"/>
              <a:stretch>
                <a:fillRect/>
              </a:stretch>
            </p:blipFill>
            <p:spPr>
              <a:xfrm>
                <a:off x="478167" y="4914559"/>
                <a:ext cx="2971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4" name="Freihand 83"/>
              <p14:cNvContentPartPr/>
              <p14:nvPr/>
            </p14:nvContentPartPr>
            <p14:xfrm>
              <a:off x="504087" y="5351959"/>
              <a:ext cx="360" cy="360"/>
            </p14:xfrm>
          </p:contentPart>
        </mc:Choice>
        <mc:Fallback>
          <p:pic>
            <p:nvPicPr>
              <p:cNvPr id="84" name="Freihand 83"/>
              <p:cNvPicPr/>
              <p:nvPr/>
            </p:nvPicPr>
            <p:blipFill>
              <a:blip r:embed="rId42"/>
              <a:stretch>
                <a:fillRect/>
              </a:stretch>
            </p:blipFill>
            <p:spPr>
              <a:xfrm>
                <a:off x="487167" y="533503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6" name="Freihand 85"/>
              <p14:cNvContentPartPr/>
              <p14:nvPr/>
            </p14:nvContentPartPr>
            <p14:xfrm>
              <a:off x="550527" y="5284639"/>
              <a:ext cx="6241680" cy="90360"/>
            </p14:xfrm>
          </p:contentPart>
        </mc:Choice>
        <mc:Fallback>
          <p:pic>
            <p:nvPicPr>
              <p:cNvPr id="86" name="Freihand 85"/>
              <p:cNvPicPr/>
              <p:nvPr/>
            </p:nvPicPr>
            <p:blipFill>
              <a:blip r:embed="rId44"/>
              <a:stretch>
                <a:fillRect/>
              </a:stretch>
            </p:blipFill>
            <p:spPr>
              <a:xfrm>
                <a:off x="533247" y="5267719"/>
                <a:ext cx="6277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8" name="Freihand 87"/>
              <p14:cNvContentPartPr/>
              <p14:nvPr/>
            </p14:nvContentPartPr>
            <p14:xfrm>
              <a:off x="125007" y="5972239"/>
              <a:ext cx="1065240" cy="101160"/>
            </p14:xfrm>
          </p:contentPart>
        </mc:Choice>
        <mc:Fallback>
          <p:pic>
            <p:nvPicPr>
              <p:cNvPr id="88" name="Freihand 87"/>
              <p:cNvPicPr/>
              <p:nvPr/>
            </p:nvPicPr>
            <p:blipFill>
              <a:blip r:embed="rId46"/>
              <a:stretch>
                <a:fillRect/>
              </a:stretch>
            </p:blipFill>
            <p:spPr>
              <a:xfrm>
                <a:off x="109887" y="5961079"/>
                <a:ext cx="109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0" name="Freihand 89"/>
              <p14:cNvContentPartPr/>
              <p14:nvPr/>
            </p14:nvContentPartPr>
            <p14:xfrm>
              <a:off x="1336767" y="5901679"/>
              <a:ext cx="1046160" cy="113400"/>
            </p14:xfrm>
          </p:contentPart>
        </mc:Choice>
        <mc:Fallback>
          <p:pic>
            <p:nvPicPr>
              <p:cNvPr id="90" name="Freihand 89"/>
              <p:cNvPicPr/>
              <p:nvPr/>
            </p:nvPicPr>
            <p:blipFill>
              <a:blip r:embed="rId48"/>
              <a:stretch>
                <a:fillRect/>
              </a:stretch>
            </p:blipFill>
            <p:spPr>
              <a:xfrm>
                <a:off x="1321287" y="5884039"/>
                <a:ext cx="1075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2" name="Freihand 91"/>
              <p14:cNvContentPartPr/>
              <p14:nvPr/>
            </p14:nvContentPartPr>
            <p14:xfrm>
              <a:off x="2275287" y="5986279"/>
              <a:ext cx="1069560" cy="52920"/>
            </p14:xfrm>
          </p:contentPart>
        </mc:Choice>
        <mc:Fallback>
          <p:pic>
            <p:nvPicPr>
              <p:cNvPr id="92" name="Freihand 91"/>
              <p:cNvPicPr/>
              <p:nvPr/>
            </p:nvPicPr>
            <p:blipFill>
              <a:blip r:embed="rId50"/>
              <a:stretch>
                <a:fillRect/>
              </a:stretch>
            </p:blipFill>
            <p:spPr>
              <a:xfrm>
                <a:off x="2260527" y="5971159"/>
                <a:ext cx="110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4" name="Freihand 93"/>
              <p14:cNvContentPartPr/>
              <p14:nvPr/>
            </p14:nvContentPartPr>
            <p14:xfrm>
              <a:off x="3495687" y="5960359"/>
              <a:ext cx="1782000" cy="81000"/>
            </p14:xfrm>
          </p:contentPart>
        </mc:Choice>
        <mc:Fallback>
          <p:pic>
            <p:nvPicPr>
              <p:cNvPr id="94" name="Freihand 93"/>
              <p:cNvPicPr/>
              <p:nvPr/>
            </p:nvPicPr>
            <p:blipFill>
              <a:blip r:embed="rId52"/>
              <a:stretch>
                <a:fillRect/>
              </a:stretch>
            </p:blipFill>
            <p:spPr>
              <a:xfrm>
                <a:off x="3481647" y="5942719"/>
                <a:ext cx="1813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6" name="Freihand 95"/>
              <p14:cNvContentPartPr/>
              <p14:nvPr/>
            </p14:nvContentPartPr>
            <p14:xfrm>
              <a:off x="4258527" y="4923919"/>
              <a:ext cx="2619720" cy="488520"/>
            </p14:xfrm>
          </p:contentPart>
        </mc:Choice>
        <mc:Fallback>
          <p:pic>
            <p:nvPicPr>
              <p:cNvPr id="96" name="Freihand 95"/>
              <p:cNvPicPr/>
              <p:nvPr/>
            </p:nvPicPr>
            <p:blipFill>
              <a:blip r:embed="rId54"/>
              <a:stretch>
                <a:fillRect/>
              </a:stretch>
            </p:blipFill>
            <p:spPr>
              <a:xfrm>
                <a:off x="4243407" y="4909519"/>
                <a:ext cx="2649600" cy="51804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4487" y="1085014"/>
            <a:ext cx="8295271" cy="5111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Auswirkungen haben die globalen Veränderungen durch die </a:t>
            </a:r>
            <a:r>
              <a:rPr lang="de-DE" altLang="de-DE" sz="2177" dirty="0" err="1" smtClean="0">
                <a:solidFill>
                  <a:srgbClr val="000000"/>
                </a:solidFill>
              </a:rPr>
              <a:t>Coronakrise</a:t>
            </a:r>
            <a:r>
              <a:rPr lang="de-DE" altLang="de-DE" sz="2177" dirty="0" smtClean="0">
                <a:solidFill>
                  <a:srgbClr val="000000"/>
                </a:solidFill>
              </a:rPr>
              <a:t> </a:t>
            </a:r>
            <a:r>
              <a:rPr lang="de-DE" altLang="de-DE" sz="2177" dirty="0">
                <a:solidFill>
                  <a:srgbClr val="000000"/>
                </a:solidFill>
              </a:rPr>
              <a:t>auf das </a:t>
            </a:r>
            <a:r>
              <a:rPr lang="de-DE" altLang="de-DE" sz="2177" dirty="0" smtClean="0">
                <a:solidFill>
                  <a:srgbClr val="000000"/>
                </a:solidFill>
              </a:rPr>
              <a:t>internationalen Handelsbeziehungen?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Welche wirtschaftspolitischen Auswirkungen haben die angekündigten Programme zur Bekämpfung des Klimawandels im Allgemeinen und die Energiewende im Besonderen?</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896367" y="1408519"/>
              <a:ext cx="2613240" cy="101880"/>
            </p14:xfrm>
          </p:contentPart>
        </mc:Choice>
        <mc:Fallback>
          <p:pic>
            <p:nvPicPr>
              <p:cNvPr id="3" name="Freihand 2"/>
              <p:cNvPicPr/>
              <p:nvPr/>
            </p:nvPicPr>
            <p:blipFill>
              <a:blip r:embed="rId4"/>
              <a:stretch>
                <a:fillRect/>
              </a:stretch>
            </p:blipFill>
            <p:spPr>
              <a:xfrm>
                <a:off x="3885567" y="1392679"/>
                <a:ext cx="2640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878127" y="1844839"/>
              <a:ext cx="2216880" cy="114840"/>
            </p14:xfrm>
          </p:contentPart>
        </mc:Choice>
        <mc:Fallback>
          <p:pic>
            <p:nvPicPr>
              <p:cNvPr id="8" name="Freihand 7"/>
              <p:cNvPicPr/>
              <p:nvPr/>
            </p:nvPicPr>
            <p:blipFill>
              <a:blip r:embed="rId6"/>
              <a:stretch>
                <a:fillRect/>
              </a:stretch>
            </p:blipFill>
            <p:spPr>
              <a:xfrm>
                <a:off x="866607" y="1829359"/>
                <a:ext cx="2243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893247" y="2836999"/>
              <a:ext cx="5891400" cy="180720"/>
            </p14:xfrm>
          </p:contentPart>
        </mc:Choice>
        <mc:Fallback>
          <p:pic>
            <p:nvPicPr>
              <p:cNvPr id="10" name="Freihand 9"/>
              <p:cNvPicPr/>
              <p:nvPr/>
            </p:nvPicPr>
            <p:blipFill>
              <a:blip r:embed="rId8"/>
              <a:stretch>
                <a:fillRect/>
              </a:stretch>
            </p:blipFill>
            <p:spPr>
              <a:xfrm>
                <a:off x="878127" y="2820799"/>
                <a:ext cx="5925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4163487" y="3078199"/>
              <a:ext cx="2953800" cy="466560"/>
            </p14:xfrm>
          </p:contentPart>
        </mc:Choice>
        <mc:Fallback>
          <p:pic>
            <p:nvPicPr>
              <p:cNvPr id="12" name="Freihand 11"/>
              <p:cNvPicPr/>
              <p:nvPr/>
            </p:nvPicPr>
            <p:blipFill>
              <a:blip r:embed="rId10"/>
              <a:stretch>
                <a:fillRect/>
              </a:stretch>
            </p:blipFill>
            <p:spPr>
              <a:xfrm>
                <a:off x="4148367" y="3067039"/>
                <a:ext cx="298404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p14:cNvContentPartPr/>
              <p14:nvPr/>
            </p14:nvContentPartPr>
            <p14:xfrm>
              <a:off x="802887" y="3442879"/>
              <a:ext cx="2355840" cy="447120"/>
            </p14:xfrm>
          </p:contentPart>
        </mc:Choice>
        <mc:Fallback>
          <p:pic>
            <p:nvPicPr>
              <p:cNvPr id="16" name="Freihand 15"/>
              <p:cNvPicPr/>
              <p:nvPr/>
            </p:nvPicPr>
            <p:blipFill>
              <a:blip r:embed="rId12"/>
              <a:stretch>
                <a:fillRect/>
              </a:stretch>
            </p:blipFill>
            <p:spPr>
              <a:xfrm>
                <a:off x="787047" y="3427759"/>
                <a:ext cx="238716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p14:cNvContentPartPr/>
              <p14:nvPr/>
            </p14:nvContentPartPr>
            <p14:xfrm>
              <a:off x="537207" y="4380319"/>
              <a:ext cx="7260480" cy="594000"/>
            </p14:xfrm>
          </p:contentPart>
        </mc:Choice>
        <mc:Fallback>
          <p:pic>
            <p:nvPicPr>
              <p:cNvPr id="18" name="Freihand 17"/>
              <p:cNvPicPr/>
              <p:nvPr/>
            </p:nvPicPr>
            <p:blipFill>
              <a:blip r:embed="rId14"/>
              <a:stretch>
                <a:fillRect/>
              </a:stretch>
            </p:blipFill>
            <p:spPr>
              <a:xfrm>
                <a:off x="521007" y="4364479"/>
                <a:ext cx="729288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p14:cNvContentPartPr/>
              <p14:nvPr/>
            </p14:nvContentPartPr>
            <p14:xfrm>
              <a:off x="796047" y="5404519"/>
              <a:ext cx="7188120" cy="507960"/>
            </p14:xfrm>
          </p:contentPart>
        </mc:Choice>
        <mc:Fallback>
          <p:pic>
            <p:nvPicPr>
              <p:cNvPr id="20" name="Freihand 19"/>
              <p:cNvPicPr/>
              <p:nvPr/>
            </p:nvPicPr>
            <p:blipFill>
              <a:blip r:embed="rId16"/>
              <a:stretch>
                <a:fillRect/>
              </a:stretch>
            </p:blipFill>
            <p:spPr>
              <a:xfrm>
                <a:off x="779127" y="5388319"/>
                <a:ext cx="722088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p14:cNvContentPartPr/>
              <p14:nvPr/>
            </p14:nvContentPartPr>
            <p14:xfrm>
              <a:off x="7993167" y="5836159"/>
              <a:ext cx="345240" cy="117000"/>
            </p14:xfrm>
          </p:contentPart>
        </mc:Choice>
        <mc:Fallback>
          <p:pic>
            <p:nvPicPr>
              <p:cNvPr id="22" name="Freihand 21"/>
              <p:cNvPicPr/>
              <p:nvPr/>
            </p:nvPicPr>
            <p:blipFill>
              <a:blip r:embed="rId18"/>
              <a:stretch>
                <a:fillRect/>
              </a:stretch>
            </p:blipFill>
            <p:spPr>
              <a:xfrm>
                <a:off x="7976247" y="5819239"/>
                <a:ext cx="378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Freihand 23"/>
              <p14:cNvContentPartPr/>
              <p14:nvPr/>
            </p14:nvContentPartPr>
            <p14:xfrm>
              <a:off x="922407" y="6079519"/>
              <a:ext cx="1533240" cy="65520"/>
            </p14:xfrm>
          </p:contentPart>
        </mc:Choice>
        <mc:Fallback>
          <p:pic>
            <p:nvPicPr>
              <p:cNvPr id="24" name="Freihand 23"/>
              <p:cNvPicPr/>
              <p:nvPr/>
            </p:nvPicPr>
            <p:blipFill>
              <a:blip r:embed="rId20"/>
              <a:stretch>
                <a:fillRect/>
              </a:stretch>
            </p:blipFill>
            <p:spPr>
              <a:xfrm>
                <a:off x="911607" y="6065119"/>
                <a:ext cx="1558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p14:cNvContentPartPr/>
              <p14:nvPr/>
            </p14:nvContentPartPr>
            <p14:xfrm>
              <a:off x="3242247" y="6029119"/>
              <a:ext cx="3539160" cy="105120"/>
            </p14:xfrm>
          </p:contentPart>
        </mc:Choice>
        <mc:Fallback>
          <p:pic>
            <p:nvPicPr>
              <p:cNvPr id="26" name="Freihand 25"/>
              <p:cNvPicPr/>
              <p:nvPr/>
            </p:nvPicPr>
            <p:blipFill>
              <a:blip r:embed="rId22"/>
              <a:stretch>
                <a:fillRect/>
              </a:stretch>
            </p:blipFill>
            <p:spPr>
              <a:xfrm>
                <a:off x="3230367" y="6017959"/>
                <a:ext cx="3562560" cy="12852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7" y="849122"/>
            <a:ext cx="11216639" cy="410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a:t>
            </a:r>
            <a:r>
              <a:rPr lang="de-DE" altLang="de-DE" sz="2177" dirty="0" smtClean="0">
                <a:solidFill>
                  <a:srgbClr val="000000"/>
                </a:solidFill>
              </a:rPr>
              <a:t>2020 -4,6%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2009 bei 0,3%</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a:t>
            </a:r>
            <a:r>
              <a:rPr lang="de-DE" altLang="de-DE" sz="2177" dirty="0" smtClean="0">
                <a:solidFill>
                  <a:srgbClr val="000000"/>
                </a:solidFill>
              </a:rPr>
              <a:t>aktuell zum Jahresende 2020 bei gut 2,3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dirty="0" smtClean="0">
                <a:solidFill>
                  <a:srgbClr val="000000"/>
                </a:solidFill>
              </a:rPr>
              <a:t>Leitzinsen der EZB liegen seit März 2016 bei 0,00</a:t>
            </a:r>
            <a:r>
              <a:rPr lang="de-DE" altLang="de-DE" sz="2177" dirty="0">
                <a:solidFill>
                  <a:srgbClr val="000000"/>
                </a:solidFill>
              </a:rPr>
              <a: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smtClean="0">
                <a:solidFill>
                  <a:srgbClr val="000000"/>
                </a:solidFill>
              </a:rPr>
              <a:t>In Deutschland wird spätestens nächstes Jahr (2022)                                                                  das letzte Atomkraftwerk abgeschaltet.</a:t>
            </a:r>
            <a:endParaRPr lang="de-DE" altLang="de-DE" sz="2177" dirty="0">
              <a:solidFill>
                <a:srgbClr val="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8722167" y="1235719"/>
              <a:ext cx="1456200" cy="90720"/>
            </p14:xfrm>
          </p:contentPart>
        </mc:Choice>
        <mc:Fallback>
          <p:pic>
            <p:nvPicPr>
              <p:cNvPr id="3" name="Freihand 2"/>
              <p:cNvPicPr/>
              <p:nvPr/>
            </p:nvPicPr>
            <p:blipFill>
              <a:blip r:embed="rId4"/>
              <a:stretch>
                <a:fillRect/>
              </a:stretch>
            </p:blipFill>
            <p:spPr>
              <a:xfrm>
                <a:off x="8703807" y="1218439"/>
                <a:ext cx="1492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4225047" y="1916839"/>
              <a:ext cx="1505520" cy="59400"/>
            </p14:xfrm>
          </p:contentPart>
        </mc:Choice>
        <mc:Fallback>
          <p:pic>
            <p:nvPicPr>
              <p:cNvPr id="8" name="Freihand 7"/>
              <p:cNvPicPr/>
              <p:nvPr/>
            </p:nvPicPr>
            <p:blipFill>
              <a:blip r:embed="rId6"/>
              <a:stretch>
                <a:fillRect/>
              </a:stretch>
            </p:blipFill>
            <p:spPr>
              <a:xfrm>
                <a:off x="4211727" y="1901719"/>
                <a:ext cx="1536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7465047" y="2643319"/>
              <a:ext cx="2819520" cy="44280"/>
            </p14:xfrm>
          </p:contentPart>
        </mc:Choice>
        <mc:Fallback>
          <p:pic>
            <p:nvPicPr>
              <p:cNvPr id="10" name="Freihand 9"/>
              <p:cNvPicPr/>
              <p:nvPr/>
            </p:nvPicPr>
            <p:blipFill>
              <a:blip r:embed="rId8"/>
              <a:stretch>
                <a:fillRect/>
              </a:stretch>
            </p:blipFill>
            <p:spPr>
              <a:xfrm>
                <a:off x="7450287" y="2627839"/>
                <a:ext cx="2851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6177327" y="3263959"/>
              <a:ext cx="2247480" cy="99720"/>
            </p14:xfrm>
          </p:contentPart>
        </mc:Choice>
        <mc:Fallback>
          <p:pic>
            <p:nvPicPr>
              <p:cNvPr id="12" name="Freihand 11"/>
              <p:cNvPicPr/>
              <p:nvPr/>
            </p:nvPicPr>
            <p:blipFill>
              <a:blip r:embed="rId10"/>
              <a:stretch>
                <a:fillRect/>
              </a:stretch>
            </p:blipFill>
            <p:spPr>
              <a:xfrm>
                <a:off x="6160047" y="3244159"/>
                <a:ext cx="2283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p14:cNvContentPartPr/>
              <p14:nvPr/>
            </p14:nvContentPartPr>
            <p14:xfrm>
              <a:off x="7177767" y="2790199"/>
              <a:ext cx="1297440" cy="654120"/>
            </p14:xfrm>
          </p:contentPart>
        </mc:Choice>
        <mc:Fallback>
          <p:pic>
            <p:nvPicPr>
              <p:cNvPr id="14" name="Freihand 13"/>
              <p:cNvPicPr/>
              <p:nvPr/>
            </p:nvPicPr>
            <p:blipFill>
              <a:blip r:embed="rId12"/>
              <a:stretch>
                <a:fillRect/>
              </a:stretch>
            </p:blipFill>
            <p:spPr>
              <a:xfrm>
                <a:off x="7162287" y="2774719"/>
                <a:ext cx="132876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647727" y="3855439"/>
              <a:ext cx="6702480" cy="102600"/>
            </p14:xfrm>
          </p:contentPart>
        </mc:Choice>
        <mc:Fallback>
          <p:pic>
            <p:nvPicPr>
              <p:cNvPr id="17" name="Freihand 16"/>
              <p:cNvPicPr/>
              <p:nvPr/>
            </p:nvPicPr>
            <p:blipFill>
              <a:blip r:embed="rId14"/>
              <a:stretch>
                <a:fillRect/>
              </a:stretch>
            </p:blipFill>
            <p:spPr>
              <a:xfrm>
                <a:off x="636927" y="3839239"/>
                <a:ext cx="6731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p14:cNvContentPartPr/>
              <p14:nvPr/>
            </p14:nvContentPartPr>
            <p14:xfrm>
              <a:off x="730887" y="4486879"/>
              <a:ext cx="6067080" cy="144000"/>
            </p14:xfrm>
          </p:contentPart>
        </mc:Choice>
        <mc:Fallback>
          <p:pic>
            <p:nvPicPr>
              <p:cNvPr id="19" name="Freihand 18"/>
              <p:cNvPicPr/>
              <p:nvPr/>
            </p:nvPicPr>
            <p:blipFill>
              <a:blip r:embed="rId16"/>
              <a:stretch>
                <a:fillRect/>
              </a:stretch>
            </p:blipFill>
            <p:spPr>
              <a:xfrm>
                <a:off x="725487" y="4473919"/>
                <a:ext cx="6086880" cy="17028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693684" y="908763"/>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dem</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Klassen</a:t>
            </a:r>
            <a:endParaRPr lang="en-US" altLang="de-DE" sz="2400" dirty="0">
              <a:solidFill>
                <a:srgbClr val="000000"/>
              </a:solidFill>
              <a:cs typeface="Times New Roman" pitchFamily="18" charset="0"/>
            </a:endParaRP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558447" y="3305719"/>
              <a:ext cx="7090200" cy="768240"/>
            </p14:xfrm>
          </p:contentPart>
        </mc:Choice>
        <mc:Fallback>
          <p:pic>
            <p:nvPicPr>
              <p:cNvPr id="3" name="Freihand 2"/>
              <p:cNvPicPr/>
              <p:nvPr/>
            </p:nvPicPr>
            <p:blipFill>
              <a:blip r:embed="rId4"/>
              <a:stretch>
                <a:fillRect/>
              </a:stretch>
            </p:blipFill>
            <p:spPr>
              <a:xfrm>
                <a:off x="542967" y="3289879"/>
                <a:ext cx="712008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881367" y="4136239"/>
              <a:ext cx="6321240" cy="680040"/>
            </p14:xfrm>
          </p:contentPart>
        </mc:Choice>
        <mc:Fallback>
          <p:pic>
            <p:nvPicPr>
              <p:cNvPr id="6" name="Freihand 5"/>
              <p:cNvPicPr/>
              <p:nvPr/>
            </p:nvPicPr>
            <p:blipFill>
              <a:blip r:embed="rId6"/>
              <a:stretch>
                <a:fillRect/>
              </a:stretch>
            </p:blipFill>
            <p:spPr>
              <a:xfrm>
                <a:off x="865167" y="4120759"/>
                <a:ext cx="6353280" cy="71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1015287" y="4851919"/>
              <a:ext cx="7270920" cy="781200"/>
            </p14:xfrm>
          </p:contentPart>
        </mc:Choice>
        <mc:Fallback>
          <p:pic>
            <p:nvPicPr>
              <p:cNvPr id="8" name="Freihand 7"/>
              <p:cNvPicPr/>
              <p:nvPr/>
            </p:nvPicPr>
            <p:blipFill>
              <a:blip r:embed="rId8"/>
              <a:stretch>
                <a:fillRect/>
              </a:stretch>
            </p:blipFill>
            <p:spPr>
              <a:xfrm>
                <a:off x="999807" y="4834639"/>
                <a:ext cx="7301880" cy="813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6312"/>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60525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4881" name="Text Box 64"/>
          <p:cNvSpPr txBox="1">
            <a:spLocks noChangeArrowheads="1"/>
          </p:cNvSpPr>
          <p:nvPr/>
        </p:nvSpPr>
        <p:spPr bwMode="auto">
          <a:xfrm>
            <a:off x="5668634"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75778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588612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02899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028996"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028997"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696562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11008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4203087" y="965359"/>
              <a:ext cx="6631560" cy="1963440"/>
            </p14:xfrm>
          </p:contentPart>
        </mc:Choice>
        <mc:Fallback>
          <p:pic>
            <p:nvPicPr>
              <p:cNvPr id="3" name="Freihand 2"/>
              <p:cNvPicPr/>
              <p:nvPr/>
            </p:nvPicPr>
            <p:blipFill>
              <a:blip r:embed="rId4"/>
              <a:stretch>
                <a:fillRect/>
              </a:stretch>
            </p:blipFill>
            <p:spPr>
              <a:xfrm>
                <a:off x="4186527" y="950239"/>
                <a:ext cx="6663240" cy="199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p14:cNvContentPartPr/>
              <p14:nvPr/>
            </p14:nvContentPartPr>
            <p14:xfrm>
              <a:off x="6413127" y="3188719"/>
              <a:ext cx="245160" cy="251280"/>
            </p14:xfrm>
          </p:contentPart>
        </mc:Choice>
        <mc:Fallback>
          <p:pic>
            <p:nvPicPr>
              <p:cNvPr id="7" name="Freihand 6"/>
              <p:cNvPicPr/>
              <p:nvPr/>
            </p:nvPicPr>
            <p:blipFill>
              <a:blip r:embed="rId6"/>
              <a:stretch>
                <a:fillRect/>
              </a:stretch>
            </p:blipFill>
            <p:spPr>
              <a:xfrm>
                <a:off x="6394767" y="3168919"/>
                <a:ext cx="2811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6717327" y="2895679"/>
              <a:ext cx="22680" cy="90360"/>
            </p14:xfrm>
          </p:contentPart>
        </mc:Choice>
        <mc:Fallback>
          <p:pic>
            <p:nvPicPr>
              <p:cNvPr id="8" name="Freihand 7"/>
              <p:cNvPicPr/>
              <p:nvPr/>
            </p:nvPicPr>
            <p:blipFill>
              <a:blip r:embed="rId8"/>
              <a:stretch>
                <a:fillRect/>
              </a:stretch>
            </p:blipFill>
            <p:spPr>
              <a:xfrm>
                <a:off x="6705807" y="2880559"/>
                <a:ext cx="48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p14:cNvContentPartPr/>
              <p14:nvPr/>
            </p14:nvContentPartPr>
            <p14:xfrm>
              <a:off x="6486567" y="2986039"/>
              <a:ext cx="406800" cy="430920"/>
            </p14:xfrm>
          </p:contentPart>
        </mc:Choice>
        <mc:Fallback>
          <p:pic>
            <p:nvPicPr>
              <p:cNvPr id="9" name="Freihand 8"/>
              <p:cNvPicPr/>
              <p:nvPr/>
            </p:nvPicPr>
            <p:blipFill>
              <a:blip r:embed="rId10"/>
              <a:stretch>
                <a:fillRect/>
              </a:stretch>
            </p:blipFill>
            <p:spPr>
              <a:xfrm>
                <a:off x="6473967" y="2970919"/>
                <a:ext cx="43596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p14:cNvContentPartPr/>
              <p14:nvPr/>
            </p14:nvContentPartPr>
            <p14:xfrm>
              <a:off x="6707247" y="3037159"/>
              <a:ext cx="195840" cy="143640"/>
            </p14:xfrm>
          </p:contentPart>
        </mc:Choice>
        <mc:Fallback>
          <p:pic>
            <p:nvPicPr>
              <p:cNvPr id="10" name="Freihand 9"/>
              <p:cNvPicPr/>
              <p:nvPr/>
            </p:nvPicPr>
            <p:blipFill>
              <a:blip r:embed="rId12"/>
              <a:stretch>
                <a:fillRect/>
              </a:stretch>
            </p:blipFill>
            <p:spPr>
              <a:xfrm>
                <a:off x="6691407" y="3022039"/>
                <a:ext cx="226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p14:cNvContentPartPr/>
              <p14:nvPr/>
            </p14:nvContentPartPr>
            <p14:xfrm>
              <a:off x="6659727" y="3154159"/>
              <a:ext cx="85320" cy="239040"/>
            </p14:xfrm>
          </p:contentPart>
        </mc:Choice>
        <mc:Fallback>
          <p:pic>
            <p:nvPicPr>
              <p:cNvPr id="11" name="Freihand 10"/>
              <p:cNvPicPr/>
              <p:nvPr/>
            </p:nvPicPr>
            <p:blipFill>
              <a:blip r:embed="rId14"/>
              <a:stretch>
                <a:fillRect/>
              </a:stretch>
            </p:blipFill>
            <p:spPr>
              <a:xfrm>
                <a:off x="6640287" y="3145519"/>
                <a:ext cx="1231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p14:cNvContentPartPr/>
              <p14:nvPr/>
            </p14:nvContentPartPr>
            <p14:xfrm>
              <a:off x="7256967" y="3599119"/>
              <a:ext cx="20520" cy="4680"/>
            </p14:xfrm>
          </p:contentPart>
        </mc:Choice>
        <mc:Fallback>
          <p:pic>
            <p:nvPicPr>
              <p:cNvPr id="12" name="Freihand 11"/>
              <p:cNvPicPr/>
              <p:nvPr/>
            </p:nvPicPr>
            <p:blipFill>
              <a:blip r:embed="rId16"/>
              <a:stretch>
                <a:fillRect/>
              </a:stretch>
            </p:blipFill>
            <p:spPr>
              <a:xfrm>
                <a:off x="7244727" y="3584359"/>
                <a:ext cx="49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p14:cNvContentPartPr/>
              <p14:nvPr/>
            </p14:nvContentPartPr>
            <p14:xfrm>
              <a:off x="7663047" y="3578599"/>
              <a:ext cx="13680" cy="4680"/>
            </p14:xfrm>
          </p:contentPart>
        </mc:Choice>
        <mc:Fallback>
          <p:pic>
            <p:nvPicPr>
              <p:cNvPr id="13" name="Freihand 12"/>
              <p:cNvPicPr/>
              <p:nvPr/>
            </p:nvPicPr>
            <p:blipFill>
              <a:blip r:embed="rId18"/>
              <a:stretch>
                <a:fillRect/>
              </a:stretch>
            </p:blipFill>
            <p:spPr>
              <a:xfrm>
                <a:off x="7643967" y="3559519"/>
                <a:ext cx="45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p14:cNvContentPartPr/>
              <p14:nvPr/>
            </p14:nvContentPartPr>
            <p14:xfrm>
              <a:off x="8288007" y="3537199"/>
              <a:ext cx="21240" cy="3960"/>
            </p14:xfrm>
          </p:contentPart>
        </mc:Choice>
        <mc:Fallback>
          <p:pic>
            <p:nvPicPr>
              <p:cNvPr id="14" name="Freihand 13"/>
              <p:cNvPicPr/>
              <p:nvPr/>
            </p:nvPicPr>
            <p:blipFill>
              <a:blip r:embed="rId20"/>
              <a:stretch>
                <a:fillRect/>
              </a:stretch>
            </p:blipFill>
            <p:spPr>
              <a:xfrm>
                <a:off x="8276127" y="3519559"/>
                <a:ext cx="50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p14:cNvContentPartPr/>
              <p14:nvPr/>
            </p14:nvContentPartPr>
            <p14:xfrm>
              <a:off x="7290807" y="4013119"/>
              <a:ext cx="16560" cy="23040"/>
            </p14:xfrm>
          </p:contentPart>
        </mc:Choice>
        <mc:Fallback>
          <p:pic>
            <p:nvPicPr>
              <p:cNvPr id="15" name="Freihand 14"/>
              <p:cNvPicPr/>
              <p:nvPr/>
            </p:nvPicPr>
            <p:blipFill>
              <a:blip r:embed="rId22"/>
              <a:stretch>
                <a:fillRect/>
              </a:stretch>
            </p:blipFill>
            <p:spPr>
              <a:xfrm>
                <a:off x="7271007" y="3996199"/>
                <a:ext cx="49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p14:cNvContentPartPr/>
              <p14:nvPr/>
            </p14:nvContentPartPr>
            <p14:xfrm>
              <a:off x="7751967" y="3919879"/>
              <a:ext cx="32400" cy="8280"/>
            </p14:xfrm>
          </p:contentPart>
        </mc:Choice>
        <mc:Fallback>
          <p:pic>
            <p:nvPicPr>
              <p:cNvPr id="16" name="Freihand 15"/>
              <p:cNvPicPr/>
              <p:nvPr/>
            </p:nvPicPr>
            <p:blipFill>
              <a:blip r:embed="rId24"/>
              <a:stretch>
                <a:fillRect/>
              </a:stretch>
            </p:blipFill>
            <p:spPr>
              <a:xfrm>
                <a:off x="7736487" y="3898999"/>
                <a:ext cx="687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p14:cNvContentPartPr/>
              <p14:nvPr/>
            </p14:nvContentPartPr>
            <p14:xfrm>
              <a:off x="8331927" y="3970999"/>
              <a:ext cx="16920" cy="6840"/>
            </p14:xfrm>
          </p:contentPart>
        </mc:Choice>
        <mc:Fallback>
          <p:pic>
            <p:nvPicPr>
              <p:cNvPr id="17" name="Freihand 16"/>
              <p:cNvPicPr/>
              <p:nvPr/>
            </p:nvPicPr>
            <p:blipFill>
              <a:blip r:embed="rId26"/>
              <a:stretch>
                <a:fillRect/>
              </a:stretch>
            </p:blipFill>
            <p:spPr>
              <a:xfrm>
                <a:off x="8316807" y="3952279"/>
                <a:ext cx="50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p14:cNvContentPartPr/>
              <p14:nvPr/>
            </p14:nvContentPartPr>
            <p14:xfrm>
              <a:off x="7358847" y="4428199"/>
              <a:ext cx="14400" cy="15120"/>
            </p14:xfrm>
          </p:contentPart>
        </mc:Choice>
        <mc:Fallback>
          <p:pic>
            <p:nvPicPr>
              <p:cNvPr id="18" name="Freihand 17"/>
              <p:cNvPicPr/>
              <p:nvPr/>
            </p:nvPicPr>
            <p:blipFill>
              <a:blip r:embed="rId28"/>
              <a:stretch>
                <a:fillRect/>
              </a:stretch>
            </p:blipFill>
            <p:spPr>
              <a:xfrm>
                <a:off x="7341207" y="4417039"/>
                <a:ext cx="43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p14:cNvContentPartPr/>
              <p14:nvPr/>
            </p14:nvContentPartPr>
            <p14:xfrm>
              <a:off x="7758447" y="4360519"/>
              <a:ext cx="7200" cy="16560"/>
            </p14:xfrm>
          </p:contentPart>
        </mc:Choice>
        <mc:Fallback>
          <p:pic>
            <p:nvPicPr>
              <p:cNvPr id="20" name="Freihand 19"/>
              <p:cNvPicPr/>
              <p:nvPr/>
            </p:nvPicPr>
            <p:blipFill>
              <a:blip r:embed="rId30"/>
              <a:stretch>
                <a:fillRect/>
              </a:stretch>
            </p:blipFill>
            <p:spPr>
              <a:xfrm>
                <a:off x="7739007" y="4347919"/>
                <a:ext cx="43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p14:cNvContentPartPr/>
              <p14:nvPr/>
            </p14:nvContentPartPr>
            <p14:xfrm>
              <a:off x="8333367" y="4306879"/>
              <a:ext cx="3960" cy="15120"/>
            </p14:xfrm>
          </p:contentPart>
        </mc:Choice>
        <mc:Fallback>
          <p:pic>
            <p:nvPicPr>
              <p:cNvPr id="21" name="Freihand 20"/>
              <p:cNvPicPr/>
              <p:nvPr/>
            </p:nvPicPr>
            <p:blipFill>
              <a:blip r:embed="rId32"/>
              <a:stretch>
                <a:fillRect/>
              </a:stretch>
            </p:blipFill>
            <p:spPr>
              <a:xfrm>
                <a:off x="8317167" y="4294639"/>
                <a:ext cx="37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p14:cNvContentPartPr/>
              <p14:nvPr/>
            </p14:nvContentPartPr>
            <p14:xfrm>
              <a:off x="6778527" y="4365919"/>
              <a:ext cx="1007280" cy="54360"/>
            </p14:xfrm>
          </p:contentPart>
        </mc:Choice>
        <mc:Fallback>
          <p:pic>
            <p:nvPicPr>
              <p:cNvPr id="22" name="Freihand 21"/>
              <p:cNvPicPr/>
              <p:nvPr/>
            </p:nvPicPr>
            <p:blipFill>
              <a:blip r:embed="rId34"/>
              <a:stretch>
                <a:fillRect/>
              </a:stretch>
            </p:blipFill>
            <p:spPr>
              <a:xfrm>
                <a:off x="6770967" y="4353679"/>
                <a:ext cx="1029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p14:cNvContentPartPr/>
              <p14:nvPr/>
            </p14:nvContentPartPr>
            <p14:xfrm>
              <a:off x="7709847" y="3373759"/>
              <a:ext cx="49680" cy="1013400"/>
            </p14:xfrm>
          </p:contentPart>
        </mc:Choice>
        <mc:Fallback>
          <p:pic>
            <p:nvPicPr>
              <p:cNvPr id="23" name="Freihand 22"/>
              <p:cNvPicPr/>
              <p:nvPr/>
            </p:nvPicPr>
            <p:blipFill>
              <a:blip r:embed="rId36"/>
              <a:stretch>
                <a:fillRect/>
              </a:stretch>
            </p:blipFill>
            <p:spPr>
              <a:xfrm>
                <a:off x="7696887" y="3359359"/>
                <a:ext cx="71640" cy="1035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p14:cNvContentPartPr/>
              <p14:nvPr/>
            </p14:nvContentPartPr>
            <p14:xfrm>
              <a:off x="6667647" y="4733839"/>
              <a:ext cx="120240" cy="27000"/>
            </p14:xfrm>
          </p:contentPart>
        </mc:Choice>
        <mc:Fallback>
          <p:pic>
            <p:nvPicPr>
              <p:cNvPr id="24" name="Freihand 23"/>
              <p:cNvPicPr/>
              <p:nvPr/>
            </p:nvPicPr>
            <p:blipFill>
              <a:blip r:embed="rId38"/>
              <a:stretch>
                <a:fillRect/>
              </a:stretch>
            </p:blipFill>
            <p:spPr>
              <a:xfrm>
                <a:off x="6660447" y="4721959"/>
                <a:ext cx="137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p14:cNvContentPartPr/>
              <p14:nvPr/>
            </p14:nvContentPartPr>
            <p14:xfrm>
              <a:off x="5079687" y="4616839"/>
              <a:ext cx="3335040" cy="1944720"/>
            </p14:xfrm>
          </p:contentPart>
        </mc:Choice>
        <mc:Fallback>
          <p:pic>
            <p:nvPicPr>
              <p:cNvPr id="25" name="Freihand 24"/>
              <p:cNvPicPr/>
              <p:nvPr/>
            </p:nvPicPr>
            <p:blipFill>
              <a:blip r:embed="rId40"/>
              <a:stretch>
                <a:fillRect/>
              </a:stretch>
            </p:blipFill>
            <p:spPr>
              <a:xfrm>
                <a:off x="5065287" y="4601359"/>
                <a:ext cx="3363840" cy="1974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p14:cNvContentPartPr/>
              <p14:nvPr/>
            </p14:nvContentPartPr>
            <p14:xfrm>
              <a:off x="5958087" y="5212639"/>
              <a:ext cx="389160" cy="424800"/>
            </p14:xfrm>
          </p:contentPart>
        </mc:Choice>
        <mc:Fallback>
          <p:pic>
            <p:nvPicPr>
              <p:cNvPr id="26" name="Freihand 25"/>
              <p:cNvPicPr/>
              <p:nvPr/>
            </p:nvPicPr>
            <p:blipFill>
              <a:blip r:embed="rId42"/>
              <a:stretch>
                <a:fillRect/>
              </a:stretch>
            </p:blipFill>
            <p:spPr>
              <a:xfrm>
                <a:off x="5949087" y="5199319"/>
                <a:ext cx="41112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p14:cNvContentPartPr/>
              <p14:nvPr/>
            </p14:nvContentPartPr>
            <p14:xfrm>
              <a:off x="6182007" y="5167999"/>
              <a:ext cx="428760" cy="444240"/>
            </p14:xfrm>
          </p:contentPart>
        </mc:Choice>
        <mc:Fallback>
          <p:pic>
            <p:nvPicPr>
              <p:cNvPr id="27" name="Freihand 26"/>
              <p:cNvPicPr/>
              <p:nvPr/>
            </p:nvPicPr>
            <p:blipFill>
              <a:blip r:embed="rId44"/>
              <a:stretch>
                <a:fillRect/>
              </a:stretch>
            </p:blipFill>
            <p:spPr>
              <a:xfrm>
                <a:off x="6173727" y="5154319"/>
                <a:ext cx="4507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p14:cNvContentPartPr/>
              <p14:nvPr/>
            </p14:nvContentPartPr>
            <p14:xfrm>
              <a:off x="6245007" y="5134879"/>
              <a:ext cx="444600" cy="453600"/>
            </p14:xfrm>
          </p:contentPart>
        </mc:Choice>
        <mc:Fallback>
          <p:pic>
            <p:nvPicPr>
              <p:cNvPr id="28" name="Freihand 27"/>
              <p:cNvPicPr/>
              <p:nvPr/>
            </p:nvPicPr>
            <p:blipFill>
              <a:blip r:embed="rId46"/>
              <a:stretch>
                <a:fillRect/>
              </a:stretch>
            </p:blipFill>
            <p:spPr>
              <a:xfrm>
                <a:off x="6231327" y="5126239"/>
                <a:ext cx="46692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p14:cNvContentPartPr/>
              <p14:nvPr/>
            </p14:nvContentPartPr>
            <p14:xfrm>
              <a:off x="6239607" y="5155759"/>
              <a:ext cx="445320" cy="436680"/>
            </p14:xfrm>
          </p:contentPart>
        </mc:Choice>
        <mc:Fallback>
          <p:pic>
            <p:nvPicPr>
              <p:cNvPr id="29" name="Freihand 28"/>
              <p:cNvPicPr/>
              <p:nvPr/>
            </p:nvPicPr>
            <p:blipFill>
              <a:blip r:embed="rId48"/>
              <a:stretch>
                <a:fillRect/>
              </a:stretch>
            </p:blipFill>
            <p:spPr>
              <a:xfrm>
                <a:off x="6225927" y="5147119"/>
                <a:ext cx="46476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p14:cNvContentPartPr/>
              <p14:nvPr/>
            </p14:nvContentPartPr>
            <p14:xfrm>
              <a:off x="5985447" y="5079439"/>
              <a:ext cx="487080" cy="531720"/>
            </p14:xfrm>
          </p:contentPart>
        </mc:Choice>
        <mc:Fallback>
          <p:pic>
            <p:nvPicPr>
              <p:cNvPr id="30" name="Freihand 29"/>
              <p:cNvPicPr/>
              <p:nvPr/>
            </p:nvPicPr>
            <p:blipFill>
              <a:blip r:embed="rId50"/>
              <a:stretch>
                <a:fillRect/>
              </a:stretch>
            </p:blipFill>
            <p:spPr>
              <a:xfrm>
                <a:off x="5975007" y="5065759"/>
                <a:ext cx="51120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p14:cNvContentPartPr/>
              <p14:nvPr/>
            </p14:nvContentPartPr>
            <p14:xfrm>
              <a:off x="7193607" y="5214439"/>
              <a:ext cx="18000" cy="5040"/>
            </p14:xfrm>
          </p:contentPart>
        </mc:Choice>
        <mc:Fallback>
          <p:pic>
            <p:nvPicPr>
              <p:cNvPr id="31" name="Freihand 30"/>
              <p:cNvPicPr/>
              <p:nvPr/>
            </p:nvPicPr>
            <p:blipFill>
              <a:blip r:embed="rId52"/>
              <a:stretch>
                <a:fillRect/>
              </a:stretch>
            </p:blipFill>
            <p:spPr>
              <a:xfrm>
                <a:off x="7186767" y="5206159"/>
                <a:ext cx="309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76480" name="Freihand 276479"/>
              <p14:cNvContentPartPr/>
              <p14:nvPr/>
            </p14:nvContentPartPr>
            <p14:xfrm>
              <a:off x="7132767" y="5198599"/>
              <a:ext cx="558720" cy="465840"/>
            </p14:xfrm>
          </p:contentPart>
        </mc:Choice>
        <mc:Fallback>
          <p:pic>
            <p:nvPicPr>
              <p:cNvPr id="276480" name="Freihand 276479"/>
              <p:cNvPicPr/>
              <p:nvPr/>
            </p:nvPicPr>
            <p:blipFill>
              <a:blip r:embed="rId54"/>
              <a:stretch>
                <a:fillRect/>
              </a:stretch>
            </p:blipFill>
            <p:spPr>
              <a:xfrm>
                <a:off x="7123767" y="5189959"/>
                <a:ext cx="57924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6481" name="Freihand 276480"/>
              <p14:cNvContentPartPr/>
              <p14:nvPr/>
            </p14:nvContentPartPr>
            <p14:xfrm>
              <a:off x="7211247" y="5071879"/>
              <a:ext cx="567720" cy="443880"/>
            </p14:xfrm>
          </p:contentPart>
        </mc:Choice>
        <mc:Fallback>
          <p:pic>
            <p:nvPicPr>
              <p:cNvPr id="276481" name="Freihand 276480"/>
              <p:cNvPicPr/>
              <p:nvPr/>
            </p:nvPicPr>
            <p:blipFill>
              <a:blip r:embed="rId56"/>
              <a:stretch>
                <a:fillRect/>
              </a:stretch>
            </p:blipFill>
            <p:spPr>
              <a:xfrm>
                <a:off x="7201167" y="5061079"/>
                <a:ext cx="589680" cy="4690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6994" y="519880"/>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2043087" y="1326079"/>
              <a:ext cx="5915520" cy="112680"/>
            </p14:xfrm>
          </p:contentPart>
        </mc:Choice>
        <mc:Fallback>
          <p:pic>
            <p:nvPicPr>
              <p:cNvPr id="3" name="Freihand 2"/>
              <p:cNvPicPr/>
              <p:nvPr/>
            </p:nvPicPr>
            <p:blipFill>
              <a:blip r:embed="rId4"/>
              <a:stretch>
                <a:fillRect/>
              </a:stretch>
            </p:blipFill>
            <p:spPr>
              <a:xfrm>
                <a:off x="2030127" y="1310599"/>
                <a:ext cx="5942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4670007" y="2006119"/>
              <a:ext cx="1014120" cy="58320"/>
            </p14:xfrm>
          </p:contentPart>
        </mc:Choice>
        <mc:Fallback>
          <p:pic>
            <p:nvPicPr>
              <p:cNvPr id="6" name="Freihand 5"/>
              <p:cNvPicPr/>
              <p:nvPr/>
            </p:nvPicPr>
            <p:blipFill>
              <a:blip r:embed="rId6"/>
              <a:stretch>
                <a:fillRect/>
              </a:stretch>
            </p:blipFill>
            <p:spPr>
              <a:xfrm>
                <a:off x="4655607" y="1990639"/>
                <a:ext cx="1045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7481247" y="2427319"/>
              <a:ext cx="718920" cy="69120"/>
            </p14:xfrm>
          </p:contentPart>
        </mc:Choice>
        <mc:Fallback>
          <p:pic>
            <p:nvPicPr>
              <p:cNvPr id="8" name="Freihand 7"/>
              <p:cNvPicPr/>
              <p:nvPr/>
            </p:nvPicPr>
            <p:blipFill>
              <a:blip r:embed="rId8"/>
              <a:stretch>
                <a:fillRect/>
              </a:stretch>
            </p:blipFill>
            <p:spPr>
              <a:xfrm>
                <a:off x="7466487" y="2410039"/>
                <a:ext cx="752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p14:cNvContentPartPr/>
              <p14:nvPr/>
            </p14:nvContentPartPr>
            <p14:xfrm>
              <a:off x="2983047" y="2749519"/>
              <a:ext cx="985680" cy="85680"/>
            </p14:xfrm>
          </p:contentPart>
        </mc:Choice>
        <mc:Fallback>
          <p:pic>
            <p:nvPicPr>
              <p:cNvPr id="10" name="Freihand 9"/>
              <p:cNvPicPr/>
              <p:nvPr/>
            </p:nvPicPr>
            <p:blipFill>
              <a:blip r:embed="rId10"/>
              <a:stretch>
                <a:fillRect/>
              </a:stretch>
            </p:blipFill>
            <p:spPr>
              <a:xfrm>
                <a:off x="2969007" y="2735479"/>
                <a:ext cx="1018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p14:cNvContentPartPr/>
              <p14:nvPr/>
            </p14:nvContentPartPr>
            <p14:xfrm>
              <a:off x="738447" y="3081079"/>
              <a:ext cx="4526280" cy="83160"/>
            </p14:xfrm>
          </p:contentPart>
        </mc:Choice>
        <mc:Fallback>
          <p:pic>
            <p:nvPicPr>
              <p:cNvPr id="12" name="Freihand 11"/>
              <p:cNvPicPr/>
              <p:nvPr/>
            </p:nvPicPr>
            <p:blipFill>
              <a:blip r:embed="rId12"/>
              <a:stretch>
                <a:fillRect/>
              </a:stretch>
            </p:blipFill>
            <p:spPr>
              <a:xfrm>
                <a:off x="725487" y="3064879"/>
                <a:ext cx="4557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p14:cNvContentPartPr/>
              <p14:nvPr/>
            </p14:nvContentPartPr>
            <p14:xfrm>
              <a:off x="766887" y="3484999"/>
              <a:ext cx="4522680" cy="102240"/>
            </p14:xfrm>
          </p:contentPart>
        </mc:Choice>
        <mc:Fallback>
          <p:pic>
            <p:nvPicPr>
              <p:cNvPr id="14" name="Freihand 13"/>
              <p:cNvPicPr/>
              <p:nvPr/>
            </p:nvPicPr>
            <p:blipFill>
              <a:blip r:embed="rId14"/>
              <a:stretch>
                <a:fillRect/>
              </a:stretch>
            </p:blipFill>
            <p:spPr>
              <a:xfrm>
                <a:off x="756447" y="3470599"/>
                <a:ext cx="4550040" cy="13104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extLst>
              <p:ext uri="{D42A27DB-BD31-4B8C-83A1-F6EECF244321}">
                <p14:modId xmlns:p14="http://schemas.microsoft.com/office/powerpoint/2010/main" val="3048244583"/>
              </p:ext>
            </p:extLst>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extLst>
              <p:ext uri="{D42A27DB-BD31-4B8C-83A1-F6EECF244321}">
                <p14:modId xmlns:p14="http://schemas.microsoft.com/office/powerpoint/2010/main" val="1145311107"/>
              </p:ext>
            </p:extLst>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extLst>
              <p:ext uri="{D42A27DB-BD31-4B8C-83A1-F6EECF244321}">
                <p14:modId xmlns:p14="http://schemas.microsoft.com/office/powerpoint/2010/main" val="1703028697"/>
              </p:ext>
            </p:extLst>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hteck 2"/>
          <p:cNvSpPr/>
          <p:nvPr/>
        </p:nvSpPr>
        <p:spPr>
          <a:xfrm>
            <a:off x="163286" y="39664"/>
            <a:ext cx="4865914" cy="1169551"/>
          </a:xfrm>
          <a:prstGeom prst="rect">
            <a:avLst/>
          </a:prstGeom>
        </p:spPr>
        <p:txBody>
          <a:bodyPr wrap="square">
            <a:spAutoFit/>
          </a:bodyPr>
          <a:lstStyle/>
          <a:p>
            <a:pPr marL="342900" indent="-342900">
              <a:buSzPct val="100000"/>
              <a:buFont typeface="+mj-lt"/>
              <a:buAutoNum type="arabicPeriod"/>
              <a:defRPr/>
            </a:pPr>
            <a:r>
              <a:rPr lang="de-DE" sz="1400" dirty="0">
                <a:solidFill>
                  <a:srgbClr val="000000"/>
                </a:solidFill>
              </a:rPr>
              <a:t>Für den Eigenverbrauch benötigt P 2GE</a:t>
            </a:r>
          </a:p>
          <a:p>
            <a:pPr marL="342900" indent="-342900">
              <a:buSzPct val="100000"/>
              <a:buFont typeface="+mj-lt"/>
              <a:buAutoNum type="arabicPeriod"/>
              <a:defRPr/>
            </a:pPr>
            <a:r>
              <a:rPr lang="de-DE" sz="1400" dirty="0">
                <a:solidFill>
                  <a:srgbClr val="000000"/>
                </a:solidFill>
              </a:rPr>
              <a:t>Für den Erwerb von Handelserzeugnissen verwendet P 1GE</a:t>
            </a:r>
          </a:p>
          <a:p>
            <a:pPr marL="342900" indent="-342900">
              <a:buSzPct val="100000"/>
              <a:buFont typeface="+mj-lt"/>
              <a:buAutoNum type="arabicPeriod"/>
              <a:defRPr/>
            </a:pPr>
            <a:r>
              <a:rPr lang="de-DE" sz="1400" dirty="0">
                <a:solidFill>
                  <a:srgbClr val="000000"/>
                </a:solidFill>
              </a:rPr>
              <a:t>An Pacht entrichtet P 2GE</a:t>
            </a:r>
          </a:p>
          <a:p>
            <a:pPr marL="342900" indent="-342900">
              <a:buSzPct val="100000"/>
              <a:buFont typeface="+mj-lt"/>
              <a:buAutoNum type="arabicPeriod"/>
              <a:defRPr/>
            </a:pPr>
            <a:r>
              <a:rPr lang="de-DE" sz="1400" dirty="0">
                <a:solidFill>
                  <a:srgbClr val="000000"/>
                </a:solidFill>
              </a:rPr>
              <a:t>E gibt 1 GE für Nahrungsmittel aus</a:t>
            </a:r>
          </a:p>
          <a:p>
            <a:pPr marL="342900" indent="-342900">
              <a:buSzPct val="100000"/>
              <a:buFont typeface="+mj-lt"/>
              <a:buAutoNum type="arabicPeriod"/>
              <a:defRPr/>
            </a:pPr>
            <a:r>
              <a:rPr lang="de-DE" sz="1400" dirty="0">
                <a:solidFill>
                  <a:srgbClr val="000000"/>
                </a:solidFill>
              </a:rPr>
              <a:t>H gibt 2 GE für Nahrungsmittel aus</a:t>
            </a:r>
          </a:p>
        </p:txBody>
      </p:sp>
      <p:sp>
        <p:nvSpPr>
          <p:cNvPr id="7" name="Rechteck 6"/>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p14:cNvContentPartPr/>
              <p14:nvPr/>
            </p14:nvContentPartPr>
            <p14:xfrm>
              <a:off x="2060727" y="1351639"/>
              <a:ext cx="184680" cy="134280"/>
            </p14:xfrm>
          </p:contentPart>
        </mc:Choice>
        <mc:Fallback>
          <p:pic>
            <p:nvPicPr>
              <p:cNvPr id="4" name="Freihand 3"/>
              <p:cNvPicPr/>
              <p:nvPr/>
            </p:nvPicPr>
            <p:blipFill>
              <a:blip r:embed="rId4"/>
              <a:stretch>
                <a:fillRect/>
              </a:stretch>
            </p:blipFill>
            <p:spPr>
              <a:xfrm>
                <a:off x="2047407" y="1335079"/>
                <a:ext cx="21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735927" y="1602199"/>
              <a:ext cx="2270520" cy="1075320"/>
            </p14:xfrm>
          </p:contentPart>
        </mc:Choice>
        <mc:Fallback>
          <p:pic>
            <p:nvPicPr>
              <p:cNvPr id="8" name="Freihand 7"/>
              <p:cNvPicPr/>
              <p:nvPr/>
            </p:nvPicPr>
            <p:blipFill>
              <a:blip r:embed="rId6"/>
              <a:stretch>
                <a:fillRect/>
              </a:stretch>
            </p:blipFill>
            <p:spPr>
              <a:xfrm>
                <a:off x="719367" y="1584919"/>
                <a:ext cx="2302560" cy="1109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Freihand 14"/>
              <p14:cNvContentPartPr/>
              <p14:nvPr/>
            </p14:nvContentPartPr>
            <p14:xfrm>
              <a:off x="2646447" y="1164439"/>
              <a:ext cx="4167360" cy="1861560"/>
            </p14:xfrm>
          </p:contentPart>
        </mc:Choice>
        <mc:Fallback>
          <p:pic>
            <p:nvPicPr>
              <p:cNvPr id="15" name="Freihand 14"/>
              <p:cNvPicPr/>
              <p:nvPr/>
            </p:nvPicPr>
            <p:blipFill>
              <a:blip r:embed="rId8"/>
              <a:stretch>
                <a:fillRect/>
              </a:stretch>
            </p:blipFill>
            <p:spPr>
              <a:xfrm>
                <a:off x="2636367" y="1150399"/>
                <a:ext cx="4188960" cy="18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p14:cNvContentPartPr/>
              <p14:nvPr/>
            </p14:nvContentPartPr>
            <p14:xfrm>
              <a:off x="1255767" y="2465839"/>
              <a:ext cx="1268280" cy="1572480"/>
            </p14:xfrm>
          </p:contentPart>
        </mc:Choice>
        <mc:Fallback>
          <p:pic>
            <p:nvPicPr>
              <p:cNvPr id="23" name="Freihand 22"/>
              <p:cNvPicPr/>
              <p:nvPr/>
            </p:nvPicPr>
            <p:blipFill>
              <a:blip r:embed="rId10"/>
              <a:stretch>
                <a:fillRect/>
              </a:stretch>
            </p:blipFill>
            <p:spPr>
              <a:xfrm>
                <a:off x="1240287" y="2448199"/>
                <a:ext cx="1298880" cy="1608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p14:cNvContentPartPr/>
              <p14:nvPr/>
            </p14:nvContentPartPr>
            <p14:xfrm>
              <a:off x="2652567" y="2870479"/>
              <a:ext cx="1575720" cy="968040"/>
            </p14:xfrm>
          </p:contentPart>
        </mc:Choice>
        <mc:Fallback>
          <p:pic>
            <p:nvPicPr>
              <p:cNvPr id="24" name="Freihand 23"/>
              <p:cNvPicPr/>
              <p:nvPr/>
            </p:nvPicPr>
            <p:blipFill>
              <a:blip r:embed="rId12"/>
              <a:stretch>
                <a:fillRect/>
              </a:stretch>
            </p:blipFill>
            <p:spPr>
              <a:xfrm>
                <a:off x="2643567" y="2857519"/>
                <a:ext cx="1597680" cy="9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p14:cNvContentPartPr/>
              <p14:nvPr/>
            </p14:nvContentPartPr>
            <p14:xfrm>
              <a:off x="5112087" y="771319"/>
              <a:ext cx="302400" cy="275400"/>
            </p14:xfrm>
          </p:contentPart>
        </mc:Choice>
        <mc:Fallback>
          <p:pic>
            <p:nvPicPr>
              <p:cNvPr id="27" name="Freihand 26"/>
              <p:cNvPicPr/>
              <p:nvPr/>
            </p:nvPicPr>
            <p:blipFill>
              <a:blip r:embed="rId14"/>
              <a:stretch>
                <a:fillRect/>
              </a:stretch>
            </p:blipFill>
            <p:spPr>
              <a:xfrm>
                <a:off x="5095167" y="752959"/>
                <a:ext cx="3322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864" name="Freihand 36863"/>
              <p14:cNvContentPartPr/>
              <p14:nvPr/>
            </p14:nvContentPartPr>
            <p14:xfrm>
              <a:off x="3212727" y="2500759"/>
              <a:ext cx="1966320" cy="607320"/>
            </p14:xfrm>
          </p:contentPart>
        </mc:Choice>
        <mc:Fallback>
          <p:pic>
            <p:nvPicPr>
              <p:cNvPr id="36864" name="Freihand 36863"/>
              <p:cNvPicPr/>
              <p:nvPr/>
            </p:nvPicPr>
            <p:blipFill>
              <a:blip r:embed="rId16"/>
              <a:stretch>
                <a:fillRect/>
              </a:stretch>
            </p:blipFill>
            <p:spPr>
              <a:xfrm>
                <a:off x="3195807" y="2482399"/>
                <a:ext cx="199584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869" name="Freihand 36868"/>
              <p14:cNvContentPartPr/>
              <p14:nvPr/>
            </p14:nvContentPartPr>
            <p14:xfrm>
              <a:off x="1153167" y="2635759"/>
              <a:ext cx="4274280" cy="1806480"/>
            </p14:xfrm>
          </p:contentPart>
        </mc:Choice>
        <mc:Fallback>
          <p:pic>
            <p:nvPicPr>
              <p:cNvPr id="36869" name="Freihand 36868"/>
              <p:cNvPicPr/>
              <p:nvPr/>
            </p:nvPicPr>
            <p:blipFill>
              <a:blip r:embed="rId18"/>
              <a:stretch>
                <a:fillRect/>
              </a:stretch>
            </p:blipFill>
            <p:spPr>
              <a:xfrm>
                <a:off x="1134087" y="2623879"/>
                <a:ext cx="4308840" cy="18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876" name="Freihand 36875"/>
              <p14:cNvContentPartPr/>
              <p14:nvPr/>
            </p14:nvContentPartPr>
            <p14:xfrm>
              <a:off x="1391487" y="2703799"/>
              <a:ext cx="6892200" cy="2535840"/>
            </p14:xfrm>
          </p:contentPart>
        </mc:Choice>
        <mc:Fallback>
          <p:pic>
            <p:nvPicPr>
              <p:cNvPr id="36876" name="Freihand 36875"/>
              <p:cNvPicPr/>
              <p:nvPr/>
            </p:nvPicPr>
            <p:blipFill>
              <a:blip r:embed="rId20"/>
              <a:stretch>
                <a:fillRect/>
              </a:stretch>
            </p:blipFill>
            <p:spPr>
              <a:xfrm>
                <a:off x="1372047" y="2688679"/>
                <a:ext cx="6930720" cy="2570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884" name="Freihand 36883"/>
              <p14:cNvContentPartPr/>
              <p14:nvPr/>
            </p14:nvContentPartPr>
            <p14:xfrm>
              <a:off x="4200927" y="4302919"/>
              <a:ext cx="230040" cy="195840"/>
            </p14:xfrm>
          </p:contentPart>
        </mc:Choice>
        <mc:Fallback>
          <p:pic>
            <p:nvPicPr>
              <p:cNvPr id="36884" name="Freihand 36883"/>
              <p:cNvPicPr/>
              <p:nvPr/>
            </p:nvPicPr>
            <p:blipFill>
              <a:blip r:embed="rId22"/>
              <a:stretch>
                <a:fillRect/>
              </a:stretch>
            </p:blipFill>
            <p:spPr>
              <a:xfrm>
                <a:off x="4182567" y="4284919"/>
                <a:ext cx="261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888" name="Freihand 36887"/>
              <p14:cNvContentPartPr/>
              <p14:nvPr/>
            </p14:nvContentPartPr>
            <p14:xfrm>
              <a:off x="6981927" y="5158999"/>
              <a:ext cx="839520" cy="348840"/>
            </p14:xfrm>
          </p:contentPart>
        </mc:Choice>
        <mc:Fallback>
          <p:pic>
            <p:nvPicPr>
              <p:cNvPr id="36888" name="Freihand 36887"/>
              <p:cNvPicPr/>
              <p:nvPr/>
            </p:nvPicPr>
            <p:blipFill>
              <a:blip r:embed="rId24"/>
              <a:stretch>
                <a:fillRect/>
              </a:stretch>
            </p:blipFill>
            <p:spPr>
              <a:xfrm>
                <a:off x="6966807" y="5143159"/>
                <a:ext cx="8694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6894" name="Freihand 36893"/>
              <p14:cNvContentPartPr/>
              <p14:nvPr/>
            </p14:nvContentPartPr>
            <p14:xfrm>
              <a:off x="1107807" y="4695319"/>
              <a:ext cx="1607400" cy="158760"/>
            </p14:xfrm>
          </p:contentPart>
        </mc:Choice>
        <mc:Fallback>
          <p:pic>
            <p:nvPicPr>
              <p:cNvPr id="36894" name="Freihand 36893"/>
              <p:cNvPicPr/>
              <p:nvPr/>
            </p:nvPicPr>
            <p:blipFill>
              <a:blip r:embed="rId26"/>
              <a:stretch>
                <a:fillRect/>
              </a:stretch>
            </p:blipFill>
            <p:spPr>
              <a:xfrm>
                <a:off x="1091967" y="4676959"/>
                <a:ext cx="1643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895" name="Freihand 36894"/>
              <p14:cNvContentPartPr/>
              <p14:nvPr/>
            </p14:nvContentPartPr>
            <p14:xfrm>
              <a:off x="1205007" y="4891519"/>
              <a:ext cx="1270080" cy="558720"/>
            </p14:xfrm>
          </p:contentPart>
        </mc:Choice>
        <mc:Fallback>
          <p:pic>
            <p:nvPicPr>
              <p:cNvPr id="36895" name="Freihand 36894"/>
              <p:cNvPicPr/>
              <p:nvPr/>
            </p:nvPicPr>
            <p:blipFill>
              <a:blip r:embed="rId28"/>
              <a:stretch>
                <a:fillRect/>
              </a:stretch>
            </p:blipFill>
            <p:spPr>
              <a:xfrm>
                <a:off x="1192767" y="4878199"/>
                <a:ext cx="129564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2242" name="Freihand 262241"/>
              <p14:cNvContentPartPr/>
              <p14:nvPr/>
            </p14:nvContentPartPr>
            <p14:xfrm>
              <a:off x="4021287" y="4762279"/>
              <a:ext cx="1572840" cy="229680"/>
            </p14:xfrm>
          </p:contentPart>
        </mc:Choice>
        <mc:Fallback>
          <p:pic>
            <p:nvPicPr>
              <p:cNvPr id="262242" name="Freihand 262241"/>
              <p:cNvPicPr/>
              <p:nvPr/>
            </p:nvPicPr>
            <p:blipFill>
              <a:blip r:embed="rId30"/>
              <a:stretch>
                <a:fillRect/>
              </a:stretch>
            </p:blipFill>
            <p:spPr>
              <a:xfrm>
                <a:off x="4005807" y="4748959"/>
                <a:ext cx="16070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2244" name="Freihand 262243"/>
              <p14:cNvContentPartPr/>
              <p14:nvPr/>
            </p14:nvContentPartPr>
            <p14:xfrm>
              <a:off x="6909567" y="4913479"/>
              <a:ext cx="1179000" cy="39240"/>
            </p14:xfrm>
          </p:contentPart>
        </mc:Choice>
        <mc:Fallback>
          <p:pic>
            <p:nvPicPr>
              <p:cNvPr id="262244" name="Freihand 262243"/>
              <p:cNvPicPr/>
              <p:nvPr/>
            </p:nvPicPr>
            <p:blipFill>
              <a:blip r:embed="rId32"/>
              <a:stretch>
                <a:fillRect/>
              </a:stretch>
            </p:blipFill>
            <p:spPr>
              <a:xfrm>
                <a:off x="6893727" y="4892599"/>
                <a:ext cx="1212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2246" name="Freihand 262245"/>
              <p14:cNvContentPartPr/>
              <p14:nvPr/>
            </p14:nvContentPartPr>
            <p14:xfrm>
              <a:off x="5018127" y="2977399"/>
              <a:ext cx="151560" cy="198360"/>
            </p14:xfrm>
          </p:contentPart>
        </mc:Choice>
        <mc:Fallback>
          <p:pic>
            <p:nvPicPr>
              <p:cNvPr id="262246" name="Freihand 262245"/>
              <p:cNvPicPr/>
              <p:nvPr/>
            </p:nvPicPr>
            <p:blipFill>
              <a:blip r:embed="rId34"/>
              <a:stretch>
                <a:fillRect/>
              </a:stretch>
            </p:blipFill>
            <p:spPr>
              <a:xfrm>
                <a:off x="5001567" y="2960119"/>
                <a:ext cx="180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2250" name="Freihand 262249"/>
              <p14:cNvContentPartPr/>
              <p14:nvPr/>
            </p14:nvContentPartPr>
            <p14:xfrm>
              <a:off x="5241687" y="3091519"/>
              <a:ext cx="1486080" cy="42120"/>
            </p14:xfrm>
          </p:contentPart>
        </mc:Choice>
        <mc:Fallback>
          <p:pic>
            <p:nvPicPr>
              <p:cNvPr id="262250" name="Freihand 262249"/>
              <p:cNvPicPr/>
              <p:nvPr/>
            </p:nvPicPr>
            <p:blipFill>
              <a:blip r:embed="rId36"/>
              <a:stretch>
                <a:fillRect/>
              </a:stretch>
            </p:blipFill>
            <p:spPr>
              <a:xfrm>
                <a:off x="5229087" y="3076399"/>
                <a:ext cx="1513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2255" name="Freihand 262254"/>
              <p14:cNvContentPartPr/>
              <p14:nvPr/>
            </p14:nvContentPartPr>
            <p14:xfrm>
              <a:off x="6200007" y="1069039"/>
              <a:ext cx="2270520" cy="2363400"/>
            </p14:xfrm>
          </p:contentPart>
        </mc:Choice>
        <mc:Fallback>
          <p:pic>
            <p:nvPicPr>
              <p:cNvPr id="262255" name="Freihand 262254"/>
              <p:cNvPicPr/>
              <p:nvPr/>
            </p:nvPicPr>
            <p:blipFill>
              <a:blip r:embed="rId38"/>
              <a:stretch>
                <a:fillRect/>
              </a:stretch>
            </p:blipFill>
            <p:spPr>
              <a:xfrm>
                <a:off x="6192447" y="1057519"/>
                <a:ext cx="2291400" cy="238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2265" name="Freihand 262264"/>
              <p14:cNvContentPartPr/>
              <p14:nvPr/>
            </p14:nvContentPartPr>
            <p14:xfrm>
              <a:off x="8513007" y="266239"/>
              <a:ext cx="3081600" cy="785160"/>
            </p14:xfrm>
          </p:contentPart>
        </mc:Choice>
        <mc:Fallback>
          <p:pic>
            <p:nvPicPr>
              <p:cNvPr id="262265" name="Freihand 262264"/>
              <p:cNvPicPr/>
              <p:nvPr/>
            </p:nvPicPr>
            <p:blipFill>
              <a:blip r:embed="rId40"/>
              <a:stretch>
                <a:fillRect/>
              </a:stretch>
            </p:blipFill>
            <p:spPr>
              <a:xfrm>
                <a:off x="8499327" y="252199"/>
                <a:ext cx="3114720" cy="816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2269" name="Freihand 262268"/>
              <p14:cNvContentPartPr/>
              <p14:nvPr/>
            </p14:nvContentPartPr>
            <p14:xfrm>
              <a:off x="5902647" y="2589679"/>
              <a:ext cx="2000160" cy="1116000"/>
            </p14:xfrm>
          </p:contentPart>
        </mc:Choice>
        <mc:Fallback>
          <p:pic>
            <p:nvPicPr>
              <p:cNvPr id="262269" name="Freihand 262268"/>
              <p:cNvPicPr/>
              <p:nvPr/>
            </p:nvPicPr>
            <p:blipFill>
              <a:blip r:embed="rId42"/>
              <a:stretch>
                <a:fillRect/>
              </a:stretch>
            </p:blipFill>
            <p:spPr>
              <a:xfrm>
                <a:off x="5883927" y="2572399"/>
                <a:ext cx="2032920" cy="1152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2315" name="Freihand 262314"/>
              <p14:cNvContentPartPr/>
              <p14:nvPr/>
            </p14:nvContentPartPr>
            <p14:xfrm>
              <a:off x="4328367" y="5102839"/>
              <a:ext cx="1593720" cy="480240"/>
            </p14:xfrm>
          </p:contentPart>
        </mc:Choice>
        <mc:Fallback>
          <p:pic>
            <p:nvPicPr>
              <p:cNvPr id="262315" name="Freihand 262314"/>
              <p:cNvPicPr/>
              <p:nvPr/>
            </p:nvPicPr>
            <p:blipFill>
              <a:blip r:embed="rId44"/>
              <a:stretch>
                <a:fillRect/>
              </a:stretch>
            </p:blipFill>
            <p:spPr>
              <a:xfrm>
                <a:off x="4316847" y="5085199"/>
                <a:ext cx="16192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2329" name="Freihand 262328"/>
              <p14:cNvContentPartPr/>
              <p14:nvPr/>
            </p14:nvContentPartPr>
            <p14:xfrm>
              <a:off x="9306807" y="1805959"/>
              <a:ext cx="2736000" cy="2115360"/>
            </p14:xfrm>
          </p:contentPart>
        </mc:Choice>
        <mc:Fallback>
          <p:pic>
            <p:nvPicPr>
              <p:cNvPr id="262329" name="Freihand 262328"/>
              <p:cNvPicPr/>
              <p:nvPr/>
            </p:nvPicPr>
            <p:blipFill>
              <a:blip r:embed="rId46"/>
              <a:stretch>
                <a:fillRect/>
              </a:stretch>
            </p:blipFill>
            <p:spPr>
              <a:xfrm>
                <a:off x="9294927" y="1788319"/>
                <a:ext cx="2761560" cy="2153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2330" name="Freihand 262329"/>
              <p14:cNvContentPartPr/>
              <p14:nvPr/>
            </p14:nvContentPartPr>
            <p14:xfrm>
              <a:off x="8113407" y="3205999"/>
              <a:ext cx="1338840" cy="2822760"/>
            </p14:xfrm>
          </p:contentPart>
        </mc:Choice>
        <mc:Fallback>
          <p:pic>
            <p:nvPicPr>
              <p:cNvPr id="262330" name="Freihand 262329"/>
              <p:cNvPicPr/>
              <p:nvPr/>
            </p:nvPicPr>
            <p:blipFill>
              <a:blip r:embed="rId48"/>
              <a:stretch>
                <a:fillRect/>
              </a:stretch>
            </p:blipFill>
            <p:spPr>
              <a:xfrm>
                <a:off x="8096487" y="3188719"/>
                <a:ext cx="1372680" cy="2851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2331" name="Freihand 262330"/>
              <p14:cNvContentPartPr/>
              <p14:nvPr/>
            </p14:nvContentPartPr>
            <p14:xfrm>
              <a:off x="1078647" y="5690359"/>
              <a:ext cx="7199280" cy="851040"/>
            </p14:xfrm>
          </p:contentPart>
        </mc:Choice>
        <mc:Fallback>
          <p:pic>
            <p:nvPicPr>
              <p:cNvPr id="262331" name="Freihand 262330"/>
              <p:cNvPicPr/>
              <p:nvPr/>
            </p:nvPicPr>
            <p:blipFill>
              <a:blip r:embed="rId50"/>
              <a:stretch>
                <a:fillRect/>
              </a:stretch>
            </p:blipFill>
            <p:spPr>
              <a:xfrm>
                <a:off x="1063527" y="5674879"/>
                <a:ext cx="7229520" cy="887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2353" name="Freihand 262352"/>
              <p14:cNvContentPartPr/>
              <p14:nvPr/>
            </p14:nvContentPartPr>
            <p14:xfrm>
              <a:off x="10166847" y="3613159"/>
              <a:ext cx="1599120" cy="561960"/>
            </p14:xfrm>
          </p:contentPart>
        </mc:Choice>
        <mc:Fallback>
          <p:pic>
            <p:nvPicPr>
              <p:cNvPr id="262353" name="Freihand 262352"/>
              <p:cNvPicPr/>
              <p:nvPr/>
            </p:nvPicPr>
            <p:blipFill>
              <a:blip r:embed="rId52"/>
              <a:stretch>
                <a:fillRect/>
              </a:stretch>
            </p:blipFill>
            <p:spPr>
              <a:xfrm>
                <a:off x="10151367" y="3601279"/>
                <a:ext cx="1626480" cy="59004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Wintersemester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extLst>
              <p:ext uri="{D42A27DB-BD31-4B8C-83A1-F6EECF244321}">
                <p14:modId xmlns:p14="http://schemas.microsoft.com/office/powerpoint/2010/main" val="3829046270"/>
              </p:ext>
            </p:extLst>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6" name="Rechteck 5"/>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3630"/>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a:t>
            </a:r>
            <a:r>
              <a:rPr lang="de-DE" sz="2177" dirty="0" smtClean="0">
                <a:solidFill>
                  <a:srgbClr val="000000"/>
                </a:solidFill>
              </a:rPr>
              <a:t>Haushalte (H), Staat (S), Unternehmen (U), Ausland (A)</a:t>
            </a:r>
            <a:endParaRPr lang="de-DE" sz="2177" dirty="0">
              <a:solidFill>
                <a:srgbClr val="000000"/>
              </a:solidFill>
            </a:endParaRPr>
          </a:p>
        </p:txBody>
      </p:sp>
      <p:sp>
        <p:nvSpPr>
          <p:cNvPr id="5" name="Text Box 3"/>
          <p:cNvSpPr txBox="1">
            <a:spLocks noChangeArrowheads="1"/>
          </p:cNvSpPr>
          <p:nvPr/>
        </p:nvSpPr>
        <p:spPr bwMode="auto">
          <a:xfrm>
            <a:off x="318358" y="1401444"/>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a:t>
            </a:r>
            <a:r>
              <a:rPr lang="de-DE" sz="2177" dirty="0" smtClean="0">
                <a:solidFill>
                  <a:srgbClr val="000000"/>
                </a:solidFill>
              </a:rPr>
              <a:t>(VÄ) geschlossen</a:t>
            </a:r>
            <a:r>
              <a:rPr lang="de-DE" sz="2177" dirty="0">
                <a:solidFill>
                  <a:srgbClr val="000000"/>
                </a:solidFill>
              </a:rPr>
              <a:t>.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3572"/>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9368"/>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a:t>
            </a:r>
            <a:r>
              <a:rPr lang="de-DE" sz="2177" dirty="0" smtClean="0">
                <a:solidFill>
                  <a:srgbClr val="000000"/>
                </a:solidFill>
              </a:rPr>
              <a:t>Summe </a:t>
            </a:r>
            <a:r>
              <a:rPr lang="de-DE" sz="2177" dirty="0">
                <a:solidFill>
                  <a:srgbClr val="000000"/>
                </a:solidFill>
              </a:rPr>
              <a:t>der Abflüsse </a:t>
            </a:r>
            <a:r>
              <a:rPr lang="de-DE" sz="2177" dirty="0" smtClean="0">
                <a:solidFill>
                  <a:srgbClr val="000000"/>
                </a:solidFill>
              </a:rPr>
              <a:t>entspricht (Kreislaufaxiom!).</a:t>
            </a:r>
            <a:endParaRPr lang="de-DE" sz="2177" dirty="0">
              <a:solidFill>
                <a:srgbClr val="000000"/>
              </a:solidFill>
            </a:endParaRPr>
          </a:p>
        </p:txBody>
      </p:sp>
      <p:sp>
        <p:nvSpPr>
          <p:cNvPr id="9" name="Text Box 3"/>
          <p:cNvSpPr txBox="1">
            <a:spLocks noChangeArrowheads="1"/>
          </p:cNvSpPr>
          <p:nvPr/>
        </p:nvSpPr>
        <p:spPr bwMode="auto">
          <a:xfrm>
            <a:off x="318358" y="4490193"/>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911607" y="1425799"/>
              <a:ext cx="6365880" cy="226800"/>
            </p14:xfrm>
          </p:contentPart>
        </mc:Choice>
        <mc:Fallback>
          <p:pic>
            <p:nvPicPr>
              <p:cNvPr id="3" name="Freihand 2"/>
              <p:cNvPicPr/>
              <p:nvPr/>
            </p:nvPicPr>
            <p:blipFill>
              <a:blip r:embed="rId4"/>
              <a:stretch>
                <a:fillRect/>
              </a:stretch>
            </p:blipFill>
            <p:spPr>
              <a:xfrm>
                <a:off x="897927" y="1410679"/>
                <a:ext cx="63961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p14:cNvContentPartPr/>
              <p14:nvPr/>
            </p14:nvContentPartPr>
            <p14:xfrm>
              <a:off x="6107847" y="2082439"/>
              <a:ext cx="3560400" cy="104400"/>
            </p14:xfrm>
          </p:contentPart>
        </mc:Choice>
        <mc:Fallback>
          <p:pic>
            <p:nvPicPr>
              <p:cNvPr id="12" name="Freihand 11"/>
              <p:cNvPicPr/>
              <p:nvPr/>
            </p:nvPicPr>
            <p:blipFill>
              <a:blip r:embed="rId6"/>
              <a:stretch>
                <a:fillRect/>
              </a:stretch>
            </p:blipFill>
            <p:spPr>
              <a:xfrm>
                <a:off x="6092727" y="2066599"/>
                <a:ext cx="3594960" cy="13716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Der Wirtschaftskreislauf einer offenen Volkswirtschaft</a:t>
            </a:r>
          </a:p>
        </p:txBody>
      </p:sp>
      <p:sp>
        <p:nvSpPr>
          <p:cNvPr id="3" name="Rechteck 2"/>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344867" y="1003822"/>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425967" y="4206799"/>
              <a:ext cx="8122680" cy="1413720"/>
            </p14:xfrm>
          </p:contentPart>
        </mc:Choice>
        <mc:Fallback>
          <p:pic>
            <p:nvPicPr>
              <p:cNvPr id="3" name="Freihand 2"/>
              <p:cNvPicPr/>
              <p:nvPr/>
            </p:nvPicPr>
            <p:blipFill>
              <a:blip r:embed="rId4"/>
              <a:stretch>
                <a:fillRect/>
              </a:stretch>
            </p:blipFill>
            <p:spPr>
              <a:xfrm>
                <a:off x="409767" y="4192399"/>
                <a:ext cx="8153640" cy="144216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8" name="Freihand 7"/>
              <p14:cNvContentPartPr/>
              <p14:nvPr/>
            </p14:nvContentPartPr>
            <p14:xfrm>
              <a:off x="1023207" y="2808199"/>
              <a:ext cx="1490400" cy="1511280"/>
            </p14:xfrm>
          </p:contentPart>
        </mc:Choice>
        <mc:Fallback>
          <p:pic>
            <p:nvPicPr>
              <p:cNvPr id="8" name="Freihand 7"/>
              <p:cNvPicPr/>
              <p:nvPr/>
            </p:nvPicPr>
            <p:blipFill>
              <a:blip r:embed="rId4"/>
              <a:stretch>
                <a:fillRect/>
              </a:stretch>
            </p:blipFill>
            <p:spPr>
              <a:xfrm>
                <a:off x="1009167" y="2794159"/>
                <a:ext cx="1513800" cy="154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7118" name="Freihand 47117"/>
              <p14:cNvContentPartPr/>
              <p14:nvPr/>
            </p14:nvContentPartPr>
            <p14:xfrm>
              <a:off x="1368807" y="2464039"/>
              <a:ext cx="2842920" cy="555840"/>
            </p14:xfrm>
          </p:contentPart>
        </mc:Choice>
        <mc:Fallback>
          <p:pic>
            <p:nvPicPr>
              <p:cNvPr id="47118" name="Freihand 47117"/>
              <p:cNvPicPr/>
              <p:nvPr/>
            </p:nvPicPr>
            <p:blipFill>
              <a:blip r:embed="rId6"/>
              <a:stretch>
                <a:fillRect/>
              </a:stretch>
            </p:blipFill>
            <p:spPr>
              <a:xfrm>
                <a:off x="1356927" y="2444959"/>
                <a:ext cx="286920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7129" name="Freihand 47128"/>
              <p14:cNvContentPartPr/>
              <p14:nvPr/>
            </p14:nvContentPartPr>
            <p14:xfrm>
              <a:off x="1305447" y="785719"/>
              <a:ext cx="831960" cy="1681200"/>
            </p14:xfrm>
          </p:contentPart>
        </mc:Choice>
        <mc:Fallback>
          <p:pic>
            <p:nvPicPr>
              <p:cNvPr id="47129" name="Freihand 47128"/>
              <p:cNvPicPr/>
              <p:nvPr/>
            </p:nvPicPr>
            <p:blipFill>
              <a:blip r:embed="rId8"/>
              <a:stretch>
                <a:fillRect/>
              </a:stretch>
            </p:blipFill>
            <p:spPr>
              <a:xfrm>
                <a:off x="1293207" y="776359"/>
                <a:ext cx="858960" cy="1701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7138" name="Freihand 47137"/>
              <p14:cNvContentPartPr/>
              <p14:nvPr/>
            </p14:nvContentPartPr>
            <p14:xfrm>
              <a:off x="933567" y="489799"/>
              <a:ext cx="1189800" cy="1919880"/>
            </p14:xfrm>
          </p:contentPart>
        </mc:Choice>
        <mc:Fallback>
          <p:pic>
            <p:nvPicPr>
              <p:cNvPr id="47138" name="Freihand 47137"/>
              <p:cNvPicPr/>
              <p:nvPr/>
            </p:nvPicPr>
            <p:blipFill>
              <a:blip r:embed="rId10"/>
              <a:stretch>
                <a:fillRect/>
              </a:stretch>
            </p:blipFill>
            <p:spPr>
              <a:xfrm>
                <a:off x="917367" y="475039"/>
                <a:ext cx="1220760" cy="1952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144" name="Freihand 47143"/>
              <p14:cNvContentPartPr/>
              <p14:nvPr/>
            </p14:nvContentPartPr>
            <p14:xfrm>
              <a:off x="560607" y="467479"/>
              <a:ext cx="1213560" cy="2302560"/>
            </p14:xfrm>
          </p:contentPart>
        </mc:Choice>
        <mc:Fallback>
          <p:pic>
            <p:nvPicPr>
              <p:cNvPr id="47144" name="Freihand 47143"/>
              <p:cNvPicPr/>
              <p:nvPr/>
            </p:nvPicPr>
            <p:blipFill>
              <a:blip r:embed="rId12"/>
              <a:stretch>
                <a:fillRect/>
              </a:stretch>
            </p:blipFill>
            <p:spPr>
              <a:xfrm>
                <a:off x="543327" y="451279"/>
                <a:ext cx="1246680" cy="233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7151" name="Freihand 47150"/>
              <p14:cNvContentPartPr/>
              <p14:nvPr/>
            </p14:nvContentPartPr>
            <p14:xfrm>
              <a:off x="9020247" y="1568359"/>
              <a:ext cx="360" cy="360"/>
            </p14:xfrm>
          </p:contentPart>
        </mc:Choice>
        <mc:Fallback>
          <p:pic>
            <p:nvPicPr>
              <p:cNvPr id="47151" name="Freihand 47150"/>
              <p:cNvPicPr/>
              <p:nvPr/>
            </p:nvPicPr>
            <p:blipFill>
              <a:blip r:embed="rId14"/>
              <a:stretch>
                <a:fillRect/>
              </a:stretch>
            </p:blipFill>
            <p:spPr>
              <a:xfrm>
                <a:off x="9003327" y="155143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7154" name="Freihand 47153"/>
              <p14:cNvContentPartPr/>
              <p14:nvPr/>
            </p14:nvContentPartPr>
            <p14:xfrm>
              <a:off x="2810967" y="537679"/>
              <a:ext cx="1482120" cy="1790280"/>
            </p14:xfrm>
          </p:contentPart>
        </mc:Choice>
        <mc:Fallback>
          <p:pic>
            <p:nvPicPr>
              <p:cNvPr id="47154" name="Freihand 47153"/>
              <p:cNvPicPr/>
              <p:nvPr/>
            </p:nvPicPr>
            <p:blipFill>
              <a:blip r:embed="rId16"/>
              <a:stretch>
                <a:fillRect/>
              </a:stretch>
            </p:blipFill>
            <p:spPr>
              <a:xfrm>
                <a:off x="2799447" y="521479"/>
                <a:ext cx="1514880" cy="182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7171" name="Freihand 47170"/>
              <p14:cNvContentPartPr/>
              <p14:nvPr/>
            </p14:nvContentPartPr>
            <p14:xfrm>
              <a:off x="3424047" y="795439"/>
              <a:ext cx="381600" cy="249120"/>
            </p14:xfrm>
          </p:contentPart>
        </mc:Choice>
        <mc:Fallback>
          <p:pic>
            <p:nvPicPr>
              <p:cNvPr id="47171" name="Freihand 47170"/>
              <p:cNvPicPr/>
              <p:nvPr/>
            </p:nvPicPr>
            <p:blipFill>
              <a:blip r:embed="rId18"/>
              <a:stretch>
                <a:fillRect/>
              </a:stretch>
            </p:blipFill>
            <p:spPr>
              <a:xfrm>
                <a:off x="3409647" y="777799"/>
                <a:ext cx="4111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7179" name="Freihand 47178"/>
              <p14:cNvContentPartPr/>
              <p14:nvPr/>
            </p14:nvContentPartPr>
            <p14:xfrm>
              <a:off x="2922927" y="369919"/>
              <a:ext cx="1674720" cy="1850760"/>
            </p14:xfrm>
          </p:contentPart>
        </mc:Choice>
        <mc:Fallback>
          <p:pic>
            <p:nvPicPr>
              <p:cNvPr id="47179" name="Freihand 47178"/>
              <p:cNvPicPr/>
              <p:nvPr/>
            </p:nvPicPr>
            <p:blipFill>
              <a:blip r:embed="rId20"/>
              <a:stretch>
                <a:fillRect/>
              </a:stretch>
            </p:blipFill>
            <p:spPr>
              <a:xfrm>
                <a:off x="2910327" y="355159"/>
                <a:ext cx="1706400" cy="1882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180" name="Freihand 47179"/>
              <p14:cNvContentPartPr/>
              <p14:nvPr/>
            </p14:nvContentPartPr>
            <p14:xfrm>
              <a:off x="959127" y="1160839"/>
              <a:ext cx="1821240" cy="2119320"/>
            </p14:xfrm>
          </p:contentPart>
        </mc:Choice>
        <mc:Fallback>
          <p:pic>
            <p:nvPicPr>
              <p:cNvPr id="47180" name="Freihand 47179"/>
              <p:cNvPicPr/>
              <p:nvPr/>
            </p:nvPicPr>
            <p:blipFill>
              <a:blip r:embed="rId22"/>
              <a:stretch>
                <a:fillRect/>
              </a:stretch>
            </p:blipFill>
            <p:spPr>
              <a:xfrm>
                <a:off x="943647" y="1143559"/>
                <a:ext cx="1852560" cy="2153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7184" name="Freihand 47183"/>
              <p14:cNvContentPartPr/>
              <p14:nvPr/>
            </p14:nvContentPartPr>
            <p14:xfrm>
              <a:off x="3857847" y="544519"/>
              <a:ext cx="302400" cy="311400"/>
            </p14:xfrm>
          </p:contentPart>
        </mc:Choice>
        <mc:Fallback>
          <p:pic>
            <p:nvPicPr>
              <p:cNvPr id="47184" name="Freihand 47183"/>
              <p:cNvPicPr/>
              <p:nvPr/>
            </p:nvPicPr>
            <p:blipFill>
              <a:blip r:embed="rId24"/>
              <a:stretch>
                <a:fillRect/>
              </a:stretch>
            </p:blipFill>
            <p:spPr>
              <a:xfrm>
                <a:off x="3839487" y="528319"/>
                <a:ext cx="33336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200" name="Freihand 47199"/>
              <p14:cNvContentPartPr/>
              <p14:nvPr/>
            </p14:nvContentPartPr>
            <p14:xfrm>
              <a:off x="2316327" y="2127079"/>
              <a:ext cx="663120" cy="243360"/>
            </p14:xfrm>
          </p:contentPart>
        </mc:Choice>
        <mc:Fallback>
          <p:pic>
            <p:nvPicPr>
              <p:cNvPr id="47200" name="Freihand 47199"/>
              <p:cNvPicPr/>
              <p:nvPr/>
            </p:nvPicPr>
            <p:blipFill>
              <a:blip r:embed="rId26"/>
              <a:stretch>
                <a:fillRect/>
              </a:stretch>
            </p:blipFill>
            <p:spPr>
              <a:xfrm>
                <a:off x="2301207" y="2115559"/>
                <a:ext cx="690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7229" name="Freihand 47228"/>
              <p14:cNvContentPartPr/>
              <p14:nvPr/>
            </p14:nvContentPartPr>
            <p14:xfrm>
              <a:off x="3055767" y="3078199"/>
              <a:ext cx="1472400" cy="1380240"/>
            </p14:xfrm>
          </p:contentPart>
        </mc:Choice>
        <mc:Fallback>
          <p:pic>
            <p:nvPicPr>
              <p:cNvPr id="47229" name="Freihand 47228"/>
              <p:cNvPicPr/>
              <p:nvPr/>
            </p:nvPicPr>
            <p:blipFill>
              <a:blip r:embed="rId28"/>
              <a:stretch>
                <a:fillRect/>
              </a:stretch>
            </p:blipFill>
            <p:spPr>
              <a:xfrm>
                <a:off x="3041727" y="3062719"/>
                <a:ext cx="1497600" cy="141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7245" name="Freihand 47244"/>
              <p14:cNvContentPartPr/>
              <p14:nvPr/>
            </p14:nvContentPartPr>
            <p14:xfrm>
              <a:off x="2204367" y="980839"/>
              <a:ext cx="240840" cy="3173760"/>
            </p14:xfrm>
          </p:contentPart>
        </mc:Choice>
        <mc:Fallback>
          <p:pic>
            <p:nvPicPr>
              <p:cNvPr id="47245" name="Freihand 47244"/>
              <p:cNvPicPr/>
              <p:nvPr/>
            </p:nvPicPr>
            <p:blipFill>
              <a:blip r:embed="rId30"/>
              <a:stretch>
                <a:fillRect/>
              </a:stretch>
            </p:blipFill>
            <p:spPr>
              <a:xfrm>
                <a:off x="2186367" y="972919"/>
                <a:ext cx="266760" cy="3197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7246" name="Freihand 47245"/>
              <p14:cNvContentPartPr/>
              <p14:nvPr/>
            </p14:nvContentPartPr>
            <p14:xfrm>
              <a:off x="1739607" y="165799"/>
              <a:ext cx="971280" cy="2223720"/>
            </p14:xfrm>
          </p:contentPart>
        </mc:Choice>
        <mc:Fallback>
          <p:pic>
            <p:nvPicPr>
              <p:cNvPr id="47246" name="Freihand 47245"/>
              <p:cNvPicPr/>
              <p:nvPr/>
            </p:nvPicPr>
            <p:blipFill>
              <a:blip r:embed="rId32"/>
              <a:stretch>
                <a:fillRect/>
              </a:stretch>
            </p:blipFill>
            <p:spPr>
              <a:xfrm>
                <a:off x="1725207" y="151399"/>
                <a:ext cx="1002240" cy="2257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255" name="Freihand 47254"/>
              <p14:cNvContentPartPr/>
              <p14:nvPr/>
            </p14:nvContentPartPr>
            <p14:xfrm>
              <a:off x="2554287" y="706879"/>
              <a:ext cx="1152000" cy="1592280"/>
            </p14:xfrm>
          </p:contentPart>
        </mc:Choice>
        <mc:Fallback>
          <p:pic>
            <p:nvPicPr>
              <p:cNvPr id="47255" name="Freihand 47254"/>
              <p:cNvPicPr/>
              <p:nvPr/>
            </p:nvPicPr>
            <p:blipFill>
              <a:blip r:embed="rId34"/>
              <a:stretch>
                <a:fillRect/>
              </a:stretch>
            </p:blipFill>
            <p:spPr>
              <a:xfrm>
                <a:off x="2540967" y="688159"/>
                <a:ext cx="1180080" cy="1622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7259" name="Freihand 47258"/>
              <p14:cNvContentPartPr/>
              <p14:nvPr/>
            </p14:nvContentPartPr>
            <p14:xfrm>
              <a:off x="2669847" y="1161559"/>
              <a:ext cx="485640" cy="3071520"/>
            </p14:xfrm>
          </p:contentPart>
        </mc:Choice>
        <mc:Fallback>
          <p:pic>
            <p:nvPicPr>
              <p:cNvPr id="47259" name="Freihand 47258"/>
              <p:cNvPicPr/>
              <p:nvPr/>
            </p:nvPicPr>
            <p:blipFill>
              <a:blip r:embed="rId36"/>
              <a:stretch>
                <a:fillRect/>
              </a:stretch>
            </p:blipFill>
            <p:spPr>
              <a:xfrm>
                <a:off x="2655447" y="1150399"/>
                <a:ext cx="516960" cy="309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7277" name="Freihand 47276"/>
              <p14:cNvContentPartPr/>
              <p14:nvPr/>
            </p14:nvContentPartPr>
            <p14:xfrm>
              <a:off x="3925527" y="3667519"/>
              <a:ext cx="30960" cy="20880"/>
            </p14:xfrm>
          </p:contentPart>
        </mc:Choice>
        <mc:Fallback>
          <p:pic>
            <p:nvPicPr>
              <p:cNvPr id="47277" name="Freihand 47276"/>
              <p:cNvPicPr/>
              <p:nvPr/>
            </p:nvPicPr>
            <p:blipFill>
              <a:blip r:embed="rId38"/>
              <a:stretch>
                <a:fillRect/>
              </a:stretch>
            </p:blipFill>
            <p:spPr>
              <a:xfrm>
                <a:off x="3908607" y="3650599"/>
                <a:ext cx="64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7279" name="Freihand 47278"/>
              <p14:cNvContentPartPr/>
              <p14:nvPr/>
            </p14:nvContentPartPr>
            <p14:xfrm>
              <a:off x="7151847" y="3426679"/>
              <a:ext cx="192960" cy="296640"/>
            </p14:xfrm>
          </p:contentPart>
        </mc:Choice>
        <mc:Fallback>
          <p:pic>
            <p:nvPicPr>
              <p:cNvPr id="47279" name="Freihand 47278"/>
              <p:cNvPicPr/>
              <p:nvPr/>
            </p:nvPicPr>
            <p:blipFill>
              <a:blip r:embed="rId40"/>
              <a:stretch>
                <a:fillRect/>
              </a:stretch>
            </p:blipFill>
            <p:spPr>
              <a:xfrm>
                <a:off x="7134927" y="3409759"/>
                <a:ext cx="2268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280" name="Freihand 47279"/>
              <p14:cNvContentPartPr/>
              <p14:nvPr/>
            </p14:nvContentPartPr>
            <p14:xfrm>
              <a:off x="6931167" y="3998719"/>
              <a:ext cx="360" cy="360"/>
            </p14:xfrm>
          </p:contentPart>
        </mc:Choice>
        <mc:Fallback>
          <p:pic>
            <p:nvPicPr>
              <p:cNvPr id="47280" name="Freihand 47279"/>
              <p:cNvPicPr/>
              <p:nvPr/>
            </p:nvPicPr>
            <p:blipFill>
              <a:blip r:embed="rId42"/>
              <a:stretch>
                <a:fillRect/>
              </a:stretch>
            </p:blipFill>
            <p:spPr>
              <a:xfrm>
                <a:off x="6914247" y="398179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283" name="Freihand 47282"/>
              <p14:cNvContentPartPr/>
              <p14:nvPr/>
            </p14:nvContentPartPr>
            <p14:xfrm>
              <a:off x="3446007" y="809119"/>
              <a:ext cx="2612520" cy="3213000"/>
            </p14:xfrm>
          </p:contentPart>
        </mc:Choice>
        <mc:Fallback>
          <p:pic>
            <p:nvPicPr>
              <p:cNvPr id="47283" name="Freihand 47282"/>
              <p:cNvPicPr/>
              <p:nvPr/>
            </p:nvPicPr>
            <p:blipFill>
              <a:blip r:embed="rId44"/>
              <a:stretch>
                <a:fillRect/>
              </a:stretch>
            </p:blipFill>
            <p:spPr>
              <a:xfrm>
                <a:off x="3429807" y="792199"/>
                <a:ext cx="2645640" cy="3246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284" name="Freihand 47283"/>
              <p14:cNvContentPartPr/>
              <p14:nvPr/>
            </p14:nvContentPartPr>
            <p14:xfrm>
              <a:off x="5018487" y="3171079"/>
              <a:ext cx="467640" cy="1843560"/>
            </p14:xfrm>
          </p:contentPart>
        </mc:Choice>
        <mc:Fallback>
          <p:pic>
            <p:nvPicPr>
              <p:cNvPr id="47284" name="Freihand 47283"/>
              <p:cNvPicPr/>
              <p:nvPr/>
            </p:nvPicPr>
            <p:blipFill>
              <a:blip r:embed="rId46"/>
              <a:stretch>
                <a:fillRect/>
              </a:stretch>
            </p:blipFill>
            <p:spPr>
              <a:xfrm>
                <a:off x="5004087" y="3160279"/>
                <a:ext cx="499680" cy="187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7286" name="Freihand 47285"/>
              <p14:cNvContentPartPr/>
              <p14:nvPr/>
            </p14:nvContentPartPr>
            <p14:xfrm>
              <a:off x="5015247" y="3219319"/>
              <a:ext cx="497880" cy="1891800"/>
            </p14:xfrm>
          </p:contentPart>
        </mc:Choice>
        <mc:Fallback>
          <p:pic>
            <p:nvPicPr>
              <p:cNvPr id="47286" name="Freihand 47285"/>
              <p:cNvPicPr/>
              <p:nvPr/>
            </p:nvPicPr>
            <p:blipFill>
              <a:blip r:embed="rId48"/>
              <a:stretch>
                <a:fillRect/>
              </a:stretch>
            </p:blipFill>
            <p:spPr>
              <a:xfrm>
                <a:off x="5000487" y="3207079"/>
                <a:ext cx="533520" cy="1925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299" name="Freihand 47298"/>
              <p14:cNvContentPartPr/>
              <p14:nvPr/>
            </p14:nvContentPartPr>
            <p14:xfrm>
              <a:off x="330927" y="616519"/>
              <a:ext cx="1252800" cy="3635280"/>
            </p14:xfrm>
          </p:contentPart>
        </mc:Choice>
        <mc:Fallback>
          <p:pic>
            <p:nvPicPr>
              <p:cNvPr id="47299" name="Freihand 47298"/>
              <p:cNvPicPr/>
              <p:nvPr/>
            </p:nvPicPr>
            <p:blipFill>
              <a:blip r:embed="rId50"/>
              <a:stretch>
                <a:fillRect/>
              </a:stretch>
            </p:blipFill>
            <p:spPr>
              <a:xfrm>
                <a:off x="314367" y="601039"/>
                <a:ext cx="1285920" cy="3670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7300" name="Freihand 47299"/>
              <p14:cNvContentPartPr/>
              <p14:nvPr/>
            </p14:nvContentPartPr>
            <p14:xfrm>
              <a:off x="1044447" y="3382759"/>
              <a:ext cx="416880" cy="2693520"/>
            </p14:xfrm>
          </p:contentPart>
        </mc:Choice>
        <mc:Fallback>
          <p:pic>
            <p:nvPicPr>
              <p:cNvPr id="47300" name="Freihand 47299"/>
              <p:cNvPicPr/>
              <p:nvPr/>
            </p:nvPicPr>
            <p:blipFill>
              <a:blip r:embed="rId52"/>
              <a:stretch>
                <a:fillRect/>
              </a:stretch>
            </p:blipFill>
            <p:spPr>
              <a:xfrm>
                <a:off x="1029687" y="3372679"/>
                <a:ext cx="448920" cy="2724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308" name="Freihand 47307"/>
              <p14:cNvContentPartPr/>
              <p14:nvPr/>
            </p14:nvContentPartPr>
            <p14:xfrm>
              <a:off x="1424607" y="6011479"/>
              <a:ext cx="3532680" cy="97200"/>
            </p14:xfrm>
          </p:contentPart>
        </mc:Choice>
        <mc:Fallback>
          <p:pic>
            <p:nvPicPr>
              <p:cNvPr id="47308" name="Freihand 47307"/>
              <p:cNvPicPr/>
              <p:nvPr/>
            </p:nvPicPr>
            <p:blipFill>
              <a:blip r:embed="rId54"/>
              <a:stretch>
                <a:fillRect/>
              </a:stretch>
            </p:blipFill>
            <p:spPr>
              <a:xfrm>
                <a:off x="1410567" y="5996359"/>
                <a:ext cx="3562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312" name="Freihand 47311"/>
              <p14:cNvContentPartPr/>
              <p14:nvPr/>
            </p14:nvContentPartPr>
            <p14:xfrm>
              <a:off x="1505247" y="3286279"/>
              <a:ext cx="802080" cy="1321560"/>
            </p14:xfrm>
          </p:contentPart>
        </mc:Choice>
        <mc:Fallback>
          <p:pic>
            <p:nvPicPr>
              <p:cNvPr id="47312" name="Freihand 47311"/>
              <p:cNvPicPr/>
              <p:nvPr/>
            </p:nvPicPr>
            <p:blipFill>
              <a:blip r:embed="rId56"/>
              <a:stretch>
                <a:fillRect/>
              </a:stretch>
            </p:blipFill>
            <p:spPr>
              <a:xfrm>
                <a:off x="1491927" y="3275119"/>
                <a:ext cx="833760" cy="1350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318" name="Freihand 47317"/>
              <p14:cNvContentPartPr/>
              <p14:nvPr/>
            </p14:nvContentPartPr>
            <p14:xfrm>
              <a:off x="2234967" y="6104719"/>
              <a:ext cx="942480" cy="617400"/>
            </p14:xfrm>
          </p:contentPart>
        </mc:Choice>
        <mc:Fallback>
          <p:pic>
            <p:nvPicPr>
              <p:cNvPr id="47318" name="Freihand 47317"/>
              <p:cNvPicPr/>
              <p:nvPr/>
            </p:nvPicPr>
            <p:blipFill>
              <a:blip r:embed="rId58"/>
              <a:stretch>
                <a:fillRect/>
              </a:stretch>
            </p:blipFill>
            <p:spPr>
              <a:xfrm>
                <a:off x="2220567" y="6090679"/>
                <a:ext cx="971280" cy="645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319" name="Freihand 47318"/>
              <p14:cNvContentPartPr/>
              <p14:nvPr/>
            </p14:nvContentPartPr>
            <p14:xfrm>
              <a:off x="2436207" y="6136399"/>
              <a:ext cx="546120" cy="390960"/>
            </p14:xfrm>
          </p:contentPart>
        </mc:Choice>
        <mc:Fallback>
          <p:pic>
            <p:nvPicPr>
              <p:cNvPr id="47319" name="Freihand 47318"/>
              <p:cNvPicPr/>
              <p:nvPr/>
            </p:nvPicPr>
            <p:blipFill>
              <a:blip r:embed="rId60"/>
              <a:stretch>
                <a:fillRect/>
              </a:stretch>
            </p:blipFill>
            <p:spPr>
              <a:xfrm>
                <a:off x="2421807" y="6126319"/>
                <a:ext cx="57312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324" name="Freihand 47323"/>
              <p14:cNvContentPartPr/>
              <p14:nvPr/>
            </p14:nvContentPartPr>
            <p14:xfrm>
              <a:off x="6486207" y="1603279"/>
              <a:ext cx="360" cy="360"/>
            </p14:xfrm>
          </p:contentPart>
        </mc:Choice>
        <mc:Fallback>
          <p:pic>
            <p:nvPicPr>
              <p:cNvPr id="47324" name="Freihand 47323"/>
              <p:cNvPicPr/>
              <p:nvPr/>
            </p:nvPicPr>
            <p:blipFill>
              <a:blip r:embed="rId62"/>
              <a:stretch>
                <a:fillRect/>
              </a:stretch>
            </p:blipFill>
            <p:spPr>
              <a:xfrm>
                <a:off x="6469287" y="15863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325" name="Freihand 47324"/>
              <p14:cNvContentPartPr/>
              <p14:nvPr/>
            </p14:nvContentPartPr>
            <p14:xfrm>
              <a:off x="6188127" y="1632439"/>
              <a:ext cx="143640" cy="83880"/>
            </p14:xfrm>
          </p:contentPart>
        </mc:Choice>
        <mc:Fallback>
          <p:pic>
            <p:nvPicPr>
              <p:cNvPr id="47325" name="Freihand 47324"/>
              <p:cNvPicPr/>
              <p:nvPr/>
            </p:nvPicPr>
            <p:blipFill>
              <a:blip r:embed="rId64"/>
              <a:stretch>
                <a:fillRect/>
              </a:stretch>
            </p:blipFill>
            <p:spPr>
              <a:xfrm>
                <a:off x="6171207" y="1615519"/>
                <a:ext cx="177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327" name="Freihand 47326"/>
              <p14:cNvContentPartPr/>
              <p14:nvPr/>
            </p14:nvContentPartPr>
            <p14:xfrm>
              <a:off x="2286447" y="4412719"/>
              <a:ext cx="909000" cy="802800"/>
            </p14:xfrm>
          </p:contentPart>
        </mc:Choice>
        <mc:Fallback>
          <p:pic>
            <p:nvPicPr>
              <p:cNvPr id="47327" name="Freihand 47326"/>
              <p:cNvPicPr/>
              <p:nvPr/>
            </p:nvPicPr>
            <p:blipFill>
              <a:blip r:embed="rId66"/>
              <a:stretch>
                <a:fillRect/>
              </a:stretch>
            </p:blipFill>
            <p:spPr>
              <a:xfrm>
                <a:off x="2273487" y="4396879"/>
                <a:ext cx="939600" cy="834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330" name="Freihand 47329"/>
              <p14:cNvContentPartPr/>
              <p14:nvPr/>
            </p14:nvContentPartPr>
            <p14:xfrm>
              <a:off x="4631127" y="3164239"/>
              <a:ext cx="373320" cy="2100960"/>
            </p14:xfrm>
          </p:contentPart>
        </mc:Choice>
        <mc:Fallback>
          <p:pic>
            <p:nvPicPr>
              <p:cNvPr id="47330" name="Freihand 47329"/>
              <p:cNvPicPr/>
              <p:nvPr/>
            </p:nvPicPr>
            <p:blipFill>
              <a:blip r:embed="rId68"/>
              <a:stretch>
                <a:fillRect/>
              </a:stretch>
            </p:blipFill>
            <p:spPr>
              <a:xfrm>
                <a:off x="4616209" y="3153456"/>
                <a:ext cx="406795" cy="2128997"/>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332" name="Freihand 47331"/>
              <p14:cNvContentPartPr/>
              <p14:nvPr/>
            </p14:nvContentPartPr>
            <p14:xfrm>
              <a:off x="4997247" y="3231199"/>
              <a:ext cx="467640" cy="1905840"/>
            </p14:xfrm>
          </p:contentPart>
        </mc:Choice>
        <mc:Fallback>
          <p:pic>
            <p:nvPicPr>
              <p:cNvPr id="47332" name="Freihand 47331"/>
              <p:cNvPicPr/>
              <p:nvPr/>
            </p:nvPicPr>
            <p:blipFill>
              <a:blip r:embed="rId70"/>
              <a:stretch>
                <a:fillRect/>
              </a:stretch>
            </p:blipFill>
            <p:spPr>
              <a:xfrm>
                <a:off x="4986447" y="3223999"/>
                <a:ext cx="492480" cy="1927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338" name="Freihand 47337"/>
              <p14:cNvContentPartPr/>
              <p14:nvPr/>
            </p14:nvContentPartPr>
            <p14:xfrm>
              <a:off x="3474807" y="4915279"/>
              <a:ext cx="1646640" cy="527400"/>
            </p14:xfrm>
          </p:contentPart>
        </mc:Choice>
        <mc:Fallback>
          <p:pic>
            <p:nvPicPr>
              <p:cNvPr id="47338" name="Freihand 47337"/>
              <p:cNvPicPr/>
              <p:nvPr/>
            </p:nvPicPr>
            <p:blipFill>
              <a:blip r:embed="rId72"/>
              <a:stretch>
                <a:fillRect/>
              </a:stretch>
            </p:blipFill>
            <p:spPr>
              <a:xfrm>
                <a:off x="3456807" y="4896919"/>
                <a:ext cx="168012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339" name="Freihand 47338"/>
              <p14:cNvContentPartPr/>
              <p14:nvPr/>
            </p14:nvContentPartPr>
            <p14:xfrm>
              <a:off x="3301287" y="5165119"/>
              <a:ext cx="1475280" cy="650520"/>
            </p14:xfrm>
          </p:contentPart>
        </mc:Choice>
        <mc:Fallback>
          <p:pic>
            <p:nvPicPr>
              <p:cNvPr id="47339" name="Freihand 47338"/>
              <p:cNvPicPr/>
              <p:nvPr/>
            </p:nvPicPr>
            <p:blipFill>
              <a:blip r:embed="rId74"/>
              <a:stretch>
                <a:fillRect/>
              </a:stretch>
            </p:blipFill>
            <p:spPr>
              <a:xfrm>
                <a:off x="3286167" y="5151799"/>
                <a:ext cx="150768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346" name="Freihand 47345"/>
              <p14:cNvContentPartPr/>
              <p14:nvPr/>
            </p14:nvContentPartPr>
            <p14:xfrm>
              <a:off x="4498287" y="5412079"/>
              <a:ext cx="1331640" cy="802080"/>
            </p14:xfrm>
          </p:contentPart>
        </mc:Choice>
        <mc:Fallback>
          <p:pic>
            <p:nvPicPr>
              <p:cNvPr id="47346" name="Freihand 47345"/>
              <p:cNvPicPr/>
              <p:nvPr/>
            </p:nvPicPr>
            <p:blipFill>
              <a:blip r:embed="rId76"/>
              <a:stretch>
                <a:fillRect/>
              </a:stretch>
            </p:blipFill>
            <p:spPr>
              <a:xfrm>
                <a:off x="4486767" y="5397679"/>
                <a:ext cx="1355040" cy="830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347" name="Freihand 47346"/>
              <p14:cNvContentPartPr/>
              <p14:nvPr/>
            </p14:nvContentPartPr>
            <p14:xfrm>
              <a:off x="2302647" y="4535839"/>
              <a:ext cx="677880" cy="714960"/>
            </p14:xfrm>
          </p:contentPart>
        </mc:Choice>
        <mc:Fallback>
          <p:pic>
            <p:nvPicPr>
              <p:cNvPr id="47347" name="Freihand 47346"/>
              <p:cNvPicPr/>
              <p:nvPr/>
            </p:nvPicPr>
            <p:blipFill>
              <a:blip r:embed="rId78"/>
              <a:stretch>
                <a:fillRect/>
              </a:stretch>
            </p:blipFill>
            <p:spPr>
              <a:xfrm>
                <a:off x="2287167" y="4525399"/>
                <a:ext cx="710280" cy="742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371" name="Freihand 47370"/>
              <p14:cNvContentPartPr/>
              <p14:nvPr/>
            </p14:nvContentPartPr>
            <p14:xfrm>
              <a:off x="3700527" y="3154879"/>
              <a:ext cx="1028160" cy="1510920"/>
            </p14:xfrm>
          </p:contentPart>
        </mc:Choice>
        <mc:Fallback>
          <p:pic>
            <p:nvPicPr>
              <p:cNvPr id="47371" name="Freihand 47370"/>
              <p:cNvPicPr/>
              <p:nvPr/>
            </p:nvPicPr>
            <p:blipFill>
              <a:blip r:embed="rId80"/>
              <a:stretch>
                <a:fillRect/>
              </a:stretch>
            </p:blipFill>
            <p:spPr>
              <a:xfrm>
                <a:off x="3682167" y="3133639"/>
                <a:ext cx="1059840" cy="1540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372" name="Freihand 47371"/>
              <p14:cNvContentPartPr/>
              <p14:nvPr/>
            </p14:nvContentPartPr>
            <p14:xfrm>
              <a:off x="3210927" y="4314439"/>
              <a:ext cx="237240" cy="359640"/>
            </p14:xfrm>
          </p:contentPart>
        </mc:Choice>
        <mc:Fallback>
          <p:pic>
            <p:nvPicPr>
              <p:cNvPr id="47372" name="Freihand 47371"/>
              <p:cNvPicPr/>
              <p:nvPr/>
            </p:nvPicPr>
            <p:blipFill>
              <a:blip r:embed="rId82"/>
              <a:stretch>
                <a:fillRect/>
              </a:stretch>
            </p:blipFill>
            <p:spPr>
              <a:xfrm>
                <a:off x="3193647" y="4299319"/>
                <a:ext cx="2667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375" name="Freihand 47374"/>
              <p14:cNvContentPartPr/>
              <p14:nvPr/>
            </p14:nvContentPartPr>
            <p14:xfrm>
              <a:off x="1236687" y="3257479"/>
              <a:ext cx="756000" cy="1202040"/>
            </p14:xfrm>
          </p:contentPart>
        </mc:Choice>
        <mc:Fallback>
          <p:pic>
            <p:nvPicPr>
              <p:cNvPr id="47375" name="Freihand 47374"/>
              <p:cNvPicPr/>
              <p:nvPr/>
            </p:nvPicPr>
            <p:blipFill>
              <a:blip r:embed="rId84"/>
              <a:stretch>
                <a:fillRect/>
              </a:stretch>
            </p:blipFill>
            <p:spPr>
              <a:xfrm>
                <a:off x="1221207" y="3242359"/>
                <a:ext cx="790920" cy="1236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376" name="Freihand 47375"/>
              <p14:cNvContentPartPr/>
              <p14:nvPr/>
            </p14:nvContentPartPr>
            <p14:xfrm>
              <a:off x="6477207" y="5914279"/>
              <a:ext cx="525960" cy="438120"/>
            </p14:xfrm>
          </p:contentPart>
        </mc:Choice>
        <mc:Fallback>
          <p:pic>
            <p:nvPicPr>
              <p:cNvPr id="47376" name="Freihand 47375"/>
              <p:cNvPicPr/>
              <p:nvPr/>
            </p:nvPicPr>
            <p:blipFill>
              <a:blip r:embed="rId86"/>
              <a:stretch>
                <a:fillRect/>
              </a:stretch>
            </p:blipFill>
            <p:spPr>
              <a:xfrm>
                <a:off x="6460287" y="5897359"/>
                <a:ext cx="55980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378" name="Freihand 47377"/>
              <p14:cNvContentPartPr/>
              <p14:nvPr/>
            </p14:nvContentPartPr>
            <p14:xfrm>
              <a:off x="4308567" y="5051359"/>
              <a:ext cx="1947240" cy="1595160"/>
            </p14:xfrm>
          </p:contentPart>
        </mc:Choice>
        <mc:Fallback>
          <p:pic>
            <p:nvPicPr>
              <p:cNvPr id="47378" name="Freihand 47377"/>
              <p:cNvPicPr/>
              <p:nvPr/>
            </p:nvPicPr>
            <p:blipFill>
              <a:blip r:embed="rId88"/>
              <a:stretch>
                <a:fillRect/>
              </a:stretch>
            </p:blipFill>
            <p:spPr>
              <a:xfrm>
                <a:off x="4293447" y="5036239"/>
                <a:ext cx="1979640" cy="1625400"/>
              </a:xfrm>
              <a:prstGeom prst="rect">
                <a:avLst/>
              </a:prstGeom>
            </p:spPr>
          </p:pic>
        </mc:Fallback>
      </mc:AlternateContent>
    </p:spTree>
    <p:extLst>
      <p:ext uri="{BB962C8B-B14F-4D97-AF65-F5344CB8AC3E}">
        <p14:creationId xmlns:p14="http://schemas.microsoft.com/office/powerpoint/2010/main" val="328046272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58664" y="849122"/>
            <a:ext cx="687039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Das </a:t>
            </a:r>
            <a:r>
              <a:rPr lang="de-DE" altLang="de-DE" sz="2177" b="1" dirty="0" smtClean="0">
                <a:solidFill>
                  <a:srgbClr val="000000"/>
                </a:solidFill>
              </a:rPr>
              <a:t>Bruttoinlandsprodukt (BIP)</a:t>
            </a:r>
            <a:r>
              <a:rPr lang="de-DE" altLang="de-DE" sz="2177" dirty="0" smtClean="0">
                <a:solidFill>
                  <a:srgbClr val="000000"/>
                </a:solidFill>
              </a:rPr>
              <a:t> </a:t>
            </a:r>
            <a:r>
              <a:rPr lang="de-DE" altLang="de-DE" sz="2177" dirty="0">
                <a:solidFill>
                  <a:srgbClr val="000000"/>
                </a:solidFill>
              </a:rPr>
              <a:t>ist der Marktwert aller </a:t>
            </a:r>
          </a:p>
          <a:p>
            <a:pPr eaLnBrk="1" hangingPunct="1">
              <a:buClrTx/>
            </a:pPr>
            <a:r>
              <a:rPr lang="de-DE" altLang="de-DE" sz="2177" dirty="0">
                <a:solidFill>
                  <a:srgbClr val="000000"/>
                </a:solidFill>
              </a:rPr>
              <a:t>Waren und Dienstleistungen, die während einer Periode </a:t>
            </a:r>
          </a:p>
          <a:p>
            <a:pPr eaLnBrk="1" hangingPunct="1">
              <a:buClrTx/>
            </a:pPr>
            <a:r>
              <a:rPr lang="de-DE" altLang="de-DE" sz="2177" dirty="0">
                <a:solidFill>
                  <a:srgbClr val="000000"/>
                </a:solidFill>
              </a:rPr>
              <a:t>(z.B. 1 Jahr) in einem Land hergestellt werden und dem Endverbrauch dienen</a:t>
            </a:r>
            <a:r>
              <a:rPr lang="de-DE" altLang="de-DE" sz="2177" dirty="0" smtClean="0">
                <a:solidFill>
                  <a:srgbClr val="000000"/>
                </a:solidFill>
              </a:rPr>
              <a:t>.</a:t>
            </a:r>
          </a:p>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t>
            </a:r>
            <a:r>
              <a:rPr lang="de-DE" altLang="de-DE" sz="2177" b="1" dirty="0" smtClean="0">
                <a:solidFill>
                  <a:srgbClr val="000000"/>
                </a:solidFill>
              </a:rPr>
              <a:t>Inlandskonzept</a:t>
            </a:r>
            <a:r>
              <a:rPr lang="de-DE" altLang="de-DE" sz="2177" dirty="0" smtClean="0">
                <a:solidFill>
                  <a:srgbClr val="000000"/>
                </a:solidFill>
              </a:rPr>
              <a:t>)</a:t>
            </a:r>
            <a:endParaRPr lang="de-DE" altLang="de-DE" sz="2177" dirty="0">
              <a:solidFill>
                <a:srgbClr val="000000"/>
              </a:solidFill>
            </a:endParaRPr>
          </a:p>
        </p:txBody>
      </p:sp>
      <p:sp>
        <p:nvSpPr>
          <p:cNvPr id="4" name="Text Box 3"/>
          <p:cNvSpPr txBox="1">
            <a:spLocks noChangeArrowheads="1"/>
          </p:cNvSpPr>
          <p:nvPr/>
        </p:nvSpPr>
        <p:spPr bwMode="auto">
          <a:xfrm>
            <a:off x="539021" y="3044696"/>
            <a:ext cx="7136397"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smtClean="0">
                <a:solidFill>
                  <a:srgbClr val="000000"/>
                </a:solidFill>
              </a:rPr>
              <a:t>Das </a:t>
            </a:r>
            <a:r>
              <a:rPr lang="de-DE" altLang="de-DE" sz="2177" b="1" dirty="0" smtClean="0">
                <a:solidFill>
                  <a:srgbClr val="000000"/>
                </a:solidFill>
              </a:rPr>
              <a:t>Bruttonationaleinkommen (BNP)</a:t>
            </a:r>
            <a:r>
              <a:rPr lang="de-DE" altLang="de-DE" sz="2177" dirty="0" smtClean="0">
                <a:solidFill>
                  <a:srgbClr val="000000"/>
                </a:solidFill>
              </a:rPr>
              <a:t> </a:t>
            </a:r>
            <a:r>
              <a:rPr lang="de-DE" altLang="de-DE" sz="2177" dirty="0">
                <a:solidFill>
                  <a:srgbClr val="000000"/>
                </a:solidFill>
              </a:rPr>
              <a:t>ist der Marktwert aller Waren und Dienstleistungen, die während einer Periode (z.B. 1 Jahr) von Inländern hergestellt werden und dem Endverbrauch dienen.</a:t>
            </a:r>
          </a:p>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t>
            </a:r>
            <a:r>
              <a:rPr lang="de-DE" altLang="de-DE" sz="2177" b="1" dirty="0">
                <a:solidFill>
                  <a:srgbClr val="000000"/>
                </a:solidFill>
              </a:rPr>
              <a:t>Inländerkonzept</a:t>
            </a:r>
            <a:r>
              <a:rPr lang="de-DE" altLang="de-DE" sz="2177" dirty="0">
                <a:solidFill>
                  <a:srgbClr val="000000"/>
                </a:solidFill>
              </a:rPr>
              <a:t>)</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5009847" y="1165879"/>
              <a:ext cx="1207440" cy="54360"/>
            </p14:xfrm>
          </p:contentPart>
        </mc:Choice>
        <mc:Fallback>
          <p:pic>
            <p:nvPicPr>
              <p:cNvPr id="3" name="Freihand 2"/>
              <p:cNvPicPr/>
              <p:nvPr/>
            </p:nvPicPr>
            <p:blipFill>
              <a:blip r:embed="rId4"/>
              <a:stretch>
                <a:fillRect/>
              </a:stretch>
            </p:blipFill>
            <p:spPr>
              <a:xfrm>
                <a:off x="4992207" y="1148239"/>
                <a:ext cx="1243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p14:cNvContentPartPr/>
              <p14:nvPr/>
            </p14:nvContentPartPr>
            <p14:xfrm>
              <a:off x="636927" y="1493119"/>
              <a:ext cx="2964960" cy="63000"/>
            </p14:xfrm>
          </p:contentPart>
        </mc:Choice>
        <mc:Fallback>
          <p:pic>
            <p:nvPicPr>
              <p:cNvPr id="9" name="Freihand 8"/>
              <p:cNvPicPr/>
              <p:nvPr/>
            </p:nvPicPr>
            <p:blipFill>
              <a:blip r:embed="rId6"/>
              <a:stretch>
                <a:fillRect/>
              </a:stretch>
            </p:blipFill>
            <p:spPr>
              <a:xfrm>
                <a:off x="621087" y="1475479"/>
                <a:ext cx="2995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p14:cNvContentPartPr/>
              <p14:nvPr/>
            </p14:nvContentPartPr>
            <p14:xfrm>
              <a:off x="5208567" y="1482679"/>
              <a:ext cx="1402200" cy="101520"/>
            </p14:xfrm>
          </p:contentPart>
        </mc:Choice>
        <mc:Fallback>
          <p:pic>
            <p:nvPicPr>
              <p:cNvPr id="11" name="Freihand 10"/>
              <p:cNvPicPr/>
              <p:nvPr/>
            </p:nvPicPr>
            <p:blipFill>
              <a:blip r:embed="rId8"/>
              <a:stretch>
                <a:fillRect/>
              </a:stretch>
            </p:blipFill>
            <p:spPr>
              <a:xfrm>
                <a:off x="5197407" y="1466839"/>
                <a:ext cx="143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526047" y="1488799"/>
              <a:ext cx="3193560" cy="493920"/>
            </p14:xfrm>
          </p:contentPart>
        </mc:Choice>
        <mc:Fallback>
          <p:pic>
            <p:nvPicPr>
              <p:cNvPr id="13" name="Freihand 12"/>
              <p:cNvPicPr/>
              <p:nvPr/>
            </p:nvPicPr>
            <p:blipFill>
              <a:blip r:embed="rId10"/>
              <a:stretch>
                <a:fillRect/>
              </a:stretch>
            </p:blipFill>
            <p:spPr>
              <a:xfrm>
                <a:off x="511287" y="1469359"/>
                <a:ext cx="32270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p14:cNvContentPartPr/>
              <p14:nvPr/>
            </p14:nvContentPartPr>
            <p14:xfrm>
              <a:off x="402567" y="1851319"/>
              <a:ext cx="1596240" cy="554400"/>
            </p14:xfrm>
          </p:contentPart>
        </mc:Choice>
        <mc:Fallback>
          <p:pic>
            <p:nvPicPr>
              <p:cNvPr id="19" name="Freihand 18"/>
              <p:cNvPicPr/>
              <p:nvPr/>
            </p:nvPicPr>
            <p:blipFill>
              <a:blip r:embed="rId12"/>
              <a:stretch>
                <a:fillRect/>
              </a:stretch>
            </p:blipFill>
            <p:spPr>
              <a:xfrm>
                <a:off x="386367" y="1834039"/>
                <a:ext cx="163116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p14:cNvContentPartPr/>
              <p14:nvPr/>
            </p14:nvContentPartPr>
            <p14:xfrm>
              <a:off x="5593767" y="743959"/>
              <a:ext cx="652320" cy="683640"/>
            </p14:xfrm>
          </p:contentPart>
        </mc:Choice>
        <mc:Fallback>
          <p:pic>
            <p:nvPicPr>
              <p:cNvPr id="23" name="Freihand 22"/>
              <p:cNvPicPr/>
              <p:nvPr/>
            </p:nvPicPr>
            <p:blipFill>
              <a:blip r:embed="rId14"/>
              <a:stretch>
                <a:fillRect/>
              </a:stretch>
            </p:blipFill>
            <p:spPr>
              <a:xfrm>
                <a:off x="5576847" y="725599"/>
                <a:ext cx="690120" cy="72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 name="Freihand 29"/>
              <p14:cNvContentPartPr/>
              <p14:nvPr/>
            </p14:nvContentPartPr>
            <p14:xfrm>
              <a:off x="2784687" y="1153279"/>
              <a:ext cx="183600" cy="198720"/>
            </p14:xfrm>
          </p:contentPart>
        </mc:Choice>
        <mc:Fallback>
          <p:pic>
            <p:nvPicPr>
              <p:cNvPr id="30" name="Freihand 29"/>
              <p:cNvPicPr/>
              <p:nvPr/>
            </p:nvPicPr>
            <p:blipFill>
              <a:blip r:embed="rId16"/>
              <a:stretch>
                <a:fillRect/>
              </a:stretch>
            </p:blipFill>
            <p:spPr>
              <a:xfrm>
                <a:off x="2768487" y="1134559"/>
                <a:ext cx="2156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2" name="Freihand 31"/>
              <p14:cNvContentPartPr/>
              <p14:nvPr/>
            </p14:nvContentPartPr>
            <p14:xfrm>
              <a:off x="1482927" y="2103679"/>
              <a:ext cx="203040" cy="393840"/>
            </p14:xfrm>
          </p:contentPart>
        </mc:Choice>
        <mc:Fallback>
          <p:pic>
            <p:nvPicPr>
              <p:cNvPr id="32" name="Freihand 31"/>
              <p:cNvPicPr/>
              <p:nvPr/>
            </p:nvPicPr>
            <p:blipFill>
              <a:blip r:embed="rId18"/>
              <a:stretch>
                <a:fillRect/>
              </a:stretch>
            </p:blipFill>
            <p:spPr>
              <a:xfrm>
                <a:off x="1469967" y="2092879"/>
                <a:ext cx="23436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Freihand 36"/>
              <p14:cNvContentPartPr/>
              <p14:nvPr/>
            </p14:nvContentPartPr>
            <p14:xfrm>
              <a:off x="2779647" y="1485559"/>
              <a:ext cx="136440" cy="180360"/>
            </p14:xfrm>
          </p:contentPart>
        </mc:Choice>
        <mc:Fallback>
          <p:pic>
            <p:nvPicPr>
              <p:cNvPr id="37" name="Freihand 36"/>
              <p:cNvPicPr/>
              <p:nvPr/>
            </p:nvPicPr>
            <p:blipFill>
              <a:blip r:embed="rId20"/>
              <a:stretch>
                <a:fillRect/>
              </a:stretch>
            </p:blipFill>
            <p:spPr>
              <a:xfrm>
                <a:off x="2761647" y="1470439"/>
                <a:ext cx="172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Freihand 37"/>
              <p14:cNvContentPartPr/>
              <p14:nvPr/>
            </p14:nvContentPartPr>
            <p14:xfrm>
              <a:off x="2348007" y="3735199"/>
              <a:ext cx="1391040" cy="460440"/>
            </p14:xfrm>
          </p:contentPart>
        </mc:Choice>
        <mc:Fallback>
          <p:pic>
            <p:nvPicPr>
              <p:cNvPr id="38" name="Freihand 37"/>
              <p:cNvPicPr/>
              <p:nvPr/>
            </p:nvPicPr>
            <p:blipFill>
              <a:blip r:embed="rId22"/>
              <a:stretch>
                <a:fillRect/>
              </a:stretch>
            </p:blipFill>
            <p:spPr>
              <a:xfrm>
                <a:off x="2330007" y="3718279"/>
                <a:ext cx="142524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p14:cNvContentPartPr/>
              <p14:nvPr/>
            </p14:nvContentPartPr>
            <p14:xfrm>
              <a:off x="7120527" y="931519"/>
              <a:ext cx="50760" cy="1362960"/>
            </p14:xfrm>
          </p:contentPart>
        </mc:Choice>
        <mc:Fallback>
          <p:pic>
            <p:nvPicPr>
              <p:cNvPr id="40" name="Freihand 39"/>
              <p:cNvPicPr/>
              <p:nvPr/>
            </p:nvPicPr>
            <p:blipFill>
              <a:blip r:embed="rId24"/>
              <a:stretch>
                <a:fillRect/>
              </a:stretch>
            </p:blipFill>
            <p:spPr>
              <a:xfrm>
                <a:off x="7103607" y="917479"/>
                <a:ext cx="85320" cy="1395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4" name="Freihand 43"/>
              <p14:cNvContentPartPr/>
              <p14:nvPr/>
            </p14:nvContentPartPr>
            <p14:xfrm>
              <a:off x="7520847" y="591679"/>
              <a:ext cx="1561320" cy="1906560"/>
            </p14:xfrm>
          </p:contentPart>
        </mc:Choice>
        <mc:Fallback>
          <p:pic>
            <p:nvPicPr>
              <p:cNvPr id="44" name="Freihand 43"/>
              <p:cNvPicPr/>
              <p:nvPr/>
            </p:nvPicPr>
            <p:blipFill>
              <a:blip r:embed="rId26"/>
              <a:stretch>
                <a:fillRect/>
              </a:stretch>
            </p:blipFill>
            <p:spPr>
              <a:xfrm>
                <a:off x="7505727" y="572599"/>
                <a:ext cx="1595880" cy="194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8" name="Freihand 47"/>
              <p14:cNvContentPartPr/>
              <p14:nvPr/>
            </p14:nvContentPartPr>
            <p14:xfrm>
              <a:off x="8363247" y="852679"/>
              <a:ext cx="1188720" cy="853920"/>
            </p14:xfrm>
          </p:contentPart>
        </mc:Choice>
        <mc:Fallback>
          <p:pic>
            <p:nvPicPr>
              <p:cNvPr id="48" name="Freihand 47"/>
              <p:cNvPicPr/>
              <p:nvPr/>
            </p:nvPicPr>
            <p:blipFill>
              <a:blip r:embed="rId28"/>
              <a:stretch>
                <a:fillRect/>
              </a:stretch>
            </p:blipFill>
            <p:spPr>
              <a:xfrm>
                <a:off x="8347407" y="835399"/>
                <a:ext cx="1221840" cy="886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1" name="Freihand 60"/>
              <p14:cNvContentPartPr/>
              <p14:nvPr/>
            </p14:nvContentPartPr>
            <p14:xfrm>
              <a:off x="9653127" y="173359"/>
              <a:ext cx="2015640" cy="2949840"/>
            </p14:xfrm>
          </p:contentPart>
        </mc:Choice>
        <mc:Fallback>
          <p:pic>
            <p:nvPicPr>
              <p:cNvPr id="61" name="Freihand 60"/>
              <p:cNvPicPr/>
              <p:nvPr/>
            </p:nvPicPr>
            <p:blipFill>
              <a:blip r:embed="rId30"/>
              <a:stretch>
                <a:fillRect/>
              </a:stretch>
            </p:blipFill>
            <p:spPr>
              <a:xfrm>
                <a:off x="9638727" y="156439"/>
                <a:ext cx="2047680" cy="298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1" name="Freihand 70"/>
              <p14:cNvContentPartPr/>
              <p14:nvPr/>
            </p14:nvContentPartPr>
            <p14:xfrm>
              <a:off x="7744047" y="727399"/>
              <a:ext cx="1091880" cy="1578600"/>
            </p14:xfrm>
          </p:contentPart>
        </mc:Choice>
        <mc:Fallback>
          <p:pic>
            <p:nvPicPr>
              <p:cNvPr id="71" name="Freihand 70"/>
              <p:cNvPicPr/>
              <p:nvPr/>
            </p:nvPicPr>
            <p:blipFill>
              <a:blip r:embed="rId32"/>
              <a:stretch>
                <a:fillRect/>
              </a:stretch>
            </p:blipFill>
            <p:spPr>
              <a:xfrm>
                <a:off x="7724967" y="706879"/>
                <a:ext cx="1130040" cy="1617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6" name="Freihand 95"/>
              <p14:cNvContentPartPr/>
              <p14:nvPr/>
            </p14:nvContentPartPr>
            <p14:xfrm>
              <a:off x="5414487" y="4647799"/>
              <a:ext cx="2774520" cy="1352880"/>
            </p14:xfrm>
          </p:contentPart>
        </mc:Choice>
        <mc:Fallback>
          <p:pic>
            <p:nvPicPr>
              <p:cNvPr id="96" name="Freihand 95"/>
              <p:cNvPicPr/>
              <p:nvPr/>
            </p:nvPicPr>
            <p:blipFill>
              <a:blip r:embed="rId34"/>
              <a:stretch>
                <a:fillRect/>
              </a:stretch>
            </p:blipFill>
            <p:spPr>
              <a:xfrm>
                <a:off x="5398647" y="4634479"/>
                <a:ext cx="2802960" cy="1385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1" name="Freihand 100"/>
              <p14:cNvContentPartPr/>
              <p14:nvPr/>
            </p14:nvContentPartPr>
            <p14:xfrm>
              <a:off x="4892127" y="4334959"/>
              <a:ext cx="2228040" cy="1928520"/>
            </p14:xfrm>
          </p:contentPart>
        </mc:Choice>
        <mc:Fallback>
          <p:pic>
            <p:nvPicPr>
              <p:cNvPr id="101" name="Freihand 100"/>
              <p:cNvPicPr/>
              <p:nvPr/>
            </p:nvPicPr>
            <p:blipFill>
              <a:blip r:embed="rId36"/>
              <a:stretch>
                <a:fillRect/>
              </a:stretch>
            </p:blipFill>
            <p:spPr>
              <a:xfrm>
                <a:off x="4876287" y="4318759"/>
                <a:ext cx="2262240" cy="195984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smtClean="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123905"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a:t>
            </a:r>
            <a:r>
              <a:rPr lang="de-DE" altLang="de-DE" sz="2177" dirty="0" smtClean="0">
                <a:solidFill>
                  <a:srgbClr val="000000"/>
                </a:solidFill>
              </a:rPr>
              <a:t>erfasst</a:t>
            </a:r>
            <a:endParaRPr lang="de-DE" altLang="de-DE" sz="2177" dirty="0">
              <a:solidFill>
                <a:srgbClr val="000000"/>
              </a:solidFill>
            </a:endParaRPr>
          </a:p>
        </p:txBody>
      </p:sp>
      <p:sp>
        <p:nvSpPr>
          <p:cNvPr id="4" name="Text Box 3"/>
          <p:cNvSpPr txBox="1">
            <a:spLocks noChangeArrowheads="1"/>
          </p:cNvSpPr>
          <p:nvPr/>
        </p:nvSpPr>
        <p:spPr bwMode="auto">
          <a:xfrm>
            <a:off x="61560"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334829"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334830"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334829"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a:t>
            </a:r>
            <a:r>
              <a:rPr lang="de-DE" altLang="de-DE" sz="2177" dirty="0" smtClean="0">
                <a:solidFill>
                  <a:srgbClr val="000000"/>
                </a:solidFill>
              </a:rPr>
              <a:t>Inland</a:t>
            </a:r>
            <a:endParaRPr lang="de-DE" altLang="de-DE" sz="2177" dirty="0">
              <a:solidFill>
                <a:srgbClr val="000000"/>
              </a:solidFill>
            </a:endParaRPr>
          </a:p>
        </p:txBody>
      </p:sp>
      <p:sp>
        <p:nvSpPr>
          <p:cNvPr id="8" name="Text Box 3"/>
          <p:cNvSpPr txBox="1">
            <a:spLocks noChangeArrowheads="1"/>
          </p:cNvSpPr>
          <p:nvPr/>
        </p:nvSpPr>
        <p:spPr bwMode="auto">
          <a:xfrm>
            <a:off x="334828"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9" name="Rechteck 8"/>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 name="Freihand 10"/>
              <p14:cNvContentPartPr/>
              <p14:nvPr/>
            </p14:nvContentPartPr>
            <p14:xfrm>
              <a:off x="363327" y="1686079"/>
              <a:ext cx="3051360" cy="1123560"/>
            </p14:xfrm>
          </p:contentPart>
        </mc:Choice>
        <mc:Fallback>
          <p:pic>
            <p:nvPicPr>
              <p:cNvPr id="11" name="Freihand 10"/>
              <p:cNvPicPr/>
              <p:nvPr/>
            </p:nvPicPr>
            <p:blipFill>
              <a:blip r:embed="rId4"/>
              <a:stretch>
                <a:fillRect/>
              </a:stretch>
            </p:blipFill>
            <p:spPr>
              <a:xfrm>
                <a:off x="342087" y="1660519"/>
                <a:ext cx="3094200" cy="1171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p14:cNvContentPartPr/>
              <p14:nvPr/>
            </p14:nvContentPartPr>
            <p14:xfrm>
              <a:off x="1562487" y="1764559"/>
              <a:ext cx="322560" cy="93240"/>
            </p14:xfrm>
          </p:contentPart>
        </mc:Choice>
        <mc:Fallback>
          <p:pic>
            <p:nvPicPr>
              <p:cNvPr id="12" name="Freihand 11"/>
              <p:cNvPicPr/>
              <p:nvPr/>
            </p:nvPicPr>
            <p:blipFill>
              <a:blip r:embed="rId6"/>
              <a:stretch>
                <a:fillRect/>
              </a:stretch>
            </p:blipFill>
            <p:spPr>
              <a:xfrm>
                <a:off x="1552407" y="1754479"/>
                <a:ext cx="348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p14:cNvContentPartPr/>
              <p14:nvPr/>
            </p14:nvContentPartPr>
            <p14:xfrm>
              <a:off x="141567" y="2511199"/>
              <a:ext cx="2944800" cy="1358640"/>
            </p14:xfrm>
          </p:contentPart>
        </mc:Choice>
        <mc:Fallback>
          <p:pic>
            <p:nvPicPr>
              <p:cNvPr id="14" name="Freihand 13"/>
              <p:cNvPicPr/>
              <p:nvPr/>
            </p:nvPicPr>
            <p:blipFill>
              <a:blip r:embed="rId8"/>
              <a:stretch>
                <a:fillRect/>
              </a:stretch>
            </p:blipFill>
            <p:spPr>
              <a:xfrm>
                <a:off x="119607" y="2485999"/>
                <a:ext cx="2987280" cy="140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p14:cNvContentPartPr/>
              <p14:nvPr/>
            </p14:nvContentPartPr>
            <p14:xfrm>
              <a:off x="472407" y="3660319"/>
              <a:ext cx="3408840" cy="842400"/>
            </p14:xfrm>
          </p:contentPart>
        </mc:Choice>
        <mc:Fallback>
          <p:pic>
            <p:nvPicPr>
              <p:cNvPr id="15" name="Freihand 14"/>
              <p:cNvPicPr/>
              <p:nvPr/>
            </p:nvPicPr>
            <p:blipFill>
              <a:blip r:embed="rId10"/>
              <a:stretch>
                <a:fillRect/>
              </a:stretch>
            </p:blipFill>
            <p:spPr>
              <a:xfrm>
                <a:off x="450087" y="3639439"/>
                <a:ext cx="3453840" cy="88524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158371" y="779707"/>
            <a:ext cx="11007436" cy="3671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a:t>
            </a:r>
            <a:r>
              <a:rPr lang="de-DE" altLang="de-DE" sz="2400" dirty="0" smtClean="0">
                <a:solidFill>
                  <a:srgbClr val="000000"/>
                </a:solidFill>
              </a:rPr>
              <a:t>Wirtschaftssektoren zur</a:t>
            </a:r>
          </a:p>
          <a:p>
            <a:pPr eaLnBrk="1" hangingPunct="1">
              <a:buClrTx/>
              <a:buFontTx/>
              <a:buNone/>
            </a:pPr>
            <a:r>
              <a:rPr lang="de-DE" altLang="de-DE" sz="2400" dirty="0">
                <a:solidFill>
                  <a:srgbClr val="000000"/>
                </a:solidFill>
              </a:rPr>
              <a:t>	</a:t>
            </a:r>
            <a:r>
              <a:rPr lang="de-DE" altLang="de-DE" sz="2400" dirty="0" smtClean="0">
                <a:solidFill>
                  <a:srgbClr val="000000"/>
                </a:solidFill>
              </a:rPr>
              <a:t>								gesamtwirtschaftlichen Wertschöpfung.</a:t>
            </a:r>
            <a:endParaRPr lang="de-DE" altLang="de-DE" sz="2400" dirty="0">
              <a:solidFill>
                <a:srgbClr val="000000"/>
              </a:solidFill>
            </a:endParaRP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a:t>
            </a:r>
            <a:r>
              <a:rPr lang="de-DE" altLang="de-DE" sz="2400" dirty="0" smtClean="0">
                <a:solidFill>
                  <a:srgbClr val="000000"/>
                </a:solidFill>
              </a:rPr>
              <a:t>hergestellten Güter</a:t>
            </a:r>
            <a:r>
              <a:rPr lang="de-DE" altLang="de-DE" sz="2400" dirty="0">
                <a:solidFill>
                  <a:srgbClr val="000000"/>
                </a:solidFill>
              </a:rPr>
              <a:t>.</a:t>
            </a:r>
          </a:p>
          <a:p>
            <a:pPr eaLnBrk="1" hangingPunct="1">
              <a:buClrTx/>
              <a:buFontTx/>
              <a:buNone/>
            </a:pPr>
            <a:endParaRPr lang="de-DE" altLang="de-DE" sz="2400" dirty="0">
              <a:solidFill>
                <a:srgbClr val="000000"/>
              </a:solidFill>
            </a:endParaRP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a:t>
            </a:r>
            <a:r>
              <a:rPr lang="de-DE" altLang="de-DE" sz="2400" dirty="0" smtClean="0">
                <a:solidFill>
                  <a:srgbClr val="000000"/>
                </a:solidFill>
              </a:rPr>
              <a:t>Einkommensarten,</a:t>
            </a:r>
          </a:p>
          <a:p>
            <a:pPr eaLnBrk="1" hangingPunct="1">
              <a:buClrTx/>
              <a:buFontTx/>
              <a:buNone/>
            </a:pPr>
            <a:r>
              <a:rPr lang="de-DE" altLang="de-DE" sz="2400" dirty="0">
                <a:solidFill>
                  <a:srgbClr val="000000"/>
                </a:solidFill>
              </a:rPr>
              <a:t>	</a:t>
            </a:r>
            <a:r>
              <a:rPr lang="de-DE" altLang="de-DE" sz="2400" dirty="0" smtClean="0">
                <a:solidFill>
                  <a:srgbClr val="000000"/>
                </a:solidFill>
              </a:rPr>
              <a:t>								insbesondere </a:t>
            </a:r>
            <a:r>
              <a:rPr lang="de-DE" altLang="de-DE" sz="2400" dirty="0">
                <a:solidFill>
                  <a:srgbClr val="000000"/>
                </a:solidFill>
              </a:rPr>
              <a:t>den </a:t>
            </a:r>
            <a:r>
              <a:rPr lang="de-DE" altLang="de-DE" sz="2400" dirty="0" smtClean="0">
                <a:solidFill>
                  <a:srgbClr val="000000"/>
                </a:solidFill>
              </a:rPr>
              <a:t>Produktionsfaktoren </a:t>
            </a:r>
            <a:r>
              <a:rPr lang="de-DE" altLang="de-DE" sz="2400" dirty="0">
                <a:solidFill>
                  <a:srgbClr val="000000"/>
                </a:solidFill>
              </a:rPr>
              <a:t>Arbeit und Kapital. </a:t>
            </a:r>
          </a:p>
        </p:txBody>
      </p:sp>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39873" y="531559"/>
              <a:ext cx="3380760" cy="1222920"/>
            </p14:xfrm>
          </p:contentPart>
        </mc:Choice>
        <mc:Fallback>
          <p:pic>
            <p:nvPicPr>
              <p:cNvPr id="3" name="Freihand 2"/>
              <p:cNvPicPr/>
              <p:nvPr/>
            </p:nvPicPr>
            <p:blipFill>
              <a:blip r:embed="rId4"/>
              <a:stretch>
                <a:fillRect/>
              </a:stretch>
            </p:blipFill>
            <p:spPr>
              <a:xfrm>
                <a:off x="-56073" y="514279"/>
                <a:ext cx="3413160" cy="125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76884" y="1691119"/>
              <a:ext cx="3431520" cy="1035000"/>
            </p14:xfrm>
          </p:contentPart>
        </mc:Choice>
        <mc:Fallback>
          <p:pic>
            <p:nvPicPr>
              <p:cNvPr id="6" name="Freihand 5"/>
              <p:cNvPicPr/>
              <p:nvPr/>
            </p:nvPicPr>
            <p:blipFill>
              <a:blip r:embed="rId6"/>
              <a:stretch>
                <a:fillRect/>
              </a:stretch>
            </p:blipFill>
            <p:spPr>
              <a:xfrm>
                <a:off x="-188044" y="1675639"/>
                <a:ext cx="3457440" cy="106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128396" y="3156017"/>
              <a:ext cx="3012120" cy="981720"/>
            </p14:xfrm>
          </p:contentPart>
        </mc:Choice>
        <mc:Fallback>
          <p:pic>
            <p:nvPicPr>
              <p:cNvPr id="8" name="Freihand 7"/>
              <p:cNvPicPr/>
              <p:nvPr/>
            </p:nvPicPr>
            <p:blipFill>
              <a:blip r:embed="rId8"/>
              <a:stretch>
                <a:fillRect/>
              </a:stretch>
            </p:blipFill>
            <p:spPr>
              <a:xfrm>
                <a:off x="113996" y="3141257"/>
                <a:ext cx="3041280" cy="101088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
          <p:cNvSpPr>
            <a:spLocks noChangeArrowheads="1"/>
          </p:cNvSpPr>
          <p:nvPr/>
        </p:nvSpPr>
        <p:spPr bwMode="auto">
          <a:xfrm>
            <a:off x="3228832" y="201897"/>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Komponenten des Bruttoinlandsprodukts</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03" y="875638"/>
            <a:ext cx="7051675"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8689605" y="423218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Sicherstellung der Funktionsfähigkeit einer Demokratie!!!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11574"/>
            <a:ext cx="12172951" cy="5994183"/>
          </a:xfrm>
          <a:prstGeom prst="rect">
            <a:avLst/>
          </a:prstGeom>
          <a:noFill/>
        </p:spPr>
        <p:txBody>
          <a:bodyPr wrap="square" rtlCol="0">
            <a:noAutofit/>
          </a:bodyPr>
          <a:lstStyle/>
          <a:p>
            <a:pPr marL="342900" indent="-342900">
              <a:buFont typeface="Arial" panose="020B0604020202020204" pitchFamily="34" charset="0"/>
              <a:buChar char="•"/>
            </a:pPr>
            <a:r>
              <a:rPr lang="de-DE" sz="2100" b="1" dirty="0" smtClean="0">
                <a:latin typeface="Times New Roman" panose="02020603050405020304" pitchFamily="18" charset="0"/>
                <a:cs typeface="Times New Roman" panose="02020603050405020304" pitchFamily="18" charset="0"/>
              </a:rPr>
              <a:t>Am Sonntag ist Bundestagswahl!!!</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Die Inhalte dieser Vorlesung beziehen sich in weiten Teilen auf die wirtschaftspolitischen Rahmenbedingungen in unserem Land, Europa und der Welt.</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Viele der dabei getroffenen Annahmen sind hinfällig, wenn wir in Deutschland und Europa in dysfunktionalen Demokratien leben.</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Ohne Partizipation keine Demokratie</a:t>
            </a: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Also sollten Sie schon </a:t>
            </a:r>
            <a:r>
              <a:rPr lang="de-DE" sz="2100" b="1" u="sng" dirty="0" smtClean="0">
                <a:latin typeface="Times New Roman" panose="02020603050405020304" pitchFamily="18" charset="0"/>
                <a:cs typeface="Times New Roman" panose="02020603050405020304" pitchFamily="18" charset="0"/>
              </a:rPr>
              <a:t>aus Eigennutz zur Wahl </a:t>
            </a:r>
            <a:r>
              <a:rPr lang="de-DE" sz="2100" dirty="0" smtClean="0">
                <a:latin typeface="Times New Roman" panose="02020603050405020304" pitchFamily="18" charset="0"/>
                <a:cs typeface="Times New Roman" panose="02020603050405020304" pitchFamily="18" charset="0"/>
              </a:rPr>
              <a:t>gehen, denn ansonsten ist einiges, was Sie hier lernen hinfällig, da die Annahmen, wie freier Wettbewerb und Mitbestimmung nicht stimmen!</a:t>
            </a:r>
          </a:p>
          <a:p>
            <a:pPr marL="342900" indent="-342900">
              <a:buFont typeface="Arial" panose="020B0604020202020204" pitchFamily="34" charset="0"/>
              <a:buChar char="•"/>
            </a:pPr>
            <a:endParaRPr lang="de-DE" sz="2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100" dirty="0" smtClean="0">
                <a:latin typeface="Times New Roman" panose="02020603050405020304" pitchFamily="18" charset="0"/>
                <a:cs typeface="Times New Roman" panose="02020603050405020304" pitchFamily="18" charset="0"/>
              </a:rPr>
              <a:t>Dieser freie Wettbewerb ist auch eingeschränkt, wenn das </a:t>
            </a:r>
            <a:r>
              <a:rPr lang="de-DE" sz="2100" dirty="0" err="1" smtClean="0">
                <a:latin typeface="Times New Roman" panose="02020603050405020304" pitchFamily="18" charset="0"/>
                <a:cs typeface="Times New Roman" panose="02020603050405020304" pitchFamily="18" charset="0"/>
              </a:rPr>
              <a:t>Coronavirus</a:t>
            </a:r>
            <a:r>
              <a:rPr lang="de-DE" sz="2100" dirty="0" smtClean="0">
                <a:latin typeface="Times New Roman" panose="02020603050405020304" pitchFamily="18" charset="0"/>
                <a:cs typeface="Times New Roman" panose="02020603050405020304" pitchFamily="18" charset="0"/>
              </a:rPr>
              <a:t> 					weiter unser Leben bestimmt, also kann man auch hier schon aus 					</a:t>
            </a:r>
            <a:r>
              <a:rPr lang="de-DE" sz="2100" b="1" u="sng" dirty="0" smtClean="0">
                <a:latin typeface="Times New Roman" panose="02020603050405020304" pitchFamily="18" charset="0"/>
                <a:cs typeface="Times New Roman" panose="02020603050405020304" pitchFamily="18" charset="0"/>
              </a:rPr>
              <a:t>Eigennutz auf die Idee kommen sich impfen zu lassen</a:t>
            </a:r>
            <a:r>
              <a:rPr lang="de-DE" sz="2100" dirty="0" smtClean="0">
                <a:latin typeface="Times New Roman" panose="02020603050405020304" pitchFamily="18" charset="0"/>
                <a:cs typeface="Times New Roman" panose="02020603050405020304" pitchFamily="18" charset="0"/>
              </a:rPr>
              <a:t>, 					insbesondere vor dem Hintergrund, dass Sie sich ohne Impfung 					sowieso bis 2022 angesteckt haben werden, daher verstehe ich die 					Diskussion um Nebenwirkungen der Impfung nicht. Diese hätte nur 					eine Relevanz, wenn man sich mit hoher Wahrscheinlichkeit die 					nächsten Jahre nicht anstecken würde!</a:t>
            </a:r>
            <a:r>
              <a:rPr lang="de-DE" sz="2400"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53081" y="1805959"/>
              <a:ext cx="4361040" cy="549360"/>
            </p14:xfrm>
          </p:contentPart>
        </mc:Choice>
        <mc:Fallback>
          <p:pic>
            <p:nvPicPr>
              <p:cNvPr id="3" name="Freihand 2"/>
              <p:cNvPicPr/>
              <p:nvPr/>
            </p:nvPicPr>
            <p:blipFill>
              <a:blip r:embed="rId3"/>
              <a:stretch>
                <a:fillRect/>
              </a:stretch>
            </p:blipFill>
            <p:spPr>
              <a:xfrm>
                <a:off x="36161" y="1790479"/>
                <a:ext cx="439380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2714921" y="2465119"/>
              <a:ext cx="3076920" cy="724320"/>
            </p14:xfrm>
          </p:contentPart>
        </mc:Choice>
        <mc:Fallback>
          <p:pic>
            <p:nvPicPr>
              <p:cNvPr id="6" name="Freihand 5"/>
              <p:cNvPicPr/>
              <p:nvPr/>
            </p:nvPicPr>
            <p:blipFill>
              <a:blip r:embed="rId5"/>
              <a:stretch>
                <a:fillRect/>
              </a:stretch>
            </p:blipFill>
            <p:spPr>
              <a:xfrm>
                <a:off x="2699441" y="2450719"/>
                <a:ext cx="3107520" cy="753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p14:cNvContentPartPr/>
              <p14:nvPr/>
            </p14:nvContentPartPr>
            <p14:xfrm>
              <a:off x="539801" y="3929239"/>
              <a:ext cx="7043040" cy="960480"/>
            </p14:xfrm>
          </p:contentPart>
        </mc:Choice>
        <mc:Fallback>
          <p:pic>
            <p:nvPicPr>
              <p:cNvPr id="8" name="Freihand 7"/>
              <p:cNvPicPr/>
              <p:nvPr/>
            </p:nvPicPr>
            <p:blipFill>
              <a:blip r:embed="rId7"/>
              <a:stretch>
                <a:fillRect/>
              </a:stretch>
            </p:blipFill>
            <p:spPr>
              <a:xfrm>
                <a:off x="523241" y="3913759"/>
                <a:ext cx="7075080" cy="991800"/>
              </a:xfrm>
              <a:prstGeom prst="rect">
                <a:avLst/>
              </a:prstGeom>
            </p:spPr>
          </p:pic>
        </mc:Fallback>
      </mc:AlternateContent>
    </p:spTree>
    <p:extLst>
      <p:ext uri="{BB962C8B-B14F-4D97-AF65-F5344CB8AC3E}">
        <p14:creationId xmlns:p14="http://schemas.microsoft.com/office/powerpoint/2010/main" val="218453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smtClean="0">
                <a:latin typeface="Times New Roman" panose="02020603050405020304" pitchFamily="18" charset="0"/>
                <a:cs typeface="Times New Roman" panose="02020603050405020304" pitchFamily="18" charset="0"/>
              </a:rPr>
              <a:t>Literatur</a:t>
            </a:r>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Blanchard/</a:t>
            </a:r>
            <a:r>
              <a:rPr lang="en-US" b="1" dirty="0" err="1" smtClean="0">
                <a:latin typeface="Times New Roman" panose="02020603050405020304" pitchFamily="18" charset="0"/>
                <a:cs typeface="Times New Roman" panose="02020603050405020304" pitchFamily="18" charset="0"/>
              </a:rPr>
              <a:t>Illing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smtClean="0">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smtClean="0">
                <a:latin typeface="Times New Roman" panose="02020603050405020304" pitchFamily="18" charset="0"/>
                <a:cs typeface="Times New Roman" panose="02020603050405020304" pitchFamily="18" charset="0"/>
              </a:rPr>
              <a:t>Volkswirtschaftslehre</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Felderer</a:t>
            </a:r>
            <a:r>
              <a:rPr lang="en-US" b="1" dirty="0">
                <a:latin typeface="Times New Roman" panose="02020603050405020304" pitchFamily="18" charset="0"/>
                <a:cs typeface="Times New Roman" panose="02020603050405020304" pitchFamily="18" charset="0"/>
              </a:rPr>
              <a:t>/Homburg, </a:t>
            </a:r>
            <a:r>
              <a:rPr lang="en-US" b="1" dirty="0" err="1">
                <a:latin typeface="Times New Roman" panose="02020603050405020304" pitchFamily="18" charset="0"/>
                <a:cs typeface="Times New Roman" panose="02020603050405020304" pitchFamily="18" charset="0"/>
              </a:rPr>
              <a:t>Makroökonomik</a:t>
            </a:r>
            <a:r>
              <a:rPr lang="en-US" b="1" dirty="0">
                <a:latin typeface="Times New Roman" panose="02020603050405020304" pitchFamily="18" charset="0"/>
                <a:cs typeface="Times New Roman" panose="02020603050405020304" pitchFamily="18" charset="0"/>
              </a:rPr>
              <a:t> und </a:t>
            </a:r>
            <a:r>
              <a:rPr lang="en-US" b="1" dirty="0" err="1">
                <a:latin typeface="Times New Roman" panose="02020603050405020304" pitchFamily="18" charset="0"/>
                <a:cs typeface="Times New Roman" panose="02020603050405020304" pitchFamily="18" charset="0"/>
              </a:rPr>
              <a:t>neue</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Makroökonomik</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Ben J. </a:t>
            </a:r>
            <a:r>
              <a:rPr lang="en-US" b="1" dirty="0" err="1" smtClean="0">
                <a:latin typeface="Times New Roman" panose="02020603050405020304" pitchFamily="18" charset="0"/>
                <a:cs typeface="Times New Roman" panose="02020603050405020304" pitchFamily="18" charset="0"/>
              </a:rPr>
              <a:t>Heijdra</a:t>
            </a:r>
            <a:r>
              <a:rPr lang="en-US" b="1" dirty="0" smtClean="0">
                <a:latin typeface="Times New Roman" panose="02020603050405020304" pitchFamily="18" charset="0"/>
                <a:cs typeface="Times New Roman" panose="02020603050405020304" pitchFamily="18" charset="0"/>
              </a:rPr>
              <a:t> Foundations of Modern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Peter B. </a:t>
            </a:r>
            <a:r>
              <a:rPr lang="en-US" b="1" dirty="0" err="1" smtClean="0">
                <a:latin typeface="Times New Roman" panose="02020603050405020304" pitchFamily="18" charset="0"/>
                <a:cs typeface="Times New Roman" panose="02020603050405020304" pitchFamily="18" charset="0"/>
              </a:rPr>
              <a:t>Sørensen</a:t>
            </a:r>
            <a:r>
              <a:rPr lang="en-US" b="1" dirty="0" smtClean="0">
                <a:latin typeface="Times New Roman" panose="02020603050405020304" pitchFamily="18" charset="0"/>
                <a:cs typeface="Times New Roman" panose="02020603050405020304" pitchFamily="18" charset="0"/>
              </a:rPr>
              <a:t>/Hans J. </a:t>
            </a:r>
            <a:r>
              <a:rPr lang="en-US" b="1" dirty="0" err="1" smtClean="0">
                <a:latin typeface="Times New Roman" panose="02020603050405020304" pitchFamily="18" charset="0"/>
                <a:cs typeface="Times New Roman" panose="02020603050405020304" pitchFamily="18" charset="0"/>
              </a:rPr>
              <a:t>Whitta</a:t>
            </a:r>
            <a:r>
              <a:rPr lang="en-US" b="1" dirty="0" smtClean="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Dieter </a:t>
            </a:r>
            <a:r>
              <a:rPr lang="en-US" b="1" dirty="0" err="1" smtClean="0">
                <a:latin typeface="Times New Roman" panose="02020603050405020304" pitchFamily="18" charset="0"/>
                <a:cs typeface="Times New Roman" panose="02020603050405020304" pitchFamily="18" charset="0"/>
              </a:rPr>
              <a:t>Brümmerhoff</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Volkswirtschaftliche</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smtClean="0">
                <a:latin typeface="Times New Roman" panose="02020603050405020304" pitchFamily="18" charset="0"/>
                <a:cs typeface="Times New Roman" panose="02020603050405020304" pitchFamily="18" charset="0"/>
              </a:rPr>
              <a:t>Stobbe</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Volkswirtschaftliches</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98087" y="162199"/>
              <a:ext cx="3832200" cy="704880"/>
            </p14:xfrm>
          </p:contentPart>
        </mc:Choice>
        <mc:Fallback>
          <p:pic>
            <p:nvPicPr>
              <p:cNvPr id="3" name="Freihand 2"/>
              <p:cNvPicPr/>
              <p:nvPr/>
            </p:nvPicPr>
            <p:blipFill>
              <a:blip r:embed="rId3"/>
              <a:stretch>
                <a:fillRect/>
              </a:stretch>
            </p:blipFill>
            <p:spPr>
              <a:xfrm>
                <a:off x="181887" y="145639"/>
                <a:ext cx="386424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p14:cNvContentPartPr/>
              <p14:nvPr/>
            </p14:nvContentPartPr>
            <p14:xfrm>
              <a:off x="155247" y="2128879"/>
              <a:ext cx="5658120" cy="886320"/>
            </p14:xfrm>
          </p:contentPart>
        </mc:Choice>
        <mc:Fallback>
          <p:pic>
            <p:nvPicPr>
              <p:cNvPr id="6" name="Freihand 5"/>
              <p:cNvPicPr/>
              <p:nvPr/>
            </p:nvPicPr>
            <p:blipFill>
              <a:blip r:embed="rId5"/>
              <a:stretch>
                <a:fillRect/>
              </a:stretch>
            </p:blipFill>
            <p:spPr>
              <a:xfrm>
                <a:off x="140487" y="2113039"/>
                <a:ext cx="5688360" cy="91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Freihand 13"/>
              <p14:cNvContentPartPr/>
              <p14:nvPr/>
            </p14:nvContentPartPr>
            <p14:xfrm>
              <a:off x="6736047" y="289639"/>
              <a:ext cx="2330640" cy="1519920"/>
            </p14:xfrm>
          </p:contentPart>
        </mc:Choice>
        <mc:Fallback>
          <p:pic>
            <p:nvPicPr>
              <p:cNvPr id="14" name="Freihand 13"/>
              <p:cNvPicPr/>
              <p:nvPr/>
            </p:nvPicPr>
            <p:blipFill>
              <a:blip r:embed="rId7"/>
              <a:stretch>
                <a:fillRect/>
              </a:stretch>
            </p:blipFill>
            <p:spPr>
              <a:xfrm>
                <a:off x="6718407" y="271999"/>
                <a:ext cx="2362320" cy="155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p14:cNvContentPartPr/>
              <p14:nvPr/>
            </p14:nvContentPartPr>
            <p14:xfrm>
              <a:off x="148047" y="1616959"/>
              <a:ext cx="5248440" cy="518400"/>
            </p14:xfrm>
          </p:contentPart>
        </mc:Choice>
        <mc:Fallback>
          <p:pic>
            <p:nvPicPr>
              <p:cNvPr id="22" name="Freihand 21"/>
              <p:cNvPicPr/>
              <p:nvPr/>
            </p:nvPicPr>
            <p:blipFill>
              <a:blip r:embed="rId9"/>
              <a:stretch>
                <a:fillRect/>
              </a:stretch>
            </p:blipFill>
            <p:spPr>
              <a:xfrm>
                <a:off x="130407" y="1599679"/>
                <a:ext cx="528228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p14:cNvContentPartPr/>
              <p14:nvPr/>
            </p14:nvContentPartPr>
            <p14:xfrm>
              <a:off x="7686807" y="1556479"/>
              <a:ext cx="311400" cy="874440"/>
            </p14:xfrm>
          </p:contentPart>
        </mc:Choice>
        <mc:Fallback>
          <p:pic>
            <p:nvPicPr>
              <p:cNvPr id="26" name="Freihand 25"/>
              <p:cNvPicPr/>
              <p:nvPr/>
            </p:nvPicPr>
            <p:blipFill>
              <a:blip r:embed="rId11"/>
              <a:stretch>
                <a:fillRect/>
              </a:stretch>
            </p:blipFill>
            <p:spPr>
              <a:xfrm>
                <a:off x="7674567" y="1540639"/>
                <a:ext cx="339120" cy="90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Freihand 27"/>
              <p14:cNvContentPartPr/>
              <p14:nvPr/>
            </p14:nvContentPartPr>
            <p14:xfrm>
              <a:off x="244527" y="1061839"/>
              <a:ext cx="3093480" cy="489240"/>
            </p14:xfrm>
          </p:contentPart>
        </mc:Choice>
        <mc:Fallback>
          <p:pic>
            <p:nvPicPr>
              <p:cNvPr id="28" name="Freihand 27"/>
              <p:cNvPicPr/>
              <p:nvPr/>
            </p:nvPicPr>
            <p:blipFill>
              <a:blip r:embed="rId13"/>
              <a:stretch>
                <a:fillRect/>
              </a:stretch>
            </p:blipFill>
            <p:spPr>
              <a:xfrm>
                <a:off x="232287" y="1048519"/>
                <a:ext cx="312012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Freihand 30"/>
              <p14:cNvContentPartPr/>
              <p14:nvPr/>
            </p14:nvContentPartPr>
            <p14:xfrm>
              <a:off x="5143767" y="701839"/>
              <a:ext cx="1454400" cy="1132200"/>
            </p14:xfrm>
          </p:contentPart>
        </mc:Choice>
        <mc:Fallback>
          <p:pic>
            <p:nvPicPr>
              <p:cNvPr id="31" name="Freihand 30"/>
              <p:cNvPicPr/>
              <p:nvPr/>
            </p:nvPicPr>
            <p:blipFill>
              <a:blip r:embed="rId15"/>
              <a:stretch>
                <a:fillRect/>
              </a:stretch>
            </p:blipFill>
            <p:spPr>
              <a:xfrm>
                <a:off x="5126487" y="690679"/>
                <a:ext cx="1485360" cy="1161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3" name="Freihand 42"/>
              <p14:cNvContentPartPr/>
              <p14:nvPr/>
            </p14:nvContentPartPr>
            <p14:xfrm>
              <a:off x="1637727" y="2692999"/>
              <a:ext cx="2755800" cy="621000"/>
            </p14:xfrm>
          </p:contentPart>
        </mc:Choice>
        <mc:Fallback>
          <p:pic>
            <p:nvPicPr>
              <p:cNvPr id="43" name="Freihand 42"/>
              <p:cNvPicPr/>
              <p:nvPr/>
            </p:nvPicPr>
            <p:blipFill>
              <a:blip r:embed="rId17"/>
              <a:stretch>
                <a:fillRect/>
              </a:stretch>
            </p:blipFill>
            <p:spPr>
              <a:xfrm>
                <a:off x="1626927" y="2677519"/>
                <a:ext cx="278496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3" name="Freihand 62"/>
              <p14:cNvContentPartPr/>
              <p14:nvPr/>
            </p14:nvContentPartPr>
            <p14:xfrm>
              <a:off x="4074567" y="513199"/>
              <a:ext cx="4563720" cy="2197800"/>
            </p14:xfrm>
          </p:contentPart>
        </mc:Choice>
        <mc:Fallback>
          <p:pic>
            <p:nvPicPr>
              <p:cNvPr id="63" name="Freihand 62"/>
              <p:cNvPicPr/>
              <p:nvPr/>
            </p:nvPicPr>
            <p:blipFill>
              <a:blip r:embed="rId19"/>
              <a:stretch>
                <a:fillRect/>
              </a:stretch>
            </p:blipFill>
            <p:spPr>
              <a:xfrm>
                <a:off x="4065207" y="497359"/>
                <a:ext cx="4584960" cy="2230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7" name="Freihand 66"/>
              <p14:cNvContentPartPr/>
              <p14:nvPr/>
            </p14:nvContentPartPr>
            <p14:xfrm>
              <a:off x="7202247" y="1696159"/>
              <a:ext cx="2677320" cy="1968480"/>
            </p14:xfrm>
          </p:contentPart>
        </mc:Choice>
        <mc:Fallback>
          <p:pic>
            <p:nvPicPr>
              <p:cNvPr id="67" name="Freihand 66"/>
              <p:cNvPicPr/>
              <p:nvPr/>
            </p:nvPicPr>
            <p:blipFill>
              <a:blip r:embed="rId21"/>
              <a:stretch>
                <a:fillRect/>
              </a:stretch>
            </p:blipFill>
            <p:spPr>
              <a:xfrm>
                <a:off x="7186047" y="1675999"/>
                <a:ext cx="2705040" cy="200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9" name="Freihand 68"/>
              <p14:cNvContentPartPr/>
              <p14:nvPr/>
            </p14:nvContentPartPr>
            <p14:xfrm>
              <a:off x="209607" y="3300319"/>
              <a:ext cx="6924600" cy="767520"/>
            </p14:xfrm>
          </p:contentPart>
        </mc:Choice>
        <mc:Fallback>
          <p:pic>
            <p:nvPicPr>
              <p:cNvPr id="69" name="Freihand 68"/>
              <p:cNvPicPr/>
              <p:nvPr/>
            </p:nvPicPr>
            <p:blipFill>
              <a:blip r:embed="rId23"/>
              <a:stretch>
                <a:fillRect/>
              </a:stretch>
            </p:blipFill>
            <p:spPr>
              <a:xfrm>
                <a:off x="193767" y="3284839"/>
                <a:ext cx="695556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7" name="Freihand 76"/>
              <p14:cNvContentPartPr/>
              <p14:nvPr/>
            </p14:nvContentPartPr>
            <p14:xfrm>
              <a:off x="8071287" y="2905399"/>
              <a:ext cx="1511640" cy="582120"/>
            </p14:xfrm>
          </p:contentPart>
        </mc:Choice>
        <mc:Fallback>
          <p:pic>
            <p:nvPicPr>
              <p:cNvPr id="77" name="Freihand 76"/>
              <p:cNvPicPr/>
              <p:nvPr/>
            </p:nvPicPr>
            <p:blipFill>
              <a:blip r:embed="rId25"/>
              <a:stretch>
                <a:fillRect/>
              </a:stretch>
            </p:blipFill>
            <p:spPr>
              <a:xfrm>
                <a:off x="8060847" y="2894239"/>
                <a:ext cx="153324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8" name="Freihand 77"/>
              <p14:cNvContentPartPr/>
              <p14:nvPr/>
            </p14:nvContentPartPr>
            <p14:xfrm>
              <a:off x="11046327" y="3063079"/>
              <a:ext cx="360" cy="360"/>
            </p14:xfrm>
          </p:contentPart>
        </mc:Choice>
        <mc:Fallback>
          <p:pic>
            <p:nvPicPr>
              <p:cNvPr id="78" name="Freihand 77"/>
              <p:cNvPicPr/>
              <p:nvPr/>
            </p:nvPicPr>
            <p:blipFill>
              <a:blip r:embed="rId27"/>
              <a:stretch>
                <a:fillRect/>
              </a:stretch>
            </p:blipFill>
            <p:spPr>
              <a:xfrm>
                <a:off x="11029407" y="3046159"/>
                <a:ext cx="34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0" name="Freihand 79"/>
              <p14:cNvContentPartPr/>
              <p14:nvPr/>
            </p14:nvContentPartPr>
            <p14:xfrm>
              <a:off x="166047" y="4098439"/>
              <a:ext cx="8076600" cy="1326960"/>
            </p14:xfrm>
          </p:contentPart>
        </mc:Choice>
        <mc:Fallback>
          <p:pic>
            <p:nvPicPr>
              <p:cNvPr id="80" name="Freihand 79"/>
              <p:cNvPicPr/>
              <p:nvPr/>
            </p:nvPicPr>
            <p:blipFill>
              <a:blip r:embed="rId29"/>
              <a:stretch>
                <a:fillRect/>
              </a:stretch>
            </p:blipFill>
            <p:spPr>
              <a:xfrm>
                <a:off x="150207" y="4084759"/>
                <a:ext cx="8109000" cy="135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1" name="Freihand 80"/>
              <p14:cNvContentPartPr/>
              <p14:nvPr/>
            </p14:nvContentPartPr>
            <p14:xfrm>
              <a:off x="5467047" y="1914679"/>
              <a:ext cx="2220480" cy="662040"/>
            </p14:xfrm>
          </p:contentPart>
        </mc:Choice>
        <mc:Fallback>
          <p:pic>
            <p:nvPicPr>
              <p:cNvPr id="81" name="Freihand 80"/>
              <p:cNvPicPr/>
              <p:nvPr/>
            </p:nvPicPr>
            <p:blipFill>
              <a:blip r:embed="rId31"/>
              <a:stretch>
                <a:fillRect/>
              </a:stretch>
            </p:blipFill>
            <p:spPr>
              <a:xfrm>
                <a:off x="5456967" y="1901719"/>
                <a:ext cx="224244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3" name="Freihand 82"/>
              <p14:cNvContentPartPr/>
              <p14:nvPr/>
            </p14:nvContentPartPr>
            <p14:xfrm>
              <a:off x="314727" y="4014919"/>
              <a:ext cx="8268840" cy="1376280"/>
            </p14:xfrm>
          </p:contentPart>
        </mc:Choice>
        <mc:Fallback>
          <p:pic>
            <p:nvPicPr>
              <p:cNvPr id="83" name="Freihand 82"/>
              <p:cNvPicPr/>
              <p:nvPr/>
            </p:nvPicPr>
            <p:blipFill>
              <a:blip r:embed="rId33"/>
              <a:stretch>
                <a:fillRect/>
              </a:stretch>
            </p:blipFill>
            <p:spPr>
              <a:xfrm>
                <a:off x="306447" y="3999079"/>
                <a:ext cx="8293320" cy="1404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5" name="Freihand 84"/>
              <p14:cNvContentPartPr/>
              <p14:nvPr/>
            </p14:nvContentPartPr>
            <p14:xfrm>
              <a:off x="5790687" y="4789639"/>
              <a:ext cx="1142280" cy="730080"/>
            </p14:xfrm>
          </p:contentPart>
        </mc:Choice>
        <mc:Fallback>
          <p:pic>
            <p:nvPicPr>
              <p:cNvPr id="85" name="Freihand 84"/>
              <p:cNvPicPr/>
              <p:nvPr/>
            </p:nvPicPr>
            <p:blipFill>
              <a:blip r:embed="rId35"/>
              <a:stretch>
                <a:fillRect/>
              </a:stretch>
            </p:blipFill>
            <p:spPr>
              <a:xfrm>
                <a:off x="5774847" y="4773439"/>
                <a:ext cx="1173960" cy="76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8" name="Freihand 87"/>
              <p14:cNvContentPartPr/>
              <p14:nvPr/>
            </p14:nvContentPartPr>
            <p14:xfrm>
              <a:off x="2480847" y="5803759"/>
              <a:ext cx="4015800" cy="78840"/>
            </p14:xfrm>
          </p:contentPart>
        </mc:Choice>
        <mc:Fallback>
          <p:pic>
            <p:nvPicPr>
              <p:cNvPr id="88" name="Freihand 87"/>
              <p:cNvPicPr/>
              <p:nvPr/>
            </p:nvPicPr>
            <p:blipFill>
              <a:blip r:embed="rId37"/>
              <a:stretch>
                <a:fillRect/>
              </a:stretch>
            </p:blipFill>
            <p:spPr>
              <a:xfrm>
                <a:off x="2466807" y="5788999"/>
                <a:ext cx="4043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9" name="Freihand 88"/>
              <p14:cNvContentPartPr/>
              <p14:nvPr/>
            </p14:nvContentPartPr>
            <p14:xfrm>
              <a:off x="251727" y="5297959"/>
              <a:ext cx="2338200" cy="803520"/>
            </p14:xfrm>
          </p:contentPart>
        </mc:Choice>
        <mc:Fallback>
          <p:pic>
            <p:nvPicPr>
              <p:cNvPr id="89" name="Freihand 88"/>
              <p:cNvPicPr/>
              <p:nvPr/>
            </p:nvPicPr>
            <p:blipFill>
              <a:blip r:embed="rId39"/>
              <a:stretch>
                <a:fillRect/>
              </a:stretch>
            </p:blipFill>
            <p:spPr>
              <a:xfrm>
                <a:off x="237327" y="5282119"/>
                <a:ext cx="2368440" cy="834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1" name="Freihand 90"/>
              <p14:cNvContentPartPr/>
              <p14:nvPr/>
            </p14:nvContentPartPr>
            <p14:xfrm>
              <a:off x="161727" y="6024079"/>
              <a:ext cx="5797440" cy="585000"/>
            </p14:xfrm>
          </p:contentPart>
        </mc:Choice>
        <mc:Fallback>
          <p:pic>
            <p:nvPicPr>
              <p:cNvPr id="91" name="Freihand 90"/>
              <p:cNvPicPr/>
              <p:nvPr/>
            </p:nvPicPr>
            <p:blipFill>
              <a:blip r:embed="rId41"/>
              <a:stretch>
                <a:fillRect/>
              </a:stretch>
            </p:blipFill>
            <p:spPr>
              <a:xfrm>
                <a:off x="146607" y="6008959"/>
                <a:ext cx="582732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3" name="Freihand 92"/>
              <p14:cNvContentPartPr/>
              <p14:nvPr/>
            </p14:nvContentPartPr>
            <p14:xfrm>
              <a:off x="971007" y="5887639"/>
              <a:ext cx="819360" cy="632160"/>
            </p14:xfrm>
          </p:contentPart>
        </mc:Choice>
        <mc:Fallback>
          <p:pic>
            <p:nvPicPr>
              <p:cNvPr id="93" name="Freihand 92"/>
              <p:cNvPicPr/>
              <p:nvPr/>
            </p:nvPicPr>
            <p:blipFill>
              <a:blip r:embed="rId43"/>
              <a:stretch>
                <a:fillRect/>
              </a:stretch>
            </p:blipFill>
            <p:spPr>
              <a:xfrm>
                <a:off x="959487" y="5874679"/>
                <a:ext cx="843480" cy="656280"/>
              </a:xfrm>
              <a:prstGeom prst="rect">
                <a:avLst/>
              </a:prstGeom>
            </p:spPr>
          </p:pic>
        </mc:Fallback>
      </mc:AlternateContent>
    </p:spTree>
    <p:extLst>
      <p:ext uri="{BB962C8B-B14F-4D97-AF65-F5344CB8AC3E}">
        <p14:creationId xmlns:p14="http://schemas.microsoft.com/office/powerpoint/2010/main" val="132311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Allgemeines</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60217" y="561555"/>
            <a:ext cx="1068088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a:t>
            </a:r>
            <a:r>
              <a:rPr lang="de-DE" sz="2400" dirty="0">
                <a:latin typeface="Times New Roman" panose="02020603050405020304" pitchFamily="18" charset="0"/>
                <a:cs typeface="Times New Roman" panose="02020603050405020304" pitchFamily="18" charset="0"/>
              </a:rPr>
              <a:t>H</a:t>
            </a:r>
            <a:r>
              <a:rPr lang="de-DE" sz="2400" dirty="0" smtClean="0">
                <a:latin typeface="Times New Roman" panose="02020603050405020304" pitchFamily="18" charset="0"/>
                <a:cs typeface="Times New Roman" panose="02020603050405020304" pitchFamily="18" charset="0"/>
              </a:rPr>
              <a:t>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Ich gehöre allerdings noch zu den Dozenten, die nicht die vorgefertigten Foliensätze der Verlage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6053847" y="1571959"/>
              <a:ext cx="3561480" cy="561600"/>
            </p14:xfrm>
          </p:contentPart>
        </mc:Choice>
        <mc:Fallback>
          <p:pic>
            <p:nvPicPr>
              <p:cNvPr id="3" name="Freihand 2"/>
              <p:cNvPicPr/>
              <p:nvPr/>
            </p:nvPicPr>
            <p:blipFill>
              <a:blip r:embed="rId3"/>
              <a:stretch>
                <a:fillRect/>
              </a:stretch>
            </p:blipFill>
            <p:spPr>
              <a:xfrm>
                <a:off x="6038007" y="1558999"/>
                <a:ext cx="3592080" cy="588960"/>
              </a:xfrm>
              <a:prstGeom prst="rect">
                <a:avLst/>
              </a:prstGeom>
            </p:spPr>
          </p:pic>
        </mc:Fallback>
      </mc:AlternateContent>
    </p:spTree>
    <p:extLst>
      <p:ext uri="{BB962C8B-B14F-4D97-AF65-F5344CB8AC3E}">
        <p14:creationId xmlns:p14="http://schemas.microsoft.com/office/powerpoint/2010/main" val="39687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2561837828"/>
              </p:ext>
            </p:extLst>
          </p:nvPr>
        </p:nvGraphicFramePr>
        <p:xfrm>
          <a:off x="999249" y="508687"/>
          <a:ext cx="8800048" cy="5723737"/>
        </p:xfrm>
        <a:graphic>
          <a:graphicData uri="http://schemas.openxmlformats.org/drawingml/2006/table">
            <a:tbl>
              <a:tblPr firstRow="1" bandRow="1">
                <a:tableStyleId>{2D5ABB26-0587-4C30-8999-92F81FD0307C}</a:tableStyleId>
              </a:tblPr>
              <a:tblGrid>
                <a:gridCol w="4400024">
                  <a:extLst>
                    <a:ext uri="{9D8B030D-6E8A-4147-A177-3AD203B41FA5}">
                      <a16:colId xmlns:a16="http://schemas.microsoft.com/office/drawing/2014/main" val="20000"/>
                    </a:ext>
                  </a:extLst>
                </a:gridCol>
                <a:gridCol w="4400024">
                  <a:extLst>
                    <a:ext uri="{9D8B030D-6E8A-4147-A177-3AD203B41FA5}">
                      <a16:colId xmlns:a16="http://schemas.microsoft.com/office/drawing/2014/main" val="20001"/>
                    </a:ext>
                  </a:extLst>
                </a:gridCol>
              </a:tblGrid>
              <a:tr h="5723737">
                <a:tc>
                  <a:txBody>
                    <a:bodyPr/>
                    <a:lstStyle/>
                    <a:p>
                      <a:r>
                        <a:rPr lang="de-DE" sz="2400" u="sng" dirty="0"/>
                        <a:t>Offizielle Institutionen</a:t>
                      </a:r>
                    </a:p>
                    <a:p>
                      <a:endParaRPr lang="de-DE" sz="2400" dirty="0"/>
                    </a:p>
                    <a:p>
                      <a:pPr marL="342900" indent="-342900">
                        <a:buFont typeface="Arial" panose="020B0604020202020204" pitchFamily="34" charset="0"/>
                        <a:buChar char="•"/>
                      </a:pPr>
                      <a:r>
                        <a:rPr lang="de-DE" sz="2400" dirty="0">
                          <a:hlinkClick r:id="rId3"/>
                        </a:rPr>
                        <a:t>Statistisches </a:t>
                      </a:r>
                      <a:r>
                        <a:rPr lang="de-DE" sz="2400" dirty="0" smtClean="0">
                          <a:hlinkClick r:id="rId3"/>
                        </a:rPr>
                        <a:t>Bundesamt</a:t>
                      </a:r>
                      <a:endParaRPr lang="de-DE" sz="2400" dirty="0"/>
                    </a:p>
                    <a:p>
                      <a:pPr marL="342900" indent="-342900">
                        <a:buFont typeface="Arial" panose="020B0604020202020204" pitchFamily="34" charset="0"/>
                        <a:buChar char="•"/>
                      </a:pPr>
                      <a:r>
                        <a:rPr lang="de-DE" sz="2400" dirty="0" smtClean="0">
                          <a:hlinkClick r:id="rId4"/>
                        </a:rPr>
                        <a:t>Bundesbank</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5"/>
                        </a:rPr>
                        <a:t>Eurostat</a:t>
                      </a:r>
                      <a:endParaRPr lang="de-DE" sz="2400" dirty="0"/>
                    </a:p>
                    <a:p>
                      <a:pPr marL="342900" indent="-342900">
                        <a:buFont typeface="Arial" panose="020B0604020202020204" pitchFamily="34" charset="0"/>
                        <a:buChar char="•"/>
                      </a:pPr>
                      <a:r>
                        <a:rPr lang="de-DE" sz="2400" dirty="0" smtClean="0">
                          <a:hlinkClick r:id="rId6"/>
                        </a:rPr>
                        <a:t>EZB</a:t>
                      </a:r>
                      <a:endParaRPr lang="de-DE" sz="2400" dirty="0"/>
                    </a:p>
                    <a:p>
                      <a:pPr marL="342900" indent="-342900">
                        <a:buFont typeface="Arial" panose="020B0604020202020204" pitchFamily="34" charset="0"/>
                        <a:buChar char="•"/>
                      </a:pPr>
                      <a:r>
                        <a:rPr lang="de-DE" sz="2400" dirty="0" smtClean="0">
                          <a:hlinkClick r:id="rId7"/>
                        </a:rPr>
                        <a:t>OECD</a:t>
                      </a:r>
                      <a:endParaRPr lang="de-DE" sz="2400" dirty="0"/>
                    </a:p>
                    <a:p>
                      <a:pPr marL="342900" indent="-342900">
                        <a:buFont typeface="Arial" panose="020B0604020202020204" pitchFamily="34" charset="0"/>
                        <a:buChar char="•"/>
                      </a:pPr>
                      <a:r>
                        <a:rPr lang="de-DE" sz="2400" dirty="0" smtClean="0">
                          <a:hlinkClick r:id="rId8"/>
                        </a:rPr>
                        <a:t>IMF</a:t>
                      </a:r>
                      <a:endParaRPr lang="de-DE" sz="2400" dirty="0"/>
                    </a:p>
                    <a:p>
                      <a:pPr marL="342900" indent="-342900">
                        <a:buFont typeface="Arial" panose="020B0604020202020204" pitchFamily="34" charset="0"/>
                        <a:buChar char="•"/>
                      </a:pPr>
                      <a:r>
                        <a:rPr lang="de-DE" sz="2400" dirty="0" smtClean="0">
                          <a:hlinkClick r:id="rId9"/>
                        </a:rPr>
                        <a:t>Weltbank</a:t>
                      </a:r>
                      <a:endParaRPr lang="de-DE" sz="2400" dirty="0"/>
                    </a:p>
                    <a:p>
                      <a:pPr marL="342900" indent="-342900">
                        <a:buFont typeface="Arial" panose="020B0604020202020204" pitchFamily="34" charset="0"/>
                        <a:buChar char="•"/>
                      </a:pPr>
                      <a:r>
                        <a:rPr lang="de-DE" sz="2400" dirty="0" smtClean="0">
                          <a:hlinkClick r:id="rId10"/>
                        </a:rPr>
                        <a:t>SVR</a:t>
                      </a:r>
                      <a:endParaRPr lang="de-DE" sz="2400" dirty="0" smtClean="0"/>
                    </a:p>
                    <a:p>
                      <a:pPr marL="342900" indent="-342900">
                        <a:buFont typeface="Arial" panose="020B0604020202020204" pitchFamily="34" charset="0"/>
                        <a:buChar char="•"/>
                      </a:pPr>
                      <a:r>
                        <a:rPr lang="de-DE" sz="2400" dirty="0" smtClean="0">
                          <a:hlinkClick r:id="rId11"/>
                        </a:rPr>
                        <a:t>BA</a:t>
                      </a:r>
                      <a:endParaRPr lang="de-DE" sz="2400" dirty="0"/>
                    </a:p>
                  </a:txBody>
                  <a:tcPr marL="82953" marR="82953" marT="41476" marB="41476"/>
                </a:tc>
                <a:tc>
                  <a:txBody>
                    <a:bodyPr/>
                    <a:lstStyle/>
                    <a:p>
                      <a:r>
                        <a:rPr lang="de-DE" sz="2400" u="sng" dirty="0"/>
                        <a:t>Forschungsinstitute</a:t>
                      </a:r>
                    </a:p>
                    <a:p>
                      <a:endParaRPr lang="de-DE" sz="2400" dirty="0"/>
                    </a:p>
                    <a:p>
                      <a:pPr marL="342900" indent="-342900">
                        <a:buFont typeface="Arial" panose="020B0604020202020204" pitchFamily="34" charset="0"/>
                        <a:buChar char="•"/>
                      </a:pPr>
                      <a:r>
                        <a:rPr lang="de-DE" sz="2400" dirty="0" smtClean="0">
                          <a:hlinkClick r:id="rId12"/>
                        </a:rPr>
                        <a:t>Cesifo</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13"/>
                        </a:rPr>
                        <a:t>DIW</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14"/>
                        </a:rPr>
                        <a:t>IAB</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15"/>
                        </a:rPr>
                        <a:t>IfW</a:t>
                      </a:r>
                      <a:endParaRPr lang="de-DE" sz="2400" dirty="0" smtClean="0"/>
                    </a:p>
                    <a:p>
                      <a:pPr marL="342900" indent="-342900">
                        <a:buFont typeface="Arial" panose="020B0604020202020204" pitchFamily="34" charset="0"/>
                        <a:buChar char="•"/>
                      </a:pPr>
                      <a:r>
                        <a:rPr lang="de-DE" sz="2400" dirty="0" smtClean="0">
                          <a:hlinkClick r:id="rId16"/>
                        </a:rPr>
                        <a:t>IMK</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17"/>
                        </a:rPr>
                        <a:t>IW</a:t>
                      </a:r>
                      <a:endParaRPr lang="de-DE" sz="2400" dirty="0" smtClean="0"/>
                    </a:p>
                    <a:p>
                      <a:pPr marL="342900" indent="-342900">
                        <a:buFont typeface="Arial" panose="020B0604020202020204" pitchFamily="34" charset="0"/>
                        <a:buChar char="•"/>
                      </a:pPr>
                      <a:r>
                        <a:rPr lang="de-DE" sz="2400" dirty="0" smtClean="0">
                          <a:hlinkClick r:id="rId18"/>
                        </a:rPr>
                        <a:t>IWH</a:t>
                      </a:r>
                      <a:endParaRPr lang="de-DE" sz="24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dirty="0" smtClean="0">
                          <a:hlinkClick r:id="rId19"/>
                        </a:rPr>
                        <a:t>KOF</a:t>
                      </a:r>
                      <a:endParaRPr lang="de-DE" sz="2400" dirty="0"/>
                    </a:p>
                    <a:p>
                      <a:pPr marL="342900" indent="-342900">
                        <a:buFont typeface="Arial" panose="020B0604020202020204" pitchFamily="34" charset="0"/>
                        <a:buChar char="•"/>
                      </a:pPr>
                      <a:r>
                        <a:rPr lang="de-DE" sz="2400" dirty="0" smtClean="0">
                          <a:hlinkClick r:id="rId20"/>
                        </a:rPr>
                        <a:t>RWI</a:t>
                      </a:r>
                      <a:endParaRPr lang="de-DE" sz="2400" dirty="0"/>
                    </a:p>
                    <a:p>
                      <a:pPr marL="342900" indent="-342900">
                        <a:buFont typeface="Arial" panose="020B0604020202020204" pitchFamily="34" charset="0"/>
                        <a:buChar char="•"/>
                      </a:pPr>
                      <a:r>
                        <a:rPr lang="de-DE" sz="2400" dirty="0" smtClean="0">
                          <a:hlinkClick r:id="rId21"/>
                        </a:rPr>
                        <a:t>ZEW</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txBody>
                  <a:tcPr marL="82953" marR="82953" marT="41476" marB="41476"/>
                </a:tc>
                <a:extLst>
                  <a:ext uri="{0D108BD9-81ED-4DB2-BD59-A6C34878D82A}">
                    <a16:rowId xmlns:a16="http://schemas.microsoft.com/office/drawing/2014/main" val="10000"/>
                  </a:ext>
                </a:extLst>
              </a:tr>
            </a:tbl>
          </a:graphicData>
        </a:graphic>
      </p:graphicFrame>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2">
            <p14:nvContentPartPr>
              <p14:cNvPr id="3" name="Freihand 2"/>
              <p14:cNvContentPartPr/>
              <p14:nvPr/>
            </p14:nvContentPartPr>
            <p14:xfrm>
              <a:off x="471327" y="1090639"/>
              <a:ext cx="4562640" cy="4479120"/>
            </p14:xfrm>
          </p:contentPart>
        </mc:Choice>
        <mc:Fallback>
          <p:pic>
            <p:nvPicPr>
              <p:cNvPr id="3" name="Freihand 2"/>
              <p:cNvPicPr/>
              <p:nvPr/>
            </p:nvPicPr>
            <p:blipFill>
              <a:blip r:embed="rId23"/>
              <a:stretch>
                <a:fillRect/>
              </a:stretch>
            </p:blipFill>
            <p:spPr>
              <a:xfrm>
                <a:off x="455847" y="1074799"/>
                <a:ext cx="4592880" cy="4510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 name="Freihand 7"/>
              <p14:cNvContentPartPr/>
              <p14:nvPr/>
            </p14:nvContentPartPr>
            <p14:xfrm>
              <a:off x="1144887" y="1899199"/>
              <a:ext cx="1508760" cy="622080"/>
            </p14:xfrm>
          </p:contentPart>
        </mc:Choice>
        <mc:Fallback>
          <p:pic>
            <p:nvPicPr>
              <p:cNvPr id="8" name="Freihand 7"/>
              <p:cNvPicPr/>
              <p:nvPr/>
            </p:nvPicPr>
            <p:blipFill>
              <a:blip r:embed="rId25"/>
              <a:stretch>
                <a:fillRect/>
              </a:stretch>
            </p:blipFill>
            <p:spPr>
              <a:xfrm>
                <a:off x="1130847" y="1888399"/>
                <a:ext cx="153720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 name="Freihand 9"/>
              <p14:cNvContentPartPr/>
              <p14:nvPr/>
            </p14:nvContentPartPr>
            <p14:xfrm>
              <a:off x="1235967" y="4133719"/>
              <a:ext cx="607320" cy="634680"/>
            </p14:xfrm>
          </p:contentPart>
        </mc:Choice>
        <mc:Fallback>
          <p:pic>
            <p:nvPicPr>
              <p:cNvPr id="10" name="Freihand 9"/>
              <p:cNvPicPr/>
              <p:nvPr/>
            </p:nvPicPr>
            <p:blipFill>
              <a:blip r:embed="rId27"/>
              <a:stretch>
                <a:fillRect/>
              </a:stretch>
            </p:blipFill>
            <p:spPr>
              <a:xfrm>
                <a:off x="1222647" y="4120399"/>
                <a:ext cx="63396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p14:cNvContentPartPr/>
              <p14:nvPr/>
            </p14:nvContentPartPr>
            <p14:xfrm>
              <a:off x="5092287" y="1256599"/>
              <a:ext cx="1685880" cy="4158720"/>
            </p14:xfrm>
          </p:contentPart>
        </mc:Choice>
        <mc:Fallback>
          <p:pic>
            <p:nvPicPr>
              <p:cNvPr id="12" name="Freihand 11"/>
              <p:cNvPicPr/>
              <p:nvPr/>
            </p:nvPicPr>
            <p:blipFill>
              <a:blip r:embed="rId29"/>
              <a:stretch>
                <a:fillRect/>
              </a:stretch>
            </p:blipFill>
            <p:spPr>
              <a:xfrm>
                <a:off x="5078607" y="1241119"/>
                <a:ext cx="1714320" cy="418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p14:cNvContentPartPr/>
              <p14:nvPr/>
            </p14:nvContentPartPr>
            <p14:xfrm>
              <a:off x="5615007" y="1172359"/>
              <a:ext cx="1151280" cy="606600"/>
            </p14:xfrm>
          </p:contentPart>
        </mc:Choice>
        <mc:Fallback>
          <p:pic>
            <p:nvPicPr>
              <p:cNvPr id="14" name="Freihand 13"/>
              <p:cNvPicPr/>
              <p:nvPr/>
            </p:nvPicPr>
            <p:blipFill>
              <a:blip r:embed="rId31"/>
              <a:stretch>
                <a:fillRect/>
              </a:stretch>
            </p:blipFill>
            <p:spPr>
              <a:xfrm>
                <a:off x="5601327" y="1165159"/>
                <a:ext cx="118008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p14:cNvContentPartPr/>
              <p14:nvPr/>
            </p14:nvContentPartPr>
            <p14:xfrm>
              <a:off x="5605647" y="4615759"/>
              <a:ext cx="932040" cy="358200"/>
            </p14:xfrm>
          </p:contentPart>
        </mc:Choice>
        <mc:Fallback>
          <p:pic>
            <p:nvPicPr>
              <p:cNvPr id="16" name="Freihand 15"/>
              <p:cNvPicPr/>
              <p:nvPr/>
            </p:nvPicPr>
            <p:blipFill>
              <a:blip r:embed="rId33"/>
              <a:stretch>
                <a:fillRect/>
              </a:stretch>
            </p:blipFill>
            <p:spPr>
              <a:xfrm>
                <a:off x="5590887" y="4603159"/>
                <a:ext cx="96156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p14:cNvContentPartPr/>
              <p14:nvPr/>
            </p14:nvContentPartPr>
            <p14:xfrm>
              <a:off x="5627967" y="4166119"/>
              <a:ext cx="984240" cy="481680"/>
            </p14:xfrm>
          </p:contentPart>
        </mc:Choice>
        <mc:Fallback>
          <p:pic>
            <p:nvPicPr>
              <p:cNvPr id="18" name="Freihand 17"/>
              <p:cNvPicPr/>
              <p:nvPr/>
            </p:nvPicPr>
            <p:blipFill>
              <a:blip r:embed="rId35"/>
              <a:stretch>
                <a:fillRect/>
              </a:stretch>
            </p:blipFill>
            <p:spPr>
              <a:xfrm>
                <a:off x="5612127" y="4150279"/>
                <a:ext cx="101592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p14:cNvContentPartPr/>
              <p14:nvPr/>
            </p14:nvContentPartPr>
            <p14:xfrm>
              <a:off x="5583327" y="1541359"/>
              <a:ext cx="1119240" cy="742680"/>
            </p14:xfrm>
          </p:contentPart>
        </mc:Choice>
        <mc:Fallback>
          <p:pic>
            <p:nvPicPr>
              <p:cNvPr id="20" name="Freihand 19"/>
              <p:cNvPicPr/>
              <p:nvPr/>
            </p:nvPicPr>
            <p:blipFill>
              <a:blip r:embed="rId37"/>
              <a:stretch>
                <a:fillRect/>
              </a:stretch>
            </p:blipFill>
            <p:spPr>
              <a:xfrm>
                <a:off x="5567487" y="1525519"/>
                <a:ext cx="115056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p14:cNvContentPartPr/>
              <p14:nvPr/>
            </p14:nvContentPartPr>
            <p14:xfrm>
              <a:off x="5751807" y="3484279"/>
              <a:ext cx="704880" cy="399960"/>
            </p14:xfrm>
          </p:contentPart>
        </mc:Choice>
        <mc:Fallback>
          <p:pic>
            <p:nvPicPr>
              <p:cNvPr id="22" name="Freihand 21"/>
              <p:cNvPicPr/>
              <p:nvPr/>
            </p:nvPicPr>
            <p:blipFill>
              <a:blip r:embed="rId39"/>
              <a:stretch>
                <a:fillRect/>
              </a:stretch>
            </p:blipFill>
            <p:spPr>
              <a:xfrm>
                <a:off x="5737767" y="3468439"/>
                <a:ext cx="73296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p14:cNvContentPartPr/>
              <p14:nvPr/>
            </p14:nvContentPartPr>
            <p14:xfrm>
              <a:off x="5679807" y="2289799"/>
              <a:ext cx="792720" cy="489960"/>
            </p14:xfrm>
          </p:contentPart>
        </mc:Choice>
        <mc:Fallback>
          <p:pic>
            <p:nvPicPr>
              <p:cNvPr id="24" name="Freihand 23"/>
              <p:cNvPicPr/>
              <p:nvPr/>
            </p:nvPicPr>
            <p:blipFill>
              <a:blip r:embed="rId41"/>
              <a:stretch>
                <a:fillRect/>
              </a:stretch>
            </p:blipFill>
            <p:spPr>
              <a:xfrm>
                <a:off x="5665767" y="2275759"/>
                <a:ext cx="820800" cy="517680"/>
              </a:xfrm>
              <a:prstGeom prst="rect">
                <a:avLst/>
              </a:prstGeom>
            </p:spPr>
          </p:pic>
        </mc:Fallback>
      </mc:AlternateContent>
    </p:spTree>
    <p:extLst>
      <p:ext uri="{BB962C8B-B14F-4D97-AF65-F5344CB8AC3E}">
        <p14:creationId xmlns:p14="http://schemas.microsoft.com/office/powerpoint/2010/main" val="790905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1524000" y="908050"/>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1027113" y="1285897"/>
            <a:ext cx="914400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sz="2400" dirty="0">
                <a:solidFill>
                  <a:srgbClr val="000000"/>
                </a:solidFill>
              </a:rPr>
              <a:t>Darauf lässt sich keine eindeutige Antwort geben, außer man gibt sich</a:t>
            </a:r>
          </a:p>
          <a:p>
            <a:pPr eaLnBrk="1" hangingPunct="1">
              <a:buClrTx/>
              <a:buSzTx/>
              <a:buFontTx/>
              <a:buNone/>
            </a:pPr>
            <a:r>
              <a:rPr lang="de-DE" altLang="de-DE" sz="2400" dirty="0">
                <a:solidFill>
                  <a:srgbClr val="000000"/>
                </a:solidFill>
              </a:rPr>
              <a:t>mit allgemeinen Phrasen zufrieden:</a:t>
            </a:r>
          </a:p>
          <a:p>
            <a:pPr eaLnBrk="1" hangingPunct="1">
              <a:buClrTx/>
              <a:buSzTx/>
              <a:buFontTx/>
              <a:buNone/>
            </a:pPr>
            <a:endParaRPr lang="de-DE" altLang="de-DE" sz="2400" dirty="0">
              <a:solidFill>
                <a:srgbClr val="000000"/>
              </a:solidFill>
            </a:endParaRPr>
          </a:p>
          <a:p>
            <a:pPr eaLnBrk="1" hangingPunct="1">
              <a:buClrTx/>
              <a:buSzTx/>
              <a:buFontTx/>
              <a:buAutoNum type="arabicPeriod"/>
            </a:pPr>
            <a:r>
              <a:rPr lang="de-DE" altLang="de-DE" sz="2400" dirty="0">
                <a:solidFill>
                  <a:srgbClr val="000000"/>
                </a:solidFill>
              </a:rPr>
              <a:t>Economics </a:t>
            </a:r>
            <a:r>
              <a:rPr lang="de-DE" altLang="de-DE" sz="2400" dirty="0" err="1">
                <a:solidFill>
                  <a:srgbClr val="000000"/>
                </a:solidFill>
              </a:rPr>
              <a:t>is</a:t>
            </a:r>
            <a:r>
              <a:rPr lang="de-DE" altLang="de-DE" sz="2400" dirty="0">
                <a:solidFill>
                  <a:srgbClr val="000000"/>
                </a:solidFill>
              </a:rPr>
              <a:t> </a:t>
            </a:r>
            <a:r>
              <a:rPr lang="de-DE" altLang="de-DE" sz="2400" dirty="0" err="1">
                <a:solidFill>
                  <a:srgbClr val="000000"/>
                </a:solidFill>
              </a:rPr>
              <a:t>what</a:t>
            </a:r>
            <a:r>
              <a:rPr lang="de-DE" altLang="de-DE" sz="2400" dirty="0">
                <a:solidFill>
                  <a:srgbClr val="000000"/>
                </a:solidFill>
              </a:rPr>
              <a:t> </a:t>
            </a:r>
            <a:r>
              <a:rPr lang="de-DE" altLang="de-DE" sz="2400" dirty="0" err="1">
                <a:solidFill>
                  <a:srgbClr val="000000"/>
                </a:solidFill>
              </a:rPr>
              <a:t>Economists</a:t>
            </a:r>
            <a:r>
              <a:rPr lang="de-DE" altLang="de-DE" sz="2400" dirty="0">
                <a:solidFill>
                  <a:srgbClr val="000000"/>
                </a:solidFill>
              </a:rPr>
              <a:t> do! (Tautologie)</a:t>
            </a:r>
          </a:p>
          <a:p>
            <a:pPr eaLnBrk="1" hangingPunct="1">
              <a:buClrTx/>
              <a:buSzTx/>
              <a:buFontTx/>
              <a:buAutoNum type="arabicPeriod"/>
            </a:pPr>
            <a:endParaRPr lang="de-DE" altLang="de-DE" sz="2400" dirty="0">
              <a:solidFill>
                <a:srgbClr val="000000"/>
              </a:solidFill>
            </a:endParaRPr>
          </a:p>
          <a:p>
            <a:pPr eaLnBrk="1" hangingPunct="1">
              <a:buClrTx/>
              <a:buSzTx/>
              <a:buFontTx/>
              <a:buAutoNum type="arabicPeriod"/>
            </a:pPr>
            <a:endParaRPr lang="de-DE" altLang="de-DE" sz="2400" dirty="0">
              <a:solidFill>
                <a:srgbClr val="000000"/>
              </a:solidFill>
            </a:endParaRPr>
          </a:p>
          <a:p>
            <a:pPr eaLnBrk="1" hangingPunct="1">
              <a:buClrTx/>
              <a:buSzTx/>
              <a:buFontTx/>
              <a:buAutoNum type="arabicPeriod"/>
            </a:pPr>
            <a:r>
              <a:rPr lang="de-DE" altLang="de-DE" sz="2400" dirty="0">
                <a:solidFill>
                  <a:srgbClr val="000000"/>
                </a:solidFill>
              </a:rPr>
              <a:t>„Nationalökonomie ist, wenn die Leute sich wundern, warum sie kein Geld haben. Das hat mehrere Gründe, die feinsten sind die wissenschaftlichen.“ (Kurt Tucholsky)</a:t>
            </a:r>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320419" y="666713"/>
            <a:ext cx="9144000" cy="415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400"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sz="2400" dirty="0">
              <a:solidFill>
                <a:srgbClr val="000000"/>
              </a:solidFill>
            </a:endParaRPr>
          </a:p>
          <a:p>
            <a:pPr eaLnBrk="1" hangingPunct="1">
              <a:buClrTx/>
            </a:pPr>
            <a:r>
              <a:rPr lang="de-DE" altLang="de-DE" sz="2400"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sz="2400" dirty="0">
              <a:solidFill>
                <a:srgbClr val="000000"/>
              </a:solidFill>
            </a:endParaRPr>
          </a:p>
          <a:p>
            <a:pPr eaLnBrk="1" hangingPunct="1">
              <a:buClrTx/>
            </a:pPr>
            <a:r>
              <a:rPr lang="de-DE" altLang="de-DE" sz="2400" dirty="0">
                <a:solidFill>
                  <a:srgbClr val="000000"/>
                </a:solidFill>
              </a:rPr>
              <a:t>	Fundamentaler Untersuchungsgegenstand des Volkswirts sind 	Märkte, an denen Angebot und Nachfrage aufeinandertreffen. Der 	Volkswirt versucht die Funktionsfähigkeit dieser Märkte zu ergründen. </a:t>
            </a: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6569367" y="622999"/>
              <a:ext cx="1971360" cy="586440"/>
            </p14:xfrm>
          </p:contentPart>
        </mc:Choice>
        <mc:Fallback>
          <p:pic>
            <p:nvPicPr>
              <p:cNvPr id="3" name="Freihand 2"/>
              <p:cNvPicPr/>
              <p:nvPr/>
            </p:nvPicPr>
            <p:blipFill>
              <a:blip r:embed="rId4"/>
              <a:stretch>
                <a:fillRect/>
              </a:stretch>
            </p:blipFill>
            <p:spPr>
              <a:xfrm>
                <a:off x="6554247" y="608239"/>
                <a:ext cx="199764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07007" y="1012879"/>
              <a:ext cx="2605680" cy="650160"/>
            </p14:xfrm>
          </p:contentPart>
        </mc:Choice>
        <mc:Fallback>
          <p:pic>
            <p:nvPicPr>
              <p:cNvPr id="6" name="Freihand 5"/>
              <p:cNvPicPr/>
              <p:nvPr/>
            </p:nvPicPr>
            <p:blipFill>
              <a:blip r:embed="rId6"/>
              <a:stretch>
                <a:fillRect/>
              </a:stretch>
            </p:blipFill>
            <p:spPr>
              <a:xfrm>
                <a:off x="93687" y="998119"/>
                <a:ext cx="263376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p14:cNvContentPartPr/>
              <p14:nvPr/>
            </p14:nvContentPartPr>
            <p14:xfrm>
              <a:off x="6731367" y="543799"/>
              <a:ext cx="1969200" cy="176040"/>
            </p14:xfrm>
          </p:contentPart>
        </mc:Choice>
        <mc:Fallback>
          <p:pic>
            <p:nvPicPr>
              <p:cNvPr id="8" name="Freihand 7"/>
              <p:cNvPicPr/>
              <p:nvPr/>
            </p:nvPicPr>
            <p:blipFill>
              <a:blip r:embed="rId8"/>
              <a:stretch>
                <a:fillRect/>
              </a:stretch>
            </p:blipFill>
            <p:spPr>
              <a:xfrm>
                <a:off x="6717327" y="529399"/>
                <a:ext cx="1994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836727" y="1255519"/>
              <a:ext cx="4324680" cy="774000"/>
            </p14:xfrm>
          </p:contentPart>
        </mc:Choice>
        <mc:Fallback>
          <p:pic>
            <p:nvPicPr>
              <p:cNvPr id="12" name="Freihand 11"/>
              <p:cNvPicPr/>
              <p:nvPr/>
            </p:nvPicPr>
            <p:blipFill>
              <a:blip r:embed="rId10"/>
              <a:stretch>
                <a:fillRect/>
              </a:stretch>
            </p:blipFill>
            <p:spPr>
              <a:xfrm>
                <a:off x="820527" y="1240759"/>
                <a:ext cx="4354560" cy="804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p14:cNvContentPartPr/>
              <p14:nvPr/>
            </p14:nvContentPartPr>
            <p14:xfrm>
              <a:off x="2501727" y="2066239"/>
              <a:ext cx="2717280" cy="638640"/>
            </p14:xfrm>
          </p:contentPart>
        </mc:Choice>
        <mc:Fallback>
          <p:pic>
            <p:nvPicPr>
              <p:cNvPr id="14" name="Freihand 13"/>
              <p:cNvPicPr/>
              <p:nvPr/>
            </p:nvPicPr>
            <p:blipFill>
              <a:blip r:embed="rId12"/>
              <a:stretch>
                <a:fillRect/>
              </a:stretch>
            </p:blipFill>
            <p:spPr>
              <a:xfrm>
                <a:off x="2485167" y="2050039"/>
                <a:ext cx="274932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p14:cNvContentPartPr/>
              <p14:nvPr/>
            </p14:nvContentPartPr>
            <p14:xfrm>
              <a:off x="6819927" y="2530279"/>
              <a:ext cx="2482920" cy="96840"/>
            </p14:xfrm>
          </p:contentPart>
        </mc:Choice>
        <mc:Fallback>
          <p:pic>
            <p:nvPicPr>
              <p:cNvPr id="16" name="Freihand 15"/>
              <p:cNvPicPr/>
              <p:nvPr/>
            </p:nvPicPr>
            <p:blipFill>
              <a:blip r:embed="rId14"/>
              <a:stretch>
                <a:fillRect/>
              </a:stretch>
            </p:blipFill>
            <p:spPr>
              <a:xfrm>
                <a:off x="6806247" y="2516599"/>
                <a:ext cx="2508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p14:cNvContentPartPr/>
              <p14:nvPr/>
            </p14:nvContentPartPr>
            <p14:xfrm>
              <a:off x="397527" y="2814679"/>
              <a:ext cx="3019320" cy="220320"/>
            </p14:xfrm>
          </p:contentPart>
        </mc:Choice>
        <mc:Fallback>
          <p:pic>
            <p:nvPicPr>
              <p:cNvPr id="18" name="Freihand 17"/>
              <p:cNvPicPr/>
              <p:nvPr/>
            </p:nvPicPr>
            <p:blipFill>
              <a:blip r:embed="rId16"/>
              <a:stretch>
                <a:fillRect/>
              </a:stretch>
            </p:blipFill>
            <p:spPr>
              <a:xfrm>
                <a:off x="382407" y="2798839"/>
                <a:ext cx="30495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p14:cNvContentPartPr/>
              <p14:nvPr/>
            </p14:nvContentPartPr>
            <p14:xfrm>
              <a:off x="5809767" y="2462959"/>
              <a:ext cx="2681280" cy="645480"/>
            </p14:xfrm>
          </p:contentPart>
        </mc:Choice>
        <mc:Fallback>
          <p:pic>
            <p:nvPicPr>
              <p:cNvPr id="20" name="Freihand 19"/>
              <p:cNvPicPr/>
              <p:nvPr/>
            </p:nvPicPr>
            <p:blipFill>
              <a:blip r:embed="rId18"/>
              <a:stretch>
                <a:fillRect/>
              </a:stretch>
            </p:blipFill>
            <p:spPr>
              <a:xfrm>
                <a:off x="5794287" y="2447119"/>
                <a:ext cx="270504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p14:cNvContentPartPr/>
              <p14:nvPr/>
            </p14:nvContentPartPr>
            <p14:xfrm>
              <a:off x="1001967" y="1262719"/>
              <a:ext cx="1921680" cy="769320"/>
            </p14:xfrm>
          </p:contentPart>
        </mc:Choice>
        <mc:Fallback>
          <p:pic>
            <p:nvPicPr>
              <p:cNvPr id="22" name="Freihand 21"/>
              <p:cNvPicPr/>
              <p:nvPr/>
            </p:nvPicPr>
            <p:blipFill>
              <a:blip r:embed="rId20"/>
              <a:stretch>
                <a:fillRect/>
              </a:stretch>
            </p:blipFill>
            <p:spPr>
              <a:xfrm>
                <a:off x="986127" y="1245799"/>
                <a:ext cx="195192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p14:cNvContentPartPr/>
              <p14:nvPr/>
            </p14:nvContentPartPr>
            <p14:xfrm>
              <a:off x="6667647" y="1060399"/>
              <a:ext cx="1863720" cy="53640"/>
            </p14:xfrm>
          </p:contentPart>
        </mc:Choice>
        <mc:Fallback>
          <p:pic>
            <p:nvPicPr>
              <p:cNvPr id="24" name="Freihand 23"/>
              <p:cNvPicPr/>
              <p:nvPr/>
            </p:nvPicPr>
            <p:blipFill>
              <a:blip r:embed="rId22"/>
              <a:stretch>
                <a:fillRect/>
              </a:stretch>
            </p:blipFill>
            <p:spPr>
              <a:xfrm>
                <a:off x="6655767" y="1043119"/>
                <a:ext cx="1892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Freihand 25"/>
              <p14:cNvContentPartPr/>
              <p14:nvPr/>
            </p14:nvContentPartPr>
            <p14:xfrm>
              <a:off x="216087" y="1396279"/>
              <a:ext cx="2328840" cy="104400"/>
            </p14:xfrm>
          </p:contentPart>
        </mc:Choice>
        <mc:Fallback>
          <p:pic>
            <p:nvPicPr>
              <p:cNvPr id="26" name="Freihand 25"/>
              <p:cNvPicPr/>
              <p:nvPr/>
            </p:nvPicPr>
            <p:blipFill>
              <a:blip r:embed="rId24"/>
              <a:stretch>
                <a:fillRect/>
              </a:stretch>
            </p:blipFill>
            <p:spPr>
              <a:xfrm>
                <a:off x="199887" y="1380439"/>
                <a:ext cx="2357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p14:cNvContentPartPr/>
              <p14:nvPr/>
            </p14:nvContentPartPr>
            <p14:xfrm>
              <a:off x="4913727" y="1534519"/>
              <a:ext cx="79200" cy="21240"/>
            </p14:xfrm>
          </p:contentPart>
        </mc:Choice>
        <mc:Fallback>
          <p:pic>
            <p:nvPicPr>
              <p:cNvPr id="28" name="Freihand 27"/>
              <p:cNvPicPr/>
              <p:nvPr/>
            </p:nvPicPr>
            <p:blipFill>
              <a:blip r:embed="rId26"/>
              <a:stretch>
                <a:fillRect/>
              </a:stretch>
            </p:blipFill>
            <p:spPr>
              <a:xfrm>
                <a:off x="4907967" y="1524079"/>
                <a:ext cx="95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 name="Freihand 28"/>
              <p14:cNvContentPartPr/>
              <p14:nvPr/>
            </p14:nvContentPartPr>
            <p14:xfrm>
              <a:off x="5873127" y="3469519"/>
              <a:ext cx="3216240" cy="675360"/>
            </p14:xfrm>
          </p:contentPart>
        </mc:Choice>
        <mc:Fallback>
          <p:pic>
            <p:nvPicPr>
              <p:cNvPr id="29" name="Freihand 28"/>
              <p:cNvPicPr/>
              <p:nvPr/>
            </p:nvPicPr>
            <p:blipFill>
              <a:blip r:embed="rId28"/>
              <a:stretch>
                <a:fillRect/>
              </a:stretch>
            </p:blipFill>
            <p:spPr>
              <a:xfrm>
                <a:off x="5856567" y="3454399"/>
                <a:ext cx="324900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p14:cNvContentPartPr/>
              <p14:nvPr/>
            </p14:nvContentPartPr>
            <p14:xfrm>
              <a:off x="1177287" y="4346839"/>
              <a:ext cx="3096360" cy="49680"/>
            </p14:xfrm>
          </p:contentPart>
        </mc:Choice>
        <mc:Fallback>
          <p:pic>
            <p:nvPicPr>
              <p:cNvPr id="31" name="Freihand 30"/>
              <p:cNvPicPr/>
              <p:nvPr/>
            </p:nvPicPr>
            <p:blipFill>
              <a:blip r:embed="rId30"/>
              <a:stretch>
                <a:fillRect/>
              </a:stretch>
            </p:blipFill>
            <p:spPr>
              <a:xfrm>
                <a:off x="1158567" y="4329199"/>
                <a:ext cx="3133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173" name="Freihand 7172"/>
              <p14:cNvContentPartPr/>
              <p14:nvPr/>
            </p14:nvContentPartPr>
            <p14:xfrm>
              <a:off x="9915567" y="1987039"/>
              <a:ext cx="1756080" cy="1555200"/>
            </p14:xfrm>
          </p:contentPart>
        </mc:Choice>
        <mc:Fallback>
          <p:pic>
            <p:nvPicPr>
              <p:cNvPr id="7173" name="Freihand 7172"/>
              <p:cNvPicPr/>
              <p:nvPr/>
            </p:nvPicPr>
            <p:blipFill>
              <a:blip r:embed="rId32"/>
              <a:stretch>
                <a:fillRect/>
              </a:stretch>
            </p:blipFill>
            <p:spPr>
              <a:xfrm>
                <a:off x="9899007" y="1971919"/>
                <a:ext cx="1789200" cy="1587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177" name="Freihand 7176"/>
              <p14:cNvContentPartPr/>
              <p14:nvPr/>
            </p14:nvContentPartPr>
            <p14:xfrm>
              <a:off x="10041927" y="822079"/>
              <a:ext cx="1807560" cy="846000"/>
            </p14:xfrm>
          </p:contentPart>
        </mc:Choice>
        <mc:Fallback>
          <p:pic>
            <p:nvPicPr>
              <p:cNvPr id="7177" name="Freihand 7176"/>
              <p:cNvPicPr/>
              <p:nvPr/>
            </p:nvPicPr>
            <p:blipFill>
              <a:blip r:embed="rId34"/>
              <a:stretch>
                <a:fillRect/>
              </a:stretch>
            </p:blipFill>
            <p:spPr>
              <a:xfrm>
                <a:off x="10026807" y="806959"/>
                <a:ext cx="1836720" cy="87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182" name="Freihand 7181"/>
              <p14:cNvContentPartPr/>
              <p14:nvPr/>
            </p14:nvContentPartPr>
            <p14:xfrm>
              <a:off x="10400487" y="2033479"/>
              <a:ext cx="983880" cy="1127880"/>
            </p14:xfrm>
          </p:contentPart>
        </mc:Choice>
        <mc:Fallback>
          <p:pic>
            <p:nvPicPr>
              <p:cNvPr id="7182" name="Freihand 7181"/>
              <p:cNvPicPr/>
              <p:nvPr/>
            </p:nvPicPr>
            <p:blipFill>
              <a:blip r:embed="rId36"/>
              <a:stretch>
                <a:fillRect/>
              </a:stretch>
            </p:blipFill>
            <p:spPr>
              <a:xfrm>
                <a:off x="10386087" y="2016559"/>
                <a:ext cx="1014480" cy="1157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204" name="Freihand 7203"/>
              <p14:cNvContentPartPr/>
              <p14:nvPr/>
            </p14:nvContentPartPr>
            <p14:xfrm>
              <a:off x="11322087" y="3632239"/>
              <a:ext cx="153720" cy="339120"/>
            </p14:xfrm>
          </p:contentPart>
        </mc:Choice>
        <mc:Fallback>
          <p:pic>
            <p:nvPicPr>
              <p:cNvPr id="7204" name="Freihand 7203"/>
              <p:cNvPicPr/>
              <p:nvPr/>
            </p:nvPicPr>
            <p:blipFill>
              <a:blip r:embed="rId38"/>
              <a:stretch>
                <a:fillRect/>
              </a:stretch>
            </p:blipFill>
            <p:spPr>
              <a:xfrm>
                <a:off x="11309487" y="3619639"/>
                <a:ext cx="1807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217" name="Freihand 7216"/>
              <p14:cNvContentPartPr/>
              <p14:nvPr/>
            </p14:nvContentPartPr>
            <p14:xfrm>
              <a:off x="9656367" y="1771039"/>
              <a:ext cx="294120" cy="574920"/>
            </p14:xfrm>
          </p:contentPart>
        </mc:Choice>
        <mc:Fallback>
          <p:pic>
            <p:nvPicPr>
              <p:cNvPr id="7217" name="Freihand 7216"/>
              <p:cNvPicPr/>
              <p:nvPr/>
            </p:nvPicPr>
            <p:blipFill>
              <a:blip r:embed="rId40"/>
              <a:stretch>
                <a:fillRect/>
              </a:stretch>
            </p:blipFill>
            <p:spPr>
              <a:xfrm>
                <a:off x="9644847" y="1758079"/>
                <a:ext cx="31896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18" name="Freihand 7217"/>
              <p14:cNvContentPartPr/>
              <p14:nvPr/>
            </p14:nvContentPartPr>
            <p14:xfrm>
              <a:off x="10335687" y="1436599"/>
              <a:ext cx="1744200" cy="370440"/>
            </p14:xfrm>
          </p:contentPart>
        </mc:Choice>
        <mc:Fallback>
          <p:pic>
            <p:nvPicPr>
              <p:cNvPr id="7218" name="Freihand 7217"/>
              <p:cNvPicPr/>
              <p:nvPr/>
            </p:nvPicPr>
            <p:blipFill>
              <a:blip r:embed="rId42"/>
              <a:stretch>
                <a:fillRect/>
              </a:stretch>
            </p:blipFill>
            <p:spPr>
              <a:xfrm>
                <a:off x="10322367" y="1418239"/>
                <a:ext cx="17755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221" name="Freihand 7220"/>
              <p14:cNvContentPartPr/>
              <p14:nvPr/>
            </p14:nvContentPartPr>
            <p14:xfrm>
              <a:off x="11474367" y="3187639"/>
              <a:ext cx="285840" cy="375840"/>
            </p14:xfrm>
          </p:contentPart>
        </mc:Choice>
        <mc:Fallback>
          <p:pic>
            <p:nvPicPr>
              <p:cNvPr id="7221" name="Freihand 7220"/>
              <p:cNvPicPr/>
              <p:nvPr/>
            </p:nvPicPr>
            <p:blipFill>
              <a:blip r:embed="rId44"/>
              <a:stretch>
                <a:fillRect/>
              </a:stretch>
            </p:blipFill>
            <p:spPr>
              <a:xfrm>
                <a:off x="11457447" y="3172879"/>
                <a:ext cx="3178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225" name="Freihand 7224"/>
              <p14:cNvContentPartPr/>
              <p14:nvPr/>
            </p14:nvContentPartPr>
            <p14:xfrm>
              <a:off x="9452247" y="579799"/>
              <a:ext cx="2508840" cy="3520080"/>
            </p14:xfrm>
          </p:contentPart>
        </mc:Choice>
        <mc:Fallback>
          <p:pic>
            <p:nvPicPr>
              <p:cNvPr id="7225" name="Freihand 7224"/>
              <p:cNvPicPr/>
              <p:nvPr/>
            </p:nvPicPr>
            <p:blipFill>
              <a:blip r:embed="rId46"/>
              <a:stretch>
                <a:fillRect/>
              </a:stretch>
            </p:blipFill>
            <p:spPr>
              <a:xfrm>
                <a:off x="9437127" y="565759"/>
                <a:ext cx="2539080" cy="3549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226" name="Freihand 7225"/>
              <p14:cNvContentPartPr/>
              <p14:nvPr/>
            </p14:nvContentPartPr>
            <p14:xfrm>
              <a:off x="11356287" y="3717919"/>
              <a:ext cx="190440" cy="129240"/>
            </p14:xfrm>
          </p:contentPart>
        </mc:Choice>
        <mc:Fallback>
          <p:pic>
            <p:nvPicPr>
              <p:cNvPr id="7226" name="Freihand 7225"/>
              <p:cNvPicPr/>
              <p:nvPr/>
            </p:nvPicPr>
            <p:blipFill>
              <a:blip r:embed="rId48"/>
              <a:stretch>
                <a:fillRect/>
              </a:stretch>
            </p:blipFill>
            <p:spPr>
              <a:xfrm>
                <a:off x="11346207" y="3707839"/>
                <a:ext cx="216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228" name="Freihand 7227"/>
              <p14:cNvContentPartPr/>
              <p14:nvPr/>
            </p14:nvContentPartPr>
            <p14:xfrm>
              <a:off x="1974687" y="4713679"/>
              <a:ext cx="4595760" cy="131760"/>
            </p14:xfrm>
          </p:contentPart>
        </mc:Choice>
        <mc:Fallback>
          <p:pic>
            <p:nvPicPr>
              <p:cNvPr id="7228" name="Freihand 7227"/>
              <p:cNvPicPr/>
              <p:nvPr/>
            </p:nvPicPr>
            <p:blipFill>
              <a:blip r:embed="rId50"/>
              <a:stretch>
                <a:fillRect/>
              </a:stretch>
            </p:blipFill>
            <p:spPr>
              <a:xfrm>
                <a:off x="1958487" y="4697479"/>
                <a:ext cx="4629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230" name="Freihand 7229"/>
              <p14:cNvContentPartPr/>
              <p14:nvPr/>
            </p14:nvContentPartPr>
            <p14:xfrm>
              <a:off x="9761847" y="616879"/>
              <a:ext cx="2196360" cy="1101960"/>
            </p14:xfrm>
          </p:contentPart>
        </mc:Choice>
        <mc:Fallback>
          <p:pic>
            <p:nvPicPr>
              <p:cNvPr id="7230" name="Freihand 7229"/>
              <p:cNvPicPr/>
              <p:nvPr/>
            </p:nvPicPr>
            <p:blipFill>
              <a:blip r:embed="rId52"/>
              <a:stretch>
                <a:fillRect/>
              </a:stretch>
            </p:blipFill>
            <p:spPr>
              <a:xfrm>
                <a:off x="9744567" y="598159"/>
                <a:ext cx="2230920" cy="1137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240" name="Freihand 7239"/>
              <p14:cNvContentPartPr/>
              <p14:nvPr/>
            </p14:nvContentPartPr>
            <p14:xfrm>
              <a:off x="10075407" y="2219599"/>
              <a:ext cx="99000" cy="1399320"/>
            </p14:xfrm>
          </p:contentPart>
        </mc:Choice>
        <mc:Fallback>
          <p:pic>
            <p:nvPicPr>
              <p:cNvPr id="7240" name="Freihand 7239"/>
              <p:cNvPicPr/>
              <p:nvPr/>
            </p:nvPicPr>
            <p:blipFill>
              <a:blip r:embed="rId54"/>
              <a:stretch>
                <a:fillRect/>
              </a:stretch>
            </p:blipFill>
            <p:spPr>
              <a:xfrm>
                <a:off x="10058847" y="2208079"/>
                <a:ext cx="130680" cy="1427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242" name="Freihand 7241"/>
              <p14:cNvContentPartPr/>
              <p14:nvPr/>
            </p14:nvContentPartPr>
            <p14:xfrm>
              <a:off x="9867327" y="3359359"/>
              <a:ext cx="1784520" cy="108720"/>
            </p14:xfrm>
          </p:contentPart>
        </mc:Choice>
        <mc:Fallback>
          <p:pic>
            <p:nvPicPr>
              <p:cNvPr id="7242" name="Freihand 7241"/>
              <p:cNvPicPr/>
              <p:nvPr/>
            </p:nvPicPr>
            <p:blipFill>
              <a:blip r:embed="rId56"/>
              <a:stretch>
                <a:fillRect/>
              </a:stretch>
            </p:blipFill>
            <p:spPr>
              <a:xfrm>
                <a:off x="9852207" y="3343879"/>
                <a:ext cx="1815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244" name="Freihand 7243"/>
              <p14:cNvContentPartPr/>
              <p14:nvPr/>
            </p14:nvContentPartPr>
            <p14:xfrm>
              <a:off x="9456207" y="1483399"/>
              <a:ext cx="635760" cy="921600"/>
            </p14:xfrm>
          </p:contentPart>
        </mc:Choice>
        <mc:Fallback>
          <p:pic>
            <p:nvPicPr>
              <p:cNvPr id="7244" name="Freihand 7243"/>
              <p:cNvPicPr/>
              <p:nvPr/>
            </p:nvPicPr>
            <p:blipFill>
              <a:blip r:embed="rId58"/>
              <a:stretch>
                <a:fillRect/>
              </a:stretch>
            </p:blipFill>
            <p:spPr>
              <a:xfrm>
                <a:off x="9440367" y="1465759"/>
                <a:ext cx="662040" cy="954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245" name="Freihand 7244"/>
              <p14:cNvContentPartPr/>
              <p14:nvPr/>
            </p14:nvContentPartPr>
            <p14:xfrm>
              <a:off x="9918447" y="1855999"/>
              <a:ext cx="401400" cy="518760"/>
            </p14:xfrm>
          </p:contentPart>
        </mc:Choice>
        <mc:Fallback>
          <p:pic>
            <p:nvPicPr>
              <p:cNvPr id="7245" name="Freihand 7244"/>
              <p:cNvPicPr/>
              <p:nvPr/>
            </p:nvPicPr>
            <p:blipFill>
              <a:blip r:embed="rId60"/>
              <a:stretch>
                <a:fillRect/>
              </a:stretch>
            </p:blipFill>
            <p:spPr>
              <a:xfrm>
                <a:off x="9902247" y="1840159"/>
                <a:ext cx="4330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249" name="Freihand 7248"/>
              <p14:cNvContentPartPr/>
              <p14:nvPr/>
            </p14:nvContentPartPr>
            <p14:xfrm>
              <a:off x="8676087" y="1584559"/>
              <a:ext cx="626760" cy="357840"/>
            </p14:xfrm>
          </p:contentPart>
        </mc:Choice>
        <mc:Fallback>
          <p:pic>
            <p:nvPicPr>
              <p:cNvPr id="7249" name="Freihand 7248"/>
              <p:cNvPicPr/>
              <p:nvPr/>
            </p:nvPicPr>
            <p:blipFill>
              <a:blip r:embed="rId62"/>
              <a:stretch>
                <a:fillRect/>
              </a:stretch>
            </p:blipFill>
            <p:spPr>
              <a:xfrm>
                <a:off x="8662407" y="1571239"/>
                <a:ext cx="6591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54" name="Freihand 7253"/>
              <p14:cNvContentPartPr/>
              <p14:nvPr/>
            </p14:nvContentPartPr>
            <p14:xfrm>
              <a:off x="10134807" y="2263519"/>
              <a:ext cx="1164600" cy="77400"/>
            </p14:xfrm>
          </p:contentPart>
        </mc:Choice>
        <mc:Fallback>
          <p:pic>
            <p:nvPicPr>
              <p:cNvPr id="7254" name="Freihand 7253"/>
              <p:cNvPicPr/>
              <p:nvPr/>
            </p:nvPicPr>
            <p:blipFill>
              <a:blip r:embed="rId64"/>
              <a:stretch>
                <a:fillRect/>
              </a:stretch>
            </p:blipFill>
            <p:spPr>
              <a:xfrm>
                <a:off x="10121487" y="2246959"/>
                <a:ext cx="1196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255" name="Freihand 7254"/>
              <p14:cNvContentPartPr/>
              <p14:nvPr/>
            </p14:nvContentPartPr>
            <p14:xfrm>
              <a:off x="10164687" y="2502199"/>
              <a:ext cx="813240" cy="146160"/>
            </p14:xfrm>
          </p:contentPart>
        </mc:Choice>
        <mc:Fallback>
          <p:pic>
            <p:nvPicPr>
              <p:cNvPr id="7255" name="Freihand 7254"/>
              <p:cNvPicPr/>
              <p:nvPr/>
            </p:nvPicPr>
            <p:blipFill>
              <a:blip r:embed="rId66"/>
              <a:stretch>
                <a:fillRect/>
              </a:stretch>
            </p:blipFill>
            <p:spPr>
              <a:xfrm>
                <a:off x="10148127" y="2488879"/>
                <a:ext cx="844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56" name="Freihand 7255"/>
              <p14:cNvContentPartPr/>
              <p14:nvPr/>
            </p14:nvContentPartPr>
            <p14:xfrm>
              <a:off x="10808727" y="1664839"/>
              <a:ext cx="955800" cy="1903680"/>
            </p14:xfrm>
          </p:contentPart>
        </mc:Choice>
        <mc:Fallback>
          <p:pic>
            <p:nvPicPr>
              <p:cNvPr id="7256" name="Freihand 7255"/>
              <p:cNvPicPr/>
              <p:nvPr/>
            </p:nvPicPr>
            <p:blipFill>
              <a:blip r:embed="rId68"/>
              <a:stretch>
                <a:fillRect/>
              </a:stretch>
            </p:blipFill>
            <p:spPr>
              <a:xfrm>
                <a:off x="10790727" y="1654399"/>
                <a:ext cx="991440" cy="1931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264" name="Freihand 7263"/>
              <p14:cNvContentPartPr/>
              <p14:nvPr/>
            </p14:nvContentPartPr>
            <p14:xfrm>
              <a:off x="10764087" y="2142919"/>
              <a:ext cx="72360" cy="433800"/>
            </p14:xfrm>
          </p:contentPart>
        </mc:Choice>
        <mc:Fallback>
          <p:pic>
            <p:nvPicPr>
              <p:cNvPr id="7264" name="Freihand 7263"/>
              <p:cNvPicPr/>
              <p:nvPr/>
            </p:nvPicPr>
            <p:blipFill>
              <a:blip r:embed="rId70"/>
              <a:stretch>
                <a:fillRect/>
              </a:stretch>
            </p:blipFill>
            <p:spPr>
              <a:xfrm>
                <a:off x="10747887" y="2128159"/>
                <a:ext cx="97920" cy="465120"/>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2233167" y="1740079"/>
              <a:ext cx="6153840" cy="135000"/>
            </p14:xfrm>
          </p:contentPart>
        </mc:Choice>
        <mc:Fallback>
          <p:pic>
            <p:nvPicPr>
              <p:cNvPr id="3" name="Freihand 2"/>
              <p:cNvPicPr/>
              <p:nvPr/>
            </p:nvPicPr>
            <p:blipFill>
              <a:blip r:embed="rId4"/>
              <a:stretch>
                <a:fillRect/>
              </a:stretch>
            </p:blipFill>
            <p:spPr>
              <a:xfrm>
                <a:off x="2222727" y="1723159"/>
                <a:ext cx="6183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p14:cNvContentPartPr/>
              <p14:nvPr/>
            </p14:nvContentPartPr>
            <p14:xfrm>
              <a:off x="2207607" y="2813239"/>
              <a:ext cx="4903560" cy="150120"/>
            </p14:xfrm>
          </p:contentPart>
        </mc:Choice>
        <mc:Fallback>
          <p:pic>
            <p:nvPicPr>
              <p:cNvPr id="8" name="Freihand 7"/>
              <p:cNvPicPr/>
              <p:nvPr/>
            </p:nvPicPr>
            <p:blipFill>
              <a:blip r:embed="rId6"/>
              <a:stretch>
                <a:fillRect/>
              </a:stretch>
            </p:blipFill>
            <p:spPr>
              <a:xfrm>
                <a:off x="2191407" y="2802439"/>
                <a:ext cx="4934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p14:cNvContentPartPr/>
              <p14:nvPr/>
            </p14:nvContentPartPr>
            <p14:xfrm>
              <a:off x="2264847" y="3508759"/>
              <a:ext cx="6464880" cy="120600"/>
            </p14:xfrm>
          </p:contentPart>
        </mc:Choice>
        <mc:Fallback>
          <p:pic>
            <p:nvPicPr>
              <p:cNvPr id="10" name="Freihand 9"/>
              <p:cNvPicPr/>
              <p:nvPr/>
            </p:nvPicPr>
            <p:blipFill>
              <a:blip r:embed="rId8"/>
              <a:stretch>
                <a:fillRect/>
              </a:stretch>
            </p:blipFill>
            <p:spPr>
              <a:xfrm>
                <a:off x="2255127" y="3493999"/>
                <a:ext cx="6491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p14:cNvContentPartPr/>
              <p14:nvPr/>
            </p14:nvContentPartPr>
            <p14:xfrm>
              <a:off x="2164407" y="4085119"/>
              <a:ext cx="1200600" cy="54720"/>
            </p14:xfrm>
          </p:contentPart>
        </mc:Choice>
        <mc:Fallback>
          <p:pic>
            <p:nvPicPr>
              <p:cNvPr id="12" name="Freihand 11"/>
              <p:cNvPicPr/>
              <p:nvPr/>
            </p:nvPicPr>
            <p:blipFill>
              <a:blip r:embed="rId10"/>
              <a:stretch>
                <a:fillRect/>
              </a:stretch>
            </p:blipFill>
            <p:spPr>
              <a:xfrm>
                <a:off x="2149647" y="4075759"/>
                <a:ext cx="1233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p14:cNvContentPartPr/>
              <p14:nvPr/>
            </p14:nvContentPartPr>
            <p14:xfrm>
              <a:off x="2168007" y="4426399"/>
              <a:ext cx="3074760" cy="137160"/>
            </p14:xfrm>
          </p:contentPart>
        </mc:Choice>
        <mc:Fallback>
          <p:pic>
            <p:nvPicPr>
              <p:cNvPr id="14" name="Freihand 13"/>
              <p:cNvPicPr/>
              <p:nvPr/>
            </p:nvPicPr>
            <p:blipFill>
              <a:blip r:embed="rId12"/>
              <a:stretch>
                <a:fillRect/>
              </a:stretch>
            </p:blipFill>
            <p:spPr>
              <a:xfrm>
                <a:off x="2157567" y="4411639"/>
                <a:ext cx="3102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p14:cNvContentPartPr/>
              <p14:nvPr/>
            </p14:nvContentPartPr>
            <p14:xfrm>
              <a:off x="2250807" y="5197159"/>
              <a:ext cx="5754240" cy="101880"/>
            </p14:xfrm>
          </p:contentPart>
        </mc:Choice>
        <mc:Fallback>
          <p:pic>
            <p:nvPicPr>
              <p:cNvPr id="16" name="Freihand 15"/>
              <p:cNvPicPr/>
              <p:nvPr/>
            </p:nvPicPr>
            <p:blipFill>
              <a:blip r:embed="rId14"/>
              <a:stretch>
                <a:fillRect/>
              </a:stretch>
            </p:blipFill>
            <p:spPr>
              <a:xfrm>
                <a:off x="2237847" y="5180599"/>
                <a:ext cx="5785920" cy="13500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1842</Words>
  <Application>Microsoft Office PowerPoint</Application>
  <PresentationFormat>Breitbild</PresentationFormat>
  <Paragraphs>363</Paragraphs>
  <Slides>33</Slides>
  <Notes>28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Calibri Light</vt:lpstr>
      <vt:lpstr>Droid Sans Fallback</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611</cp:revision>
  <dcterms:created xsi:type="dcterms:W3CDTF">2019-02-11T10:45:01Z</dcterms:created>
  <dcterms:modified xsi:type="dcterms:W3CDTF">2021-09-21T08:41:09Z</dcterms:modified>
</cp:coreProperties>
</file>