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52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26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6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10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31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17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93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08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18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30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95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971F-3F13-43DF-BB31-E243A89C1360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12E2-4EC8-422F-9A95-01932435B8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27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4137694" y="127488"/>
            <a:ext cx="3511148" cy="3592720"/>
            <a:chOff x="462015" y="849232"/>
            <a:chExt cx="3511148" cy="3592720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2015" y="987731"/>
              <a:ext cx="3300077" cy="3454221"/>
              <a:chOff x="462015" y="987731"/>
              <a:chExt cx="3300077" cy="3454221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963382" y="1042140"/>
                <a:ext cx="2798710" cy="2904421"/>
                <a:chOff x="1187624" y="908720"/>
                <a:chExt cx="5184576" cy="4608512"/>
              </a:xfrm>
            </p:grpSpPr>
            <p:cxnSp>
              <p:nvCxnSpPr>
                <p:cNvPr id="8" name="Straight Arrow Connector 8"/>
                <p:cNvCxnSpPr/>
                <p:nvPr/>
              </p:nvCxnSpPr>
              <p:spPr>
                <a:xfrm>
                  <a:off x="1187624" y="5517232"/>
                  <a:ext cx="5184576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9"/>
                <p:cNvCxnSpPr/>
                <p:nvPr/>
              </p:nvCxnSpPr>
              <p:spPr>
                <a:xfrm flipV="1">
                  <a:off x="1187624" y="908720"/>
                  <a:ext cx="0" cy="460851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TextBox 13"/>
              <p:cNvSpPr txBox="1"/>
              <p:nvPr/>
            </p:nvSpPr>
            <p:spPr>
              <a:xfrm>
                <a:off x="3354086" y="3980287"/>
                <a:ext cx="287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14"/>
              <p:cNvSpPr txBox="1"/>
              <p:nvPr/>
            </p:nvSpPr>
            <p:spPr>
              <a:xfrm>
                <a:off x="462015" y="987731"/>
                <a:ext cx="511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de-DE" sz="1200" dirty="0" smtClean="0">
                    <a:solidFill>
                      <a:srgbClr val="000000"/>
                    </a:solidFill>
                  </a:rPr>
                  <a:t>Y</a:t>
                </a:r>
                <a:r>
                  <a:rPr lang="de-DE" sz="1200" baseline="30000" dirty="0" smtClean="0">
                    <a:solidFill>
                      <a:srgbClr val="000000"/>
                    </a:solidFill>
                  </a:rPr>
                  <a:t>D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0" name="Straight Connector 23"/>
            <p:cNvCxnSpPr/>
            <p:nvPr/>
          </p:nvCxnSpPr>
          <p:spPr>
            <a:xfrm flipV="1">
              <a:off x="963382" y="1087521"/>
              <a:ext cx="2487742" cy="285904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26"/>
                <p:cNvSpPr txBox="1"/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sz="1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1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32"/>
            <p:cNvCxnSpPr/>
            <p:nvPr/>
          </p:nvCxnSpPr>
          <p:spPr>
            <a:xfrm flipV="1">
              <a:off x="980098" y="1177960"/>
              <a:ext cx="2993065" cy="2178316"/>
            </a:xfrm>
            <a:prstGeom prst="line">
              <a:avLst/>
            </a:prstGeom>
            <a:ln w="381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/>
          </p:nvSpPr>
          <p:spPr>
            <a:xfrm>
              <a:off x="3105499" y="84923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r>
                <a:rPr lang="de-DE" sz="1200" dirty="0" smtClean="0"/>
                <a:t>=Y</a:t>
              </a:r>
              <a:endParaRPr lang="de-DE" sz="1200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56573" y="199539"/>
            <a:ext cx="3511148" cy="3592720"/>
            <a:chOff x="462015" y="849232"/>
            <a:chExt cx="3511148" cy="3592720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462015" y="987731"/>
              <a:ext cx="3300077" cy="3454221"/>
              <a:chOff x="462015" y="987731"/>
              <a:chExt cx="3300077" cy="3454221"/>
            </a:xfrm>
          </p:grpSpPr>
          <p:grpSp>
            <p:nvGrpSpPr>
              <p:cNvPr id="21" name="Group 7"/>
              <p:cNvGrpSpPr/>
              <p:nvPr/>
            </p:nvGrpSpPr>
            <p:grpSpPr>
              <a:xfrm>
                <a:off x="963382" y="1042140"/>
                <a:ext cx="2798710" cy="2904421"/>
                <a:chOff x="1187624" y="908720"/>
                <a:chExt cx="5184576" cy="4608512"/>
              </a:xfrm>
            </p:grpSpPr>
            <p:cxnSp>
              <p:nvCxnSpPr>
                <p:cNvPr id="24" name="Straight Arrow Connector 8"/>
                <p:cNvCxnSpPr/>
                <p:nvPr/>
              </p:nvCxnSpPr>
              <p:spPr>
                <a:xfrm>
                  <a:off x="1187624" y="5517232"/>
                  <a:ext cx="5184576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9"/>
                <p:cNvCxnSpPr/>
                <p:nvPr/>
              </p:nvCxnSpPr>
              <p:spPr>
                <a:xfrm flipV="1">
                  <a:off x="1187624" y="908720"/>
                  <a:ext cx="0" cy="460851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13"/>
              <p:cNvSpPr txBox="1"/>
              <p:nvPr/>
            </p:nvSpPr>
            <p:spPr>
              <a:xfrm>
                <a:off x="3354086" y="3980287"/>
                <a:ext cx="287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Box 14"/>
              <p:cNvSpPr txBox="1"/>
              <p:nvPr/>
            </p:nvSpPr>
            <p:spPr>
              <a:xfrm>
                <a:off x="462015" y="987731"/>
                <a:ext cx="511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de-DE" sz="1200" dirty="0" smtClean="0">
                    <a:solidFill>
                      <a:srgbClr val="000000"/>
                    </a:solidFill>
                  </a:rPr>
                  <a:t>Y</a:t>
                </a:r>
                <a:r>
                  <a:rPr lang="de-DE" sz="1200" baseline="30000" dirty="0" smtClean="0">
                    <a:solidFill>
                      <a:srgbClr val="000000"/>
                    </a:solidFill>
                  </a:rPr>
                  <a:t>D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7" name="Straight Connector 23"/>
            <p:cNvCxnSpPr/>
            <p:nvPr/>
          </p:nvCxnSpPr>
          <p:spPr>
            <a:xfrm flipV="1">
              <a:off x="963382" y="1087521"/>
              <a:ext cx="2487742" cy="285904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26"/>
                <p:cNvSpPr txBox="1"/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sz="1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Connector 32"/>
            <p:cNvCxnSpPr/>
            <p:nvPr/>
          </p:nvCxnSpPr>
          <p:spPr>
            <a:xfrm flipV="1">
              <a:off x="980098" y="1177960"/>
              <a:ext cx="2993065" cy="2178316"/>
            </a:xfrm>
            <a:prstGeom prst="line">
              <a:avLst/>
            </a:prstGeom>
            <a:ln w="381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3105499" y="84923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r>
                <a:rPr lang="de-DE" sz="1200" dirty="0" smtClean="0"/>
                <a:t>=Y</a:t>
              </a:r>
              <a:endParaRPr lang="de-DE" sz="1200" dirty="0"/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1601077" y="39244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a)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4871049" y="140865"/>
            <a:ext cx="1518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c)</a:t>
            </a:r>
          </a:p>
          <a:p>
            <a:r>
              <a:rPr lang="de-DE" sz="1200" dirty="0" smtClean="0"/>
              <a:t>Verschiebung um die</a:t>
            </a:r>
          </a:p>
          <a:p>
            <a:r>
              <a:rPr lang="de-DE" sz="1200" dirty="0" smtClean="0"/>
              <a:t>Staatsausgaben nach oben 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6"/>
              <p:cNvSpPr txBox="1"/>
              <p:nvPr/>
            </p:nvSpPr>
            <p:spPr>
              <a:xfrm>
                <a:off x="7189708" y="297806"/>
                <a:ext cx="416653" cy="279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sup>
                      </m:sSubSup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708" y="297806"/>
                <a:ext cx="416653" cy="279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32"/>
          <p:cNvCxnSpPr/>
          <p:nvPr/>
        </p:nvCxnSpPr>
        <p:spPr>
          <a:xfrm flipV="1">
            <a:off x="4635647" y="119781"/>
            <a:ext cx="2993065" cy="2178316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ieren 29"/>
          <p:cNvGrpSpPr/>
          <p:nvPr/>
        </p:nvGrpSpPr>
        <p:grpSpPr>
          <a:xfrm>
            <a:off x="7931557" y="55601"/>
            <a:ext cx="3511148" cy="3592720"/>
            <a:chOff x="462015" y="849232"/>
            <a:chExt cx="3511148" cy="3592720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462015" y="987731"/>
              <a:ext cx="3300077" cy="3454221"/>
              <a:chOff x="462015" y="987731"/>
              <a:chExt cx="3300077" cy="3454221"/>
            </a:xfrm>
          </p:grpSpPr>
          <p:grpSp>
            <p:nvGrpSpPr>
              <p:cNvPr id="36" name="Group 7"/>
              <p:cNvGrpSpPr/>
              <p:nvPr/>
            </p:nvGrpSpPr>
            <p:grpSpPr>
              <a:xfrm>
                <a:off x="963382" y="1042140"/>
                <a:ext cx="2798710" cy="2904421"/>
                <a:chOff x="1187624" y="908720"/>
                <a:chExt cx="5184576" cy="4608512"/>
              </a:xfrm>
            </p:grpSpPr>
            <p:cxnSp>
              <p:nvCxnSpPr>
                <p:cNvPr id="39" name="Straight Arrow Connector 8"/>
                <p:cNvCxnSpPr/>
                <p:nvPr/>
              </p:nvCxnSpPr>
              <p:spPr>
                <a:xfrm>
                  <a:off x="1187624" y="5517232"/>
                  <a:ext cx="5184576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9"/>
                <p:cNvCxnSpPr/>
                <p:nvPr/>
              </p:nvCxnSpPr>
              <p:spPr>
                <a:xfrm flipV="1">
                  <a:off x="1187624" y="908720"/>
                  <a:ext cx="0" cy="460851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13"/>
              <p:cNvSpPr txBox="1"/>
              <p:nvPr/>
            </p:nvSpPr>
            <p:spPr>
              <a:xfrm>
                <a:off x="3354086" y="3980287"/>
                <a:ext cx="287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Box 14"/>
              <p:cNvSpPr txBox="1"/>
              <p:nvPr/>
            </p:nvSpPr>
            <p:spPr>
              <a:xfrm>
                <a:off x="462015" y="987731"/>
                <a:ext cx="511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de-DE" sz="1200" dirty="0" smtClean="0">
                    <a:solidFill>
                      <a:srgbClr val="000000"/>
                    </a:solidFill>
                  </a:rPr>
                  <a:t>Y</a:t>
                </a:r>
                <a:r>
                  <a:rPr lang="de-DE" sz="1200" baseline="30000" dirty="0" smtClean="0">
                    <a:solidFill>
                      <a:srgbClr val="000000"/>
                    </a:solidFill>
                  </a:rPr>
                  <a:t>D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32" name="Straight Connector 23"/>
            <p:cNvCxnSpPr/>
            <p:nvPr/>
          </p:nvCxnSpPr>
          <p:spPr>
            <a:xfrm flipV="1">
              <a:off x="963382" y="1087521"/>
              <a:ext cx="2487742" cy="285904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26"/>
                <p:cNvSpPr txBox="1"/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sz="1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Connector 32"/>
            <p:cNvCxnSpPr/>
            <p:nvPr/>
          </p:nvCxnSpPr>
          <p:spPr>
            <a:xfrm flipV="1">
              <a:off x="980098" y="1177960"/>
              <a:ext cx="2993065" cy="2178316"/>
            </a:xfrm>
            <a:prstGeom prst="line">
              <a:avLst/>
            </a:prstGeom>
            <a:ln w="381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3105499" y="84923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r>
                <a:rPr lang="de-DE" sz="1200" dirty="0" smtClean="0"/>
                <a:t>=Y</a:t>
              </a:r>
              <a:endParaRPr lang="de-DE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8521103" y="68978"/>
                <a:ext cx="1649161" cy="1664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d</a:t>
                </a:r>
                <a:r>
                  <a:rPr lang="de-DE" dirty="0" smtClean="0"/>
                  <a:t>)</a:t>
                </a:r>
              </a:p>
              <a:p>
                <a:r>
                  <a:rPr lang="de-DE" sz="1200" dirty="0" smtClean="0"/>
                  <a:t>1.Drehung aufgrund der größeren Steigung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de-DE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de-DE" sz="1200" dirty="0" smtClean="0"/>
                  <a:t>)</a:t>
                </a:r>
              </a:p>
              <a:p>
                <a:r>
                  <a:rPr lang="de-DE" sz="1200" dirty="0" smtClean="0"/>
                  <a:t>2. Verschiebung um die äquivalente Staats- </a:t>
                </a:r>
                <a:r>
                  <a:rPr lang="de-DE" sz="1200" dirty="0" err="1" smtClean="0"/>
                  <a:t>ausgabenerhö</a:t>
                </a:r>
                <a:r>
                  <a:rPr lang="de-DE" sz="1200" dirty="0" smtClean="0"/>
                  <a:t>-       </a:t>
                </a:r>
                <a:r>
                  <a:rPr lang="de-DE" sz="1200" dirty="0" err="1" smtClean="0"/>
                  <a:t>hung</a:t>
                </a:r>
                <a:r>
                  <a:rPr lang="de-DE" sz="1200" dirty="0" smtClean="0"/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b>
                        <m:r>
                          <a:rPr lang="de-DE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  <m:sup>
                        <m:r>
                          <a:rPr lang="de-DE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de-DE" sz="1200" dirty="0" smtClean="0"/>
                  <a:t>) </a:t>
                </a:r>
                <a:endParaRPr lang="de-DE" sz="1200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103" y="68978"/>
                <a:ext cx="1649161" cy="1664686"/>
              </a:xfrm>
              <a:prstGeom prst="rect">
                <a:avLst/>
              </a:prstGeom>
              <a:blipFill>
                <a:blip r:embed="rId5"/>
                <a:stretch>
                  <a:fillRect l="-3333" t="-1832" r="-741" b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6"/>
              <p:cNvSpPr txBox="1"/>
              <p:nvPr/>
            </p:nvSpPr>
            <p:spPr>
              <a:xfrm>
                <a:off x="10948471" y="31789"/>
                <a:ext cx="416653" cy="279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sup>
                      </m:sSubSup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8471" y="31789"/>
                <a:ext cx="416653" cy="2796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32"/>
          <p:cNvCxnSpPr/>
          <p:nvPr/>
        </p:nvCxnSpPr>
        <p:spPr>
          <a:xfrm flipV="1">
            <a:off x="8422613" y="293440"/>
            <a:ext cx="2688336" cy="2269205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32"/>
          <p:cNvCxnSpPr/>
          <p:nvPr/>
        </p:nvCxnSpPr>
        <p:spPr>
          <a:xfrm flipV="1">
            <a:off x="8422613" y="194100"/>
            <a:ext cx="2993065" cy="2178316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6"/>
              <p:cNvSpPr txBox="1"/>
              <p:nvPr/>
            </p:nvSpPr>
            <p:spPr>
              <a:xfrm>
                <a:off x="11353248" y="40922"/>
                <a:ext cx="416653" cy="280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  <m:sup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sup>
                      </m:sSubSup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3248" y="40922"/>
                <a:ext cx="416653" cy="2805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uppieren 48"/>
          <p:cNvGrpSpPr/>
          <p:nvPr/>
        </p:nvGrpSpPr>
        <p:grpSpPr>
          <a:xfrm>
            <a:off x="3314465" y="3376923"/>
            <a:ext cx="3511148" cy="3592720"/>
            <a:chOff x="462015" y="849232"/>
            <a:chExt cx="3511148" cy="3592720"/>
          </a:xfrm>
        </p:grpSpPr>
        <p:grpSp>
          <p:nvGrpSpPr>
            <p:cNvPr id="50" name="Gruppieren 49"/>
            <p:cNvGrpSpPr/>
            <p:nvPr/>
          </p:nvGrpSpPr>
          <p:grpSpPr>
            <a:xfrm>
              <a:off x="462015" y="987731"/>
              <a:ext cx="3300077" cy="3454221"/>
              <a:chOff x="462015" y="987731"/>
              <a:chExt cx="3300077" cy="3454221"/>
            </a:xfrm>
          </p:grpSpPr>
          <p:grpSp>
            <p:nvGrpSpPr>
              <p:cNvPr id="55" name="Group 7"/>
              <p:cNvGrpSpPr/>
              <p:nvPr/>
            </p:nvGrpSpPr>
            <p:grpSpPr>
              <a:xfrm>
                <a:off x="963382" y="1042140"/>
                <a:ext cx="2798710" cy="2904421"/>
                <a:chOff x="1187624" y="908720"/>
                <a:chExt cx="5184576" cy="4608512"/>
              </a:xfrm>
            </p:grpSpPr>
            <p:cxnSp>
              <p:nvCxnSpPr>
                <p:cNvPr id="58" name="Straight Arrow Connector 8"/>
                <p:cNvCxnSpPr/>
                <p:nvPr/>
              </p:nvCxnSpPr>
              <p:spPr>
                <a:xfrm>
                  <a:off x="1187624" y="5517232"/>
                  <a:ext cx="5184576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9"/>
                <p:cNvCxnSpPr/>
                <p:nvPr/>
              </p:nvCxnSpPr>
              <p:spPr>
                <a:xfrm flipV="1">
                  <a:off x="1187624" y="908720"/>
                  <a:ext cx="0" cy="460851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TextBox 13"/>
              <p:cNvSpPr txBox="1"/>
              <p:nvPr/>
            </p:nvSpPr>
            <p:spPr>
              <a:xfrm>
                <a:off x="3354086" y="3980287"/>
                <a:ext cx="287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14"/>
              <p:cNvSpPr txBox="1"/>
              <p:nvPr/>
            </p:nvSpPr>
            <p:spPr>
              <a:xfrm>
                <a:off x="462015" y="987731"/>
                <a:ext cx="5116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de-DE" sz="1200" dirty="0" smtClean="0">
                    <a:solidFill>
                      <a:srgbClr val="000000"/>
                    </a:solidFill>
                  </a:rPr>
                  <a:t>Y</a:t>
                </a:r>
                <a:r>
                  <a:rPr lang="de-DE" sz="1200" baseline="30000" dirty="0" smtClean="0">
                    <a:solidFill>
                      <a:srgbClr val="000000"/>
                    </a:solidFill>
                  </a:rPr>
                  <a:t>D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1" name="Straight Connector 23"/>
            <p:cNvCxnSpPr/>
            <p:nvPr/>
          </p:nvCxnSpPr>
          <p:spPr>
            <a:xfrm flipV="1">
              <a:off x="963382" y="1087521"/>
              <a:ext cx="2487742" cy="285904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26"/>
                <p:cNvSpPr txBox="1"/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sz="1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de-DE" sz="1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1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2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982" y="1562653"/>
                  <a:ext cx="416653" cy="28084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Connector 32"/>
            <p:cNvCxnSpPr/>
            <p:nvPr/>
          </p:nvCxnSpPr>
          <p:spPr>
            <a:xfrm flipV="1">
              <a:off x="980098" y="1177960"/>
              <a:ext cx="2993065" cy="2178316"/>
            </a:xfrm>
            <a:prstGeom prst="line">
              <a:avLst/>
            </a:prstGeom>
            <a:ln w="38100">
              <a:solidFill>
                <a:srgbClr val="C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feld 53"/>
            <p:cNvSpPr txBox="1"/>
            <p:nvPr/>
          </p:nvSpPr>
          <p:spPr>
            <a:xfrm>
              <a:off x="3105499" y="84923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r>
                <a:rPr lang="de-DE" sz="1200" dirty="0" smtClean="0"/>
                <a:t>=Y</a:t>
              </a:r>
              <a:endParaRPr lang="de-DE" sz="1200" dirty="0"/>
            </a:p>
          </p:txBody>
        </p:sp>
      </p:grpSp>
      <p:sp>
        <p:nvSpPr>
          <p:cNvPr id="60" name="Textfeld 59"/>
          <p:cNvSpPr txBox="1"/>
          <p:nvPr/>
        </p:nvSpPr>
        <p:spPr>
          <a:xfrm>
            <a:off x="3916320" y="3328443"/>
            <a:ext cx="212372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</a:t>
            </a:r>
            <a:r>
              <a:rPr lang="de-DE" dirty="0" smtClean="0"/>
              <a:t>)</a:t>
            </a:r>
          </a:p>
          <a:p>
            <a:r>
              <a:rPr lang="de-DE" sz="1200" dirty="0" smtClean="0"/>
              <a:t>Drehung aufgrund der höheren</a:t>
            </a:r>
          </a:p>
          <a:p>
            <a:r>
              <a:rPr lang="de-DE" sz="1200" dirty="0" smtClean="0"/>
              <a:t>Konsumquote und </a:t>
            </a:r>
            <a:r>
              <a:rPr lang="de-DE" sz="1200" dirty="0" err="1" smtClean="0"/>
              <a:t>Verschie</a:t>
            </a:r>
            <a:r>
              <a:rPr lang="de-DE" sz="1200" dirty="0" smtClean="0"/>
              <a:t>-</a:t>
            </a:r>
          </a:p>
          <a:p>
            <a:r>
              <a:rPr lang="de-DE" sz="1200" dirty="0" err="1"/>
              <a:t>b</a:t>
            </a:r>
            <a:r>
              <a:rPr lang="de-DE" sz="1200" dirty="0" err="1" smtClean="0"/>
              <a:t>ung</a:t>
            </a:r>
            <a:r>
              <a:rPr lang="de-DE" sz="1200" dirty="0" smtClean="0"/>
              <a:t> aufgrund der gleich- </a:t>
            </a:r>
          </a:p>
          <a:p>
            <a:r>
              <a:rPr lang="de-DE" sz="1200" dirty="0" smtClean="0"/>
              <a:t>zeitigen Erhöhung der</a:t>
            </a:r>
          </a:p>
          <a:p>
            <a:r>
              <a:rPr lang="de-DE" sz="1200" dirty="0" smtClean="0"/>
              <a:t>Staatsausgaben</a:t>
            </a:r>
            <a:endParaRPr lang="de-DE" sz="1200" dirty="0"/>
          </a:p>
        </p:txBody>
      </p:sp>
      <p:cxnSp>
        <p:nvCxnSpPr>
          <p:cNvPr id="61" name="Straight Connector 32"/>
          <p:cNvCxnSpPr/>
          <p:nvPr/>
        </p:nvCxnSpPr>
        <p:spPr>
          <a:xfrm flipV="1">
            <a:off x="3815295" y="3449729"/>
            <a:ext cx="2752282" cy="2335720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26"/>
              <p:cNvSpPr txBox="1"/>
              <p:nvPr/>
            </p:nvSpPr>
            <p:spPr>
              <a:xfrm>
                <a:off x="6522935" y="3294747"/>
                <a:ext cx="416653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  <m:sup>
                          <m:r>
                            <a:rPr lang="de-DE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sup>
                      </m:sSubSup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6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935" y="3294747"/>
                <a:ext cx="416653" cy="2791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72747" y="252191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600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4040432" y="246873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600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4068636" y="211881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610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7903353" y="245234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600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7920068" y="212820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750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1570371" y="7592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cy</a:t>
            </a:r>
            <a:r>
              <a:rPr lang="de-DE" sz="1200" dirty="0" smtClean="0"/>
              <a:t>=0,8</a:t>
            </a:r>
            <a:endParaRPr lang="de-DE" sz="1200" dirty="0"/>
          </a:p>
        </p:txBody>
      </p:sp>
      <p:sp>
        <p:nvSpPr>
          <p:cNvPr id="68" name="Textfeld 67"/>
          <p:cNvSpPr txBox="1"/>
          <p:nvPr/>
        </p:nvSpPr>
        <p:spPr>
          <a:xfrm>
            <a:off x="11173937" y="478668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cy</a:t>
            </a:r>
            <a:r>
              <a:rPr lang="de-DE" sz="1200" dirty="0" smtClean="0"/>
              <a:t>=0,75</a:t>
            </a:r>
            <a:endParaRPr lang="de-DE" sz="1200" dirty="0"/>
          </a:p>
        </p:txBody>
      </p:sp>
      <p:sp>
        <p:nvSpPr>
          <p:cNvPr id="69" name="Textfeld 68"/>
          <p:cNvSpPr txBox="1"/>
          <p:nvPr/>
        </p:nvSpPr>
        <p:spPr>
          <a:xfrm>
            <a:off x="7016044" y="349493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/>
              <a:t>c</a:t>
            </a:r>
            <a:r>
              <a:rPr lang="de-DE" sz="1200" dirty="0" err="1" smtClean="0"/>
              <a:t>y</a:t>
            </a:r>
            <a:r>
              <a:rPr lang="de-DE" sz="1200" dirty="0" smtClean="0"/>
              <a:t>=1/5</a:t>
            </a:r>
            <a:endParaRPr lang="de-DE" sz="1200" dirty="0"/>
          </a:p>
        </p:txBody>
      </p:sp>
      <p:sp>
        <p:nvSpPr>
          <p:cNvPr id="70" name="Textfeld 69"/>
          <p:cNvSpPr txBox="1"/>
          <p:nvPr/>
        </p:nvSpPr>
        <p:spPr>
          <a:xfrm>
            <a:off x="6474844" y="3877632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cy</a:t>
            </a:r>
            <a:r>
              <a:rPr lang="de-DE" sz="1200" dirty="0" smtClean="0"/>
              <a:t>=0,75</a:t>
            </a:r>
            <a:endParaRPr lang="de-DE" sz="1200" dirty="0"/>
          </a:p>
        </p:txBody>
      </p:sp>
      <p:sp>
        <p:nvSpPr>
          <p:cNvPr id="71" name="Textfeld 70"/>
          <p:cNvSpPr txBox="1"/>
          <p:nvPr/>
        </p:nvSpPr>
        <p:spPr>
          <a:xfrm>
            <a:off x="3386630" y="575271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600</a:t>
            </a:r>
            <a:endParaRPr lang="de-DE" sz="1200" dirty="0"/>
          </a:p>
        </p:txBody>
      </p:sp>
      <p:sp>
        <p:nvSpPr>
          <p:cNvPr id="72" name="Textfeld 71"/>
          <p:cNvSpPr txBox="1"/>
          <p:nvPr/>
        </p:nvSpPr>
        <p:spPr>
          <a:xfrm>
            <a:off x="3321112" y="5553831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691,2</a:t>
            </a:r>
            <a:endParaRPr lang="de-DE" sz="1200" dirty="0"/>
          </a:p>
        </p:txBody>
      </p:sp>
      <p:sp>
        <p:nvSpPr>
          <p:cNvPr id="73" name="Textfeld 72"/>
          <p:cNvSpPr txBox="1"/>
          <p:nvPr/>
        </p:nvSpPr>
        <p:spPr>
          <a:xfrm>
            <a:off x="6404401" y="3436887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cy</a:t>
            </a:r>
            <a:r>
              <a:rPr lang="de-DE" sz="1200" dirty="0" smtClean="0"/>
              <a:t>=0,76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4169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Breitbild</PresentationFormat>
  <Paragraphs>45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bjk</cp:lastModifiedBy>
  <cp:revision>3</cp:revision>
  <dcterms:created xsi:type="dcterms:W3CDTF">2021-11-10T18:41:14Z</dcterms:created>
  <dcterms:modified xsi:type="dcterms:W3CDTF">2021-11-30T10:55:27Z</dcterms:modified>
</cp:coreProperties>
</file>