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640" autoAdjust="0"/>
  </p:normalViewPr>
  <p:slideViewPr>
    <p:cSldViewPr snapToGrid="0">
      <p:cViewPr>
        <p:scale>
          <a:sx n="93" d="100"/>
          <a:sy n="93" d="100"/>
        </p:scale>
        <p:origin x="-564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190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4:26.3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C366615-0BD3-43DC-ACA1-F72DFA267517}" emma:medium="tactile" emma:mode="ink">
          <msink:context xmlns:msink="http://schemas.microsoft.com/ink/2010/main" type="inkDrawing" rotatedBoundingBox="7740,5990 11329,6119 11324,6256 7735,6126" semanticType="underline" shapeName="Other">
            <msink:sourceLink direction="with" ref="{8AD2D3CB-2613-470D-890D-A4E03645B534}"/>
            <msink:sourceLink direction="with" ref="{522179BF-C6EC-4DE7-8C92-2F240DBE72EC}"/>
          </msink:context>
        </emma:interpretation>
      </emma:emma>
    </inkml:annotationXML>
    <inkml:trace contextRef="#ctx0" brushRef="#br0">1608-98 111 0,'-19'-13'52'0,"9"4"0"0,9-1-34 16,2 3 4-16,5 2-18 16,2-3 30-16,3 0 4 15,2 3 41-15,0 0 0 16,4 5 27-16,-2-3-25 16,5 10 2-16,-1-3-41 15,3-1-2-15,1 4-30 16,4 2 6-16,-2-2-16 0,5-1 8 15,-3 7-11-15,5-4 13 16,-4 2-11-16,6 5 13 16,-3-2-11-16,10-1 14 15,-1 0-14-15,6-4 12 16,-2-4-11-16,12-2 11 16,-7-1-12-16,10-2 10 15,-5 0-12-15,8 1 10 16,-12-2-12-16,12 4 10 15,-5-3-11-15,8 2 10 16,-11-4-12-16,14 0 12 16,-9 1-12-16,8-1 12 15,-12 2-11-15,15 5 11 16,-12 3-10-16,9 0 12 16,-5 3-12-16,4-3 11 0,-8 0-12 15,5-5 12-15,-8-1-12 16,6-4 13-16,-9-3-2 15,5 0 15-15,-8 1-10 16,4 2 17-16,-9 2-13 16,8 2 6-16,-7-1-15 15,5 4 11-15,-4-2-16 16,5 0 10-16,-14 1-14 16,9-4 11-16,-7-2-12 0,2-4 11 15,-4 1-11-15,9-1 11 16,-8-2-11-16,0 3 10 15,-5 5-11-15,4-2 11 16,-4 5-11-16,4 2 14 16,-6-2-10-16,4 2 12 15,-3-2-11-15,3-1 10 16,-4-2-13-16,9 0 12 16,-8 1-13-16,3-2 11 15,-8-1-10-15,3 2 10 16,-6-1-11-16,1-1 11 15,-1 2-12-15,4 0 12 16,-2 2-11-16,1-2 11 16,-2 3-10-16,2-3 10 15,-3 0-11-15,1-2 10 16,-6 1-10-16,3-2 18 0,-6 1-6 16,-3 2 20-16,-4-3-5 15,-2 1 20-15,-4 2-15 16,0 0 15-16,-1-3-18 15,-2 6 17-15,1-4-16 16,-2 1 13-16,1-2-20 16,-2 2 9-16,2-2-23 0,-3 2 7 15,1-1-18-15,-4-1-30 16,1 2-43-16,-3-4-230 16,0 0 25-16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05:29.6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8345EED-97D1-428B-A633-6FD93D100DFF}" emma:medium="tactile" emma:mode="ink">
          <msink:context xmlns:msink="http://schemas.microsoft.com/ink/2010/main" type="inkDrawing" rotatedBoundingBox="10504,2592 11273,8506 9762,8702 8993,2788" semanticType="verticalRange" shapeName="Other">
            <msink:sourceLink direction="with" ref="{130A3CAF-4D9F-4C03-89C0-FCF79D317244}"/>
            <msink:sourceLink direction="with" ref="{06C3E7B9-5BA5-4020-B830-B1C6EFE70CF4}"/>
            <msink:sourceLink direction="with" ref="{75F95D9F-0D9C-4FF9-82E8-16EC382860BD}"/>
            <msink:sourceLink direction="with" ref="{8AD2D3CB-2613-470D-890D-A4E03645B534}"/>
            <msink:sourceLink direction="with" ref="{D9C14936-E080-476A-AB28-4BE1BCA636E1}"/>
            <msink:sourceLink direction="with" ref="{30604EF5-286B-4F6D-AF09-587557FDD713}"/>
            <msink:sourceLink direction="with" ref="{522179BF-C6EC-4DE7-8C92-2F240DBE72EC}"/>
            <msink:sourceLink direction="with" ref="{CD02A6CB-E913-4FA0-B48F-351CFBC8660C}"/>
            <msink:sourceLink direction="with" ref="{57C839AE-8B29-4C09-86F3-92805F4B02E2}"/>
          </msink:context>
        </emma:interpretation>
      </emma:emma>
    </inkml:annotationXML>
    <inkml:trace contextRef="#ctx0" brushRef="#br0">29 0 16 0,'1'3'13'0,"1"-1"28"16,-4 1 5-16,2 0 27 15,0 4 12-15,-3-6 17 16,3 1-19-16,-1 4 4 16,-1-3-22-16,-1-3-6 15,1 8-19-15,1 0-4 16,-2-2-13-16,1 4 0 16,2-1-5-16,-2-2 3 15,1-4-3-15,1 3 5 16,-2-1-3-16,1 1 2 15,-1-1-6-15,0 2 0 16,2 0-6-16,0 1-2 0,0 2-3 16,0 1 2-16,0 0-3 15,0 2 3-15,-1-1 0 16,2 3 0-16,-1-1 0 16,-1 3 1-16,2-2-1 15,-1 1 1-15,-3-2-1 16,3 0 1-16,-1-3-1 15,-1 5 3-15,4-2 0 16,-1 1 3-16,-1-1-2 0,0 2 1 16,2-4-4-16,-1 3-2 15,-1 4-3-15,2 1 0 16,0-2 0-16,-1 6 1 16,-1-2-1-16,3 0 1 15,-3-1 0-15,4 2 1 16,-3-5-1-16,2 1 1 15,-1-5 0-15,1-1 1 16,-1-1 0-16,1 1 1 16,-2-2-2-16,1 3 1 15,0-1-1-15,1-2 1 16,-2 2 0-16,3 1 1 16,-1-1-1-16,0 4 0 15,0-1-2-15,0 3-1 16,2-1-2-16,0 1 1 0,1 0-1 15,0 0 1-15,1-5 1 16,-1 3 1-16,2-2-1 16,-3 4 1-16,1-2-1 15,2 2-1-15,-3-1 0 16,0-1-1-16,-1-4 0 16,3-1 0-16,-3 3 0 15,4-1 0-15,-1 2 0 16,-1 4-1-16,0 0 0 0,2 0 1 15,-1 1 0-15,-1 3 1 16,0-5 1-16,-1 1 0 16,0-1 0-16,1 0-1 15,2-5 1-15,2 5-2 16,-2 1 0-16,3 2 0 16,-2-2 0-16,2 3-1 15,-1-3 1-15,4-2 0 16,-4-3 0-16,2 4 0 15,-2 0-1-15,2 1 1 16,-4-3-1-16,3 0 0 16,-1-1 0-16,3-5 0 15,-9 5 1-15,9 2-1 16,-2 1 1-16,-3 0-1 0,3 6 0 16,4-6 1-16,-6 0-1 15,1-3-1-15,2 0 2 16,1 1-1-16,-4-1 1 15,1-3 0-15,1 1 0 16,-1 0-1-16,-4-6 1 31,-3-5 2-31,2 2-2 16,11 8 2-16,1 1 0 16,-1 5 0-16,1-1 1 0,-7-9 0 15,6 2-1-15,-2 0 0 16,-3-4-1-16,2 1-1 15,1 1 0-15,0 2-1 16,2-4 1-16,-2 5-1 16,2-4 1-16,0-1-1 15,-5 7 0-15,4-2 1 16,-1-2-1-16,2 3 0 16,-2-1 1-16,5-2-1 15,-5 4 1-15,2 0-1 16,0 5 1-16,0-3 0 15,0-1-1-15,1-1 1 16,-4 2-1-16,4-4 0 16,-1 3 0-16,-2 0 1 15,-1-2-1-15,0 1 1 0,-1 1-1 16,1-3 0-16,-3 1 0 16,4 1 0-16,-1-3 0 15,-2 5 0-15,0-3 0 16,3 4 0-16,-6-4 1 15,3 5-1-15,2-4 0 16,-1 6 0-16,3-2 0 16,2 4 1-16,-3 0-1 0,2 2 0 15,-1-5 0-15,-3-1 0 16,-1-3 1-16,2 3-1 16,-2-6 1-16,0 3 1 15,-3-1 1-15,2 0 3 16,-4-3 0-16,2 4 1 15,-2-3-2-15,2 3 0 16,0-1-4-16,-2 0 1 16,-2-1 0-16,-1 6 1 15,0-3 2-15,0 4 2 16,0-1 1-16,0 5 1 16,-1-6-1-16,1 1-3 15,-1 0-1-15,1 0-1 16,-1 1-2-16,-1 4 2 15,1-2 0-15,-2 7 3 16,-2-2-1-16,2 4 2 0,2 0-2 16,-4 3-1-16,4-5-1 15,-2 0 1-15,-2-4-2 16,1 2 2-16,-3-7 0 16,1 4 1-16,0-2 1 15,0 7-1-15,1-13 0 16,-2 11-1-16,-1-5-1 15,0 5 0-15,0-5-1 0,-3 10 1 16,2-8 0-16,1 4 1 16,2-2 1-16,-2 4 2 15,2-3-1-15,2 4 0 16,-1-2-1-16,0 3-2 16,2-5-2-16,0 4 0 15,0-4 0-15,-3 3 0 16,2-3 0-16,-6 5 3 15,1-10-1-15,0 4 1 16,1-3 0-16,-1 1 0 16,-1-2-2-16,1 4 1 15,-1-1 0-15,0 0-1 16,3-1 0-16,1 2 0 16,-3-3 0-16,0 3 0 15,-1-2 2-15,-2 2 3 16,4-2 2-16,-5 2 0 15,6-4 0-15,-3 0-1 0,4 2-3 16,-5-2-2-16,5-1-1 16,-6 6-2-16,4-4 2 15,0 4-1-15,0 0 0 16,0 0 1-16,4-5 1 16,-2-1-2-16,-2-4 0 0,0 4 0 15,-1-2-2 1,3 3 2-16,-4-3-1 0,1 7 1 15,0-6 1-15,-1 1 1 16,-1-4 0-16,5 7 0 16,-5-5 1-16,2 3-1 15,-5-1-2-15,5 4 1 16,-6-2-2-16,3 0 1 16,-2 1 0-16,-2 5 0 15,-6-4 0-15,5 4-1 16,-2-2 0-16,2 3 0 15,3-7 1-15,3 3 0 16,-3-7-2-16,-1 0 2 16,3-3-1-16,-1-2 1 15,-1-1 0-15,2 3 0 16,-1-4 1-16,-1 2-2 16,-1-1 0-16,-3 3 0 0,4-8 0 15,-3 9 1-15,6 1-1 16,-5 2 1-16,5-5-1 15,-3 5 1-15,2-7-1 16,-5 0 1-16,2-2 0 16,0 3-1-16,1 0-1 15,-5-1 2-15,3 1-1 16,-1 1 1-16,3-1-1 0,-4 3 1 16,3 1 0-16,1-2-1 15,0 1 0-15,1 2 0 16,-1-3 0-16,3 3 0 15,-3-2-1-15,-2 2 1 16,2-3 0-16,3 5 0 16,2-4 1-16,1 1-1 15,0-4 1-15,1 3-1 16,-7-2 0-16,1 2 0 16,4-3 0-16,-2-1 0 15,0 3 1-15,0 0 1 16,0-4 0-16,-5 3 2 15,4 1 1-15,-2-1 2 16,1 0-1-16,-3-1 1 16,2-3-2-16,-1 0-1 0,2-3-2 15,-1 2 2-15,0 2-1 16,1-1 4-16,-1-1 1 16,0-2 5-16,3-2 0 15,2-1 2-15,1-2-4 16,2-3-2-16,3 0-5 15,0-1-2-15,-2-4-2 16,1 2-1-16,-2 1 0 16,0 0 0-16,3 1-2 15,-4 1-39-15,3 0-37 0,-9-8-290 16,-2-5 45-16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4:39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9C14936-E080-476A-AB28-4BE1BCA636E1}" emma:medium="tactile" emma:mode="ink">
          <msink:context xmlns:msink="http://schemas.microsoft.com/ink/2010/main" type="writingRegion" rotatedBoundingBox="10275,837 8358,4915 7492,4507 9409,430">
            <msink:destinationLink direction="with" ref="{88345EED-97D1-428B-A633-6FD93D100DFF}"/>
          </msink:context>
        </emma:interpretation>
      </emma:emma>
    </inkml:annotationXML>
    <inkml:traceGroup>
      <inkml:annotationXML>
        <emma:emma xmlns:emma="http://www.w3.org/2003/04/emma" version="1.0">
          <emma:interpretation id="{C9A8C3CD-A7D7-45F6-815E-66B5F0D8FEF4}" emma:medium="tactile" emma:mode="ink">
            <msink:context xmlns:msink="http://schemas.microsoft.com/ink/2010/main" type="paragraph" rotatedBoundingBox="10275,837 8358,4915 7492,4507 9409,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5455B-0005-4198-9CDA-E001D3808EF9}" emma:medium="tactile" emma:mode="ink">
              <msink:context xmlns:msink="http://schemas.microsoft.com/ink/2010/main" type="line" rotatedBoundingBox="10275,837 8358,4915 7492,4507 9409,430"/>
            </emma:interpretation>
          </emma:emma>
        </inkml:annotationXML>
        <inkml:traceGroup>
          <inkml:annotationXML>
            <emma:emma xmlns:emma="http://www.w3.org/2003/04/emma" version="1.0">
              <emma:interpretation id="{29B6013D-5216-41DE-8E7B-36E242B0F8FF}" emma:medium="tactile" emma:mode="ink">
                <msink:context xmlns:msink="http://schemas.microsoft.com/ink/2010/main" type="inkWord" rotatedBoundingBox="10017,716 9689,1415 9203,1187 9532,488">
                  <msink:destinationLink direction="with" ref="{063F1E74-FD43-471B-810E-59F6D267D30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3160-2530 264 0,'6'-15'245'16,"-3"2"-33"-16,-1 3 0 0,-10 4-90 16,3-2-9-16,3 10-38 15,-2-2-11-15,-1 6-29 16,-3 5-5-16,-3 5-13 15,-3 3-3-15,-1 6-1 16,-1 1 1-16,9-2-2 16,0-2-1-16,6-5-2 15,2-4-2-15,1-7-4 16,-2-1-1-16,6-3-2 0,-1-1 2 16,6 1-2-16,-3-1 3 15,1-1-2-15,4 4 2 16,-3-1-2-16,-1-2 1 15,2 4-2-15,-1 1-1 16,-6 1 0-16,0-1 0 16,-4 2 0-16,3 3 2 15,-2-3-1-15,-1 5 0 16,-1 1 5-16,1 2 13 16,-5 0 6-16,-1 4 16 15,-5-1 7-15,0 2 6 16,-7 0-7-16,-1-1 3 15,-2-1-12-15,4 0-1 16,-4-5-11-16,7-6-4 16,1-3-9-16,6-5-3 15,-1-1-8-15,6-7-3 0,4 0-20 16,6-7-79-16,3 6 60 16,-5-13-340-16,2-2 59 15</inkml:trace>
          <inkml:trace contextRef="#ctx0" brushRef="#br0" timeOffset="-836.0968">2988-2138 160 0,'-11'10'197'0,"6"-1"-20"0,1-3-14 16,-3-1-21-16,4-2-45 16,3-3-15-16,0 0-35 15,0 2-11-15,5-2-18 16,3 0 2-16,6 6 1 0,5 4 8 15,2-2 3-15,4 0 8 16,1 1-7-16,-1-10-3 16,-3-7-5-16,5 1 3 15,-5 1-9-15,5-3 0 16,-5 5-5-16,1 6-3 16,-9-2-6-16,0-2 0 15,-9 2-2-15,-2 0 3 16,2 0-1-16,-4-3 1 15,-1 2 0-15,-4-7-20 16,0 0-26-16,-7-8-255 16,8 6 55-16</inkml:trace>
          <inkml:trace contextRef="#ctx0" brushRef="#br0" timeOffset="-1135.4083">2998-2747 484 0,'6'2'188'15,"-3"-2"4"-15,4 3-99 16,2 3-72-16,7-6 5 15,1 2 5-15,7-8 4 16,0-5-5-16,3-5-3 16,-5-2-12-16,2-1-3 15,-3 8-5-15,-4 2-1 0,-6 2 1 16,2 14 5-16,-12 2 4 16,1 15 10-16,0 6 3 15,1 10 9-15,-5-4-4 16,2 7-1-16,-1-11-10 15,-1 4-3-15,0-3-12 16,2 7-2-16,5 1-1 16,-5 5 9-16,2-6-1 0,-2 6 1 15,5-10 0-15,-4 2-2 16,1-8-8-16,-1 1 0 16,1-12-1-16,-5 0 1 15,3-8 0-15,-2 1 1 16,2-5-1-16,0-1 0 15,-1-6 0-15,1 5 1 16,-2-4-2-16,-1 1 2 16,1-5-1-16,-4 4-1 15,-2-5-1-15,2-3-7 16,-4 1-15-16,-1 3-37 16,0-7-22-16,-2 2-62 15,-1 2-125-15,-7-2-24 16,1 2-57-16</inkml:trace>
          <inkml:trace contextRef="#ctx0" brushRef="#br0" timeOffset="-1659.1985">3017-2704 279 0,'-8'-2'239'16,"0"-2"-48"-16,0 7-3 16,2 0-141-16,-1 8-4 15,3-1-17-15,-3 7 0 16,4 1-4-16,-3 7 6 16,1 3 0-16,-3 11 8 0,0-1-2 15,-1 6-1-15,-1-3-8 16,2 5-2-16,0-11-10 15,0 2-1-15,5-11-3 16,0 1-1-16,-2-9-2 16,2-2 0-16,3-2-2 15,0-4-3-15,-2-7 0 16,4-2-24-16,1-5-17 0,-1-9-226 16,1-5 46-16</inkml:trace>
        </inkml:traceGroup>
        <inkml:traceGroup>
          <inkml:annotationXML>
            <emma:emma xmlns:emma="http://www.w3.org/2003/04/emma" version="1.0">
              <emma:interpretation id="{9A7C30EF-3477-4DF9-B122-DA5EA80EFC07}" emma:medium="tactile" emma:mode="ink">
                <msink:context xmlns:msink="http://schemas.microsoft.com/ink/2010/main" type="inkWord" rotatedBoundingBox="9140,3252 8358,4915 7492,4507 8273,28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67.0723">1882 332 467 0,'-2'2'205'16,"0"3"-1"-16,4-2-105 16,6-5-72-16,-3 1-18 15,9-1 4-15,0-4-11 16,1 1 10-16,4-5-10 16,-4 3 9-16,-2-3-20 15,-2 2-59-15,-1 5-144 16,-2 5 15-16</inkml:trace>
          <inkml:trace contextRef="#ctx0" brushRef="#br0" timeOffset="4643.0043">2224-31 314 0,'-5'0'236'16,"-1"-3"-31"-16,3 0-59 15,-2 5-56-15,0-4-43 16,1 10-25-16,0 3-3 0,-2 14-5 15,0 1 15-15,1 18-1 16,0-3 14-16,0 12-5 16,4-1 3-16,2 2-12 15,3-10 3-15,5 4-14 16,2-15 2-16,3-3-14 16,1-9 6-16,2-7-11 15,-4-12 7-15,1-7-8 16,-3-6 12-16,0-15-10 15,-1-2 11-15,1-9-9 16,-3 3 8-16,-3-8-11 16,-5 12 10-16,-4 2-10 15,-3 7 11-15,-6 5-11 16,-3 7 10-16,3 4-13 16,2 3 7-16,0 7-12 15,5 3 11-15,4 3-14 16,-1 0 2-16,3-1-43 0,2-2-5 15,2 0-235-15,0-5 43 16</inkml:trace>
          <inkml:trace contextRef="#ctx0" brushRef="#br0" timeOffset="5060.4585">2527-211 296 0,'-6'6'254'0,"-1"8"-55"15,-1 7-5-15,-1 7-144 16,7 4-6-16,-1 0-6 16,1-1 4-16,1 1-6 15,9-5 7-15,-7-2-11 16,6-1-2-16,-3-5-13 15,6-1 1-15,-4-17-10 16,4 2 11-16,3-7-1 16,1-4 12-16,0-10-8 15,-1-1 7-15,-1-8-14 16,-5 4 1-16,-1-6-12 0,-4 2 11 16,-4 2 1-16,-1 1 12 15,-11-5-8-15,4 14 9 16,-7-3-14-16,1 9-3 15,-3 2-13-15,14 7 5 16,-4-3-26-16,9 11-9 16,-4-3-57-16,4 1-24 15,7 2-208-15,-2-8 29 0</inkml:trace>
          <inkml:trace contextRef="#ctx0" brushRef="#br0" timeOffset="23155.8676">1840 680 508 0,'2'-10'218'0,"-2"16"6"16,2-10-133-16,1-1-30 15,1 5-33-15,0-2-6 16,2-9-8-16,5 2-1 16,-1-1-5-16,7-6-3 15,-1 4-3-15,5-3 1 16,-4 7-1-16,2-6 1 15,-3 1-11-15,0-2-185 16,-2 5-48-16,2-12-57 16</inkml:trace>
          <inkml:trace contextRef="#ctx0" brushRef="#br0" timeOffset="19994.1468">1362 651 115 0,'-4'-13'181'0,"1"12"-19"15,2-2-4-15,-1-5-6 16,-1 9-41-16,3-1-7 15,0-1-29-15,0 4-1 16,0 0-21-16,0-3 2 16,0 3-14-16,1 0-1 15,-2-6-12-15,1 11-1 16,0 2-7-16,1 4-1 16,1 3-3-16,0 15 0 15,1-3-4-15,0 7-3 16,0-3 0-16,0 2 3 15,2-5 0-15,-3 4 4 16,2-4 1-16,0 1 2 16,-1 1-2-16,-2-2 1 15,3-6-3-15,-3-3 1 0,1-5-5 16,-1 4-1-16,-1-9-3 16,2 4-1-16,-2-8-4 15,3 5 2-15,-3-11-2 16,2 2 1-16,-4-1 0 15,4 1 2-15,-2-4 0 16,-2 2 5-16,2-1-1 0,2 2 2 16,-4-7-2-16,2 7 1 15,-3-6-5-15,1 0 0 16,-2-6-5-16,0 4-28 16,1-4-23-16,2-1-45 15,1 3-20-15,-4 2-231 16,6-2 54-16</inkml:trace>
          <inkml:trace contextRef="#ctx0" brushRef="#br0" timeOffset="20687.7865">1154 867 207 0,'0'3'178'16,"-6"0"-10"-16,6 0-5 15,-4-3-56-15,6 0-7 16,-4 2-36-16,7-1-9 15,-2 1-22-15,2 3 3 16,-2-7-6-16,4-3 4 16,-3-1-5-16,6-10 2 15,-1-4-9-15,10-9 0 16,2-4-7-16,6-10-1 16,-5-5-5-16,8 4 1 15,-6 6-5-15,0-3 1 0,-5 6-2 16,3 5 0-16,-6 0 0 15,1-2 2-15,-4 14 1 16,-2 3 3-16,-3 3-1 16,-2 4 0-16,-1 4-2 15,0-4-2-15,-2 5-1 16,0 1 1-16,-1 0-1 16,-2 2-1-16,1-1 0 15,1 1-1-15,-4-2 0 0,4 2 1 16,0 0-1-16,-1 3 1 15,-1-1 0-15,3 1 1 16,-1 0-5-16,0 2-25 16,-2-5-20-16,0 5-66 15,-2-4-177-15,0 4 21 16</inkml:trace>
          <inkml:trace contextRef="#ctx0" brushRef="#br0" timeOffset="21847.3429">1579 992 275 0,'3'0'232'0,"-3"0"-38"0,0 2-28 16,-2 2-77-16,2 4-15 15,0 2-26-15,0 9 4 16,0 0-7-16,2 8-5 16,1-5-15-16,2 3-5 15,1-7-12-15,-1 1-2 16,0-3-3-16,1-1 3 15,-3-2-2-15,2-2 1 16,-2-1-1-16,2-2 2 16,-5-5-3-16,0 2 1 15,2-2-2-15,-4-3 2 16,2-2-5-16,-3 5-31 16,0-1 2-16,-2-4-233 0,0 2 46 15</inkml:trace>
          <inkml:trace contextRef="#ctx0" brushRef="#br0" timeOffset="22251.6761">1452 1190 326 0,'0'-1'186'15,"2"-3"-20"-15,1 3-44 16,0 4-73-16,5 0-3 15,-2-4-6-15,5 2 5 16,-3-1-12-16,6-8-2 16,-1 3-11-16,3 2-2 15,0 0-7-15,1 0-1 0,-2 1-5 16,-3-2-1-16,-2 0-2 16,-2-2 2-16,-4-2-1 15,0 2-16-15,-6 6-150 16,2 1-61-16,-3 1-45 15</inkml:trace>
          <inkml:trace contextRef="#ctx0" brushRef="#br0" timeOffset="21415.9492">1468 1066 354 0,'0'-3'238'0,"-2"5"-26"15,1-4-49-15,1 7-91 16,1 1-18-16,-1 2-27 0,3 2-4 16,2 4-8-16,-2 4 0 15,2-4-4-15,-2 2 1 16,0 1-4-16,1 5-1 16,-1-4-3-16,0 6 1 15,-1-5-2-15,-1 1 0 16,-1-9 0-16,0 4 1 15,-1-6-2-15,2 2-4 16,-1-1-18-16,-3-7-227 16,5 0 65-16</inkml:trace>
        </inkml:traceGroup>
        <inkml:traceGroup>
          <inkml:annotationXML>
            <emma:emma xmlns:emma="http://www.w3.org/2003/04/emma" version="1.0">
              <emma:interpretation id="{F2272995-CF8C-4CFD-B1FE-5D0504C2D129}" emma:medium="tactile" emma:mode="ink">
                <msink:context xmlns:msink="http://schemas.microsoft.com/ink/2010/main" type="inkWord" rotatedBoundingBox="9267,1879 9069,2299 8759,2153 8956,17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88.5842">2376-1404 481 0,'2'-1'156'0,"1"-1"20"15,3 4-118-15,4-10-22 16,-4 0 2-16,10-3-4 16,0-5 10-16,5-8-14 15,-1 2-2-15,1-7-15 16,-2 6 2-16,-5-1-5 16,0 5 12-16,1 3-7 15,-6 8 9-15,1 5-7 16,-2 3 6-16,-4 3-7 15,-5 3 7-15,7 5-6 0,-3 2 9 16,2 8-11-16,0 1 5 16,0 8-11-16,-4 2 7 15,1 7-14-15,-4-4 9 16,1 10-11-16,-4-9 16 16,0 2-4-16,0-6 12 15,-1 3-11-15,3-7 11 16,0-1-19-16,1-3 5 15,4-5-13-15,-2-8 10 16,0-5-11-16,6-4 10 0,-3-4-11 16,5-4-1-16,0-3 9 15,-2 2-297-15,4 1 95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4:26.9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9F55DB8-E17F-451C-8614-857801CA91F3}" emma:medium="tactile" emma:mode="ink">
          <msink:context xmlns:msink="http://schemas.microsoft.com/ink/2010/main" type="writingRegion" rotatedBoundingBox="10383,5340 11647,5340 11647,6482 10383,6482"/>
        </emma:interpretation>
      </emma:emma>
    </inkml:annotationXML>
    <inkml:traceGroup>
      <inkml:annotationXML>
        <emma:emma xmlns:emma="http://www.w3.org/2003/04/emma" version="1.0">
          <emma:interpretation id="{D0FE6716-294B-48B9-AEA5-C92CC52E8176}" emma:medium="tactile" emma:mode="ink">
            <msink:context xmlns:msink="http://schemas.microsoft.com/ink/2010/main" type="paragraph" rotatedBoundingBox="10383,5340 11647,5340 11647,6482 10383,6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9AE224-57A8-4D94-9C57-C9A67F9EBB6E}" emma:medium="tactile" emma:mode="ink">
              <msink:context xmlns:msink="http://schemas.microsoft.com/ink/2010/main" type="line" rotatedBoundingBox="10383,5340 11647,5340 11647,6482 10383,6482"/>
            </emma:interpretation>
          </emma:emma>
        </inkml:annotationXML>
        <inkml:traceGroup>
          <inkml:annotationXML>
            <emma:emma xmlns:emma="http://www.w3.org/2003/04/emma" version="1.0">
              <emma:interpretation id="{E39BCAEF-F1B8-49A7-9340-E244CEF20F26}" emma:medium="tactile" emma:mode="ink">
                <msink:context xmlns:msink="http://schemas.microsoft.com/ink/2010/main" type="inkWord" rotatedBoundingBox="11138,6434 11295,5960 11672,6085 11515,6559"/>
              </emma:interpretation>
            </emma:emma>
          </inkml:annotationXML>
          <inkml:trace contextRef="#ctx0" brushRef="#br0">4832 2619 711 0,'-8'0'197'0,"4"1"47"15,2-2-184-15,4 1-51 16,2-4 9-16,6 0-19 16,-1 1 10-16,4 3-13 15,3-2 15-15,0-3-11 16,3 8 12-16,-2-1-11 15,9 3 11-15,-1-1-16 0,2 9 11 16,1-3-13-16,4 1 12 16,-6-2-11-16,-3 7 17 15,-4-3-10-15,-3 0 15 16,-3-1-12-16,-4 2 9 16,1-2-11-16,-4 2 22 15,-4-5-7-15,-5 9 27 16,-1-4-7-16,-5 8 12 15,-4 0-22-15,-4 5 6 16,-5-1-22-16,-10 1 22 16,0-3-7-16,-7-1 24 15,1 0-10-15,-1-3 13 16,11-6-25-16,-1 1 3 16,9-6-25-16,4-1 6 0,8-3-16 15,2 0 10 1,3-2-13-16,-1 0 9 0,3 0-16 15,-1 2-13-15,2 0-29 16,0-2-34-16,0 2-37 16,0-5-238-16,-5-7 50 15</inkml:trace>
        </inkml:traceGroup>
        <inkml:traceGroup>
          <inkml:annotationXML>
            <emma:emma xmlns:emma="http://www.w3.org/2003/04/emma" version="1.0">
              <emma:interpretation id="{2242742D-FABF-4850-B43A-7C0229C54381}" emma:medium="tactile" emma:mode="ink">
                <msink:context xmlns:msink="http://schemas.microsoft.com/ink/2010/main" type="inkWord" rotatedBoundingBox="10383,5340 10635,5340 10635,5928 10383,5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97379.6786">3990 2065 338 0,'4'-25'234'0,"-3"8"-34"16,1 4-33-16,-2 2-104 15,-3 9-12-15,-4 8-2 0,1 9-3 16,-7 13-8-16,2 10-4 16,0 11-7-16,-2 4 1 15,4 12-1-15,7-5 5 16,5 0-10-16,2-6 5 16,8-6-11-16,-4-16-2 15,4-12-11-15,1-9 7 16,5-16 2-16,0-6 20 15,8-19 0-15,-3-5 10 0,5-12-4 16,-7-2-4-16,0-7-17 16,-8 5 0-16,-1 1 2 15,-8 7 5-15,-4-2 3 16,-4 11 7-16,-3-1-2 16,-7 8 1-16,-4 1-8 15,-2 7-2-15,-4 4-12 16,4 10-1-16,-1 0-15 15,6 5 5-15,-1 8-9 16,4 1 3-16,2 6-66 16,4-3-28-16,10 9-277 15,1-7 22-15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09:22.5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8F9BC24-7F4A-476D-B1D3-A35B926A1E5D}" emma:medium="tactile" emma:mode="ink">
          <msink:context xmlns:msink="http://schemas.microsoft.com/ink/2010/main" type="writingRegion" rotatedBoundingBox="10714,669 13754,669 13754,5591 10714,5591"/>
        </emma:interpretation>
      </emma:emma>
    </inkml:annotationXML>
    <inkml:traceGroup>
      <inkml:annotationXML>
        <emma:emma xmlns:emma="http://www.w3.org/2003/04/emma" version="1.0">
          <emma:interpretation id="{D766E3CA-28CE-4929-86C1-DA0575C42423}" emma:medium="tactile" emma:mode="ink">
            <msink:context xmlns:msink="http://schemas.microsoft.com/ink/2010/main" type="paragraph" rotatedBoundingBox="10714,669 13754,669 13754,5591 10714,5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57D0A-4580-485F-830E-B7FE837E0DE4}" emma:medium="tactile" emma:mode="ink">
              <msink:context xmlns:msink="http://schemas.microsoft.com/ink/2010/main" type="line" rotatedBoundingBox="10714,669 13754,669 13754,5591 10714,5591"/>
            </emma:interpretation>
          </emma:emma>
        </inkml:annotationXML>
        <inkml:traceGroup>
          <inkml:annotationXML>
            <emma:emma xmlns:emma="http://www.w3.org/2003/04/emma" version="1.0">
              <emma:interpretation id="{3EB863EF-B7ED-4F17-B094-928FC6245424}" emma:medium="tactile" emma:mode="ink">
                <msink:context xmlns:msink="http://schemas.microsoft.com/ink/2010/main" type="inkWord" rotatedBoundingBox="10714,669 13754,669 13754,5591 10714,55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6722 1924 656 0,'0'0'187'15,"-5"0"39"-15,7 5-183 16,1 3-27-16,2-2-14 0,6 1 0 15,-3 2-3-15,3 4 0 16,-3 3 2-16,1 1 3 16,-1 7 5-16,2 3 16 15,-4-3 3-15,2-2 7 16,-3-2 2-16,-4-1 3 16,4-4-11-16,1 1-1 15,-1-5-8-15,1-2-4 16,1-4-8-16,1-3-3 15,-2-7-2-15,0-3 0 16,2-3 1-16,2-7 8 16,3-2 2-16,2-7 1 15,1-2 1-15,8-9 0 16,1 5-10-16,2-7-1 16,0 7-3-16,7-5-1 15,-4 11 0-15,-2-2 0 0,-4 9-1 16,3 4 0-16,-6 13 1 15,-4-4-2-15,0 4 2 16,-1 8-2-16,-8-3 2 16,3-1-1-16,-4 5 1 15,-3 2 0-15,0-4 2 16,-3-3-1-16,-1 2 1 16,-3-1-14-16,-3-4-21 0,-5 4-274 15,-2-7 71-15</inkml:trace>
          <inkml:trace contextRef="#ctx0" brushRef="#br0" timeOffset="-822.3635">4285-2563 132 0,'-16'-6'168'0,"8"-2"-51"15,0-3-9-15,11 4-62 16,1 1-36-16,5 3-8 15,1-3-3-15,4 2 0 16,-6 3 0-16,6-2 0 16,-1-7 3-16,3 13 11 15,-2-3 6-15,6 2 11 16,-2-2 2-16,3 3 14 16,-2-8-5-16,1 2 2 15,-2-6-7-15,7-1 4 16,-3 5-13-16,5-6 2 15,-3 5-5-15,6-4 2 16,-1 3-4-16,1-9-2 16,-2 8-6-16,7-2-4 15,-3 9-5-15,0 1-2 0,-7-2-1 16,7 5-1-16,-10-1 0 16,8 3 1-16,-5 1 0 15,7 3 5-15,-3-9 2 16,5 5 1-16,-5-3 1 15,7-2 1-15,-5-2-5 16,7 2-1-16,-5-1-1 0,7-3-1 16,-6 1-1-16,11 8 0 15,-6-3-1-15,7 1-1 16,-11 2 1-16,10 2-1 16,-9-7 1-16,2 7 1 15,-6-1 3-15,11 2 2 16,-8-3 1-16,4 3 0 15,-4 3 0-15,3-2-2 16,-4 1-2-16,7 3 0 16,-5-1-1-16,5-1 0 15,-3 2-1-15,7 0 0 16,-10-2-1-16,8 1-1 16,-9-2 0-16,5 3 2 15,-9-1-1-15,9 1 1 16,-10 1 2-16,6 2 4 15,-4 2-1-15,7 2 2 0,-6 1 0 16,6 1 0-16,-4 2-4 16,5 4-1-16,-2-2-1 15,2 5-1-15,-2 0-2 16,2 3 2-16,-2-3-2 16,1 0 0-16,-6-4 1 15,4 5 1-15,-4-5-2 16,-5 0 4-16,-5 0 3 0,8 9 0 15,-8-6 0-15,4 7 2 16,1-2-3-16,0 6-3 16,-5-8-1-16,-2 8 1 15,-2-4-2-15,-1 11 1 16,-1-4 1-16,0 10 0 16,0-7 0-16,-5 7 1 15,0-9 1-15,-2 9 1 16,-1-7 1-16,0 13 1 15,0-6 0-15,-1 11 0 16,-4-6-3-16,3 8 0 16,-3-7-2-16,4 8-1 15,-3-8-1-15,3 1 0 16,-3-11 0-16,3 6 0 16,-4-4-1-16,0 7 1 0,0 1-1 15,1 11 1-15,-4-7-1 16,3 12 0-16,-2-6-1 15,2-1 1-15,2-10-1 16,3-2 2-16,-2-16-2 16,2 7 1-16,-3-4 0 15,2 4-1-15,-6 4 1 16,1 10 0-16,-4-5 0 16,-1 5 0-16,0 0 0 0,-2-4 1 15,-3-10 4-15,-1 7 9 16,2-7-1-16,-5 3 2 15,2-5-2-15,-1 3-3 16,0-5-8-16,-3 2-1 16,2-8 0-16,-3 4 0 15,2-4 0-15,-3-5-1 16,2 0 1-16,-4-3 1 16,2-6 1-16,-3 2 3 15,5-6-1-15,0-1 2 16,3-3-2-16,-2 1 0 15,5-5-4-15,0-5 1 16,0 1-3-16,2 3 1 16,1 2-2-16,-1 0 1 15,1-2 0-15,-1 10 0 0,1-6 0 16,0 0 0-16,1 1 0 16,2 6-1-16,0-5 1 15,2-1 0-15,-1 1 0 16,-1-1 1-16,1-3 0 15,-3 1-1-15,3 1 1 16,-1-3-1-16,2 3 0 16,-1 4 0-16,1-5 1 0,0 0-1 15,-3-1 0-15,1 3 1 16,0-7-1-16,-2 7 1 16,0-3 0-16,1-1-1 15,2-2 0-15,-1-1 0 16,4-1-1-16,-6 0 2 15,6-1 0-15,-8-1 1 16,6-1 0-16,-3-4 0 16,4 2 0-16,-4-3-1 15,6 0 1-15,-4 0-1 16,1 2 1-16,0-2-1 16,1 0 1-16,-1 0-1 15,0-2 0-15,0 2 0 16,-1-1-1-16,1 2-15 15,4-1-20-15,-5 2-51 16,-1-4 121-16,8-1-366 16,-4-5 126-16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08:32.8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B215A68-40E8-46F8-9B6E-019142E1166B}" emma:medium="tactile" emma:mode="ink">
          <msink:context xmlns:msink="http://schemas.microsoft.com/ink/2010/main" type="writingRegion" rotatedBoundingBox="12987,1896 13477,7077 12420,7177 11930,1996"/>
        </emma:interpretation>
      </emma:emma>
    </inkml:annotationXML>
    <inkml:traceGroup>
      <inkml:annotationXML>
        <emma:emma xmlns:emma="http://www.w3.org/2003/04/emma" version="1.0">
          <emma:interpretation id="{278C66AD-D375-4232-970C-02B1C88DF1FB}" emma:medium="tactile" emma:mode="ink">
            <msink:context xmlns:msink="http://schemas.microsoft.com/ink/2010/main" type="paragraph" rotatedBoundingBox="12987,1896 13477,7077 12420,7177 11930,1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306E8-C019-442B-84EF-B00EBF3ADA18}" emma:medium="tactile" emma:mode="ink">
              <msink:context xmlns:msink="http://schemas.microsoft.com/ink/2010/main" type="line" rotatedBoundingBox="12987,1896 13477,7077 12420,7177 11930,1996"/>
            </emma:interpretation>
          </emma:emma>
        </inkml:annotationXML>
        <inkml:traceGroup>
          <inkml:annotationXML>
            <emma:emma xmlns:emma="http://www.w3.org/2003/04/emma" version="1.0">
              <emma:interpretation id="{B25073EA-1C16-468A-8B45-48D9DAD565E6}" emma:medium="tactile" emma:mode="ink">
                <msink:context xmlns:msink="http://schemas.microsoft.com/ink/2010/main" type="inkWord" rotatedBoundingBox="12987,1896 13100,3090 12115,3183 12002,19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-6618 2466 412 0,'-13'-10'191'0,"0"1"16"15,5-1-84-15,-1-3-44 16,6 4-6-16,-2-5-9 16,6 4-11-16,-1-6-9 15,5 5-4-15,1-6-14 16,-1 4-1-16,5-4-10 15,-1 2 4-15,4 1-12 16,-2 1 6-16,6 4-11 0,-4 7 5 16,1 5-11-16,-2 5 9 15,0 2-5-15,-1 4 15 16,-3 2 0-16,-1 1 11 16,-4 7-2-16,-3 2 5 15,-3 5-12-15,-2-2 2 16,-5 4-8-16,2-1 7 15,-1 0-1-15,1-7 7 0,2 4-7 16,4-7 6-16,-1 6-7 16,4-4 4-16,4-3-6 15,-2-5 8-15,4-1-12 16,2-8 6-16,1-3-11 16,-1-2 2-16,4-2-9 15,0-2 9-15,-1-2-9 16,-1-3 8-16,0 1-8 15,1-2 9-15,-1 2-7 16,-2-7 6-16,1 4-7 16,-4 1 2-16,0 0-28 15,-1 0-10-15,-2 6-44 16,-3-4-11-16,-3-1-48 16,0 3-56-16,-8-1-123 15,0 2 11-15</inkml:trace>
          <inkml:trace contextRef="#ctx0" brushRef="#br0" timeOffset="298.5918">-6615 2602 430 0,'-13'-2'226'0,"2"1"-10"16,1-2-86-16,7 0-65 15,0-1-17-15,5 3-6 0,1-1-13 16,3 4 0-16,0-4-15 15,4 1-1-15,3-3-12 16,1 3 10-16,2-7-3 16,1 2 10-16,2-4-9 15,-3 1 9-15,3-6-11 16,-3 1 2-16,-2-2-9 16,-1 0 7-16,3 0-9 15,-3 1 9-15,-2 5-10 16,-2 5-7-16,1 5-51 15,-7 0-71-15,-3 8-138 16,0 2-21-16</inkml:trace>
          <inkml:trace contextRef="#ctx0" brushRef="#br0" timeOffset="926.5275">-6221 2542 444 0,'-1'-5'180'0,"-4"2"19"15,4 0-102-15,1 0-29 16,1 3-8-16,-1 4 2 16,0 3-1-16,3 5-4 15,2 7-3-15,1 7-8 16,1-7-6-16,-1 16-8 15,2-5 1-15,3 3-9 16,-6-8 6-16,1 7-12 16,5-18 2-16,-3-7-12 15,-3-10 6-15,11-9-11 0,-3-7 8 16,1-17-9-16,0-1 9 16,0-13-11-16,-3 1 8 15,5-2-9-15,-5 8 8 16,-3 3-10-16,-3 12 10 15,1 10-10-15,-6 7 7 16,0 13-15-16,2 6 8 16,1 16-13-16,-3 3 9 15,3 12-2-15,-1 1 17 16,3 4-1-16,-1-7 16 0,6-2-7 16,-1-8 3-16,6-7-10 15,-3-7 3-15,4-7-12 16,0-9 5-16,5-10-53 15,-4-4-27-15,5-2-256 16,-7-2 28-16</inkml:trace>
          <inkml:trace contextRef="#ctx0" brushRef="#br0" timeOffset="43317.1449">-6262 2164 370 0,'-3'-3'201'0,"0"2"0"16,1-3-91-16,2 1-12 15,2 0-38-15,1 2-2 16,3-6-20-16,4 1-5 16,1 1-15-16,6-3-6 15,1 2-8-15,1 0 0 16,-3-1-2-16,-4 1 0 15,1 1 0-15,0-3 0 16,-4 0-7-16,6-1-65 0,-6-4-173 16,5-1 31-16</inkml:trace>
          <inkml:trace contextRef="#ctx0" brushRef="#br0" timeOffset="43579.4936">-6187 2236 541 0,'-2'5'147'0,"-3"4"42"16,12-7-154-16,-1-1 0 16,5 1-3-16,-4-2 1 15,8-2-2-15,0-1 0 16,1 1-15-16,-4-2-3 15,6-1-7-15,-2-1-1 16,-7 1-1-16,1-1-6 16,-1 1-18-16,-3-3-204 15,1 0 56-15</inkml:trace>
          <inkml:trace contextRef="#ctx0" brushRef="#br0" timeOffset="44182.1326">-6045 1833 276 0,'-9'-30'232'15,"6"5"-47"-15,4-2 5 16,7-2-148-16,7-7 8 16,0 5-5-16,6 5-3 15,-4 2-11-15,6 3-6 16,-7 12-12-16,4 1-7 16,-9 5-3-16,0 6 2 0,-4 5 2 15,-3 6 8-15,-4 3 5 16,0 10 7-16,-1 3 0 15,-5 12 6-15,-1-7-7 16,-2 7 0-16,2-5-6 16,1 2-2-16,3-5-6 15,1 5-3-15,7-9-4 16,3 1-2-16,1-9-4 0,4-3 0 16,3-8 0-16,1-3 1 15,2-5 1-15,4-3 2 16,-1-3 0-16,2-7-28 15,-5 4-25-15,0-4-176 16,-7 4-55-16,-5 0-63 16</inkml:trace>
          <inkml:trace contextRef="#ctx0" brushRef="#br0" timeOffset="44433.11">-5702 2331 438 0,'-3'8'175'0,"0"-3"24"0,1-1-97 16,2-2-35-16,2 1-10 15,-1 5-8-15,2-3-18 16,1-7-10-16,-3 1-16 15,1 1-2-15,2-5-2 16,-5 0-231-16,-2-1 80 16</inkml:trace>
        </inkml:traceGroup>
        <inkml:traceGroup>
          <inkml:annotationXML>
            <emma:emma xmlns:emma="http://www.w3.org/2003/04/emma" version="1.0">
              <emma:interpretation id="{DA440E45-2D78-458F-960C-6FAD97CC5D89}" emma:medium="tactile" emma:mode="ink">
                <msink:context xmlns:msink="http://schemas.microsoft.com/ink/2010/main" type="inkWord" rotatedBoundingBox="12765,4237 12816,4771 12282,4822 12232,4288">
                  <msink:destinationLink direction="with" ref="{063F1E74-FD43-471B-810E-59F6D267D308}"/>
                  <msink:destinationLink direction="with" ref="{BDC58BB0-8E1A-4060-8195-EE2B1CD4A55A}"/>
                </msink:context>
              </emma:interpretation>
              <emma:one-of disjunction-type="recognition" id="oneOf1"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70707.3242">-6479 4077 200 0,'-9'-5'88'0,"2"-2"37"16,2 3-39-16,2-1 24 16,2 3-11-16,1-1 6 15,3 3-35-15,3 2-1 0,2 1-32 16,6 5 6-16,2 6-16 15,8 5 11-15,-2 2-16 16,10 6 9-16,0-5-11 16,9 6 10-16,-3-2-16 15,13 4 5-15,-9-1-14 16,1 7 9-16,-6-1-14 16,-1-3 18-16,-14-10-4 15,1-5 19-15,-6-9-8 0,-4-9 17 16,-5 1-16-16,-2-8 22 15,-3 1-13-15,-4-17 19 16,-1 2-16-16,-4-13 7 16,-1 1-27-16,1-5 3 15,-2 8-23-15,-1-10 10 16,4 2-12-16,2-5 11 16,1-2-12-16,2-1 11 15,5 10-12-15,1 4 11 16,2 14-12-16,-3 4 7 15,0 8-17-15,-1 2-11 16,-4 3-18-16,0-1-13 16,2 5-18-16,-4-1 26 15,1 2-254-15,4 2 93 16</inkml:trace>
        </inkml:traceGroup>
        <inkml:traceGroup>
          <inkml:annotationXML>
            <emma:emma xmlns:emma="http://www.w3.org/2003/04/emma" version="1.0">
              <emma:interpretation id="{B3E994D6-949B-4FF1-879F-3C4E8A227F29}" emma:medium="tactile" emma:mode="ink">
                <msink:context xmlns:msink="http://schemas.microsoft.com/ink/2010/main" type="inkWord" rotatedBoundingBox="13273,5644 13302,7105 12395,7123 12366,5662"/>
              </emma:interpretation>
            </emma:emma>
          </inkml:annotationXML>
          <inkml:trace contextRef="#ctx0" brushRef="#br0" timeOffset="-848192.6032">-6219 6656 433 0,'-8'8'161'0,"4"3"6"15,5-1-101-15,12-4-50 16,3 0-2-16,8 1 6 16,1-2 16-16,11-2 4 15,1 1 13-15,10-2-12 16,3 0-4-16,8-6-17 15,-5 3-3-15,-1-2-13 16,-11 0 11-16,-1 1-3 16,-13 4 13-16,0-1-7 15,-7 2 13-15,-2 0-12 16,-7 2 4-16,0 0-13 0,-5-2 8 16,1 2-14-16,-3-4 8 15,1 1-13-15,-2 1 9 16,0 2-13-16,-3-2 11 15,-4 4-30-15,1-1 15 16,-1-5-257-16,1-5 67 16</inkml:trace>
          <inkml:trace contextRef="#ctx0" brushRef="#br0" timeOffset="-848596.2844">-6227 5402 332 0,'4'-21'232'16,"0"9"-46"-16,9-1-28 15,3 2-148-15,6 0-10 16,7 5 14-16,10-2-3 15,3 1 15-15,13 4-10 16,2 0 7-16,7 3-14 16,-9 3 3-16,8 0-14 0,-10 2 10 15,-4 0-10-15,-9 0 10 16,-1-2-12-16,-12 1 18 16,-5 3-7-16,-3 1 13 15,-4 6-6-15,-3 2 15 16,-2 11-11-16,-4 3 11 15,-4 6-6-15,-2 4 8 0,-3 8-11 16,-1-7 7-16,-2 8-14 16,1 2 4-16,2 9-13 15,0-3 7-15,0 13-12 16,3-7 11-16,0 7-9 16,1-7 11-16,3 1-9 15,2-12 9-15,-3 2-11 16,0-13 9-16,-1 1-12 15,-4-3 10-15,-1-1-11 16,1-8 11-16,-1-3-10 16,-1-8 13-16,-1-4-11 15,0-6 12-15,0 1-11 16,1-6 9-16,0 0-11 16,1-3 9-16,-3-4-17 15,1-2-2-15,-4-4-52 16,-1-2 0-16,-4-5-222 15,-2 3 36-15</inkml:trace>
          <inkml:trace contextRef="#ctx0" brushRef="#br0" timeOffset="-849163.7637">-6157 5451 195 0,'0'-5'251'0,"0"2"-66"15,-1 3-13-15,-3 11-69 16,3 7-45-16,-1 12-10 15,1 6 0-15,-2 12-8 16,-2 0 4-16,-2 12-10 16,3-3 0-16,-7 14-9 15,1 1 6-15,1 16-12 0,-4-7 2 16,0 8-12-16,2-10 5 16,-5 1-12-16,4-20 10 15,-4-3-12-15,3-14 9 16,0-12-9-16,2-10 12 15,0-5-11-15,8-13 11 16,-2-9-13-16,4-4 7 16,-3-12-44-16,4-8-11 0,4-10-232 15,-3-1 41-15</inkml:trace>
          <inkml:trace contextRef="#ctx0" brushRef="#br0" timeOffset="-849761.7531">-5951 5595 442 0,'4'0'162'16,"-4"2"16"-16,-2 3-107 15,0 1-37-15,1 8-1 16,-4 2 11-16,0 10-2 16,-1 2 13-16,1 13-8 15,-1 1-2-15,-1 12-14 16,3-4 1-16,-1 14-18 15,0-6 2-15,2 9-8 16,3-8 13-16,0-4-6 0,2-14 12 16,2-3-7-16,1-12 7 15,0-12-15-15,1 0 3 16,2-7-10-16,2-7 9 16,4-10-11-16,-1-3 12 15,6-15-11-15,1-9 8 16,6-12-11-16,-7 0 8 15,0-6-11-15,0 9 10 0,-5-7-10 16,-1 12 9-16,-1-5-11 16,-1 13 11-16,1-4-10 15,-5 12 9-15,6 3-11 16,-2 8 11-16,0 2-11 16,-4 6 11-16,-3-2-11 15,-2 5 11-15,-2 1-10 16,-2 1 11-16,4-1-11 15,0 2 11-15,-1 2-16 16,-1-2 9-16,0 5-12 16,-1-2 11-16,1 8-9 15,-7-2 16-15,7 7-11 16,-1-3 11-16,-1 8-10 16,-1-2 10-16,6 6-12 15,-8 0 11-15,4 15-10 16,-2-4 11-16,-1 12-10 15,-2-4 11-15,3 7-9 0,-7-14 11 16,-1 7-1-16,2-11 13 16,4-7-5-16,-3-9 11 15,6 1-9-15,4-14 2 16,-4-2-15-16,1-2 6 16,-4 1-13-16,7-1 10 15,-5 2-11-15,1 0 10 16,4-1-12-16,-2-2 12 0,0 4-12 15,0 0 11-15,4-5-10 16,-5 4 11-16,4-4-11 16,-6-1 11-16,3 2-29 15,-5-3-10-15,5 0-63 16,-3 1-13-16,3-4-217 16,-7-2 30-16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4:30.1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22179BF-C6EC-4DE7-8C92-2F240DBE72EC}" emma:medium="tactile" emma:mode="ink">
          <msink:context xmlns:msink="http://schemas.microsoft.com/ink/2010/main" type="writingRegion" rotatedBoundingBox="8856,5182 10254,5139 10281,6021 8883,6065">
            <msink:destinationLink direction="with" ref="{88345EED-97D1-428B-A633-6FD93D100DFF}"/>
            <msink:destinationLink direction="with" ref="{DC366615-0BD3-43DC-ACA1-F72DFA267517}"/>
          </msink:context>
        </emma:interpretation>
      </emma:emma>
    </inkml:annotationXML>
    <inkml:traceGroup>
      <inkml:annotationXML>
        <emma:emma xmlns:emma="http://www.w3.org/2003/04/emma" version="1.0">
          <emma:interpretation id="{880B071F-75E0-46E4-BA03-E58FCE452896}" emma:medium="tactile" emma:mode="ink">
            <msink:context xmlns:msink="http://schemas.microsoft.com/ink/2010/main" type="paragraph" rotatedBoundingBox="8856,5182 10254,5139 10281,6021 8883,6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3C852D-663E-4F6E-B60D-1E3C2343A21D}" emma:medium="tactile" emma:mode="ink">
              <msink:context xmlns:msink="http://schemas.microsoft.com/ink/2010/main" type="line" rotatedBoundingBox="8856,5182 10254,5139 10281,6021 8883,6065"/>
            </emma:interpretation>
          </emma:emma>
        </inkml:annotationXML>
        <inkml:traceGroup>
          <inkml:annotationXML>
            <emma:emma xmlns:emma="http://www.w3.org/2003/04/emma" version="1.0">
              <emma:interpretation id="{1555AB1F-768B-4642-8C0C-13B0E4D8BBED}" emma:medium="tactile" emma:mode="ink">
                <msink:context xmlns:msink="http://schemas.microsoft.com/ink/2010/main" type="inkWord" rotatedBoundingBox="8856,5182 10254,5139 10281,6021 8883,6065"/>
              </emma:interpretation>
            </emma:emma>
          </inkml:annotationXML>
          <inkml:trace contextRef="#ctx0" brushRef="#br0">-9169 5331 363 0,'3'3'135'15,"5"-2"16"-15,1-1-81 16,6 0-24-16,2-1-10 16,-3-2 1-16,4 3-12 15,-4-2-3-15,7 4-15 0,-4 2 6 16,2 4-63-16,-8 2-126 16,5 3 23-16</inkml:trace>
          <inkml:trace contextRef="#ctx0" brushRef="#br0" timeOffset="493724.4838">-8551 4985 489 0,'-3'-6'203'0,"0"4"21"15,0-4-110-15,-2 3-19 16,0-1-12-16,-3 6-1 16,-5-4-4-16,-1 2-12 15,1-3-15-15,-2 6-17 16,-1-3-8-16,-3 2-11 16,-3 3-1-16,-4 1-8 15,4 2 4-15,0 6-7 16,4 7 2-16,1 3-10 15,4 4 8-15,2 9-5 16,5-6 5-16,-1 0-6 16,6-8 6-16,6-5-8 15,1-9 6-15,10-10-5 16,1-9 7-16,10-12-2 0,2-7 7 16,1-13-5-16,0 2 5 15,0-4-7-15,-5 6 6 16,-2 6-8-16,-4 6 7 15,-8 12-8-15,-6 5 5 16,-2 12-12-16,-8 3 8 16,0 21-7-16,0 6 7 15,1 20-5-15,-1 4 13 0,3 6-8 16,2-7 9-16,4-7-7 16,0-16 7-16,4-4-7 15,0-9 7-15,3-1-8 16,-1-3 6-16,-1 2-8 15,2-1 8-15,-1-1-9 16,-4-2 8-16,4 4-7 16,1-2 7-16,-5-1-8 15,-4-2 9-15,1 3-8 16,-6-8 9-16,-4 5 10 16,0-2 13-16,-11 1-1 15,-3-2 13-15,-7 6-1 16,-5-7-8-16,-7 7-9 15,2-3 4-15,-3-1-9 16,4 4 3-16,-1-1-7 16,11-7 4-16,0-4-11 15,8-1 5-15,5-6-12 0,4 0 5 16,4 2-9-16,6 1 6 16,2-2-10-16,1 2 11 15,2-6-10-15,-1 1 10 16,1 3-8-16,0-1 8 15,1 1-10-15,-1 4-8 16,3 0-59-16,-2-4-18 0,5 4-68 16,2-1 423-16,3-1-647 15,0-1 350-15</inkml:trace>
          <inkml:trace contextRef="#ctx0" brushRef="#br0" timeOffset="-1348.1175">-9501 5481 305 0,'-1'4'196'0,"-1"0"-29"16,5-4-55-16,1 0-39 16,0 5-28-16,6-5-11 15,-1 2 3-15,2 2-15 0,4-5-3 16,1-2-14-16,1 1 6 16,0-3-11-16,1-1 4 15,-2 0-212-15,-2 4 69 16</inkml:trace>
          <inkml:trace contextRef="#ctx0" brushRef="#br0" timeOffset="-1527.9838">-9374 5215 363 0,'-5'16'211'0,"1"1"-15"15,-3 12-72-15,1-1-60 16,0 7-17-16,1-3-5 16,3 12-8-16,1-10 5 0,2 5-14 15,-1-4-2-15,2-2-15 16,-1-10 4-16,3-3-12 15,-3-7 9-15,1-11-19 16,-4-2-6-16,1-4-119 16,-4-8-89-16,-3-3-19 15,0 4-126-15</inkml:trace>
          <inkml:trace contextRef="#ctx0" brushRef="#br0" timeOffset="-2157.2009">-9602 4841 433 0,'-3'-10'203'0,"0"6"5"0,-1 4-102 16,0 1-28-16,-3 4-24 16,-2 4-9-16,-4 2-1 15,-4 4-13-15,1 2 4 16,-5 4-7-16,4 3-1 15,-7 6-13-15,5 1 7 0,-5 11-12 16,2-4 7-16,4 8-7 16,4-4 11-16,-3 8-10 15,7-6 11-15,7 2-13 16,-5-8 5-16,15 0-12 16,2-11 10-16,8-5-12 15,-4-7 10-15,8-9-11 16,-4-6 9-16,-1-2-10 15,-3-2 12-15,7-4-11 16,-1 0 2-16,2-3-49 16,-2-4-18-16,-2 1-230 15,1 0 29-15</inkml:trace>
          <inkml:trace contextRef="#ctx0" brushRef="#br0" timeOffset="-1748.0993">-9505 5205 254 0,'3'5'200'16,"-3"0"-6"-16,1 8-29 16,1 1-47-16,0 10-12 15,-2 3-33-15,0 9-22 16,-2 1-8-16,0 4-19 15,2-5-2-15,0 1-15 16,2-9 7-16,0-6-12 16,1-9 8-16,0-11-20 15,0-10 4-15,3-13-40 16,1-7-12-16,2-14-186 16,2 3-3-16,2-9-71 15</inkml:trace>
          <inkml:trace contextRef="#ctx0" brushRef="#br0" timeOffset="-236.9523">-9184 5083 233 0,'-1'0'212'0,"2"0"-41"0,-2-3-27 16,2 3-66-16,1 2-24 15,3-1-14-15,1-1 0 16,5 10-11-16,2-2 3 16,0 1-20-16,1 1 1 15,-3 1-13-15,0-3 8 16,2-3-10-16,-2-1 10 0,-3 0-121 16,3-4-98-16,-2 0-4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7:03.2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D3D9E61-D8D5-4987-95EF-0FAE797A17D9}" emma:medium="tactile" emma:mode="ink">
          <msink:context xmlns:msink="http://schemas.microsoft.com/ink/2010/main" type="writingRegion" rotatedBoundingBox="10391,1444 11188,4128 10389,4365 9592,1681"/>
        </emma:interpretation>
      </emma:emma>
    </inkml:annotationXML>
    <inkml:traceGroup>
      <inkml:annotationXML>
        <emma:emma xmlns:emma="http://www.w3.org/2003/04/emma" version="1.0">
          <emma:interpretation id="{C41F8207-5C81-4B88-B861-188A630CBA55}" emma:medium="tactile" emma:mode="ink">
            <msink:context xmlns:msink="http://schemas.microsoft.com/ink/2010/main" type="paragraph" rotatedBoundingBox="10391,1444 11188,4128 10389,4365 9592,1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C657F7-1072-4548-AB91-01B94DADFE7C}" emma:medium="tactile" emma:mode="ink">
              <msink:context xmlns:msink="http://schemas.microsoft.com/ink/2010/main" type="line" rotatedBoundingBox="10391,1444 11188,4128 10389,4365 9592,1681"/>
            </emma:interpretation>
          </emma:emma>
        </inkml:annotationXML>
        <inkml:traceGroup>
          <inkml:annotationXML>
            <emma:emma xmlns:emma="http://www.w3.org/2003/04/emma" version="1.0">
              <emma:interpretation id="{EED4F8C1-EBA5-4DDA-86F2-C36C3C7DF7CA}" emma:medium="tactile" emma:mode="ink">
                <msink:context xmlns:msink="http://schemas.microsoft.com/ink/2010/main" type="inkWord" rotatedBoundingBox="9941,2113 10013,1537 10366,1581 10294,2157">
                  <msink:destinationLink direction="with" ref="{BDC58BB0-8E1A-4060-8195-EE2B1CD4A55A}"/>
                </msink:context>
              </emma:interpretation>
            </emma:emma>
          </inkml:annotationXML>
          <inkml:trace contextRef="#ctx0" brushRef="#br0">3485-1286 433 0,'-4'4'203'16,"4"-2"-4"-16,-1-1-116 15,4-7-15-15,-1 0-40 16,2-7 7-16,1-6-8 16,3-5 9-16,-2-4-12 15,5-9 13-15,-1 1-10 16,3-9 3-16,-4-1-11 16,4-6 4-16,-2 6-18 0,0-5 5 15,-5 10-7-15,-1 2 8 16,-3 10 3-16,-1 4 12 15,-2 10-3-15,1 6 8 16,0 6-10-16,1 4-5 16,-1 6-12-16,2 2 2 15,-1 5-5-15,4 4 6 16,0-1-4-16,5 5 3 16,-3-1-1-16,5 3-1 15,-1-2-6-15,6 3 5 16,1-4-5-16,2 3 0 15,-2-5 1-15,4 1 3 16,-10-2-2-16,4-1 3 16,-1-4-4-16,-3 0 3 15,4-2-2-15,-3 0 1 16,-7-5-2-16,4-1 3 0,-2 0-1 16,-7-4 2-16,4-1-1 15,-2-1 2-15,-4-1-3 16,2-1-22-16,-2-3-33 15,-4-5-242-15,-5-2 46 16</inkml:trace>
        </inkml:traceGroup>
        <inkml:traceGroup>
          <inkml:annotationXML>
            <emma:emma xmlns:emma="http://www.w3.org/2003/04/emma" version="1.0">
              <emma:interpretation id="{EAB8F386-0555-4C9C-97B6-AC987882EA08}" emma:medium="tactile" emma:mode="ink">
                <msink:context xmlns:msink="http://schemas.microsoft.com/ink/2010/main" type="inkWord" rotatedBoundingBox="10861,3028 11188,4128 10389,4365 10062,32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796.5834">4127 898 364 0,'0'7'214'0,"0"-3"-12"15,1-4-96-15,4 4-8 16,-3-11-48-16,1-2 6 16,-2-5-16-16,4-12 12 15,-3-10-15-15,1-18 6 16,2 3-15-16,1-19 2 16,0 7-13-16,1-2 1 15,1 14-13-15,0-3 3 16,-4 19-8-16,1 7 5 15,-2 14-7-15,-1 4 4 16,-2 12-7-16,3 2 10 16,-1 6-7-16,-1 4 10 15,2 5-5-15,2 10 8 16,-2 2-8-16,4 4 6 16,1 8-7-16,-1 0 5 15,1-11-5-15,2 9 4 0,-1-2-5 16,-1-5 4-16,0-4-5 15,0 2 4-15,0-10-5 16,-3-10 0-16,0-4-22 16,-4-4-35-16,-1-8 69 15,-5-4-296-15,-1 1 88 16</inkml:trace>
          <inkml:trace contextRef="#ctx0" brushRef="#br0" timeOffset="1202.0758">3626-107 358 0,'0'7'217'15,"1"-3"-26"-15,2-4-78 16,7 2-56-16,-1-1-38 16,6-1 5-16,1-3-5 15,6 2 8-15,0-1-3 0,5-9 7 16,-2-3-9-16,4-1 1 15,-9 4-8-15,3-6 0 16,-7 4-10-16,-2 4 3 16,-3-1-6-16,2 2 3 15,-4 5-5-15,-1 0-2 16,-2 0-22-16,-1 3-101 16,-2-5-112-16,4-1-14 15</inkml:trace>
          <inkml:trace contextRef="#ctx0" brushRef="#br0" timeOffset="939.0704">3805-135 451 0,'-3'12'205'0,"6"3"3"16,-2 4-104-16,1 4-46 16,4 1-22-16,1 3 4 15,-4 2-13-15,3 2 4 16,-6 1-16-16,3 1 3 16,4-4-9-16,-4-5 7 15,-5-7-4-15,5-3 4 16,-3-4-5-16,0-5 2 15,0-2-9-15,-3-2 2 16,2-2-8-16,-1-5-15 16,-4-4-23-16,1-4-114 15,-1-4-104-15,-7-5-20 16</inkml:trace>
          <inkml:trace contextRef="#ctx0" brushRef="#br0" timeOffset="2426.1341">4011 47 502 0,'-2'-3'196'15,"-1"4"17"-15,3 1-139 16,0 3-12-16,2 11-34 15,-1-2 1-15,3 2-12 0,0 9 8 16,-1-1-9-16,4-2 12 16,-2-5-8-16,3 6 9 15,-1-9-10-15,3 2 4 16,-1-8-14-16,1-2 7 16,-2-8-11-16,1-5 8 15,1-9-6-15,-1-8 8 16,3-3-10-16,-5-5 7 15,5-3-11-15,-5-1 6 16,1 7-7-16,-1 2 5 16,-4 10-5-16,-1 7 3 15,-2 3-9-15,0 5 9 16,-4 7-3-16,4 6 9 16,-1 5-2-16,-1 9 10 0,2 2-6 15,5 3 5-15,-2-8-9 16,3-1 6-16,4-4-9 15,-2-4 3-15,1-8-7 16,4 0 6-16,-2-5-8 16,3-8 8-16,-2-3-20 15,0-2 540-15,-5 0-823 16,-6-3 438-16</inkml:trace>
          <inkml:trace contextRef="#ctx0" brushRef="#br0" timeOffset="4199.8755">4247 355 431 0,'5'-18'230'16,"0"-1"-5"-16,4-3-67 16,-1 1-82-16,5 5-7 15,1 5-35-15,5 8-4 16,0 3-21-16,0 10 10 15,-5 7-5-15,2 5 13 16,-3 5-4-16,-10 10 9 16,0-4-9-16,-1 7 3 15,-7-7-10-15,-6 13 3 16,3-5-7-16,-3 11 6 0,2-10-3 16,4 5 6-16,0-13-5 15,5-4 4-15,3-16-10 16,2-1 0-16,1-7-8 15,9-3 4-15,-1-1-4 16,5-7 3-16,1 0-3 16,4-7 4-16,-5-3-7 15,2-4-7-15,-5-3-26 0,1-3-43 16,-3 4-29-16,-2-7-214 16,0 2 29-16</inkml:trace>
          <inkml:trace contextRef="#ctx0" brushRef="#br0" timeOffset="4603.1522">4537 301 257 0,'-3'1'246'0,"2"2"-48"15,-3 4-31-15,1 5-70 16,0 3-47-16,2 4 7 15,-1 0-13-15,4 5 8 16,1 2-8-16,6 5 9 0,-1-1-13 16,6 3 1-16,-7-1-13 15,5-7-1-15,-2-4-16 16,-4-12 3-16,-1-7-6 16,5-13 4-16,-4-8-3 15,-1-7 5-15,3-2-6 16,-7-12 2-16,2 8-6 15,-4-1 3-15,-4 0-5 16,-3 3 4-16,-5 6-3 0,-4 0 3 16,4 0-2-16,-4 13 3 15,3 7-4-15,2 8 3 16,6 6-4-16,-3 9 3 16,7-3-4-16,-3-2-27 15,7-8-40-15,3-10-242 16,4-6 40-16</inkml:trace>
          <inkml:trace contextRef="#ctx0" brushRef="#br0" timeOffset="2991.5943">3914 573 593 0,'0'0'175'0,"5"0"41"15,3-1-168-15,5-1-5 16,-2-7-19-16,3 4 2 16,0-8-9-16,7 1 0 15,-5 2-11-15,4 1 3 16,-2 2-8-16,-4-1 5 16,-4 7-7-16,-1-4 5 15,-4 6-20-15,-4-2-28 16,-2 2-148-16,-2 1-43 15,-4 6-66-15</inkml:trace>
          <inkml:trace contextRef="#ctx0" brushRef="#br0" timeOffset="3213.0338">3884 825 304 0,'6'-4'184'0,"1"-4"-9"16,2 0-34-16,4-6-71 0,8-1-1 16,-6 1-29-16,6 5-5 15,-2-1-21-15,-1 0-2 16,-7-1-12-16,1 2 0 16,-5 4 31-16,1 4-239 15,-5 4 87-15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5:32.1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D02A6CB-E913-4FA0-B48F-351CFBC8660C}" emma:medium="tactile" emma:mode="ink">
          <msink:context xmlns:msink="http://schemas.microsoft.com/ink/2010/main" type="writingRegion" rotatedBoundingBox="6615,4924 7330,9541 6135,9726 5419,5109">
            <msink:destinationLink direction="with" ref="{88345EED-97D1-428B-A633-6FD93D100DFF}"/>
          </msink:context>
        </emma:interpretation>
      </emma:emma>
    </inkml:annotationXML>
    <inkml:traceGroup>
      <inkml:annotationXML>
        <emma:emma xmlns:emma="http://www.w3.org/2003/04/emma" version="1.0">
          <emma:interpretation id="{EF9DA375-D859-4ED4-992B-13E5B6BF6376}" emma:medium="tactile" emma:mode="ink">
            <msink:context xmlns:msink="http://schemas.microsoft.com/ink/2010/main" type="paragraph" rotatedBoundingBox="6615,4924 7330,9541 6135,9726 5419,5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E87645-CAF2-4082-9387-CF2071BF3D90}" emma:medium="tactile" emma:mode="ink">
              <msink:context xmlns:msink="http://schemas.microsoft.com/ink/2010/main" type="line" rotatedBoundingBox="6615,4924 7330,9541 6135,9726 5419,5109"/>
            </emma:interpretation>
          </emma:emma>
        </inkml:annotationXML>
        <inkml:traceGroup>
          <inkml:annotationXML>
            <emma:emma xmlns:emma="http://www.w3.org/2003/04/emma" version="1.0">
              <emma:interpretation id="{933C807B-BE92-4FDF-AEC8-38B90F4DD458}" emma:medium="tactile" emma:mode="ink">
                <msink:context xmlns:msink="http://schemas.microsoft.com/ink/2010/main" type="inkWord" rotatedBoundingBox="6545,4935 6945,7514 5819,7688 5419,5109">
                  <msink:destinationLink direction="with" ref="{59E4F558-4066-4D13-8DE0-441D2836CEB1}"/>
                </msink:context>
              </emma:interpretation>
            </emma:emma>
          </inkml:annotationXML>
          <inkml:trace contextRef="#ctx0" brushRef="#br0">1219 2774 139 0,'5'3'194'15,"1"5"-35"-15,4 4 23 16,3 4-68-16,7 13-9 16,4 2-30-16,8 12-6 0,4 3-22 15,5 3 0-15,-1-4-13 16,3 7 2-16,-5-9-5 15,-2 4 5-15,1-1-8 16,2 5 6-16,-2-8-4 16,4 6 2-16,-6-9-4 15,1-1 6-15,-5-12-7 16,-3-1-1-16,-6-10-7 16,-1-4 2-16,-10-5-7 0,-3-6 6 15,-2-2 1-15,-3-7 8 16,-3-7 1-16,-3-10 8 15,-5-8-2-15,-4-20 0 16,-3-5-9-16,-5-17-6 16,-2 7-9-16,-2-13-5 15,5 16-5-15,3 3 1 16,5 18-1-16,6 1 2 16,3 26-2-16,1 1 1 15,-1 10-2-15,2 2 0 16,-1 6-3-16,-1-4-19 15,2 2-22-15,-1 2-57 16,-1 0 77-16,2-4-347 16,0 0 103-16</inkml:trace>
          <inkml:trace contextRef="#ctx0" brushRef="#br0" timeOffset="-464.4869">607 1808 356 0,'-3'-10'182'16,"0"3"8"-16,0-5-83 0,3 6-17 15,1 1-32-15,2-1-7 16,4 4-16-16,4 7 1 15,3 0-9-15,5 6 8 16,8 14-4-16,5 10 4 16,-4 3-9-16,6 11 1 15,1 7-8-15,1 3-1 16,-3-1-7-16,12 7 1 16,-7-6-3-16,5 6 4 15,-5-11-2-15,4-2 2 16,-8-11 1-16,7 4 1 15,-9-9-3-15,1 7 4 0,-8-3-2 16,2 6 4-16,-9-11-1 16,-1-1 1-16,-3-8-4 15,-1-4 0-15,-7-9-5 16,4-4-2-16,-5-4-4 16,-2-2 1-16,-2 0-1 15,3-1 0-15,-1-1-2 16,-3 1 2-16,-2-4-1 15,2 2 1-15,-1 0-2 0,-4-1-19 16,2-1-19-16,-5-1-37 16,1 0-26-16,-4 0-108 15,-1 0-77-15,-4-1 5 16,6 8-100-16</inkml:trace>
          <inkml:trace contextRef="#ctx0" brushRef="#br0" timeOffset="-74927.5963">162 118 59 0,'-2'-3'84'0,"4"3"-16"16,-4-5-7-16,4-3 8 16,-4 0-18-16,0-3 17 15,1-2 21-15,4 1 15 0,-5-1-9 16,4 2 6-16,-4 3-20 16,1-2-14-16,1 4-15 15,1 0 6-15,1 2-10 16,-2 1 0-16,2 5-13 15,-6-1-8-15,6 3-9 16,-2 7 4-16,0 3-1 16,2 7 8-16,-4 1 3 15,-1 13 1-15,0-2-10 0,-2 13-2 16,2 2-8-16,1 13-3 16,-3-4-2-16,2 10-1 15,2-7-3-15,-2 2 0 16,-5-11-1-16,6 3-1 15,-7-11 0-15,2 4 10 16,-1-7-1-16,0 3 1 16,-1-7-1-16,6 4 1 15,-4-7-9-15,-1 3-2 16,7-4 1-16,-4 1-1 16,-1-7 1-16,1 2-1 15,2-5 0-15,-2 0-1 16,-1-2 2-16,1 1-1 15,0-8 0-15,2 1 3 16,0-6-1-16,1-6 0 16,2-1-1-16,0-5-1 15,-3 0-2-15,0 1-14 0,0-3-12 16,-2-4-26-16,3 1-12 16,4-3-32-16,1-2 13 15,2 2-211-15,-5 5 67 16</inkml:trace>
          <inkml:trace contextRef="#ctx0" brushRef="#br0" timeOffset="-72685.9447">-222-71 452 0,'3'-22'121'0,"3"-7"31"16,4 9-121-16,9 5 16 16,0 1-3-16,6 3 6 15,1 6 1-15,9 1-7 16,0 2-24-16,11 4-5 16,-4-2-8-16,7 9-2 15,-3-6-1-15,5 0-2 16,-5 2 1-16,5-2-1 15,-7-6 0-15,2 3 1 16,-9-6-1-16,-4 1 0 16,-9-1 0-16,-4 3-2 15,-7 3 0-15,1 0 1 16,-7 0 3-16,-1 6 2 16,-1 2 2-16,1-2 2 0,-4 8-2 15,4 9-2-15,-1-1-3 16,3 11 1-16,-2 12 0 15,2 7 8-15,-3 2 1 16,4 12 1-16,-1-4 0 16,2 6-2-16,-1-12-8 15,2 1-1-15,-3-14 0 16,-1 3 6-16,-4-7 3 16,-2 9 5-16,-2 0 3 0,-2 7 1 15,-1-4-5-15,-2 4-1 16,1-6-5-16,-1-1-2 15,4-8-1-15,-2-2-1 16,4-11-2-16,-2-5 2 16,2-8-1-16,0-1-1 15,-1-7 0-15,-3-1 0 16,1-2-3-16,-3-5-24 16,-5 4-24-16,-2-10-224 15,-1 5 42-15</inkml:trace>
          <inkml:trace contextRef="#ctx0" brushRef="#br0" timeOffset="-73344.3927">-170-122 241 0,'-1'-9'220'0,"1"9"-40"0,-2 3-53 15,1 10-17-15,-1 7-54 16,-3 12-8-16,4 5-8 16,-3 8 0-16,0 1-9 15,1 13 2-15,1 0-8 16,-3 15-1-16,2-1-4 15,-3 19 0-15,-2-6-8 0,-3 14-3 16,1-10-3-16,-3 15 0 16,1-13-4-16,-6 3 2 15,4-16 2-15,-5 4 6 16,3-22 1-16,2-5 1 16,6-15 0-16,0-8-3 15,6-14-4-15,-1-7-1 16,5-8-2-16,-1-4 3 15,3-4 1-15,0-9 0 16,4-1 0-16,0-7 0 16,-1-4-11-16,2-9-40 15,-3 3-17-15,-1-6-218 16,2 7 28-16</inkml:trace>
          <inkml:trace contextRef="#ctx0" brushRef="#br0" timeOffset="-74341.1125">371 137 121 0,'5'-16'155'16,"-4"5"-9"-16,1 3 19 15,-1 5-47-15,-1-2 7 0,-1 5-36 16,1 0-15-16,-2-2-26 16,2 4-8-16,0 0-22 15,-1 2-5-15,1 3-6 16,-2 4 10-16,1 0 4 16,-1 5 12-16,0 3 3 15,1 9 6-15,-2 2-7 0,1 10-2 16,0 3-10-1,1 8-3-15,-4-4-6 0,2 7-3 16,-2-5-4-16,0 8-2 16,4-6-1-16,-4 3-1 15,5-5 0-15,-3 8 0 16,1-16 0-16,1-3-1 16,1-9 1-16,-2-7 2 15,1-9 0-15,-3-5 4 16,1-7 3-16,-2-2 2 15,2-6-1-15,0-7-1 16,0-5-4-16,1-3-6 16,1 0-15-16,-1-2-37 15,2 5-26-15,-3 2-204 16,1 9-22-16,6-5-73 16</inkml:trace>
          <inkml:trace contextRef="#ctx0" brushRef="#br0" timeOffset="-19587.2875">-195-1138 552 0,'-2'0'184'0,"-1"0"34"15,3 0-152-15,0 3-19 16,0 4-18-16,2 2 0 15,1 5-7-15,-1 9 7 16,2-1-1-16,1 5 6 16,-5-2-6-16,3 8 3 15,-1-4-6-15,-4 9 2 16,-3-6-6-16,2 14 0 16,-1-8-4-16,-3 6 2 15,6-9-4-15,-1 6 1 16,0-14-5-16,1 3-1 15,1-11-5-15,-2 2 1 16,1-8-3-16,4-4 1 16,-2-3-3-16,4 2 0 15,2-3-1-15,2-3-1 16,1-2-1-16,4-2 2 0,2-7 1 16,1-9 2-16,1-2 2 15,5-12 2-15,0-3-2 16,5-6 0-16,-3 3-2 15,7 1 1-15,-5 7-3 16,0 6 1-16,-5 8-1 16,0 5 0-16,-9 7-2 15,0 4 1-15,-4 3-1 16,-4-5 1-16,-2 4 1 0,-1 3 2 16,-4-5 1-16,4-2 2 15,1 7-2-15,-3-4 1 16,3-4-1-16,0 6-1 15,-3 0-2-15,0 2 1 16,0-3-2-16,2 4 1 16,0-4-1-16,2-2-22 15,-1 0-23-15,9-8-142 16,2-2-127-16,-2-13-28 16</inkml:trace>
        </inkml:traceGroup>
        <inkml:traceGroup>
          <inkml:annotationXML>
            <emma:emma xmlns:emma="http://www.w3.org/2003/04/emma" version="1.0">
              <emma:interpretation id="{AB45364C-30B4-4CAD-B279-9BC0114FB65A}" emma:medium="tactile" emma:mode="ink">
                <msink:context xmlns:msink="http://schemas.microsoft.com/ink/2010/main" type="inkWord" rotatedBoundingBox="6000,9097 6854,8295 7486,8969 6631,97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406.7978">525 2970 155 0,'1'11'270'0,"3"13"-76"15,0 1-5-15,1 7-61 16,-2 5-66-16,5 9-26 16,-3-5-6-16,3 8-12 15,0-8 5-15,3 7-14 16,-5-13 4-16,5-1-12 15,-3-8 8-15,0-6-12 16,-3-8 9-16,-2-5-14 16,-1-3 1-16,-6-11-82 15,-2 1-66-15,-7-7-76 16,1 2-67-16</inkml:trace>
          <inkml:trace contextRef="#ctx0" brushRef="#br0" timeOffset="7152.7721">442 3108 605 0,'-3'3'165'0,"6"13"44"16,0 3-162-16,2 0-23 15,0 7 0-15,3 5-10 16,-2-9 5-16,2 4-12 15,0-2 6-15,0-4-11 16,-2-2 7-16,-2-1-12 0,-1-9 7 16,0-2-31-16,-2-7-102 15,-2-9-102-15,1-4-23 16</inkml:trace>
          <inkml:trace contextRef="#ctx0" brushRef="#br0" timeOffset="7627.6928">458 3306 252 0,'-5'0'238'0,"2"0"-38"16,0 0-20-16,5-1-91 15,1-2-27-15,0-2-17 16,3-2-8-16,4 1 0 16,3-2-12-16,-2-1 3 15,6-4-16-15,-3 3-2 16,4-2-11-16,-4 1 9 0,5 1-10 15,-5 2-9-15,-1 3-235 16,0-1 71-16</inkml:trace>
          <inkml:trace contextRef="#ctx0" brushRef="#br0" timeOffset="8945.5423">734 2493 500 0,'-5'-13'197'0,"2"-4"23"0,3 4-120 15,3-1-32-15,4 9-14 16,1-6-20-16,1 9-6 16,4 1-15-16,1-1 2 15,-3 5-11-15,2 5 10 16,-4 2-6-16,-1-4 10 15,-5 16-2-15,-1-4 9 0,-4 9-7 16,2 3 6-16,0 10-12 16,0-7 2-16,-6 3-13 15,1-6 7-15,2-4-10 16,0-12 9-16,-2 0-11 16,7-9 8-16,3-2-10 15,2-4 8-15,1-1-9 16,4-3 11-16,-3 1-9 15,2-3 11-15,0-1-9 16,2 5 7-16,1 2-9 16,0 5 8-16,1 4-11 15,-4 5 11-15,5 6-10 16,-4-2 10-16,-1 6-9 16,-3-3 11-16,0 4-4 15,-5-2 15-15,1 2 4 16,-6-2 17-16,-1 2 4 0,-5-5 10 15,0 5-9-15,-5-7-2 16,-1-3-15-16,1-1-6 16,-1-5-13-16,3-5 2 15,-2 0-10-15,2-4 7 16,5-4-38-16,3 2-7 16,-2-3-52-16,7-4-13 15,1 2-234-15,1-3 56 16</inkml:trace>
          <inkml:trace contextRef="#ctx0" brushRef="#br0" timeOffset="9382.831">932 2449 483 0,'-1'-5'216'0,"-3"14"4"16,4 6-110-16,0 5-41 15,5 6-16-15,0 15-7 16,3 2 0-16,0 7-11 0,1-1 3 16,2 5-10-16,-1-11 2 15,3-6-11-15,-2-12 4 16,3-8-13-16,-4-10 3 15,-1-6-13-15,-1-9 12 16,-3-7-3-16,-2-8 15 16,-3-12-9-16,0-1 11 15,-2-15-15-15,1 1 6 16,-2-8-11-16,-4 12 8 16,-4 1-10-16,0 14 12 0,-5 12-13 15,3 8 9-15,-1 3-10 16,6 8 6-16,0 5-12 15,4 6 7-15,0 10-14 16,3 3-13-16,1 3-67 16,0-7-228-16,11 2 35 15</inkml:trace>
          <inkml:trace contextRef="#ctx0" brushRef="#br0" timeOffset="6650.4335">160 2637 636 0,'-8'3'182'15,"0"7"41"-15,-3-1-176 0,2 7-18 16,4 3-6-16,-3 3-7 16,-2-3 9-16,6 4-9 15,-1-3 7-15,-3 1-10 16,5-2 3-16,-2 3-10 16,8-3 5-16,-4-3-10 15,1-2 7-15,6-3-12 16,-3-7 8-16,-1-4-9 15,7 0 9-15,4-5-9 16,-4 2 12-16,10 1-9 16,-1 0 9-16,1 4-9 15,-6 0 8-15,7 2-11 16,-6 4 9-16,-1 5-8 16,1 1 9-16,2 10-8 15,-6-3 9-15,-1 6-8 0,-2-5 12 16,-4 5-1-16,-3-8 14 15,-2 5 3-15,-1-7 16 16,-2 5-2-16,-4-3 7 16,-4 2-8-16,-3-1 2 15,-3 1-10-15,2-8 0 16,1-1-9-16,3-2 0 16,2-2-12-16,3-5 1 0,3 0-10 15,1-3 3-15,2-1-8 16,1-1 6-16,2 0-9 15,-1 2 8-15,3-3-15 16,2 2-3-16,1-6-46 16,-1-2-11-16,8-2-123 15,0 0-130-15,7 3-2 16</inkml:trace>
          <inkml:trace contextRef="#ctx0" brushRef="#br0" timeOffset="7981.3074">512 2742 528 0,'-2'-10'193'16,"4"4"22"-16,1 0-133 15,4 1-34-15,1 2-13 16,3 0-17-16,1-1-1 0,3 3-13 16,0-4 5-16,1 2-9 15,-1 0 8-15,-1 1-11 16,-5 0-3-16,-2 1-166 15,-4 1-58-15,5 3-46 16</inkml:trace>
          <inkml:trace contextRef="#ctx0" brushRef="#br0" timeOffset="8213.7932">614 2910 500 0,'1'3'174'16,"2"-1"23"-16,2-2-128 15,1 0-36-15,7-2-14 16,0-3 2-16,1-3-11 0,-1 2 6 16,1-5-12-16,-3 3 7 15,0 3-14-15,2 2-71 16,-5 0-139-16,3 1 15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5:28.6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7C839AE-8B29-4C09-86F3-92805F4B02E2}" emma:medium="tactile" emma:mode="ink">
          <msink:context xmlns:msink="http://schemas.microsoft.com/ink/2010/main" type="writingRegion" rotatedBoundingBox="7087,7689 8996,10314 8504,10671 6595,8047">
            <msink:destinationLink direction="with" ref="{88345EED-97D1-428B-A633-6FD93D100DFF}"/>
          </msink:context>
        </emma:interpretation>
      </emma:emma>
    </inkml:annotationXML>
    <inkml:traceGroup>
      <inkml:annotationXML>
        <emma:emma xmlns:emma="http://www.w3.org/2003/04/emma" version="1.0">
          <emma:interpretation id="{C71A3472-D67D-4C54-BBAC-74F06C3A8DED}" emma:medium="tactile" emma:mode="ink">
            <msink:context xmlns:msink="http://schemas.microsoft.com/ink/2010/main" type="paragraph" rotatedBoundingBox="7087,7689 8996,10314 8504,10671 6595,8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A18621-0A34-400E-A00E-9377B36835AA}" emma:medium="tactile" emma:mode="ink">
              <msink:context xmlns:msink="http://schemas.microsoft.com/ink/2010/main" type="line" rotatedBoundingBox="7087,7689 8996,10314 8504,10672 6595,8047"/>
            </emma:interpretation>
          </emma:emma>
        </inkml:annotationXML>
        <inkml:traceGroup>
          <inkml:annotationXML>
            <emma:emma xmlns:emma="http://www.w3.org/2003/04/emma" version="1.0">
              <emma:interpretation id="{FC92BFBD-885C-4216-9A94-B6B350D9E1E6}" emma:medium="tactile" emma:mode="ink">
                <msink:context xmlns:msink="http://schemas.microsoft.com/ink/2010/main" type="inkWord" rotatedBoundingBox="7087,7689 8996,10314 8504,10672 6595,80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-10209 9337 366 0,'0'2'237'0,"-2"11"-38"16,4 14-40-16,-1 7-121 16,2 14-5-16,2 1 0 15,0 21 4-15,0-4-5 16,-2 15-1-16,0-1-8 15,0 12-2-15,-1-16-6 16,-7 5 6-16,-1-18 1 16,-4-3 5-16,-1-19-4 15,-2 1 2-15,4-20-8 0,3-2-3 16,2-5-8-16,4-9-4 16,0-11-1-16,5-11-23 15,0-7-21-15,3-14-157 16,-2-4-75-16,5-18-48 15</inkml:trace>
          <inkml:trace contextRef="#ctx0" brushRef="#br0" timeOffset="-70478.1013">-12432 6344 371 0,'-5'3'187'0,"5"-5"7"0,-5 4-74 15,4-2-43-15,2-3-11 16,-4 0-28-16,6 4 0 15,0-1-11-15,5-1-1 16,0 1-5-16,8 3-3 16,-6-3-10-16,7 0-1 15,0 1-4-15,4-1 1 16,-3-6-1-16,1 6 1 16,-4-5-1-16,0 5 1 15,-4 0-2-15,1 8 1 16,-5-3-1-16,-2 1-7 15,-5-4-22-15,-2 9-219 16,-1 5 58-16</inkml:trace>
          <inkml:trace contextRef="#ctx0" brushRef="#br0" timeOffset="-68641.4934">-12916 7238 271 0,'-5'5'175'0,"4"0"-25"0,4-2-39 16,3 0-61-16,7 3 7 16,3-1-2-16,8 0 9 15,3 0 1-15,11-1-3 16,3-2-22-16,13-1-9 15,-2-2-11-15,12-1-5 16,-3-1-11-16,4-5 0 16,-8 0-3-16,2-4 2 15,-11 2 1-15,-1-3 6 16,-7 4 2-16,-2-1 10 16,-8 4 2-16,-3 3 2 15,-10 1-5-15,-1 2 0 16,-5 2-8-16,-3-2-2 15,-3 1-3-15,-2-2-2 16,-1 1 0-16,1 0-1 16,-3 1-2-16,0-1-1 0,0 0 0 15,0 2 0-15,0-4 0 16,0-1 0-16,0 0 0 16,0-2-45-16,-3 1-111 15,0-1-123-15,-2 5-41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04:13.3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BC92C43-31F8-458A-8149-F8EE3A89D8D8}" emma:medium="tactile" emma:mode="ink">
          <msink:context xmlns:msink="http://schemas.microsoft.com/ink/2010/main" type="writingRegion" rotatedBoundingBox="9900,8799 11804,6713 12801,7623 10897,9709"/>
        </emma:interpretation>
      </emma:emma>
    </inkml:annotationXML>
    <inkml:traceGroup>
      <inkml:annotationXML>
        <emma:emma xmlns:emma="http://www.w3.org/2003/04/emma" version="1.0">
          <emma:interpretation id="{EB13BA44-065A-4A16-BA08-CDEDEEF5C808}" emma:medium="tactile" emma:mode="ink">
            <msink:context xmlns:msink="http://schemas.microsoft.com/ink/2010/main" type="paragraph" rotatedBoundingBox="9900,8799 11804,6713 12801,7623 10897,9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A90252-7230-4059-A127-35C751D86E53}" emma:medium="tactile" emma:mode="ink">
              <msink:context xmlns:msink="http://schemas.microsoft.com/ink/2010/main" type="line" rotatedBoundingBox="9900,8799 11804,6713 12801,7623 10897,9709"/>
            </emma:interpretation>
          </emma:emma>
        </inkml:annotationXML>
        <inkml:traceGroup>
          <inkml:annotationXML>
            <emma:emma xmlns:emma="http://www.w3.org/2003/04/emma" version="1.0">
              <emma:interpretation id="{86174583-B971-4B0B-A6D4-ADF1E096E097}" emma:medium="tactile" emma:mode="ink">
                <msink:context xmlns:msink="http://schemas.microsoft.com/ink/2010/main" type="inkWord" rotatedBoundingBox="9900,8799 11804,6713 12801,7623 10897,9709"/>
              </emma:interpretation>
            </emma:emma>
          </inkml:annotationXML>
          <inkml:trace contextRef="#ctx0" brushRef="#br0">-7874 9271 245 0,'-11'9'186'0,"6"-1"-13"0,-1 0-32 15,2-3-43-15,3 0-14 16,1-2-35-16,-2 0-7 16,2-1-13-16,3-6 4 15,2-2-5-15,5-5 8 16,2-7-2-16,9-8 1 15,3-11-9-15,11-9-5 16,0-5-11-16,14-10-3 16,0 2-5-16,13-16 1 15,-5 6-2-15,9-14 1 16,-5 7-1-16,7-16 1 16,-10 16 0-16,9-13 1 15,-7 16-1-15,7-11 0 16,-12 13 0-16,6-5 1 15,-9 15-1-15,3-7 1 16,-12 16 0-16,3 0-1 0,-5 10 0 16,2-5 0-16,-5 7-1 15,4-3 0-15,-8 9 1 16,0 0-1-16,-7 7 1 16,1-3-1-16,-7 3 0 15,3-6 0-15,-4 1 0 16,1-1 0-16,-2 6 0 0,-2 2 0 15,-4 6-1-15,-2 4 0 16,-5 6 3-16,-1 4 8 16,-3 5 1-16,-2 2 4 15,0-4 0-15,1 4-3 16,1-2-6-16,-2-2-2 16,0 2-4-16,0 2 0 15,0-2-1-15,0 0 1 16,-2 1-1-16,2-1 1 15,0 0 0-15,-1 0 0 16,2 0 0-16,1 0 0 16,-2 0-1-16,1 0 1 15,1 0-1-15,-2 2-3 16,0-1 0-16,-2 3-9 16,-1 0-21-16,-3 4-43 15,-5-1-205-15,1 2 34 0</inkml:trace>
          <inkml:trace contextRef="#ctx0" brushRef="#br0" timeOffset="5654.6844">-7579 7489 565 0,'-5'0'196'0,"0"4"23"16,2 6-161-16,-5 9-8 0,2 0-32 15,-1 6 7-15,3 2-10 16,0 3 12-16,4-6-13 16,2 2 8-16,3-9-12 15,0-4 10-15,1-12-13 16,2-6 13-16,3-2-10 16,6-12 10-16,6-7-12 15,5-4 9-15,-1-6-15 0,-3-7 9 16,-8 8-13-16,-4 2 11 15,-5 9-12-15,-3 8 6 16,-4 10-13-16,5 7 7 16,-5 12-11-16,-3 11 11 15,1 3-7-15,1 4 14 16,-2 3-6-16,3-3 10 16,1-7-9-16,-1-6 9 15,7-7-12-15,-1-8 9 16,2-3-36-16,6-5-231 15,7-3 68-15</inkml:trace>
          <inkml:trace contextRef="#ctx0" brushRef="#br0" timeOffset="5206.7605">-7689 7305 365 0,'-14'-15'220'0,"-3"6"-6"16,-1 7-105-16,-1 7 0 16,2 6-62-16,-10 7-2 15,3 2-23-15,-3 10 7 16,2-1-11-16,-2 6 9 15,8 0-15-15,3 3 6 16,5-7-12-16,3 0 9 16,5-8-13-16,6 0 9 15,2-11-13-15,7-2 10 16,2-1-11-16,4-2 9 16,-2-7-8-16,6 3 10 15,-1-3-9-15,1 0 10 16,-5-3-9-16,4 6 7 15,-7-2-9-15,-1 9 6 16,-2-4-10-16,-3 7 7 0,-3-2-7 16,-5 5 7-16,-5-2-7 15,-5 10 10-15,2-5-7 16,-11 5 16-16,3-4-3 16,-4-1 14-16,2-4-7 15,-5-3 11-15,5-4-13 16,4-5 5-16,6-1-14 0,0-2 5 15,6 0-14-15,4-3-13 16,0 1-22-16,6 2-24 16,-2-1-11-16,7-1-209 15,-1 2 55-15</inkml:trace>
          <inkml:trace contextRef="#ctx0" brushRef="#br0" timeOffset="6251.9747">-7351 7371 231 0,'5'-1'106'0,"6"-4"13"15,3-5-66-15,7-5-3 16,3-4-25-16,2-4-1 16,0 4-18-16,-1-3-124 15,-4 6 40-15</inkml:trace>
          <inkml:trace contextRef="#ctx0" brushRef="#br0" timeOffset="6063.7327">-7362 7238 377 0,'-8'3'236'0,"6"-3"-9"16,2 0-93-16,4 0-33 16,3-3-56-16,5-2-6 15,-1-3-30-15,9-3 4 16,-4-1-12-16,10-6 9 15,0 1-10-15,1-2 9 16,-4 1-23-16,-3 1-165 16,-5 4-64-16,-4 8-51 0</inkml:trace>
          <inkml:trace contextRef="#ctx0" brushRef="#br0" timeOffset="4538.0209">-8072 8332 409 0,'0'-3'189'0,"0"-3"4"16,4 10-112-16,-2 4-4 15,-2 5-38-15,0 8 11 16,-2 7-14-16,-6 7 10 15,0 0-22-15,1 12 6 16,-1-2-21-16,-3 6 5 16,-1-4-14-16,0 9 10 15,2-15-12-15,-4 2 9 16,4-10-9-16,3-6 9 0,3-10-9 16,1-1 9-16,8-9-10 15,6-4 11-15,2-3 0 16,7-7 2-16,6-4-9 15,4-8 10-15,-2-3-10 16,6-8 0-16,-3 1-1 16,0-2 8-16,-6 7-9 15,0 2 7-15,-7 9-8 16,-6 5 5-16,-2 8-8 16,-4 0 9-16,-3 3-7 0,2 2 7 15,-2 1-3-15,-1-4-9 16,-1 3-20-16,3-5-59 15,-3-8-171-15,6-7 22 16</inkml:trace>
          <inkml:trace contextRef="#ctx0" brushRef="#br0" timeOffset="3845.9766">-7974 8608 93 0,'-11'11'155'0,"4"-3"-15"16,3-6 3-16,-3 1-9 16,6-3-44-16,-1 0-4 15,2-2-38-15,5-1-4 16,4-5-23-16,9-5 10 15,3-7-10-15,10-14 7 16,3-2-15-16,10-15 4 16,0-6-14-16,15-6 7 15,1 1-10-15,8-21 8 16,-3 11-8-16,8-12 8 16,-8 4-9-16,7-10 8 15,-17 15-8-15,5-7 23 16,-9 12-6-16,3-1 17 15,-11 12-5-15,8-1 11 16,-5 9-19-16,1-1 6 16,-12 12-16-16,2 1 7 0,-14 8-12 15,1 4 7-15,-10 10-11 16,2-4 9-16,-6 9-12 16,4-1 9-16,-3 4-11 15,0-3 10-15,0 3-11 16,-1 1 11-16,-4 2-11 15,0 1 9-15,-6 2-9 16,2 1 7-16,-5 2-11 0,1 5 10 16,-6 1-11-16,-1 9-30 15,-7 0-116-15,-1 8-107 16,-7-1-39-16</inkml:trace>
          <inkml:trace contextRef="#ctx0" brushRef="#br0" timeOffset="678.3574">-6422 7216 367 0,'-8'-2'201'0,"3"4"1"16,2-2-88-16,3 1-13 15,0-1-36-15,0 0-6 16,2 0-18-16,1 0-6 16,-1 0-15-16,4 2-2 15,2 0-10-15,6-2 1 16,4-5 0-16,10 0-1 0,1-1-2 16,9-5 0-16,1 3-2 15,4-2-1-15,-11 2-1 16,-4-1 1-16,-7 2-1 15,-8 0 4-15,-4 3 3 16,-1 4 2-16,-3 2 2 16,0 3 2-16,-2 1 0 15,-3 8 2-15,-2 4-3 0,-4 9 2 16,-7 1-4-16,-3 9-2 16,1-4-3-16,-5 8 1 15,1-4-1-15,0 7 2 16,2-6 0-16,-4 2 1 15,4-10-2-15,-2-2-2 16,6-7-2-16,-1-5-1 16,4-5-1-16,6-5 0 15,2-1-1-15,2 1 0 16,5-4-1-16,0-4 0 16,-1 2-8-16,4 0-51 15,-3-4-54-15,-3 7-187 16,-4 11-6-16</inkml:trace>
          <inkml:trace contextRef="#ctx0" brushRef="#br0" timeOffset="6861.4817">-6901 7046 401 0,'-4'7'195'16,"-1"-1"-1"-16,2-4-115 15,4-2-11-15,4 1-47 16,-2-1-47-16,2-1-168 16,-2 2 39-16</inkml:trace>
          <inkml:trace contextRef="#ctx0" brushRef="#br0" timeOffset="6675.6798">-7034 6575 351 0,'22'-27'192'0,"-3"7"-4"15,2 2-60-15,-5 7-50 16,-5 2-9-16,-5 6-29 15,1 3 0-15,-6 3-17 16,-4 8 10-16,1 3-14 0,-7 11 8 16,-4 4-11-16,-6 9 6 15,2 0-16-15,-4 5 8 16,8-5-10-16,1-2 9 16,9-9-10-16,-2 2 9 15,6-12-11-15,3 1 9 16,2-4-12-16,3-4 2 15,7-1-19-15,3-7-136 16,4-1-106-16,-6-10-21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4:57.3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9E4F558-4066-4D13-8DE0-441D2836CEB1}" emma:medium="tactile" emma:mode="ink">
          <msink:context xmlns:msink="http://schemas.microsoft.com/ink/2010/main" type="inkDrawing" rotatedBoundingBox="5826,5313 8463,1702 9078,2152 6441,5762" semanticType="callout" shapeName="Other">
            <msink:sourceLink direction="with" ref="{933C807B-BE92-4FDF-AEC8-38B90F4DD458}"/>
          </msink:context>
        </emma:interpretation>
      </emma:emma>
    </inkml:annotationXML>
    <inkml:trace contextRef="#ctx0" brushRef="#br0">1 3634 77 0,'2'0'113'0,"1"0"1"15,0 0 10-15,1-3-6 16,0 1-6-16,0 0-7 15,-3 1-18-15,4-2-17 16,-2-2-15-16,2-3-15 16,1-1-7-16,4-9-11 15,-4 1 5-15,7-6-9 16,-2 3 7-16,5-4-10 16,-2 3 6-16,5-4-13 15,-3 1 8-15,1-9-12 0,-1 0 7 16,3-9-11-16,-1 8 10 15,4-3-10-15,-2 5 9 16,4-2-10-16,-5 8 11 16,7-4-9-16,-7-2 11 15,3-1-9-15,-3 1 11 16,3-4-10-16,-3 3 10 16,6-2-13-16,-6 0 10 15,7-2-11-15,-4 4 7 0,0-7 0 16,-8 4 11-16,12-1-9 15,-7-1 9-15,1-1-9 16,-2 2-1-16,4 2-11 16,-8 8 9-16,4 1-9 15,-1 5 9-15,4-6-10 16,-4 3 10-16,1-9-13 16,-1 7 12-16,2-7-6 15,-1 5 12-15,2-7-10 16,1 1 13-16,-1 0-11 15,1 2 8-15,0-1-14 16,-1 6 10-16,-1-7-11 16,0 3 9-16,2-4-9 15,0 5 9-15,1-2-9 0,-2 8 10 16,4-4-11-16,-6-1 10 16,5-9-10-16,-2 2 10 15,1-9-10-15,-6 6 10 16,6 0-9-16,-8 11 9 15,2-9-10-15,3 10 10 16,7-4-10-16,-6 4 11 16,4-5-1-16,-3 8 1 15,-1-4-11-15,-4 9 11 0,3-7-10 16,0 6-1-16,2-1 1 16,-5 2 9-16,3-5-9 15,-2 9 9-15,5-3-10 16,-6-4 11-16,5 0-12 15,-4 1 12-15,6-9-11 16,-6 0 11-16,5-2-11 16,-3 0 10-16,3 1-11 15,-3 1 12-15,2-4-11 16,-4 6 10-16,4-2-11 16,0 3 12-16,-1 0-12 15,-1 4 11-15,2 1-9 16,-5 5 9-16,0-1-10 15,1 1 10-15,-4 1-10 16,-1 0 10-16,3-1-10 0,-4-1 11 16,1 1-11-16,1 1 10 15,1-5-11-15,4 6 11 16,-4-6-9-16,0 4 10 16,4-1-10-16,-1 4 9 15,-2 1-9-15,0 2 9 16,-2-6-11-16,0 2 11 15,-2-2-9-15,-2-2 9 16,1-5-9-16,1 7 10 16,-1-9-10-16,-1 6 10 0,5-3-10 15,-1 6 9-15,1-4-10 16,-3 9 11-16,2-4-12 16,-3 3 12-16,-2-1-12 15,-2 4 12-15,3-1-12 16,-4 2 12-16,3-2-11 15,0 0 11-15,0-2-11 16,0 2 11-16,1-3-12 16,1-1 12-16,1 1-11 15,0 1 10-15,-1-1-11 16,1 5 11-16,-2-3-10 16,-1 5 9-16,0-1-9 15,0-2 10-15,1 2-11 16,3 0 12-16,-1 0-11 0,-2 0 10 15,2 0-10-15,-4 2 10 16,1 0-11-16,-4 1 11 16,1 0-11-16,-2 4 11 15,2 1-11-15,-3-2 12 16,-1-1-9-16,2 1 9 16,-1-1-9-16,-2 0 9 15,0 0-10-15,1 1 10 16,-4-1-10-16,5 0 10 0,4-2-10 15,-4 4 9-15,1-4-13 16,0 5 9-16,-4 1-11 16,-7 3 11-16,3-1-27 15,-5 1-9-15,6 4-255 16,-6 5 62-16</inkml:trace>
    <inkml:trace contextRef="#ctx0" brushRef="#br0" timeOffset="14530.0924">2155-325 305 0,'-4'-3'176'16,"3"1"-1"-16,-2-3-45 15,3 5-47-15,-3 0-8 16,1 0-24-16,-1 0-6 16,1 2-20-16,-1-1-4 15,1 3-8-15,-1 0 2 16,-2 1-3-16,-1 5 2 16,0 1 0-16,-2-2 3 15,-2 1-5-15,1 4 2 0,-1-1-2 16,-2 1 1-16,1 3-3 15,-2 1 3-15,0 1-3 16,-1-2 0-16,3-1-1 16,-5 2 3-16,5 1-3 15,-8-2 3-15,6-3-1 16,-4 7-1-16,2-2-5 16,-2 0 1-16,4 2-4 0,-7 1 1 15,2-2-1-15,-4 3-1 16,1-6 0-16,-4 7 1 15,1-2-1-15,-3 0 0 16,4 0-1-16,-6 5 1 16,2-1-1-16,0 4 1 15,0 0 1-15,-1 3 0 16,2-3 0-16,-2 5 1 16,4-5-1-16,0 1 1 15,4-4-2-15,-3 3-1 16,4-5 0-16,-1 0 1 15,1-2-2-15,-2-1 1 16,4-3-1-16,-6 3 1 16,4 3-1-16,-1 4 2 15,-1-2-2-15,-1 6 2 16,5-6 0-16,-9 2 0 16,2-2 0-16,-1 4 0 0,0-5 0 15,-5 4 0-15,6-2 0 16,-2 2 1-16,4-3-2 15,0 8 2-15,3-3-2 16,-3 6 0-16,3-3 0 16,-3 1 3-16,3-5-1 15,1-1 2-15,2-8 1 16,0 0-1-16,2-4-1 0,-3-4 0 16,1 0-1-16,0 2 1 15,0 1-1-15,-3 1 1 16,3 1-1-16,-1 3 1 15,1-3-1-15,2 5 0 16,-1-2-2-16,-5 5 1 16,5-2 0-16,-2 4-1 15,1-4 0-15,2 7 1 16,3-7-1-16,-2 7 1 16,-1-5 0-16,-2 3 0 15,-1-1 1-15,1-1-1 16,0-2 0-16,0 4 1 15,2-3-2-15,-2-2 2 16,3 0-1-16,-4 4 0 16,6-7 0-16,-4 3 0 0,6-2-1 15,-7 2 1-15,2-3 0 16,-4 4-1-16,2-3 0 16,1 1 1-16,0-3 0 15,-1 4 0-15,-1-4-1 16,1 1 2-16,2 2-2 15,0 1 1-15,-1-6-1 16,3 2 0-16,1-1 0 16,-2 3 0-16,2-4-1 0,0 1 2 15,-2-4-2-15,2-2 1 16,1-3 0-16,-2 4 1 16,1-3-1-16,-5 3 1 15,2-6-1-15,-2 20 1 16,0-10-1-16,0 6 3 15,2 0-2-15,3 12 1 16,-4-16-2-16,4 7 1 16,3-1-1-16,0 3 1 15,-4-4-1-15,-1 0 0 16,2-2 1-16,0 5 0 16,0-5-1-16,3 4 1 15,1-3-1-15,-5 4 1 16,2-5-1-16,-1 1 1 15,-2-4-1-15,-2 4 0 0,3-4-1 16,-3 3 2-16,7-2-1 16,-3 5 0-16,1-11 1 15,2 6-1-15,-1-2 0 16,-2 1 1-16,1-5-1 16,4 3 4-16,-1-3 3 15,1-7 4-15,0-7 1 16,2 3 2-16,3-2-3 0,1-3-2 15,-2 0-3-15,2 1 0 16,2-5-1-16,-2-1 0 16,0-3 0-16,1 3-1 15,1-1-1-15,0-2-3 16,-2 6-15-16,3-2-41 16,0-4-23-16,-1-2-235 15,-1 5 32-15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5:50.3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0604EF5-286B-4F6D-AF09-587557FDD713}" emma:medium="tactile" emma:mode="ink">
          <msink:context xmlns:msink="http://schemas.microsoft.com/ink/2010/main" type="writingRegion" rotatedBoundingBox="7920,9084 6893,6505 9852,5326 10880,7905">
            <msink:destinationLink direction="with" ref="{88345EED-97D1-428B-A633-6FD93D100DFF}"/>
          </msink:context>
        </emma:interpretation>
      </emma:emma>
    </inkml:annotationXML>
    <inkml:traceGroup>
      <inkml:annotationXML>
        <emma:emma xmlns:emma="http://www.w3.org/2003/04/emma" version="1.0">
          <emma:interpretation id="{27601F13-CB19-4F36-966A-428B3DACD771}" emma:medium="tactile" emma:mode="ink">
            <msink:context xmlns:msink="http://schemas.microsoft.com/ink/2010/main" type="paragraph" rotatedBoundingBox="7920,9084 6893,6505 7781,6151 8809,8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CC4BB4-CDF4-47D1-83B8-E56A4AD979DC}" emma:medium="tactile" emma:mode="ink">
              <msink:context xmlns:msink="http://schemas.microsoft.com/ink/2010/main" type="line" rotatedBoundingBox="7920,9084 6893,6505 7781,6151 8809,8730"/>
            </emma:interpretation>
          </emma:emma>
        </inkml:annotationXML>
        <inkml:traceGroup>
          <inkml:annotationXML>
            <emma:emma xmlns:emma="http://www.w3.org/2003/04/emma" version="1.0">
              <emma:interpretation id="{5C8678EB-9EE3-4E40-B8AE-0EEF31F57E53}" emma:medium="tactile" emma:mode="ink">
                <msink:context xmlns:msink="http://schemas.microsoft.com/ink/2010/main" type="inkWord" rotatedBoundingBox="7920,9084 6893,6505 7781,6151 8809,8730"/>
              </emma:interpretation>
            </emma:emma>
          </inkml:annotationXML>
          <inkml:trace contextRef="#ctx0" brushRef="#br0">1229 1507 249 0,'-2'9'195'0,"1"4"-10"15,-1 0-53-15,2-2-11 16,2-3-45-16,-2 0-5 15,0-2-23-15,0-5 2 16,0 3-10-16,0-3 7 16,0-1-10-16,1-3 5 15,-1-2-8-15,0-9-2 16,-3-5-11-16,1-13-3 16,-2-4-9-16,0-12-2 15,0-4 7-15,1-7 4 16,-2 1-1-16,0 1-1 15,0 6 0-15,2 5-9 16,1 11-4-16,-1 11 2 0,5 7-2 16,-1 7 0-16,-1 7-1 15,0 1-1-15,2 1-1 16,0 2 0-16,-1-1 0 16,4 8 3-16,-2-3-2 15,4 8 2-15,-3-5 0 16,1 6 1-16,3-4-3 15,3 7 2-15,-1-8-2 0,4 9 1 16,0-4-2-16,4 7 2 16,-1-2-2-16,4 3 1 15,1 2-1-15,-2 4 1 16,-1-7-1-16,2 4 1 16,-2-1-2-16,-5-3 2 15,1-7-1-15,-1 0 2 16,-9-4-2-16,-1-2 2 15,3-2-1-15,-6-1 1 16,-5-4-1-16,8 4 1 16,-4-5-2-16,2 0 2 15,-1 0 0-15,3 0-16 16,-9 0-24-16,0-1-273 16,5 4 66-16</inkml:trace>
          <inkml:trace contextRef="#ctx0" brushRef="#br0" timeOffset="-897.2638">1265 1342 316 0,'-5'-7'171'0,"2"0"10"16,3 2-75-16,-1 2-8 16,2-1-34-16,4 3-11 15,0 4-20-15,1 2-1 16,5 3-7-16,5 4 5 15,0 4-5-15,6 8 0 16,-1-2-8-16,4 5-3 16,2 3-7-16,3 2 0 15,-6-3-2-15,4 4-1 16,-2 0 0-16,1 8 0 16,0 1 1-16,4-1 4 15,0-5 0-15,0 6 2 16,-5-11 0-16,2 7 0 0,-2-3-4 15,1 3 4-15,-5-6-2 16,3 3 2-16,-3-8 2 16,5 1 4-16,-5 1-4 15,4 3 0-15,-4-2-4 16,5 5-2-16,-3-4-6 16,3 4 2-16,-3-3-2 15,1 3 4-15,-6-7-2 16,6 2 2-16,-9-6 0 0,2 3-1 15,-4-6-2-15,3 1 4 16,-7-3 3-16,2 0 3 16,-4-8 0-16,-1 0 1 15,-6-4-4-15,4 0-2 16,-3 1-5-16,2 2 2 16,3-1-3-16,2 3 0 15,-4-3-1-15,0 1 1 16,3 1-1-16,-4 0 1 15,1-2 0-15,5 4-1 16,-4-5 0-16,0 0 1 16,-1 0 0-16,2 0 0 15,-6-4 0-15,2 3 0 16,-3-3 0-16,3 0 1 16,-3-3-2-16,4 2 0 15,-6-1 0-15,5-2 0 0,-3 0 0 16,3 0 0-16,-4 0 0 15,1-2 2-15,0 1-1 16,-3 1 2-16,-1-3-4 16,1-4-34-16,-5-1-30 15,0-7-237-15,1 2 34 16</inkml:trace>
          <inkml:trace contextRef="#ctx0" brushRef="#br0" timeOffset="722.8031">1833 1611 545 0,'-2'-1'183'0,"4"7"27"16,1 2-137-16,5 8-26 15,0 4-16-15,6 3 2 16,-1 0-7-16,3 6-7 16,-2-7-9-16,2 0 0 15,-4-1-6-15,4-2 0 16,-5-3-2-16,0-2 3 15,1-1-4-15,-3 1 3 16,-4-4-2-16,-2-4-4 16,0 2-14-16,-6-2-110 15,-2-1-116-15,2 1-11 16</inkml:trace>
          <inkml:trace contextRef="#ctx0" brushRef="#br0" timeOffset="1320.037">1681 1592 286 0,'-7'-6'216'0,"2"-2"-22"15,2 2-30-15,6 1-75 16,1 0-10-16,2-1-27 0,4-2 2 16,1 0-11-16,3-2 3 15,2-2-11-15,3-1-3 16,-2 0-13-16,2-2-4 16,-1 2-9-16,1 2-1 15,-5 1-3-15,0-2 1 16,-3 5-1-16,-4-1-5 15,-3 4-19-15,-2 2-140 16,1 7-107-16,-6 1-30 16</inkml:trace>
          <inkml:trace contextRef="#ctx0" brushRef="#br0" timeOffset="1065.5928">1899 1990 123 0,'5'2'216'0,"0"-7"-34"16,0 2 10-16,3-2-60 15,1-1-43-15,5-2-15 16,-1-2-35-16,6-2-5 15,2 1-11-15,2-5-3 16,0 1-7-16,7 1 1 16,-10 5-6-16,-1-6-1 15,-3 6-2-15,-1 7 0 16,-11-2-2-16,1 0 2 16,-2 6-2-16,-6-4 1 15,0-7-6-15,-5 4-24 16,-2-1-16-16,-2-2-174 15,-4-2-24-15,-8 6-60 16</inkml:trace>
          <inkml:trace contextRef="#ctx0" brushRef="#br0" timeOffset="25414.5946">1381 576 343 0,'-5'6'191'16,"2"-1"-6"-16,3-2-75 16,0 0-20-16,2-4-24 15,-2-2-2-15,3-2 0 16,-3-5-4-16,1 1-2 15,-1-5-12-15,-1-7-5 0,-1-1-5 16,1-2 2-16,-4-3-2 16,-2 2 5-16,3-4-2 15,-4-1-3-15,-5-6-11 16,4-1 2-16,-4-3-10 16,2 6 0-16,0 2-9 15,3 7 3-15,1 5-11 16,3 6 5-16,5 6-11 15,1 5 8-15,-1 3-11 16,3 0 8-16,2 3-10 16,2-3 9-16,5 8-6 15,2-3 10-15,9 4-6 16,0-1 9-16,3 0-5 16,-3-3 6-16,1-2-7 15,-1-3 5-15,0-3-5 16,-1 2 4-16,1-4-4 15,-3-3 5-15,-1 0-4 0,-1 0 6 16,-3 2-7-16,-3 2 5 16,3 3-6-16,-8-1 6 15,0 4-8-15,-2 1 8 16,0 2-8-16,-2 0 7 16,0 2-8-16,0 3 9 15,-4-2-16-15,0 1-31 16,4-1-288-16,1-8 75 0</inkml:trace>
        </inkml:traceGroup>
      </inkml:traceGroup>
    </inkml:traceGroup>
    <inkml:traceGroup>
      <inkml:annotationXML>
        <emma:emma xmlns:emma="http://www.w3.org/2003/04/emma" version="1.0">
          <emma:interpretation id="{6407395D-B52A-4A8B-A1B4-D3405B801BE2}" emma:medium="tactile" emma:mode="ink">
            <msink:context xmlns:msink="http://schemas.microsoft.com/ink/2010/main" type="paragraph" rotatedBoundingBox="8115,7404 9790,6732 10111,7534 8437,82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512B78-97E7-4432-B8D5-89BDF5C0E2AF}" emma:medium="tactile" emma:mode="ink">
              <msink:context xmlns:msink="http://schemas.microsoft.com/ink/2010/main" type="line" rotatedBoundingBox="8115,7404 9790,6732 10111,7534 8437,8206"/>
            </emma:interpretation>
          </emma:emma>
        </inkml:annotationXML>
        <inkml:traceGroup>
          <inkml:annotationXML>
            <emma:emma xmlns:emma="http://www.w3.org/2003/04/emma" version="1.0">
              <emma:interpretation id="{B29D3162-EFD1-4366-83A3-430A478C94F1}" emma:medium="tactile" emma:mode="ink">
                <msink:context xmlns:msink="http://schemas.microsoft.com/ink/2010/main" type="inkWord" rotatedBoundingBox="8115,7404 9790,6732 10111,7534 8437,8206"/>
              </emma:interpretation>
            </emma:emma>
          </inkml:annotationXML>
          <inkml:trace contextRef="#ctx0" brushRef="#br0" timeOffset="2843.3738">2101 1381 486 0,'0'-1'234'16,"-3"1"-9"-16,11-3-99 16,-4 1-87-16,-1-1-10 15,9 0-17-15,-1-4 1 16,1 3-3-16,6-4-1 0,-2 0-4 15,1-3 0-15,-3 3-2 16,-3 0-7-16,2 3-22 16,-7 0-213-16,2 7 55 15</inkml:trace>
          <inkml:trace contextRef="#ctx0" brushRef="#br0" timeOffset="3453.277">2364 1091 651 0,'2'22'163'16,"1"-4"49"-16,3 9-179 15,4-2-29-15,2 7 0 16,1-7-1-16,1 12 0 15,0-10-2-15,1 4-12 16,-3-5-47-16,1 4-157 16,1-3 24-16</inkml:trace>
          <inkml:trace contextRef="#ctx0" brushRef="#br0" timeOffset="3904.9023">2489 1068 513 0,'-5'0'186'16,"2"9"13"-16,8 8-119 15,1-7-68-15,2 14-4 16,2 3-2-16,1 6 9 15,-2-6 6-15,4 9 9 16,0-5 3-16,1-4 2 16,-3-10-6-16,5-3-6 15,-3-9-7-15,3-5 3 16,-5-6-2-16,1-13 12 16,-1-4 0-16,2-11 3 15,-7-3-8-15,2-1-1 16,-3 3-14-16,-5-5-2 15,-6 9-3-15,-4 4 11 16,-4 1 2-16,-7 0 4 0,1 14-1 16,1 8 4-16,0 5-12 15,3 6 0-15,5 10-5 16,1 5-1-16,6 0-4 16,-1-1-22-16,2-2-26 15,1-2-78-15,4-7-184 16,-4-13 13-16</inkml:trace>
          <inkml:trace contextRef="#ctx0" brushRef="#br0" timeOffset="27412.82">3003 920 333 0,'-3'0'212'0,"0"-3"-6"15,3 4-84-15,-2 3-10 0,4 0-52 16,-1 11 4-16,4 4-27 16,-2 4 7-16,3 6-15 15,1 1 11-15,-1-6-17 16,0-2 12-16,1-4-13 15,-2-9 11-15,-1-3-12 16,3-2 6-16,-4-4-14 16,2-2 5-16,1-1-12 15,0-2 6-15,-1 0-9 0,5-1 6 16,-4 0-21-16,3-5-30 16,-2-2-32-16,1-5-70 15,-5-4-88-15,2-2-51 16,-4 9-47-16</inkml:trace>
          <inkml:trace contextRef="#ctx0" brushRef="#br0" timeOffset="27710.488">3139 898 191 0,'2'-5'181'0,"-1"4"-8"16,1-1-40-16,-2 4 3 16,0 1-48-16,3 3 0 15,-4 2-32-15,1 1 9 16,1 9-21-16,2 4 7 15,-3 2-21-15,0 6 9 16,2 0-20-16,-2-1 9 16,-3-6-13-16,0 9 7 15,-2 0-13-15,0 1 8 0,0 4-13 16,-1 1 6-16,0-11-11 16,2-2 9-16,0-4-10 15,-1-2 9-15,3-3-9 16,2-2 9-16,-1-6-10 15,1 0 8-15,3-4-19 16,0 0-20-16,-1-3-33 0,-1-2-214 16,4-1 36-16</inkml:trace>
          <inkml:trace contextRef="#ctx0" brushRef="#br0" timeOffset="28136.2998">3274 1082 386 0,'0'-5'216'0,"0"8"-17"15,3 4-57-15,0 0-77 16,-1 3-2-16,1 6-26 16,2 9 8-16,-5 1-21 15,3 8 2-15,0-2-17 16,0 8 5-16,1-10-13 0,-3-3 8 15,1-7-8-15,-1-5 9 16,-1-7-13-16,0-8-16 16,2-7-24-16,-2-5-105 15,5-7-101-15,-4-13 3 16,2-1-120-16</inkml:trace>
          <inkml:trace contextRef="#ctx0" brushRef="#br0" timeOffset="28534.8155">3263 1332 150 0,'2'-3'200'0,"-1"-2"-35"15,2 1-5-15,4-3-48 16,2 1-46-16,2-2 5 16,2 2-34-16,3-4 1 15,0 4-24-15,-1-4 4 16,-3 4-17-16,2-4 6 16,-3 4-8-16,-2-5-13 15,-1 6-164-15,7 0-28 16,-9 2-63-16</inkml:trace>
          <inkml:trace contextRef="#ctx0" brushRef="#br0" timeOffset="28340.073">3363 1083 266 0,'-2'10'209'16,"2"3"-30"-16,-1 2-16 15,-1 6-89-15,-1 3-5 16,3 1-32-16,0 8 4 16,0-1-20-16,3 0 5 15,0-4-16-15,0-2 7 0,-3-9-13 16,4-2 7-16,-4-6-12 15,-2-3 9-15,0-2-13 16,1-3-14-16,-6 1-94 16,0-4-112-16,-3-1-13 15</inkml:trace>
          <inkml:trace contextRef="#ctx0" brushRef="#br0" timeOffset="28832.2739">3439 963 378 0,'0'6'180'16,"-3"4"3"-16,3 4-97 16,1-1-15-16,3 9-33 15,2 0 11-15,-6 0-14 16,8 5 7-16,-3 2-16 0,-2-1 4 16,0 1-18-16,5 1 3 15,-8-3-11-15,0 0 5 16,5-10-9-16,-5 4 4 15,0-7-19-15,1-3-33 16,-1-6-153-16,2-2-32 16,-1-4-74-16</inkml:trace>
          <inkml:trace contextRef="#ctx0" brushRef="#br0" timeOffset="29419.9274">3521 1047 381 0,'2'1'192'16,"-4"-2"-3"-16,2 6-91 15,2-5-17-15,3 4-35 16,-4 6 9-16,1 1-12 0,-1 8 8 16,1 6-20-16,0 1 7 15,1 1-14-15,3 1 6 16,2-2-15-16,0-4 7 16,0-5-10-16,-3 1 8 15,-1-9-9-15,0-2 6 16,0-6-10-16,0-4 12 15,-3-7-6-15,4-9 8 16,-4-4-7-16,4-7 6 16,0-5-14-16,1 0 4 15,-2 3-10-15,-1 5 7 16,-2 10-8-16,2 4 6 16,-1 3-9-16,0 6 4 15,-1 2-8-15,2 8 9 16,-1 6-4-16,1 7 11 15,0-4-4-15,0 11 10 0,-1-9-9 16,4 1 6-16,-2-4-8 16,0 2 5-16,1-5-8 15,1 0 8-15,-2-3-10 16,0-2 8-16,1 2-8 16,-2-5 7-16,0-1-9 15,1 1-6-15,-3-4-31 16,-1-3-65-16,0 0-202 0,5 4 22 15</inkml:trace>
          <inkml:trace contextRef="#ctx0" brushRef="#br0" timeOffset="30017.203">3732 1125 367 0,'2'3'213'16,"-1"-3"-24"-16,4 1-38 16,2-4-112-16,4-2 2 15,-2-4-17-15,1 3 4 0,-2-4-20 16,3 5 4-16,-5 1-12 16,4 2-142-16,2 0-74 15,-2-2-27-15</inkml:trace>
          <inkml:trace contextRef="#ctx0" brushRef="#br0" timeOffset="29794.9956">3704 988 536 0,'1'3'214'0,"1"-3"4"16,1 4-114-16,0 2-77 15,5-6-1-15,-3 0-14 16,3 0 7-16,0-2-12 16,-2 1 6-16,-1 4-12 0,3 0 7 15,-5 0-8-15,2-3 19 16,-4 2-258-16,4-2 91 15</inkml:trace>
          <inkml:trace contextRef="#ctx0" brushRef="#br0" timeOffset="1799.861">2161 1680 526 0,'-2'-4'194'16,"4"6"16"-16,3 1-118 15,0 8-52-15,2 8-1 16,1 2-11-16,5 3 3 16,-3 4-12-16,5-1-4 15,0 2-8-15,1 2 0 16,-7 1-3-16,2-2 2 0,-1-4-2 16,-4-6 1-16,0-1-2 15,1-3-8-15,-4-8-17 16,-2-3-208-16,-2-2-17 15,4-8-80-15</inkml:trace>
          <inkml:trace contextRef="#ctx0" brushRef="#br0" timeOffset="2352.0112">2226 1917 487 0,'0'-3'206'0,"3"3"15"15,-3-3-125-15,0 0-17 16,5 0-24-16,-2-4 0 16,0-4-11-16,7 0 9 15,1 2-15-15,2-4-4 16,-2 2-12-16,3 0-2 15,-3 4-13-15,0 1-3 16,-1 0-2-16,-1 1-13 16,-2 0-22-16,-3 0-92 15,-2 2-161-15,6 3 3 16</inkml:trace>
          <inkml:trace contextRef="#ctx0" brushRef="#br0" timeOffset="2112.8942">2210 1635 524 0,'0'0'201'16,"3"5"8"-16,-1 4-110 16,3 2-67-16,4 9-1 15,1 2-3-15,1 2 2 16,1-1-11-16,3 6-4 16,1-2-6-16,-1 1 0 15,1-2-3-15,0 2 1 16,-2-7-1-16,-1-7 0 15,-2 0-2-15,-3-3 1 16,-3-3-1-16,0 2-1 16,-4-4-1-16,1-3-13 0,-4-1-19 15,1 1-211-15,-7-3-10 16,0 3-84-16</inkml:trace>
          <inkml:trace contextRef="#ctx0" brushRef="#br0" timeOffset="3093.24">2180 1557 531 0,'5'-1'156'16,"3"1"39"-16,0-5-131 15,3 0-28-15,3-3-1 16,-4 0-12-16,4-3-4 15,2 0-14-15,-2-5 0 16,-3 5 0-16,2-1-22 16,-5 4-197-16,3 1 59 15</inkml:trace>
        </inkml:traceGroup>
      </inkml:traceGroup>
    </inkml:traceGroup>
    <inkml:traceGroup>
      <inkml:annotationXML>
        <emma:emma xmlns:emma="http://www.w3.org/2003/04/emma" version="1.0">
          <emma:interpretation id="{1F80D27E-E4F1-43D3-B2AF-779052DEDEA1}" emma:medium="tactile" emma:mode="ink">
            <msink:context xmlns:msink="http://schemas.microsoft.com/ink/2010/main" type="paragraph" rotatedBoundingBox="10172,7366 10070,6922 10478,6828 10581,72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7B1921-B793-4C01-BF72-FFF553954337}" emma:medium="tactile" emma:mode="ink">
              <msink:context xmlns:msink="http://schemas.microsoft.com/ink/2010/main" type="line" rotatedBoundingBox="10172,7366 10070,6922 10478,6828 10581,7272"/>
            </emma:interpretation>
          </emma:emma>
        </inkml:annotationXML>
        <inkml:traceGroup>
          <inkml:annotationXML>
            <emma:emma xmlns:emma="http://www.w3.org/2003/04/emma" version="1.0">
              <emma:interpretation id="{85582966-752E-4C43-9CCC-F074A18D8376}" emma:medium="tactile" emma:mode="ink">
                <msink:context xmlns:msink="http://schemas.microsoft.com/ink/2010/main" type="inkWord" rotatedBoundingBox="10172,7366 10070,6922 10478,6828 10581,7272"/>
              </emma:interpretation>
            </emma:emma>
          </inkml:annotationXML>
          <inkml:trace contextRef="#ctx0" brushRef="#br0" timeOffset="30744.0424">3980 746 447 0,'-2'3'190'0,"0"11"14"16,-1 2-117-16,2 3-17 16,-3 0-32-16,0 5 8 15,4-7-20-15,1 1 8 16,1-4-13-16,3 3-2 15,-1-6-6-15,1-1 7 16,-2 0-12-16,5-3 5 0,-3-2-2 16,6 5-2-16,-1-2-9 15,5 3 6-15,0-2-7 16,1 6 6-16,-7-6-7 16,5 2 6-16,-7-1-6 15,-1 1 6-15,-4-2-6 16,2 9 8-16,-5-4-5 15,-1 3 10-15,-1-1-4 16,-5-3 17-16,2-2-3 0,-2-3 15 16,-3-2-6-16,-2-6 12 15,2 2-16-15,-3-10 4 16,1-3-16-16,2-2 2 16,0 2-14-16,5-5 5 15,2 0-9-15,4 7 7 16,5-10-8-16,3 0 7 15,0-3-6-15,6-2 6 16,-3-9-7-16,0 1 8 16,1-1-8-16,-1-2 8 15,-7 3-6-15,6 2 8 16,-5 6-8-16,-5 5 19 16,-4 8 1-16,-2 3 15 15,0 2-4-15,-4 4 9 16,2 4-17-16,0-1-2 15,2 6-16-15,-3 0 6 16,-1 3-10-16,-1 3 6 0,3-1-8 16,0 1-12-16,3 0-34 15,5-5-46-15,10-5 60 16,1 2-316-16,2-10 95 16</inkml:trace>
          <inkml:trace contextRef="#ctx0" brushRef="#br0" timeOffset="31198.0851">4164 741 299 0,'4'9'236'0,"-5"4"-32"15,4 3-60-15,-3 11-41 16,5 1-54-16,1 9 5 15,3-1-21-15,1 7 8 16,1-6-17-16,2-1 9 16,-2-4-16-16,0-5 8 15,-2-8-10-15,1-3 7 16,1-4-10-16,2-8 8 16,-2-1-7-16,0-6 18 15,0-12-2-15,-1-2 11 0,-1 3-10 16,2-15 4-16,-3-3-20 15,-2 1 1-15,-1-4-4 16,-6-10 20-16,-3 10-3 16,-3-3 17-16,-3 8-6 15,-6 0 4-15,2 11-21 16,-2 3 6-16,2 10-16 16,3 6 6-16,0 1-12 0,-1 4 6 15,3 2-11-15,-1 5 5 16,4-1-7-16,3 4-32 15,0-4-42-15,3-2 340 16,11-2-634-16,9-6 286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5:27.2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3C8695F-B24E-4215-87FF-8F2EF08B95A0}" emma:medium="tactile" emma:mode="ink">
          <msink:context xmlns:msink="http://schemas.microsoft.com/ink/2010/main" type="writingRegion" rotatedBoundingBox="8339,9672 13313,7723 13883,9178 8910,11127"/>
        </emma:interpretation>
      </emma:emma>
    </inkml:annotationXML>
    <inkml:traceGroup>
      <inkml:annotationXML>
        <emma:emma xmlns:emma="http://www.w3.org/2003/04/emma" version="1.0">
          <emma:interpretation id="{291A5126-5731-4282-B54F-D08CA051DED6}" emma:medium="tactile" emma:mode="ink">
            <msink:context xmlns:msink="http://schemas.microsoft.com/ink/2010/main" type="paragraph" rotatedBoundingBox="8339,9672 13313,7723 13883,9178 8910,11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B726A8-AA90-454C-90B4-EF0EAC4D03FC}" emma:medium="tactile" emma:mode="ink">
              <msink:context xmlns:msink="http://schemas.microsoft.com/ink/2010/main" type="line" rotatedBoundingBox="8339,9672 13313,7723 13883,9178 8910,11127"/>
            </emma:interpretation>
          </emma:emma>
        </inkml:annotationXML>
        <inkml:traceGroup>
          <inkml:annotationXML>
            <emma:emma xmlns:emma="http://www.w3.org/2003/04/emma" version="1.0">
              <emma:interpretation id="{AD00D398-B699-4CBC-88C8-D9C8761E7C15}" emma:medium="tactile" emma:mode="ink">
                <msink:context xmlns:msink="http://schemas.microsoft.com/ink/2010/main" type="inkWord" rotatedBoundingBox="8339,9672 9928,9049 10498,10505 8910,11127"/>
              </emma:interpretation>
            </emma:emma>
          </inkml:annotationXML>
          <inkml:trace contextRef="#ctx0" brushRef="#br0">-8981 9493 249 0,'5'-5'252'0,"-6"3"-56"0,-1 7-47 15,0 5-35-15,-1 4-65 16,0 8-1-16,5 2-9 16,-4 6 1-16,5 6-12 15,2 6-3-15,0-7-11 16,3 12-3-16,-2-7-6 15,2 3 2-15,-2-7-2 16,1 2 0-16,-4-9-1 16,2-1 2-16,-2-9-3 0,-2-1 2 15,-2-7-2 1,2-3 2-16,-2-4-2 0,-4-5-6 16,-1-2-15-16,-2-8-37 15,-5-4-38-15,-3-5-95 16,2-1-46-16,-11-14-1 15,7 11-70-15</inkml:trace>
          <inkml:trace contextRef="#ctx0" brushRef="#br0" timeOffset="438.5678">-9142 9226 437 0,'-7'-4'247'0,"6"4"-25"16,2 1-78-16,1 2-107 16,3 2-23-16,-1 1-4 15,6 1-10-15,-4-2 30 16,2-4-252-16,6 2 93 16</inkml:trace>
          <inkml:trace contextRef="#ctx0" brushRef="#br0" timeOffset="1912.1732">-10033 9215 368 0,'15'-27'176'15,"3"11"-3"-15,9-1-61 0,5 6-64 16,7-3-3-16,6 3-12 16,9-4-2-16,-5-1-15 15,20-4-2-15,-2-1-8 16,14-9 2-16,-2 5-3 16,18-4 0-16,-13 4-2 15,8-1 0-15,-18 9-2 16,1-4 1-16,-16 7-1 15,-9-2 2-15,-15 2-2 0,2 4 8 16,-14 6 2-16,1 7 7 16,-6 10 2-16,1 7 10 15,-5 1-5-15,2 6 0 16,-7 0-6-16,6 8 2 16,-4 3-9-16,3 12 0 15,-1 1-1-15,1 12 1 16,0 4-4-16,0 9 1 15,-1-8-4-15,3 7 2 16,-2-23-2-16,2 4 8 16,-3-15-1-16,-2 3 4 15,-6-4 0-15,-5 9 4 16,-2-6-6-16,-3 8 2 16,-1-12-3-16,0 1-2 15,2-7-4-15,-3-1-1 16,2-8-2-16,-2-2-1 0,6-6 0 15,-5-2-4-15,4-8-13 16,-4-2-34-16,-2-6-22 16,-7-3-224-16,1-3 37 15</inkml:trace>
          <inkml:trace contextRef="#ctx0" brushRef="#br0" timeOffset="632.5559">-8996 9210 568 0,'-7'10'153'16,"1"1"47"-16,4 2-164 0,2-2-11 15,2 0-12-15,7-5-5 16,-2-3-7-16,-3-4-93 15,0-2-109-15,8-4 6 16</inkml:trace>
          <inkml:trace contextRef="#ctx0" brushRef="#br0" timeOffset="-732.1148">-9933 9539 343 0,'-5'-3'245'0,"2"-1"-34"16,-1 8-52-16,4-1-96 15,2 0-34-15,1 6-3 16,4 7-13-16,2 10 5 16,2 4 2-16,0 17 11 15,0 1-2-15,5 14 5 16,-5-2-7-16,7 10 1 15,-6-8-9-15,4-1 0 16,-5-11-2-16,-1-6 9 16,-4-14 0-16,2-13 5 15,-5-10-4-15,-1-4-2 16,1-6-9-16,3-10 0 16,-1 0 6-16,8-15 2 15,1-10-2-15,7-14-1 16,-1-9-3-16,6-2-12 15,1 4-3-15,3 1 1 0,-6 10-1 16,1 7-1-16,-6 11-1 16,-2 7 1-16,-5 12-3 15,-3-3 1-15,-6 5-1 16,0 5 1-16,-4 1 1 16,1 0 1-16,-3 11 0 15,1 3 2-15,0-11-1 0,-2 2-12 16,1-1-24-16,3-2-57 15,-4-1-115-15,9 10-123 16,1 0-41-16</inkml:trace>
          <inkml:trace contextRef="#ctx0" brushRef="#br0" timeOffset="-309.9529">-9022 9470 266 0,'7'0'200'0,"-6"-1"-3"16,1-1-29-16,-7 5-46 16,7 9-5-16,-6-1-46 15,-7 9-12-15,3 9-20 16,-8 10 2-16,1 6-15 0,-6 10-2 16,4 1-6-16,-9 9-2 15,14-6-8-15,-9-4-1 16,5-11-2-16,2-1 0 15,6-16 0-15,-5-8 0 16,10-9-2-16,-3-9-15 16,4-5-11-16,10-12-31 15,5-5-17-15,6-12-195 16,3-10 0-16,6-5-66 16</inkml:trace>
          <inkml:trace contextRef="#ctx0" brushRef="#br0" timeOffset="170.178">-9098 9807 298 0,'-3'-4'227'0,"3"4"-45"16,0 2-61-16,6-2-27 16,1 0-50-16,5 3 0 15,1-1-3-15,6-2 0 16,0 1-16-16,3-1-4 15,-4-3-7-15,2 0-2 16,-2 1-5-16,-6-1-1 0,-1 0-11 16,-3-2-109-16,-3 4-122 15,2 1-4-15</inkml:trace>
          <inkml:trace contextRef="#ctx0" brushRef="#br0" timeOffset="2410.0826">-9970 10439 310 0,'-2'-3'94'0,"4"1"27"16,6-2-71-16,9-1 23 16,2 2 1-16,8 0 22 15,8 1-8-15,6 0-7 16,-1 2-25-16,16 0-3 16,1 0-21-16,6-4 2 0,4-1-7 15,18-6-7-15,-5-3-8 16,16-2-3-16,-5 3-5 15,7 0 0-15,-16 4-2 16,7 1 0-16,-17-5 0 16,4 1 1-16,-13-1-2 15,7-5 1-15,-18 6-1 16,2 2 1-16,-16-1-1 0,-3 5 6 16,-21 4 7-16,1 1 11 15,-9 1 4-15,-1 1 10 16,-7-2-5-16,7-3-7 15,-5 0-9-15,0 2-6 16,-3 1-8-16,1-4-50 16,-4 2-247-16,-2 4 67 15</inkml:trace>
        </inkml:traceGroup>
        <inkml:traceGroup>
          <inkml:annotationXML>
            <emma:emma xmlns:emma="http://www.w3.org/2003/04/emma" version="1.0">
              <emma:interpretation id="{42322FE4-A08C-4497-A544-06107A561DC0}" emma:medium="tactile" emma:mode="ink">
                <msink:context xmlns:msink="http://schemas.microsoft.com/ink/2010/main" type="inkWord" rotatedBoundingBox="11595,8719 13422,8003 13749,8836 11921,95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33936.1023">-5924 8591 412 0,'5'3'115'16,"2"-8"30"-16,9-3-93 15,3-3-18-15,5-7 6 16,3 1-11-16,3 0 4 15,-1 2-23-15,1 1-22 0,-7 3-116 16,-2 5-45-16,-7 4-44 16</inkml:trace>
          <inkml:trace contextRef="#ctx0" brushRef="#br0" timeOffset="533737.9533">-5983 8494 594 0,'-5'-3'179'0,"5"-2"38"0,0-1-171 15,10-4 12-15,1 1-28 16,10-4 9-16,-1-1-13 15,12-5 1-15,-4 1-22 16,7-6 6-16,-5 7-11 16,-1-4 6-16,-9 9-6 0,1-1-24 15,-11 10-104-15,-1-2-118 16,-6 14-24-16</inkml:trace>
          <inkml:trace contextRef="#ctx0" brushRef="#br0" timeOffset="534293.7072">-5550 7872 384 0,'25'-44'160'15,"-3"11"20"-15,10-5-81 16,0 7-20-16,4 3 1 15,-12 9-33-15,6 6 2 16,-14 12-27-16,-2 5 11 16,-11 7-15-16,-3 13 14 15,-8 5-9-15,-8 9 12 16,-4 3-11-16,-4 10 11 16,3-5-16-16,2-2 10 15,7-9-11-15,7-2 7 16,5-9-16-16,2-5 9 0,4-5-14 15,2-2 8-15,5-5-13 16,1-2 10-16,3-6-27 16,5-1-25-16,-1-3-248 15,9-3 55-15</inkml:trace>
          <inkml:trace contextRef="#ctx0" brushRef="#br0" timeOffset="534497.2778">-5240 8378 483 0,'-8'5'219'16,"4"1"-5"-16,2 1-86 16,4-3-111-16,1-1 5 15,0 1-21-15,2-1 11 16,-1-3-94-16,4 5-134 15,3-1 24-15</inkml:trace>
          <inkml:trace contextRef="#ctx0" brushRef="#br0" timeOffset="527836.1373">-6936 8603 245 0,'-19'-14'249'16,"8"3"-40"-16,2 5-2 16,4 1-81-16,3 2-29 15,2 4-35-15,5-2-17 16,0-1-28-16,9 2-6 15,2-3-11-15,9-2 1 16,6 2 0-16,7-3 0 16,-5-2 1-16,2-2 1 15,3 2-1-15,-5-6 1 0,-7 3-2 16,2-2-38 0,-7 0-89-16,-2 4-131 0,-5 6-25 15</inkml:trace>
          <inkml:trace contextRef="#ctx0" brushRef="#br0" timeOffset="527283.1959">-6731 8643 251 0,'2'-6'191'0,"-1"-1"-2"15,-1 4-58-15,3 1-13 0,-6 6-44 16,5 5-13-16,-5 9-25 16,3 12-3-16,-5 3-5 15,6 10 1-15,-2-5-11 16,1 5-2-16,1-8-4 16,-2 1 0-16,2-9-2 15,-1 0-1-15,-1-13-3 16,-1 0 1-16,7-9-2 0,-7-3-3 15,1-1-6-15,2-1-24 16,-1-4-76-16,-1-4-145 16,2 1 2-16</inkml:trace>
          <inkml:trace contextRef="#ctx0" brushRef="#br0" timeOffset="527596.41">-6861 9027 192 0,'-8'12'168'16,"0"-4"-25"-16,5-1-17 16,3-1-54-16,0-1-9 15,8-2-23-15,1-2 6 16,6-1-6-16,5-4 4 16,2-3-11-16,4-5 0 15,2 0-9-15,6-7-4 0,-3 0-7 16,4-4-1-16,-3 4-3 15,-2-2-1-15,-6 8 0 16,-5 5-1-16,-8 5-1 16,0-6 0-16,-6 6-2 15,0-4 0-15,-5 1-1 16,-4-4-20-16,-5 2-13 16,-5-4-108-16,-5-6-77 0,-8 2-10 15,1 2-111-15</inkml:trace>
          <inkml:trace contextRef="#ctx0" brushRef="#br0" timeOffset="528418.0404">-6281 8708 207 0,'3'-6'237'0,"-3"1"-48"16,0 6-28-16,-1 10-41 16,-2 7-50-16,-2 7-2 0,0 7-15 15,0 1 3-15,2-4-12 16,6-4-6-16,-1-4-16 16,6-9-5-16,-2-5-7 15,4-6 3-15,1-7-2 16,9-8 1-16,3-10 0 15,5-11 0-15,-3 2-4 0,1-7-2 16,-9 4-1-16,-6 6-1 16,-6 11-1-16,-3 4-6 15,2 14-2-15,-4 4-1 16,0 8 0-16,-3 6 3 16,3 10 6-16,-4 5 4 15,0-3 2-15,1 7 1 16,6-7-2-16,4-2-2 15,-1-13-3-15,5 0-2 16,5-11-1-16,8-4-30 16,-4-9 14-16,12-10-264 15,-7-14 64-15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03-26T22:58:55.06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B2E5353-0941-4191-A9BE-B89C2AA54305}" emma:medium="tactile" emma:mode="ink">
          <msink:context xmlns:msink="http://schemas.microsoft.com/ink/2010/main" type="writingRegion" rotatedBoundingBox="32863,10827 32878,10827 32878,10842 32863,10842"/>
        </emma:interpretation>
      </emma:emma>
    </inkml:annotationXML>
    <inkml:traceGroup>
      <inkml:annotationXML>
        <emma:emma xmlns:emma="http://www.w3.org/2003/04/emma" version="1.0">
          <emma:interpretation id="{89C69875-CAA1-4A6D-835A-390C6832E29A}" emma:medium="tactile" emma:mode="ink">
            <msink:context xmlns:msink="http://schemas.microsoft.com/ink/2010/main" type="paragraph" rotatedBoundingBox="32863,10827 32878,10827 32878,10842 32863,10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3E700-5D40-49CC-9A5D-4726029C05A4}" emma:medium="tactile" emma:mode="ink">
              <msink:context xmlns:msink="http://schemas.microsoft.com/ink/2010/main" type="line" rotatedBoundingBox="32863,10827 32878,10827 32878,10842 32863,10842"/>
            </emma:interpretation>
          </emma:emma>
        </inkml:annotationXML>
        <inkml:traceGroup>
          <inkml:annotationXML>
            <emma:emma xmlns:emma="http://www.w3.org/2003/04/emma" version="1.0">
              <emma:interpretation id="{7045E8A8-FCC6-4B88-8FD9-A7FCDFFE3C26}" emma:medium="tactile" emma:mode="ink">
                <msink:context xmlns:msink="http://schemas.microsoft.com/ink/2010/main" type="inkWord" rotatedBoundingBox="32863,10827 32878,10827 32878,10842 32863,10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14116 10480 0,'0'0'0,"0"0"0,0 0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15:49.2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879FE5D-1B77-47B5-849D-9A3D5A1E7D9D}" emma:medium="tactile" emma:mode="ink">
          <msink:context xmlns:msink="http://schemas.microsoft.com/ink/2010/main" type="inkDrawing" rotatedBoundingBox="14034,17137 16938,17498 16894,17852 13990,17491" semanticType="underline" shapeName="Other">
            <msink:sourceLink direction="with" ref="{14C1A930-D734-49DD-A946-98B4B1EAEC22}"/>
            <msink:sourceLink direction="with" ref="{AF97DF8E-04E4-4EB1-8848-5A298E658579}"/>
            <msink:destinationLink direction="with" ref="{F1494A2B-314C-4DBE-8553-EFBA26E88387}"/>
          </msink:context>
        </emma:interpretation>
      </emma:emma>
    </inkml:annotationXML>
    <inkml:trace contextRef="#ctx0" brushRef="#br0">0 9 652 0,'-13'2'169'15,"13"7"46"-15,5 5-181 16,8 2-25-16,7 2-7 15,6 1-1-15,7 0 1 16,5-3-2-16,8-1 2 16,6-3 1-16,17-3 0 15,-4-3 0-15,12-4 1 16,-2-4-2-16,12-4 1 16,-8-5-1-16,18-6 2 0,-8-1-1 15,15-3-1-15,-10 2 0 16,7 0 1-16,-16 7-3 15,11-3 0-15,-15 3 0 16,11 4 1-16,-8 2 0 16,10 7 5-16,-17 7 2 15,7 6 0-15,-15 2 0 16,7 5-2-16,-10-2-3 0,6 1-1 16,-11-4 0-16,8 5 5 15,-16-4 5-15,1 6 8 16,-11-3 5-16,-2 1 6 15,-20-9 29 1,0 1-35-16,18 12 0 16,-10-4-3-16,3 4-1 15,-9-4-4-15,-8-3 0 16,-4-1-4-16,5 0-1 16,-5-6-4-16,-2 2 5 15,-3-2 5-15,1-1 11 16,-6-2 3-16,-2 1 11 15,1-2-3-15,3-1-4 16,-3 0-11-16,2 1-4 16,-1-3-11-16,1 0-3 15,-1-1-2-15,7-5-1 0,0-1 0 16,10-7 3-16,4 4 4 16,10-7-53-16,-2-6-47 15,6-1-266-15,-4-1 17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15:50.1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1494A2B-314C-4DBE-8553-EFBA26E88387}" emma:medium="tactile" emma:mode="ink">
          <msink:context xmlns:msink="http://schemas.microsoft.com/ink/2010/main" type="inkDrawing" rotatedBoundingBox="16872,17644 19725,17136 19789,17494 16935,18002" semanticType="callout" shapeName="Other">
            <msink:sourceLink direction="with" ref="{9879FE5D-1B77-47B5-849D-9A3D5A1E7D9D}"/>
            <msink:sourceLink direction="with" ref="{1B248C9C-BE14-4DAD-9D64-7A8B30DFD05C}"/>
          </msink:context>
        </emma:interpretation>
      </emma:emma>
    </inkml:annotationXML>
    <inkml:trace contextRef="#ctx0" brushRef="#br0">27 665 426 0,'-9'-8'209'0,"-2"0"2"15,6 0-99-15,3 0-38 16,2 4-28-16,5-4-7 15,4 8-16-15,3-5-3 16,5-3-8-16,10-3-3 16,1 6-3-16,12-12 2 0,8 7-2 15,7 2 2-15,-1 2-2 16,5-4-1-16,-9 7-2 16,6 0 0-16,-8 1-2 15,2-5 1-15,-4 0 0 16,0 4 3-16,-8 1 3 15,2 12 3-15,-8 4 0 0,3 5 2 16,-2-8-3-16,5 0 11 16,2-15 3-16,7-9 12 15,-1-4 0-15,14 1 3 16,-3 0-14-16,13 0-6 16,-5 5-13-16,14 0-2 15,-14 1-1-15,8 4-2 16,-12 4 0-16,2 4 3 15,-12 1-1-15,9 5 1 16,-11 0 1-16,11-2 1 16,-4 1 0-16,9-1 3 15,-5-6-1-15,10-6 13 16,-7 1 5-16,10-11 4 16,-8-3-2-16,5-6 0 15,-10-2-12-15,10-7-5 16,-11 6-5-16,3-4 0 0,-10 2-1 15,0-5 0-15,-15 5 0 16,-1-6 2-16,-7 5-1 16,-7-3 3-16,-8 8 4 15,-4 1 3-15,-9 4-1 16,-4 5-2-16,-2 7-3 16,-4 1-7-16,1 5-4 15,-3 3-7-15,3-3-17 16,-2 6-64-16,6 0-32 0,7 10-244 15,2-4 13-15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15:54.0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0BC7490-DBC8-440B-A556-AEA397B15321}" emma:medium="tactile" emma:mode="ink">
          <msink:context xmlns:msink="http://schemas.microsoft.com/ink/2010/main" type="inkDrawing" rotatedBoundingBox="21686,16777 25738,16978 25725,17240 21673,17040" semanticType="underline" shapeName="Other">
            <msink:sourceLink direction="with" ref="{466E53C9-44EA-43DB-8F24-0BB7D8889A5E}"/>
            <msink:sourceLink direction="with" ref="{F611AAFC-142E-408A-BD8B-A5EAD1D2FA7E}"/>
          </msink:context>
        </emma:interpretation>
      </emma:emma>
    </inkml:annotationXML>
    <inkml:trace contextRef="#ctx0" brushRef="#br0">0 43 82 0,'11'11'42'0,"5"5"16"15,3-2-16-15,8-3 35 16,6-6 114-1,1 2 18 1,37 4-137-16,13-5-6 0,8-3-36 16,11-1-2-16,-33-2-21 15,11-7 8-15,-2 0-12 16,3 2 9-16,-7 0-12 16,14-3 10-16,-15 5-10 15,10 4 9-15,-4-5-11 16,10 1 9-16,-12 1-10 15,6-3 10-15,-18-3-5 16,15 2 21-16,-13 3-5 16,12-2 14-16,-3 5-9 0,17-5 6 15,-12 2-22-15,10-6 7 16,-14 1-14-16,12-3 15 16,-9-1-8-16,6 3 14 15,-11 7-9-15,12 2 12 16,-22 5-16-16,1 8 8 15,-18 3-14-15,3 1 10 16,-14 1-12-16,10 4 10 16,-12-2-10-16,17-2 16 15,-7 2-8-15,11-2 17 16,-5-9-7-16,11 1 21 16,-9 3-12-16,13-10 17 15,-7 1-12-15,10 1 11 16,-8 0-18-16,9-3 8 15,-11-1-20-15,2 1 7 0,-11-1-14 16,-2 2 15-16,-12 4-10 16,1-1 14-16,-11 4-11 15,-2-1 9-15,-8 2-16 16,-4 0 8-16,-8-3-12 16,1 3 11-16,-6-4-13 15,3 1 10-15,-1-2-10 16,0 0 10-16,1-1-11 0,1-2-13 15,3-4-56-15,9 1-277 16,-2 0 53-16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15:54.8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4D3B59B-174A-4A96-BFCB-D1BB5BF58E4D}" emma:medium="tactile" emma:mode="ink">
          <msink:context xmlns:msink="http://schemas.microsoft.com/ink/2010/main" type="inkDrawing" rotatedBoundingBox="25769,16983 28875,16539 28908,16772 25803,17216" semanticType="underline" shapeName="Other">
            <msink:sourceLink direction="with" ref="{F611AAFC-142E-408A-BD8B-A5EAD1D2FA7E}"/>
            <msink:sourceLink direction="with" ref="{3383CC71-F6D1-451C-A9AE-2F88AC7079E5}"/>
          </msink:context>
        </emma:interpretation>
      </emma:emma>
    </inkml:annotationXML>
    <inkml:trace contextRef="#ctx0" brushRef="#br0">26 648 146 0,'-12'-11'141'0,"4"2"-12"16,0-1 7-16,8-2-36 0,3 1 15 15,5 4-37-15,8-1 7 16,7-1-27-16,9-2 4 15,5-4-31-15,21-8 7 16,7-3-22-16,18-4 7 16,-1 3-18-16,21-5 7 15,-14 9-13-15,5-1 14 16,-18 8-9-16,1 3 13 16,-23 7-6-16,0 1 16 15,-13 7-10-15,4 1 13 16,-14 0-13-16,11 7 11 15,-6-2-14-15,12 1 12 16,-2-2-10-16,11 0 11 16,0-5-12-16,6 3 13 15,-2-2-14-15,10-1 12 16,-3-2-12-16,11 0 10 16,-1-2-12-16,14-3 19 0,-6 0-9 15,12-1 12-15,-6-2-12 16,16-1 5-16,-10-4-21 15,15-3 5-15,-12 2-14 16,-1-7 16-16,-22 4-9 16,1-5 13-16,-19 4-10 15,-3-4 12-15,-11 3-13 0,0-6 9 16,-17 1-11-16,-12-8 9 16,-7 7-12-16,-9-2 5 15,-5 5-12-15,-4 4 1 16,0 10-32-16,-7 2-54 15,-2 7-35-15,-12 9-231 16,-4 7 11-16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15:51.5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0EC29D8-B8E8-461C-B178-C391393587F9}" emma:medium="tactile" emma:mode="ink">
          <msink:context xmlns:msink="http://schemas.microsoft.com/ink/2010/main" type="writingRegion" rotatedBoundingBox="16079,18004 17944,17946 17956,18332 16091,18390"/>
        </emma:interpretation>
      </emma:emma>
    </inkml:annotationXML>
    <inkml:traceGroup>
      <inkml:annotationXML>
        <emma:emma xmlns:emma="http://www.w3.org/2003/04/emma" version="1.0">
          <emma:interpretation id="{A0E33B6D-8F8F-42E2-AB24-3E945E3C3C2C}" emma:medium="tactile" emma:mode="ink">
            <msink:context xmlns:msink="http://schemas.microsoft.com/ink/2010/main" type="paragraph" rotatedBoundingBox="16079,18004 17944,17946 17956,18332 16091,18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4DE3FC-FC9F-424F-8F56-0A4F392FF5CD}" emma:medium="tactile" emma:mode="ink">
              <msink:context xmlns:msink="http://schemas.microsoft.com/ink/2010/main" type="line" rotatedBoundingBox="16079,18004 17944,17946 17956,18332 16091,18390"/>
            </emma:interpretation>
          </emma:emma>
        </inkml:annotationXML>
        <inkml:traceGroup>
          <inkml:annotationXML>
            <emma:emma xmlns:emma="http://www.w3.org/2003/04/emma" version="1.0">
              <emma:interpretation id="{8E4D856D-97DA-411F-AB43-E58982B05E80}" emma:medium="tactile" emma:mode="ink">
                <msink:context xmlns:msink="http://schemas.microsoft.com/ink/2010/main" type="inkWord" rotatedBoundingBox="16079,18004 17284,17967 17295,18330 16090,183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-2615 17810 517 0,'-21'-9'209'15,"2"-1"17"-15,11 2-136 16,7-4-28-16,9-1-31 16,12-6-8-16,7 0-13 15,15-3-2-15,-1 4-6 16,9 1 1-16,-5 7 0 15,1 6-1-15,-13 5-2 0,-3 4 0 16,-17 4-1-16,-7 6 9 16,-9-4 8-16,-10 13 12 15,-7 3 3-15,-10 7 7 16,0 1-6-16,-5 8 0 16,6-8-7-16,4-6 2 15,11-7-6-15,4-5-2 16,5-4-8-16,7-4-6 15,6 4-4-15,9-2-1 16,7-3 1-16,20-5-5 16,10-4-23-16,18-17-56 15,2 4-213-15,15-16 25 16</inkml:trace>
          <inkml:trace contextRef="#ctx0" brushRef="#br0" timeOffset="343.5991">-1678 17676 480 0,'-21'4'251'16,"-9"15"-14"-16,-3 2-86 15,-4 7-81-15,11 3-14 16,0 2 7-16,10-5-12 16,10 7-6-16,12-5-22 0,10-7-9 15,10-3-9-15,15-10 1 16,5-13 0-16,9-10 4 15,-1-3 1-15,0-11 0 16,-16 0-3-16,-3-1 1 16,-14 1-3-16,-7-2 0 15,-8 7-1-15,-4 0 3 16,-10 6 2-16,-6 6 2 16,-9 9 0-16,-2-1-1 15,0 7-4-15,1 4-5 16,5 3-3-16,5 3-17 15,7 3-27-15,7 1 70 16,7-3-342-16,4-5 111 16</inkml:trace>
        </inkml:traceGroup>
        <inkml:traceGroup>
          <inkml:annotationXML>
            <emma:emma xmlns:emma="http://www.w3.org/2003/04/emma" version="1.0">
              <emma:interpretation id="{9F4187FE-AF8A-44D7-91A1-0AF1430E70A8}" emma:medium="tactile" emma:mode="ink">
                <msink:context xmlns:msink="http://schemas.microsoft.com/ink/2010/main" type="inkWord" rotatedBoundingBox="17507,18018 17946,18004 17956,18332 17517,18345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085.1736">-896 17706 457 0,'-7'-10'193'0,"3"1"16"15,-9-2-81-15,0 4-51 16,-7 2 4-16,-1 4-17 16,-9 7-9-16,0 4-25 15,-8 9-9-15,1 3-14 16,1 8 3-16,4 0 1 15,5 7 7-15,10-2 2 16,7 1 3-16,9-3-4 0,8 1-4 16,9-11-7-16,16-8 0 15,6-12 0-15,19-14 0 16,0-11 2-16,8-10 1 16,-12-1-1-16,-7-1-1 15,-20 1-2-15,-3 3-1 16,-12 4 7-16,-8 4 7 15,-5 5 2-15,-12 4 1 16,-5 5 0-16,-16 5-9 16,-1 3-9-16,-7 3-50 15,5 4-20-15,1 7-264 16,15-5 33-16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6:15.0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3D9EDB6-CCAE-4995-9B1E-9E4854FC538A}" emma:medium="tactile" emma:mode="ink">
          <msink:context xmlns:msink="http://schemas.microsoft.com/ink/2010/main" type="inkDrawing" rotatedBoundingBox="7623,6493 11423,6691 11417,6806 7616,6608" semanticType="underline" shapeName="Other"/>
        </emma:interpretation>
      </emma:emma>
    </inkml:annotationXML>
    <inkml:trace contextRef="#ctx0" brushRef="#br0">3797 290 287 0,'-2'-2'132'0,"0"2"12"15,2 0-56-15,0-5-24 0,-1 2-6 16,1 3-4-16,1 0-15 16,-1-4-6-16,0 4-13 15,0-4 3-15,-1 1-2 16,-1-2 10-16,1 1 1 15,-3 1 9-15,3-1-10 16,-2 0 2-16,1 0-11 16,-1 1 1-16,0 0-7 15,-2 0 10-15,-1 1-5 16,1 2 8-16,-1 2-5 16,-1-2 7-16,1-2-7 15,0-2 7-15,-4-3-2 16,2 2 7-16,-5-2-8 15,1-1 5-15,-1 4-7 16,2 3 3-16,-3-2-5 16,1 4 6-16,-3-2-4 15,0 1 3-15,-3 0-7 0,2 0 2 16,-2 0-8-16,1 4 3 16,1-2-7-16,-2-2 7 15,-2 0-7-15,2 3 7 16,-5-6-8-16,2 6 2 15,-2-4-8-15,4 2 4 16,-7 2-7-16,5 1 5 0,-10-6-6 16,2 2 8-16,-3 5-5 15,2-5 8-15,-7 1-6 16,8-1 7-16,-6 3-7 16,2-4 6-16,-2-1-8 15,7 2 6-15,-7-3-8 16,7-3 7-16,-5 4-11 15,3-6 8-15,-3 5-8 16,3-2 7-16,-2 9-8 16,5-6 6-16,-4 7-7 15,7-2 8-15,-4 0-8 16,-3-1 6-16,-3-2-5 16,4 3 6-16,-9-5-7 15,4 9 8-15,-1-3-6 16,4 1 7-16,-5-3-7 15,6 1 7-15,-4-5-7 16,2 1 6-16,-2-3-7 0,4 6 7 16,-4-2-7-16,2-2 8 15,-2 6-8-15,6-4 7 16,-10-7-7-16,2 4 8 16,-5 2-9-16,2-9 7 15,-8 4-6-15,9 7 7 16,-7-5-8-16,7 0 9 0,-3 6-9 15,7-2 7-15,-5 0-7 16,7-2 7-16,-5 4-7 16,-3-7 8-16,0 7-6 15,5-7 6-15,-4 2-6 16,6 0 6-16,-5-1-7 16,1-2 5-16,-7 6-5 15,6-1 7-15,-6 1-9 16,10-5 9-16,-1 6-8 15,6-1 7-15,-6-1-9 16,4-2 0-16,-5 6 2 16,0-5 8-16,0-1-6 15,4 5 7-15,-2-6 2 16,6 0-2-16,3-1-7 16,6-3 5-16,-6-5-3 15,5 7 5-15,-2 0-7 0,0-1 7 16,-4-1-7-16,9 8 5 15,-2-4-6-15,2 2 6 16,2 0-6-16,1 1 6 16,-5-2-6-16,7 1 8 15,-5 2-6-15,2-5 6 16,-4 4-5-16,5 2 6 16,-4-4-9-16,2-5 8 15,-3 5-6-15,2-2 7 0,-3-1-8 16,2 0 7-16,-4-1-7 15,3 4 6-15,1-2-7 16,5 4 5-16,-1 1-5 16,7 0 6-16,-2 1-7 15,0-5 7-15,0 2-4 16,1 2 4-16,-4 0-5 16,6-2 5-16,0 6-5 15,0-6 4-15,0-1-4 16,3 3 5-16,-3-6-4 15,1 1 3-15,-1 3-4 16,3 1 4-16,2-3-5 16,0 4 6-16,-2 0-6 15,5-4 3-15,1 5-4 16,-1-1 4-16,0 0-7 0,0 0 6 16,0 5-6-16,-1-8 4 15,2 8-41-15,3-2-19 16,2 5-70-16,-5-4-21 15,7 6-240-15,2-10 41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09:28.19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context xml:id="ctx1">
      <inkml:inkSource xml:id="inkSrc4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3-26T23:08:14.630"/>
    </inkml:context>
  </inkml:definitions>
  <inkml:traceGroup>
    <inkml:annotationXML>
      <emma:emma xmlns:emma="http://www.w3.org/2003/04/emma" version="1.0">
        <emma:interpretation id="{DAB7A73D-0F03-4429-885F-22703CFA257E}" emma:medium="tactile" emma:mode="ink">
          <msink:context xmlns:msink="http://schemas.microsoft.com/ink/2010/main" type="writingRegion" rotatedBoundingBox="3314,611 32496,-363 33106,17917 3925,18892"/>
        </emma:interpretation>
      </emma:emma>
    </inkml:annotationXML>
    <inkml:traceGroup>
      <inkml:annotationXML>
        <emma:emma xmlns:emma="http://www.w3.org/2003/04/emma" version="1.0">
          <emma:interpretation id="{8558B31A-8904-4F43-BC44-0C377424E235}" emma:medium="tactile" emma:mode="ink">
            <msink:context xmlns:msink="http://schemas.microsoft.com/ink/2010/main" type="paragraph" rotatedBoundingBox="13346,253 28508,54 28523,1222 13361,1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BF68D9-F4A0-44A1-9F9B-32BFE59C5135}" emma:medium="tactile" emma:mode="ink">
              <msink:context xmlns:msink="http://schemas.microsoft.com/ink/2010/main" type="line" rotatedBoundingBox="13346,253 28508,54 28523,1222 13361,1420"/>
            </emma:interpretation>
          </emma:emma>
        </inkml:annotationXML>
        <inkml:traceGroup>
          <inkml:annotationXML>
            <emma:emma xmlns:emma="http://www.w3.org/2003/04/emma" version="1.0">
              <emma:interpretation id="{3B86F049-FAD6-419B-A29A-A628EA3EF76E}" emma:medium="tactile" emma:mode="ink">
                <msink:context xmlns:msink="http://schemas.microsoft.com/ink/2010/main" type="inkWord" rotatedBoundingBox="13346,253 14635,236 14650,1361 13360,1377"/>
              </emma:interpretation>
            </emma:emma>
          </inkml:annotationXML>
          <inkml:trace contextRef="#ctx0" brushRef="#br0">-5198 281 230 0,'-3'-13'212'16,"1"0"-36"-16,-2-2 5 16,0 5-65-16,0 1-5 15,-3 2-18-15,3 2 8 16,-4 4-35-16,1 1 2 16,-1 6-32-16,-4 7 2 15,-1 4-23-15,-1 13 6 16,-4 2-17-16,1 8 9 15,1-2-12-15,0 9 11 16,2-2-13-16,1 6 12 16,5-5-11-16,7 3 9 15,1-13-12-15,8 2 9 16,3-11-11-16,0 0 10 0,3-6-12 16,8-4 12-16,-3-10-10 15,7-6 11-15,1-7-9 16,1-10 12-16,-1-3-11 15,0-6 11-15,-3-1-19 16,1-1-35-16,-7 5-3 16,-4 1-255-16,-6 10 42 15</inkml:trace>
          <inkml:trace contextRef="#ctx0" brushRef="#br0" timeOffset="721.682">-4963 517 321 0,'-2'-11'148'0,"2"5"21"16,-1 1-36-16,-1-3-27 15,-1 5 25-15,1 3-27 16,-1-2 5-16,-2-3-40 15,2 10 1-15,-2-2-35 16,-1 4 0-16,-3 4-24 16,-1 11 4-16,-3-1-16 0,-1 6 9 15,1-2-9-15,1 7 11 16,1-7-10-16,3 0 10 16,5-4-10-16,1 0 7 15,4-9-11-15,2-1 8 16,3-4-9-16,4-6 10 15,-2-2-9-15,7-4 10 16,0-1-8-16,3-2 8 16,0 1-9-16,2 1 9 15,-2 4-10-15,-2 4 10 16,-4 1-10-16,-2 5 9 16,-5 0-11-16,2 5 11 15,0-2-11-15,-2 5 9 16,4-2-9-16,-5 3 11 15,-1 1-9-15,-8 6 10 16,-1-4-8-16,-6 6 9 0,-3-3-8 16,-4 3 15-16,2-7-8 15,-3-3 12-15,0-7-11 16,5 4 11-16,0-10-18 16,4 5 9-16,7-2-15 15,0-3 2-15,1-1-24 16,2-8-25-16,2-2-23 15,3-7-4-15,-1 0-228 0,-2-17 74 16</inkml:trace>
          <inkml:trace contextRef="#ctx0" brushRef="#br0" timeOffset="1435.9185">-4859 663 248 0,'4'-3'279'0,"-8"0"-75"15,8 3-19-15,-1-2-104 16,5 0-52-16,1-1 9 15,5 0-15-15,1-2 12 16,-1 1-18-16,0-3 5 16,2 1-19-16,3-5 6 15,-1 1-11-15,4-2-4 16,-3-1 0-16,1 2-226 16,-2 4 66-16</inkml:trace>
          <inkml:trace contextRef="#ctx0" brushRef="#br0" timeOffset="1093.6795">-4792 368 675 0,'-5'11'158'0,"-3"7"59"16,8-1-200-16,0 12 4 15,4 1-1-15,2 3 11 16,2 5 9-16,-2 2 14 15,2-4-23-15,6 2 2 0,-6-5-11 16,2-4-10-16,-4-5-14 16,-3-4 13-16,0-5-12 15,-6-3 11-15,3-1-10 16,0-1 10-16,2-2-12 16,-4-2 11-16,4-1-11 15,-4-2 11-15,-1-3-20 0,2-3-32 16,-6-2-33-16,-2-6-196 15,-2-2 14-15</inkml:trace>
          <inkml:trace contextRef="#ctx0" brushRef="#br0" timeOffset="1750.8785">-4546 433 495 0,'-3'0'291'16,"1"0"-43"-16,-1 3-94 16,3-1-113-16,3 1-45 15,2-1 10-15,1-6-11 16,4 0 12-16,2 5-12 15,4-7 12-15,2 1-10 16,1 0-25-16,-5 1-27 16,-3-7-189-16,-3 6 23 15</inkml:trace>
          <inkml:trace contextRef="#ctx0" brushRef="#br0" timeOffset="1967.134">-4538 615 568 0,'-3'10'145'0,"1"-2"45"15,4-2-167-15,2-3-12 16,3-1-10-16,-1-4 10 16,3-1-8-16,3-6 10 15,0 1-8-15,3-5-4 16,-3 2-176-16,3 3-18 15,-6 5-60-15</inkml:trace>
          <inkml:trace contextRef="#ctx0" brushRef="#br0" timeOffset="2595.5657">-4367 26 685 0,'0'-21'148'0,"9"-11"70"16,1 12-209-16,7-3 9 15,1 4-3-15,2 7 14 16,-1 5-8-16,2 6 13 16,-3 4-14-16,-1 6 6 15,-4 3-14-15,-4 7 12 16,-4-2-13-16,-5 10 18 0,-5 0-7 15,-6 6 15-15,0 4-11 16,-8 9 13-16,3-3-17 16,-1 7 8-16,1-5-16 15,3 1 6-15,5-12-15 16,3 0 7-16,2-14-14 16,6 3 8-16,5-9-13 15,3 0 12-15,2-8-11 0,11 6 9 16,-3-11-8-16,6-1 0 15,3-3-34-15,-2 0 5 16,-7-4-274-16,4 0 67 16</inkml:trace>
          <inkml:trace contextRef="#ctx0" brushRef="#br0" timeOffset="2717.5822">-4167 741 836 0,'-7'14'193'0,"6"-1"72"16,2-2-248-16,7-3-22 15,-5-5-1-15,5-2 8 0,-1-1-22 16,1-6-240-16,-2-3 86 15</inkml:trace>
        </inkml:traceGroup>
        <inkml:traceGroup>
          <inkml:annotationXML>
            <emma:emma xmlns:emma="http://www.w3.org/2003/04/emma" version="1.0">
              <emma:interpretation id="{EFA381C0-056D-4A7A-8A91-979AC7B04E8E}" emma:medium="tactile" emma:mode="ink">
                <msink:context xmlns:msink="http://schemas.microsoft.com/ink/2010/main" type="inkWord" rotatedBoundingBox="15351,474 17676,444 17688,1363 15363,13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94587.6237">-3362 958 386 0,'-9'13'178'0,"-1"-7"0"16,7-1-82-16,3 3-58 15,5-7-4-15,4 2-14 0,13 0 4 16,4-3 3-16,10-9 6 16,2 1-5-16,7-9 1 15,-6-1-8-15,6-2-4 16,-9 7-9-16,1-3-3 15,-7 5-1-15,0 1-1 16,-6 1-1-16,-4 1 2 16,-7 0-1-16,0 2 1 15,-9-1 0-15,-2 1-18 16,-4-4-104-16,-2-2-111 16,-7 1-16-16</inkml:trace>
          <inkml:trace contextRef="#ctx0" brushRef="#br0" timeOffset="-294283.5636">-3314 327 627 0,'-8'-2'201'0,"5"-1"36"16,6 5-172-16,3-2-32 15,4-2-8-15,6 2-16 0,6-2 4 16,5-4 3-16,9-5 2 16,-1-2-3-16,8-1-1 15,-4 0-6-15,3-4 0 16,-7 6-4-16,-2-3 1 16,-6 3-1-16,-5 2 0 15,-3 4-2-15,-3 0-1 16,-5 4-14-16,0 0-73 15,-3-1-176-15,-2 3 21 16</inkml:trace>
          <inkml:trace contextRef="#ctx0" brushRef="#br0" timeOffset="-294880.5452">-3019 187 527 0,'-4'-8'228'16,"1"7"9"-16,3 4-135 15,-1 3-43-15,-2 7-35 0,1 12-3 16,0 4-9-16,-1 12 3 15,-2 0 1-15,1 10 2 16,-3-7-5-16,1 7 1 16,0-8-2-16,-1 8 1 15,-1-13-1-15,2 0-1 16,-2-8-3-16,2 0-1 16,-2-8-2-16,2 2 0 15,1-6-1-15,2-3 0 16,-1-4 1-16,3-1-1 15,1-4 0-15,0-3-31 16,0-1-23-16,-3-2-198 16,-1-2-30-16,-2 2-76 15</inkml:trace>
          <inkml:trace contextRef="#ctx0" brushRef="#br0" timeOffset="-293683.813">-2693 672 408 0,'-3'2'173'0,"5"-2"24"15,-7 3-106-15,-1 4 4 16,-4 2-28-16,8 9-3 16,-9 5-17-16,3 9-3 15,4 3-16-15,2 5-1 16,-4-4-7-16,6 5-1 16,1-11-2-16,-1 2 3 15,2-11-1-15,3-4-1 16,1-15-3-16,4-1 1 15,1-5-4-15,9-14 0 16,-1-3-1-16,5-7 0 16,1-7-4-16,2-5 0 15,-3 7-2-15,-5-2-1 16,-3 10-1-16,-5 7-2 16,-8 9-3-16,-1 7-6 15,-4 9-1-15,-2 13 0 0,-3 6 3 16,-1 10 3-16,0 1 7 15,4 4 2-15,0-11-1 16,9 0 0-16,0-9-1 16,4-5-2-16,3-4-1 15,5-5 0-15,-1-11 1 16,6-4-22-16,0 1-28 16,-1-17-241-16,-2-5 48 0</inkml:trace>
          <inkml:trace contextRef="#ctx0" brushRef="#br0" timeOffset="-293375.8088">-2281 443 374 0,'0'-5'287'0,"0"6"-62"16,0-2-36-16,7-1-147 15,2 5-25-15,4 4 3 0,1-3-4 16,7 0 0-16,3-3-2 16,-1-4-3-16,3 0-5 15,1 1-1-15,-5-4-1 16,2 4 3-16,-5-1-19 15,0 2-233-15,-3-4 73 16</inkml:trace>
          <inkml:trace contextRef="#ctx0" brushRef="#br0" timeOffset="-293196.2025">-2230 633 576 0,'-3'9'155'0,"6"-1"44"16,7-3-157-16,-1 0-24 16,7-5 0-16,3-2 3 15,5-3-4-15,3-1 0 16,3-2-4-16,2-1-3 16,-9 2-83-16,4 4-143 15,-1 3 20-15</inkml:trace>
          <inkml:trace contextRef="#ctx0" brushRef="#br0" timeOffset="-292583.7954">-1447 148 505 0,'5'-19'209'0,"-5"8"28"16,-1 3-115-16,2 1-34 16,-6 6-21-16,-7 7-5 15,-2 5-25-15,-12 8-9 16,-4 7-17-16,-2 8-1 15,2 3-5-15,-2 1 1 16,9-5-1-16,4 2 2 16,6-13-1-16,3-1 0 15,6-7 0-15,4-3-2 16,1-3-2-16,6 0-1 16,1-3-1-16,4-4 2 15,6 1 0-15,2 0 2 16,3 2 0-16,-1 0 1 0,-3 2-2 15,-3 0-1-15,-4 2-2 16,1-3 0-16,-4 4-3 16,1 4 0-16,-5 0 0 15,-2 1-1-15,-6 0 0 16,-2 7 3-16,0-5 3 16,-3 6 7-16,-4-3 6 15,-9 0 11-15,0-3 3 0,-6 0 9 16,2-2-4-16,0-4-3 15,7-3-9-15,1-2-3 16,4-5-12-16,5-3-2 16,3-2-5-16,4-1-22 15,1 0-18-15,6 1-41 16,1 0-21-16,4 0-230 16,3 2 50-16</inkml:trace>
          <inkml:trace contextRef="#ctx0" brushRef="#br0" timeOffset="-292075.4227">-1291 523 371 0,'5'-4'198'0,"-7"5"-14"16,0 4-44-16,-2 1-87 16,-4 9 8-16,-3 5-7 15,-5 10-1-15,-2 2-13 16,-1 11 0-16,8-3-14 16,0 1 3-16,2-11-1 0,5-2 6 15,6-13-5-15,0-4-1 16,2-6-7-16,9-7 2 15,5-4-10-15,4-9-1 16,0-5-1-16,10-10 0 16,-5-2-4-16,3-6 0 15,-7 5-2-15,1-1 0 16,-8 9-2-16,-2 4-2 16,-6 12-2-16,-5 6-6 15,-3 6-1-15,-4 11 4 16,-6 3 0-16,-4 10 4 15,1 0 4-15,1 8 2 16,4-5-4-16,3 0 1 16,5-6-2-16,5-2 1 15,3-7-2-15,6-1 1 16,2-6-2-16,7-3-3 16,3-7-32-16,4-4-260 0,-6-9 74 15</inkml:trace>
        </inkml:traceGroup>
        <inkml:traceGroup>
          <inkml:annotationXML>
            <emma:emma xmlns:emma="http://www.w3.org/2003/04/emma" version="1.0">
              <emma:interpretation id="{60009DE6-179F-4F35-ADCA-4226227540C7}" emma:medium="tactile" emma:mode="ink">
                <msink:context xmlns:msink="http://schemas.microsoft.com/ink/2010/main" type="inkWord" rotatedBoundingBox="18733,350 20612,325 20626,1324 18746,13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64821.4071">552 417 168 0,'2'-1'205'0,"-2"1"-13"15,2 3-11-15,-4-3-16 16,0-3-33-16,-2 4-12 16,-3 2-31-16,-2 1-16 15,1 0-13-15,-6 7-16 16,-2 2-15-16,0 1-10 15,-3 1-3-15,-4 7-9 16,4-3 0-16,0 6-6 16,3-4 4-16,4-1-6 15,4-1 7-15,5-4-9 16,3-4 8-16,3 2-7 0,3-6 6 16,4 0-5-16,1-2 6 15,3-1-7-15,2-2 9 16,1-1-8-16,-1 4 7 15,0 0-8-15,-3 0 7 16,0 3-9-16,-5 4 8 16,-4 1-9-16,0 3 8 15,-1 1-8-15,-3-2 9 16,-2 0-9-16,-3-3 10 0,1 3-7 16,-6-4 8-16,-3 4 2 15,-1-1 15-15,-3-1 2 16,-4-4 11-16,2 4-2 15,0-5 0-15,0-3-11 16,0-5-4-16,4-2-10 16,4-1-1-16,3 0-9 15,5-1 3-15,3 1-17 16,0 3-13-16,7-4-48 16,-1-3-22-16,5-5-254 15,5-4 42-15</inkml:trace>
          <inkml:trace contextRef="#ctx0" brushRef="#br0" timeOffset="-764476.7718">678 495 498 0,'1'-2'180'15,"3"2"33"-15,-4 5-124 16,1 6-8-16,1 3-17 16,-4 7-5-16,1 6-12 0,-3 6-10 15,0 2-1-15,-3 8-4 16,3-2 1-16,-1 8-7 16,3-6-1-16,1 0-11 15,2-8 1-15,1-2-9 16,-2-11 3-16,-2-4-6 15,1-4 5-15,-1-6-7 16,-1-2 4-16,3-7-23 16,-3-7-19-16,-2-10-57 15,0-2-167-15,-3-15-37 16,-5 6-79-16</inkml:trace>
          <inkml:trace contextRef="#ctx0" brushRef="#br0" timeOffset="-764282.2553">525 714 310 0,'0'-3'233'0,"2"-1"-32"16,6 3-34-16,3 2-90 16,3 1-19-16,4-2-12 15,6 5-14-15,-2-5-3 16,8 1-14-16,-5 2-1 16,6-1-10-16,-6-2 6 15,2-3-8-15,-6 1 6 16,-4-2-18-16,-1-4-182 0,-6-2-50 15,-12 4-58-15</inkml:trace>
          <inkml:trace contextRef="#ctx0" brushRef="#br0" timeOffset="-763908.4873">1119 311 592 0,'0'5'187'0,"2"-5"44"16,3 3-147-16,1 3-33 15,7-1-7-15,1 0-6 16,7-4-15-16,2-4-6 16,4 2-10-16,-1-7 3 0,1-2-9 15,-8 5 6-15,-5-1-33 16,-9-3 147-16,-8 2-381 15,-10 6 148-15</inkml:trace>
          <inkml:trace contextRef="#ctx0" brushRef="#br0" timeOffset="-763701.8644">1083 503 330 0,'3'0'230'0,"6"0"-34"16,3 0-32-16,7 1-100 16,-2-5-13-16,8 0-16 15,2-3-3-15,4 2-14 16,-6 2-7-16,4 4-10 0,-9-2 0 16,-4 9-229-16,-9-1 74 15</inkml:trace>
          <inkml:trace contextRef="#ctx0" brushRef="#br0" timeOffset="-765538.8406">417 53 418 0,'-3'-2'203'15,"0"-3"9"-15,0 2-90 16,-3-2-26-16,1 0-21 16,-3-1-1-16,1 0-8 0,-2-2-8 15,3 3-3-15,-6-1-6 16,1 3-11-16,-3 3-12 16,1 3-5-16,-6 5-12 15,-1 3 0-15,-7 6-8 16,1 2 4-16,-1 5-5 15,3-3 5-15,4 1-4 16,7 0 3-16,-4-1-4 16,7-2 5-16,-1-2-6 15,8-3 3-15,-2 1-6 16,8-6 6-16,2 1-7 16,9 1 7-16,-1-3-4 15,4-5 6-15,1 3-5 16,-1-1 5-16,-2 0-6 15,2-2 6-15,-3 5-6 16,1 3 5-16,-1 0-6 0,0-1 6 16,-1 5-7-16,-2 1 6 15,-1 0-7-15,-4-2 7 16,-4 5-6-16,-7-4 6 16,2 4-6-16,-5-3 7 15,-5 7-5-15,0-2 6 16,-4 3 0-16,-4-7 13 0,-4 5 8 15,3-9 11-15,-5 3 11 16,-4-5 4-16,4-1-7 16,2-6-7-16,1-1-12 15,4-3-10-15,5 0-10 16,4 0 1-16,5-1-8 16,3 2 5-16,1-1-14 15,5 0-6-15,5-1-67 16,0-4-27-16,0-1-262 15,-2 1 22-15</inkml:trace>
          <inkml:trace contextRef="#ctx0" brushRef="#br0" timeOffset="-763268.421">1760 137 605 0,'-10'3'173'16,"-1"5"49"-16,-3 9-171 15,-4 5-10-15,-1 10-15 16,0 3 0-16,0 5-5 16,5-4 6-16,6 0-1 15,5-4 7-15,3-2-4 16,5-11-3-16,1-3-8 15,7-6 1-15,3-9-1 16,3-9 5-16,6-4-1 0,4-11 4 16,1-3-6-16,-2-8-1 15,-1 1-9-15,-6 1 2 16,-5-4-4-16,-8 2 10 16,-7 6 0-16,-6 1 10 15,-7 3-3-15,-6 10 5 16,-9 0-15-16,3 6-2 15,-6 8-19-15,5 8-29 16,4 1-298-16,12 1 83 16</inkml:trace>
        </inkml:traceGroup>
        <inkml:traceGroup>
          <inkml:annotationXML>
            <emma:emma xmlns:emma="http://www.w3.org/2003/04/emma" version="1.0">
              <emma:interpretation id="{B138D41F-7E8D-49C0-8175-267169B72D70}" emma:medium="tactile" emma:mode="ink">
                <msink:context xmlns:msink="http://schemas.microsoft.com/ink/2010/main" type="inkWord" rotatedBoundingBox="21833,417 24491,382 24500,1107 21842,11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50200.635">3680 509 514 0,'-8'-1'207'0,"0"5"14"16,-5 6-109-16,4 7-60 15,-4 10 1-15,2 3-16 16,3 5-1-16,3-1-12 0,4 0 3 16,2-7-9-16,7-3-2 15,0-6-2-15,8-9 5 16,-5-7-5-16,7-12 4 15,-1-7 1-15,10-12 0 16,-5-1-7-16,5-10 1 16,-5 6-7-16,-3-5 1 15,-4 11-5-15,-3 4 1 16,-7 11-5-16,-2 4-4 16,-1 12 0-16,-2 10 2 15,-3 3 1-15,1 9 5 16,2 2 4-16,-2 6 0 15,1-4-1-15,4 4-1 16,0-6-2-16,5 2 0 16,0-10-1-16,3-5-2 15,0-6 1-15,2-5-1 16,-2-5-12-16,0-5-53 0,-3-5-157 16,3-7-70-16,-3-3-82 15</inkml:trace>
          <inkml:trace contextRef="#ctx0" brushRef="#br0" timeOffset="-749896.2484">4152 332 506 0,'3'-2'144'0,"7"5"57"16,-5-1-134-16,1 4 5 16,-1 0-6-16,3 6-3 15,-4-8-22-15,11 3-8 16,-4-3-15-16,9 1-4 16,-7-3-5-16,6-1 0 15,-1-2-5-15,-3-4 2 16,-3 0-2-16,2-1-4 15,-1 0-18-15,-7 4-17 16,-5-3-217-16,1 0 49 0</inkml:trace>
          <inkml:trace contextRef="#ctx0" brushRef="#br0" timeOffset="-749669.8897">4170 485 469 0,'0'8'173'0,"3"-3"27"16,5-2-124-16,6-4-10 16,-6 4-22-16,6-5-6 15,2 2-14-15,9-1-4 16,-9 1-10-16,10 0-2 16,-1 0-4-16,-7-2 1 15,-4 2-6-15,5 3-226 16,-7 2 75-16</inkml:trace>
          <inkml:trace contextRef="#ctx0" brushRef="#br0" timeOffset="-748985.2553">4655 530 514 0,'-3'6'184'0,"3"-1"30"16,3-5-137-16,3-6-4 16,4-4-26-16,6-12-5 15,4-4-15-15,9-8-8 16,-1-1-10-16,1-10-1 16,-2 6-4-16,-3-9 2 0,-7 7-2 15,2-4 3-15,-2 14-3 16,-2 5 2-16,-3 12 1 15,-5 5 13-15,-7 10 3 16,-2 6 10-16,-3 4-1 16,-4 8 2-16,-1 3-12 15,4 11-6-15,-2-1-8 16,-3 11-1-16,9-4-5 16,1 12 0-16,-1-8-1 15,-1 3 1-15,6-11 0 0,-8-5 0 16,7-11 1-16,-5 0 1 15,0-10-2-15,1-1-1 16,2-1-7-16,3-6-31 16,0-2-21-16,1-6-76 15,2-2-160-15,10-4 16 16</inkml:trace>
          <inkml:trace contextRef="#ctx0" brushRef="#br0" timeOffset="-750778.7087">3125 95 323 0,'-13'3'260'16,"4"1"-34"-16,-1 0-14 16,7 3-125-16,0 2-11 15,4-1-33-15,4 3-12 16,3 2-16-16,6-2-2 16,4-3-4-16,7-5 4 15,4-3-1-15,10-6 3 16,-2-5 1-16,10 0-1 0,-5-2-6 15,-3-3 0-15,-4 3-4 16,-3-1-4-16,-12 3 1 16,1 3 1-16,-8 3-1 15,-9 2 0-15,1 3-2 16,-2 0 0-16,1 0 0 16,-4 2 1-16,0 1 1 15,0 2 1-15,0-2-1 16,-4 2-21-16,6-1-24 0,-4 1-113 15,-4-2-127-15,0-1-16 16</inkml:trace>
          <inkml:trace contextRef="#ctx0" brushRef="#br0" timeOffset="-751135.007">3347 194 599 0,'-10'12'142'0,"2"9"51"16,0 1-172-16,2 11-2 15,0-2-4-15,1 3 14 16,3-2-1-16,1 8 4 16,1-12-6-16,0 7 11 0,1-5-7 15,1-3 12-15,-2-9-1 16,2-2 3-16,-2-7-12 16,0-3-5-16,1-2-14 15,1-3-3-15,-2-1-6 16,0 0 0-16,0-3-1 15,-2-5-16-15,2-1-30 16,-3-14-232-16,-2 0-5 0,-3-4-105 16</inkml:trace>
          <inkml:trace contextRef="#ctx0" brushRef="#br0" timeOffset="-748601.9189">5124 124 140 0,'21'-11'170'0,"-2"4"-13"16,1 3 16-16,-1 0-42 15,0 6 3-15,-4 4-38 16,-1 4-2-16,-4 1-27 15,-6 2-4-15,-4 3-21 16,-4 6-4-16,-8 3-15 0,-7 8 2 16,-4 1-7-16,-4 5 5 15,0-4-3-15,1-3 4 16,9-7-3-16,3 1 1 16,6-7-5-16,6-2-3 15,4-1-8-15,4-2-2 16,2-4-3-16,8 1 1 15,4-5 1-15,9-6-2 16,3-5-13-16,7-4-33 16,1-10-11-16,4-6-60 15,-2 1-158-15,4-3-21 16,-5-6-67-16</inkml:trace>
          <inkml:trace contextRef="#ctx0" brushRef="#br0" timeOffset="-748253.1099">5589 154 277 0,'-5'-2'257'0,"-3"6"-53"0,-1 5-46 16,-7 12-48-16,5 2-59 15,-4 11 6-15,4 2-6 16,2 4 11-16,7-5-14 16,1-2-1-16,5-11-15 15,4-3-6-15,3-8-14 16,4-3 4-16,0-9-3 0,8-7 5 15,-1-5-3-15,6-9 2 16,-5-7-6-16,5-1 0 16,-4-3-3-16,-3-5 4 15,-9 3 6-15,-2 2 16 16,-10 4 10-16,-8 9 17 16,-5 5-2-16,-8 7-7 15,-1 5-17-15,-5 8-12 16,2 1-18-16,-4 7-3 15,10 0 0-15,5-1-5 16,8-2-32-16,3-5-70 16,25-15-266-16,6-10 32 15</inkml:trace>
        </inkml:traceGroup>
        <inkml:traceGroup>
          <inkml:annotationXML>
            <emma:emma xmlns:emma="http://www.w3.org/2003/04/emma" version="1.0">
              <emma:interpretation id="{E8026126-AB0D-42E1-A0E1-AAB040D68420}" emma:medium="tactile" emma:mode="ink">
                <msink:context xmlns:msink="http://schemas.microsoft.com/ink/2010/main" type="inkWord" rotatedBoundingBox="26190,337 28511,307 28523,1186 26202,12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725338.1233">7959 530 556 0,'-5'14'210'0,"-4"5"25"15,-5 11-126-15,1 0-46 16,-1 8-5-16,4-3-12 16,2 2-12-16,5-10-7 15,5-4-14-15,4-8-2 16,0-6-3-16,7-9 7 15,4-8-3-15,2-6 8 16,10-11-7-16,-1-4 1 0,3-9-7 16,0 3 0-16,1-1-4 15,-11 7 2-15,-2 4-4 16,-7 11 3-16,-10 6-8 16,0 11 6-16,-4 6 9 15,-6 7 7-15,2 10 5 16,-4 2 9-16,-3 5-5 15,2-1-9-15,5 5-6 16,4-11-5-16,6 6-5 16,4-10 0-16,4 2-3 15,2-10 0-15,2-2-40 16,0-11-30-16,10-10-254 16,2-10 36-16</inkml:trace>
          <inkml:trace contextRef="#ctx0" brushRef="#br0" timeOffset="-724711.2924">8417 614 532 0,'5'8'204'16,"3"-4"24"-16,6-2-124 15,5-2-38-15,10-3-14 16,1 0-9-16,11-2-14 16,-6 2-8-16,8 1-14 15,-8 2 2-15,1 3-3 16,-15 4-17-16,-4-1-250 16,-15-1 81-16</inkml:trace>
          <inkml:trace contextRef="#ctx0" brushRef="#br0" timeOffset="-724944.4317">8465 382 555 0,'-5'5'232'0,"0"0"30"15,4 0-133-15,1-1-40 16,3 4-21-16,3-1-15 15,1-3-23-15,7-5-9 16,0 4-6-16,7-3-6 16,1-2-1-16,8-1-4 15,-3 3 3-15,6-5-5 16,-4 4 3-16,-2-5-33 0,-8 4-24 16,-5-1-157-16,-9 3-89 15,-10 8-48-15</inkml:trace>
          <inkml:trace contextRef="#ctx0" brushRef="#br0" timeOffset="-723944.3726">9151 79 569 0,'-1'-9'198'0,"1"-4"33"15,6 1-138-15,2-1-36 16,6-3 0-16,2 0-9 16,8 2-10-16,-3 3-4 15,4 3-14-15,-3 8-7 16,0 3-4-16,-4 5 4 15,-6 6-1-15,-7 4 6 0,-10 5-4 16,-6 4 3-16,-14 16-8 16,-7 0 1-16,-7 13-6 15,-1-3 3-15,-4 6-3 16,9-8 3-16,0-2-4 16,6-14 5-16,7 0-7 15,6-10 3-15,5-4-5 16,8-2 1-16,11-2-6 15,1-3 6-15,7-6-5 16,8-3 6-16,5-5-2 16,1-8 9-16,8-4-6 15,-2-1 5-15,-1-3-3 16,-3 3 1-16,-4 1-20 16,-9 1-18-16,-6-4 57 15,-7 9-326-15,-9 0 109 16</inkml:trace>
          <inkml:trace contextRef="#ctx0" brushRef="#br0" timeOffset="-725860.444">7450 457 571 0,'0'-2'202'0,"2"4"24"16,4-4-147-16,4 1-22 0,-1 1-12 16,12 6 3-16,-7-8-2 15,5 6-2-15,-2-3-15 16,4 4-9-16,0-7-9 15,4 6-5-15,-4-6-1 16,4 5-3-16,-4-3 3 16,-2 3-37-16,-8-4 573 15,6 4-821-15,-7 0 430 0</inkml:trace>
          <inkml:trace contextRef="#ctx0" brushRef="#br0" timeOffset="-726140.1874">7580 154 667 0,'-3'-8'174'0,"5"0"51"15,4 0-189-15,5 0-13 16,0 2-6-16,8-2-8 15,-3 6 3-15,5 2-6 16,-1 4 4-16,-2 2 7 16,-2 2 10-16,-4 6 1 15,-5 2 9-15,-3 5 0 16,-4 6-7-16,-6 11-7 16,-7 1-2-16,-6 7-6 15,-3-1-4-15,-3 1-3 0,-4-10 0 16,4 1 5-16,1-7 7 15,0-2 3-15,8-7 2 16,5-1-1-16,2-5-6 16,4 2-7-16,5-4-4 15,3-4-3-15,0-1-1 16,12-3-1-16,2-2 2 16,5 0-1-16,2-3 1 0,8-1-2 15,-7-2 2-15,0-4-3 16,-1-1 4-16,-5 0-22 15,-6-1-18-15,-5-2-58 16,-7 3-229-16,-4 3 35 16</inkml:trace>
          <inkml:trace contextRef="#ctx0" brushRef="#br0" timeOffset="-723672.9029">8999 295 575 0,'7'3'168'0,"4"0"55"16,8 7-160-16,9-1 5 15,1-7-5-15,10 1-14 16,3 2-13-16,7-8-9 16,-6 3-12-16,6 1-9 15,-11-1-1-15,-2 0-46 16,-10 0-216-16,-3-12 57 15</inkml:trace>
          <inkml:trace contextRef="#ctx0" brushRef="#br0" timeOffset="-722721.1249">9546 604 465 0,'2'2'214'0,"1"1"6"15,6-1-82-15,9-1-72 0,3 1-6 16,4-5-10-16,5-2-14 16,-3-1-13-16,0-2-18 15,-3 0-23-15,-1 1-239 16,-5 6 64-16</inkml:trace>
          <inkml:trace contextRef="#ctx0" brushRef="#br0" timeOffset="-723150.8761">9686 359 349 0,'0'4'292'0,"0"9"-54"15,-3 3-32-15,-5 6-119 16,-2 0-33-16,-3 16-14 16,-2-1-12-16,-1 4-7 15,1-3-11-15,3 2-5 16,2-12 3-16,4-4-8 0,0-8-12 16,1-7-58-16,8-9-163 15,10-9-38-15,3-4-93 16</inkml:trace>
          <inkml:trace contextRef="#ctx0" brushRef="#br0" timeOffset="-722945.1837">9768 374 602 0,'-5'5'188'15,"1"9"43"-15,-3 7-160 16,1-2-22-16,0 6-7 15,-1 6-12-15,-2-1-8 16,2-2-3-16,-1 7-10 16,2-2 0-16,1-2-7 15,1-5 5-15,-1-2-6 16,2-6 5-16,0-4-30 16,-1-6-18-16,6-7-217 15,0-5 39-15</inkml:trace>
        </inkml:traceGroup>
      </inkml:traceGroup>
    </inkml:traceGroup>
    <inkml:traceGroup>
      <inkml:annotationXML>
        <emma:emma xmlns:emma="http://www.w3.org/2003/04/emma" version="1.0">
          <emma:interpretation id="{23509A9B-B8B3-48EB-8024-A6249EAB0B26}" emma:medium="tactile" emma:mode="ink">
            <msink:context xmlns:msink="http://schemas.microsoft.com/ink/2010/main" type="paragraph" rotatedBoundingBox="16396,1740 32559,1325 32595,2735 16432,314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38011F5-A047-426C-BB14-C302D3F5614F}" emma:medium="tactile" emma:mode="ink">
              <msink:context xmlns:msink="http://schemas.microsoft.com/ink/2010/main" type="line" rotatedBoundingBox="16396,1740 32559,1325 32595,2735 16432,3149"/>
            </emma:interpretation>
          </emma:emma>
        </inkml:annotationXML>
        <inkml:traceGroup>
          <inkml:annotationXML>
            <emma:emma xmlns:emma="http://www.w3.org/2003/04/emma" version="1.0">
              <emma:interpretation id="{724F982E-5BB9-4317-A3DE-AE798DFF9231}" emma:medium="tactile" emma:mode="ink">
                <msink:context xmlns:msink="http://schemas.microsoft.com/ink/2010/main" type="inkWord" rotatedBoundingBox="16408,2199 17744,2165 17763,2885 16427,29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692322.5517">-1797 1876 519 0,'15'-22'218'16,"-4"7"16"-16,-3 14-148 0,-8 7-13 15,0 7-38-15,-2 15-11 16,-3 4-9-16,-6 11 6 15,3-2-5-15,0 18 2 16,-3-5-5-16,3 12-3 16,2-4-2-16,1 3 2 15,2-11-3-15,-2-2 4 16,1-15 3-16,0-5-1 16,-4-9 0-16,1-5-1 15,7-7-4-15,-4-2 0 16,0-4 0-16,-6-5 2 15,-7-3-3-15,-9-5 1 16,-4-5-5-16,-5-6-2 16,2-4-5-16,0-4 2 15,4-2-1-15,2 2 5 16,10 8-1-16,3 8 7 16,7 3 0-16,4 6 1 15,8 2-3-15,4 5 1 0,6-6-4 16,8 7-2-16,4-3 0 15,11 2 1-15,2-2 1 16,9 2 0-16,-4-7 1 16,-1 4 0-16,-11-1 0 15,4-7-41-15,-14 0-30 16,8-7-230-16,-4-6 26 0</inkml:trace>
          <inkml:trace contextRef="#ctx0" brushRef="#br0" timeOffset="-691851.4781">-1617 2299 500 0,'-2'10'197'0,"4"2"26"16,1 3-136-16,0-1-14 16,0 0-31-16,5-6-4 15,2-3-16-15,4-4 8 16,0-4-2-16,10-6 10 15,1-1-6-15,8-12 2 16,-2-2-10-16,8 2-2 16,-9-2-12-16,2 10 0 15,-11 6-6-15,-4 13 0 16,-9 1-2-16,-5 10 5 0,-6 5 2 16,-2 2 10-16,-3 0 1 15,2-1 8-15,0-5-2 16,4-4 3-16,4-5-6 15,9-11 9-15,5-2-3 16,7-5-3-16,8-13-4 16,5-11-2-16,-4 4-12 15,3 0-3-15,-5 3-2 0,-5 15-4 16,-7 8-2-16,-1 6-2 16,-9 4 0-16,0 4-1 15,-7 4 4-15,1 10 2 16,-5-5 1-16,-2 3 3 15,4-1 1-15,-1-5-1 16,-1-7 1-16,1 4-2 16,9-7-2-16,-6-1-49 15,9 0 521-15,10-9-819 16,4-13 399-16</inkml:trace>
          <inkml:trace contextRef="#ctx0" brushRef="#br0" timeOffset="-692788.4029">-1757 1901 620 0,'-2'-6'204'0,"-2"3"43"16,-1 4-175-16,-3 6-7 15,-3 7-21-15,-10 11-4 16,-6 7-11-16,-6 16 6 15,-3 1-5-15,-14 17 1 16,3-4-8-16,-7 9-2 16,5-12-8-16,-5 3-2 15,13-14-7-15,-1-2 4 16,14-13-4-16,1-5 4 16,13-10-4-16,4-7-2 15,10-10-15-15,3-12-32 16,12-11-21-16,10-14-40 15,5-10-196-15,16-30 48 0</inkml:trace>
        </inkml:traceGroup>
        <inkml:traceGroup>
          <inkml:annotationXML>
            <emma:emma xmlns:emma="http://www.w3.org/2003/04/emma" version="1.0">
              <emma:interpretation id="{872B4728-85D8-4F13-84DA-143A9A363ADE}" emma:medium="tactile" emma:mode="ink">
                <msink:context xmlns:msink="http://schemas.microsoft.com/ink/2010/main" type="inkWord" rotatedBoundingBox="18259,2110 19701,2073 19720,2790 18277,282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90866.0699">-481 1933 273 0,'-3'-25'271'0,"10"2"-52"0,-1 4-11 16,10 0-118-16,3 7-30 15,16-3-11-15,0-2-21 16,12 1-2-16,-1 2-16 15,11 6-7-15,-8-2-4 16,5 18-2-16,-11 3-4 16,3 5 6-16,-11 3 2 15,-7 5 7-15,-7-5 8 16,-4 3 18-16,-7-1 4 0,-8 0 17 16,-6 1 2-16,-8 3 5 15,-7-4-13-15,-10 2-3 16,1-2-18-16,-6-2-4 15,6-8-11-15,1-1 1 16,6-7-13-16,7-3-55 16,8-3-46-16,6-7-235 15,6 1 6-15</inkml:trace>
          <inkml:trace contextRef="#ctx0" brushRef="#br0" timeOffset="-691203.0171">-156 1960 544 0,'0'-2'206'16,"0"7"7"-1,0 5-141-15,2 12-43 0,-2 3-19 0,0 13 16 16,2 5 0-16,-4 12 8 15,0-1-8-15,-1 7-2 16,2-12-15-16,-4-2 3 16,3-18-8-16,-2-2 4 15,0-10-2-15,1-4 2 16,2-10-9-16,-6-1 82 16,-1-5-333-16,-1-13 131 15</inkml:trace>
          <inkml:trace contextRef="#ctx0" brushRef="#br0" timeOffset="-690103.2977">292 2190 430 0,'4'-5'235'31,"-1"-3"7"-31,1 3-94 0,-4 4-28 0,0 4-22 16,-8 3-30-16,-2 12-29 0,-7 9 1 16,-2 4-13-16,-2 9-14 15,5-8 19-15,2 6 3 16,9-8-12-16,8-3-4 16,4-11-6-16,7 1-1 15,-3-10 1-15,8-9 14 16,-3-3 6-16,6-8 4 15,-1-4 1-15,-1-7-2 16,-2-3-14-16,-2-1-1 16,-12 2-7-16,-2-1 1 15,0 5-3-15,-7 2 2 16,0 2-6-16,4 6 0 16,-1 4-5-16,0 4-3 15,6 9-6-15,-1 2 3 16,0 0-1-16,5 1 2 15,1 2 2-15,7-5 0 16,3 1 0-16,7-6 3 0,1-6-3 16,6-7 4-16,0-9-1 15,4-10 3-15,-1-1-4 16,4-7 3-16,-7 2-3 16,3-6 3-16,-10 6-2 15,-1-5 1-15,-9 6-1 16,-10 1 0-16,-6 6 0 15,-4 3-3-15,-9 6-1 0,-1 4-4 16,3 9-3-16,-5 13-1 16,6 2 0-16,-2 19 0 15,4 6 5-15,-5 10 2 16,3 0 0-16,-2 13 3 16,4-7 0-16,1 7 0 15,6-7-2-15,6 1 1 16,3-14-2-16,11 3 0 15,3-11 1-15,8-5 1 16,-3-5 0-16,9-2 2 16,-9-9-1-16,8-6-45 15,-6-2-46-15,13-25-286 16,-3-6 35-16</inkml:trace>
        </inkml:traceGroup>
        <inkml:traceGroup>
          <inkml:annotationXML>
            <emma:emma xmlns:emma="http://www.w3.org/2003/04/emma" version="1.0">
              <emma:interpretation id="{EE222A01-019B-4408-8CC8-57F7FA00C3D3}" emma:medium="tactile" emma:mode="ink">
                <msink:context xmlns:msink="http://schemas.microsoft.com/ink/2010/main" type="inkWord" rotatedBoundingBox="20095,1645 21015,1621 21046,2815 20125,283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85658.9422">1466 1571 611 0,'-6'-6'205'0,"1"5"42"15,5 7-171-15,-3 3-19 0,-2 9-20 16,4 14-15-16,1 2-13 15,-5 14-2-15,2 1 2 16,-2 10-1-16,-1-5-1 16,-2 9-1-16,1-9 1 15,-2 8-3-15,3-10 2 16,-2 2-3-16,1-13 3 16,1-4-5-16,3-13 5 0,4-7-10 15,1-9-5-15,0-16-37 16,4-6-21-16,3-16-202 15,4-12 31-15</inkml:trace>
          <inkml:trace contextRef="#ctx0" brushRef="#br0" timeOffset="-684927.2803">1428 2463 447 0,'-16'1'208'16,"7"2"0"-16,9 2-109 15,6 0-46-15,4 0-24 16,17-2 2-16,4 0-2 15,14-3 6-15,-1-3 5 16,17-5 1-16,-12-3-10 16,9-5-6-16,-7 0-4 0,8 5-6 15,-15-2-3-15,4 8-7 16,-12 1 1-16,-4 0-5 16,-12 3 2-16,3 6-34 15,-11-1-5-15,-4 0-233 16,-11 2 45-16</inkml:trace>
          <inkml:trace contextRef="#ctx0" brushRef="#br0" timeOffset="-685211.119">1479 1522 361 0,'10'-31'273'16,"2"8"-37"-16,1-5-33 15,1 9-126-15,20-2-19 16,-4 7-29-16,11 0-14 16,6 3-9-16,17 3-6 15,-7 1 2-15,11 1-5 0,-3 1 6 16,6 0-2-16,-12-1 4 16,-7-2-4-16,-9-1 4 15,-6-2-3-15,-18-1 3 16,3 6 3-16,-5 3 2 15,-9 3-5-15,-5 6 2 16,1 10 0-16,-11 6-6 16,-1 13 3-16,-3 6 4 15,2 15-1-15,-2 1 0 0,-2 10 0 16,0-6-2-16,7 9-3 16,0-11 1-16,-4 9 0 15,4-12 1-15,-4 10-1 16,4-10 1-16,-7 5-2 15,7-10 1-15,-5 3-2 16,3-13 3-16,-5-1-4 16,7-11 3-16,-4-7-6 15,4-11-7-15,0-2-34 16,-1 1-18-16,-5-9-217 16,-6-2 39-16</inkml:trace>
          <inkml:trace contextRef="#ctx0" brushRef="#br0" timeOffset="-688862.5662">1501 1812 423 0,'2'2'179'0,"4"1"32"15,4 0-105-15,4-4 3 16,-1 1-19-16,12 0 4 16,-1-2-25-16,6-1-4 15,2 3-23-15,3-3-7 16,-7 1-20-16,-3 1-3 15,-9 1-6-15,-5 1-1 16,-4 1-2-16,-6-1-5 16,-2-5-23-16,-6-6-149 15,1 9-120-15,-3 1-30 16</inkml:trace>
          <inkml:trace contextRef="#ctx0" brushRef="#br0" timeOffset="-689196.9429">1644 1906 603 0,'2'-8'227'0,"1"3"38"15,-3 2-165-15,3 3-16 16,-2 5-34-16,-2 9-10 16,-1 5-22-16,-1 11 1 15,2 5-2-15,-4 10 4 0,2-4-5 16,-1 5 2-16,0-5-4 16,1-5-2-16,-2-9-4 15,3-1-2-15,4-15-1 16,3-8 1-16,1-8 0 15,8-14-4-15,0-14-9 16,9-10-20-16,-1-6-15 16,5-11-19-16,-5 9-1 15,-3 0 11-15,-5 13 17 0,-3 7 16 16,-6 12 22-16,-2 9 12 16,-1 8-2-16,-4 7 4 15,-1 6-3-15,0 8 1 16,-2 2-10-16,0 11 5 15,1-2-2-15,-1 8 2 16,2-5-4-16,3 5 2 16,3-8-4-16,-2 0 2 15,3-12-3-15,0 1 1 16,-2-11-2-16,0-3-24 16,-2-7-33-16,3-12-224 15,0-9 39-15</inkml:trace>
          <inkml:trace contextRef="#ctx0" brushRef="#br0" timeOffset="-687687.538">1704 1640 338 0,'2'-10'200'0,"-1"1"6"16,3-4-75-16,-1 5-1 16,-2 6-43-16,1 7-13 15,-2 0-31-15,1 11-12 16,1 0-21-16,-2 9-3 16,2-3-4-16,-2 10 2 15,-4-4-3-15,0 9 5 16,-1-4-1-16,0 4 2 15,0-7-4-15,2 3 4 16,-1-8-4-16,0-1 2 0,1-5-1 16,-3-4 1-16,3-4-2 15,0 3 1-15,1-8-2 16,0 2-7-16,1-5-15 16,2-4-30-16,1-4 4 15,3-11-223-15,4-1 54 16</inkml:trace>
          <inkml:trace contextRef="#ctx0" brushRef="#br0" timeOffset="-687268.1062">1887 1552 338 0,'-4'2'240'0,"3"1"-31"15,-4 4-24-15,0 0-115 16,-3 11-3-16,-1 1-21 16,-1 6-5-16,4 1-16 15,-4 4-5-15,4-2-9 16,1 6-3-16,1-6-5 16,-3 2 2-16,4-4-3 15,-2 1 1-15,2-8-1 16,0 0 1-16,1-5-1 0,2-1-3 15,0-7-22-15,2-1-233 16,1-2 67-16</inkml:trace>
        </inkml:traceGroup>
        <inkml:traceGroup>
          <inkml:annotationXML>
            <emma:emma xmlns:emma="http://www.w3.org/2003/04/emma" version="1.0">
              <emma:interpretation id="{57363258-530C-4F3B-9E57-C9A07EC9438A}" emma:medium="tactile" emma:mode="ink">
                <msink:context xmlns:msink="http://schemas.microsoft.com/ink/2010/main" type="inkWord" rotatedBoundingBox="21644,1910 23389,1865 23413,2802 21668,284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83104.8842">3115 1659 646 0,'2'-26'244'0,"-4"1"50"15,-1 7-175-15,-3 3 9 16,-4 4-39-16,-1 6-16 0,2 5-35 16,-2 8-12-16,-1 8-23 15,1 14-4-15,2 8-1 16,-5 11 1-16,3 3 0 15,-2 16 2-15,2 1 0 16,1 11-1-16,5-2 3 16,4 17 0-16,2-17 1 15,1-4 1-15,1-18 0 16,-3-2 1-16,0-24 2 0,0-5 4 16,2-6 2-16,-5-4 4 15,3-9 4-15,0-6 24 16,-4-5 0-16,1-11 0 15,0-3-5-15,-3-11-6 16,-1 2-24-16,0-20-5 16,-1 2-3-16,0-8-1 15,4 7 0-15,-3-1-3 16,3 21 0-16,6 13-7 16,0 9-3-16,4 7-2 15,5 6 1-15,5 1 1 16,1 1 6-16,7-1 4 15,-2-4 2-15,7-5 1 16,-4-8-1-16,5-3 2 0,-4-3-2 16,2-7 3-16,-4 0-3 15,1-1 4-15,-7 2-5 16,-2-1 5-16,-5 7-5 16,-2 1 4-16,-6 7-4 15,2-1 1-15,-5 6-5 16,0 1 1-16,-3 1-6 15,0 3 0-15,-2 2-3 16,-4 2 6-16,-1 3-1 0,-3 6 6 16,1 2-1-16,-3 7 6 15,4-1 0-15,3 2 0 16,4 0-6-16,2 2 4 16,5-6-6-16,5-4-4 15,2-3 4-15,4-6 4 16,2-9 0-16,3-7 4 15,1-4 1-15,4-9 1 16,0-1-3-16,0-2 2 16,-2 1-2-16,-1-3 2 15,-6 4-4-15,4-7 1 16,2 1-1-16,-2-7 0 16,0 1-1-16,5-7 1 15,-10-1 0-15,7-4-1 16,-4 4 0-16,9-3 0 15,-12 5 1-15,3 5 0 0,-10 3 1 16,2 0 0-16,-10 6-3 16,-1 9-2-16,4-2-1 15,-7 12-2-15,0 1-1 16,-3 7-1-16,2-3 2 16,-4 6-1-16,4 0 2 15,-5 13-1-15,3 0 2 0,-2 10 0 16,-1 4 2-16,2 9 0 15,-2-4 3-15,4 4-1 16,3 0 1-16,-3 2-1 16,1-8 3-16,8 6-2 15,-9-11 0-15,1 3 1 16,6-9 0-16,0-1-3 16,-3-8 2-16,4-4-3 15,6-5 0-15,-6-6 2 16,4-4 1-16,1-8 1 15,4-3 3-15,1-12 0 16,0 4-1-16,5-2-5 16,1 4 0-16,-1 1-2 15,-3 11-3-15,1 2-4 16,-6 6-1-16,-2 6-1 16,-4 2 0-16,-2 6 1 15,-2 2 4-15,2 5 4 0,-4-1 3 16,2 7 1-16,-1-5 0 15,0 0 2-15,-1-4-2 16,3-1 1-16,-1-4 1 16,7-5-41-16,-7-5-47 15,7-6-49-15,10-13-235 16,4-5 15-16</inkml:trace>
          <inkml:trace contextRef="#ctx0" brushRef="#br0" timeOffset="-681330.8037">3922 1584 486 0,'-1'-6'239'16,"-2"1"-1"-16,4 2-87 15,-1 3-82-15,-1 1-13 16,1 1-32-16,1 9-4 16,-2 10-18-16,1 7 7 15,-4-1 1-15,1 16 13 16,0-3 1-16,-3 7 11 0,-1-2-6 16,-1 10 5-16,-1-7-9 15,-1 2-2-15,1-7-8 16,-2 0 2-16,4-11-7 15,1-5 4-15,3-8-4 16,3-7 2-16,0-5-7 16,2-6 2-16,-1-1-6 15,4-6-9-15,1-2-26 0,1-5-47 16,2-2 28-16,5-11-264 16,-1 1 59-16</inkml:trace>
          <inkml:trace contextRef="#ctx0" brushRef="#br0" timeOffset="-680639.1599">4057 1893 483 0,'5'5'170'0,"4"5"40"15,-1-2-124-15,3-2 9 16,1-1-20-16,-1-1 12 15,1-4-6-15,1-6-9 16,0-2-19-16,-2-5 5 16,3 1-15-16,-4-6-13 0,-3 2-1 15,-3-1 3-15,-8 4-7 16,1 1-1-16,0 5-5 16,-3 4-5-16,-2 6-8 15,0 7-4-15,-3 4-1 16,-7 10 0-16,1 4 1 15,3 7 2-15,3-3-1 16,1 4 0-16,7-9-2 0,8 4-1 16,4-8-4-16,4-4 2 15,-2-4-1-15,3-3 2 16,0-7 1-16,1-7 4 16,-3-1 1-16,9-8 2 15,-2-3-2-15,-3-10 2 16,1 4-3-16,7-6 1 15,-5 6-3-15,-1 1 2 16,-3 7-5-16,-5 8-5 16,-4 4-4-16,-4 9 2 15,-4 4-1-15,-1 4 4 16,0 2 5-16,0 0 5 16,3-4-3-16,3-3 0 15,3-7-3-15,7-8 4 16,4-7-2-16,9-7 4 15,2-7-1-15,12-6 2 0,-2 1-4 16,2 3 4-16,-10 7-6 16,-3 4 2-16,-11 10-8 15,-7 10-1-15,-4 3-4 16,-5 11 4-16,-5 2 1 16,-1 7 9-16,-2-2 2 15,0 2 5-15,3-9-4 16,4 0 3-16,1-8-8 0,4-4 2 15,4-6-1-15,8-5-75 16,3-12-277-16,-5-5 72 16</inkml:trace>
        </inkml:traceGroup>
        <inkml:traceGroup>
          <inkml:annotationXML>
            <emma:emma xmlns:emma="http://www.w3.org/2003/04/emma" version="1.0">
              <emma:interpretation id="{BFD288F5-B427-4787-A44A-5ADA1D3AE8FC}" emma:medium="tactile" emma:mode="ink">
                <msink:context xmlns:msink="http://schemas.microsoft.com/ink/2010/main" type="inkWord" rotatedBoundingBox="23777,2204 24872,2176 24883,2606 23788,263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677494.9924">5532 1920 287 0,'3'-6'236'16,"-3"3"-29"-16,-2-4-15 16,2 4-78-16,-5 0-10 15,4 3-33-15,-1 2-8 16,-2 1-26-16,-3 5-6 15,6 4-16-15,-9 9 0 0,-3 1-4 16,-1 10 2-16,5-2 0 16,-6 10 8-16,3-7-1 15,1 10 3-15,3-7-3 16,3-2 1-16,6-9-9 16,6-6-2-16,2-8-3 15,6-6 1-15,-4-2-1 16,3-8 3-16,0-3 1 15,5-11 3-15,0-6-1 0,5-8 1 16,-2-7-3-16,10-8 0 16,-5 6-5-16,1-4 1 15,-4 4-2-15,-3 8 0 16,-10 8-3-16,-5 7 0 16,-2 11-4-16,-6 8 0 15,-1 5-2-15,-4 11 2 16,-4 1-1-16,-3 12 3 15,-2-2 0-15,0 6 3 16,5-6 0-16,-1 2 1 16,4-10-1-16,4 0 1 15,3-7-3-15,2-1 1 16,3-4-3-16,4-1 3 16,-2-4-1-16,3-1 2 15,4 1 0-15,3-5 1 0,0 1-2 16,4-1 1-16,3-2-2 15,-1-4 1-15,0 2 0 16,-1-1 2-16,-2 0-2 16,-2 4-1-16,-4 0-2 15,-4 4 0-15,-2 2-3 16,-3 3 1-16,-4 0 2 16,2 1 2-16,0-3 1 15,1-3 3-15,-2-3 1 0,4-2 4 16,-2-4 1-16,2-7 5 15,-2 2-1-15,0-4 7 16,-1-1-2-16,-2-5 6 16,-2 4 1-16,-1-7 2 15,2 1-5-15,-1 1-3 16,2 4-10-16,2 4-6 16,-1 3-7-16,4 6-3 15,1 3-1-15,2 2-1 16,5 0 1-16,4 6 1 15,2 0 1-15,10 2 2 16,-5-1-1-16,7 1-52 16,-4-2-47-16,5-1-279 15,-10-2 23-15</inkml:trace>
          <inkml:trace contextRef="#ctx0" brushRef="#br0" timeOffset="-679074.5547">5134 1862 276 0,'-11'4'273'0,"-4"9"-65"15,3 6-9-15,-4 10-127 16,3 1-32-16,0 9 6 15,4-2-12-15,3-1 2 16,4-7-7-16,5-4 1 16,-1-11-9-16,7-2 12 0,4-11 0 15,6-10 12-15,3-4-4 16,8-12-1-16,2-4-13 16,3-9-4-16,-7 5-14 15,1-5-2-15,-10 8-2 16,-3 3 0-16,-8 9-3 15,-2 7-2-15,-6 6-1 16,0 5-1-16,-5 8 1 16,-1 5 2-16,-4 3 1 15,-2 8 3-15,-1 2 0 16,-3 6 0-16,4-2-1 0,-3 4 2 16,7-6-3-16,2 2 1 15,3-6-1-15,4 3-1 16,4-6-4-16,2-1 2 15,0-5-2-15,3 0 3 16,-2-7-1-16,1 0 2 16,-1-3 0-16,0 1 1 15,-1-6-2-15,1 0 2 16,-2-1 0-16,2-7 1 16,1-6 1-16,2-4 1 15,2-1-3-15,0-9 2 16,1 2-3-16,5-2 1 15,-3-1-3-15,3 1 0 0,-3 5 0 16,6-2 1-16,-1 4-2 16,-1 6 2-16,-7 2-2 15,4 5-2-15,-13 3-3 16,-4 5-1-16,-5 0 0 16,6 5 2-16,-4-5 2 15,3 3 2-15,0 0 3 16,0 4 3-16,-3-6-1 15,5 4 0-15,-4-2-2 16,2-1 2-16,-2-1-2 0,-1 1 1 16,-1-2-1-16,2 1 0 15,0 3-2-15,1-3 1 16,2 1-1-16,1 1 1 16,-5-1-1-16,-2-2 2 15,5 1-3-15,-2 1 2 16,1 2-2-16,1-4 1 15,0 2-2-15,-2-2 3 16,5 0-1-16,-1-3 2 16,0 3-2-16,-2 0 2 15,-2 0 1-15,0-2 0 16,2 4 0-16,2-1 1 16,-2-2-2-16,3 1-1 15,-6 1 0-15,0-1 1 0,1-1-2 16,1 4 3-16,-2 0-2 15,3-4 3-15,1 1 0 16,-2 1 0-16,2-1-2 16,1 0 1-16,-1 2-3 15,-2-1 0-15,2 1 0 16,2-2-11-16,-3 0-33 16,2-2-118-16,3 2-169 0,-15-6-15 15</inkml:trace>
        </inkml:traceGroup>
        <inkml:traceGroup>
          <inkml:annotationXML>
            <emma:emma xmlns:emma="http://www.w3.org/2003/04/emma" version="1.0">
              <emma:interpretation id="{1C0AD3B4-CEEA-42BF-A79D-D2050C8B60B3}" emma:medium="tactile" emma:mode="ink">
                <msink:context xmlns:msink="http://schemas.microsoft.com/ink/2010/main" type="inkWord" rotatedBoundingBox="25301,1777 26350,1750 26369,2496 25320,252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675667.6232">6791 1955 373 0,'3'-14'271'0,"8"-2"-39"16,-2 3-74-16,-4-1-15 15,-3 3-40-15,-5 1-31 16,-2 4 8-16,-5 1-11 16,-2 4-32-16,-7 6-11 15,0 7-16-15,-13 9-5 16,0 11-3-16,-3 6 2 15,7 1 0-15,1 7 4 16,11-6-1-16,6-7 1 16,10-9-4-16,10-7 6 15,7-13-3-15,18-19 8 16,6-10-1-16,15-15 3 16,-2-9-4-16,11-14 1 15,-11 4-9-15,-2-6 2 0,-11 16-2 16,-4-2 1-16,-18 16-3 15,-5 8 1-15,-9 13-5 16,-5 1 1-16,-5 15-4 16,-4 6-2-16,-1 5 0 15,-7 10 3-15,-4 7 2 16,-4 7 3-16,1 4 2 16,0 10 1-16,5-10 0 0,13-1-2 15,6-13 0-15,3 1-3 16,9-12 0-16,4-2 1 15,-3-6 2-15,6-3 1 16,3-14 3-16,0-6 2 16,1-5-2-16,4-9 1 15,-5 1-4-15,0-3 2 16,-5 6-3-16,-2 1 1 16,-9 8-3-16,0 5-4 15,-9 11-6-15,-3 11-2 16,-2 5-2-16,-6 14 4 15,-1 4 4-15,0 4 6 16,3-3 0-16,5 0 2 16,5-9-4-16,8-3 0 15,4-12-2-15,9-5 5 0,3-7-2 16,13-11 6-16,1-7-1 16,10-8 3-16,-1 0-4 15,2-9 3-15,-9 3-3 16,-1-1 1-16,-9 4-1 15,-4 0 2-15,-11 8-4 16,-4 3 2-16,-4 3-1 16,-3 5-2-16,-2 8-1 15,-2-4-2-15,1 7-2 0,-3 4-2 16,-2 2 1-16,-2 2-1 16,-1 6 4-16,-6 5 1 15,3 3 1-15,-1 5 0 16,-1 0 1-16,1 5 0 15,8-3-1-15,-1-2 1 16,7-7-2-16,9-1 0 16,3-8 0-16,7-1 0 15,2-5 2-15,-2-2 1 16,-3-3 3-16,-1-5 0 16,0-1 1-16,-4-2-1 15,4-2-2-15,-2-1-69 16,1 0-41-16,-1-3-255 15,8-1 4-15</inkml:trace>
          <inkml:trace contextRef="#ctx0" brushRef="#br0" timeOffset="-675421.3933">7469 1408 725 0,'-3'-1'270'16,"1"1"26"-16,4 0-188 16,-2 0-59-16,2 3-20 15,-1 0-33-15,4 0 326 16,-3-1-619-16,-6-1 310 15</inkml:trace>
        </inkml:traceGroup>
        <inkml:traceGroup>
          <inkml:annotationXML>
            <emma:emma xmlns:emma="http://www.w3.org/2003/04/emma" version="1.0">
              <emma:interpretation id="{A0FABDAF-BEDE-47A2-B465-67530DDF02B6}" emma:medium="tactile" emma:mode="ink">
                <msink:context xmlns:msink="http://schemas.microsoft.com/ink/2010/main" type="inkWord" rotatedBoundingBox="26705,1717 30432,1622 30456,2556 26729,265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669341.3911">8476 1797 626 0,'0'-8'209'0,"0"1"57"15,2 4-175-15,-2 9-7 16,-2-1-29-16,-3 11-6 16,0 3-25-16,-4 10 3 15,-2 1-3-15,-2 11 4 16,2-3-3-16,2 3-1 16,2-7-9-16,4-3 4 15,3-12-3-15,2-4 9 16,-2-11 0-16,6-2 18 15,-1-8 2-15,4-10 10 16,1-3-9-16,4-11-1 16,-3-2-19-16,2-6-5 15,-7 5-15-15,2-1 0 16,-6 6-4-16,-2 4 0 16,1 6-3-16,1 6 0 0,-2 5-2 15,1 4-2-15,1 2 0 16,-5 2-2-16,6 1 1 15,3-2 1-15,2 1 2 16,10 1 1-16,2 0 2 16,7-2-32-16,-1 0-29 15,9-5-56-15,-4 2-29 16,7-4-64-16,-4 3-136 0,2-1 35 16</inkml:trace>
          <inkml:trace contextRef="#ctx0" brushRef="#br0" timeOffset="-668671.807">8915 1708 559 0,'-6'0'198'0,"-2"5"26"16,-3 1-153-16,-3 8-15 16,-2 2-22-16,-7 8 4 15,0 0 0-15,-3 6 10 16,6-7-1-16,5 6 2 15,4-10-14-15,10-1-8 16,1-9-14-16,5 2-2 16,4-11-6-16,10-6 4 15,0-2 1-15,16-10 3 0,-2-5-3 16,2-11-1 0,-3 6-3-16,-2-4 1 0,-9 7-4 15,-4 4-1-15,-11 13-3 16,-2 2-7-16,-9 9-2 15,-5 5 1-15,-1 8 0 16,-5 4 7-16,-1 4 13 16,-1 0-1-16,4-3 2 0,5-2-1 15,4-7-4-15,8-5-7 16,5-4 2-16,13-3 0 16,-1-7 2-16,12-4 2 15,-2-3 1-15,5-5 0 16,-8 5-2-16,-3 1 0 15,-8 7-4-15,-5 6-5 16,-8 1-5-16,-5 7 1 16,-6 7-1-16,-3 4 6 15,-2 1 5-15,1 2 10 16,4-6-1-16,3-5 3 16,4-6-5-16,7-5 3 15,2-5-4-15,6-1 1 16,4-5-3-16,5-3 4 15,-2 1-6-15,3-3 1 16,-8 5-3-16,-1 3-2 0,-8 5-6 16,-3 4 1-16,0 7-3 15,-4 2 2-15,0 3 2 16,-2 1 6-16,0-5 0 16,1 1 4-16,1-4-3 15,3-3-28-15,0-3-42 16,5-3-258-16,0 0 43 15</inkml:trace>
          <inkml:trace contextRef="#ctx0" brushRef="#br0" timeOffset="-670301.492">7981 1505 320 0,'-6'-5'253'15,"-2"0"-28"-15,3 2-38 16,5 2-80-16,2 2-35 15,4 2-11-15,5-1-26 16,11 4 0-16,1-1-19 16,15 3 2-16,-2-5-3 0,12 2 3 15,-7-2-9-15,13 0 0 16,-10-6-4-16,7 1 2 16,-13-5-6-16,0-1 2 15,-14-3-26-15,-2-2-254 16,-9-1 73-16</inkml:trace>
          <inkml:trace contextRef="#ctx0" brushRef="#br0" timeOffset="-670541.1395">8237 1535 366 0,'-4'-10'215'16,"6"3"-2"-16,-4-3-74 16,6 5-26-16,-6 2-34 15,2 3-7-15,3 0-26 0,-3 8-12 16,-1 8-16-16,-3 9 0 16,1 9 0-16,-6 13 12 15,-4-4 5-15,2 8 3 16,-2-5-4-16,-1 1-4 15,1-7-10-15,-1 3-4 16,6-15-4-16,0 2-2 16,2-12-1-16,3-2-1 15,3-7-2-15,0-1-2 16,1-6 0-16,1 1-4 16,-1 0-3-16,4-9-34 15,-8-1-21-15,0-7-48 16,-2-5-145-16,-3-10-62 15,-5 4-41-15</inkml:trace>
          <inkml:trace contextRef="#ctx0" brushRef="#br0" timeOffset="-668164.6653">9551 1730 533 0,'-2'3'194'0,"-4"0"22"15,-2 1-139-15,5 2-35 16,-11 0-20-16,1 4-5 16,0 2-7-16,1 6 0 15,-6-2-3-15,-1-2 2 16,5-5-3-16,0-1 1 15,6-1-4-15,1-4 2 0,12 2-4 16,0-1 2-16,4 3-2 16,4-1 2-16,0-1-1 15,3 1 1-15,-2-1-1 16,2 0 2-16,1-1-3 16,1 0 2-16,-7-1-3 15,3 2 2-15,-1-2-2 16,-4 2 0-16,-4-2-1 0,-2 1 3 15,-6 4 0-15,-2 0 14 16,-4 2 5-16,-2 4 20 16,-2-4 7-16,-1 1 15 15,-1-5-6-15,-5 0-2 16,1-1-17-16,-2-2-7 16,0-4-18-16,7-1-6 15,5 1-16-15,1-3-55 16,9 1 536-16,9 0-788 15,-1 0 388-15</inkml:trace>
          <inkml:trace contextRef="#ctx0" brushRef="#br0" timeOffset="-667049.9397">9909 1348 364 0,'-1'-8'293'15,"-4"-2"-53"-15,3 4-8 16,2 3-167-16,0 8-7 16,-3 4-31-16,0 15-1 15,-2 8-14-15,-7 17 5 16,-1 3 2-16,-3 16 13 15,0 1 0-15,-4 8 12 16,5-5-5-16,-5 8 11 16,2-10-6-16,1 3 2 0,4-14-11 15,0 3-2-15,7-20-14 16,1 3-3-16,2-20-5 16,2-4 4-16,1-15 3 15,-2-7 20-15,2-11 1 16,6-13 2-16,-1-7-7 15,3-14-3-15,0-3-22 16,3-8-4-16,-5 8-4 16,2 3 2-16,0 11-4 0,0 10 1 15,-5 9-2-15,1 8-2 16,-1 5-4-16,-2 4 0 16,4 3 0-16,3 0 2 15,1 0 2-15,10-4 2 16,4-4 1-16,5-5 2 15,2-4-1-15,7-6 3 16,-4-1-1-16,-3-7 1 16,-1 4 1-16,-5-4-1 15,-10 7 1-15,-5 2-3 16,-2 6-2-16,-14 7-8 16,-2 8 1-16,-13 10-2 15,-5 6 3-15,-8 5 4 16,1-1 6-16,1 6 1 15,14-8-1-15,6-1-3 16,10-2-3-16,8-9 1 0,9-1-1 16,10-6 2-16,8-2 3 15,12-2 4-15,-3-1-2 16,2 3 0-16,-9 3-1 16,-6 5-3-16,-12 0-2 15,0 5-3-15,-11-1 1 16,-1 3-1-16,4-4 4 15,-6 0 0-15,-2-3 4 0,3-4 0 16,-1 0 0-16,1-8 1 16,5 0 2-16,3-7-2 15,-2-2 2-15,4-8 1 16,-7 1 0-16,2-6-2 16,-6 4 0-16,1-13 1 15,-1 8-2-15,-1-4-1 16,-1 5 0-16,0-4-1 15,0 13-1-15,2 4-3 16,-1 7-1-16,4 2-6 16,-2 6 0-16,5 7-1 15,0-1 2-15,6 0 1 16,4 3 6-16,7 2-5 16,1-8-50-16,15-5-335 15,-6-6 90-15</inkml:trace>
          <inkml:trace contextRef="#ctx0" brushRef="#br0" timeOffset="-666280.5144">10542 1736 626 0,'1'2'183'16,"7"1"52"-16,7 2-169 16,8 3-6-16,9-3-13 15,9 4-1-15,2-1-16 16,11-3-5-16,-5-5-14 15,15 0-273-15,-10-3 89 16</inkml:trace>
          <inkml:trace contextRef="#ctx0" brushRef="#br0" timeOffset="-666475.6258">10726 1600 364 0,'6'-8'199'0,"2"0"8"16,0 3-74-16,3 2-25 16,-3 5-29-16,5-2-5 0,-1 11-25 15,1 3-9-15,-5 2-18 16,-2 0-2-16,-4 6-2 15,-7-1 12-15,-4-1 5 16,-10 9 7-16,-4-4 3 16,-8 7 6-16,-4-5-7 15,2 3 4-15,12-5-6 16,0 4-2-16,10-10-12 16,8 0-7-16,5-8-13 0,2 2 1 15,6-7-4-15,7-3 1 16,6 0 1-16,0-1 1 15,7-4-3-15,4-1-1 16,-1-3-1-16,-3-5-32 16,-1 0-22-16,-15-4-49 15,-6 4-29-15,-5 0-230 16,-8 3 49-16</inkml:trace>
          <inkml:trace contextRef="#ctx0" brushRef="#br0" timeOffset="-665470.6356">11238 1706 568 0,'-14'-8'176'16,"-1"4"36"-16,-5 10-143 16,2 3-32-16,-5 12 3 15,0 1-13-15,-4 10 6 16,7-4-8-16,-1 4 9 16,9-6-6-16,5 0 0 15,7-10-6-15,8-3 9 16,6-7-10-16,9-7 10 0,5-9-4 15,9-9 4-15,-1-6-9 16,5-8-4-16,-7 2-10 16,-1 0 1-16,-11 5-4 15,-5 4-4-15,-7 8 3 16,-5-2 0-16,-8 11-1 16,-7 2 3-16,-3 6-1 0,-7 10 3 15,-4 12 0-15,0 2 4 16,0 3-2-16,2 7 3 15,8-5-4-15,6-1-1 16,5-4-6-16,9-3 0 16,8-7-5-16,12-7 0 15,2-8-25-15,10-9 529 16,7-5-821-16,-2-6 427 16</inkml:trace>
          <inkml:trace contextRef="#ctx0" brushRef="#br0" timeOffset="-664982.043">11571 1299 598 0,'-2'3'175'15,"-1"11"42"-15,-2 2-159 16,-7 17-7-16,-1 2-1 16,-6 16 18-16,5 4-1 15,-8 9 3-15,9-5-14 16,-5 4-7-16,9-12-17 0,-2-5-5 16,9-11-10-16,4-7-7 15,1-10-3-15,6-7 3 16,4-11-1-16,5-7 3 15,5-4 1-15,9-13 1 16,1-3-4-16,5-3 0 16,-3 3-4-16,-8-1 0 15,-6 14-2-15,-10 1-6 16,-8 10-7-16,-6 7-1 16,-2 11 0-16,-9 9 4 15,0 7 11-15,-4 6 10 16,4-1 3-16,-3 4 0 15,9-8-2-15,1-2-5 16,3-7-7-16,8-4-3 16,1-7-4-16,8-9-60 0,4-13 434 15,16-6-711-15,-2-3 324 16</inkml:trace>
        </inkml:traceGroup>
        <inkml:traceGroup>
          <inkml:annotationXML>
            <emma:emma xmlns:emma="http://www.w3.org/2003/04/emma" version="1.0">
              <emma:interpretation id="{7044B08C-7277-4A9B-96D6-0830519BF1F3}" emma:medium="tactile" emma:mode="ink">
                <msink:context xmlns:msink="http://schemas.microsoft.com/ink/2010/main" type="inkWord" rotatedBoundingBox="30581,1615 32565,1564 32595,2735 30611,2786"/>
              </emma:interpretation>
              <emma:one-of disjunction-type="recognition" id="oneOf11">
                <emma:interpretation id="interp11" emma:lang="" emma:confidence="0">
                  <emma:literal>hingen</emma:literal>
                </emma:interpretation>
                <emma:interpretation id="interp12" emma:lang="" emma:confidence="0">
                  <emma:literal>Lungen</emma:literal>
                </emma:interpretation>
                <emma:interpretation id="interp13" emma:lang="" emma:confidence="0">
                  <emma:literal>hangen</emma:literal>
                </emma:interpretation>
                <emma:interpretation id="interp14" emma:lang="" emma:confidence="0">
                  <emma:literal>Kengen</emma:literal>
                </emma:interpretation>
                <emma:interpretation id="interp15" emma:lang="" emma:confidence="0">
                  <emma:literal>laugen</emma:literal>
                </emma:interpretation>
              </emma:one-of>
            </emma:emma>
          </inkml:annotationXML>
          <inkml:trace contextRef="#ctx0" brushRef="#br0" timeOffset="-662918.8041">12096 1283 429 0,'-3'-8'233'16,"3"2"-4"-16,-2 1-77 16,2 3-64-16,-8 5-22 15,3 9-4-15,-7 2-20 16,-7 14 6-16,-5 6-8 0,-6 10 10 15,-5 2-1-15,5 14 6 16,3-9-12-16,3 6-7 16,11-6-13-16,4-2-5 15,4-11-7-15,3-2-2 16,7-13-4-16,1 0 2 16,6-10-2-16,0-3 2 15,4-4-2-15,3-3 3 16,0-4-2-16,2-4 1 15,-2-6-2-15,5 0 1 16,-1-5-3-16,3-10 0 16,-1 4-1-16,-1 0 0 15,-10 0 0-15,0 6-3 16,-6 11-3-16,-8 10-4 16,-4 1 0-16,-9 7 0 15,0 4 2-15,-3 7 5 16,4-2 4-16,-1 5 0 0,10-1 0 15,4-2-1-15,1-5 0 16,15-5 0-16,-2-6 2 16,10-5 1-16,-3-9 1 15,18-7 2-15,-7-5-2 16,13-9 0-16,-8-1-2 16,5-7 0-16,-16 10-1 0,-5-4 0 15,-12 7-2-15,-6 9-4 16,-7 13-4-16,-8-3-1 15,-5 13-1-15,-4 5 2 16,-4 6 7-16,-1 4 8 16,7-1 2-16,2 3 1 15,10-5-2-15,3-3-3 16,8-7-4-16,9-6 1 16,5-5-1-16,13-7 1 15,4-5 2-15,10-8-13 16,-3-2-9-16,4-4-12 15,-10 4-6-15,-4 1-4 16,-8 9 9-16,-10 1 4 16,-10 4 7-16,-5 7 3 15,-7 4 4-15,-9 5 7 16,4 4 5-16,-4 10 18 16,0-5 2-16,3 3 3 15,8-3-5-15,5-2-3 0,8-5-11 16,10-5 1-16,2-5-2 15,14-11 3-15,1-1-4 16,7-7-6-16,-4-2-4 16,2-5 1-16,-11 5-13 15,-6-2 4-15,-10 12 5 0,-3 4-6 16,-10 8-2-16,-5 8 11 16,-3 2 0-16,0 3 4 15,-1-4 9-15,2 9 2 16,4-8-1-16,6 1-2 15,0-8-3-15,5-3 1 16,8-6 0-16,13-6 0 16,-2-1 1-16,4-4-4 15,-1 3-4-15,-4-2 0 16,-12 7-3-16,-3 1-1 16,-8 3 1-16,-1 2 2 15,-5 5-1-15,0 0 4 16,-1-2 2-16,1 7 5 15,3-1-3-15,0 2 2 16,2-1-3-16,1 6 2 16,0-2-4-16,2 3 4 0,0-2-4 15,3 7 4-15,-2-3-4 16,3 5 5-16,1-2-5 16,1 8 4-16,-3-5-5 15,2 9 5-15,-6-3-5 16,-1 9 3-16,-4-7-5 15,-5 7 4-15,-4-7-4 16,-6 2 8-16,-3-8 0 16,-5 0 19-16,1-5 6 0,-8-3 19 15,6-6 2-15,1-5 8 16,10 1-12-16,-2-12-6 16,11 0-16-16,2-8-8 15,6 0-7-15,10-11-4 16,5 1-1-16,7-15 1 15,7-4-1-15,10-14-2 16,1-5-5-16,13-12-8 16,-4 8-5-16,7-7 1 15,-9 14-1-15,-2-1 6 16,-10 14 7-16,-6 5 4 16,-12 18-2-16,-12 2-3 15,-9 10-3-15,-12 2 1 16,-6 6-1-16,-6 0 3 0,-1 5 5 15,1 6 2-15,6 3 0 16,0 8 2-16,8-1-3 16,1 4 1-16,6-4-2 15,4 0-1-15,4-6-2 16,11 0 2-16,4-11 0 16,11-2 4-16,1-4 0 15,12-7 3-15,2-5-2 16,4-2 0-16,-8 0-3 0,0-3 2 15,-11 1-3-15,-9 7-1 16,-12 3-4-16,-5 8-1 16,-11 10-1-16,-4 4 4 15,-1 5 5-15,-3 3 8 16,6-1 1-16,4-7 0 16,3 1-4-16,12-9-2 15,6-6-2-15,14-6 1 16,0-4-1-16,13-4 1 15,-5-4-8-15,1 3-6 16,-10 2-6-16,-5 2 2 16,-10 8-4-16,-8 3 4 15,-12 1 5-15,-7 10 4 16,-2 4 1-16,-8 4 8 16,6 0 3-16,-1 3 4 15,7-3-3-15,7-2 7 0,5-4-45 16,10 0-326-16,7-5 100 15</inkml:trace>
        </inkml:traceGroup>
      </inkml:traceGroup>
    </inkml:traceGroup>
    <inkml:traceGroup>
      <inkml:annotationXML>
        <emma:emma xmlns:emma="http://www.w3.org/2003/04/emma" version="1.0">
          <emma:interpretation id="{5B0339B6-161F-4212-9215-EC2B5E2FB5FE}" emma:medium="tactile" emma:mode="ink">
            <msink:context xmlns:msink="http://schemas.microsoft.com/ink/2010/main" type="paragraph" rotatedBoundingBox="16690,3876 29915,3435 29958,4743 16734,518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CA40EB0-BF43-436F-85CE-7795CFB15BDB}" emma:medium="tactile" emma:mode="ink">
              <msink:context xmlns:msink="http://schemas.microsoft.com/ink/2010/main" type="line" rotatedBoundingBox="16690,3876 29915,3435 29958,4743 16734,5184"/>
            </emma:interpretation>
          </emma:emma>
        </inkml:annotationXML>
        <inkml:traceGroup>
          <inkml:annotationXML>
            <emma:emma xmlns:emma="http://www.w3.org/2003/04/emma" version="1.0">
              <emma:interpretation id="{985C7D26-77D0-4A21-8825-C4C622EABAFB}" emma:medium="tactile" emma:mode="ink">
                <msink:context xmlns:msink="http://schemas.microsoft.com/ink/2010/main" type="inkWord" rotatedBoundingBox="16690,3876 17869,3837 17904,4864 16725,490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655192.8952">-2041 3980 667 0,'0'-11'242'0,"2"1"45"16,4 2-182-16,4-1-8 15,2 10-35-15,7 7-6 16,7 2-22-16,5-1 2 16,1 4-8-16,9 1 0 15,-7-7-5-15,10 1-1 16,-4-2-9-16,9-3-1 15,-8-5-4-15,5 1 0 16,-14-1-3-16,-4-2-1 16,-10 4-2-16,-7 0 0 15,-6 0-3-15,-1 1-3 16,-7 2-2-16,-5 0-37 16,-3 4-36-16,-5-6-103 15,2 3-162-15,1-8-14 16</inkml:trace>
          <inkml:trace contextRef="#ctx0" brushRef="#br0" timeOffset="-655615.9628">-1841 3574 585 0,'8'-11'160'0,"5"-5"57"15,1 3-160-15,10 5 3 16,-1 2-6-16,6 9 1 15,-2 4-15-15,3 5-2 16,-6 1-19-16,-2 11 3 16,-6-4-5-16,-8 9 7 15,-7 3 2-15,-7 7 8 16,-10-1-5-16,-11 13 5 0,-3-8-7 16,-6 11 2-16,-1-8-7 15,-4 4 8-15,8-13-4 16,-2 6 5-16,8-16-3 15,-2 0 1-15,10-2-10 16,5-4-1-16,4-4-8 16,3-3-1-16,7 2-6 15,7-3 1-15,6 1-3 16,1-3 0-16,4-4-2 0,9-1 2 16,-2 2 0-16,5-7 2 15,2 3 2-15,8 0 1 16,-7-7 0-16,0 0 1 15,-6 1-3-15,-1 4-31 16,-12 0-33-16,-3-4-60 16,-5 2 119-16,-1 5-358 15,-3-12 130-15</inkml:trace>
          <inkml:trace contextRef="#ctx0" brushRef="#br0" timeOffset="-654743.2877">-1186 4157 469 0,'5'-6'254'0,"-1"0"2"16,-4 3-112-16,-1 6-43 15,-1 5-43-15,2 11-7 16,-5 1-24-16,-4 10 0 16,-1 1-1-16,-5 5 0 15,0-4-10-15,3 3 1 16,5-1-5-16,-2 0-1 0,6-10-4 15,-1-4 1-15,3-7-7 16,2-12-30-16,6-4-27 16,4-11-88-16,1-8-161 15,9-10 4-15</inkml:trace>
          <inkml:trace contextRef="#ctx0" brushRef="#br0" timeOffset="-654269.7625">-1135 4295 564 0,'-2'-3'224'15,"2"3"18"-15,6 5-151 0,1-5-26 16,-1 0-35-16,7 3-8 16,6 0-12-16,0-1-1 15,8 3-4-15,6-2 3 16,0-5-4-16,5-1-13 15,-6 3 62-15,0-2-308 16,-10 2 109-16</inkml:trace>
          <inkml:trace contextRef="#ctx0" brushRef="#br0" timeOffset="-654479.7795">-1001 4094 351 0,'0'3'268'16,"-4"5"-49"-16,0 2-13 16,1 4-149-16,-2 2-7 15,-1 8-14-15,5 9-4 16,-7-1-12-16,0 6 0 16,5 3-3-16,-5 0 4 15,1-9-3-15,4 4 0 16,0-10-6-16,-2-1-1 15,7-6-5-15,-2-3 0 16,1-7-3-16,2-1-2 16,4-9-14-16,-2-4-41 15,-2-3-178-15,3-2-43 16,0-7-84-16</inkml:trace>
        </inkml:traceGroup>
        <inkml:traceGroup>
          <inkml:annotationXML>
            <emma:emma xmlns:emma="http://www.w3.org/2003/04/emma" version="1.0">
              <emma:interpretation id="{847484F4-34AA-4E71-9CA2-4A1D11668ADB}" emma:medium="tactile" emma:mode="ink">
                <msink:context xmlns:msink="http://schemas.microsoft.com/ink/2010/main" type="inkWord" rotatedBoundingBox="18328,3888 19886,3836 19909,4506 18351,455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623180.1411">382 3542 480 0,'-2'-9'235'16,"2"-1"-3"-16,0 7-72 15,0 1-92-15,0 1 6 16,0 4-16-16,0-1-4 16,-1 2-19-16,-1 14-2 0,1-7-9 15,-4 6 6-15,-3 9 1 16,0 5 6-16,-3-7-3 15,-7 17-2-15,1 1-7 16,-5 4-4-16,3-8-5 16,-2 5-3-16,7 1 0 15,1 0-2-15,4-10 1 16,2 0-4-16,3-5 0 16,0-12-5-16,6-9 4 15,9 2-2-15,0-9 4 0,8-1 5 16,3-9 7-16,10-7-2 15,0-3 0-15,11-14-2 16,-5 0-8-16,4-2-4 16,-8 8-2-16,-3-2-1 15,-7 15-1-15,-5 3-13 16,-6 6-24-16,-8 3-52 16,-7 2-22-16,-3 5-39 15,-4-2-45-15,-4-1-145 16,1 1 48-16</inkml:trace>
          <inkml:trace contextRef="#ctx0" brushRef="#br0" timeOffset="-622889.8449">512 3767 385 0,'1'-6'216'16,"-1"3"4"-16,0 0-87 15,0 1-25-15,-1 10-38 16,-1 5 0-16,-2 3-17 15,-4 9 4-15,-2 2-6 16,-3 5 7-16,-1 6-13 16,-3 6-3-16,4-6-13 15,-3 10-4-15,4-7-11 0,2-9-2 16,2-9-7-16,2 0 0 16,1-15-2-16,3 3 0 15,-1-5-1-15,3-6-3 16,2-2-15-16,7-4-44 15,-2-5-25-15,12-13-145 16,3-6-89-16,8-2-30 16</inkml:trace>
          <inkml:trace contextRef="#ctx0" brushRef="#br0" timeOffset="-626020.2124">-378 3962 460 0,'-6'-12'186'0,"-3"13"27"16,4 10-117-16,5-1-5 15,-2 4-23-15,-1-3-10 16,5-11-21-16,2 0-8 16,0 2-10-16,0-4 0 15,7 2 3-15,7 0 5 16,-4 0 1-16,7-1-2 16,4 2-4-16,-1-1-4 15,-2 2-7-15,2-12-1 0,-4-1-5 16,0 0-2-16,-6 10 0 15,0-12 1-15,-4 13-2 16,-2 0 3-16,-4 0-3 16,1-11 1-16,-2 12-1 15,-1-1 2-15,-1 11-3 16,1 2 4-16,-2-3-3 16,2 1 3-16,-1-2-3 0,-1-7 2 15,2-2-3-15,-1 3 2 16,-1-3-4-16,2 2-27 15,-1-2-36-15,3 1-235 16,-3-6 37-16</inkml:trace>
          <inkml:trace contextRef="#ctx0" brushRef="#br0" timeOffset="-626423.4854">-243 3810 491 0,'3'-6'173'0,"-4"-2"38"16,1 6-135-16,1 2-5 16,1 7-21-16,-4-1 0 15,1 2-17-15,-1 9 4 16,1 1-5-16,-3 7 5 16,-2 7-7-16,1 8 7 15,-3-4-7-15,0 5 6 16,2-6-3-16,-2-3 1 15,3-8-6-15,2-2-3 0,0-3-7 16,0-3-3-16,3-7-7 16,-2 1-3-16,4-7 0 15,-2-2-1-15,0 1-1 16,0-4 1-16,2 2 0 16,1 0-11-16,0-4-19 15,0-7-43-15,-1 1-33 16,2-12-215-16,-2 1 28 15</inkml:trace>
          <inkml:trace contextRef="#ctx0" brushRef="#br0" timeOffset="-622442.6592">976 3495 543 0,'-3'1'193'0,"-8"12"27"0,0 6-138 15,-8 16-19-15,3 8-13 16,-9 9 5-16,1-1-3 16,0 9-2-16,4-14-9 15,-1 14-3-15,10-12-9 16,9-1-6-16,-1-7-6 15,14-2-5-15,-1-19-2 0,7-2-2 16,1-7 5-16,4-8 7 16,-1-6 7-16,9-10 8 15,-2-3 1-15,7-18-1 16,2-3-8-16,2-11-7 16,-9 6-8-16,0-6-3 15,-12 14 2-15,-5-5 13 16,-10 8 2-16,-5-2 5 15,-6 5 1-15,-6-1-4 16,-2 8-13-16,-5 9-7 16,1 2-5-16,-4 9-3 15,3 12-2-15,-1 9 0 16,6-5 3-16,5 7-15 16,7-9-31-16,0-4-81 15,15-8-253-15,5-14 24 16</inkml:trace>
        </inkml:traceGroup>
        <inkml:traceGroup>
          <inkml:annotationXML>
            <emma:emma xmlns:emma="http://www.w3.org/2003/04/emma" version="1.0">
              <emma:interpretation id="{794F43AE-A503-4711-A483-FE2A80E1CCC3}" emma:medium="tactile" emma:mode="ink">
                <msink:context xmlns:msink="http://schemas.microsoft.com/ink/2010/main" type="inkWord" rotatedBoundingBox="20292,3840 21790,3790 21818,4626 20320,467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620937.7545">1574 3942 265 0,'-6'-18'236'15,"3"15"-41"-15,1 2-40 16,-1 1-30-16,5 0-52 0,-1 0-14 15,4 1-13-15,1 1-11 16,8-2-7-16,9 0-3 16,-1 0 2-16,6-2 0 15,3 1-9-15,0-1-1 16,-4-1-9-16,2 1-3 16,-7 2-1-16,-3 0-44 15,-5 2-230-15,-3 3 64 16</inkml:trace>
          <inkml:trace contextRef="#ctx0" brushRef="#br0" timeOffset="-621152.3822">1757 3761 551 0,'-4'-3'198'0,"3"4"21"16,-1 4-149-16,1 0-23 15,-1 3-22-15,-1 11 1 16,-2 0-3-16,2 9 7 15,-2 1-1-15,-1 14 7 16,4-10-3-16,-4 4 8 16,1-4-6-16,0 0 1 15,1-15-9-15,-1 2-3 16,0-4-11-16,4-5-2 16,-1-3-4-16,2-2 0 15,0-1-4-15,3-6-1 16,-3-3-17-16,0 1-38 15,-3-5-31-15,-3-9-216 0,1 3 26 16</inkml:trace>
          <inkml:trace contextRef="#ctx0" brushRef="#br0" timeOffset="-453071.2265">2457 3604 128 0,'5'-27'156'0,"1"-1"-22"15,-2 5 12-15,-1 8-34 0,0 2-14 16,0 0 23-16,-1 8-20 15,-4-1 2-15,1 0-31 16,-6 1-5-16,1 5-27 16,-5 0-5-16,-4 5-14 15,-4 7-3-15,-1 7-8 16,-6 10-1-16,6 3-2 16,-4 6-3-16,7-5-1 15,-1 0 0-15,9-6-1 0,1-1 0 16,6-4 0-16,2 0-1 15,-1-6 0-15,5 0-1 16,3-5 1-16,5-3 0 16,-1 1-1-16,8 1 1 15,-3-1 0-15,2 2 1 16,-2 1-1-16,3-1 1 16,-2 0-1-16,-1 3-1 15,-3-3 0-15,-4 14-2 16,-2-2-1-16,-4 0 1 15,-3 3 2-15,-2 6 6 16,-3-13 2-16,-4 4 4 16,-1 6 1-16,-6 1 5 15,2-5-2-15,-6 5 1 16,-1-3-2-16,-4-4 2 0,4-4-5 16,-6 0 0-16,3-15-2 15,-1 9 2-15,4-7-1 16,4-4 3-16,3-4-1 15,2 2 0-15,5-4-5 16,-1-7-2-16,1 4-4 16,4-9-2-16,5 5 0 15,7-8 0-15,-2 0 1 16,2-8-2-16,5 8 0 0,2-11 2 16,2 3-1-16,9-5 1 15,0 9 1-15,6-22 2 16,-1 4-4-16,2-5 1 15,-5 6 1-15,3-10-1 16,-9 15-1-16,6-2 0 16,-8 1 1-16,1-4 0 15,-10 10 0-15,3 5 0 16,-9 1 2-16,-4 7 1 16,-4 5 3-16,-3 0 2 15,-1-4 3-15,-8 5 2 16,1 3-2-16,-3 2-1 15,2-6-6-15,-4 16-1 16,6 0-3-16,-2 0-1 16,1 5 0-16,0 13 0 15,4-1-19-15,4-1-77 16,5 3-219-16,9-9-31 0</inkml:trace>
          <inkml:trace contextRef="#ctx0" brushRef="#br0" timeOffset="-619777.5004">2887 3628 613 0,'0'-2'189'15,"-5"10"40"-15,-1 5-172 16,-5 12-1-16,-5 7-16 0,-5 8 4 16,-4 4-3-16,-5 21 10 15,6-10-4-15,-1 6 0 16,7-15-10-16,9 3-1 16,10-19-16-16,9-1-4 15,12-12-4-15,8-8 11 16,0-12 2-16,8-13 11 15,0-9-3-15,0-8 2 16,1-12-13-16,2-7-2 16,-11 6-10-16,-6-3 7 15,-10 3 0-15,-11 8 2 16,-11 9-3-16,-6-1 1 16,-7 2-11-16,-6 2-4 15,0 12-4-15,-1 1-3 16,9 10-12-16,3 10-51 15,6 8-36-15,12 3-260 16,6-1 24-16</inkml:trace>
        </inkml:traceGroup>
        <inkml:traceGroup>
          <inkml:annotationXML>
            <emma:emma xmlns:emma="http://www.w3.org/2003/04/emma" version="1.0">
              <emma:interpretation id="{2A240196-ACB9-4710-AE8F-9815F206D20D}" emma:medium="tactile" emma:mode="ink">
                <msink:context xmlns:msink="http://schemas.microsoft.com/ink/2010/main" type="inkWord" rotatedBoundingBox="22207,3932 23356,3894 23374,4428 22225,446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614348.0216">4146 3622 312 0,'5'-7'293'16,"-9"-6"-63"-16,4 1-15 0,0 5-135 16,2 6-36-16,0 7-2 15,-2 1-14-15,-2 15-1 16,-6 6-13-16,0 10 5 16,-6-4-1-16,1 16 4 15,2-7 0-15,2 2 4 16,-6 4-6-16,6-2-1 15,-2-9-7-15,0-3-2 16,3-3-5-16,3-15 1 16,2-2-3-16,3-6-19 15,0-4-28-15,8-11-63 16,1-9-187-16,9-7 16 16</inkml:trace>
          <inkml:trace contextRef="#ctx0" brushRef="#br0" timeOffset="-613829.797">4468 3553 391 0,'0'-1'219'16,"-3"9"-15"-16,-7 3-55 15,-3 9-79-15,-6 9 2 16,-4 14-11-16,-8 4 11 16,3 6-11-16,3 1-1 15,4 6-18-15,2-6-5 16,14-8-18-16,5-4-5 15,5-8-9-15,9-18 1 16,5-8 0-16,8-10 12 16,3-8 4-16,10-21 5 15,-2-4-2-15,6-11 0 16,-7 0-14-16,-4-6-2 16,-6 14-4-16,-8-2 0 15,-9 7 4-15,-9-9 9 0,-6 14 1 16,-9-4 2-16,0 8-2 15,-8 1-5-15,1 11-8 16,-6 3-3-16,2 12-1 16,-4 3 0-16,9 15-2 15,1-3-2-15,9-4-22 16,12 0-60-16,7-6-30 0,17-11-235 16,-1-5 9-16</inkml:trace>
          <inkml:trace contextRef="#ctx0" brushRef="#br0" timeOffset="-614855.9685">3681 3694 655 0,'-9'-15'179'16,"4"7"50"-16,2 1-175 0,1 7-32 15,2 7 1-15,-1-1-10 16,-2 7 1-16,1 4-3 15,-1 7 4-15,-4 3-2 16,0 9 10-16,3-1-1 16,-10 18 7-16,5-9-3 15,-1 0 3-15,2-6-9 16,-3-4 3-16,6-18-7 16,-1-1 1-16,3 0-4 0,0-6 1 15,-1-1-7-15,1-3 0 16,2-2-4-16,-1-3 0 15,4 2-2-15,-5-2-10 16,4-5-16-16,2-3-30 16,-6-2-15-16,-5-4-29 15,5-3-2-15,-3-1-42 16,-4 4 28-16,-1-16 17 16,2 1 32-16,-3-1 34 15,5 6 66-15,-1-1 27 16,3 17 8-16,6 2 15 15,-2 4-13-15,-4 2-3 16,3-1-24-16,9 1-6 16,-10 3-19-16,7 3-2 15,6-1-6-15,-1 4 5 16,-1-2 0-16,7-3 9 16,2 1-1-16,4-5 10 0,2-1-2 15,4-4 2-15,2-3-9 16,0-3-3-16,-4 5-10 15,2-1-5-15,-7 2-5 16,1 5 0-16,-7 2-5 16,-1 0-26-16,-5 2-20 15,-2 0-104-15,1-1-134 0,-3 1-8 16</inkml:trace>
        </inkml:traceGroup>
        <inkml:traceGroup>
          <inkml:annotationXML>
            <emma:emma xmlns:emma="http://www.w3.org/2003/04/emma" version="1.0">
              <emma:interpretation id="{E73CABD9-3272-4F1A-9F37-8CC4B0AF8996}" emma:medium="tactile" emma:mode="ink">
                <msink:context xmlns:msink="http://schemas.microsoft.com/ink/2010/main" type="inkWord" rotatedBoundingBox="24449,3968 24875,3953 24890,4380 24463,439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455651.8255">5768 3671 339 0,'-18'-7'212'16,"6"3"6"-16,1 0-73 15,1 3-5-15,4-6-38 0,1 3 3 16,3-3-32-16,1 7-5 16,1-4-30-16,1 5-6 15,4 6-25-15,2 0 0 16,4-2-11-16,8 5 5 15,1 1-7-15,7-3 7 16,3-5-6-16,7-3 7 16,-4-6-6-16,7 4 9 15,-7-9-5-15,4 1 7 16,-6 7-5-16,-4 6 7 16,-8-14-7-16,2 10 7 15,-10 2-8-15,-5-7 2 16,2-8-18-16,-6 12-42 15,-1-7 6-15,-2 2-251 16,-7 10 45-16</inkml:trace>
          <inkml:trace contextRef="#ctx0" brushRef="#br0" timeOffset="-455272.9301">5741 3916 232 0,'-8'4'248'16,"3"-1"-46"-16,2-2-7 15,5 18-86-15,2-19-17 16,3 21-39-16,4-2 6 16,3-19-14-16,8-17 3 15,2 17-15-15,8-2-2 16,-2 0-14-16,8 20-3 15,-5 2-9-15,5-1 2 16,-6-14-6-16,3-2 4 16,-13 1-4-16,0-1 4 15,-9-3-6-15,0 0 8 16,-9 0-3-16,1-2 19 16,-2 1-4-16,-1 1 9 15,-4 0-8-15,-1 0 5 16,3 0-20-16,-8 1 5 15,4-1-3-15,-4 0-57 0,4 2-260 16,-15-2 71-16</inkml:trace>
        </inkml:traceGroup>
        <inkml:traceGroup>
          <inkml:annotationXML>
            <emma:emma xmlns:emma="http://www.w3.org/2003/04/emma" version="1.0">
              <emma:interpretation id="{3FC39DA8-2CE3-4C4F-B71D-180E819024BB}" emma:medium="tactile" emma:mode="ink">
                <msink:context xmlns:msink="http://schemas.microsoft.com/ink/2010/main" type="inkWord" rotatedBoundingBox="26025,3573 28463,3492 28492,4351 26054,443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603343.5176">8470 3742 605 0,'0'-3'188'0,"3"3"41"16,5 0-166-16,6-2-5 16,3 1-24-16,7-1 2 15,5 1-14-15,2 2-6 16,0 2-10-16,3 0 0 15,-7-3-4-15,-3 8 1 16,-6-9-2-16,-2 2 2 16,-9 1-1-16,0 3-6 15,-6-2-22-15,-2-3-159 16,-2 3-71-16,-15-1-49 16</inkml:trace>
          <inkml:trace contextRef="#ctx0" brushRef="#br0" timeOffset="-603608.0919">8698 3549 326 0,'-2'-2'260'0,"-1"-1"-33"15,0 1-46-15,1 7-94 16,-2 0-41-16,-3 14-12 16,3 5-26-16,-6 3 0 15,1 3-1-15,-3 8 7 16,5-11-2-16,-1 9 4 16,6-3-3-16,-1 4-2 15,3-7-6-15,0-1 0 16,1-12-1-16,-1 18 2 15,0-8-2-15,2-3 2 16,0-2-1-16,2 0 1 16,1-22-2-16,0-24-39 0,0-1-40 15,-9-4-184-15,-5 1 7 16</inkml:trace>
          <inkml:trace contextRef="#ctx0" brushRef="#br0" timeOffset="-602187.3903">9345 3235 453 0,'1'-15'218'16,"1"6"20"-16,-4 3-110 16,-4-1-17-16,0 4-37 0,-7 3-11 15,4 2-29-15,-7 6-10 16,-2 1-14-16,-6 8-1 16,-3 25-4-16,-6 16 4 15,0 12-1-15,1 17 7 16,4 5 0-16,2-11 2 15,10-13-2-15,7-6-1 16,6-19-6-16,9-7 1 16,4-13-3-16,5-8 2 15,1-10 1-15,7-3 12 16,-4-10 4-16,4 2 11 16,-2-7 2-16,0-6 3 15,-4-2-11-15,-1-1-4 16,-8-5-9-16,-8-3 2 15,-5 8-5-15,-8 1-2 16,-3 5-4-16,-4 4-2 16,1 8-7-16,0 1-3 0,3 6 0 15,2 10 2-15,4 1 0 16,4 5-12-16,3 0-18 16,-1-4-52-16,6-7-27 15,3 0-245-15,4-4 33 16</inkml:trace>
          <inkml:trace contextRef="#ctx0" brushRef="#br0" timeOffset="-601719.3705">9602 3400 367 0,'12'-39'211'0,"-1"1"0"16,-4 8-89-16,-4 5-13 16,-3 25-49-16,-8 2-14 15,-1 26-24-15,-12 9-6 16,0 5-6-16,-6 17 10 16,2 8 3-16,0-10 6 15,6-2-2-15,0 5 0 16,6-7-10-16,8-4 1 0,2-17-6 15,12-2 3-15,-1-13-2 16,13-6 12-16,0-9 3 16,12-7 12-16,-3-4 1 15,11-7 9-15,-9-8-10 16,4-9 3-16,-12 1-9 16,-3-6 8-16,-12-7-6 15,-2-8 5-15,-9 7-8 16,-4-4-3-16,-7 4-14 0,0 13-7 15,-6 17-10-15,-1 2-2 16,4 8-3-16,-2 6 0 16,4 0-3-16,2 1-44 15,4 4-32-15,3 3 61 16,8-3-346-16,14-4 106 16</inkml:trace>
          <inkml:trace contextRef="#ctx0" brushRef="#br0" timeOffset="-393168.1269">7783 3412 311 0,'-8'-31'228'0,"-1"2"-18"16,-7-1-19-16,-2 3-72 15,-4-2-13-15,-5 26-19 16,-6-2-18-16,1 4-25 0,2 4-16 16,-2 2-5-16,4 23-12 15,2 4 6-15,3 6-8 16,-1 0 7-16,5 5-9 15,3-21 5-15,8-3-11 16,8-9 5-16,10-6-6 16,7-7 7-16,8-14-5 15,1-2 9-15,5-26-5 16,0 1 5-16,-3-5-10 16,-2 8 7-16,-3 1-9 15,-7 24 7-15,-3 7-11 16,-7 7 2-16,-3 12-9 15,-3 4 7-15,-4 27-7 16,-1 7 10-16,2 13-2 16,-2 3 11-16,6 17-7 0,3-24 8 15,2 6-7-15,-1-15 7 16,4-2-7-16,-2-19 7 16,2-3-7-16,-3-10 7 15,2 0-8-15,-1-1 8 16,-1-1-8-16,0 4 5 15,-1-5-5-15,-2 0 7 16,1-3 2-16,-8-3 14 16,-2-2 11-16,-3 4 13 0,-11 16 6 15,0-19 4-15,-15 19-10 16,3-2-7-16,-7 3-11 16,4-23-4-16,-3 20-10 15,8-23 2-15,-7 2-9 16,7 0 4-16,-2 2-10 15,8 3 3-15,5 0-9 16,8 1 6-16,5-1-10 16,3-1 8-16,4 1-9 15,3 0 8-15,4 1-8 16,3-1 10-16,6 0-7 16,2-4 9-16,6 1-45 15,2-4-22-15,2-2-76 16,1-3 453-16,2-2-706 15,1-1 353-15</inkml:trace>
          <inkml:trace contextRef="#ctx0" brushRef="#br0" timeOffset="-392670.6372">8075 3411 533 0,'-7'4'166'0,"-5"6"38"15,1 9-137-15,-8 16-4 16,-4 4-4-16,-2 20 2 16,3-5-2-16,0 8-9 15,9-13-7-15,7 0-7 16,6-12-4-16,6-9-9 15,5-9 3-15,8-6-6 16,5-12 1-16,6-7-6 16,2-2 7-16,6-12-8 15,-6-14 4-15,-2-2-7 16,-10-1 4-16,-2-18-8 16,-9 4 7-16,-4 0-2 15,-8 4 9-15,0-2-2 0,-7 15 10 16,-9 6-6-16,0-12 2 15,-8 1-10-15,0 8-1 16,0 8-11-16,3 0 2 16,4 23-14-16,10 4-35 15,-1 21-307-15,3-1 83 16</inkml:trace>
        </inkml:traceGroup>
        <inkml:traceGroup>
          <inkml:annotationXML>
            <emma:emma xmlns:emma="http://www.w3.org/2003/04/emma" version="1.0">
              <emma:interpretation id="{AADD7668-8BBD-4208-B87B-A2C9D0D4F7C0}" emma:medium="tactile" emma:mode="ink">
                <msink:context xmlns:msink="http://schemas.microsoft.com/ink/2010/main" type="inkWord" rotatedBoundingBox="28796,3637 29920,3600 29958,4743 28834,478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580935.1398">10563 3379 414 0,'0'-27'199'0,"3"0"19"16,0 0-99-16,3 3-17 15,1 23-32-15,0 1-7 16,3 0-27-16,1 1-5 16,-1-1-13-16,1 26-1 15,-3 1-5-15,-2 0-1 16,-1 3-3-16,-7 1 6 16,-3-21 3-16,-6 6 5 15,-1-2-1-15,-9 2 2 0,0-2-7 16,1 5-1-16,1-5-7 15,0-1 2-15,6 3-5 16,0-6 1-16,5 2-4 16,2-1-1-16,3 2-3 15,6-4 2-15,0 12-3 16,5-8 2-16,2-2-1 0,1 6 3 16,-2-4-1-16,6-2 1 15,-1 10-1-15,2-1 1 16,-2 1-1-16,3 1 1 15,-2-1-1-15,-4-5 2 16,-3-5-3-16,-2 0 2 16,-4 1-2-16,-4 0 3 15,-1-1-2-15,-3 1 3 16,-1-4-1-16,-4-1 7 16,2-1 3-16,-7-1 9 15,0-2 3-15,-10 24 8 16,6-26-5-16,-4-1-1 15,0 24-9-15,4-22-3 16,7-24-8-16,0 22-2 16,4 23-4-16,7-24-2 15,1 26-4-15,2-1-8 16,2-2-16-16,5-20-35 16,0-2-18-16,7-2-25 0,-4 4-153 15,6-4-45-15,0-22-24 16</inkml:trace>
          <inkml:trace contextRef="#ctx0" brushRef="#br0" timeOffset="-580364.3229">11002 3466 324 0,'1'-13'217'0,"-2"1"-9"16,-2 7-76-16,-4 3-23 15,-2 6-48-15,-6 5-13 16,-4 5-23-16,0 17 5 16,-3 11-5-16,-2 9 6 15,2 3-3-15,3 8 1 16,6-8-8-16,4-8 0 15,4-8-10-15,12-8 3 16,2 13 0-16,4-7 9 16,3-4 2-16,14-32 18 15,-3-2 4-15,11-31 5 0,0-4-8 16,8-10 3-16,-11 23-15 16,3-9-2-16,-8 1-5 15,-6-4 11-15,-10-4-1 16,-8-4 5-16,-9 6-6 15,-11-10-3-15,-5 7-13 16,-10 6-7-16,-1 6-9 16,-3 6-1-16,1 11-3 0,2 5 0 15,6 5-2-15,4 4 0 16,4 1 1-16,8 5-26 16,5-4-29-16,9 6-79 15,3-5 144-15,18-1-388 16,-1-8 125-16</inkml:trace>
          <inkml:trace contextRef="#ctx0" brushRef="#br0" timeOffset="-581817.3614">10074 3587 295 0,'-3'0'195'0,"-2"0"-9"16,0 4-63-16,5 6-23 15,-1-7-40-15,2 8-7 16,-1 2-21-16,5-4 0 16,5-2-7-16,2 4 6 0,3-10-1 15,2 6 8-15,-1-6-6 16,0 4 1-16,-5-5-9 16,5-5 0-16,0-1-9 15,-4 3 0-15,1-2-6 16,0 5-2-16,-5 0-3 15,-2-3-2-15,2 4-2 16,-5 1 0-16,3-4 0 16,1 9 0-16,-2 2 0 0,1-1 1 15,3-3 0-15,1 3-9 16,-4-6-14-16,4 1-39 16,-2-2-40-16,3 1-172 15,-2-7 13-15</inkml:trace>
          <inkml:trace contextRef="#ctx0" brushRef="#br0" timeOffset="-582175.8583">10322 3417 136 0,'-2'-3'248'0,"4"-2"-50"15,-2 0-6-15,0 2-27 16,-4-24-64-16,4 0-19 15,-3 2-29-15,3-2-8 16,-1 27-23-16,1 27-8 16,1 0-10-16,-2 6-1 15,-3 4-1-15,-2-12 5 16,-2 7 4-16,-1 20 4 16,1-4-1-16,-2 4 1 0,7-8-3 15,0-3 3-15,0-20 0 16,1 1 9-16,1-6 0 15,-4-6 1-15,6-2-5 16,-2-2-4-16,2-4-9 16,-1-1-1-16,2 2-2 15,0-4 0-15,-1 2-1 16,-1 1 1-16,-3-1-1 16,0-4-20-16,0 3-15 0,-1-8-35 15,-7 0-25-15,3 0-210 16,0-6 46-16</inkml:trace>
          <inkml:trace contextRef="#ctx1" brushRef="#br0">10972 4185 0,'0'0'16,"0"0"-16,0 0 16,0 0-16,0 0 15,0 0-15,0 40 16,0-36-1,-4 4-15,0 4 16,-4 3 0,-4 9-16,0 4 15,1-4 1,3-4-16,0-1 16,0-3-1,0-4-15</inkml:trace>
        </inkml:traceGroup>
      </inkml:traceGroup>
    </inkml:traceGroup>
    <inkml:traceGroup>
      <inkml:annotationXML>
        <emma:emma xmlns:emma="http://www.w3.org/2003/04/emma" version="1.0">
          <emma:interpretation id="{B85B47BD-9E57-4BB4-B1FB-C156BA506B28}" emma:medium="tactile" emma:mode="ink">
            <msink:context xmlns:msink="http://schemas.microsoft.com/ink/2010/main" type="paragraph" rotatedBoundingBox="16722,5146 25075,5316 25050,6545 16697,637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39A536A-8D1C-4290-8AEA-6B5B65CF2DFE}" emma:medium="tactile" emma:mode="ink">
              <msink:context xmlns:msink="http://schemas.microsoft.com/ink/2010/main" type="inkBullet" rotatedBoundingBox="16710,5698 17593,5716 17581,6309 16698,6291"/>
            </emma:interpretation>
            <emma:one-of disjunction-type="recognition" id="oneOf19">
              <emma:interpretation id="interp23" emma:lang="" emma:confidence="0">
                <emma:literal>→</emma:literal>
              </emma:interpretation>
            </emma:one-of>
          </emma:emma>
        </inkml:annotationXML>
        <inkml:trace contextRef="#ctx0" brushRef="#br0" timeOffset="-390332.2779">-2034 5640 758 0,'-4'0'229'15,"0"-3"39"-15,10 0-187 16,7 3-75-16,10-5 5 15,8 2-6-15,11-4 5 16,1 3-7-16,11-6 6 16,-8 8-8-16,3-1 5 15,-9 2-7-15,-4 1 5 16,-13 4-10-16,-4 1-45 16,-13 2-228-16,0-1 55 15</inkml:trace>
        <inkml:trace contextRef="#ctx0" brushRef="#br0" timeOffset="-390112.8307">-2033 5789 673 0,'-1'14'190'0,"1"-3"44"15,9 2-166-15,5-2-46 16,15-3 10-16,-1-5-12 0,15 4 5 15,2-6-13-15,7-1 1 16,-9 2-10-16,6 1 2 16,-14-2-24-16,-2 1-238 15,-6-2 70-15</inkml:trace>
        <inkml:trace contextRef="#ctx0" brushRef="#br0" timeOffset="-389676.1384">-1540 5378 593 0,'3'-1'217'0,"5"-6"20"16,5 4-131-16,4 2-78 15,9-1 1-15,4 2-9 16,8 2 1-16,2 1-10 16,9 2 3-16,-8 2-10 15,-3 3 4-15,-9 3-9 16,-4-1 9-16,-12 3-6 16,-2 5 19-16,-8 2-2 0,-5 10 22 15,-7 1-3-15,-7 5 16 16,-6-1-16-16,-4 3 9 15,-2-9-19-15,-5 6 11 16,1-6-14-16,-6 3 11 16,3-4-12-16,-6 0 3 15,6-5-14-15,2 2 1 16,9-8-13-16,5-3 3 16,12-5-9-16,4-3-33 15,6-5-35-15,8-3-124 16,5-1-157-16,7-9-18 15</inkml:trace>
      </inkml:traceGroup>
      <inkml:traceGroup>
        <inkml:annotationXML>
          <emma:emma xmlns:emma="http://www.w3.org/2003/04/emma" version="1.0">
            <emma:interpretation id="{A47B0B92-AC30-4C89-A3BD-1530EE7293AD}" emma:medium="tactile" emma:mode="ink">
              <msink:context xmlns:msink="http://schemas.microsoft.com/ink/2010/main" type="line" rotatedBoundingBox="18354,5179 25075,5316 25050,6545 18329,6409"/>
            </emma:interpretation>
          </emma:emma>
        </inkml:annotationXML>
        <inkml:traceGroup>
          <inkml:annotationXML>
            <emma:emma xmlns:emma="http://www.w3.org/2003/04/emma" version="1.0">
              <emma:interpretation id="{56CBB5F3-CF39-4918-9D45-A38FEB8201A4}" emma:medium="tactile" emma:mode="ink">
                <msink:context xmlns:msink="http://schemas.microsoft.com/ink/2010/main" type="inkWord" rotatedBoundingBox="18349,5435 20182,5472 20166,6281 18333,624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387498.3243">1054 5629 664 0,'18'1'175'0,"9"1"59"16,4-2-195-16,12 0 0 15,0-5-18-15,4 5-1 16,-2-3-16-16,-2 6 1 0,-12 2-33 16,-5 1-211-16,-12-4 59 15</inkml:trace>
          <inkml:trace contextRef="#ctx0" brushRef="#br0" timeOffset="-387711.0813">1089 5348 714 0,'0'6'180'16,"6"1"63"-16,5-1-202 15,10 1-10-15,3-3-7 16,11-2 1-16,3-2-11 0,8 0 1 16,-5 0-11-16,2 1-2 15,-8 3-20-15,-7 2-59 16,-15-3-183-16,-18-1 25 16</inkml:trace>
          <inkml:trace contextRef="#ctx0" brushRef="#br0" timeOffset="-389068.5272">-216 5101 716 0,'8'-5'172'0,"5"3"71"15,1 1-209-15,5 4 3 16,0 7-9-16,2 4 8 15,-5 3-12-15,-2 12 5 16,-8-2-14-16,-11 12 6 16,-10 4-12-16,-14 17 7 0,-11 5-6 15,-7 10 18-15,1-10-2 16,-2 2 26-16,10-20-1 16,10-7 21-16,12-10-17 15,5-6 1-15,12-10-29 16,6-5 0-16,2-2-24 15,15-12 8-15,6-1-9 16,13-10 9-16,6-6-7 0,13-1 5 16,-8 3-9-16,1-2 6 15,-12 9-20-15,-5 5-40 16,-19 3-30-16,-8-1-47 16,-9 6 109-16,-12-5-331 15,-9 2 145-15</inkml:trace>
          <inkml:trace contextRef="#ctx0" brushRef="#br0" timeOffset="-388826.2143">-401 5451 615 0,'-4'5'242'16,"9"-5"10"-16,3 5-129 0,3-7-81 15,8 10 1-15,5-3-16 16,13-4 5-16,-1 1-16 16,13 3 0-16,-4-7-12 15,4 1 3-15,-6 2-7 16,2-4-18-16,-11-3-33 16,-9-5-232-16,-11-5 45 15</inkml:trace>
          <inkml:trace contextRef="#ctx0" brushRef="#br0" timeOffset="-388479.2944">366 5526 566 0,'0'14'203'0,"-5"7"44"16,-3 4-150-16,-9 8-13 15,1-3-24-15,-3 10-2 0,5-8-29 16,3-2-2-16,7-8-20 15,4-3 0-15,2-14-12 16,4-4 3-16,2-4-14 16,8-11-21-16,2-5-23 15,9-8-103-15,1-5-110 16,5-11-12-16</inkml:trace>
          <inkml:trace contextRef="#ctx0" brushRef="#br0" timeOffset="-388120.9304">280 5722 569 0,'0'2'201'0,"0"0"25"0,0-2-152 16,5 0-17-16,9 3-26 15,5-5 2-15,7-1-13 16,7 1 1-16,0-1-16 16,4-3-30-16,-9 4-224 0,4 1 65 15</inkml:trace>
          <inkml:trace contextRef="#ctx0" brushRef="#br0" timeOffset="-388301.4832">563 5462 553 0,'-7'15'225'0,"-2"13"25"16,-9 4-151-16,-2 12-10 16,-1 1-39-16,-1 5-6 15,3-5-24-15,1 4 2 16,7-9-16-16,5-1 3 16,3-12-10-16,4-5-8 15,3-9-23-15,-3-10-22 16,1-8-222-16,3-6 49 15</inkml:trace>
        </inkml:traceGroup>
        <inkml:traceGroup>
          <inkml:annotationXML>
            <emma:emma xmlns:emma="http://www.w3.org/2003/04/emma" version="1.0">
              <emma:interpretation id="{5393424F-38B3-4B24-BCC6-0571202BC815}" emma:medium="tactile" emma:mode="ink">
                <msink:context xmlns:msink="http://schemas.microsoft.com/ink/2010/main" type="inkWord" rotatedBoundingBox="20753,5354 22151,5383 22136,6088 20738,606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385829.016">2231 5145 627 0,'1'-9'215'0,"-1"2"45"0,-1 9-160 16,-6 4-30-16,1 10-10 16,-7 6-15-16,-3 10-14 15,1 1-2-15,0 5-9 16,4-4 0-16,2-1-11 16,9-9 3-16,4-5-12 15,4-10 7-15,8-1-8 16,6-6 9-16,5-2-8 15,7 1 8-15,5 3-8 16,-2-3 5-16,-1 7-8 16,-9 2 6-16,-6 7-8 15,-7-1 5-15,-6 8-6 16,-6-1 7-16,-9 8-2 16,-5-8 17-16,-9 6 8 15,-6-4 14-15,-13 1 8 0,2-6 10 16,-6 1-3-16,3-5 0 15,-4-5-2-15,10-8-5 16,0-5-12-16,4-2-8 16,4-7-16-16,11-2-6 15,3 0-37-15,5 2-25 16,7-3-75-16,2 0 93 16,7-17-354-16,-3-7 106 15</inkml:trace>
          <inkml:trace contextRef="#ctx0" brushRef="#br0" timeOffset="-385588.8889">2210 5147 799 0,'5'0'205'0,"0"-2"64"15,6 2-217-15,11 0-16 16,3 0 4-16,12-3-2 15,4-3 2-15,8-4-12 16,2-1-6-16,9-2-13 16,-11 2-1-16,5 2-7 15,-11-4 7-15,-5 4-54 16,-13-1 557-16,-6 7-823 0,-9-3 410 16</inkml:trace>
          <inkml:trace contextRef="#ctx0" brushRef="#br0" timeOffset="-385096.899">3150 5031 691 0,'-5'6'170'0,"-7"5"69"16,-6 12-189-16,-5 13 5 16,-4 10 9-16,-7 10 9 15,-1 1 5-15,1 8 4 16,8-3-9-16,7 6-11 16,8-16-11-16,11-3-19 15,6-16-9-15,9-4-11 16,2-16 3-16,12-10-7 15,2-5 8-15,12-7-4 16,-5-9 7-16,11-13-6 16,-6-4 5-16,5-13-6 15,-7 1 2-15,3-10-9 0,-10 7 6 16,-6-2-8-16,-10 8 8 16,-7-2 6-16,-14 8 11 15,-13 0 0-15,-7 12 6 16,-13-1-11-16,-5 8-5 15,-8 7-14-15,4 7 1 16,1 5-10-16,11 8 10 16,6 6-14-16,12-4-16 0,6 5-94 15,6-7-27-15,11 11-270 16,4-1-3-16</inkml:trace>
        </inkml:traceGroup>
        <inkml:traceGroup>
          <inkml:annotationXML>
            <emma:emma xmlns:emma="http://www.w3.org/2003/04/emma" version="1.0">
              <emma:interpretation id="{7D2428F8-F19C-4AFB-86A0-DF3D0788F64A}" emma:medium="tactile" emma:mode="ink">
                <msink:context xmlns:msink="http://schemas.microsoft.com/ink/2010/main" type="inkWord" rotatedBoundingBox="23003,5274 25075,5316 25050,6545 22978,650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381573.9038">5191 5335 308 0,'-8'2'309'0,"0"-4"-59"16,3 1-11-16,5-1-145 15,7 4-39-15,4-1-2 16,6 3-22-16,10-1 2 15,5 2-4-15,15 1 1 16,-2-6-7-16,7 1-2 16,-9-2-7-16,3-1-2 15,-19-2-3-15,3 0-3 16,-14 3-1-16,1-2-55 16,-7-1 233-16,2-3-487 15,-4 2 186-15</inkml:trace>
          <inkml:trace contextRef="#ctx0" brushRef="#br0" timeOffset="-381859.1546">5368 5012 388 0,'7'-16'222'16,"5"0"-4"-16,6 2-86 15,4 5-26-15,-5 5-38 0,7 3-9 16,-3 2-16-16,3 3-7 16,-2-1-16-16,0 0-3 15,-5 5-5-15,-4 4 1 16,-5 12-2-16,-13 6 4 16,-4 8-1-16,-15 13 5 15,-3 1-4-15,-20 9 10 16,-3-4 7-16,-5 8 15 15,3-10 3-15,1 7 14 16,18-17-6-16,4-4-4 16,12-16-16-16,12 1-11 15,6-17-14-15,15 5-4 16,10-6-6-16,16-3 1 16,6-11 2-16,15-1 2 15,-6-7-2-15,8-3 0 16,-15 2-1-16,-4 3-1 15,-15 2-2-15,-1 1-5 0,-17 2-14 16,-3 1-41-16,-12 1-27 16,-6-4-59-16,-11 2-81 15,-3-2-131-15,-3-1 1 16</inkml:trace>
          <inkml:trace contextRef="#ctx0" brushRef="#br0" timeOffset="-380960.1215">5971 5502 570 0,'0'-3'210'0,"0"-4"35"15,0 7-144-15,-5 5-15 16,-1 2-19-16,-7 10 3 15,0 5-17-15,-4 5-2 16,1-2-16-16,0 9 8 16,4-7-8-16,0 8 5 0,5-4-6 15,5 1-1-15,5-7-11 16,5-4-4-16,3-10-6 16,11-8 2-16,4-7-2 15,10-12 2-15,4-3-3 16,7-15 0-16,-5 3-3 15,0-9-2-15,-10 13-1 16,-8-3 1-16,-11 8-2 16,-7 1 3-16,-9 10 5 15,-5 5 0-15,-5 9-1 0,-6 11 2 16,-5 8-1-16,1 12-1 16,-3-4 0-16,2 3 2 15,10-3-2-15,8-1-2 16,6-9-6-16,6 1-4 15,8-8-1-15,5-9 1 16,10-2-4-16,6-10-84 16,4-8 522-16,12-3-819 15,-6-5 359-15</inkml:trace>
          <inkml:trace contextRef="#ctx0" brushRef="#br0" timeOffset="-383216.3483">4252 5283 674 0,'-3'2'204'0,"5"-2"41"16,4-2-188-16,0 2-11 15,9 0-14-15,7-5-3 16,1-1-3-16,11 0 0 15,2-1-13-15,9-1-4 0,-7 4-4 16,0 1-1-16,-11 3-2 16,-5 3-1-16,-11 0-16 15,-3 3-52-15,-8 1-175 16,-8 0-33-16,-5-3-99 16</inkml:trace>
          <inkml:trace contextRef="#ctx0" brushRef="#br0" timeOffset="-382979.4353">4276 5458 713 0,'3'6'172'15,"8"2"67"-15,10 1-197 0,7 1-6 16,4-4 6-16,14-1 0 15,-2-2-5-15,10 0-5 16,-3 0-16-16,1 1-5 16,-12 4-6-16,-3-7-20 15,-18 2-27-15,-13-12-235 16,-12-5 50-16</inkml:trace>
          <inkml:trace contextRef="#ctx0" brushRef="#br0" timeOffset="90059.9568">5192 6043 471 0,'-11'0'242'0,"0"-5"0"15,3 3-122-15,5 1-36 16,3 1-55-16,8-3 2 15,4 3-23-15,7 1 15 16,0 1-8-16,12 2 18 16,-1 0-12-16,19 2 10 15,2-1-19-15,17 4 7 16,1-1-16-16,19 5 6 16,-11-2-11-16,7-2 9 15,-14-2-10-15,3-2 11 16,-19-4-10-16,3-2 29 15,-13-1-5-15,2-1 17 0,-9-4-6 16,-2 3 18-16,-10 1-29 16,-1-2 10-16,-7 3-18 15,-4 2-2-15,-5 0-5 16,-5-1 19-16,-1 1-8 16,-5 1 17-16,-4-1 1 15,-7 5-1-15,-3-2-20 16,-12 0 5-16,-4 0-17 15,-16-3 10-15,1-1-13 0,-15 1 9 16,2-5-12-16,-23 2 7 16,7-2-8-16,-20 0 10 15,3 1-10-15,-12 0 11 16,16 3-8-16,3 2 7 16,14 3-11-16,0 0 11 15,14 0-11-15,2 2 10 16,8-1-11-16,6 3 10 15,16-5-10-15,6 2 9 16,9-4-11-16,4 1 8 16,6-4-10-16,5 4 7 15,4 1-9-15,7 2 10 16,3 1-6-16,12 2 10 16,4 1-7-16,15 1 11 15,7-5-6 16,-26-4-1-31,-1 2-4 0,106 5 10 0,0-4-9 16,17-11 9-16,-13-4-9 16,-51-5 10-16,-17 0-11 15,1 1 10-15,-17 2-9 16,5 3 10-16,-16 1-11 16,4 1 11-16,-10 2-11 15,-1-1 10-15,-6 2-10 0,-1-1 11 16,-13 3-10-16,-4 0 11 15,-7 3-9-15,-3 0 11 16,-6-2-10-16,-3 4 9 16,-6 1-11-16,-12 2 9 15,-6 3-11-15,-11 6 9 16,-6-1-7-16,-12 7-22 16,3-4-38-16,-7-2-50 15,10-7-262-15,-14-12 39 16</inkml:trace>
        </inkml:traceGroup>
      </inkml:traceGroup>
    </inkml:traceGroup>
    <inkml:traceGroup>
      <inkml:annotationXML>
        <emma:emma xmlns:emma="http://www.w3.org/2003/04/emma" version="1.0">
          <emma:interpretation id="{AA9D7C10-C324-4A65-B8A2-EE3AB54937A7}" emma:medium="tactile" emma:mode="ink">
            <msink:context xmlns:msink="http://schemas.microsoft.com/ink/2010/main" type="paragraph" rotatedBoundingBox="15276,6630 30357,5899 30561,10110 15480,108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E3E1323-ED26-4C13-8794-A7ED22A32597}" emma:medium="tactile" emma:mode="ink">
              <msink:context xmlns:msink="http://schemas.microsoft.com/ink/2010/main" type="line" rotatedBoundingBox="15276,6630 30357,5899 30431,7427 15350,8158"/>
            </emma:interpretation>
          </emma:emma>
        </inkml:annotationXML>
        <inkml:traceGroup>
          <inkml:annotationXML>
            <emma:emma xmlns:emma="http://www.w3.org/2003/04/emma" version="1.0">
              <emma:interpretation id="{2399F61F-E9C8-43E4-9671-666CD312F2FD}" emma:medium="tactile" emma:mode="ink">
                <msink:context xmlns:msink="http://schemas.microsoft.com/ink/2010/main" type="inkWord" rotatedBoundingBox="15286,6849 17863,6724 17915,7805 15339,792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8093.8226">-1960 6496 557 0,'-7'-21'179'16,"4"9"40"-16,2 1-140 15,-1 1-19-15,-1 2 8 16,1 5-1-16,-1 5-12 16,-3 4-4-16,1 16-15 15,0 11-6-15,1 21-2 16,-4 10 13-16,-3 21-3 16,1-2 8-16,-1 6-13 0,1-12-4 15,-1 1-14-15,5-22 3 16,0-4-11-16,-1-13 8 15,-1-5-9-15,5-14 8 16,2-7-10-16,-1-5 7 16,4-11-8-16,2-8 10 15,6-13-12-15,-1-3 9 16,14-17-10-16,-1 4 7 16,6-3-12-16,-1 10 11 0,2 4-12 15,-7 13 9-15,3 9-11 16,-4 13 8-16,1 10-11 15,-6 3 10-15,3 17-10 16,-2 2 12-16,-1-1-8 16,-8-2 12-16,3 1-9 15,-7-11 10-15,-6 2-9 16,-3-1 9-16,-3 1-7 16,-4-2 9-16,-3 2-3 15,-1-3 16-15,-7 0 1 16,-3-5 11-16,-9-3-4 15,2-4 5-15,-8-2-14 16,4-6 0-16,-4-5-11 16,10-1 4-16,-4-6-12 0,8-1 7 15,0-4-10-15,11 5 6 16,0-1-11-16,11 6 10 16,8-1-13-16,7 4-1 15,6 4-39-15,4-4-9 16,3-4-58-16,-3 1-13 15,10-6-245-15,4-4 60 16</inkml:trace>
          <inkml:trace contextRef="#ctx0" brushRef="#br0" timeOffset="48931.7485">-1567 7151 522 0,'-5'3'184'0,"2"3"27"0,3 1-133 15,3-3-21-15,2 0-6 16,3-1-6-16,0-3 6 16,6-3-5-16,-1-4 3 15,4-9-11-15,4-4 0 16,6-12-16-16,-7 0 0 15,6-9-14-15,-2 6 2 0,-2-4-12 16,-8 9 10-16,-1-1-11 16,-4 14 10-16,-6 1-9 15,-4 8 11-15,-2 2-4 16,-5 12 13-16,-8 10-11 16,0 3 11-16,-5 18-7 15,4 4 7-15,-2 10-5 16,8-5 13-16,-2 12-9 15,4-10 8-15,4 2-14 16,5-10 2-16,1-3-14 16,6-14 6-16,2-5-9 15,-1-13 10-15,7-7-9 16,4-6 11-16,6-9-9 16,3-4 10-16,4-6-11 15,-6 0 10-15,4-6-10 16,-7 3 9-16,0-8-10 15,-6-2 10-15,4-4-10 0,-7 9 9 16,0-3-9-16,-4 9 9 16,-2 5-10-16,-7 16 11 15,-1 0-12-15,0 7 8 16,0 7-12-16,-3 8 10 16,0 9-10-16,-2 8 11 15,-1 17-7-15,1 0 9 0,2 9-8 16,4-10 9-16,4 1-8 15,2-15 11-15,2-4-8 16,1-10 9-16,2-10-9 16,1-7 9-16,3-9-9 15,0-7 10-15,3-8-9 16,-5-3 12-16,0-6-52 16,-3 0-29-16,-8-6-274 15,-9 7 36-15</inkml:trace>
          <inkml:trace contextRef="#ctx0" brushRef="#br0" timeOffset="49159.9063">-1082 6594 602 0,'-3'0'246'0,"-2"2"8"0,-1 0-143 16,1 5-71-16,2 3-19 15,1 3-14-15,2-1 0 16,-1 4-98-16,-1-9-163 16,-6-6 24-16</inkml:trace>
          <inkml:trace contextRef="#ctx0" brushRef="#br0" timeOffset="-128379.7356">-903 6544 829 0,'-9'-4'244'16,"6"4"51"-16,-2 4-225 15,6-3-49-15,4 7-9 0,6-2-8 16,-4 2 25-16,12-1-323 16,-16-1 121-16</inkml:trace>
          <inkml:trace contextRef="#ctx0" brushRef="#br0" timeOffset="-131266.7275">-3402 7129 321 0,'-11'-2'256'15,"0"1"-26"-15,6 2-47 16,5-1-59-16,-1 0-42 15,1 0-8-15,1 0-29 16,7-5-9-16,2-1-17 16,10 0-3-16,3-5-7 0,7-2 0 15,-2 0 0-15,9-1-1 16,-1 1-4-16,2-4 0 16,-3 1-2-16,6-1 1 15,-9 7-1-15,1 0 1 16,-4 4-2-16,-5 5-15 15,-12 5-30-15,-7 1-199 16,-7 3-45-16,-9 14-81 16</inkml:trace>
          <inkml:trace contextRef="#ctx0" brushRef="#br0" timeOffset="-130983.3215">-3367 7252 680 0,'-12'15'205'0,"0"-7"44"16,8 4-178-16,10 1-33 15,4-4 2-15,2 1-10 16,12-5 6-16,1-2-4 16,7-6 6-16,1-4-5 15,7-4 0-15,-7-1-10 16,7-3-1-16,-10 6-12 0,0 2-2 15,-8 4-4 1,4 3 1-16,-11 5-2 0,0-2-28 16,-6 2-32-16,-4-3-208 15,0 1-48-15,-7-8-83 16</inkml:trace>
          <inkml:trace contextRef="#ctx0" brushRef="#br0" timeOffset="-130450.1089">-2883 6846 613 0,'-6'-7'233'0,"1"5"30"0,3 2-143 15,1-2-52-15,-1 2-25 16,8 4-9-16,2-6-17 16,5 4-17-16,6-2 9 15,5-2-1-15,0-4-2 16,7 6-1-16,-5-2-3 16,7 4 1-16,-3 2-1 0,0 3 0 15,-7-3-2-15,-3 8 0 16,-9 0-1-16,0 4 1 15,-8 8 4-15,-3 4 11 16,-4 1 6-16,-6 7 5 16,-6-2 1-16,-3 2 1 15,-3-4-6-15,-2 8 3 16,-1-4-2-16,-4 5 5 16,6-1-3-16,-4 6 2 15,5-7-7-15,-4 3-2 16,7-9-7-16,2-3-1 15,6-9-6-15,1-1-2 16,7-5-2-16,8-1-1 16,-1-1-3-16,8-1-48 15,2-7-39-15,13-2-261 16,-3-17 25-16</inkml:trace>
        </inkml:traceGroup>
        <inkml:traceGroup>
          <inkml:annotationXML>
            <emma:emma xmlns:emma="http://www.w3.org/2003/04/emma" version="1.0">
              <emma:interpretation id="{BFE91090-1B68-4DC0-97A2-25A1EEF0CAAE}" emma:medium="tactile" emma:mode="ink">
                <msink:context xmlns:msink="http://schemas.microsoft.com/ink/2010/main" type="inkWord" rotatedBoundingBox="18056,6495 22181,6296 22255,7823 18130,8023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6687.6593">2457 6800 296 0,'10'-17'248'16,"-3"4"-25"-16,-3 5-38 16,-3 7-61-16,2 7-36 15,-3 10-12-15,-1 8-16 0,-2 9-9 16,-5 4 7-16,-7 10-6 16,4-1-1-16,-3 5-13 15,1-7-2-15,5-3-14 16,5-12 2-16,2-8-11 15,1-13 5-15,4-7-10 16,6-6 9-16,6-12-12 16,3-5 7-16,9-12-10 15,1 0 7-15,3-6-11 16,-4 11 9-16,-2 2-12 16,-7 12 12-16,-4 3-13 15,-3 9 8-15,-9 5-13 16,-2 7 11-16,-7 12-11 15,-2 6 12-15,-5 8-7 16,2 0 14-16,-3 4-11 16,8-8 11-16,2-5-10 15,0-10 8-15,4-6-11 0,8-5 11 16,-2-10-32-16,5-2-13 16,14-10-63-16,2-2 22 15,4-6-264-15,2 2 58 16</inkml:trace>
          <inkml:trace contextRef="#ctx0" brushRef="#br0" timeOffset="57022.5548">2842 6892 652 0,'-16'10'203'0,"-4"7"36"16,1 2-173-16,0 10-18 15,3 0 3-15,2 10 3 16,6-6 8-16,5 1-10 15,4-9-8-15,9-4-22 16,1-13-7-16,8-7-14 16,0-6 8-16,8-10-7 15,-3-8 10-15,6-7-12 16,-5-3 9-16,2-3-9 16,-10 9 8-16,-1-4-10 15,-8 11 11-15,-8 4-9 16,-9 8 7-16,-4 0-10 15,-3 11 5-15,-4 8-11 16,1 4 9-16,3 1-10 0,3 3 2 16,5 3-36-16,5-10-11 15,11 1-108-15,3 0-143 16,8-4 3-16</inkml:trace>
          <inkml:trace contextRef="#ctx0" brushRef="#br0" timeOffset="58146.2795">3117 7000 722 0,'-23'35'194'16,"8"-6"54"-16,3 1-206 16,8-11-25-16,8-8-9 15,9-6 13-15,0-7 3 16,6-4 14-16,6-12-8 15,7-1 6-15,1-14-19 16,2 0-2-16,5-13-14 16,-4 3 9-16,-3-19-12 15,-1 5 10-15,0-13-9 16,-8 7 8-16,-7-7-10 16,-7 18 9-16,-10-1-13 15,-8 17 6-15,-11 9-9 0,-3 16 8 16,-15 20-10-16,4 17 14 15,-10 15-4-15,5 10 13 16,-2 9-6-16,15-8 18 16,-2 2-6-16,13-13 7 15,4-4-14-15,10-12 8 16,6-4-20-16,9-15 5 16,12-7-10-16,6-12 12 15,13-4-9-15,-2-3 12 0,1 6-10 16,-7 8 9-16,-8 14-15 15,-16 3 9-15,-1 13-10 16,-12 1 11-16,-4 8-4 16,-5-1 17-16,0 5-7 15,-3-6 9-15,2 3-9 16,3-8 5-16,-2-2-13 16,4-6 8-16,3-1-54 15,4-9-5-15,7 5-267 16,2-5 42-16</inkml:trace>
          <inkml:trace contextRef="#ctx0" brushRef="#br0" timeOffset="54755.5001">1233 6618 623 0,'-11'-22'214'0,"-3"5"34"0,-1 4-158 16,3 6-38-16,-4 6-10 15,2 7-25-15,-4 15-2 16,1 6-6-16,-6 16 1 16,9 7 1-16,-2 19 9 15,5-3 3-15,0 15 7 16,5-8-1-16,-2 6 6 15,3-11-2-15,0 8 3 16,4-12-8-16,-2 1-1 16,1-13-8-16,0 4-4 15,2-18-8-15,-3-5 3 16,3-11 1-16,-3-4 9 16,2-12 5-16,-3-1 18 15,0-5 2-15,-8-11-2 0,3-4-9 16,-5-12-8-16,-4-11-17 15,4-17-5-15,1 1-3 16,1-6-3-16,2 6 0 16,4 5-1-16,4 19-1 15,5 6 0-15,4 11-2 16,4 7 0-16,-2 6-1 16,9 1 1-16,-4 1 1 15,5 3 1-15,0-4 3 0,8-2 0 16,-3-4 0-16,4-5 1 15,2-2 1-15,4-4-1 16,-7-2 1-16,0 1-1 16,-2 4 0-16,-9 1 0 15,-5 4 0-15,-1 5-1 16,-6-1 1-16,-2 3-3 16,1 4-1-16,-6-1 2 15,1 1 0-15,-1 0 1 16,-2 0 2-16,1 0 0 15,-1 0-2-15,0 2-1 16,3 0 0-16,1 1 0 16,4 4 0-16,-5-4 2 15,1-3 1-15,-2 2 0 16,0-3 2-16,-1-4 1 16,6 2-1-16,0 0 0 0,-2-2 1 15,0 1-3-15,1-2 0 16,-2 0 0-16,1 1 0 15,1 0-2-15,-1 2 1 16,-1 2-2-16,1 0 0 16,-2-4-1-16,4 5 1 15,1-3-1-15,-2-3 1 16,4-3 0-16,3 2 2 0,2-7-1 16,-1-3 2-16,2-2 0 15,0 0-1-15,3-4 0 16,-1 1 1-16,-2 0 0 15,2 4 0-15,-2-4 0 16,-3 5 1-16,-3 0 0 16,-4 3 1-16,-1-4 0 15,-1 8 0-15,-4 3-2 16,-1 6-3-16,-4 3-1 16,1 9-1-16,-4 5 0 15,2-3 1-15,0 3 1 16,-2-2 0-16,-1 1 0 15,7-1 0-15,-2 9-1 16,3 2 0-16,6 4-1 16,3 0 0-16,-3 2 1 15,3-5 1-15,6-2 0 0,-2-5 1 16,2-3 0-16,2-6 0 16,0-4-1-16,1-2 1 15,3-7 3-15,0-3 1 16,4-10 0-16,0-6 3 15,6-11 0-15,-1-8-3 16,8-15 0-16,-2 3-1 16,8-15 0-16,-3 3-1 0,3-11-1 15,-8 9 1-15,-2-9-1 16,-10 13-1-16,-4 0-2 16,-4 17-1-16,-6 4 0 15,-2 16 0-15,-4 4-2 16,-1 13 2-16,-5 4-1 15,2 7-2-15,-7 6 1 16,-3 7 2-16,-3 7 0 16,-1 0 1-16,-4 10 1 15,2 0-1-15,-2 6 2 16,5-1-1-16,-2 14 0 16,4-8 1-16,-1 5-1 15,4-9 2-15,0 3 0 16,6-12 2-16,0 2-2 15,5-8 2-15,5 0-3 16,1-10 0-16,3-6-2 0,4-11 1 16,4-6 2-16,5-10 2 15,5-12 0-15,1 1 2 16,4 3 0-16,-7 8-3 16,-2 5-2-16,-5 13-3 15,-6 4-2-15,-4 7 0 16,-2 10-1-16,-5 4 2 15,1 10 5-15,-2-1 1 16,1-1 0-16,4-9 0 0,2-9-2 16,4-6-3-16,7-9 4 15,1-9 1-15,10-12 1 16,3-8 4-16,11-11-1 16,-2-1-1-16,4-12-1 15,-7 2-1-15,0-15-1 16,-6 3-3-16,3-16-9 15,-4 4-4-15,5-9-4 16,-7 14-1-16,1 3 1 16,-8 19 9-16,-5 13 3 15,-9 17-3-15,-5 16 0 16,-7 12 2-16,-7 15-1 16,-3 7 1-16,-1 13 7 15,4 4 1-15,3 8 0 16,5-1 0-16,6 10 1 0,1-10 0 15,2-1-1-15,2-11 2 16,1-4 0-16,-1-11-1 16,-2 7 2-16,0-7-1 15,-1 1 5-15,-5-7 1 16,-2 2 1-16,-1-11 1 16,-2-3 1-16,2-5-3 15,-7-5 2-15,2-5-1 16,-5-4-2-16,-2-7-2 0,-2-9-2 15,1-5-6-15,1-11-5 16,3 3 0-16,-5-6 1 16,6 6 0-16,2 3 3 15,4 7 3-15,3 1 0 16,8 8-2-16,3 4-3 16,2 7 0-16,2 3 0 15,4 2 0-15,7 2 0 16,6 0 2-16,9-1 2 15,2 1 2-15,8-2 2 16,-9 3 0-16,1-3-36 16,-7-3-31-16,4-2-265 15,-14-6 41-15</inkml:trace>
          <inkml:trace contextRef="#ctx0" brushRef="#br0" timeOffset="55876.4562">1950 6388 379 0,'-5'-12'270'16,"3"7"-42"-16,2 5-53 15,-1 5-118-15,-1 9-28 16,-3 11-5-16,2 7 5 16,-6 14 5-16,1 1 19 15,0 12-4-15,0-2-1 16,-6 11-16-16,7-1-3 15,-9 6-14-15,4-10 5 0,-6 6-12 16,7-17 8-16,-9 0-11 16,13-6 8-16,-9 0-10 15,5-8 8-15,-3 2-12 16,9-8 9-16,-4-1-11 16,6-9 11-16,-1-1-10 15,4-8 10-15,-1-5-10 16,2-7 10-16,3 1-8 15,-4-5 10-15,1-7-30 16,2-6-18-16,1-9 93 16,-8-2-366-16,3-5 127 15</inkml:trace>
          <inkml:trace contextRef="#ctx0" brushRef="#br0" timeOffset="-216324.2181">3326 6642 682 0,'-14'2'206'0,"6"-4"50"16,5 5-190-16,1-1-32 15,4 2-15-15,-1 0-9 0,7 5-14 16,-2-1 10-16,4 2 50 16,4-4-308-16,5-5 124 15</inkml:trace>
          <inkml:trace contextRef="#ctx0" brushRef="#br0" timeOffset="51561.758">-443 6629 278 0,'-5'-14'191'0,"1"3"-10"16,-1 1-26-16,0 6-43 16,3 4-11-16,-2 1-33 15,1 10-10-15,-2 5-27 16,-3 17-4-16,0 12-7 16,-3 20 13-16,0 5 3 15,-5 17 5-15,3-6-7 16,-1 7-4-16,4-10-12 0,1-3-5 15,-1-20-7-15,1-1-1 16,1-14-1-16,0-7 2 16,0-14-2-16,3-5-3 15,2-12-16-15,2-15-48 16,4-12 2-16,2-18-232 16,4-8 36-16</inkml:trace>
          <inkml:trace contextRef="#ctx0" brushRef="#br0" timeOffset="52290.3801">-557 7557 535 0,'-13'8'145'0,"5"0"39"16,7 0-151-16,6-1-8 15,7 3-3-15,6 3 11 16,2 3 2-16,9-2 3 15,2-2-9-15,9-4-5 16,0-4-13-16,9-6-1 16,-5-6-3-16,10-5 2 15,-1 2-1-15,0-1 2 16,-5-3-9-16,4 4-231 16,-12-3 76-16</inkml:trace>
          <inkml:trace contextRef="#ctx0" brushRef="#br0" timeOffset="52106.8683">-422 6488 584 0,'0'2'190'0,"-2"9"21"16,5 0-156-16,8 2-38 0,8-2-18 15,15-3 4-15,2-5 2 16,20-2 1-16,-1-4 1 16,12-6 1-16,-9-2-3 15,9-5-1-15,-18-2 0 16,-1 1-1-16,-12 6 0 16,-6 3-1-16,-11 6-1 0,-3 10 0 15,-6 5 1-15,-7 14 6 16,-2 5 3-16,-1 17 8 15,-1 1 1-15,1 20 2 16,1-2-2-16,4 4 1 16,-2-6-7-16,1 12 1 15,-3-16-3-15,-2 0 11 16,-4-8 3-16,0-1 10 16,2-14-1-16,-3-1 4 15,1-8-12-15,0 0-5 16,0-6-9-16,-3 1-3 15,4-4-4-15,-3-2-1 16,-1-4-2-16,2 0 0 16,-2-3 0-16,-1-4 1 15,-3-1-7-15,-3-7-43 16,-3-3-32-16,-6-10-229 16,2-1 22-16</inkml:trace>
          <inkml:trace contextRef="#ctx0" brushRef="#br0" timeOffset="51078.1566">-280 6820 566 0,'2'4'198'0,"-10"1"16"15,-5 8-136-15,2 9-68 16,-6 11 16-16,3 4 4 15,-4 10 4-15,5 2 3 16,2 2 7-16,7-6-21 16,2-6-2-16,2-12-4 15,5-6-1-15,1-9-4 16,5-7 2-16,2-8-2 0,8-7 5 16,2-5-1-16,11-17 0 15,0-3-5-15,3-9-1 16,-2 1-6-16,-3-2-1 15,-9 9-1-15,1 1 1 16,-8 10-1-16,-2-2 1 16,-6 9-1-16,0 4-1 15,-6 5-3-15,-1 9 1 16,-6 9-1-16,1 8 2 16,-6 9 0-16,2 10 10 15,-1-2 2-15,2 4 7 16,3-7 0-16,1-4 2 15,1-9-5-15,2 1-4 16,-2-7-6-16,2 0-2 16,2-6-2-16,1 2-1 0,2-5 1 15,6 2 0-15,-3 0-1 16,0 4 1-16,-2-3-1 16,-3 2 2-16,-4-1-8 15,4-3-52-15,-3-5 76 16,8-9-333-16,0-2 83 15</inkml:trace>
          <inkml:trace contextRef="#ctx0" brushRef="#br0" timeOffset="88615.0261">-624 6236 703 0,'-6'2'235'16,"3"-2"28"-16,6-2-186 15,5 5-57-15,8 4-18 16,4-7 12-16,9 4 4 16,4-2 18-16,13 1-2 15,7-3 8-15,18 6-14 16,-1-2-3-16,14-1-16 15,-8-2 2-15,11-2-12 16,-14-2 9-16,8-5-12 0,-11-2 11 16,7-1-11-16,-10 2 12 15,1-4-9-15,-12 10 12 16,1 4-8-16,-13 4 13 16,-4 3-9-16,-9 6 9 15,-2-1-11-15,-10-7 8 16,-2-1-9-16,-7 1 14 15,-2-6 1-15,-5 0 15 16,-1 0 5-16,-4-3 14 0,-1 0-3 16,-4-2 0-16,-2-4-13 15,-4-1-6-15,-9-2-19 16,-8-3-1-16,-5 4-14 16,-6 3 10-16,-19-4-10 15,-1 2 12-15,-12-3-9 16,-4-1 8-16,-7 0-10 15,9 4 7-15,-7 4-11 16,10 9 8-16,-7 3-8 16,9 6 10-16,-3 0-10 15,13 4 12-15,-5 3-11 16,14-1 9-16,-1-3-9 16,12-3 11-16,1 2-10 15,13-9 11-15,6-1-12 0,7-4 11 16,2 0-13-16,8-3 12 15,1 3-13-15,1 0 10 16,4 0-13-16,3 5 11 16,8 0-13-16,1-2 13 15,9 6-10-15,4 2 13 16,10 2-10-16,3 5 11 16,18 1-11-16,0 0 11 15,17-2-10-15,-2-3 11 16,13-9-11-16,-7-7 12 15,12-7-10-15,-15-8 10 0,11 4-10 16,-17 5 10-16,7-2-11 16,-15 6 11-16,-1 2-11 15,-16-3 10-15,0 1-10 16,-19 0 11-16,-2 3-11 16,-7 2 11-16,-6 4-40 15,-9-2-10-15,-3 10-70 16,-9 1-52-16,-18 4-224 15,-5-1 23-15</inkml:trace>
        </inkml:traceGroup>
        <inkml:traceGroup>
          <inkml:annotationXML>
            <emma:emma xmlns:emma="http://www.w3.org/2003/04/emma" version="1.0">
              <emma:interpretation id="{D9C97332-8B7B-46EB-80C8-28ED745F9956}" emma:medium="tactile" emma:mode="ink">
                <msink:context xmlns:msink="http://schemas.microsoft.com/ink/2010/main" type="inkWord" rotatedBoundingBox="22657,6617 25710,6469 25752,7326 22698,7474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3025.996">5430 6539 407 0,'1'-6'224'16,"-1"-1"5"-16,0 2-56 16,-1 2-53-16,-4 2-7 15,-4 2-18-15,-9 6-20 16,-2 5-23-16,-12 10-19 15,-1 4-5-15,-7 7-10 16,11 0 7-16,-2 2-11 16,13-3 4-16,2 0-13 15,7-8 5-15,-1-4-13 16,10-6 9-16,2-4-12 16,4-7 12-16,13-6-12 15,7 0 13-15,9-7-11 16,6-2 11-16,5 0-11 15,-5 3 11-15,-5 4-12 0,-12 5 10 16,-10 5-12-16,-6 3 10 16,-6 11-10-16,-7 0 10 15,-6 9-9-15,-3 1 13 16,-10 4-10-16,-4-3 12 16,-11 1-9-16,5-6 10 15,-1 3-7-15,1-10 11 16,4-4-11-16,7-4 9 15,10-6-11-15,5-8 5 0,8-4-24 16,5-5-4-16,15-11-38 16,-2-7-6-16,12-15-40 15,5-7 9-15,12-20-218 16,-2 2 69-16</inkml:trace>
          <inkml:trace contextRef="#ctx0" brushRef="#br0" timeOffset="63430.3737">5666 6307 674 0,'-14'13'219'0,"-10"17"50"16,-3 7-175-16,-5 18-2 15,2 1-6-15,0 9-5 16,8-7-3-16,6 7-16 16,10-4-14-16,3 0-21 0,7-8-7 15,3-7-16-15,1-15 5 16,0-2-10-16,-4-10 10 15,-1-6-9-15,-1-1 10 16,-2-2-7-16,-2-7 11 16,-4-14-10-16,0 1 10 15,-4-7-10-15,-2-7 7 16,-1-3-12-16,2-1 8 16,0-9-11-16,1 1 11 0,1 2-12 15,4 4 10-15,0 10-11 16,5 12 9-16,2 5-12 15,3 3 8-15,6 4-10 16,3 3 9-16,10 1-8 16,4-2 10-16,7 4-7 15,0-4 13-15,8-3-44 16,-4-1-11-16,-1-6-62 16,-4-2-15-16,-1-8-239 15,-11-4 52-15</inkml:trace>
          <inkml:trace contextRef="#ctx0" brushRef="#br0" timeOffset="62188.2209">4095 6796 116 0,'11'-16'194'0,"-2"-3"-25"16,-2 3 3-16,-1-3-16 16,-3 5-33-16,-1-1-4 15,-7 3-22-15,-6 2-7 16,-2 4-13-16,-4 6-21 0,-4 8-17 15,-1 9-15-15,2 7-5 16,-3 11-9-16,3 0 12 16,4 1-7-16,3-1 7 15,5-6-9-15,5-9 4 16,6-4-13-16,2-11 10 16,11-11-12-16,6-13 10 15,11-15-10-15,4-10 10 16,9-12-14-16,-3 1 10 0,4-7-11 15,-10 10 8-15,1-4-9 16,-8 15 10-16,-6 5-9 16,-9 12 9-16,-5 9-12 15,-10 15 8-15,-13 16-11 16,-11 11 8-16,-9 19-8 16,-5 8 14-16,-8 18 2 15,7-6 16-15,2 5-4 16,12-15 11-16,6-8-11 15,11-18-1-15,11-11-16 16,5-11 6-16,12-10-9 16,4-9 10-16,11-8-10 15,0-11 12-15,8-13-11 16,-5 2 8-16,0-4-10 16,-11 7 9-16,-5 5-9 15,-11 11 9-15,-6 6-11 0,-7 10 8 16,-9 10-10-16,-5 11 7 15,-7 19-9-15,-6 5 12 16,-1 11-3-16,6-2 13 16,5 4-8-16,8-19 10 15,11-4-13-15,8-12 3 16,9-2-11-16,7-14 9 16,17-1-8-16,2-6 10 0,13 0-8 15,-2-9 10-15,-2 11-9 16,-12 0 8-16,-4 4-11 15,-17 2 9-15,-6 9-11 16,-7-3 12-16,-8 0-10 16,-7-3 14-16,3 1 1 15,-4-1 15-15,-3-4-4 16,2-2 11-16,3 1-12 16,-3-8 1-16,3-10-16 15,4 3 5-15,-1-12-12 16,0 0 8-16,2-3-10 15,-3 6 10-15,7-3-12 16,-2 8 9-16,4 5-11 16,3 4 9-16,2 5-12 15,-5 4 11-15,15 7-11 16,1-1 13-16,8 3-12 0,3 1 8 16,14-4-65-16,-7-7-36 15,5-7-289-15,-7-10 25 16</inkml:trace>
          <inkml:trace contextRef="#ctx0" brushRef="#br0" timeOffset="63822.484">5860 6659 424 0,'-8'11'222'0,"-7"2"-4"16,-2 6-75-16,3 3-63 16,-9 9-9-16,6 2-4 15,0 3-4-15,2-1-3 16,-1-5-14-16,9-6-5 15,0-3-17-15,7-12-2 16,7-7-9-16,4-7 5 16,9-11-11-16,7-12 9 0,3-10-11 15,2-7 5-15,-2-7-12 16,-1 4 10-16,-10 1-11 16,-5 9 10-16,-5 8-9 15,-5 14 9-15,-12 9-12 16,-2 15 9-16,-4 18-5 15,-4 7 15-15,-5 11 4 16,5 4 19-16,-1 3-3 16,3-10 5-16,8-5-14 15,12-9-5-15,2-6-17 16,7-13 5-16,10-10-10 16,1-7 13-16,8-10-45 15,3-7-26-15,4-7 159 16,-5-3-451-16,2-6 168 15</inkml:trace>
          <inkml:trace contextRef="#ctx0" brushRef="#br0" timeOffset="64913.5547">6120 6656 500 0,'-4'5'176'0,"3"-3"24"15,2-2-116-15,1-2-42 16,-2 4 1-16,-2-1 7 15,-2 5-4-15,-4 4 4 16,-3 11-2-16,-5 2 5 0,-3 8-1 16,3-3 8-16,0 5-5 15,5-7-4-15,5-4-15 16,2-5-7-16,8-4-19 16,2-15 4-16,11-12-13 15,6-6 10-15,10-15-10 16,-1-7 10-16,6-2-12 15,-8 3 7-15,-5 0-12 16,-7 15 10-16,-6 6-10 16,-12 10 5-16,-8 15-9 15,-6 11 9-15,-8 14-7 16,-2 3 13-16,-1 13 5 16,4-5 15-16,2 5-3 15,6-8 8-15,5-4-12 16,8-15-1-16,8 0-16 15,7-18 6-15,8-7-9 0,8-10 11 16,11-19-10-16,4-6 12 16,10-14-11-16,-4-7 8 15,2-10-11-15,-10 11 10 16,-2-14-10-16,-14 8 9 16,1-2-10-16,-10 10 11 15,-2-1-10-15,-7 18 9 16,-4 8-9-16,-8 13 8 0,-4 13-15 15,-2 14 10-15,-4 12-13 16,0 9 11-16,-2 12-9 16,3 4 14-16,-2 10-11 15,2-1 13-15,3 13-12 16,2-5 12-16,1 12-5 16,1-11 15-16,2 8-6 15,0-11 14-15,-1-1-7 16,2-14 7-16,-4 0-5 15,0-18 12-15,2-6-5 16,1-12 10-16,-1-7-11 16,-2-4 6-16,4-7-12 15,-4-5 3-15,0-12-12 16,-3-5 7-16,5-16-13 16,-5-2 5-16,4-6-12 15,-6 8 10-15,4 1-13 16,1 16 10-16,2 12-12 0,3 10 8 15,3 9-14-15,2 7 11 16,1 2-11-16,4 5 12 16,4 4-7-16,0-1 14 15,2-2-12-15,3-4 12 16,2-12-9-16,1-8 11 16,9-13-9-16,7-4 11 0,2-13-9 15,1 2 8-15,4-11-10 16,-10 1 10-16,3-7-11 15,-7 7 11-15,-2-7-10 16,-10 14 10-16,-3 4-11 16,-11 13 9-16,-9 10-15 15,-7 17 7-15,-5 15-11 16,-6 12 10-16,-9 13-8 16,0 3 15-16,-3 11-10 15,3-3 11-15,1 4-10 16,11 1 10-16,3 6-10 15,8-13 11-15,5-1-11 16,8-13 10-16,5-5-10 16,1-10 11-16,8-1-12 15,1-5 16-15,7-3-62 16,-3-7-32-16,5-14-299 0,-6-12-7 16,-4-9-141-16</inkml:trace>
          <inkml:trace contextRef="#ctx0" brushRef="#br0" timeOffset="65096.4273">6979 6774 803 0,'-10'12'178'0,"7"1"71"16,8 0-229-16,3-10-21 15,3-2 573-15,-6-20-825 16,-5-6 462-16</inkml:trace>
        </inkml:traceGroup>
        <inkml:traceGroup>
          <inkml:annotationXML>
            <emma:emma xmlns:emma="http://www.w3.org/2003/04/emma" version="1.0">
              <emma:interpretation id="{D4EEE267-E4C7-42B9-AF17-F92A156CF6ED}" emma:medium="tactile" emma:mode="ink">
                <msink:context xmlns:msink="http://schemas.microsoft.com/ink/2010/main" type="inkWord" rotatedBoundingBox="26095,6153 30359,5946 30415,7091 26151,7297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5865.7443">7531 5816 558 0,'3'-16'240'0,"-9"14"-7"0,1 15-116 16,2 11-94-16,-4 22 11 15,-1 9 2-15,-3 25 23 16,-1 1 10-16,-4 15 12 16,-2-5-16-16,1 5-4 15,1-16-19-15,3-6 2 16,5-22-13-16,5-9 4 15,2-17-4-15,4-7-1 16,3-11-10-16,4-10 13 16,7-9-1-16,12-18 1 15,4-9-1-15,18-20-1 16,7-7-19-16,10-8-6 16,-1 6-4-16,1-15 0 15,-12 12 0-15,-6-3 0 16,-11 10-1-16,-5 4-22 0,-10 21-25 15,-5 11-54-15,-12 17-31 16,-12 10 135-16,-8 13-381 16,-8 11 171-16</inkml:trace>
          <inkml:trace contextRef="#ctx0" brushRef="#br0" timeOffset="66046.2043">7742 6328 542 0,'-4'27'202'0,"6"6"37"15,3 2-136-15,3-2-2 16,4-4-26-16,-1 1-12 16,1-8-22-16,2 2-16 15,-2-5-16-15,1 3-11 16,3-9-36-16,0-5-34 16,8-8-210-16,-1-8 24 15</inkml:trace>
          <inkml:trace contextRef="#ctx0" brushRef="#br0" timeOffset="66683.5744">8197 6377 500 0,'-4'-5'204'15,"-4"1"21"-15,-3-1-128 16,-8 8-11-16,0 5-27 16,-4 9 2-16,-1 4-13 15,-3 12 5-15,5 2-8 0,-1 6 8 16,8-4-10-16,0 3 1 16,7-12-12-16,7-3-9 15,6-7-12-15,9-10-2 16,3-11-3-16,15-13 2 15,4-6 0-15,12-15 0 16,0 1-4-16,9-9 0 16,-10 10-2-16,1 0-1 15,-15 13 0-15,-8 8-1 16,-10 11-2-16,-9 9-2 16,-6 12 2-16,-9 9 6 15,-3 3 6-15,-5 3 8 16,1 0 2-16,0-3 6 15,5-12-5-15,6-4-5 16,12-6-6-16,5-13 1 16,7-9-4-16,10-5-1 15,7-8 0-15,1-3 1 0,-10 5-4 16,5-1-2-16,-10 9-1 16,-8 6 1-16,-3 6-2 15,-1 6-3-15,-6 6 0 16,-7 6 1-16,-1 1-1 15,-1 8 4-15,2-1 4 16,-2-1 4-16,5-4 1 16,0-2 1-16,-5-7-2 0,8 1-2 15,-6-7-4-15,8 1 2 16,8-1-10-16,-1-4-62 16,-1-3-31-16,12-4-266 15,2 1 14-15</inkml:trace>
          <inkml:trace contextRef="#ctx0" brushRef="#br0" timeOffset="67131.6897">8885 6301 412 0,'-7'-9'290'15,"-4"7"-47"-15,0 7-33 0,-2-2-155 16,-6 8 2-16,4 5-18 16,-4 1 2-16,3 1-9 15,0 1-7-15,8-2-12 16,2-3-5-16,4-4-5 16,4-2-3-16,6-2 0 15,3-3 0-15,4-1 1 16,6 1 0-16,1-4 2 15,4 1 0-15,-3 0-2 0,1 3 1 16,-5 1-2-16,0 6 0 16,-8-2-1-16,0 3-1 15,-6 0 1-15,-2 2 2 16,-4-2 0-16,-4 2 15 16,-3-1 6-16,-8 3 8 15,0-4 3-15,-9-2 6 16,1 2-14-16,-1 0-5 15,1-3-8-15,0 0-4 16,10 0-7-16,1-3-48 16,9-4-33-16,2 1-250 15,5-2 26-15</inkml:trace>
          <inkml:trace contextRef="#ctx0" brushRef="#br0" timeOffset="68044.4287">9195 6280 541 0,'-4'2'176'0,"-7"4"36"16,7 2-142-16,-8 0 6 15,2 8-9-15,5 6 10 16,4 4-3-16,-9 2 1 16,7 4-20-16,3-2-6 15,-3-3-18-15,3 2-7 16,6-6-12-16,2 3-5 16,0-9-5-16,7-4 2 15,-4-8 1-15,4-7 1 16,6-11 1-16,-2-6 0 15,2-3-1-15,3-8-1 16,-4-2-2-16,-4 0 0 16,-3 7 0-16,-4 1-1 15,-9 5 0-15,0 10-2 16,-5 9-1-16,-4 9-2 16,-4 7-1-16,1 11-1 15,-1 2 6-15,2 7 9 0,6-3 3 16,7 1 0-16,1-6 2 15,8-4-4-15,3-10-7 16,7-4 0-16,3-10 1 16,10-11-1-16,1-7 1 15,8-9-1-15,-3-1-1 16,1-5-1-16,-6 4-1 16,-3 2-1-16,-10 6-1 0,-3 9 0 15,-10 9-4-15,-4 7 1 16,-7 9 0-16,-4 6 1 15,-2 3 2-15,0 0 5 16,3-3 1-16,2 0 1 16,5-6-2-16,7-5 1 15,4-6-1-15,8-9 0 16,9-2-1-16,8-5 1 16,-6-2-2-16,4-2 0 15,-6 4-1-15,-6 1 0 16,-10 5-1-16,-3 2-1 15,-3 8 0-15,-9 7 0 16,-1 2 3-16,-4-1 8 16,3 2 3-16,-1-2-1 15,8-5-1-15,2-10-1 16,8-3-7-16,13-9 0 0,8-2 0 16,6-8 1-16,4 4-3 15,-1-2 0-15,-9 9 0 16,-8 0-1-16,-10 12-3 15,-7 4 0-15,-7 11 0 16,-5 3 2-16,-2 5 1 16,-1 0 2-16,3-6 2 15,2-1-3-15,3-4 6 0,5-3-58 16,2-7 337-16,-2 4-642 16,-3-4 270-16</inkml:trace>
          <inkml:trace contextRef="#ctx0" brushRef="#br0" timeOffset="68730.8852">11071 5901 565 0,'18'-17'279'16,"-20"6"2"-16,2 3-91 16,-8 5-95-16,-13 1-8 15,-2 7-28-15,-12 5-5 16,-5 4-24-16,-11 6-3 0,7 6-3 15,-11 10 7-15,7 2-3 16,-11 15 9-16,12-4-2 16,-4 14 1-16,15-6-9 15,2 5-7-15,20-13-9 16,3 0-5-16,8-14-4 16,4-5-3-16,10-11 1 15,12-4 0-15,-1-9 2 0,16-8 2 16,3-5 2-16,8-6-52 15,-6-5-45-15,6-1-296 16,-11 2 29-16</inkml:trace>
          <inkml:trace contextRef="#ctx0" brushRef="#br0" timeOffset="69321.5475">11231 6349 596 0,'8'-16'260'0,"-3"3"34"0,-7 4-139 16,-1-3-21-16,-5 8-33 15,-14 1-16-15,-2-1-35 16,-9 8-17-16,1 2-25 16,-11 7-5-16,9-1-3 15,0 9 0-15,9-2 1 16,3 3 1-16,12-8-1 0,7 4-2 16,5-4-1-16,9 0-2 15,5-3 2-15,9 2 0 16,0-5 2-16,7 0 2 15,-2-2-1-15,0 4 1 16,-8 1 0-16,1 2-1 16,-6-1-2-16,-4 4 0 15,-4 0-1-15,-4 3 0 16,-5-3 1-16,-3 1 12 16,0-1 6-16,-7-2 11 15,-1-1 8-15,-6-2 7 16,-7-1-9-16,-11-6-4 15,0 1-11-15,-6-5-7 16,4 0-8-16,6-3-1 16,12 0-16-16,1-2-42 15,12 2-33-15,1-2-64 16,5 2 33-16,3 1-258 0,2-2 79 16</inkml:trace>
          <inkml:trace contextRef="#ctx0" brushRef="#br0" timeOffset="69763.0601">11200 6563 491 0,'0'-10'264'15,"6"-1"1"-15,3 2-108 16,14-6-40-16,5 6-40 15,15-4-8-15,-3 2-26 16,15-2-8-16,-3 1-19 0,12-1-10 16,-10 2-48-16,-5 6-266 15,-19 3 70-15</inkml:trace>
          <inkml:trace contextRef="#ctx0" brushRef="#br0" timeOffset="69603.3469">11448 6309 664 0,'2'-5'225'15,"-5"5"36"-15,0 7-159 16,-4 5-39-16,-1 4 3 15,1 8-18-15,-5 8 7 16,3 1-11-16,3 7 0 16,2-1-11-16,1 9-2 15,5-12-10-15,1 4-6 16,2-8-9-16,3-1-1 16,-2-10-2-16,0-2 1 15,-1-5 2-15,-3-6-34 16,-4-8-25-16,-1-1-57 15,-5-6 108-15,-3-7-341 16,-3-2 127-16</inkml:trace>
        </inkml:traceGroup>
      </inkml:traceGroup>
      <inkml:traceGroup>
        <inkml:annotationXML>
          <emma:emma xmlns:emma="http://www.w3.org/2003/04/emma" version="1.0">
            <emma:interpretation id="{4E1EB946-27B1-46C4-9DD4-62A46EB918F3}" emma:medium="tactile" emma:mode="ink">
              <msink:context xmlns:msink="http://schemas.microsoft.com/ink/2010/main" type="line" rotatedBoundingBox="16179,8311 30020,7364 30105,8603 16264,9550"/>
            </emma:interpretation>
          </emma:emma>
        </inkml:annotationXML>
        <inkml:traceGroup>
          <inkml:annotationXML>
            <emma:emma xmlns:emma="http://www.w3.org/2003/04/emma" version="1.0">
              <emma:interpretation id="{0005E620-BDF2-406F-B293-FF6885D99746}" emma:medium="tactile" emma:mode="ink">
                <msink:context xmlns:msink="http://schemas.microsoft.com/ink/2010/main" type="inkWord" rotatedBoundingBox="16179,8311 18522,8151 18600,9289 16257,9450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6109.7067">-1984 8843 626 0,'-14'14'162'0,"3"-5"43"15,6-1-170-15,6-1-18 0,9-1 8 16,4-1 5-16,7-2 18 15,14-3 0-15,1-2 2 16,20-9-15-16,2-6-4 16,15-4-18-16,-9-1-1 15,2-8-12-15,-10 12 8 16,-12 3-10-16,-17 2 10 16,-1 10-11-16,-11 6 10 15,-10-3-10-15,1 5 9 0,-6-1 0 16,-4 0-13-16,-4 0-38 15,-3-4-8-15,-8-3-132 16,-4-3-93-16,-7-12-10 16</inkml:trace>
          <inkml:trace contextRef="#ctx0" brushRef="#br0" timeOffset="76373.3692">-1884 8215 560 0,'-8'-5'248'16,"3"0"16"-16,2 4-130 15,5 1-61-15,1 3-24 0,3 2-15 16,7-1-17-16,3 1 2 16,11 3-11-16,3-5 8 15,9 0-14-15,-1-7 8 16,10 2-12-16,-7-4 10 15,4 3-10-15,-7-7-6 16,0 8-58-16,-13 1-79 16,-1 2-146-16,-11 3-30 0</inkml:trace>
          <inkml:trace contextRef="#ctx0" brushRef="#br0" timeOffset="75777.6439">-1610 8227 656 0,'-3'-3'181'0,"1"3"43"0,-1-1-180 16,2 5-17-16,2 3 10 15,-2 15 4-15,-1 2 16 16,0 15 0-16,-1 4-2 16,-3 13-12-16,3-9-2 15,-5 9-10-15,3-12 5 0,-4 1-12 16,2-17 3-16,-1 1-15 15,4-10 2-15,2-3-12 16,0-7 7-16,1-3-24 16,-1-6-10-16,4-3-65 15,-4-3 7-15,-3-10-243 16,1 2 37-16</inkml:trace>
          <inkml:trace contextRef="#ctx0" brushRef="#br0" timeOffset="77345.2582">-1177 8692 248 0,'0'-11'230'0,"-2"5"-29"16,-1 2-14-16,0 8-74 16,-3 8-19-16,1 7-20 15,-5 8-8-15,1 7-5 0,-2 4-1 16,3-2-2-16,0-1-8 15,5-2-2-15,3-6-11 16,1-5-2-16,7-3-11 16,0-6 1-16,7-8-14 15,2-4 4-15,5-13-11 16,2-6 6-16,8-5-9 16,-4-6 8-16,6-6-10 15,-4 5 9-15,-2-5-10 16,-6 7 9-16,-1 1-11 15,-11 4 11-15,-4 11-12 16,-1 10 7-16,-12 7-10 16,3 12 10-16,-8 12-8 15,1 3 15-15,-3 2-6 16,8 0 13-16,1-3-11 16,8-7 7-16,8-2-14 0,5-4 8 15,9-1-11-15,-1-10 13 16,11-6-46-16,-3-7-26 15,4-8-280-15,-4-9 44 16</inkml:trace>
          <inkml:trace contextRef="#ctx0" brushRef="#br0" timeOffset="79079.66">-657 8581 297 0,'-5'5'170'16,"7"-4"-14"-16,3 1-33 15,4 1-60-15,2 0-1 16,2 0 17-16,8 1-6 16,1 0-8-16,6-2-18 15,2-2-13-15,10 2-17 16,-3-2-3-16,1 0-12 0,-4 0 6 16,6-4-10-16,-7 0 10 15,4-4-30-15,-7-5-10 16,2-3-213-16,-5 3 43 15</inkml:trace>
          <inkml:trace contextRef="#ctx0" brushRef="#br0" timeOffset="78847.1633">-609 8348 466 0,'-15'-5'192'0,"1"-1"25"15,6 0-107-15,2 4-12 0,4 0-6 16,4 4-6-16,-1 1-9 15,3 5-12-15,2-2-9 16,7 4-17-16,1-1-2 16,13 4-13-16,3-3-1 15,13-6-14-15,0 1 3 16,6-5-11-16,-3-6 6 0,3-4-9 16,-10 5 10-16,-8 1-12 15,-11 1-4-15,-6 6-50 16,-12 1-14-16,-10 4-49 15,-8 2-200-15,-15 11 44 16</inkml:trace>
          <inkml:trace contextRef="#ctx0" brushRef="#br0" timeOffset="73384.4327">-2019 7948 626 0,'-11'-6'187'0,"1"0"44"15,-2 3-166-15,1 1-21 16,-4 2-5-16,3 5 4 15,-4 6-11-15,-2 3 1 16,-4 11-16-16,-2 4 0 16,-9 14-5-16,0 4 14 15,-8 14-1-15,-1 2 13 16,-5 23-2-16,7-5 4 16,1 12-13-16,10-4 1 0,7 0-14 15,11-21 1-15,8-3-12 16,7-21 5-16,11-10-11 15,5-14 11-15,20-9-6 16,4-8-7-16,18-6-55 16,3-6-17-16,10 1-248 15,-12-10 23-15</inkml:trace>
        </inkml:traceGroup>
        <inkml:traceGroup>
          <inkml:annotationXML>
            <emma:emma xmlns:emma="http://www.w3.org/2003/04/emma" version="1.0">
              <emma:interpretation id="{112A615D-8FB5-4660-ADAA-6BCBD2620F8F}" emma:medium="tactile" emma:mode="ink">
                <msink:context xmlns:msink="http://schemas.microsoft.com/ink/2010/main" type="inkWord" rotatedBoundingBox="18894,8310 20387,8207 20451,9139 18958,9241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9647.2691">610 7956 406 0,'0'-14'286'16,"-8"6"-38"-16,-6 7-49 16,-10 7-124-16,-16 10-13 15,-1 8-11-15,-13 9-5 16,3 5 6-16,-2 5-14 15,13-8-2-15,2 3-16 16,9-8-1-16,7-2-15 0,6-9 6 16,7 2-15-16,7-12 9 15,8 1-10-15,6-5 10 16,11-1-8-16,6 1 13 16,9-3-11-16,2-2 11 15,7-2-11-15,-7-1 9 16,1 0-11-16,-12 8 10 15,-4 4-11-15,-9 2 10 16,-4 11-13-16,-4 1 12 0,-3 4-12 16,-2-2 11-16,-7 5-9 15,-8-3 14-15,-3 2-6 16,-3-4 18-16,-9 0 1 16,3-7 18-16,-7-1 0 15,1-4 8-15,-5 0-14 16,5-4-2-16,-2-3-18 15,6-1-2-15,6-5-14 16,7 0 5-16,2-3-33 16,10 0-12-16,5-2-61 15,4-3-14-15,8-1-246 16,3-1 46-16</inkml:trace>
          <inkml:trace contextRef="#ctx0" brushRef="#br0" timeOffset="80220.1274">837 8489 286 0,'0'-3'296'0,"-2"0"-45"15,-1 1-22-15,-3 8-75 16,-2 6-45-16,-5 5-7 15,-1 8-22-15,-2 10-13 16,2 0-9-16,2 3-17 16,6-8-10-16,3-1-16 15,8-10 0-15,4-3-11 16,4-10 7-16,9-11-9 16,8-12 8-16,10-13-8 15,3-7 7-15,6-7-10 16,-3 1 8-16,-5-1-12 0,-9 9 9 15,-4 5-9-15,-9 11 9 16,-9 6-14-16,-5 13 9 16,-10 11-12-16,-5 8 13 15,-4 6-11-15,-5 9 14 16,2 5-6-16,5-1 10 16,4-1-12-16,8-7 7 0,13-3-8 15,6-11 9-15,11-8-39 16,-1-10-16-16,6-14 179 15,3-7-471-15,-2-9 190 16</inkml:trace>
          <inkml:trace contextRef="#ctx0" brushRef="#br0" timeOffset="80603.7919">1404 7888 685 0,'-3'-1'234'0,"3"-1"18"16,3 2-181-16,7 3-45 0,-1 3-19 16,4 4 1-16,1 3 16 15,7 7-2-15,-1 1 11 16,7 11-5-16,0 4 1 15,5 8-12-15,-5 7 6 16,-2 6-9-16,-6-9 7 16,-3 1 0-16,-8-6 18 15,-9-5 8-15,-7-2 14 16,-10 9-5-16,-6-4 0 0,-12 7-18 16,-2-6-11-16,-14 9-15 15,2-8 1-15,-8 1-11 16,10-6 8-16,1-3-47 15,7-8-21-15,4-8-319 16,9-16 61-16</inkml:trace>
        </inkml:traceGroup>
        <inkml:traceGroup>
          <inkml:annotationXML>
            <emma:emma xmlns:emma="http://www.w3.org/2003/04/emma" version="1.0">
              <emma:interpretation id="{FAB01F2D-4014-4FB4-9052-37319E9D2680}" emma:medium="tactile" emma:mode="ink">
                <msink:context xmlns:msink="http://schemas.microsoft.com/ink/2010/main" type="inkWord" rotatedBoundingBox="21234,8247 23879,8066 23945,9025 21299,9206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1835.2502">3407 8364 658 0,'-3'1'183'0,"-2"4"42"0,0 5-177 16,0 4-15-16,1 0 5 15,-4 5 2-15,3 5 13 16,-1-2-8-16,4 0-4 15,-1 4-18-15,1-4-3 16,1 5-14-16,-1-3 8 16,-1 3-9-16,0-4 10 15,-4 4-8-15,4-4 9 0,0 4-12 16,-3-5 7-16,2-2-11 16,-3-2 9-16,-1-2-11 15,0-8 11-15,-2-5-14 16,1-2-3-16,-2-1-41 15,-2-11-6-15,-3-1-49 16,2-1-36-16,-2-8-148 16,2-6 34-16,1 5 31 15,5 0 87-15,3 0 106 16,4 6 176-16,2 5 17 16,1 3-7-16,1 3-32 15,3 0-48-15,-1 2-8 16,5 2-3-16,1-3-7 15,8 0-1-15,3-1-12 16,8 2-3-16,5-5-14 16,-2 5 0-16,2-2-14 0,-8 3 2 15,2-1-14-15,-7 3 5 16,0 0-9-16,-11 2 6 16,0-2-48-16,-3 0-29 15,-2-5-190-15,-4-3 10 16</inkml:trace>
          <inkml:trace contextRef="#ctx0" brushRef="#br0" timeOffset="112981.3082">3725 8199 497 0,'5'5'234'16,"2"-5"-17"-16,0 1-106 16,8 1-68-16,5 3-11 0,9-4 3 15,-4 2 9-15,9-7-6 16,-3 0 0-16,7 3-19 16,-6-1-5-16,0-4-11 15,-7 7 5-15,-3-2-10 16,-7-1 7-16,-3 2-52 15,-2-8-34-15,-1 0-188 16,-4-4 6-16</inkml:trace>
          <inkml:trace contextRef="#ctx0" brushRef="#br0" timeOffset="112740.7251">3944 7958 566 0,'-1'-3'189'0,"-4"3"19"15,2 3-149-15,3 5-30 16,0 5-3-16,-7 9 7 15,-1 3 19-15,4 12 2 16,-7-3 9-16,4 8-16 16,3 0-8-16,0 3-18 15,-2-7 0-15,3-3-13 16,-2-5 7-16,-1-6-6 16,6-10 10-16,-3 0-12 15,-1-4 11-15,3-5-13 16,2-2 6-16,-2-2-12 15,-2-4 3-15,4-2-53 16,-2-4-19-16,-3-4-234 16,-5 2 25-16</inkml:trace>
          <inkml:trace contextRef="#ctx0" brushRef="#br0" timeOffset="110691.9421">2947 7945 261 0,'3'-9'190'0,"-1"-4"-14"0,-1 4-50 16,2-1-16-16,-3 4-34 15,0 1 10-15,0 2-14 16,-3-4 5-16,-1 3-6 16,-4 0-11-16,0 1-10 15,-5 2-15-15,0 4-12 16,-4 3-15-16,1 4 2 15,-6 2-11-15,0 3 9 16,-4 5-10-16,2 1 9 0,-4 7-10 16,3 1 8-16,-4 9-6 15,4 2 10-15,-4 7-9 16,4-7 10-16,-1 12-9 16,4-12 8-16,3 4-11 15,6-10 11-15,4 4-12 16,4-15 11-16,4 4-12 15,4-6 12-15,0 0-13 16,3-4 12-16,7-3-12 16,0-4 13-16,4-2-12 15,5-2 12-15,2-6-11 16,0-2 12-16,4-2-12 16,-2-3-1-16,1-5-55 15,-5 1 37-15,5 1-282 16,-8 2 59-16</inkml:trace>
          <inkml:trace contextRef="#ctx0" brushRef="#br0" timeOffset="111285.1688">3155 8353 390 0,'0'-7'281'0,"-4"3"-59"16,-3 2-42-16,-1 4-144 15,-5-2-15-15,0 1 4 16,-6 2 15-16,-1 1-1 16,-1-1 11-16,0 6-16 15,2 4-8-15,-1 0-19 16,4 1 3-16,0 3-11 15,3-2 9-15,1-3-9 16,7 3 9-16,3-3-11 16,6-1 10-16,5 2-10 15,5-5 9-15,8 1-9 16,2-4 11-16,8 2-11 16,-3-4 10-16,2 3-10 15,-7 4 8-15,0-3-8 0,-12 0 10 16,-2 2-11-16,-2-4 10 15,-2 1-11-15,-4 4 10 16,1 1-10-16,-5 0 12 16,-1 3-8-16,-6-2 15 15,-2 2-5-15,-10-2 12 16,-3 6-5-16,-6-4 7 16,-5 2-5-16,0-3 7 15,4-1-9-15,2-5 4 0,5-3-10 16,10-2 1-16,3-2-14 15,8 0 5-15,3 2-16 16,5-2-2-16,4 3-41 16,5-5-7-16,9-6-57 15,3-4-184-15,8-11 39 16</inkml:trace>
          <inkml:trace contextRef="#ctx0" brushRef="#br0" timeOffset="113551.4707">4445 7860 639 0,'7'-4'179'16,"-7"1"54"-16,4 6-165 15,-8 2-3-15,-4 3 8 16,-8 11-2-16,-3 3 0 0,-8 7-11 16,3 1-20-16,0 3-9 15,4-7-2-15,5-1-15 16,9-11 3-16,4 2-8 16,6-8 0-16,5-3-10 15,4-4 10-15,9 6-9 16,3-9 9-16,9 2-11 15,-6 3 9-15,6 2-11 16,-9 1 10-16,-3 6-11 16,-4 0 11-16,-6 4-12 15,-7 0 10-15,0 5-12 16,-5 1 11-16,-5 5-11 16,0-8 14-16,-4 6-6 15,-2-4 16-15,-7-2 3 16,2-5 18-16,-4 8-1 15,-1-6 9-15,-4 0-14 0,6-5-1 16,-7-1-17-16,4-7 1 16,-2-3-12-16,4-7 7 15,-1-2-11-15,2-7-1 16,3-9-49-16,4-2-24 16,2-7-14-16,5 0-283 15,5-20 70-15</inkml:trace>
          <inkml:trace contextRef="#ctx0" brushRef="#br0" timeOffset="113787.7303">4415 7875 727 0,'8'4'227'15,"-5"-3"37"-15,5 2-191 16,3 2-54-16,4 0-3 15,-1-2 12-15,6 0-7 16,-1 0 11-16,5-1-14 16,2 3-2-16,4-4-15 15,-8 1 7-15,-1-4-32 16,-7 1-17-16,0-2-251 16,-6-2 54-16</inkml:trace>
          <inkml:trace contextRef="#ctx0" brushRef="#br0" timeOffset="114341.5758">4951 7826 488 0,'0'-1'202'0,"-3"2"0"16,-3 7-114-16,-7 8-40 15,-3 3-6-15,-9 14 12 16,-1 4 17-16,-1 10 3 16,5 1-3-16,3 8-14 15,6-9-13-15,7 9-19 16,8-14-4-16,6 3-11 15,3-14 4-15,9 0-5 16,4-17 10-16,5 0-5 16,2-9 13-16,4-8-4 15,-5-5 8-15,5-5-4 16,-5-9 0-16,5-5-10 0,-8-2 4 16,2-5-13-1,-12-5 3-15,-3-5-6 0,-10 1 5 16,-4-6-2-16,-10 5 17 15,-7-4-4-15,-6 10 9 16,-4 2-12-16,-3 10 1 16,-1 7-20-16,5 10 2 15,1 9-13-15,4 9 10 0,2 6-39 16,5 2-7-16,3 2-57 16,6-2-21-16,7-2-246 15,2-6 52-15</inkml:trace>
        </inkml:traceGroup>
        <inkml:traceGroup>
          <inkml:annotationXML>
            <emma:emma xmlns:emma="http://www.w3.org/2003/04/emma" version="1.0">
              <emma:interpretation id="{953BE80A-36B4-4E5B-91AD-94B59D25BA37}" emma:medium="tactile" emma:mode="ink">
                <msink:context xmlns:msink="http://schemas.microsoft.com/ink/2010/main" type="inkWord" rotatedBoundingBox="24259,8092 25742,7991 25787,8647 24303,8748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2450.5981">5796 7879 371 0,'0'-8'237'0,"0"0"-4"0,0 5-78 16,-5 1-30-16,2 2-49 16,3 8-15-16,-5 0-28 15,-2 9-8-15,3 6-7 16,-4 5 4-16,2 1-1 16,-2 10 3-16,5-2-1 15,-2 4-1-15,4-3-1 16,-6-2 5-16,3-9-5 0,-1 0 2 15,2-8-4-15,-4-6-3 16,9-2-8-16,-4-1-1 16,1-4-4-16,-1-4 1 15,2 4-2-15,-1-1 1 16,1 1-1-16,-2-3 0 16,-1-3-5-16,0 0-20 15,-4-3-12-15,-2-6-25 16,-2 1-11-16,-4-3-13 15,-1 1 15-15,-3-3 8 16,2 1 23-16,1-4 10 16,2 1 19-16,0-4 6 15,4 5 5-15,4 0 9 16,-1 6 7-16,4 3 11 16,3 0 6-16,0 4 6 15,3-1-7-15,4 1-3 16,2-1-11-16,6-1-4 0,4 0-3 15,8 1 3-15,1-1-2 16,10 0 0-16,2 0-1 16,3-4-3-16,-9 1-6 15,1-3 1-15,-9 1-2 16,-4 0 0-16,-3 8-1 16,-2-4-8-16,-4 4-20 15,-2-4-43-15,-8 1-82 0,7-12-140 16,-5 1-16-16</inkml:trace>
          <inkml:trace contextRef="#ctx0" brushRef="#br0" timeOffset="123257.6937">6381 7791 267 0,'19'-20'209'0,"-1"-2"0"0,-7 4-50 16,-6-1 0-16,-2 10-38 15,-3-2-4-15,-5 4-30 16,-6 6-10-16,-7 2-28 15,-12 6-12-15,-6 7-21 16,-10 10-4-16,1 1-6 16,-1 7 2-16,10-2 0 0,4 0 2 15,10-3-4-15,6 3 0 16,10-6-3-16,7-2-5 16,6-5 0-16,12-5 2 15,1-12 1-15,12-12 2 16,5-2 3-16,5-11 0 15,-2-4-2-15,6-2 1 16,-11 5-2-16,-5-6 0 16,-9 12 0-16,-2 1-1 15,-15 8 1-15,-2 4-5 16,0 9 0-16,-9 9-1 16,-1 3-1-16,0 10 0 15,-4 1 4-15,-6 10 2 16,10-3 0-16,-1 9-1 15,9 1 1-15,5 5-2 16,4-7 0-16,-1 1-1 0,5-6 1 16,-2-3 1-16,0-10 1 15,2 3 2-15,-4-6 3 16,-4-5 8-16,1-2 7 16,-4 2 11-16,-7-5 2 15,-1 2 6-15,-1-3-5 16,-8 3 1-16,-3-4-9 15,-4-1 3-15,-4 0-6 16,-10-1 2-16,3 3-7 16,-7-8 2-16,7 0-6 0,0-5-2 15,10-1-5-15,3 0-1 16,12 1-6-16,0 5-1 16,8 0-2-16,0 2-1 15,0-4-2-15,1 4-1 16,3-2 0-16,-1 1 0 15,2 4-9-15,2-2-43 16,3 0-25-16,4-4-57 16,2-1-9-16,3 0-240 15,-3-1 66-15</inkml:trace>
          <inkml:trace contextRef="#ctx0" brushRef="#br0" timeOffset="123780.4824">6752 7880 117 0,'32'-41'211'16,"3"-3"-28"-16,-10 7-7 16,-1 7 1-16,-10 9-59 15,-6 6 3-15,-11 11-29 16,-7 9-4-16,-7 8-19 0,-12 11-3 15,-2 7-24-15,-7 12-5 16,1 3-9-16,1 10 1 16,9-3-5-16,5 8-1 15,9-11-4-15,7 4-2 16,4-9-4-16,8-4-3 16,5-11-2-16,7-3-2 15,3-6-3-15,7-9 1 16,1-5 0-16,4-6 5 15,0-5 0-15,4-9 14 16,-6-3 4-16,6-9 7 16,-10-4-1-16,1-7 2 15,-5-1-14-15,-4-10 3 16,-8 5-3-16,-3-8 4 16,-10 2-2-16,-9-3 2 15,-8 7-5-15,-3 1-5 16,-2 15-7-16,-5 4-2 15,7 13-5-15,0 9-4 0,3 7-1 16,1 6-1-16,7 2 0 16,0-1-35-16,7 1-26 15,4 0-69-15,7-5-29 16,5-5-240-16,3 3 36 16</inkml:trace>
        </inkml:traceGroup>
        <inkml:traceGroup>
          <inkml:annotationXML>
            <emma:emma xmlns:emma="http://www.w3.org/2003/04/emma" version="1.0">
              <emma:interpretation id="{BA7D7292-42D6-4C50-861C-F1951FC27551}" emma:medium="tactile" emma:mode="ink">
                <msink:context xmlns:msink="http://schemas.microsoft.com/ink/2010/main" type="inkWord" rotatedBoundingBox="26187,7935 30041,7671 30094,8445 26240,8709"/>
              </emma:interpretation>
            </emma:emma>
          </inkml:annotationXML>
          <inkml:trace contextRef="#ctx0" brushRef="#br0" timeOffset="143240.7339">9500 7950 470 0,'-5'-2'208'16,"-1"1"33"-16,1-1-113 15,5 2-14-15,0 2-29 0,3-2-18 16,0 0-34-16,8 0-9 16,1 1-17-16,7-1-1 15,0 2 1-15,8 1 3 16,-4 0-1-16,6-1-1 16,-7 1-1-16,5-1 0 15,-8-2-3-15,0-4 0 16,0 3-1-16,0-4 2 15,-5 0-11-15,-2-3-58 16,0-3-90-16,-9 2-136 16,-6 1-43-16</inkml:trace>
          <inkml:trace contextRef="#ctx0" brushRef="#br0" timeOffset="142962.9331">9698 7692 545 0,'5'-12'179'15,"-7"6"41"-15,-1 1-145 0,5 5-21 16,-2 5 16 0,1 1-52-16,-2 17 1 15,1 4-2-15,0 11 10 16,1 3 1-16,-4-3 3 15,1-2-6-15,2 4 1 16,-3-5-10-16,-1 0 3 16,0-7-3-16,3-4 4 15,-4-8-3-15,3 0-2 16,1-5-6-16,-4-3-2 16,7 0-3-16,-2-2 0 15,-2-3-1-15,-4-3-27 16,3 0-26-16,-7-1-183 15,-3-4-61-15,-4-9-66 16</inkml:trace>
          <inkml:trace contextRef="#ctx0" brushRef="#br0" timeOffset="143854.9301">10036 7975 222 0,'-2'8'169'16,"4"-1"-1"-16,1-3-9 16,-1 0-39-16,4-6 8 15,2-4-27-15,3-5-2 16,3-9-24-16,8-10-4 15,1-1-21-15,8-9-9 16,1-1-15-16,3-4-6 16,-2 3-8-16,4-4-3 15,-7 8 6 1,-5 4-5-16,-7 14 1 16,-4 7-3-16,-9 11 0 0,-5 9-3 15,-2 2-2-15,-6 4 0 16,2 9 3-16,-2 2 0 15,0 8 1-15,0 4-2 16,3 7 0-16,0-2-1 16,1 8-2-16,2-8 0 15,1 4 1-15,-1-9 0 16,2-2 0-16,0-11 0 16,2-4 0-16,-2-9-1 0,1-2-1 15,2-7 0-15,2-4-2 16,-2-6-16-16,8-7-62 15,-3-6-35-15,-3-13-204 16,0 3-6-16</inkml:trace>
          <inkml:trace contextRef="#ctx0" brushRef="#br0" timeOffset="144317.8533">10637 7641 422 0,'11'-14'176'16,"3"-1"38"-16,-4 3-96 15,2 0-11-15,-4 8-14 16,0-3-15-16,-2 4-29 15,-1 10-11-15,0-4-20 16,0 1-3-16,-4 6-4 16,-2 1 2-16,-1 3-1 0,-6 7 3 15,-3-2 0-15,-5 10 4 16,-1 4-2-16,-9 0 5 16,4-1 0-16,-3 3 8 15,6-8-2-15,3 1 2 16,7-6-6-16,-1-1-6 15,8-2-9-15,2-3-4 16,-1-3-2-16,4 1-3 16,3-1 1-16,9-4-1 15,2-1 0-15,13-5 1 16,-1-6-24-16,9-5-32 16,-3-5-23-16,4-9-39 15,-5-2-151-15,2-7-33 16,-4-3-40-16</inkml:trace>
          <inkml:trace contextRef="#ctx0" brushRef="#br0" timeOffset="144675.4076">11055 7692 390 0,'-11'4'202'0,"-5"7"2"16,2 5-61-16,-2 3-62 15,-1 8 7-15,6 0-20 16,-2 2-1-16,10 1-16 15,8 0-11-15,6-5-14 0,8-2-5 16,6-6-5-16,10-8 12 16,-7-9 5-16,12-11 10 15,-7-4 0-15,4-12 2 16,-10-4-13-16,9-5-5 16,-10 3-10-16,-3-9 3 15,-7 12 4-15,-11-3 14 16,-11 8 1-16,-12-2 4 15,-2 14-8-15,-9 0-8 16,-3 7-16-16,-6 6-4 16,3 6-4-16,-1 2 0 15,4-1-1-15,9 5-2 16,7-1 3-16,8 2-56 16,14-8-47-16,18 1-284 15,6-4 25-15</inkml:trace>
          <inkml:trace contextRef="#ctx0" brushRef="#br0" timeOffset="129930.5206">7475 7866 536 0,'-6'-5'207'0,"0"2"24"16,2 1-136-16,8-1-47 16,2 5-16-16,5-1-15 15,10 4-11-15,7-2 8 16,15 2-7-16,6-3 8 16,11-1-9-16,-1-1 6 0,-4-1-10 15,-12-1 9-15,-2 1-11 16,-12-3 9-16,-5 1-11 15,-4 2 10-15,-2 1-9 16,-10 0 10-16,-3 1-11 16,-2 2 9-16,-8 2-16 15,-3 0 0-15,0 3-28 16,-5-2-2-16,-4-1-46 16,1-2-46-16,-6 2-112 15,1-2 3-15</inkml:trace>
          <inkml:trace contextRef="#ctx0" brushRef="#br0" timeOffset="130257.7049">7640 7986 133 0,'-9'5'125'15,"1"-2"-3"-15,3-1-11 16,3 0 7-16,-1-2-12 16,2 0-12-16,1 0-18 15,-2 1-12-15,2 4-21 16,3 3-11-16,0 0 2 15,4 0-7-15,-1 0 4 0,5 0-6 16,2-5 12-16,6 0 3 16,1-3 6-16,6 0-4 15,-1-6 1-15,5-2-15 16,-4-2-3-16,4-1-13 16,-6 1 6-16,-4 4-13 15,-6 3 6-15,2 3-13 16,-8 0 11-16,0 5-12 15,-3-2 11-15,-2 5-11 16,-6-5 6-16,1 3-48 16,-2 1-17-16,8-4-233 15,-2-8 32-15</inkml:trace>
          <inkml:trace contextRef="#ctx0" brushRef="#br0" timeOffset="131588.2156">8417 7622 350 0,'25'-30'212'0,"-6"4"-3"15,-1 4-77-15,-9 9-20 16,-9 1-33-16,-3 10-25 15,-2 7-16-15,-6 4-15 16,-1 4-4-16,-4 6-12 16,-3-5 9-16,-2 5-2 15,2-4 13-15,0 4-8 16,6-2 9-16,2 5-11 16,3-3 2-16,5 5-13 0,5-6 5 15,4 2-12-15,2-2 9 16,6-1-11-16,2-3 11 15,3 5-12-15,0-1 12 16,2 1-11-16,-1 3 10 16,-2 2-11-16,-5 1 11 15,1 4-13-15,-3-2 12 0,-2 11-12 16,-1-3 11-16,-1 4-11 16,-7-1 13-16,-2 0 0 15,-7-11 21-15,-4 2-2 16,-1-12 16-16,-9 1-5 15,-8-7 2-15,1 3-8 16,1-6 8-16,-6 2-7 16,7-9 7-16,2-1-9 15,4-6-1-15,0-7-17 16,8 2 3-16,3-10-15 16,7 4 6-16,6-7-11 15,7 2 9-15,9-11-9 16,4 6 10-16,11-11-9 15,1 4 9-15,9-4-9 16,-4 3 9-16,7-3-9 16,-9 5 10-16,4-3-11 0,-6 1 12 15,4 0-11-15,-9 2 11 16,-3-2-11-16,-4 8 12 16,-6 1-8-16,-11 6 14 15,-4 2 1-15,-7 2 15 16,-9 1-7-16,-5 5 8 15,-11 1-13-15,1 4 1 16,-9 3-16-16,7 2 8 16,-3 10-13-16,6-4 10 15,-4 2-13-15,15 2 11 0,-1 2-12 16,7-7 10-16,5 1-14 16,12 2 7-16,0-5-49 15,5 2-18-15,15 0-64 16,2-8-12-16,12 1-251 15,1 1 61-15</inkml:trace>
          <inkml:trace contextRef="#ctx0" brushRef="#br0" timeOffset="132112.5942">8896 7585 357 0,'3'-3'122'0,"2"0"30"0,-4 3-83 16,2 2-18-16,-3-1-3 15,-3 4 13-15,-3 12-4 16,-8 6-4-16,-4 8 4 16,-1 18 1-16,-1 7-13 15,-1 9-8-15,5 0 2 16,5 6-8-16,6-6 1 15,5-6-10-15,7-13 2 0,4-6-11 16,6-20 6-16,9-9-2 16,2-8 16-16,5-14-5 15,5-3 11-15,5-14-4 16,-8-4 2-16,6-11-16 16,-11 3 7-16,1-12-10 15,-11 9 10-15,2-4 2 16,-17 2 12-16,0 1-1 15,-7 9 10-15,-9 0-14 16,-11 8-3-16,0 5-18 16,-4 8 0-16,0 3-16 15,0 9 4-15,4 2-11 16,6 8 10-16,3 3-28 16,6-1-20-16,7-3-83 0,4 3-28 15,3-1-225-15,5-2 6 16</inkml:trace>
        </inkml:traceGroup>
      </inkml:traceGroup>
      <inkml:traceGroup>
        <inkml:annotationXML>
          <emma:emma xmlns:emma="http://www.w3.org/2003/04/emma" version="1.0">
            <emma:interpretation id="{E9078701-50CD-4744-B807-A18A4D9085A3}" emma:medium="tactile" emma:mode="ink">
              <msink:context xmlns:msink="http://schemas.microsoft.com/ink/2010/main" type="line" rotatedBoundingBox="16427,9785 22456,9577 22490,10545 16461,10754"/>
            </emma:interpretation>
          </emma:emma>
        </inkml:annotationXML>
        <inkml:traceGroup>
          <inkml:annotationXML>
            <emma:emma xmlns:emma="http://www.w3.org/2003/04/emma" version="1.0">
              <emma:interpretation id="{65F4BC65-C70C-4D78-A24C-0D60B088E29D}" emma:medium="tactile" emma:mode="ink">
                <msink:context xmlns:msink="http://schemas.microsoft.com/ink/2010/main" type="inkWord" rotatedBoundingBox="16430,9877 17697,9833 17721,10544 16455,10588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6206.0201">-2309 9555 349 0,'0'4'269'0,"-5"-2"-61"16,4-1-35-16,4 4-140 15,5 6-27-15,3-4-2 0,5 1 1 16,6 0 8-16,2-2 3 16,7 2 2-16,-1 0 1 15,5-2-3-15,2 2-8 16,6-2-1-16,-5-1-4 16,3 1-1-16,-3 2 0 15,-5-1 0-15,-6-1-1 0,-3-4-44 16,-7-1-187-16,-2 4 46 15</inkml:trace>
          <inkml:trace contextRef="#ctx0" brushRef="#br0" timeOffset="146545.587">-2257 9945 686 0,'-4'9'165'15,"-3"-4"51"-15,9-4-192 16,4 1-26-16,7-4 0 16,3 2 4-16,4-1 10 15,1-1 4-15,4 1 6 0,1 1-1 16,7-2 0-16,2 2-6 15,8-2-5-15,1 1-6 16,10-2 0-16,-8-2-2 16,1 2 2-16,-9 1-2 15,2 2 1-15,-10 3-1 16,0 1-22-16,-6 0-16 16,-5-1-209-16,-6-3 42 15</inkml:trace>
          <inkml:trace contextRef="#ctx0" brushRef="#br0" timeOffset="147127.9323">-1432 9524 320 0,'5'-3'191'15,"-1"-6"-7"-15,3 7-58 16,-7-4-35-16,6 1-18 16,5 5 6-16,-5 3-17 15,5 0-5-15,2 4-22 16,6 7-11-16,-1-4-14 15,5 2-2-15,4 2-4 16,5 5-1-16,-2-7-1 16,2 3 0-16,-4 1-1 15,3-1 0-15,-6-3 0 0,-3 6 0 16,-4-4-1-16,-4 7 0 16,-8-2 2-16,-3 0 11 15,-3 3 5-15,-8 6 13 16,-1-2 5-16,-9 9 9 15,-1-4-7-15,-9 9 5 16,-2-4-6-16,-7 4 9 16,2-7-3-16,-3 4 7 15,5-9-8-15,0-1-5 16,9-8-12-16,3 0-8 16,4-9-11-16,11-2-3 15,1-5-2-15,5 2-3 16,3-4 0-16,5 2-2 15,-2-1 0-15,7 4-13 16,0-2-25-16,4-3-67 16,4 1-191-16,7-15-58 0,-2-11-98 15</inkml:trace>
        </inkml:traceGroup>
        <inkml:traceGroup>
          <inkml:annotationXML>
            <emma:emma xmlns:emma="http://www.w3.org/2003/04/emma" version="1.0">
              <emma:interpretation id="{E43EDA25-6092-49D8-A17C-98F2FDDA3F7E}" emma:medium="tactile" emma:mode="ink">
                <msink:context xmlns:msink="http://schemas.microsoft.com/ink/2010/main" type="inkWord" rotatedBoundingBox="18815,9806 19890,9769 19920,10634 18845,10671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8940.9051">813 9853 619 0,'-7'-2'189'0,"1"0"38"16,0-1-152-16,-1 3-34 15,1-1 19-15,1 1 2 16,-3 1 10-16,-1 2-9 16,-4 4-8-16,1 1-25 15,-6 4-11-15,1 3-13 16,-2 2-3-16,0 2 1 15,-4 5 2-15,4-3 2 16,0 2 3-16,2-4 0 0,3 2-1 16,9-5-2-16,-1 3-4 15,9-8-3-15,1 6-3 16,8-7 0-16,-3-2-1 16,5-2 1-16,2-1 2 15,2-5 2-15,2-2 1 16,-2 2 0-16,4-1 0 15,-3 5-1-15,2 0 0 16,-10 4-1-16,3 1 0 16,-3 2-1-16,-1-1-1 15,-3 2 0-15,0-1 0 16,-1 4 1-16,-7-7 1 16,-3-4 1-16,-4 1 12 15,1 3 5-15,-8-3 9 16,-1 3 3-16,-7 3 5 0,0-2-9 15,-5-1-2-15,1 2-8 16,0-2-3-16,8 0-5 16,2-7-4-16,2 1-4 15,7-1-1-15,8-1-2 16,2 0-26-16,-4 2-17 16,13-2-49-16,-3 2-30 15,5-10-128-15,6-3-85 0,13-12-19 16</inkml:trace>
          <inkml:trace contextRef="#ctx0" brushRef="#br0" timeOffset="149480.5058">843 10041 565 0,'-3'0'187'0,"3"2"31"16,3 4-153-16,6-3-13 15,6 2-16-15,5 5 6 16,4-2-1-16,9-5 0 16,-2 3-10-16,7-4-4 15,-2-4-10-15,-1 2-6 16,-6-3-6-16,-3-2 1 15,-13 0-10-15,-3 2 53 16,-6-3-318-16,-12-2 114 16</inkml:trace>
          <inkml:trace contextRef="#ctx0" brushRef="#br0" timeOffset="149279.3447">989 9859 475 0,'8'-5'247'16,"-10"4"-25"-16,5-4-76 15,1 8-131-15,-1 3-6 16,1 2 1-16,1 7 17 16,0 4 4-16,0 3 10 15,-1 3 3-15,1 8 0 16,-2 2-15-16,1 8-1 16,-3 0-6-16,1 0-1 0,-2-5-6 15,0-3-1-15,-2-13-4 16,2-2 0-16,-1-5-3 15,-1-10-1-15,0-4 0 16,2 5-1-16,-1-7-2 16,-1-5-13-16,-1 6-22 15,-3-8-49-15,-1-5-62 0,-7-8-155 16,-3 2-6-16</inkml:trace>
          <inkml:trace contextRef="#ctx0" brushRef="#br0" timeOffset="148058.7146">532 9485 657 0,'2'-13'182'0,"-4"2"49"0,-1 5-180 15,3 1-3-15,-2 3-1 16,-4-2 15-16,1 4-1 15,-9 1 2-15,1 2-17 16,-10 8-11-16,-1 4-20 16,-11 2-3-16,5 5-8 15,-8 2 1-15,4-3 0 16,-4 7 3-16,8-1-1 16,-3 10 3-16,4-2-1 0,3 11 0 15,5-10-1-15,2 8-2 16,5-6-2-16,6-1-1 15,5-7-3-15,9 0-1 16,3-8-1-16,12-1 0 16,0-5 1-16,12-4 0 15,-1-5 3-15,9-6 2 16,-2-2-1-16,6-6-34 16,-9 3-26-16,-1-4-103 15,-6-2-159-15,-9-4-9 16</inkml:trace>
        </inkml:traceGroup>
        <inkml:traceGroup>
          <inkml:annotationXML>
            <emma:emma xmlns:emma="http://www.w3.org/2003/04/emma" version="1.0">
              <emma:interpretation id="{854D2642-6930-44EB-B06F-46B8A63ABD5D}" emma:medium="tactile" emma:mode="ink">
                <msink:context xmlns:msink="http://schemas.microsoft.com/ink/2010/main" type="inkWord" rotatedBoundingBox="20460,9940 20940,9924 20949,10164 20469,10181"/>
              </emma:interpretation>
            </emma:emma>
          </inkml:annotationXML>
          <inkml:trace contextRef="#ctx0" brushRef="#br0" timeOffset="166404.5143">1737 9635 626 0,'-11'-6'200'0,"2"4"45"15,7 1-179-15,4-1-13 16,-1 2-24-16,7-1 0 16,3 1-17-16,7-5 10 0,4 3-11 15,10-2 10-15,-2 2-17 16,6-1 8-16,-3 1-14 15,2-1 10-15,-6 5-11 16,3-7 11-16,-9 5-11 16,3-6 11-16,-9 2-11 15,-1-4-24-15,-5 10-36 16,-3 0-203-16,-6 9 25 0</inkml:trace>
          <inkml:trace contextRef="#ctx0" brushRef="#br0" timeOffset="166677.8074">1840 9788 498 0,'-12'3'202'0,"5"0"17"16,-1 0-138-16,7 0-22 15,4 2-35-15,5-2 12 16,1 0-17-16,9 2 15 15,-1-5-10-15,12-3 8 16,4 0-20-16,4-2 8 16,1 2-17-16,4 1 9 0,-8 5-12 15,-4-1 10-15,-6 1-12 16,-2 2 11-16,-8-2-17 16,0-1 77-16,-3-2-329 15,-4-2 125-15</inkml:trace>
        </inkml:traceGroup>
        <inkml:traceGroup>
          <inkml:annotationXML>
            <emma:emma xmlns:emma="http://www.w3.org/2003/04/emma" version="1.0">
              <emma:interpretation id="{4B205720-2E90-43BB-B125-BA493730584E}" emma:medium="tactile" emma:mode="ink">
                <msink:context xmlns:msink="http://schemas.microsoft.com/ink/2010/main" type="inkWord" rotatedBoundingBox="21345,9615 22456,9577 22483,10346 21371,10384"/>
              </emma:interpretation>
            </emma:emma>
          </inkml:annotationXML>
          <inkml:trace contextRef="#ctx0" brushRef="#br0" timeOffset="167600.8754">2914 9334 242 0,'6'-17'230'0,"-1"-1"-19"15,-4 2-41-15,-1 5 1 16,-3 3-57-16,-5 4 1 16,-1 2-38-16,-6 8-1 15,1 2-40-15,-6 8 0 16,-1 6-25-16,-4 10 6 16,-2 6-15-16,-3 8 15 15,3-5-8-15,-2 12 15 0,5-4-9 16,2 9 11-16,5-2-17 15,4 12 8-15,8-4-16 16,8-1 9-16,7-14-15 16,12-4 11-16,2-14-12 15,8-10 12-15,2-13-10 16,6-8 13-16,-2-11-10 16,7-10 13-16,-7-6-11 15,1-11 11-15,-7 2-11 0,-10-1 11 16,-8 5-11-16,-7 4 18 15,-12 9-3-15,-8 6 16 16,-4 5-11-16,-13 10 9 16,-4 9-18-16,-5 10 1 15,2 2-15-15,2 6 8 16,10-2-8-16,6-2 9 16,10-7-11-16,7-4-15 15,7-6-31-15,6-8-38 16,6-5-32-16,12-8-21 15,1-1-150-15,6-8-28 16,-2-2-22-16</inkml:trace>
          <inkml:trace contextRef="#ctx0" brushRef="#br0" timeOffset="168139.5351">3448 9494 345 0,'9'-24'110'0,"-2"5"58"16,-4 5-45-16,-5 5-25 0,-4 10 14 16,-3 9-1-16,-12 12-34 15,-1 5-44-15,-7 14 5 16,-1-1-12-16,2 14 23 15,2-4-8-15,6 9 19 16,7-13-19-16,11 8 1 16,9-18-26-16,13-7 5 15,7-13-17-15,14-11 15 16,1-15-10-16,10-14 15 16,-3-4-9-16,7-17 11 15,-9 1-14-15,1-10 9 16,-13 8-13-16,-8 0 37 15,-15 10 0-15,-15 2 24 16,-16 11-9-16,-13-3 10 16,-9 9-38-16,-8 7-2 15,5 7-26-15,-1 1 8 0,10 9-14 16,5 2 6-16,13-2-11 16,6 4-19-16,9-3-49 15,8 3-64-15,9-5 12 16,8-7-272-16,1-18 52 15</inkml:trace>
        </inkml:traceGroup>
      </inkml:traceGroup>
    </inkml:traceGroup>
    <inkml:traceGroup>
      <inkml:annotationXML>
        <emma:emma xmlns:emma="http://www.w3.org/2003/04/emma" version="1.0">
          <emma:interpretation id="{B269490A-65B6-4801-8101-FF604C0EDC4F}" emma:medium="tactile" emma:mode="ink">
            <msink:context xmlns:msink="http://schemas.microsoft.com/ink/2010/main" type="paragraph" rotatedBoundingBox="18726,10891 19883,10891 19883,11021 18726,1102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75B5F01-6CC7-4B5E-A1FB-8CF56BB8FDA4}" emma:medium="tactile" emma:mode="ink">
              <msink:context xmlns:msink="http://schemas.microsoft.com/ink/2010/main" type="inkBullet" rotatedBoundingBox="18725,10891 19882,10887 19883,11018 18726,11021"/>
            </emma:interpretation>
            <emma:one-of disjunction-type="recognition" id="oneOf33">
              <emma:interpretation id="interp37" emma:lang="" emma:confidence="0">
                <emma:literal>-</emma:literal>
              </emma:interpretation>
            </emma:one-of>
          </emma:emma>
        </inkml:annotationXML>
        <inkml:trace contextRef="#ctx0" brushRef="#br0" timeOffset="172827.2272">145 10599 769 0,'-44'5'313'0,"1"0"-285"0,32 6-24 16,11-5 1-16,13 1-6 15,11-4 17-15,7 0-3 16,6-5 10-16,10 2-4 15,2 2 1-15,15 3-13 16,4-2 2-16,3-3-6 16,-6-3 1-16,10-5-6 15,-12-5 9-15,1-4-8 16,-9 4 3-16,7 2-4 16,-16 6 8-16,5 5-9 0,-12 3 9 15,4 2-8-15,-8 1 10 16,-3 2-5-16,-10-4 11 15,-5 3-8-15,-9-5 11 16,-1 3 2-16,-6-4 17 16,-2-1 0-16,-4-3 9 15,-3 2-13-15,-8-4-3 0,-6-1-19 16,-5-1 0-16,-11 1-12 16,-6 0 11-16,-10-1-8 15,-2 4 7-15,-12 0-6 16,6 1 15-16,-3-2-3 15,5-1 11-15,-5 0-5 16,6 0 7-16,-6 4-13 16,10 1 2-16,-2 3-12 15,7-3 6-15,5 1-9 16,10-1 8-16,-3-3-9 16,9 2 8-16,-1-1-9 15,6 0 7-15,0 1-10 16,7 4 9-16,1 5-11 15,8-2 9-15,2 7-11 16,1 0 10-16,2 1-11 16,8-3 11-16,-2 5-11 15,3-3 10-15,7-1-11 0,6-4 10 16,3 2-9-16,3-7 10 16,12-3-8-16,-1 0 11 15,15-2-8-15,-2 2 9 16,15-3-7-16,-6 5 7 15,7-2-12-15,-9 0 9 16,4-3-14-16,-6-1 7 0,0 1-10 16,-7-3 11-16,-1 0-8 15,-6-1 14-15,-5 4-8 16,-11-2 10-16,0 2-8 16,-7 2 9-16,-1-1-9 15,-5-3 10-15,-2 2-10 16,-4 0 9-16,0-2-8 15,-3 2 9-15,-4-2-8 16,2 0 9-16,-5-1-9 16,-1 1 7-16,-7 1-9 15,-1 4 7-15,-11 0-8 16,-4 1 9-16,-12 2-7 16,-4 0 11-16,-15-3-8 15,6-1 12-15,-12-4-6 16,2 0 11-16,-6 1-9 15,12 0 8-15,-9 3-12 0,13 2 6 16,4 1-11-16,13 1 6 16,4 0-9-16,12 4 8 15,5-1-9-15,8 2-2 16,8 3-77-16,8-6 68 16,10-8-326-16,1-12 61 15</inkml:trace>
      </inkml:traceGroup>
    </inkml:traceGroup>
    <inkml:traceGroup>
      <inkml:annotationXML>
        <emma:emma xmlns:emma="http://www.w3.org/2003/04/emma" version="1.0">
          <emma:interpretation id="{F1DF2491-716F-4D50-8849-F3FCAFEA238A}" emma:medium="tactile" emma:mode="ink">
            <msink:context xmlns:msink="http://schemas.microsoft.com/ink/2010/main" type="paragraph" rotatedBoundingBox="14722,10860 26041,9967 26207,12076 14888,1296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9316A7A-7228-4D03-8347-D91623137BAF}" emma:medium="tactile" emma:mode="ink">
              <msink:context xmlns:msink="http://schemas.microsoft.com/ink/2010/main" type="inkBullet" rotatedBoundingBox="14812,11996 16026,11901 16079,12569 14864,12665"/>
            </emma:interpretation>
            <emma:one-of disjunction-type="recognition" id="oneOf34">
              <emma:interpretation id="interp38" emma:lang="" emma:confidence="0">
                <emma:literal>→</emma:literal>
              </emma:interpretation>
            </emma:one-of>
          </emma:emma>
        </inkml:annotationXML>
        <inkml:trace contextRef="#ctx0" brushRef="#br0" timeOffset="184938.8854">-3898 12114 664 0,'0'4'154'0,"8"1"65"15,8 1-194-15,11-1 8 16,5-2-7-16,15-3 10 16,2 0-14-16,10-1 7 0,-2 2-24 15,0-7 8-15,-12 0-13 16,-1-2 8-16,-11 5-12 16,2-9-14-16,-5 11-17 15,7-13-210-15,-4-4 44 16</inkml:trace>
        <inkml:trace contextRef="#ctx0" brushRef="#br0" timeOffset="184671.5854">-3858 11836 523 0,'-6'-5'219'16,"4"1"-6"-16,8 2-101 15,7 0-102-15,11-4 2 0,12 0-5 16,21-5 11-16,7 0-11 15,10-2 11-15,4 5-13 16,1-2 8-16,-15 7-13 16,-3 2 7-16,-13 1-11 15,-7 3 11-15,-11 0-10 16,-4 2 0-16,-10-1-29 16,-10 3-199-16,-11 1 50 0</inkml:trace>
        <inkml:trace contextRef="#ctx0" brushRef="#br0" timeOffset="185377.4868">-3048 11617 730 0,'0'-9'195'0,"5"-2"55"15,4 0-215-15,7 7-10 16,3-2-21-16,8 9 8 16,0 0-11-16,10 9 8 15,-2-1-10-15,4 6 7 16,-7-3-10-16,3 10 9 15,-13-6-11-15,-1 5 8 0,-9-2-9 16,-5 4 16-16,-6-4-3 16,-6 6 29-16,-7-3 0 15,-4 3 27-15,-3-2-8 16,-10 5 14-16,6-1-27 16,-9 1 7-16,0-2-25 15,-4 2 3-15,6-6-18 16,-5 3 8-16,12-3-17 15,3 1 8-15,7 1-11 16,2-1-4-16,11-4-36 0,3 2 526 16,8-5-822-16,2 1 420 15</inkml:trace>
      </inkml:traceGroup>
      <inkml:traceGroup>
        <inkml:annotationXML>
          <emma:emma xmlns:emma="http://www.w3.org/2003/04/emma" version="1.0">
            <emma:interpretation id="{7971FD9F-C60E-4BCE-A5D1-481E97980E0F}" emma:medium="tactile" emma:mode="ink">
              <msink:context xmlns:msink="http://schemas.microsoft.com/ink/2010/main" type="line" rotatedBoundingBox="16532,10717 26041,9967 26207,12076 16698,12826"/>
            </emma:interpretation>
          </emma:emma>
        </inkml:annotationXML>
        <inkml:traceGroup>
          <inkml:annotationXML>
            <emma:emma xmlns:emma="http://www.w3.org/2003/04/emma" version="1.0">
              <emma:interpretation id="{45263C3F-BDDA-49F6-809B-0B80B470207A}" emma:medium="tactile" emma:mode="ink">
                <msink:context xmlns:msink="http://schemas.microsoft.com/ink/2010/main" type="inkWord" rotatedBoundingBox="16588,11428 20045,11156 20155,12553 16698,12826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13966.2425">212 11286 536 0,'-11'-19'192'0,"6"6"37"0,0 4-109 16,2 4-21-16,0 7 5 16,-2 7-31-16,-1 13 1 15,-2 7-38-15,0 17 1 16,2 1-20-16,1 12 9 16,3 0-15-16,-2 6 8 15,2-8-12-15,-1 9 15 16,0-15-9-16,1 0 12 15,2-12-10-15,2-5 8 16,1-12-16-16,0-3 6 16,0-10-11-16,2-4 10 15,0-5-7-15,6-14 20 16,1-8-8-16,12-15 9 16,5-7-12-16,12-18 7 15,5 0-21-15,11-4 8 16,-8 9-10-16,0-1 9 15,-15 16-10-15,-4 8 8 0,-13 12-11 16,-7 5 10-16,-6 10-11 16,1 7 10-16,-8-3-10 15,1 6 11-15,4 1-10 16,-5-1 11-16,4-2-9 16,3-1 9-16,-6-1-14 15,4 1-33-15,4-3-42 0,-4 3-52 16,-4 3-97-16,13 1-125 15,0-4-5-15</inkml:trace>
          <inkml:trace contextRef="#ctx0" brushRef="#br0" timeOffset="214358.2725">797 11379 60 0,'16'-14'95'0,"8"-6"17"15,-1-1 4-15,9-4 28 16,-7 7-19-16,1-4 16 16,-9 9-40-16,-4 4 1 0,-7 4-31 15,-1 5 17-15,-7 5-21 16,-7 9 11-16,-5 5-21 15,-10 16 4-15,-5 11-33 16,-5 11 2-16,-1-5-19 16,-5 13 10-16,5-11-10 15,-3 2 11-15,6-12-12 16,4 5 8-16,9-17-14 0,0-2 9 16,6-14-14-16,8-7 9 15,10-10-12-15,9-12 0 16,12-12-24-16,15-16-21 15,0-9-31-15,10-13-60 16,-2 0-172-16,3-7 30 16</inkml:trace>
          <inkml:trace contextRef="#ctx0" brushRef="#br0" timeOffset="214792.998">1063 11265 265 0,'13'-14'260'16,"-8"11"-33"-16,-10 6-5 15,-3 3-95-15,-6 13-12 16,-4 7-51-16,-2 9-4 15,2 4-25-15,1 12 7 16,3-8-19-16,4 4 8 16,5-2-18-16,2 1 5 15,5-7-15-15,1 4 7 0,-1-6-11 16,-1-2 8-16,-1-10-9 16,-1-3 9-16,-4-4-8 15,0-3 10-15,-3-7-8 16,-3 2 9-16,-2-4-8 15,-3-3 8-15,1-4-9 16,-4-7 9-16,1-3-9 16,-1-7 8-16,3-1-9 0,-3-4 7 15,5 3-9-15,1 0 8 16,5 6-10-16,4-1 8 16,4 9-10-16,3 0 8 15,0 1-9-15,3 2 9 16,4-2-9-16,4 2 8 15,2-2-7-15,11 0 9 16,1-3-9-16,7 2 11 16,-3-2-8-16,0 0 8 15,-9 3-9-15,-2 5 11 16,-10 2-32-16,-4 0-39 16,-6-4-253-16,-7 10 47 15</inkml:trace>
          <inkml:trace contextRef="#ctx0" brushRef="#br0" timeOffset="215139.865">848 11100 736 0,'-8'-1'213'0,"3"1"52"15,5 0-218-15,0 1-11 16,2 3-28-16,1 0 2 16,2 0-8-16,4-1 96 15,5-6-363-15,7-1 157 16</inkml:trace>
          <inkml:trace contextRef="#ctx0" brushRef="#br0" timeOffset="215312.4684">1063 11043 640 0,'-11'5'198'16,"3"-2"43"-16,7 0-183 15,5-1-21-15,3 1-25 16,6-3 4-16,-1 2-17 16,6-2 8-16,-1 1-250 15,-4 4 84-15</inkml:trace>
          <inkml:trace contextRef="#ctx0" brushRef="#br0" timeOffset="216137.8376">26 11116 306 0,'4'-9'216'15,"-1"-1"-28"-15,-3 9-74 16,1 7-13-16,-1 5-44 15,-1 8 13-15,-6 8-14 16,-1 19 17-16,-4 5-27 0,-4 22 5 16,-6 0-22-16,0 19 15 15,-4-10-17-15,1 7 15 16,-1-18-15-16,4 2 10 16,2-21-17-16,4-2 8 15,-2-14-18-15,2-6 7 16,4-11-15-16,2-11 10 15,2-13-12-15,5-10-11 16,8-12-29-16,1-18-20 16,1-4-31-16,7-18-97 15,-1-4-111-15,1-11 7 16</inkml:trace>
          <inkml:trace contextRef="#ctx0" brushRef="#br0" timeOffset="216626.4038">-53 11203 249 0,'35'-44'189'0,"3"-2"-10"15,-1 11-62-15,2-1-11 16,-2 10-54-16,9-4-11 0,3 11-31 16,14-3 3-16,2 5-14 15,13 1 7-15,-4 6-9 16,12-1 10-16,-8 8-10 16,9-7 10-16,-9 1-9 15,10-4 9-15,-11-1-10 16,0 0 9-16,-15 9-10 0,-5-1 9 15,-19 4-10-15,-8 8 10 16,-11-2-5-16,-6 0 30 16,-10 6 3-16,-6 6 30 15,-3 3-5-15,-7 9 16 16,-4 2-23-16,-1 10 7 16,5-5-30-16,1 3 6 15,7-3-18-15,3 4 4 16,4-5-21-16,0 7 10 15,2 0-12-15,7 13 10 16,1 2-11-16,2 9 10 16,-5 1-10-16,2 7 9 15,-11-11-8-15,2-7 9 16,-4-7-10-16,1-8 11 16,-7-10-10-16,3-2 9 15,-6-2-9-15,0-1 10 16,8-6-10-16,-7 2 10 0,1-7-10 15,-4-1 9-15,5-5-11 16,-11-2-8-16,5-5-41 16,-5 1-239-16,-5 0 51 15</inkml:trace>
          <inkml:trace contextRef="#ctx0" brushRef="#br0" timeOffset="187454.7074">-1940 11161 351 0,'5'-13'162'0,"0"2"24"15,-4 5-83-15,3 4-14 16,-4 4-26-16,1 7-4 15,-1 4-20-15,-1 15-1 16,-3 7-3-16,-2 16 13 16,0 4-6-16,-2 18 7 15,-5-9-6-15,-1 4 8 16,0-16-5-16,-4 2 10 16,6-17-8-16,-1-1 1 15,2-11-11-15,1 2-2 16,2-12-12-16,0-3 1 0,5-5-4 15,3-3 1-15,3-4-4 16,2-3 2-16,1-3-4 16,6-7-2-16,0-1-2 15,9-8-3-15,6 0-4 16,5-5-3-16,-1 1 0 16,6 1-1-16,-7 4-1 15,3 2 0-15,-8 10-1 0,-1 2-2 16,-6 7-2-16,1 12-2 15,-7 3 0-15,0 4-2 16,-5 5 3-16,0 8 0 16,-4-5 3-16,-5 0 2 15,1-3 1-15,-4-1 0 16,-3-2 0-16,-5 3 1 16,-1-5-1-16,-3 3 1 15,-5-1 2-15,-2 1-1 16,-2-5 1-16,-4 2 1 15,2-4 2-15,-2-4 2 16,1-8 1-16,-3-2 0 16,7-4 1-16,0-8-2 15,4 0-2-15,2-5-3 16,3 0-2-16,8-4-2 16,5 2-4-16,3-2-25 0,8 5-18 15,9 3-46-15,6 4-29 16,7 1-243-16,5 3 51 15</inkml:trace>
          <inkml:trace contextRef="#ctx0" brushRef="#br0" timeOffset="190026.0041">-1408 11671 550 0,'-8'5'139'0,"0"1"48"16,5-1-151-16,3 1 0 15,-2-1 1-15,4 0 5 16,4-2-3-16,0 0-2 16,2-4-13-16,11-1-3 0,2-4-5 15,-1-5-2-15,3-2-4 16,5-1-2-16,-3-2-3 16,1-5 0-16,-6 5 0 15,1-1-1-15,-7 1 0 16,-3 3 0-16,-4 2 0 15,-6 2 0-15,-2 2-1 0,-6 1 1 16,-4 4-1-16,-5 7 0 16,-4-3 1-16,-10 7 2 15,1 7 3-15,-4 3 7 16,0 2 7-16,1 12 7 16,3 0 1-16,-1 2 2 15,13-3-9-15,3 3-4 16,2-7-11-16,12 1-1 15,7-7-5-15,1-1 0 16,6-7 0-16,16-8 3 16,-5-4-1-16,17-12 3 15,0-4 0-15,9-6-1 16,-8-4-2-16,9-5 1 16,-10 2-3-16,-1-1 1 15,-6 4-1-15,-4-1 0 0,-10 6-2 16,-7 3 0-16,-9 5-2 15,-7 3-1-15,-5 6-2 16,-9 7 0-16,0 4 2 16,-6 9 0-16,1 1 5 15,-3 9 2-15,8-1 2 16,1 2 2-16,8-1-1 16,6-1 0-16,9-6-4 15,6-2 1-15,6-5-2 16,14-6 1-16,2-3 0 0,12-7 2 15,-4-1-1-15,4-6 0 16,-10-4 1-16,-2-3-3 16,-12 2-2-16,-2-7-44 15,-8 2-26-15,1-5-252 16,-7 7 33-16</inkml:trace>
          <inkml:trace contextRef="#ctx0" brushRef="#br0" timeOffset="190236.4183">-838 11213 609 0,'-3'-6'201'0,"-2"2"32"15,-6 6-151-15,7 3-53 16,-3 0-6-16,2 7-9 15,-4 3-5-15,4-1-10 16,-12-2-238-16,-2-7 77 16</inkml:trace>
          <inkml:trace contextRef="#ctx0" brushRef="#br0" timeOffset="217044.5275">-283 12282 469 0,'-24'9'165'0,"7"-4"35"15,12 0-133-15,7-1-13 16,7 3-25-16,10-3 11 16,5 3-23-16,17-1 15 15,10-3-8-15,20-9 11 16,4 0-19-16,23-9 7 0,-1-4-17 16,22 0 8-16,-14 2-15 15,17-8 11-15,-19 9-12 16,5 0 10-16,-26 2-10 15,5 1 10-15,-27 8-11 16,1 0 10-16,-20 4-11 16,-5 2 11-16,-15 1-10 15,-4 3 9-15,-10-5-9 16,-4 3 12-16,2 0-27 0,-2-8-224 16,-5-4 71-1</inkml:trace>
        </inkml:traceGroup>
        <inkml:traceGroup>
          <inkml:annotationXML>
            <emma:emma xmlns:emma="http://www.w3.org/2003/04/emma" version="1.0">
              <emma:interpretation id="{9B5BA2DE-AB37-4D20-8D10-CD12093F2B9A}" emma:medium="tactile" emma:mode="ink">
                <msink:context xmlns:msink="http://schemas.microsoft.com/ink/2010/main" type="inkWord" rotatedBoundingBox="20545,11203 23965,10934 24053,12046 20633,12316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20527.3295">3905 11096 733 0,'-5'-4'209'0,"2"3"40"15,4 7-198-15,-1 10-10 16,-3 6-3-16,0 13 0 16,-5 5 14-16,-5 11-5 15,2-5-3-15,-1 4-8 16,4-9 1-16,3-9-5 16,5-11 3-16,0-12-13 15,11-13 2-15,3-17-14 16,12-4 4-16,7-17-12 15,8 1 7-15,5-10-10 16,-5 10 9-16,4-2-10 16,-14 13 0-16,-2 5-1 15,-8 11 7-15,-7 7-11 0,-8 12 7 16,-4 8-2-16,-5 9 4 16,-10 11-5-16,-1 2 12 15,-5 6-5-15,3-6 9 16,0 3-8-16,5-9 5 15,1-5-8-15,6-10 5 16,2-3-9-16,0-5 6 16,6-4-28-16,-1-2-12 0,3-2-50 15,2-2-13-15,6-14-57 16,2-3-175-16,13-7 46 16</inkml:trace>
          <inkml:trace contextRef="#ctx0" brushRef="#br0" timeOffset="220803.1336">4523 11064 490 0,'-2'0'240'16,"-1"5"-12"-16,-3 6-89 16,-8 6-98-16,-5 7 2 15,-4 5 12-15,-4 10 0 16,5-1 8-16,2 3-13 0,8-6-9 15,8-1-14-15,5-14-3 16,4-4-12-16,6-8 5 16,8-8-11-16,0-9 7 15,3-7-9-15,5-10 8 16,0-7-10-16,-4-3 7 16,-4-1-7-16,-2 5 8 15,-7-1-10-15,-9 9 9 0,-6 5-9 16,-3 3 6-16,-6 7-9 15,1 6 7-15,-4 6-9 16,3 3 8-16,3 9-14 16,4-3-7-16,4 2-60 15,8-2-11-15,8-1-232 16,7-8 26-16</inkml:trace>
          <inkml:trace contextRef="#ctx0" brushRef="#br0" timeOffset="221329.1989">4808 11115 620 0,'-23'22'200'0,"-8"8"31"16,6 3-161-16,0 7-11 16,9-4-5-16,2 6 2 15,7-9 6-15,7-5-10 0,10-10-12 16,6-10-16-16,6-10-6 15,14-12-12-15,5-10 5 16,13-11-9-16,-3-4 7 16,13-14-10-16,-9 1 9 15,4-7-8-15,-13 2 7 16,-2-8-8-16,-14 8 9 16,-6-6-8-16,-16 4 10 0,-2 4 0 15,-12 12 15-15,-4 6 2 16,-7 18 14-16,0 15-9 15,-12 13-2-15,-7 15-15 16,-4 8-3-16,-5 7-14 16,6-2 7-16,4-4-8 15,11-4 10-15,10-3-13 16,8-5 10-16,10-2-11 16,7-1 9-16,13-3-11 15,6-7 12-15,10 0-8 16,3 2 10-16,-2 2-9 15,-5 1 10-15,-7 5-9 16,-8 4 9-16,-10 5-11 16,-7 0 10-16,-4 8-11 15,0-2 11-15,-7 5-9 16,0-6 10-16,1 1-8 16,1-9 9-16,0-4-9 0,1-7 10 15,2-8-72-15,2-5-20 16,10-11-267-16,2-5 16 15</inkml:trace>
          <inkml:trace contextRef="#ctx0" brushRef="#br0" timeOffset="218848.7605">2069 11129 280 0,'11'-27'221'0,"-3"-2"-19"15,-5 7-55-15,-2 3-12 16,-4 10-40-16,-2 2-13 16,-3 9-18-16,1 3-15 15,-5 7-12-15,0 11-18 16,-1 4-1-16,-4 14-2 15,-1 8 14-15,2 19 0 16,2 3 11-16,-3 20-6 16,1-6 2-16,6 14-12 15,-2-20 2-15,1 7-11 16,3-23 6-16,6-3-10 16,-3-22 5-16,4-6-11 15,2-16 9-15,6-10-8 16,-4-12 10-16,6-16-10 15,4-7 9-15,4-20-10 0,-2-3 4 16,2-15-10-16,-4 5 9 16,-7 0-10-16,-7 15 9 15,-1 6-10-15,-4 15 8 16,1 9-13-16,2 14 7 16,3 11-11-16,-2 4 9 15,1 12-9-15,1 0 12 16,3 3-7-16,1-10 12 0,4-1-10 15,5-5 9-15,4-6-9 16,3-10 10-16,8-7-11 16,-3-1 11-16,9-9-9 15,-3-2 9-15,1-3-10 16,-8 6 10-16,3-6-8 16,-10 8 8-16,-1-4-8 15,-8 8 8-15,0 1-8 16,-5 3 8-16,0-2-9 15,-3 1 9-15,0-3-9 16,0 4 9-16,0-3-10 16,-1 1 9-16,1 5-10 15,-2 2 8-15,1 1-10 16,-3 2 7-16,0 8-9 16,-4 3 9-16,-5 4-7 0,-1 6 9 15,0 7-7-15,-1 5 11 16,3 2-8-16,-1-3 10 15,5 2-8-15,2-4 9 16,2-3-10-16,4-3 9 16,7 1-12-16,2-9 9 15,7-2-9-15,0-3 9 16,5-15-7-16,-1-5 9 16,7-9-8-16,0 2 9 15,11-10-9-15,-6 2 8 16,6-4-11-16,-2-3 10 0,2-15-10 15,-4-3 10-15,12-5-9 16,-5 0 9-16,3-8-9 16,-6 8 9-16,0-4-10 15,-12 9 10-15,-4-2-8 16,-11 11 9-16,-1 2-9 16,-7 16 7-16,-6 1-8 15,-5 10 8-15,-2 11-2 16,-1 6-1-16,-6 5-8 15,2 9 9-15,-7 8-9 16,0 2 0-16,-7 11 1 16,6-1 10-16,-4 12-10 15,3-5 10-15,-1 10-9 0,2-4 10 16,0 7-5-16,0-8 13 16,3 8-3-16,2-8 11 15,3 5-9-15,-1-10 6 16,8-4-13-16,1-12 4 15,1-1-12-15,6-14 9 16,3-7-10-16,4-1 10 16,5-13-8-16,9-8 10 15,4-9-11-15,2-8 11 0,10-13-11 16,-6 3 9-16,1 3-10 16,-3 12 9-16,-6 10-12 15,-8 14 9-15,-7 12-11 16,-7 9 9-16,-4 13-8 15,-7 5 12-15,-1 9-9 16,0-7 12-16,0 1-10 16,2-5 10-16,2-11-10 15,4-9 10-15,2 3-10 16,4-8 9-16,2-8-11 16,-2 3 9-16,3-5-15 15,2-5-8-15,5-3-67 16,-2-3-18-16,5-4-55 15,-1-4-77-15,6-12-130 16,0-7 30-16</inkml:trace>
          <inkml:trace contextRef="#ctx0" brushRef="#br0" timeOffset="219610.1668">3064 10929 567 0,'16'-24'202'16,"0"2"35"-16,-5 8-138 15,-3 3-18-15,-3 4-7 0,-2 3-13 16,0 8-5-16,-4 1-18 16,1 3-7-16,-7 10-16 15,-1 2 3-15,-8 9-2 16,1 4 16-16,-11 10 0 16,2 1 13-16,-6 12-5 15,3-2 1-15,-1 9-11 16,7-4-1-16,-1 4-11 15,9-7 2-15,5-7-11 16,8-14 2-16,5-10-11 16,3-12 7-16,6-12-9 15,7-4 9-15,11-13-8 16,3-4 10-16,10-20-10 16,1-3 10-16,4-17-12 15,-4 3 10-15,6-19-10 16,-8 12 9-16,4-12-8 15,-8 16 9-15,-4-2-9 16,-12 19 8-16,-4 2-8 0,-10 22 8 16,-5 2-12-16,-7 12 8 15,-4 10-9-15,-5 9 9 16,-5 11-9-16,-6 9 12 16,-4 15-9-16,2 3 10 15,-1 13-9-15,3-3 9 16,4 9-10-16,7-9 11 15,0 6-10-15,3-11 9 0,7-3-9 16,-1-11 9-16,-3 1-10 16,4-17 10-16,-1-1-9 15,-1-9 9-15,0-4-10 16,6-10 12-16,-3-4-9 16,-3-9 11-16,4-7-11 15,-7-6 11-15,1-13-11 16,-3-4 9-16,2-6-11 15,-5 3 10-15,6-2-11 16,-6 10 10-16,3 4-12 16,3 11 11-16,4 4-10 15,-4 10 10-15,8 3-11 16,-3 1 9-16,5 4-11 16,3-2 10-16,6 0-11 15,7-2 11-15,12-4-9 0,4-2 11 16,2-5-7-16,1 2-7 15,-2 3-90-15,-3-2 346 16,0 3-622-16,-10 0 236 16</inkml:trace>
        </inkml:traceGroup>
        <inkml:traceGroup>
          <inkml:annotationXML>
            <emma:emma xmlns:emma="http://www.w3.org/2003/04/emma" version="1.0">
              <emma:interpretation id="{D380C886-D3FD-420A-9B32-945318CAB312}" emma:medium="tactile" emma:mode="ink">
                <msink:context xmlns:msink="http://schemas.microsoft.com/ink/2010/main" type="inkWord" rotatedBoundingBox="24311,10104 26041,9967 26193,11901 24463,12037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25401.8743">5972 10563 296 0,'-9'-19'285'0,"2"3"-47"16,7 5-30-16,3 5-84 0,-1 2-56 15,4 3-14-15,9 2-27 16,8 1-12-16,8 1-10 15,10 0-1-15,2 1-2 16,4-1 1-16,-2-3-1 16,4 6 2-16,-10-6-1 15,1 5-35-15,-8-5-235 16,-13 3 66-16</inkml:trace>
          <inkml:trace contextRef="#ctx0" brushRef="#br0" timeOffset="225154.0361">5698 11351 445 0,'-7'5'167'16,"7"4"22"-16,4 1-118 15,5-2-9-15,7-2-19 16,11-1 8-16,6-5-6 16,5-10 9-16,7-4-6 15,12-5-1-15,0-2-17 16,3-2-5-16,-1 3-13 15,-1 3-3-15,-13 6-5 0,-7 3-1 16,-11 6 0-16,-5 4 1 16,-11 0 0-16,-3-2-29 15,-8 0 2-15,-5-11-240 16,-3-2 49-16</inkml:trace>
          <inkml:trace contextRef="#ctx0" brushRef="#br0" timeOffset="224836.8927">6129 10628 166 0,'8'-25'219'0,"-2"4"-30"16,2 0 14-16,-1 5-53 16,-4 7-9-16,0 6-53 15,-1 8-9-15,-4 4-24 16,0 16 1-16,-2 7-16 15,-4 17 5-15,-2 2-4 16,-1 14-1-16,0-3-13 0,-2 9-6 16,4-9-8-16,-4 1-3 15,5-9-5-15,-1-9-1 16,-1-14 0-16,2-4 0 16,2-11 0-16,1-3-8 15,0-4-18-15,2-9-54 16,3-4-43-16,7-4-204 15,-1-5 7-15</inkml:trace>
          <inkml:trace contextRef="#ctx0" brushRef="#br0" timeOffset="226002.4808">6684 11064 332 0,'5'-10'237'16,"-2"1"-7"-16,-5 1-32 0,-1 5-45 16,-8 1-15-16,-2 4-45 15,-10 6-16-15,-6 6-37 16,-3 7-12-16,1 2-16 15,-7 4 0-15,6 0-3 16,2 2 3-16,8-5-1 16,7-1 0-16,7-5-2 15,12-1-5-15,5-2-2 0,7-6-1 16,0-3-1-16,11 1 0 16,3-6 1-16,6-2 0 15,-7-2 1-15,12 6 0 16,-11 2 0-16,-1 2-1 15,-12 1-1-15,1 5-1 16,-14-2 1-16,1 5 0 16,-8 1-1-16,-3 10 0 15,-5-3 1-15,-7 3 0 16,-1 0 1-16,-11 3 1 16,1-8 1-16,-7 5 1 15,3-4-1-15,-9-4 0 16,12-7 0-16,-1 1 0 15,10-8-2-15,4-2-1 16,12-3-17-16,3-6-47 0,13-4-29 16,7-7-235-16,9 1 25 15</inkml:trace>
          <inkml:trace contextRef="#ctx0" brushRef="#br0" timeOffset="226516.5452">6914 10966 584 0,'0'-10'226'15,"0"7"17"-15,-2 8-135 16,2 3-58-16,-4 4-4 16,2 7-14-16,-3 10 3 15,2 4-5-15,1 7 1 16,4 3-8-16,-2 11 4 15,3-8-7-15,-1 9 1 16,-1-4-4-16,3-2 2 16,-4-11-6-16,0-2 2 15,0-9-3-15,-2-6-2 16,-1-7-3-16,0 1 0 16,1-8-2-16,-1-5-1 15,0-4-12-15,-5-2-39 16,-2-7-26-16,-7-5-44 0,-5 0-32 15,-7-8-91-15,1-6-15 16,-1-8 15-16,4 1 77 16,1 1 117-16,10 4 133 15,6 7 96-15,5 7 22 16,3 6-12-16,4 4-78 16,6 2-19-16,-2 1-39 15,9 2-10-15,7 1-19 0,4 2-5 16,6 2-9-16,9 1-2 15,-1 0-4-15,6 2 0 16,-4 1-3-16,-1 2 0 16,-8-2 17-16,-2-4 20 15,-10-8-309-15,-11-9 128 16</inkml:trace>
          <inkml:trace contextRef="#ctx1" brushRef="#br0" timeOffset="-722207.2189">7430 11344 0,'0'79'0</inkml:trace>
          <inkml:trace contextRef="#ctx1" brushRef="#br0" timeOffset="-747129.8149">5705 9746 0,'0'0'0,"0"0"0,0 0 15</inkml:trace>
        </inkml:traceGroup>
      </inkml:traceGroup>
    </inkml:traceGroup>
    <inkml:traceGroup>
      <inkml:annotationXML>
        <emma:emma xmlns:emma="http://www.w3.org/2003/04/emma" version="1.0">
          <emma:interpretation id="{0266E176-DE90-434F-8C5B-E99F443B8B2D}" emma:medium="tactile" emma:mode="ink">
            <msink:context xmlns:msink="http://schemas.microsoft.com/ink/2010/main" type="paragraph" rotatedBoundingBox="16417,12967 24766,12292 24851,13345 16502,1402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E82A541-DA5C-4065-B089-C6609E61AE9D}" emma:medium="tactile" emma:mode="ink">
              <msink:context xmlns:msink="http://schemas.microsoft.com/ink/2010/main" type="line" rotatedBoundingBox="16417,12967 24766,12292 24851,13345 16502,14020"/>
            </emma:interpretation>
          </emma:emma>
        </inkml:annotationXML>
        <inkml:traceGroup>
          <inkml:annotationXML>
            <emma:emma xmlns:emma="http://www.w3.org/2003/04/emma" version="1.0">
              <emma:interpretation id="{3B199EF5-C5A3-46D2-AB58-856345B45314}" emma:medium="tactile" emma:mode="ink">
                <msink:context xmlns:msink="http://schemas.microsoft.com/ink/2010/main" type="inkWord" rotatedBoundingBox="16426,13086 19341,12851 19406,13661 16492,13897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32665.9034">-1148 12649 826 0,'-5'-3'208'0,"0"3"64"16,3 0-245-16,6 8-11 15,0 3-20-15,3 7-8 16,-1-2-52-16,7-1-203 16,-2-2 37-16</inkml:trace>
          <inkml:trace contextRef="#ctx0" brushRef="#br0" timeOffset="233694.9272">-408 12898 539 0,'2'-12'202'15,"-10"4"51"-15,-2 3-144 0,-4 8 3 16,-7 5-31-16,-14 14 1 16,0 8-39-16,-9 13 2 15,3 3-21-15,1 7 16 16,13-11-14-16,3 1 12 15,13-8-17-15,5-6 8 16,8-14-23-16,6-3 8 16,11-16-12-16,9-11 11 15,10-11-10-15,15-17 11 16,-4-4-12-16,8-12 10 16,-7 8-11-16,0-7 8 15,-14 15-9-15,-3-1 8 16,-10 13-12-16,-12 6 10 15,-5 12-13-15,-8 7 7 16,-7 12-12-16,-10 15 13 16,-2 7-10-16,-9 15 12 0,2 3-6 15,1 8 12-15,9-8-10 16,7 2 10-16,10-13-11 16,7-4 8-16,5-10-8 15,10-7 7-15,1-6-8 16,11-8 10-16,-1-8-8 15,9-9 9-15,-3-4-7 16,6-7 9-16,-12-6-10 0,8-5 9 16,-10 4-10-16,0-2 9 15,-12 6-11-15,-1 4 11 16,-11 14-10-16,-6 5 6 16,-11 8-11-16,-11 16 11 15,-7 9-10-15,-7 12 12 16,-4-1-7-16,2 9 16 15,13-14-10-15,1 6 11 16,11-13-13-16,7-2 9 16,8-10-15-16,10 0 10 15,11-11-11-15,7-7 11 16,9-2-9-16,9-5 10 16,-5 2-10-16,1 2 8 15,-6 4-10-15,-5 5 9 16,-6 6-10-16,-4 4 8 0,-9 1-8 15,0 3 8-15,-3 0-7 16,-1-3 9-16,-2-4-7 16,4-7 9-16,4-7-8 15,2-5 10-15,-1-6-10 16,2-7 11-16,-5 0-10 16,-4-6 9-16,-7 4-9 15,-4-4 11-15,-4 2-8 0,-5 1 9 16,1 4-10-16,1-1 11 15,3 7-13-15,2 9 5 16,4 4-12-16,4 5 10 16,5 0-11-16,7 5 9 15,5-7-10-15,15 0 12 16,-1 1-10-16,12 2 9 16,-5-1-11-16,3 0-40 15,-10 0-46-15,12 7-279 16,-9-1 30-16</inkml:trace>
          <inkml:trace contextRef="#ctx0" brushRef="#br0" timeOffset="232485.4842">-2087 13095 418 0,'-3'-17'235'0,"3"-1"-20"15,-5 5-96-15,3 2-31 0,2 5-45 16,0 3 13-16,-3 3-18 16,-2 6 3-16,1 5-27 15,-11 10 7-15,3 6-14 16,-7 14 20-16,-3 3-6 15,-2 17 16-15,3 1-15 16,-1 7 9-16,8-15-21 16,12 2 8-16,4-25-16 15,6-7 8-15,4-17-10 0,12-1 12 16,0-17-11-16,9-7 13 16,5-7-10-16,8-19 11 15,-6-9-14-15,3-7 11 16,-8 4-14-16,-2-4 9 15,-13 16-9-15,-4 6 8 16,-8 9-11-16,-5 12 10 16,-6 9-9-16,-3 11 7 15,-4 10-8-15,-2 17 10 16,1 6-8-16,4 13 9 16,2 2-7-16,9 6 9 15,4-9-9-15,7-5 9 16,1-13-11-16,8-11 12 15,-2-11-11-15,8-8 11 16,-3-10-9-16,3-12 11 16,-3 1-9-16,5-9 11 0,-6-5-9 15,-3-4 13-15,-5 4-8 16,-4-5 18-16,-6 5-8 16,-5 2 14-16,-3 9-13 15,-1 1 8-15,-4 8-19 16,0 7 7-16,0 7-16 15,2 4 6-15,-5 6-11 16,3 4 9-16,1 1-9 0,0 4 9 16,4-4-9-16,5-3 9 15,2-1-10-15,-1-6 11 16,7-4-10-16,2 0 10 16,4-3-8-16,2-5 10 15,1 0-10-15,-1-3 11 16,-5-3-10-16,0-3 10 15,-4-1-12-15,3-2 12 16,-1-1-12-16,-3 2 11 16,-3 5-11-16,0 1 10 15,-3 5-11-15,-7 5 8 16,5 4-13-16,-4 7 12 16,-4 3-12-16,-2 10 12 15,0 0-8-15,-5 7 11 16,0-2-9-16,9 4 11 15,-2-10-11-15,6 4 11 0,3-3-11 16,0-4 10-16,1-4-11 16,1 0 11-16,-1-4-12 15,2-3 12-15,5-1-11 16,1-2 11-16,3-1-11 16,6-5 10-16,2-5-10 15,4-8 10-15,2-5-9 16,5-9 11-16,2 0-10 0,1-6 10 15,-3 1-9-15,1-2 10 16,-7 6-9-16,-6 0 8 16,-8 9-9-16,-4 3 10 15,-8 7-12-15,-3 2 11 16,-5 4-10-16,-3 4 9 16,-1 2-10-16,-5 8 9 15,-4 2-10-15,-4 10 7 16,0 4-6-16,-4 8 9 15,4-4-8-15,2 7 9 16,4-5-6-16,5 2 8 16,6-4-11-16,3 1 10 15,7-5-10-15,8-2 7 16,3-6-9-16,10-3 11 16,1-7-10-16,10-9 10 0,-2-4-8 15,8-9 10-15,-9-1-11 16,6-7 10-16,-10 4-33 15,0-9-66-15,-17 1 131 16,-10-1-408-16,-17 4 110 16</inkml:trace>
        </inkml:traceGroup>
        <inkml:traceGroup>
          <inkml:annotationXML>
            <emma:emma xmlns:emma="http://www.w3.org/2003/04/emma" version="1.0">
              <emma:interpretation id="{B0375449-1F5D-4884-9B75-3D84C0AE0D28}" emma:medium="tactile" emma:mode="ink">
                <msink:context xmlns:msink="http://schemas.microsoft.com/ink/2010/main" type="inkWord" rotatedBoundingBox="19829,12788 23584,12484 23650,13306 19896,13610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38385.3201">1867 13011 540 0,'0'-2'221'15,"5"2"-3"-15,8 0-94 16,1 0-111-16,13 2 17 16,6-5-5-16,13-2 15 15,0-3-15-15,13-5 3 0,-7 2-19 16,0 0 7-16,-10 2-16 16,-4-1 8-16,-13 7-12 15,-4-5-45-15,-9 3-213 16,-8 2 51-16</inkml:trace>
          <inkml:trace contextRef="#ctx0" brushRef="#br0" timeOffset="238583.9237">1848 12513 698 0,'-8'-8'180'0,"8"3"54"16,7 2-207-16,4 3 0 15,8-1-16-15,9-3 13 16,9 3-10-16,4-1 8 16,3-1-17-16,10 2 6 15,-8-1-12-15,0 0 10 16,-6-1-30-16,1 5-228 15,-12-2 71-15</inkml:trace>
          <inkml:trace contextRef="#ctx0" brushRef="#br0" timeOffset="238081.2348">2208 12461 486 0,'-5'-7'289'0,"-1"9"-37"0,-4 4-103 15,-4 13-63-15,2 8-46 16,-4 11 11-16,3 5-13 16,0 14 9-16,5-8-29 15,2 5 0-15,3-6-17 16,0-1 8-16,1-13-10 16,2 1 10-16,0-8-9 15,0-7-14-15,2-7-44 0,-2-5-239 16,0 0 44-16</inkml:trace>
          <inkml:trace contextRef="#ctx0" brushRef="#br0" timeOffset="239141.7144">2715 12879 354 0,'-20'5'235'16,"6"5"-22"-16,-2 1-33 16,3 6-89-16,-4 4 6 15,-2 4-34-15,-4 4 7 16,9-1-29-16,3 1 2 16,8-5-29-16,8-4 6 15,10-9-7-15,6-8-1 16,8-7-10-16,10-11 11 15,2-5-12-15,9-12-1 16,-4-1 1-16,0-8 9 0,-10 6-9 16,-3 0 8-16,-12 8-10 15,-7 8 9-15,-9 12-12 16,-8 9 8-16,-5 8-11 16,-10 12 12-16,-1 2-10 15,0 6 14-15,4 0-9 16,7 2 11-16,11-10-12 0,8 0 9 15,11-11-11-15,11-1 11 16,5-6-11-16,12-4 2 16,-6-3-32-16,4-6 64 15,-6-7-337-15,6 3 108 16</inkml:trace>
          <inkml:trace contextRef="#ctx0" brushRef="#br0" timeOffset="237671.7536">1560 12410 311 0,'-5'-3'237'0,"-1"0"-31"16,-2 3-50-16,-2 1-57 16,1 2-41-16,-7 4 9 15,-2 4-19-15,-7 6 7 16,0 6-20-16,-14 13 15 16,1 0-18-16,-6 18 16 15,3 0-11-15,-4 11 5 16,11-8-21-16,2 5 6 15,11-13-21-15,5-1 6 0,13-12-14 16,8-1 11-16,8-9-11 16,4-4 10-16,12-8-12 15,18-6 13-15,2-8-11 16,18-5-12-16,-2-6-38 16,8-3-258-16,-22 6 52 15</inkml:trace>
          <inkml:trace contextRef="#ctx0" brushRef="#br0" timeOffset="239656.9747">3220 12878 594 0,'19'-2'138'15,"11"-3"49"-15,21 4-161 16,1-1-26-16,14-2 9 15,-7-1-9-15,-2-2 7 16,-9 6-21-16,-7-2-83 16,-17 1-97-16,-4 12-10 15</inkml:trace>
          <inkml:trace contextRef="#ctx0" brushRef="#br0" timeOffset="239405.9758">3253 12626 672 0,'2'1'190'16,"1"2"44"-16,9 1-193 15,12 2-17-15,3 0-20 16,10 1 10-16,5-4-9 16,6 2 9-16,-7-1-12 15,0-4-9-15,-10 2-71 16,-9-2-161-16,-16-6 17 0</inkml:trace>
          <inkml:trace contextRef="#ctx0" brushRef="#br0" timeOffset="240168.397">4317 12345 813 0,'-37'-2'219'0,"-15"10"57"16,-2 7-236-16,-17 10-15 16,4 2-17-16,1 6 21 15,18-3-7-15,5 2 10 16,23-8-14-16,7 0 6 16,11-8-24-16,6-1 9 15,10-5-11-15,10 1 9 16,6-1-11-16,14-7 11 15,2-2-11-15,5 2 9 16,-5-3-9-16,-5 2 9 16,-12 4-9-16,-6 5 8 15,-8-3-9-15,-6 10 9 0,-6-2-9 16,-1 9 9-16,-2-6-9 16,-6 8 10-16,-6-5-9 15,0-1 20-15,-6-10-4 16,-9 3 21-16,0-4-7 15,-12-1 14-15,-4-1-18 16,-6 0 5-16,8-5-20 16,1 0 8-16,16-3-15 0,4-3 6 15,10-3-30-15,13 3-64 16,10 0-66-16,19-10-188 16,6 3-29-16</inkml:trace>
          <inkml:trace contextRef="#ctx0" brushRef="#br0" timeOffset="240660.3088">4537 12729 430 0,'-9'1'301'0,"1"4"-43"16,-6 13-18-16,4 4-146 16,-12 6 8-16,3 6-31 15,3-1 6-15,3-6-40 16,1 0-1-16,15-7-29 0,5-2 9 15,6-10-16-15,11-5 13 16,2-5-11-16,10-12 11 16,1-3-12-16,5-7 10 15,-9 2-10-15,1-5 9 16,-12 4-11-16,-9 6 9 16,-9 9-11-16,-4 3 6 15,-9 9-10-15,-3 7 8 16,-3 3-9-16,-4 2 13 15,3 1-8-15,5 5 11 16,5-3-10-16,10 0 10 16,9-1-10-16,13-5 7 15,3-7-9-15,15-8-45 16,2-4-36-16,6-2-260 16,-11 2 24-16</inkml:trace>
        </inkml:traceGroup>
        <inkml:traceGroup>
          <inkml:annotationXML>
            <emma:emma xmlns:emma="http://www.w3.org/2003/04/emma" version="1.0">
              <emma:interpretation id="{E57C8242-4128-4215-9D0A-94E8E9E44342}" emma:medium="tactile" emma:mode="ink">
                <msink:context xmlns:msink="http://schemas.microsoft.com/ink/2010/main" type="inkWord" rotatedBoundingBox="24078,12348 24766,12292 24851,13345 24164,13401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41101.0684">5517 12128 614 0,'0'-13'277'16,"0"8"-2"-16,-2 9-127 15,-1 7-96-15,-1 1 12 16,-6 11-26-16,-3 8 19 0,1 6-11 16,-4 9 3-16,3-2-31 15,2 5 4-15,0-1-17 16,0 7-68-16,3-6-107 15,5-7-160-15,3-15-54 16</inkml:trace>
          <inkml:trace contextRef="#ctx0" brushRef="#br0" timeOffset="241651.8365">5977 11949 773 0,'3'9'172'0,"3"13"71"16,4 13-232-16,1 14 6 16,3 4-3-16,-1 9 18 15,-4-1-6-15,-4 11 13 16,-5-6-23-16,-8 10 7 15,-8-7-6-15,-14 5 21 16,-5-9-8-16,-14 8 14 16,-3-19-13-16,-18 6-1 15,2-7-18-15,-10 2 465 16,12-9-792-16,7-3 420 16</inkml:trace>
          <inkml:trace contextRef="#ctx0" brushRef="#br0" timeOffset="241260.1257">5403 12756 806 0,'-5'9'197'0,"2"1"68"15,3-4-237-15,3 2-14 16,4 1-16-16,0 3 15 16,3-1-29-16,7 5-244 15,-2-1 80-15</inkml:trace>
        </inkml:traceGroup>
      </inkml:traceGroup>
    </inkml:traceGroup>
    <inkml:traceGroup>
      <inkml:annotationXML>
        <emma:emma xmlns:emma="http://www.w3.org/2003/04/emma" version="1.0">
          <emma:interpretation id="{7C02CD44-95F5-401D-B993-CEF0E229D36C}" emma:medium="tactile" emma:mode="ink">
            <msink:context xmlns:msink="http://schemas.microsoft.com/ink/2010/main" type="paragraph" rotatedBoundingBox="16486,13497 31781,12613 31958,15683 16664,165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E2B602-285E-41E7-A137-3A5D8ED5773F}" emma:medium="tactile" emma:mode="ink">
              <msink:context xmlns:msink="http://schemas.microsoft.com/ink/2010/main" type="line" rotatedBoundingBox="16486,13497 31781,12613 31958,15683 16664,16567"/>
            </emma:interpretation>
          </emma:emma>
        </inkml:annotationXML>
        <inkml:traceGroup>
          <inkml:annotationXML>
            <emma:emma xmlns:emma="http://www.w3.org/2003/04/emma" version="1.0">
              <emma:interpretation id="{6AFE6AA5-507B-4BD9-8133-ADC2BB9864A8}" emma:medium="tactile" emma:mode="ink">
                <msink:context xmlns:msink="http://schemas.microsoft.com/ink/2010/main" type="inkWord" rotatedBoundingBox="16542,14455 19927,14260 19973,15067 16588,15262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51893.7552">-1026 14373 511 0,'4'-2'185'0,"-2"-1"51"15,-2 2-111-15,-3-1-12 16,-5-1 0-16,-8 4-13 16,-6 1-20-16,-13 8-16 15,-8 1-14-15,-9 8-7 16,3 3 0-16,-10 3-10 16,15-1-2-16,4 0-13 15,13-5-1-15,6-3-12 16,17-5 4-16,2-3-11 15,4 1 7-15,10-2-9 16,4-3 10-16,11 1-10 0,5 0 10 16,7 1-10-16,0-3 9 15,5 7-8-15,-12-4 9 16,-2 4-10-16,-6 1 9 16,-2 6-10-16,-8-3 8 15,-3 7-10-15,-6 0 9 16,-5 2-9-16,-5-3 10 15,-8 3 0-15,-2-8 2 0,-8 5-9 16,-2-7 10-16,-7 7-8 16,2-10 0-16,-3 4-1 15,4-11 10-15,1 1-9 16,4-9 11-16,-1 0-10 16,10-3 10-16,4 2-11 15,7-7-2-15,10 2-50 16,11 2-12-16,4-7-58 15,1 5-46-15,10-4-183 16,0-8 38-16</inkml:trace>
          <inkml:trace contextRef="#ctx0" brushRef="#br0" timeOffset="252390.1125">-950 14585 388 0,'1'-3'238'0,"1"2"-18"0,1-1-68 16,8 2-66-16,3 2-30 15,9 1-18-15,-3 0-7 16,9 2-17-16,-5-4 2 15,14-1-9-15,-8-1 7 16,14-7-10-16,-4 0 7 16,3-5-12-16,-12 2-14 15,6-2-242-15,-10 1 71 0</inkml:trace>
          <inkml:trace contextRef="#ctx0" brushRef="#br0" timeOffset="252186.8973">-719 14375 577 0,'-8'-4'243'0,"-1"6"3"16,1 4-119-16,2 5-92 16,-1 5 3-16,-1 6 7 0,3 7-9 15,1-1 1-15,1 6-7 16,-1-1-11-16,4 2-12 15,4-2 7-15,-3 2-11 16,-1-5 10-16,3-1-12 16,2-10 10-16,-5-5-11 15,2-6 9-15,-1 0-10 16,1-5 10-16,-4-3-23 16,-3 2-11-16,-1-7-141 15,5-1-132-15,-14-2-20 16</inkml:trace>
          <inkml:trace contextRef="#ctx0" brushRef="#br0" timeOffset="250984.994">-2073 14725 637 0,'-84'51'177'0,"76"-36"-119"16,8-8-23-16,11-4 11 15,12 2 16-15,21-12 0 16,3-2 4-16,20-7-19 16,-3-1-10-16,8-12-13 15,-7 2 2-15,-1 3-10 16,-18 4-2-16,-2 5-5 0,-15 6 5 16,-4 1-11-16,-11-1 6 15,-6 5-4-15,-4 3 3 16,-6-2-18-16,-4 1-5 15,-4-1-43-15,-1-4-80 16,-6-4-136-16,1 5-9 16</inkml:trace>
          <inkml:trace contextRef="#ctx0" brushRef="#br0" timeOffset="251253.5834">-2093 14151 700 0,'-15'-5'192'0,"4"2"64"16,2 1-186-16,4-4-15 15,0 8-4-15,5-1-21 16,5 4-8-16,9 6-18 16,7 2-1-16,15-1-8 15,4 0 12-15,14-6-9 16,0-4 12-16,11-1-9 15,-10-2 9-15,7-7-10 16,-14 0 10-16,4 1-37 16,-14 4-21-16,-3-6-237 15,-3 5 42-15</inkml:trace>
          <inkml:trace contextRef="#ctx0" brushRef="#br0" timeOffset="250655.0253">-1811 14227 382 0,'-5'-11'254'0,"0"6"-47"15,1 2-48-15,4 0-124 16,-4 4-14-16,4 6 6 16,-3 5 13-16,2 7 1 15,-1 5 8-15,0 5-8 16,2-4-4-16,0 7-10 16,2-4 0-16,-4 6-8 15,4-7 5-15,-2 1-12 0,0-6 4 16,0 4-11-16,0-7 4 15,-2 3-8-15,1-3 8 16,-1 3-10-16,1-9 8 16,1 4-7-16,0-7 8 15,0 1-34-15,1-5-20 16,-2-3-247-16,1-3 48 16</inkml:trace>
          <inkml:trace contextRef="#ctx0" brushRef="#br0" timeOffset="253795.3542">-154 14281 684 0,'-2'-2'167'0,"4"1"54"0,4 1-186 16,2 1-12-16,5-1 9 15,4 0-5-15,8 2 9 16,6 0-11-16,0-4-1 15,6 2-13-15,-2 0 5 16,0 0-9-16,-9-2 5 16,3 4-9-16,-8-2 6 15,-2 0-10-15,-7 2 8 16,-1-2-24-16,-6 0-14 0,0 1-239 16,-5 2 57-16</inkml:trace>
          <inkml:trace contextRef="#ctx0" brushRef="#br0" timeOffset="253510.6041">38 14129 225 0,'0'-3'181'0,"1"1"-7"16,2 0-37-16,-1 2-24 15,1-3-31-15,-1 5-21 16,-1-2-17-16,-2 0-3 15,1 0 1-15,-2 1 0 16,0 3 11-16,1-3 0 16,-1-1 2-16,1 3-2 15,-4-1 2-15,2 0-5 16,0-1 0-16,-2 5-7 16,0 1-2-16,0-1-12 15,1 7 0-15,-1-1-10 16,-3 4 5-16,-2 8 2 0,-1 6 13 15,-5 4 1-15,1 4 7 16,-3 8-13-16,4-7-2 16,1 4-18-16,5-8 0 15,5-2-15-15,1-11 10 16,1-3-10-16,2-7 10 16,-1-3-10-16,4-4 12 15,-1 0-12-15,-2-5 11 0,1-2-9 16,1-1 9-16,2-2-11 15,1-3 9-15,-1-1-39 16,0-3-26-16,0-5-87 16,-5-2 37-16,3-2-295 15,0 4 58-15</inkml:trace>
          <inkml:trace contextRef="#ctx0" brushRef="#br0" timeOffset="254245.1372">767 13937 631 0,'-2'1'199'15,"-2"7"64"-15,-4 8-157 16,-5 6-7-16,-3 9 0 16,-6 7-7-16,1-5-19 0,-3 3-20 15,5 2-12-15,-3 1-19 16,6-5-4-16,4 9-16 16,1-6 7-16,-1-4-10 15,6-8 9-15,1-2-9 16,2-9 10-16,2-5-20 15,2-2-12-15,4-6-65 16,4-4-20-16,11-6-240 16,8-4 24-16</inkml:trace>
          <inkml:trace contextRef="#ctx0" brushRef="#br0" timeOffset="254631.1486">1035 14045 580 0,'-14'-3'235'0,"-1"9"16"15,-5 8-121-15,-3 4-63 16,0 5-4-16,2 3-1 16,-3 10-14-16,8-2-7 15,7-4-18-15,6-3-6 16,9-4-12-16,7-12 8 15,9-7-9-15,3-1 11 0,9-6-6 16,-3-4 9-16,9-9-10 16,-5 2 9-16,3-5-10 15,-11 2 6-15,-2-5-10 16,-9 2 9-16,-6-3-5 16,-7 5 14-16,-3-2-8 15,-3-3 9-15,-4 4-12 16,-4 2 3-16,-6 4-15 15,-2 4 5-15,-3 9-21 16,1 5-7-16,0 7-68 16,9-2 48-16,5 12-302 15,4-6 68-15</inkml:trace>
        </inkml:traceGroup>
        <inkml:traceGroup>
          <inkml:annotationXML>
            <emma:emma xmlns:emma="http://www.w3.org/2003/04/emma" version="1.0">
              <emma:interpretation id="{1E33C932-D20B-46B5-B4D6-31CB9193AE85}" emma:medium="tactile" emma:mode="ink">
                <msink:context xmlns:msink="http://schemas.microsoft.com/ink/2010/main" type="inkWord" rotatedBoundingBox="20623,14207 22858,14078 22891,14640 20655,14769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57830.878">2850 13820 728 0,'15'-10'177'0,"13"2"64"16,2 7-196-16,16-1-14 16,0 7 5-16,11-1-5 15,-9 8 3-15,-2 0-16 16,-16 1 2-16,-5 1-13 0,-17-1 8 15,-5 1 9-15,-9-1 19 16,-11 6 1-16,-6-2 12 16,-7 6-6-16,-8-4-8 15,-1 0-17-15,8-8-2 16,1 1-12-16,11-5 4 16,7-1-11-16,7-1 5 15,8 6-12-15,7-2 9 0,9 2-10 16,6-3 8-16,8 8-9 15,2-1 8-15,8 5-14 16,-7-6 6-16,-1 9-13 16,-6-4 9-16,-4 1-9 15,-11-5 14-15,-2 5-7 16,-8-2 13-16,-8-1-10 16,-8-3 11-16,-7 1-6 15,-3-3 16-15,-5 1 0 16,0-4 18-16,-4 1-1 15,-1-5 11-15,-5-2-8 16,1-2 2-16,1-1-11 16,7 0 1-16,5-3-15 15,9 0 4-15,6 2-12 16,7-3 1-16,10 1-33 16,8 0-10-16,20-5-60 0,9-1-16 15,16-6-46-15,4-2-138 16,17-1-43-16,-10 3-25 15</inkml:trace>
          <inkml:trace contextRef="#ctx0" brushRef="#br0" timeOffset="258204.0895">3832 14021 257 0,'6'-21'309'16,"0"5"-60"-16,-9 5 8 0,-3 5-104 15,-10 9-40-15,-6 10-12 16,-5 3-21-16,-5 15-18 15,-1-2-12-15,4 11-16 16,10-4-5-16,8 1-14 16,14-7 1-16,15 1-11 15,10-10 6-15,17-4-7 16,1-2 9-16,14-14-9 16,-6-7 10-16,5-4-9 15,-12-5 8-15,1-6-10 16,-17 2 10-16,-2-2-3 15,-15 2 17-15,-6-3-2 16,-11 2 11-16,-10-7-8 16,-4 1 1-16,-12-4-19 15,1 8 2-15,-12 1-12 16,0 9 6-16,1 5-10 0,9 7 9 16,-4 2-14-16,14 7 1 15,4 6-86-15,5-4-42 16,11 6-264-16,6-7-2 15</inkml:trace>
          <inkml:trace contextRef="#ctx0" brushRef="#br0" timeOffset="255485.6773">1902 14308 336 0,'0'-2'284'0,"10"4"-71"0,4-2-22 16,13 0-122-16,6 1-30 16,8 3-7-16,7-3 5 15,4 2-17-15,-3 1-5 16,4 2-13-16,-15-1 7 15,-5 1-11-15,-12-1 82 16,-5 6-332-16,-15-3 134 16</inkml:trace>
          <inkml:trace contextRef="#ctx0" brushRef="#br0" timeOffset="255330.4296">1964 14124 748 0,'-3'-2'221'16,"1"1"41"-16,7 1-200 0,8 3-26 16,6 2-5-16,14 3-9 15,7-2 11-15,9-3-12 16,1 7 0-16,4-9-14 15,-6 1 4-15,-5 1-10 16,-12-1 8-16,-5-6-25 16,-12 6-13-16,-8 3-78 15,-9-2-156-15,-16 10-37 16,-9 1-96-16</inkml:trace>
        </inkml:traceGroup>
        <inkml:traceGroup>
          <inkml:annotationXML>
            <emma:emma xmlns:emma="http://www.w3.org/2003/04/emma" version="1.0">
              <emma:interpretation id="{AB77C85F-45FD-43B6-B53D-02BED3130D6B}" emma:medium="tactile" emma:mode="ink">
                <msink:context xmlns:msink="http://schemas.microsoft.com/ink/2010/main" type="inkWord" rotatedBoundingBox="23689,14192 24748,14130 24775,14607 23717,14668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58884.9775">4953 13989 667 0,'-2'-1'176'0,"8"7"48"16,5 0-174-16,13 4-10 15,6 1 7-15,15-3-1 16,4-5 9-16,14-1-18 16,4-9-8-16,4 4-17 15,-7-6 1-15,-7 2-12 16,-18 1 8-16,-12 4-25 0,-16 2-15 15,-14 0-212-15,-9 7-36 16,-12 1-78-16</inkml:trace>
          <inkml:trace contextRef="#ctx0" brushRef="#br0" timeOffset="259073.4982">4978 14165 378 0,'-3'0'227'15,"9"5"-22"-15,7-5-28 16,9 3-109-16,8 2-7 16,10 4 8-16,6-2-20 15,1-1-17-15,7-3-21 16,-3 0 1-16,3-4-12 16,-5-1 9-16,0 4-25 15,-9-1 0-15,-2-4-246 16,-10-1 64-16</inkml:trace>
          <inkml:trace contextRef="#ctx1" brushRef="#br0" timeOffset="-295534.3678">5499 13916 0</inkml:trace>
          <inkml:trace contextRef="#ctx0" brushRef="#br0" timeOffset="259459.8169">5669 13818 568 0,'2'-8'239'16,"4"2"5"-16,5 4-135 15,5 2-52-15,6 3-29 16,5 2-8-16,2 3 0 0,6 1-13 16,-5 1 5-16,6 1-7 15,-2-1 4-15,-1 1-13 16,-8 0 11-16,-3 5-6 15,-10 3 13-15,-12 8 6 16,-12 1 21-16,-10 13 7 16,-8-3 12-16,-9 2-5 15,-1-5-4-15,-5 1-16 16,9-10-9-16,-4-2-14 16,10-7 2-16,8-3-11 15,9-4 4-15,7-5-73 16,16 1 248-16,5 3-526 15,8-2 191-15</inkml:trace>
        </inkml:traceGroup>
        <inkml:traceGroup>
          <inkml:annotationXML>
            <emma:emma xmlns:emma="http://www.w3.org/2003/04/emma" version="1.0">
              <emma:interpretation id="{795A4A18-80A1-4E99-80EA-21966C35E4EF}" emma:medium="tactile" emma:mode="ink">
                <msink:context xmlns:msink="http://schemas.microsoft.com/ink/2010/main" type="inkWord" rotatedBoundingBox="25531,12974 29639,12737 29743,14520 25634,14758"/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61529.0877">7978 14173 602 0,'1'-9'205'0,"9"-2"40"16,1 4-157-16,5 1-24 15,6 1-17-15,8-3-20 16,3 7-9-16,13-3-15 16,0 3 4-16,8 1-9 15,-6 3 1-15,3-5-31 16,-5-1-227-16,-2-3 62 16</inkml:trace>
          <inkml:trace contextRef="#ctx0" brushRef="#br0" timeOffset="261413.0639">8168 13948 599 0,'2'-5'224'0,"-1"2"19"16,-1 5-153-16,-3 6-27 15,0 3-13-15,-5 12-11 16,-2 8 2-16,1 3-11 16,3 3-8-16,-1 4-17 0,4-8 4 15,1 2-10-15,1-9 8 16,2-3-9-16,3-3 9 16,0-5-9-16,0-2 10 15,-3 0-14-15,1-4-4 16,-7-1-29-16,-3-3-245 15,-1 0 61-15</inkml:trace>
          <inkml:trace contextRef="#ctx0" brushRef="#br0" timeOffset="262080.7858">8656 13850 673 0,'0'0'205'0,"8"1"38"15,11-2-171-15,5-1-53 16,14 2-9-16,3-1 6 16,13-1-9-16,-1-1 3 0,10 0-8 15,-9-2 1-15,0 0-79 16,-13-1-173-16,10 1 28 15</inkml:trace>
          <inkml:trace contextRef="#ctx0" brushRef="#br0" timeOffset="261907.6829">8737 13664 678 0,'-9'-8'247'15,"7"5"30"-15,5 0-161 16,5 3-48-16,7 0-13 16,2 2-11-16,8-2-13 15,4 3-8-15,11-2-16 16,-4 2 0-16,8-1-14 15,-9 1-19-15,2-3-109 16,-7 2-174-16,-16 4-2 16</inkml:trace>
          <inkml:trace contextRef="#ctx0" brushRef="#br0" timeOffset="260404.0005">6881 14154 323 0,'-7'-1'208'0,"6"5"-25"15,4-2-53-15,3-2-46 16,7 0-22-16,11 5-7 16,6-1 3-16,17 4-14 15,1 0-6-15,15-8-16 16,-1-1 0-16,11-4-14 15,-13-5 5-15,4-1-11 0,-13 7 8 16,-1-6-10-16,-15 1 9 16,-2-6-12-16,-7 3-8 15,-6-12-245-15,-7 6 74 16</inkml:trace>
          <inkml:trace contextRef="#ctx0" brushRef="#br0" timeOffset="260537.9895">6968 13606 506 0,'3'-18'224'15,"7"7"-4"-15,5 3-98 16,8 0-90-16,7 5-3 15,8-2 9-15,3 4-13 16,7-1 5-16,12 2-18 16,0-3-1-16,0 8-13 15,-3-2 9-15,0-2-15 16,-14 4 3-16,5-2-248 16,-13 2 76-16</inkml:trace>
          <inkml:trace contextRef="#ctx0" brushRef="#br0" timeOffset="259996.5737">7340 13628 559 0,'-1'-11'243'0,"-1"1"14"0,1 9-137 16,-4 4-44-16,-1 8-19 15,-2 8-15-15,-3 6-7 16,-4 12-9-16,-1 1 5 16,2 12-19-16,-2-2 3 15,5 14-12-15,-1-7 6 16,7 4-10-16,0-11 11 15,7-2-26-15,2-19-6 0,0-4-56 16,0-8-52-16,1-8-173 16,1 1 7-16</inkml:trace>
          <inkml:trace contextRef="#ctx0" brushRef="#br0" timeOffset="261088.7267">7886 14023 535 0,'-2'-7'258'16,"2"2"2"-16,0-4-82 16,-5-2-89-16,-1-3 5 15,-2 2-4-15,-6-3-15 16,-3 7-17-16,-4 3-24 16,-9 2-11-16,-4 7-15 15,3 6 5-15,1 1-12 16,7 0 7-16,11 5-10 15,5-2 8-15,11 1-12 16,4-3 10-16,11 6-11 16,3-6 10-16,6 6-9 15,2-2 10-15,4 3-8 16,-11-5 10-16,3 7-11 0,-9-6 10 16,-4 4-11-16,-5 1 9 15,-2 3-10-15,-7-4 10 16,-3 4-9-16,0-3 10 15,-7 1-9-15,-2-5 9 16,-9-1-8-16,-2-2 10 16,-6-3-10-16,-3-7 11 15,-4-2-9-15,7-4 9 16,0-2-7-16,9 1 8 0,7-3-9 16,9-1 3-16,12-4-46 15,10 2-16-15,13-7-50 16,8 1-101-16,19 0-133 15,-1 0 4-15</inkml:trace>
          <inkml:trace contextRef="#ctx0" brushRef="#br0" timeOffset="262643.837">9690 13471 509 0,'13'-5'210'0,"9"-5"17"15,0 9-114-15,7-1-45 16,-5 9-13-16,-4-4-15 15,-7 3-6-15,-5 4-15 16,-10 7 7-16,-3-4 1 16,-14 1 11-16,-15 10-7 15,-8-2 9-15,-12 5-13 16,2 2-3-16,3 2-13 16,12-5 7-16,9 1-10 15,15-8 7-15,7-2-9 16,6-3 5-16,8 2-9 15,6-3 5-15,13 3-6 16,5-2 6-16,18 2-7 16,1-5 7-16,11-3-52 15,-10-8-22-15,10-6-251 0,-8-6 29 16</inkml:trace>
          <inkml:trace contextRef="#ctx0" brushRef="#br0" timeOffset="262986.3135">10244 13572 571 0,'-18'-12'222'0,"-9"5"21"16,-6 10-144-16,-8 8-25 15,3 10-17-15,-5 8-7 16,9 2-2-16,6 7-13 16,12-1-1-16,10-2-17 15,15-10-1-15,17-1-5 16,8-11 10-16,20-6-5 15,7-2 9-15,5-6-8 16,-6-4 2-16,1-8-12 16,-17 1 7-16,-7-9 3 15,-14 2 16-15,-12-8 3 16,-9 2 12-16,-18-7-8 16,-8 2-4-16,-17-5-18 15,-5 5-4-15,-14-2-13 16,3 11 5-16,-10 4-13 15,7 9-14-15,-5 11-82 16,13 11 359-16,-4 10-626 0,15 6 254 16</inkml:trace>
          <inkml:trace contextRef="#ctx1" brushRef="#br0" timeOffset="-145339.3223">10817 12450 0,'0'0'0,"0"0"0,0 0 0,0 0 15,76-60 1</inkml:trace>
        </inkml:traceGroup>
        <inkml:traceGroup>
          <inkml:annotationXML>
            <emma:emma xmlns:emma="http://www.w3.org/2003/04/emma" version="1.0">
              <emma:interpretation id="{D99B463A-729E-41E2-922D-B2920E7807B2}" emma:medium="tactile" emma:mode="ink">
                <msink:context xmlns:msink="http://schemas.microsoft.com/ink/2010/main" type="inkWord" rotatedBoundingBox="30952,15726 30966,15725 30967,15740 30952,15741"/>
              </emma:interpretation>
              <emma:one-of disjunction-type="recognition" id="oneOf4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1" brushRef="#br0" timeOffset="-58395.2141">12205 15379 0,'0'0'0</inkml:trace>
        </inkml:traceGroup>
        <inkml:traceGroup>
          <inkml:annotationXML>
            <emma:emma xmlns:emma="http://www.w3.org/2003/04/emma" version="1.0">
              <emma:interpretation id="{F1CE0CF7-10A0-4FED-9CEB-E9275BCCE4A3}" emma:medium="tactile" emma:mode="ink">
                <msink:context xmlns:msink="http://schemas.microsoft.com/ink/2010/main" type="inkWord" rotatedBoundingBox="31920,15270 31934,15269 31935,15284 31920,15285"/>
              </emma:interpretation>
              <emma:one-of disjunction-type="recognition" id="oneOf4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1" brushRef="#br0" timeOffset="-555357.3013">13173 14923 0,'0'0'0,"0"0"0</inkml:trace>
        </inkml:traceGroup>
      </inkml:traceGroup>
      <inkml:traceGroup>
        <inkml:annotationXML>
          <emma:emma xmlns:emma="http://www.w3.org/2003/04/emma" version="1.0">
            <emma:interpretation id="{0A73B966-7A2A-4384-B5C9-4929A0914621}" emma:medium="tactile" emma:mode="ink">
              <msink:context xmlns:msink="http://schemas.microsoft.com/ink/2010/main" type="line" rotatedBoundingBox="25339,15242 27330,14971 27343,15068 25352,15339"/>
            </emma:interpretation>
          </emma:emma>
        </inkml:annotationXML>
        <inkml:traceGroup>
          <inkml:annotationXML>
            <emma:emma xmlns:emma="http://www.w3.org/2003/04/emma" version="1.0">
              <emma:interpretation id="{DA21332D-8DCE-46DC-B062-4DBD99B5789B}" emma:medium="tactile" emma:mode="ink">
                <msink:context xmlns:msink="http://schemas.microsoft.com/ink/2010/main" type="inkWord" rotatedBoundingBox="25339,15242 27330,14971 27343,15068 25352,15339"/>
              </emma:interpretation>
              <emma:one-of disjunction-type="recognition" id="oneOf4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63644.7334">6594 14906 688 0,'35'-5'180'16,"18"0"57"-16,39 4-188 16,18-11-20-16,40-2-5 15,-2-6 5-15,37 1-11 16,-18-2 1-16,18-1-14 16,-31 7 6-16,13 1-3 15,-41 3 13-15,1-8-4 16,-39 5 12-16,-8-5-9 15,-27 8 2-15,-12-4-15 16,-20 11 3-16,-9-1-15 16,-13 0 6-16,-15 2-9 15,-18 1-265-15,-31 1-13 16,-7 1-84-16</inkml:trace>
          <inkml:trace contextRef="#ctx0" brushRef="#br0" timeOffset="263962.6439">6768 14947 825 0,'13'1'190'0,"20"-1"72"16,15-3-222-16,28-3-18 15,12-2 17-15,35-8-3 16,2-3 6-16,29-3-10 16,-15 3-5-16,15-3-16 15,-26 4 5-15,-1 2-9 16,-30 10 3-16,-4-10-9 16,-24 8 8-16,-9-3-10 15,-19 2 9-15,-8-6-18 16,-15 14-7-16,-13-7 151 15,-12 6-448-15,-26-6 187 16</inkml:trace>
        </inkml:traceGroup>
      </inkml:traceGroup>
    </inkml:traceGroup>
    <inkml:traceGroup>
      <inkml:annotationXML>
        <emma:emma xmlns:emma="http://www.w3.org/2003/04/emma" version="1.0">
          <emma:interpretation id="{31FFE49C-E027-4739-8D98-962BB6C8678E}" emma:medium="tactile" emma:mode="ink">
            <msink:context xmlns:msink="http://schemas.microsoft.com/ink/2010/main" type="paragraph" rotatedBoundingBox="3840,15755 28991,15330 29014,16712 3864,17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3EE1AB-35F1-473D-A51E-5C33B25A307D}" emma:medium="tactile" emma:mode="ink">
              <msink:context xmlns:msink="http://schemas.microsoft.com/ink/2010/main" type="line" rotatedBoundingBox="3840,15755 28991,15330 29014,16712 3864,17136"/>
            </emma:interpretation>
          </emma:emma>
        </inkml:annotationXML>
        <inkml:traceGroup>
          <inkml:annotationXML>
            <emma:emma xmlns:emma="http://www.w3.org/2003/04/emma" version="1.0">
              <emma:interpretation id="{19736D9C-0631-4894-88C6-870527C258AF}" emma:medium="tactile" emma:mode="ink">
                <msink:context xmlns:msink="http://schemas.microsoft.com/ink/2010/main" type="inkWord" rotatedBoundingBox="3843,15916 8315,15841 8333,16927 3862,17003"/>
              </emma:interpretation>
              <emma:one-of disjunction-type="recognition" id="oneOf4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81133.4354">-14518 15641 593 0,'-6'-8'167'15,"3"7"38"-15,-2 12-159 16,0 6-16-16,-2 18 13 15,-5 8 17-15,-5 24 3 16,-5 9 7-16,-5 16-18 16,8-34 16-1,0 1-37-15,-22 66-8 0,1-14 8 16,-4-4-12-16,2-16 4 16,12-32-10-16,21-37 18 31,-1 1-5-31,1 3-7 15,15-24-6-15,18-18 7 16,20-35-8-16,8-14 9 16,28-23-12-16,-1 0 3 0,16-11-10 15,-4 11 6-15,8-5-9 16,-22 20 9-16,-1-3-10 16,-19 16 9-16,-7 7-10 15,-15 18 10-15,-5 7-11 16,-11 14 9-16,-3 7-14 15,-9 7 8-15,-4 8-16 16,-6 3-13-16,-4 7-71 16,-4 1-140-16,2 4-101 15,-6-2-72-15</inkml:trace>
          <inkml:trace contextRef="#ctx0" brushRef="#br0" timeOffset="281359.7691">-14199 16085 661 0,'-13'19'221'0,"-2"0"36"15,-1 5-157-15,5 0-54 16,7 9-6-16,4 0 0 16,5 2-12-16,5 5-3 15,2 0-16-15,4-7 3 16,2 0-10-16,-1-7 9 15,4-7-52-15,-1-8-2 0,4-8-250 16,0-9 37-16</inkml:trace>
          <inkml:trace contextRef="#ctx0" brushRef="#br0" timeOffset="282243.9067">-13584 16144 99 0,'2'-10'27'15,"-4"7"10"-15,-2 3-29 16,-1 0 5-16,2-5 1 16,1 9 16-16,0-4 40 15,2 0 39-15,-1-4 30 0,1 4 15 16,0-1 6-16,-5-2-30 15,2 4-24-15,1-2-24 16,-4-1-6-16,-2 4-8 16,0-1-13-16,0 1-6 15,-8 1-18-15,1 5-5 16,-9 0-17-16,2 8 4 16,-10 3-10-16,3 9 10 15,-6 6-4-15,7 1 12 0,-5 7-5 16,9 1 9-16,-2 0-9 15,14-3 3-15,5 2-11 16,9-8 3-16,9-1-12 16,8-11 7-16,5-6-7 15,6-13 11-15,11-12 0 16,0-13 2-16,10-13-6 16,-5-5 6-16,0-11-8 15,-13 4-1-15,1-6-3 16,-15 9 9-16,-7 0-10 15,-7 12 7-15,-2 8-14 16,-11 8 8-16,-4 15-9 16,-6 7 9-16,-4 13-10 15,-2 3 14-15,4 12-7 16,6-9 8-16,4 0-9 0,8-6 8 16,12-6-11-16,7-10 9 15,12-6-7-15,7-8 11 16,14-8-8-16,-3-3 11 15,9-4-8-15,-12 6 8 16,-1 7-12-16,-13 10 8 16,-6 6-14-16,-8 8 8 15,-7 10-9-15,-3-2 10 16,-2 0-5-16,-4-2 12 0,1-4-8 16,2-7 8-16,10-7-8 15,6-10 8-15,16-16-7 16,6 0 9-16,13-15-7 15,-3 4 6-15,1 5-10 16,-15 4 8-16,-6 12-15 16,-15 15 6-16,-8 4-11 15,-10 11 10-15,-4 12-9 16,-5-1 16-16,-5 6-6 16,0 3 13-16,5-6-9 15,2-6 10-15,6-2-12 16,7-10 8-16,7-5-9 15,2-6 8-15,8-6-42 16,2-5-25-16,9-6-33 16,-2 2-247-16,10 3 40 15</inkml:trace>
          <inkml:trace contextRef="#ctx0" brushRef="#br0" timeOffset="282901.0522">-12374 15529 595 0,'-9'-2'208'0,"-7"12"17"16,3-1-142-16,0 10-55 15,4 2 4-15,-4 9 6 16,4 3 12-16,-6 16 6 15,0 2 4-15,-3 19-2 16,-1-2-1-16,0 11-7 16,2-12-4-16,-1 1-14 15,7-19-5-15,2-4-13 16,2-14 2-16,4 1-8 16,1-11 9-16,2-2-9 15,2-8 7-15,3-5-9 16,6-7 9-16,11-14-9 15,5-5 9-15,14-10-9 16,4-2 9-16,1-3-12 16,-5 13 6-16,2 0-11 0,-16 10 8 15,-2 8-15-15,-6 16 6 16,-3 3-10-16,-10 12 10 16,-3 9-9-16,-7 7 15 15,-6-2-6-15,-1-3 12 16,1-5-7-16,4-12 11 15,5-8-9-15,2-10 9 0,9-9-8 16,2-5 8-16,6-10-9 16,-1-6 9-16,2-11-9 15,-1 0 7-15,-4-7-10 16,0 9 11-16,-6-4-12 16,-6 10 9-16,-2 8-11 15,-2 5 7-15,-1 5-18 16,0 11 10-16,8 9-11 15,-1-3 12-15,7 10-8 16,1 1 16-16,8 0-45 16,7-3-20-16,11-4-61 15,3-7-12-15,9-8-213 16,-5-4 14-16,0-1-54 16</inkml:trace>
          <inkml:trace contextRef="#ctx0" brushRef="#br0" timeOffset="283264.5748">-11692 15989 420 0,'5'-13'260'0,"-5"2"-8"16,-8 6-66-16,-7 8-78 16,-8 13-20-16,-3 0-29 15,-9 12-10-15,2 10-3 16,3 4 1-16,5-7 8 16,6 7-7-16,12-8-3 0,9-1-16 15,9-6-8-15,10-3-15 16,5-13 4-16,13-8-6 15,0-14 10-15,9-8-8 16,-7-6 10-16,0-6-9 16,-8 1 6-16,-4-5-10 15,-13 5 8-15,-7-6-11 16,-7 10 7-16,-15-2-12 16,-4 4 7-16,-7 5-10 15,0 14 10-15,0-3-9 16,7 13 9-16,4 5-13 15,9 4-8-15,4 0-39 16,4 0-13-16,12-6-56 16,10-1 103-16,15-12-315 15,3-12 123-15</inkml:trace>
          <inkml:trace contextRef="#ctx0" brushRef="#br0" timeOffset="283763.4714">-11145 15556 598 0,'-3'-10'240'0,"-2"10"4"15,-1 11-126-15,-4 8-87 16,-6 13 12-16,-1 8 14 16,-5 14-3-16,1 6 6 0,-1 11-15 15,3-3-14-15,9 5-16 16,5-14 4-16,7-5-10 15,6-18 5-15,6-7-11 16,-1-16 7-16,6-7-5 16,0-12 9-16,10-15-10 15,2-11 12-15,12-17-15 16,1-8-6-16,9-19-44 16,-7 5-12-16,1-10-74 15,-9 11 6-15,2 2 2 16,-15 17 44-16,-2 10 38 15,-9 22 91-15,-6 12 8 16,-13 17 23-16,-4 17 15 16,-9 8-9-16,-9 17-10 15,-1 5 2-15,-3 21-15 16,8-8-13-16,0 10-18 0,11-11-5 16,5-6-14-16,11-19 3 15,4 4-12-15,1-16 8 16,5 1-8-16,1-8 9 15,-3-2-10-15,-2-12-10 16,2-7-45-16,0-8-8 16,2-11-57-16,2-2-74 15,3-7-132-15,1 2 11 0</inkml:trace>
          <inkml:trace contextRef="#ctx0" brushRef="#br0" timeOffset="284112.207">-10700 16130 379 0,'8'0'184'0,"0"-5"8"15,0-1-78-15,5-7-38 16,4 0-14-16,4-11-20 16,0-1-11-16,7-11-17 15,-3 1-3-15,2-10-12 16,-1 6 7-16,-6-4-8 16,-5 11 9-16,-4 4 5 15,-8 9 19-15,-9 7 3 16,-6 14 10-16,-11 12-2 15,-6 10 0-15,-9 14-7 16,-2 7 4-16,2 8 2 0,10-2 7 16,1-2-9-16,13-7 0 15,6-3-11-15,6-13-3 16,8-6-14-16,9-1 7 16,9-9-12-16,6-7 7 15,9-9-8-15,-1 2 8 16,10-8-41-16,-12-7-22 15,-1-11-289-15,-14-7 54 0</inkml:trace>
        </inkml:traceGroup>
        <inkml:traceGroup>
          <inkml:annotationXML>
            <emma:emma xmlns:emma="http://www.w3.org/2003/04/emma" version="1.0">
              <emma:interpretation id="{6DD1072F-F45C-4531-AF32-A369BD482EF4}" emma:medium="tactile" emma:mode="ink">
                <msink:context xmlns:msink="http://schemas.microsoft.com/ink/2010/main" type="inkWord" rotatedBoundingBox="9081,15666 12727,15605 12750,16986 9105,17048"/>
              </emma:interpretation>
              <emma:one-of disjunction-type="recognition" id="oneOf4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85005.1372">-9549 16090 340 0,'16'-44'554'0,"0"1"-241"0,-21 33-257 16,-14 23-11-16,-11 6-7 15,-3 27-5-15,14-5 5 16,2 5-6-16,7-14 3 16,10 3-13-16,6-19 1 15,9-4-11-15,5-10 6 16,18-5-10-16,4-13 9 0,7-11-8 16,3-10 6-16,8-13-11 15,-14-4 7-15,5-8-11 16,-11 8 8-16,-4 2-10 15,-14 15 9-15,-3 9-12 16,-12 15 3-16,-9 11-8 16,-7 15 7-16,-11 20-8 15,-3 9 11-15,-3 12-2 16,7 1 10-16,5 5-9 16,9-11 10-16,10-3-10 15,8-7 8-15,11-9-10 16,4-13 8-16,13-12-9 15,2-8 12-15,9-12-11 16,-4-5-8-16,4-12-63 16,-10-3-16-16,5-12-241 15,-17-4 20-15</inkml:trace>
          <inkml:trace contextRef="#ctx0" brushRef="#br0" timeOffset="285463.0401">-8637 15556 567 0,'5'-18'259'15,"-8"9"10"-15,-4 6-139 16,-8 11-45-16,-1 9-31 16,-11 15-20-16,-3 6-7 0,-12 17-3 15,1 2 11-15,2 8-5 16,4-8 4-16,9 2-12 16,15-16 1-16,10-8-15 15,10-13 2-15,15-5-8 16,3-20 9-16,8 2-8 15,1-4 10-15,5 0-11 16,-3 0 9-16,2 20-13 16,-8-6 5-16,-5 10-12 15,-10 2 9-15,-7 12-11 16,-6-4 10-16,-5 9-6 16,-5-5 10-16,-4 7-6 15,-3-10 14-15,-4-2 5 16,1-7 14-16,-6-2 2 15,1-13 16-15,1 1-3 0,2-9-1 16,-1-6-15-16,2-6-2 16,-2-8-17-16,3-5-24 15,2-7-77-15,7 3-26 16,7-1-145-16,8 5-120 16,5 8-18-16</inkml:trace>
          <inkml:trace contextRef="#ctx0" brushRef="#br0" timeOffset="286010.3688">-8361 16076 290 0,'32'-7'268'16,"-8"4"-36"-16,2-8-8 16,-2-6-101-16,2-5-24 15,-1-1-29-15,0-7-23 16,-2 5-17-16,-1 1-16 15,-6 5 7-15,-5 3 8 16,-10 8 13-16,-9 3-4 16,-7 7 8-16,-19 9-14 15,-1 8-10-15,-14 11-13 16,8 4 8-16,-2 5-6 16,16-7 9-16,3 4-8 15,18-13 5-15,9-1-12 16,10-8 4-16,15 0-10 0,12-9 8 15,17 5-7-15,0-6 9 16,15 1-8-16,-6 3 8 16,1-2-9-16,-13 2 7 15,-2 0-14-15,-22 3 9 16,-9 2-9-16,-15 3 6 16,-6 3-3-16,-6-2 15 15,-2-1 0-15,1-6 15 0,-2-7 10 16,3-8 9-16,-1-6-9 15,-1-6 3-15,2-9-15 16,1-1-8-16,-3-6-14 16,2 0 6-16,0-9-10 15,-1 6 7-15,6-5-11 16,2 4 7-16,7 1-10 16,5 14 10-16,9-5-9 15,2 11 11-15,11 2-9 16,3 6 10-16,13-2-9 15,1 7 8-15,2-2-8 16,-8 0 11-16,-2-2-43 16,-12 0-16-16,-15-7-75 15,-10 3-265-15,-22-5 40 16</inkml:trace>
          <inkml:trace contextRef="#ctx0" brushRef="#br0" timeOffset="286354.3124">-9493 15410 828 0,'-10'-10'260'0,"7"4"41"16,11-2-228-16,19 5-35 16,6-7-19-16,26-2-20 15,9-1 8-15,23 2-38 16,-1 5 121-16,7-4-397 15,-20-3 141-15</inkml:trace>
          <inkml:trace contextRef="#ctx0" brushRef="#br0" timeOffset="287187.6993">-6466 15827 802 0,'-10'-16'234'0,"-4"-1"63"0,-7 9-216 16,-1 8-24-16,-11 8-12 15,-2 7-10-15,-6 8-15 16,4 0-4-16,4 3-13 16,9-2 5-16,2-2-11 15,16-3 10-15,1 1-11 16,5-4 9-16,9 2-12 15,12-4 12-15,4 0-10 16,7-1 12-16,14 0-9 16,-3-4 10-16,3 7-10 15,-8 5 9-15,0 1-11 16,-13-3 7-16,-6 6-11 16,-9-4 8-16,-10-5-10 15,-6-1 11-15,-9 6-4 16,-4-7 14-16,-6 4 1 15,-5-6 16-15,-10 0 5 0,2-5 11 16,-10-2-3-16,4-5 3 16,-7-3-13-16,12-6-3 15,-10-4-17-15,9 0 2 16,3-4-14-16,11 4-9 16,3 0-71-16,12 7-31 15,10-5-269-15,4 6 18 16</inkml:trace>
          <inkml:trace contextRef="#ctx0" brushRef="#br0" timeOffset="287529.9026">-6936 15673 620 0,'-6'-16'244'16,"0"11"25"-16,1 5-146 15,-1 7-61-15,-5 12-11 16,-5 8-7-16,-5 19-9 16,0 6 4-16,-4 23-3 0,1-2 1 15,1 18-14-15,0-7 0 16,-2 10-13-16,6-21 3 15,1-5-11-15,6-20 9 16,4-7-11-16,6-20 10 16,2-4-8-16,2-7-14 15,3-12-56-15,-1-11 557 16,9-9-823-16,0-5 410 16</inkml:trace>
          <inkml:trace contextRef="#ctx0" brushRef="#br0" timeOffset="288263.6516">-7050 16564 673 0,'-8'6'202'0,"7"7"35"16,5 0-171-16,12 1-44 0,7 0 0 16,19 2-3-16,6-8 8 15,23-5-11-15,4-1 5 16,20-8-13-16,-3-7 4 16,13-1-10-16,-14-1 13 15,1-5-81-15,-17 5-198 16,7 1 48-16</inkml:trace>
          <inkml:trace contextRef="#ctx0" brushRef="#br0" timeOffset="287954.1553">-6829 15562 700 0,'30'-21'156'15,"9"9"65"-15,20-3-209 16,1 4-5-16,18-6-8 15,1 4 11-15,10-6-7 16,-8 2 9-16,1-2-8 16,-20 9 8-16,-9-4-12 15,-19 11 15-15,-8 6-5 0,-10 2 9 16,-2 4-2-16,-6 13 17 16,-5 9-4-16,-6 2 12 15,-3 18-5-15,-4 3 3 16,0 20-14-16,1 1-3 15,1 18-15-15,0-7 4 16,5 10-12-16,0-13 9 16,0-1-12-16,-2-17 11 0,3-8-10 15,-1-12 10-15,1-9-11 16,-2-12 11-16,-1-3-10 16,0-7 10-16,-4-6-13 15,-1-3-10-15,-7-5 5 16,-5-5-284-16,-20 2 80 15</inkml:trace>
        </inkml:traceGroup>
        <inkml:traceGroup>
          <inkml:annotationXML>
            <emma:emma xmlns:emma="http://www.w3.org/2003/04/emma" version="1.0">
              <emma:interpretation id="{B8C8F6EC-8F48-4439-82CE-9A0079B4A882}" emma:medium="tactile" emma:mode="ink">
                <msink:context xmlns:msink="http://schemas.microsoft.com/ink/2010/main" type="inkWord" rotatedBoundingBox="13303,16515 13458,16512 13465,16889 13310,16892"/>
              </emma:interpretation>
              <emma:one-of disjunction-type="recognition" id="oneOf5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89699.0066">-5401 16169 780 0,'-11'-1'202'0,"0"7"54"16,5 5-210-16,-1 8-40 16,3-3 4-16,2 3-12 15,5 0-13-15,19 0-248 16,5-5 75-16</inkml:trace>
          <inkml:trace contextRef="#ctx0" brushRef="#br0" timeOffset="289928.4112">-5336 16486 462 0,'-20'10'301'0,"7"-5"-60"16,7-1-42-16,2 0-185 15,6-1-6-15,1 0-12 0,2 5 10 16,8 0-8-16,4-2 0 16,12 0-246-16,-1-9 84 15</inkml:trace>
        </inkml:traceGroup>
        <inkml:traceGroup>
          <inkml:annotationXML>
            <emma:emma xmlns:emma="http://www.w3.org/2003/04/emma" version="1.0">
              <emma:interpretation id="{14C1A930-D734-49DD-A946-98B4B1EAEC22}" emma:medium="tactile" emma:mode="ink">
                <msink:context xmlns:msink="http://schemas.microsoft.com/ink/2010/main" type="inkWord" rotatedBoundingBox="14190,16322 16035,16290 16045,16889 14200,16920">
                  <msink:destinationLink direction="with" ref="{9879FE5D-1B77-47B5-849D-9A3D5A1E7D9D}"/>
                </msink:context>
              </emma:interpretation>
              <emma:one-of disjunction-type="recognition" id="oneOf5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96536.3061">-3696 16100 770 0,'1'-18'193'15,"6"4"62"-15,7-7-222 16,8 9-21-16,8-6-13 16,2 5 8-16,6 4-10 15,-3 4 10-15,4 5-12 16,-10 6 9-16,-4 2-11 15,-10 4 14-15,-4 2-1 16,-10 3 18-16,-2 4 6 16,-4 3 19-16,-12 7-2 15,-10 1 4-15,-4 8-8 0,0-1-2 16,-9 3-13-16,8-9 1 16,7 3-9-16,4-10 2 15,6-3-12-15,10-2 5 16,3 0-12-16,7-5 5 15,6 3-10-15,3-4 8 16,10 0-8-16,5-6 10 0,12-4-31 16,5-8-13-16,16-13-63 15,-4-8 42-15,9-4-289 16,-10-4 74-16</inkml:trace>
          <inkml:trace contextRef="#ctx0" brushRef="#br0" timeOffset="296906.775">-2893 16087 608 0,'-41'19'202'16,"0"6"41"-16,-3 10-149 16,6 2-26-16,4 13-5 15,12-5-6-15,6 7-13 16,13-8-8-16,13 1-18 15,7-17-4-15,15-4-9 16,6-14 8-16,13-10-7 0,-1-11 11 16,3-13-7-16,-7-5 5 15,-4-9-9-15,-10 0 7 16,-8-5-3-16,-7 10 17 16,-6-7 8-16,-9 13 18 15,-13-1 1-15,-3 6 3 16,-4 1-16-16,-6 8-8 15,-4 1-19-15,10 9-1 0,-4 1-15 16,3 5 9-16,5 5-13 16,8 2 8-16,-1-2-39 15,6 1-22-15,10 2 34 16,5-1-346-16,10 6 98 16</inkml:trace>
          <inkml:trace contextRef="#ctx0" brushRef="#br0" timeOffset="296080.5562">-4483 16425 455 0,'-17'8'140'16,"1"1"48"-16,3 4-114 15,4 1-6-15,2-1 1 16,6-1-10-16,-1-2-12 16,7-1-14-16,0-4-4 0,6-5-4 15,3-6 5-15,13-12-8 16,5-5 3-16,17-19-9 15,6-4-2-15,15-15-12 16,-25 13 7 15,-23 24-2-31,2 2 1 0,58-67-10 16,-17 16 8-16,-13 13-13 16,-18 19 12-16,-39 53-6 15,-6 12 12-15,-8 16-1 16,-5 6 14-16,-1 16-11 15,-1-4 7-15,2 9-13 16,9-10 5-16,5 0-13 16,5-12 10-16,4-7-11 15,1-13 12-15,1-1-11 16,2-8 11-16,2-5-11 16,-3-2 9-16,3-4-11 15,1-2 10-15,5-1-31 0,-3-7-13 16,14-8-256-16,7-3 58 15</inkml:trace>
        </inkml:traceGroup>
        <inkml:traceGroup>
          <inkml:annotationXML>
            <emma:emma xmlns:emma="http://www.w3.org/2003/04/emma" version="1.0">
              <emma:interpretation id="{AF97DF8E-04E4-4EB1-8848-5A298E658579}" emma:medium="tactile" emma:mode="ink">
                <msink:context xmlns:msink="http://schemas.microsoft.com/ink/2010/main" type="inkWord" rotatedBoundingBox="16526,16177 18249,16148 18260,16796 16537,16826">
                  <msink:destinationLink direction="with" ref="{9879FE5D-1B77-47B5-849D-9A3D5A1E7D9D}"/>
                </msink:context>
              </emma:interpretation>
              <emma:one-of disjunction-type="recognition" id="oneOf5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98465.5757">-871 16126 516 0,'-6'-4'257'16,"4"1"1"-16,1 1-102 16,1 4-86-16,9-1-22 15,7-1-16-15,4 6-16 16,9 2-1-16,11 0-1 16,-2-3-2-16,5 1-11 15,-4-4 10-15,2-4-11 16,-7-1-1-16,-3-3 18 0,-5 4-294 15,-4 1 103-15</inkml:trace>
          <inkml:trace contextRef="#ctx0" brushRef="#br0" timeOffset="298277.5033">-578 15912 719 0,'-6'0'220'0,"-4"7"36"0,-2 5-185 16,-1 14-31-16,-1 2 0 15,-2 10-5-15,0 2 7 16,2 4-11-16,3-5-11 16,4 2-16-16,3-6 5 15,4-7-10-15,1-7 11 16,4-7-11-16,-3-6 11 0,6-3-21 15,-4-7-11-15,3-3-20 16,-4-6-255-16,2 3-8 16,-5 2-84-16</inkml:trace>
          <inkml:trace contextRef="#ctx0" brushRef="#br0" timeOffset="297503.2397">-2209 16242 620 0,'-3'-3'234'16,"1"-3"32"-16,5 4-160 0,4 2-44 16,4 0-23-16,1-1-19 15,12 2-18-15,8-1 6 16,11 0-11-16,-2-3 11 15,11 3-10-15,-7-3 10 16,2 1-27-16,-12-3-15 16,2 1-242-16,-9 1 56 15</inkml:trace>
          <inkml:trace contextRef="#ctx0" brushRef="#br0" timeOffset="297296.9622">-2013 15965 475 0,'4'-10'247'15,"0"6"-18"-15,-2 7-91 16,-5 8-66-16,3 3-13 16,-3 16 2-16,-4 2 5 15,-7 11-10-15,0-2-6 0,-5 10-20 16,4-7-7-16,3 10-13 15,2-10 3-15,7 2-11 16,0-12 9-16,6-4-10 16,-3-11 10-16,5-3-12 15,-2-8 10-15,0-4-34 16,2-2-14-16,0-8 46 16,-2-7-317-16,-2-1 102 15</inkml:trace>
          <inkml:trace contextRef="#ctx0" brushRef="#br0" timeOffset="297918.4007">-1451 15844 330 0,'11'-12'300'0,"6"2"-75"16,-4 5-9-16,9 7-153 15,-1 1-23-15,6 2-6 16,-7 3 1-16,1 6-8 15,-10 0 4-15,-6 10-1 16,-10 1 10-16,-9 12 0 16,-12 1 7-16,-8 11-12 0,-5-3 0 15,-5 0-12-15,3-11 4 16,3 0-1-16,3-11 10 16,10-4-7-16,9-2 4 15,5 1-13-15,9-7-3 16,10 3-14-16,3-3 6 15,10-1-9-15,2-1 9 16,12-2-7-16,0-3 7 16,13-4-7-16,-2-2 8 0,6 1-39 15,-4-4-18-15,-1 0-66 16,-15 1 165-16,0 4-412 16,-12 2 162-16</inkml:trace>
          <inkml:trace contextRef="#ctx0" brushRef="#br0" timeOffset="299403.7133">-966 15911 376 0,'-8'-8'240'0,"2"3"-15"15,-4 4-59-15,2 4-69 16,-6 6-23-16,0 7-20 16,-4 14-8-16,1 0-3 15,-4 12-4-15,5-6 5 16,0 2-6-16,7-6-1 15,4 0-11-15,5-4 1 16,8-9-14-16,5-1 4 16,4-9-8-16,2-7 8 0,5-9-8 15,-3-2 11-15,7-10-11 16,-4-2 8-16,0-6-11 16,-5-1 6-16,-2-4-10 15,-10 2 6-15,-6-10-9 16,-6 12 9-16,-6-4-11 15,-6 8 9-15,-5 5-10 16,-2 13 8-16,-2 3-10 16,1 7 5-16,0 11-43 15,4 2-17-15,7 2 8 16,6 5-280-16,5-18 76 16</inkml:trace>
        </inkml:traceGroup>
        <inkml:traceGroup>
          <inkml:annotationXML>
            <emma:emma xmlns:emma="http://www.w3.org/2003/04/emma" version="1.0">
              <emma:interpretation id="{1B248C9C-BE14-4DAD-9D64-7A8B30DFD05C}" emma:medium="tactile" emma:mode="ink">
                <msink:context xmlns:msink="http://schemas.microsoft.com/ink/2010/main" type="inkWord" rotatedBoundingBox="18671,16057 20857,16021 20867,16624 18681,16661">
                  <msink:destinationLink direction="with" ref="{F1494A2B-314C-4DBE-8553-EFBA26E88387}"/>
                </msink:context>
              </emma:interpretation>
              <emma:one-of disjunction-type="recognition" id="oneOf5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02746.3616">271 15762 324 0,'3'-14'158'0,"0"1"17"16,0 3-69-16,-3 1-8 15,0 4-13-15,0 0-8 16,-3 4-19-16,-2 2-17 16,-1 4-10-16,-10 3-2 15,-3 9 8-15,-13 14 6 16,-4 8 15-16,-10 17 3 15,3 6 0-15,-5 7-12 16,14-8-5-16,2 0-14 16,13-16-4-16,11-4-11 15,11-9 4-15,10-2-13 16,7-11 9-16,9-2-12 16,4-7 8-16,7-7-9 15,-4-8 11-15,9-4-8 16,-6-4 8-16,1-3-8 15,-10-3 8-15,0-1-10 16,-11 1 9-16,-4 0-10 0,-9 3 7 16,-5 0 3-16,-5 0 13 15,-7 6-6-15,-7-2 10 16,-9 2-8-16,-1 5-4 16,-6 2-14-16,3-1 4 15,-3 8-11-15,12-1 10 16,5 2-12-16,4-2 9 15,7 4-19-15,7 1-12 0,10 1-82 16,8 1 393-16,16 9-658 16,3-3 285-16</inkml:trace>
          <inkml:trace contextRef="#ctx0" brushRef="#br0" timeOffset="303224.8123">994 15768 674 0,'-23'5'166'16,"-8"8"61"-16,1 10-176 15,-8 12-1-15,4 3 14 16,-4 16 4-16,10-1 1 16,4 5-14-16,11-7-12 15,8-3-16-15,9-18-2 16,10-2-10-16,8-12 6 16,11-5-9-16,4-6 5 0,9-5-7 15,-5-10 8-15,5-1-4 16,-8-6 8-16,0-7-6 15,-11-1 5-15,0-4-1 16,-13 2 11-16,-4-8 5 16,-10 5 14-16,-7-5-5 15,-5 2 0-15,-10-7-20 16,-4 12-5-16,-4-1-8 16,3 10-6-16,-5 8-10 15,7 6 7-15,1 10-12 16,5 2-11-16,-1 7-52 15,7 2-29-15,7 6-293 16,6-9 36-16</inkml:trace>
          <inkml:trace contextRef="#ctx0" brushRef="#br0" timeOffset="324698.8408">1591 16196 450 0,'-9'7'185'16,"2"-3"27"-16,4 1-113 15,3 0-13-15,5-2-25 16,6 3-6-16,3-1-20 15,12-3-3-15,2-2-8 16,9-5 1-16,2 0-7 16,9-1-1-16,-7 0-8 15,-1-1-3-15,-7 4-2 0,-6 0 0 16,-8 6-2-16,5 3 0 16,-8 1 1-16,-2 1-36 15,-3 0-4-15,3 4-228 16,-1 1 39-16</inkml:trace>
          <inkml:trace contextRef="#ctx0" brushRef="#br0" timeOffset="324370.213">1713 15933 597 0,'-3'-5'195'0,"-2"1"53"0,4 4-156 15,1 0 3-15,1 0-19 16,3-2-12-16,0 5-25 16,4 0-14-16,2 0-19 15,1 4-3-15,2-2 1 16,7 4 1-16,4-7 6 31,-11-1-1-31,-1 1-6 0,42-1 0 16,3-1 1-16,4-1-8 15,-7-9-18-15,-29 4-44 16,-8-2-33-16,-2 2-201 16,-7 3 19-16</inkml:trace>
        </inkml:traceGroup>
        <inkml:traceGroup>
          <inkml:annotationXML>
            <emma:emma xmlns:emma="http://www.w3.org/2003/04/emma" version="1.0">
              <emma:interpretation id="{466E53C9-44EA-43DB-8F24-0BB7D8889A5E}" emma:medium="tactile" emma:mode="ink">
                <msink:context xmlns:msink="http://schemas.microsoft.com/ink/2010/main" type="inkWord" rotatedBoundingBox="21425,15987 22595,15967 22604,16532 21435,16551">
                  <msink:destinationLink direction="with" ref="{10BC7490-DBC8-440B-A556-AEA397B15321}"/>
                </msink:context>
              </emma:interpretation>
              <emma:one-of disjunction-type="recognition" id="oneOf5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37244.1152">3050 15664 297 0,'-13'-13'227'0,"1"2"-38"15,2 6-55-15,1 8-46 16,-4 0-42-16,-1 5-7 16,-4 3 1-16,-6 8-1 15,-1 0 7-15,-5 8 1 16,-2 3 1-16,-3 10-5 16,5-5 2-16,-1 8-11 15,8-5-3-15,1 3-10 16,8-8 2-16,4 5-13 15,12-19 11 1,0 2-10-16,7 20-12 16,10-9 7-16,6 0-10 15,7-10 11-15,3-14-8 16,1-8 11-16,6-3-7 0,-6-2 10 16,4-11-10-16,-7 7 8 15,-3-7-10-15,-20 5 10 31,-1-1-2-31,2-8 0 16,-14 7-7-16,-8-1 12 16,-13 4-8-16,-6 7 10 15,-6 8-10-15,-4 0 7 16,-3 1-13-16,7 2 9 16,2 3-10-16,11-6 8 0,5 6-10 15,9-2 8-15,7 1-13 16,4-5-3-16,7 4-17 15,7-7-6-15,16-4-46 16,6-1-8-16,19-6-224 16,2-3 41-16</inkml:trace>
          <inkml:trace contextRef="#ctx0" brushRef="#br0" timeOffset="337722.6664">3549 15755 479 0,'-28'13'145'16,"-4"6"51"-16,4 8-121 15,-2 11 1-15,3 3 2 16,0 9-7-16,6 2-14 0,7 3-16 16,11-9-10-16,10-4-16 15,13-14 1-15,16-9-10 16,7-12 9-16,15-9-9 16,1-9 9-16,8-7-10 15,-7-1 9-15,0-6-12 16,-20-8 10-16,-7-1-11 15,-14 3 10-15,-6-4-9 16,-13 5 17-16,-6 3-2 16,-6 3 11-16,-13-1-7 15,-11 6 9-15,-7 3-17 16,0 8 1-16,-8 6-10 16,12 5 6-16,1 7-13 15,12-1 8-15,4 4-8 16,11-5 1-16,9 0-70 15,12-5 12-15,9-8-247 16,6-7 20-16</inkml:trace>
        </inkml:traceGroup>
        <inkml:traceGroup>
          <inkml:annotationXML>
            <emma:emma xmlns:emma="http://www.w3.org/2003/04/emma" version="1.0">
              <emma:interpretation id="{F611AAFC-142E-408A-BD8B-A5EAD1D2FA7E}" emma:medium="tactile" emma:mode="ink">
                <msink:context xmlns:msink="http://schemas.microsoft.com/ink/2010/main" type="inkWord" rotatedBoundingBox="23154,15844 26737,15783 26748,16429 23164,16489">
                  <msink:destinationLink direction="with" ref="{10BC7490-DBC8-440B-A556-AEA397B15321}"/>
                  <msink:destinationLink direction="with" ref="{B4D3B59B-174A-4A96-BFCB-D1BB5BF58E4D}"/>
                </msink:context>
              </emma:interpretation>
              <emma:one-of disjunction-type="recognition" id="oneOf5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41863.4728">5371 15553 526 0,'-17'1'208'0,"-4"7"10"16,-3 6-102-16,1 5-74 16,-6 2 6-16,4 1 12 15,2 2-5-15,3-5-3 16,4 0-19-16,8-6-5 15,5-2-16-15,5-5 4 16,2-1-13-16,1 0 9 0,5-2-11 16,2 2 10-16,2-2-11 15,6 0 11-15,3 3-12 16,-2 2 10-16,-2 3-14 16,-8 4 9-16,-3 8-10 15,-8 0 8-15,-3 7-5 16,-2 0 14-16,-4 6-4 15,-7-1 14-15,-3 5 3 16,0-10 14-16,1-3-5 16,-4-8 10-16,-3-5-9 15,4-8-2-15,-3-2-13 16,-3 0 3-16,3-4-9 16,5-3 5-16,0-5-11 15,4 0 6-15,3-7-14 16,6-8-3-16,8-4-42 15,6-1-10-15,7-9-60 16,6 4 14-16,12-3-248 16,-2 5 68-16</inkml:trace>
          <inkml:trace contextRef="#ctx0" brushRef="#br0" timeOffset="342139.1191">5327 15610 511 0,'3'-2'202'0,"0"-1"0"16,-1 3-123-16,6 0-37 15,3 1-10-15,5 1 0 16,3-2 13-16,9-3-6 16,1-2-4-16,6-3-15 15,-2-1 0-15,5-2-13 16,-6 1 4-16,3 2-12 15,-12 2 9-15,0 7-14 16,-11-2-5-16,-2 2-34 16,-6 1-209-16,-2 7 46 15</inkml:trace>
          <inkml:trace contextRef="#ctx0" brushRef="#br0" timeOffset="341284.857">4431 15911 455 0,'-6'-2'192'0,"1"1"11"16,0 2-106-16,4-1-44 15,1 0-17-15,3 5-16 16,5-2-2-16,11 2-8 0,3-2 9 16,6-1-9-16,7-5 12 15,8-4-12-15,-3-2 7 16,3-2-13-16,-5 0 8 15,-4-2-11-15,-5 5 8 16,-8 3-11-16,-6 2 9 16,-2 1-11-16,-6 4 6 15,-7 4-30-15,-2 1-6 16,-4 1-200-16,-4 0-2 0,1-2-75 16</inkml:trace>
          <inkml:trace contextRef="#ctx0" brushRef="#br0" timeOffset="341010.959">4574 15768 304 0,'4'-13'148'0,"1"2"2"16,-3 3-56-16,4 2-12 16,-6 3-6-16,0 1-6 15,2 4-2-15,-2 6-5 16,-2 5-9-16,-3 12-1 0,-3 3 10 15,-4 11-4-15,-3 0-3 16,1 7-13-16,0-5-5 16,-2 2-14-16,3-10 3 15,9-1-11-15,-1-14 5 16,6-1-12-16,-1-7 6 16,4-1-13-16,-4-6 8 15,6 0-11-15,-3 1 8 16,5-1-9-16,-2-3 10 0,2-5-16 15,-4 5-2-15,0-6-42 16,3-4-11-16,-6-7-40 16,1 4-159-16,1-6-36 15,-1 2-41-15</inkml:trace>
          <inkml:trace contextRef="#ctx0" brushRef="#br0" timeOffset="342691.2454">5955 15581 496 0,'-7'3'190'0,"-5"5"14"15,-4 6-91-15,-2 4-57 0,-10 7 10 16,-1 5 14-16,-1 10-3 15,-2 3-12-15,-4 6-17 16,9-6-10-16,2 6-11 16,7-6 2-16,6-5-9 15,10-5 7-15,7-4-13 16,4-9 5-16,9-2-12 16,2-7 6-16,12-8-9 15,-2-3 11-15,10-14-7 16,-2-12 8-16,9-10-9 15,-5-1 7-15,5-7-11 16,-10 6 7-16,-9 0-7 16,-10 6 7-16,-7-3 3 15,-13 4 11-15,-7 0-4 16,-4 9 9-16,-12 3-9 16,-1 10 0-16,-7 4-15 0,0 5 5 15,-2 2-12-15,5 5 8 16,3 0-10-16,8-2 11 15,7-2-53-15,11 0-24 16,17-8 141-16,4 4-433 16,30-3 160-16</inkml:trace>
          <inkml:trace contextRef="#ctx0" brushRef="#br0" timeOffset="345697.6507">6495 15846 519 0,'-4'1'176'0,"-3"1"37"15,6 0-131-15,2 2-24 16,-1 1-8-16,5 0-16 16,1 3-6-16,12-2-13 15,-1-1 5-15,10-3-4 16,3-4 11-16,8-6-4 15,-4-3 8-15,4-2-11 16,-7 1 3-16,3-1-17 16,-9 5 2-16,-3 2-10 15,-9 2 8-15,-2 6-12 16,-9 3 7-16,-4 1-8 0,-3 4 10 16,-6 1-23-16,-1-2-10 15,-6 2-180-15,2-1-55 16,0-4-62-16</inkml:trace>
          <inkml:trace contextRef="#ctx0" brushRef="#br0" timeOffset="345396.5194">6708 15651 319 0,'3'-6'158'0,"0"1"33"15,-1 3-69-15,-2 2-8 16,-2 3-11-16,1 5-15 15,-4 5-24-15,-3 8-10 16,-2 4 0-16,-4 11-7 16,-2 2-3-16,-1 7-9 15,-1-4 1-15,4 3-10 16,3-9 3-16,1-5-10 16,3-9 8-16,3 1-12 0,0-9 5 15,2-5-13-15,5 0 7 16,-1-5-12-16,-1-1 8 15,3-1-10-15,-4-1 9 16,-2 0-17-16,4 0-4 16,-1-8-51-16,-4-4-14 15,0-6-159-15,-4-3-77 16,3-2-32-16</inkml:trace>
          <inkml:trace contextRef="#ctx0" brushRef="#br0" timeOffset="346217.1686">7453 15451 511 0,'0'-5'205'0,"-6"5"16"16,-5 7-110-16,-5 1-33 0,-3 4-3 16,-10 10 0-16,-1 7 2 15,-8 4-12-15,1 2-9 16,1 8-15-16,7-5-4 16,-7 3-13-16,6-6 1 15,1 3-9-15,6-9 7 16,2-1-8-16,11-7 8 15,6 0-11-15,5-9 4 16,4 2-13-16,3-6 5 0,11 0-9 16,5-6 10-16,6-4-9 15,6-6 11-15,12-1-7 16,-5-5 8-16,4-1-10 16,-5 4 9-16,-4-3-12 15,-10 3-9-15,-4-2-56 16,-10 4-21-16,-6-7-210 15,-3 2-54-15,-8-1-62 16</inkml:trace>
          <inkml:trace contextRef="#ctx0" brushRef="#br0" timeOffset="346501.9205">7483 15681 595 0,'-6'8'187'15,"-4"3"44"-15,-4 6-138 0,-2 6-19 16,-6 5 2-16,-5 4-1 16,-3 4-12-16,3-1-17 15,0 3-18-15,6-4-8 16,5-3-15-16,9-2 5 16,-3-5-10-16,4-10 8 15,6-1-15-15,1-6-4 0,7-3-57 16,3 0 12-16,12-13-249 15,3-5 42-15</inkml:trace>
          <inkml:trace contextRef="#ctx0" brushRef="#br0" timeOffset="347069.598">7838 15645 497 0,'-6'-4'179'16,"1"8"19"-16,-8 5-106 15,-4 4-41-15,-7 6 8 16,-3 6 15-16,-8 8 2 16,5 2-5-16,-1 6-12 0,5-4-10 15,12-2-14-15,8-8 0 16,4-5-13-16,10-6 2 15,8-7-10-15,4-2 3 16,12-10-10-16,-2-4 8 16,13-15-9-16,-3 3 8 15,4-10-9-15,-6-1 7 16,3-5-11-16,-10 5 9 16,-3-3-10-16,-12 6 10 15,-10 0-4-15,-11 6 13 0,-12-1-9 16,-7 6 10-16,0 4-10 15,1 4 1-15,-3 6-12 16,7 9 7-16,-4 2-41 16,7 4-18-16,-2-1 45 15,18 4-331-15,8-1 100 16</inkml:trace>
        </inkml:traceGroup>
        <inkml:traceGroup>
          <inkml:annotationXML>
            <emma:emma xmlns:emma="http://www.w3.org/2003/04/emma" version="1.0">
              <emma:interpretation id="{3383CC71-F6D1-451C-A9AE-2F88AC7079E5}" emma:medium="tactile" emma:mode="ink">
                <msink:context xmlns:msink="http://schemas.microsoft.com/ink/2010/main" type="inkWord" rotatedBoundingBox="27277,15670 28996,15641 29008,16361 27289,16390">
                  <msink:destinationLink direction="with" ref="{B4D3B59B-174A-4A96-BFCB-D1BB5BF58E4D}"/>
                </msink:context>
              </emma:interpretation>
              <emma:one-of disjunction-type="recognition" id="oneOf5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78592.3553">9389 15432 586 0,'-8'-3'204'0,"-6"9"38"16,-7 7-132-16,-4 1-38 0,-7 7 9 16,2 7-33-16,3 4 3 15,6-2-27-15,5 3 3 16,9-7-21-16,2-4 8 15,3-8-16-15,10-3 9 16,-5-7-9-16,13-3 12 16,5-4-10-16,6 1 13 15,0-2-10-15,12 4 9 16,-5 0-13-16,-1 3 8 16,-9 2-11-16,-1 4 7 15,-8-1-10-15,-6 6 7 16,-6 2-6-16,-6 5 10 15,-5-1-4-15,-4 6 15 16,-6-6-2-16,-4 6 15 0,0-6-8 16,-7 4 10-16,1-8-16 15,-4 5 6-15,3-4-17 16,-4 2 8-16,5-9-13 16,-1 2 11-16,12-7-12 15,-6-5 10-15,12-6-23 16,-3-5-35-16,8-4-44 15,-2-4-236-15,13-5 24 16</inkml:trace>
          <inkml:trace contextRef="#ctx0" brushRef="#br0" timeOffset="378938.6905">9311 15415 676 0,'-1'-10'224'16,"-1"9"30"-16,7 5-169 15,4 1-48-15,4-7 3 16,3 10-25-16,9-1 11 16,1-6-13-16,5 1 6 15,1 1-17-15,3-5 9 16,-7-2-11-16,3 2-1 15,-6 1-35-15,0-6-184 0,-4 6-65 16,1-12-67-16</inkml:trace>
          <inkml:trace contextRef="#ctx0" brushRef="#br0" timeOffset="378038.4222">8542 15730 549 0,'-1'-1'235'0,"-3"-1"10"16,6 4-124-16,-4 1-68 0,4 1-6 16,-2 1-32-16,8 3 13 15,3 0-9-15,10-2 19 16,-1 1-11-16,10-2 13 15,-1-4-18-15,0-4 6 16,-3-2-19-16,3 2 7 16,-7 1-14-16,2-2 8 15,-7 2-17-15,1 2-48 16,-5-3 31-16,-1 0-276 16,-2 3 49-16</inkml:trace>
          <inkml:trace contextRef="#ctx0" brushRef="#br0" timeOffset="377778.3921">8818 15546 532 0,'-3'-8'195'0,"-2"8"16"15,0 5-147-15,-1 11 6 16,-2 6-27-16,-6 13 14 16,0 3-4-16,-2 10 15 15,2-6-28-15,1 8 6 16,3-6-20-16,-1 0 10 16,6-7-21-16,1-4 8 15,1-8-13-15,-2-2 9 16,3-11-15-16,-1-1 9 15,1-3-12-15,1-3 10 16,1-2-12-16,0-1 11 16,1-5-9-16,-2-4-28 15,1-4-42-15,-3-3-181 16,-1 0-63-16,3-13-77 16</inkml:trace>
          <inkml:trace contextRef="#ctx0" brushRef="#br0" timeOffset="379462.4176">9966 15299 362 0,'-5'17'198'0,"-7"9"2"15,-3-1-89-15,-1 12-5 16,-4-3-42-16,1 9 5 16,5 0-21-16,-4 8 4 15,9-7-24-15,5 4 14 16,4-9-17-16,-1-5 10 15,9-11-10-15,4-2 16 16,7-11-14-16,8-9 23 16,7-4-10-16,9-14 21 15,-2-6-11-15,6-5 12 16,-5-2-24-16,-1-8 8 16,-6 7-21-16,-4-3 10 0,-10 7-10 15,-5-5 22-15,-13 7-15 16,-8-4 9-16,-9 2-20 15,-11 0 3-15,-6 10-23 16,-5-2 9-16,0 6-11 16,-2 5 10-16,9 3-13 15,0 4 6-15,12 5-33 16,4 4-59-16,13 8-41 16,7-1-276-16,12-12 17 15</inkml:trace>
        </inkml:traceGroup>
      </inkml:traceGroup>
    </inkml:traceGroup>
    <inkml:traceGroup>
      <inkml:annotationXML>
        <emma:emma xmlns:emma="http://www.w3.org/2003/04/emma" version="1.0">
          <emma:interpretation id="{D945110D-4E73-452A-A418-5DA90B63954C}" emma:medium="tactile" emma:mode="ink">
            <msink:context xmlns:msink="http://schemas.microsoft.com/ink/2010/main" type="paragraph" rotatedBoundingBox="24665,17295 30600,16800 30693,17923 24759,1841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9E76E51E-3693-4729-9A44-A5921DE8A069}" emma:medium="tactile" emma:mode="ink">
              <msink:context xmlns:msink="http://schemas.microsoft.com/ink/2010/main" type="line" rotatedBoundingBox="24665,17295 30600,16800 30693,17923 24759,18419"/>
            </emma:interpretation>
          </emma:emma>
        </inkml:annotationXML>
        <inkml:traceGroup>
          <inkml:annotationXML>
            <emma:emma xmlns:emma="http://www.w3.org/2003/04/emma" version="1.0">
              <emma:interpretation id="{525A4681-BA01-4D8B-847F-7801924D3521}" emma:medium="tactile" emma:mode="ink">
                <msink:context xmlns:msink="http://schemas.microsoft.com/ink/2010/main" type="inkWord" rotatedBoundingBox="24685,17530 26702,17362 26744,17864 24726,18032"/>
              </emma:interpretation>
              <emma:one-of disjunction-type="recognition" id="oneOf5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87277.4257">5986 17254 665 0,'-4'-11'186'0,"15"-4"42"16,11 4-191-16,11-3-17 15,7 0-20-15,12 0 21 16,-4 2-3-16,-2 9 11 15,-11 6-9-15,-5 9 6 16,-16 2-17-16,-9 13 9 0,-13 1-11 16,-14 14 17-16,-10 0-9 15,-11 6 11-15,0-8-11 16,-4 1 15-16,7-11-12 16,5 0 13-16,10-6-11 15,4 1 9-15,9-6-19 16,2-1 6-16,4-7-16 15,9 0 8-15,10-5-13 16,18 0 11-16,9-7-9 0,25-5 11 16,5-4-14-16,20-4-35 15,-11 1-29-15,9 2-235 16,-12 8 28-16</inkml:trace>
          <inkml:trace contextRef="#ctx0" brushRef="#br0" timeOffset="387680.389">7085 17252 580 0,'-11'2'177'0,"-19"4"35"16,-2 10-159-16,-9 13 4 15,3-1-7-15,-5 1 30 0,7-1-6 16,2 9 16-16,12-10-35 15,8 11-2-15,9-11-36 16,11 4 3-16,6-10-21 16,18-5 12-16,6-16-9 15,16-7 13-15,2-8-8 16,10-11 12-16,-13 1-12 16,1-5 8-16,-16-2-14 15,-2-3 20-15,-15 7-1 0,-8-9 17 16,-14 5-10-16,-10 1 11 15,-9 5-20-15,-13 6 0 16,-2 7-18-16,-10 11 7 16,1 10-11-16,0 8 8 15,11-2-9-15,6 2-11 16,18-1-30-16,13-3-50 16,11-9 13-16,21 4-270 15,3-12 57-15</inkml:trace>
          <inkml:trace contextRef="#ctx0" brushRef="#br0" timeOffset="388119.046">7688 17178 637 0,'-8'0'148'16,"-3"11"73"-16,-2 5-183 16,-8 12 29-16,-1 5-3 15,-5 10 21-15,2-1-19 16,1 0 6-16,11-10-34 0,10-3 0 16,13-7-23-16,13-5 6 15,9 1-18-15,17-1 13 16,2-9-8-16,9-6 11 15,-6-6-7-15,0-13 12 16,-11-10-15-16,-5-1 28 16,-13 2 0-16,-7-4 26 15,-10 1-9-15,-16 6 11 16,-10-9-29-16,-10 0-2 16,-7 2-28-16,-11 2 6 15,2 1-11-15,-7 4 8 16,8 8-16-16,3 4-20 15,10 4-33-15,8 7-48 16,8 5-32-16,3 9-186 16,4 5-34-16,4 2-46 15</inkml:trace>
        </inkml:traceGroup>
        <inkml:traceGroup>
          <inkml:annotationXML>
            <emma:emma xmlns:emma="http://www.w3.org/2003/04/emma" version="1.0">
              <emma:interpretation id="{C03A5FFD-F5A0-4C0E-AC42-EED5262EAC5E}" emma:medium="tactile" emma:mode="ink">
                <msink:context xmlns:msink="http://schemas.microsoft.com/ink/2010/main" type="inkWord" rotatedBoundingBox="28318,17006 30267,16843 30346,17788 28397,17951"/>
              </emma:interpretation>
              <emma:one-of disjunction-type="recognition" id="oneOf5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89250.0991">10488 17024 856 0,'-11'-6'234'0,"1"9"57"16,1 9-249-16,-1 11-20 15,5 0-26-15,-3 15 8 16,-4 5-2-16,-11 18 22 16,1-8-3-16,-9 11 17 15,4-10-6-15,0-4 9 16,9-13-17-16,2-2 17 16,8-16-8-16,2-5 26 15,3-6-7-15,5-10 19 16,1-4-21-16,5-2 3 15,3-4-29-15,12-12 1 16,6-2-25-16,20-7 9 16,8-7-13-16,21-17 11 15,9-3-9-15,29-19 10 16,-2 0-10-16,24-15 12 16,-13 16-11-16,7 2 10 0,-31 18-11 15,-10 12 10-15,-34 20-12 16,-11 7 10-16,-29 11-12 15,-4 5 5-15,-13 0-11 16,-6 8-39-16,-7 1-50 16,-3 8-311-16,-3 1 47 15</inkml:trace>
          <inkml:trace contextRef="#ctx0" brushRef="#br0" timeOffset="390192.1145">10621 16572 424 0,'-45'13'170'16,"-2"9"0"-16,-15 18-67 16,3 1-64-16,-15 16 37 15,-4-2-1-15,-15 15 30 16,7-2-19-16,-6 19 0 15,8-2-40-15,-2 13 0 16,21-16-33-16,8 4 4 16,21-26-18-16,20-6 4 15,22-22-12-15,28-4 12 16,16-17-11-16,31-7 11 16,10-11-21-16,26-15-31 15,-1-5-83-15,22-3-155 16,-10-2-15-16</inkml:trace>
        </inkml:traceGroup>
        <inkml:traceGroup>
          <inkml:annotationXML>
            <emma:emma xmlns:emma="http://www.w3.org/2003/04/emma" version="1.0">
              <emma:interpretation id="{1BFB4D03-CCE2-4814-8080-CC38BE600AA3}" emma:medium="tactile" emma:mode="ink">
                <msink:context xmlns:msink="http://schemas.microsoft.com/ink/2010/main" type="inkWord" rotatedBoundingBox="29112,16924 30600,16800 30693,17923 29206,18047"/>
              </emma:interpretation>
              <emma:one-of disjunction-type="recognition" id="oneOf59">
                <emma:interpretation id="interp63" emma:lang="" emma:confidence="0">
                  <emma:literal>,</emma:literal>
                </emma:interpretation>
                <emma:interpretation id="interp64" emma:lang="" emma:confidence="0">
                  <emma:literal>'</emma:literal>
                </emma:interpretation>
                <emma:interpretation id="interp65" emma:lang="" emma:confidence="0">
                  <emma:literal>.</emma:literal>
                </emma:interpretation>
                <emma:interpretation id="interp66" emma:lang="" emma:confidence="0">
                  <emma:literal>)</emma:literal>
                </emma:interpretation>
                <emma:interpretation id="interp67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390599.8257">11853 16453 387 0,'-14'5'348'0,"2"8"-91"15,8 9-21-15,4 16-195 16,0 1-40-16,3 15 8 16,0 2-12-16,0 4 16 15,-6-1-7-15,-6 9 26 16,-11-8-2-16,-22 8 23 16,-17-1-13-16,-30 15 9 0,-17-1-24 15,-34 2 2-15,-4-9-22 16,-30 9 6-16,12-17-8 15,-1-4-56-15,30-2-263 16,4-12 69-16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7:02.2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DC58BB0-8E1A-4060-8195-EE2B1CD4A55A}" emma:medium="tactile" emma:mode="ink">
          <msink:context xmlns:msink="http://schemas.microsoft.com/ink/2010/main" type="inkDrawing" rotatedBoundingBox="10102,1847 11943,4999 11873,5040 10032,1889" semanticType="callout" shapeName="Other">
            <msink:sourceLink direction="with" ref="{DA440E45-2D78-458F-960C-6FAD97CC5D89}"/>
            <msink:sourceLink direction="with" ref="{EED4F8C1-EBA5-4DDA-86F2-C36C3C7DF7CA}"/>
          </msink:context>
        </emma:interpretation>
      </emma:emma>
    </inkml:annotationXML>
    <inkml:trace contextRef="#ctx0" brushRef="#br0">3 7 517 0,'-3'-4'136'15,"-1"1"52"-15,4 3-156 0,4 0 4 16,-1 5-13-16,1 6 6 16,6 7-16-16,3 7 10 15,-1 3-9-15,7 6 6 16,2 1-12-16,6 6 4 16,1-1-6-16,1 5 4 15,-7 3-6-15,0 3 17 0,2-8-2 16,-3 9 6-16,3-6-2 15,6 8 8-15,-5-3-13 16,0 7 11-16,-2-9-5 16,0 4 4-16,0-11-10 15,2 6 3-15,-1-5-15 16,4 11 2-16,-1-5-7 16,3 14 6-16,1-4-6 15,7 12 7-15,-4-7-6 0,9 10 8 16,-2-17-4-16,2 5 5 15,-6-16-4-15,2 8 5 16,-8-13-6-16,-5 15 5 16,1-7-3-16,0 6 8 15,-1-9-3-15,-1 4 12 16,0-8-3-16,-1 6 7 16,0-5-8-16,1 4 3 15,-2 4-14-15,4 8 1 16,-2-7-9-16,5 2 2 15,-3-3-4-15,3-8 5 16,-3-9-7-16,5 4 4 16,-7-4-4-16,4-3 6 15,-5-4-6-15,-2 0 6 16,-10-9-3-16,6 1 4 16,-12-6-4-16,4 2 3 0,-2 0-3 15,6 0 2-15,-9-3-2 16,7 2 1-16,-4-1-3 15,-1-1 2-15,-1-4-2 16,2 3 2-16,3 4-1 16,-3-1 1-16,5 0-1 15,-4 10 2-15,4 6-4 16,-4-1 4-16,4 1-3 0,-4 0 3 16,4-3-4-16,0-7 5 15,0-1-5-15,1 0 5 16,-2-3-5-16,0-3 6 15,-1-2-7-15,0 0 6 16,-2-3-4-16,2 2 6 16,-3-3-6-16,2 1 8 15,-4-1-7-15,1 2 6 16,-1-1-8-16,0 3 7 16,1-3-7-16,-1 2 6 15,-1-2-6-15,-2 0 7 16,-3-5-7-16,3 2 8 15,-5-4-7-15,2 1 7 16,-1-2-7-16,1 4 6 16,-5-5-9-16,5 2 5 15,-3 1-14-15,0-4-20 0,-4-5-27 16,-1 0-34-16,-3-6 360 16,-1-12-591-16,-1-2 306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7:31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63F1E74-FD43-471B-810E-59F6D267D308}" emma:medium="tactile" emma:mode="ink">
          <msink:context xmlns:msink="http://schemas.microsoft.com/ink/2010/main" type="inkDrawing" rotatedBoundingBox="10588,991 12703,4394 12444,4555 10328,1152" semanticType="callout" shapeName="Other">
            <msink:sourceLink direction="with" ref="{29B6013D-5216-41DE-8E7B-36E242B0F8FF}"/>
            <msink:sourceLink direction="with" ref="{DA440E45-2D78-458F-960C-6FAD97CC5D89}"/>
          </msink:context>
        </emma:interpretation>
      </emma:emma>
    </inkml:annotationXML>
    <inkml:trace contextRef="#ctx0" brushRef="#br0">3 10 104 0,'-3'-3'146'0,"3"1"-13"16,0-1-7-16,5 3-7 15,-4-3-34-15,7 4 5 16,-2 1-29-16,2 3 0 16,5-2-21-16,3 5-1 15,5 0-16-15,2 5 4 16,4 2-9-16,3 6 3 16,-1 0-8-16,-2-4 5 15,-2 2-8-15,1 2 8 16,-4-1-3-16,2 2 9 15,-4 2-5-15,2 2 6 16,1-9-6-16,0 2 2 0,0 0-6 16,4 6 1-16,-2-1-5 15,5 6 0-15,0 1-6 16,3 2 1-16,-6 2-2 16,5 6 1-16,-8-5-1 15,1 9 1-15,2-6-1 16,2 4 2-16,-5-9-2 15,1 5 1-15,-3-7-3 16,-1 3 7-16,-4-8 3 0,4 1 7 16,-2-2-2-16,1 4 4 15,1-5-8-15,1 7-3 16,-1-2-8-16,3 5 3 16,-4-3-4-16,2 6 3 15,1-4-4-15,4 9 3 16,-4-5-4-16,6 8 4 15,-2-6-3-15,1 4 3 16,-5-12-1-16,2 5 11 16,-4-9 1-16,-4 2 3 15,-1-8-1-15,3 9 1 16,-5-9-9-16,4 5-5 16,-1-4 0-16,5 14 0 15,-4-7 0-15,9 8 1 16,-7-5 0-16,6 5 1 0,-4-7-3 15,0 5 2-15,-5-3-3 16,6 4 3-16,-4-4-2 16,3 7 5-16,-3-5-3 15,5 6 7-15,-8-6-1 16,4 4 6-16,-2-12-3 16,-1 5 5-16,-3-13-5 15,5 5 0-15,-3-5-6 0,3 9 1 16,-3-4-5-16,5 8 2 15,-7-4-3-15,3 6 4 16,-2-4-2-16,-3 6 3 16,3-2-2-16,-3 4 2 15,3-3-1-15,-3 3 2 16,-1-5-2-16,-3 3 2 16,5-2-2-16,-5 5 1 15,5-7-2-15,-1 6 1 16,1-3 1-16,0-2 0 15,-1-4 1-15,-1 4-1 16,2-8 2-16,-2 1 3 16,0-1-2-16,2 1 1 15,-2-6-2-15,2 6 0 16,-1-4-7-16,1 0 1 16,-5-1-2-16,0-2 2 0,-5-4-2 15,0 1 4-15,-3-6-3 16,4 4 3-16,-3-3-4 15,2 0 4-15,0 0-4 16,1 2 3-16,-1-3-4 16,0-3 2-16,-1 1-3 15,1-3 3-15,-2-3-3 16,2 1 4-16,-3 0-4 16,2-3 4-16,-2 3-6 0,2-1 5 15,-2-2-5-15,3-2 4 16,-2 4-3-16,-1-2 2 15,0 1-14-15,-1-1-37 16,-1-1-31-16,-1-1-56 16,0-4 566-16,3-15-807 15,0-1 442-15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7:38.9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48E4E93-4C9A-431A-BD12-9C9A87F003AD}" emma:medium="tactile" emma:mode="ink">
          <msink:context xmlns:msink="http://schemas.microsoft.com/ink/2010/main" type="inkDrawing" rotatedBoundingBox="4985,4877 7336,862 7890,1186 5538,5202" semanticType="verticalRange" shapeName="Other">
            <msink:sourceLink direction="with" ref="{43C98E8B-6BED-4064-908A-04B8879C8CF8}"/>
          </msink:context>
        </emma:interpretation>
      </emma:emma>
    </inkml:annotationXML>
    <inkml:trace contextRef="#ctx0" brushRef="#br0">2437-2 200 0,'0'-1'184'0,"-3"-1"-18"15,1-1-38-15,-1 3-10 16,-2-2-46-16,-1 1 9 16,0 2-24-16,-4 1 4 15,2 1-21-15,-4 0 1 16,1 2-24-16,-2 3 1 16,-1 1-11-16,-2-1 4 0,0 3-6 15,-2 2 3-15,3 1-5 16,-4 1 5-16,-2 0-5 15,2 4 3-15,0-1-1 16,-6-4 3-16,2 5-4 16,-5-1 1-16,-1-7 0 15,-7 6 6-15,6 1-3 16,-5 1 3-16,3 1-4 16,0 10 2-16,4-4-9 15,-5 2 3-15,2 1-4 0,-2-1 4 16,3-4-3-16,-2 6 3 15,4-6-2-15,-7 6 3 16,5-3 1-16,-5 3 3 16,8-3-2-16,-5 6 2 15,7-2-3-15,-5 7-2 16,0-5-4-16,-8 7 2 16,6-9-2-16,-5 4 2 15,4-6-2-15,1 4 3 16,5-3-2-16,-4 7 3 15,2-4-4-15,1 5 4 16,1-3-5-16,-3 4 3 16,4-2-4-16,-4 3 7 15,3-1-3-15,-1 4 5 16,2-2-2-16,-4 2 4 16,8-6-5-16,-4 4 3 0,4-8-3 15,-2 0 2-15,-2 1-3 16,-5 1 3-16,8-5-1 15,-9 8 2-15,7-7-1 16,1 6 3-16,3-4-2 16,-6 4 2-16,5-2-3 15,-5 4 3-15,5-1-3 0,-5 5 4 16,5-2-3-16,-2 12 5 16,5-7-4-16,-6 3 2 15,7-8-5-15,-3 0 1 16,2-14-3-16,-3 5 0 15,3-5-1-15,-1 9 1 16,-1 1-2-16,2 6-1 16,2-1 1-16,-1 4 0 15,5-8 0-15,4 10 1 16,-2-8 0-16,1 2 0 16,2 0 0-16,-1 4 1 15,-1-7 0-15,2 6-1 16,2-9 2-16,-5 7-2 15,5-3-1-15,-4 4 0 16,2-4 1-16,0 6-1 16,2-7 0-16,-4 4 2 15,6-7-2-15,-3 7 1 0,1-8 0 16,-4 2 1-16,3-10-2 16,-1 6 2-16,0-5-1 15,3 6 0-15,3 4-1 16,-4 8 2-16,3-2-2 15,-4 4 2-15,4-4-1 16,-5-3 2-16,4-7-1 16,0-3 3-16,1-4 0 0,-1-1 5 15,0-6-2-15,1 1 2 16,2-4-4-16,-1-1 1 16,0-5-4-16,1 2 3 15,4-4-3-15,-3 1 3 16,-2-4-4-16,4 1 3 15,-2-3-3-15,0 3 0 16,0-4-3-16,2 3 4 16,-1-1-3-16,1-3 3 15,-4-2-2-15,2 1 2 16,-1-2-4-16,-1-3 1 16,4 4-13-16,-2-4-36 15,-4-3-26-15,1-7-43 16,0-2-90-16,-6-11-107 15,2 5 2-15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3:05:33.5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5F95D9F-0D9C-4FF9-82E8-16EC382860BD}" emma:medium="tactile" emma:mode="ink">
          <msink:context xmlns:msink="http://schemas.microsoft.com/ink/2010/main" type="writingRegion" rotatedBoundingBox="8665,4806 9227,2164 10145,2360 9582,5001">
            <msink:destinationLink direction="with" ref="{88345EED-97D1-428B-A633-6FD93D100DFF}"/>
          </msink:context>
        </emma:interpretation>
      </emma:emma>
    </inkml:annotationXML>
    <inkml:traceGroup>
      <inkml:annotationXML>
        <emma:emma xmlns:emma="http://www.w3.org/2003/04/emma" version="1.0">
          <emma:interpretation id="{3A21E9D9-82C0-4B48-96B0-69ED3C9778EE}" emma:medium="tactile" emma:mode="ink">
            <msink:context xmlns:msink="http://schemas.microsoft.com/ink/2010/main" type="paragraph" rotatedBoundingBox="8665,4806 9227,2164 10145,2360 9582,5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6AB008-B2B5-4303-A3AA-D687ECC59148}" emma:medium="tactile" emma:mode="ink">
              <msink:context xmlns:msink="http://schemas.microsoft.com/ink/2010/main" type="line" rotatedBoundingBox="8665,4806 9227,2164 10145,2360 9582,5001"/>
            </emma:interpretation>
          </emma:emma>
        </inkml:annotationXML>
        <inkml:traceGroup>
          <inkml:annotationXML>
            <emma:emma xmlns:emma="http://www.w3.org/2003/04/emma" version="1.0">
              <emma:interpretation id="{141C106E-22DD-4553-A44C-F30F09C0F534}" emma:medium="tactile" emma:mode="ink">
                <msink:context xmlns:msink="http://schemas.microsoft.com/ink/2010/main" type="inkWord" rotatedBoundingBox="8665,4806 8949,3470 9867,3665 9582,50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2320 1436 520 0,'0'1'112'0,"0"1"47"16,7-5-152-16,1 0-7 15,1 0 0-15,7-4 0 16,-3-1 1-16,1 0 2 15,2 0 2-15,0-4 7 16,-2 4 5-16,4-6 8 16,-1-4 2-16,-1 1 3 15,1 2-6-15,1-2-2 16,-4 4-8-16,0-3-2 16,-1 7-7-16,0 1 0 15,-2 2-2-15,0 1 0 16,-3 5-1-16,-2-5 0 15,-3 7-1-15,-1-7-15 16,-5-1-15-16,-4 1-157 16,-4-2-17-16,-6-2-60 15</inkml:trace>
          <inkml:trace contextRef="#ctx0" brushRef="#br0" timeOffset="1179.1092">2763 1100 526 0,'-8'-2'146'16,"0"4"41"-16,2-2-152 15,-2-3-4-15,1 3-12 16,-1 0-1-16,-3 1-3 16,3 2 2-16,-1 5 0 15,1 5 4-15,-2-2-1 16,1 2 4-16,3 4-4 0,-2-6 0 15,3 0-6-15,2-1-2 16,4-1-6-16,-1-4-1 16,4 5-3-16,-1-4-2 15,1-3 0-15,3-3 0 16,-2 2 0 0,-1 1 0-16,4-3 1 15,2-3 0-15,2 8 1 16,0-2-2-16,-3 3 1 15,1 0 0-15,-1 1-1 16,-1-4 0-16,0 5 0 16,-3-8 0-16,-2 5 0 15,0 1 1-15,-1 7 0 16,-4-4 0-16,4 9 0 16,-4-9 0-16,-6 8 1 15,5-5-1-15,-5 0 2 0,-3-1-1 16,0 4 6-16,0-7 2 15,-5-4 3-15,2 0-2 16,-1-4 1-16,1-8-6 16,1-2-3-16,5 2-4 15,-1 0-8-15,6-4-7 16,0 8-21-16,1 0-17 0,2 0-146 16,2 1-38-16,-1-2-44 15</inkml:trace>
          <inkml:trace contextRef="#ctx0" brushRef="#br0" timeOffset="-423.4265">2411 941 371 0,'-2'-1'123'0,"2"1"14"0,2 0-106 16,1 1-14-16,-1 2-15 16,2 5 14-16,0 2 8 15,0 4 16-15,-1 2 7 16,1 6 10-16,-1 0-12 16,-3 7 0-16,3 1-14 15,-1-3-1-15,1 1-12 0,-3 1 2 16,1-7-5-16,-1 0 0 15,0-1-2-15,-1 0 0 16,1-9-4-16,-2 9 0 16,2-7-3-16,0 0-1 15,0-1-2-15,-1-3 1 16,1-10-2-16,0 4 0 16,0 0-1-16,-2-6-17 15,0-3-14-15,-1 10-201 16,-2-7 46-16</inkml:trace>
          <inkml:trace contextRef="#ctx0" brushRef="#br0" timeOffset="1594.4148">2853 1009 534 0,'-6'10'194'0,"3"3"11"15,0 2-132-15,4 6-58 16,1-5-13-16,9 6-2 0,-5-3 0 16,2 3-1-16,-3-4 1 15,1 1 0-15,-3-2 6 16,4 5 7-16,-6-4 4 15,-1 2 6-15,5-1 3 16,-2-1-2-16,-4-4-6 16,1 2-3-16,1 0-6 15,-2-2-3-15,-6 0-3 0,6-1-1 16,-1-5 0-16,-1-5-3 16,0 4-5-16,0-4-17 15,-4-3-14-15,1-5-63 16,3 0-89-16,-8-7-42 15,-2-4-62-15</inkml:trace>
          <inkml:trace contextRef="#ctx0" brushRef="#br0" timeOffset="1835.2931">2777 1227 128 0,'6'-2'149'16,"-1"4"-26"-16,5-4 0 15,1 5-62-15,2-1-15 16,1-2-25-16,6-2-6 0,-2-3 6 16,-4 1 14-16,0 0 4 15,2 3 3-15,-8-5-3 16,5 1-13-16,-5-5-15 16,1 1-5-16,-2-1-4 15,1 2-22-15,-5 2-63 16,0 4-95-16,-2-6-11 15</inkml:trace>
          <inkml:trace contextRef="#ctx0" brushRef="#br0" timeOffset="3814.0259">3219 1106 752 0,'-4'22'219'16,"-1"-11"44"-16,2 0-208 0,4-4-79 16,4-6-24-16,0-1-214 15,-7-15 44-15</inkml:trace>
          <inkml:trace contextRef="#ctx0" brushRef="#br0" timeOffset="339.4514">2311 951 571 0,'-5'-7'142'0,"5"-1"44"15,2 2-166-15,4-2-12 16,0 3-8-16,6-3-1 15,-3 5 0-15,5 0 0 16,-1 3-1-16,3-3 1 16,-3 3 1-16,4 0 1 15,-1-2 1-15,0 1 2 16,-2-2-1-16,2-4 1 16,-5-1-1-16,0-3-1 15,0 0 1-15,0-2-4 16,-3 1-32-16,0 4-156 15,-6 5 39-15</inkml:trace>
          <inkml:trace contextRef="#ctx0" brushRef="#br0" timeOffset="2599.3038">2841 1006 681 0,'3'0'146'16,"6"-3"64"-16,2-2-201 0,2-4-7 16,6-2-1-16,2 0 1 15,-4 4-2-15,4 1-7 16,-4 6-12-16,-4-2-96 15,-5 4-96-15,3-4-12 16</inkml:trace>
          <inkml:trace contextRef="#ctx0" brushRef="#br0" timeOffset="2371.3805">2766 833 500 0,'-3'4'180'0,"-2"2"15"16,2-3-130-16,9 3-39 15,4-4-18-15,2 0-4 16,7-2-2-16,1-4 1 16,-3 0-2-16,-1-1 1 15,-4-3 0-15,0 0 0 16,2 2-1-16,-6-4 1 15,3 1-1-15,3 4-32 16,-6 0-106-16,-5 2-62 16,0 9-46-16</inkml:trace>
          <inkml:trace contextRef="#ctx0" brushRef="#br0" timeOffset="3593.0893">2904 440 364 0,'0'-8'205'16,"-6"0"-17"-16,2-4-73 15,3-3-67-15,6 1-29 16,-9-5-6-16,12 3-10 15,5-8-2-15,0 2 1 0,6 0 3 16,-2 0 1-16,-3 1 1 16,2 9 1-16,0-1-1 15,-3 5-3-15,0 3-1 16,-2 4-2-16,-2 2 1 16,-2 1 3-16,-1 3 5 15,-1 1 4-15,-2 5 4 16,2 5 0-16,-5 6-1 15,0 3-7-15,-5 10 2 16,0 0-2-16,-3 13 3 16,-1-4 2-16,-1 4 11 15,5-7-3-15,1 10 5 16,2-17-2-16,2 6 1 16,3-7-7-16,0-1-2 15,4-8-7-15,1 1-2 16,1-10-6-16,2-3-1 0,2-4-1 15,0-1-1-15,-1-6 1 16,3 1 0-16,-3-1 0 16,1-4 1-16,-5-3-1 15,1 1-19-15,-4-3-18 16,0 0-90-16,-2-1-143 16,-3 5 0-16</inkml:trace>
        </inkml:traceGroup>
        <inkml:traceGroup>
          <inkml:annotationXML>
            <emma:emma xmlns:emma="http://www.w3.org/2003/04/emma" version="1.0">
              <emma:interpretation id="{A58DC556-2335-4B40-8381-0E13915C081E}" emma:medium="tactile" emma:mode="ink">
                <msink:context xmlns:msink="http://schemas.microsoft.com/ink/2010/main" type="inkWord" rotatedBoundingBox="9157,3028 9336,2187 9861,2299 9682,31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52.1927">2723-397 355 0,'-9'5'168'16,"1"0"-12"-16,3-2-75 16,5 0-69-16,0 0-18 15,2 2 2-15,2 0 1 0,3 1 5 16,-1-3 12-16,2-3 14 16,-2-5 3-16,2 1 9 15,-1-4 2-15,2 0 6 16,4-3-1-16,1-5-7 15,0-3-10-15,5-10-4 16,-3-3-12-16,0-9-12 16,6-5 4-1,4-1-5-15,-4-1 1 16,5 2 0-16,-5-3-1 16,-5 9 0-16,-1-2 1 15,-1 3 1-15,-1 1 7 16,-2 10 2-16,1-1 1 15,-2 7 0-15,0-2-1 16,0 5-7-16,1-3 0 16,-3 5-3-16,4-2-1 15,-5 8 0-15,0-2 1 16,-4 7-1-16,1 1 1 0,-3 2-1 16,1 3 0-16,-2 1 1 15,3 1 4-15,-1 4 2 16,2 5 5-16,-1 2 1 15,3 8 6-15,1 6-3 16,0 1-4-16,-1 5-4 16,1 4 1-16,0-4-4 0,-3 5-1 15,1-3 3-15,1 5 0 16,-2-7-3-16,-1-1 1 16,1-5 1-16,0-2 0 15,-2-6 1-15,0-2 0 16,2-1-1-16,0 3 0 15,-1-3-1-15,0-2 0 16,-1-1-1-16,0-3 1 16,-2-7-3-16,1 2 1 15,0-4-1-15,-2 1 0 16,0 1-3-16,-2 3-53 16,-4 4-238-16,-9 4 60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6T22:57:40.5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6C3E7B9-5BA5-4020-B830-B1C6EFE70CF4}" emma:medium="tactile" emma:mode="ink">
          <msink:context xmlns:msink="http://schemas.microsoft.com/ink/2010/main" type="writingRegion" rotatedBoundingBox="3896,4419 6681,509 8428,1754 5642,5663">
            <msink:destinationLink direction="with" ref="{88345EED-97D1-428B-A633-6FD93D100DFF}"/>
          </msink:context>
        </emma:interpretation>
      </emma:emma>
    </inkml:annotationXML>
    <inkml:traceGroup>
      <inkml:annotationXML>
        <emma:emma xmlns:emma="http://www.w3.org/2003/04/emma" version="1.0">
          <emma:interpretation id="{2B3666DA-F7F8-4621-8907-7ADF4390CC24}" emma:medium="tactile" emma:mode="ink">
            <msink:context xmlns:msink="http://schemas.microsoft.com/ink/2010/main" type="paragraph" rotatedBoundingBox="5343,2383 6703,522 7316,970 5955,28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6E087F-CE47-4099-95F0-BB08D0B5F0FB}" emma:medium="tactile" emma:mode="ink">
              <msink:context xmlns:msink="http://schemas.microsoft.com/ink/2010/main" type="line" rotatedBoundingBox="5343,2383 6703,522 7316,970 5955,2831"/>
            </emma:interpretation>
          </emma:emma>
        </inkml:annotationXML>
        <inkml:traceGroup>
          <inkml:annotationXML>
            <emma:emma xmlns:emma="http://www.w3.org/2003/04/emma" version="1.0">
              <emma:interpretation id="{06186874-993C-4E0B-BF0B-F59D8FCFE8E2}" emma:medium="tactile" emma:mode="ink">
                <msink:context xmlns:msink="http://schemas.microsoft.com/ink/2010/main" type="inkWord" rotatedBoundingBox="5343,2383 6703,522 7316,970 5955,28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-642-3940 202 0,'-13'-3'207'0,"0"2"-25"16,4-2-46-16,1-4-9 15,8 4-60-15,3-3-22 16,2-4-25-16,4-1 4 16,6 0-9-16,5 0 5 15,1 0-4-15,4-2 3 16,2 7-6-16,-1-4 2 15,-4 4-2-15,-2 3-2 0,-2 4-2 16,-2 1 1-16,-4 7-1 16,0 9 3-16,-5 2 2 15,-3 14 7-15,-4 7 1 16,-7 7 1-16,-2 1-3 16,-4 1-2-16,-1-4-4 15,3 0 1-15,4-4-2 16,6 0-2-16,-1-10-1 0,15-3-3 15,-2-7-2-15,0-11-2 16,10-13 2-16,4-7 1 16,0-4-1-16,4-11 2 15,3 2-1-15,-1-2 0 16,-4 2-2-16,-1 0 1 16,-7 3-3-16,0 2 4 15,-10 4-15-15,-1 3-33 16,-5-2-27-16,1-4-214 15,-11 0 25-15</inkml:trace>
          <inkml:trace contextRef="#ctx0" brushRef="#br0" timeOffset="304.9708">-560-3681 395 0,'-3'5'179'0,"-2"-2"1"16,2-2-80-16,11 3-55 16,-2-4 3-16,6-5-11 15,5-3 5-15,5-3-4 0,5-8-1 16,0-3-14-16,5-4-4 15,3 2-8-15,-2-3-1 16,-3 5-6-16,2-2 3 16,-5 5-12-16,-2-1-208 15,-4 4-24-15,-9 3-69 16</inkml:trace>
          <inkml:trace contextRef="#ctx0" brushRef="#br0" timeOffset="738.3816">-38-4117 483 0,'1'-2'189'16,"1"7"12"-16,-2 1-101 15,0 9-53-15,0 4-5 16,3 4-11-16,0 9-1 16,1-3-16-16,4 2-4 15,-2 0-7-15,0-3 3 16,1-9-4-16,2 0 4 16,-3-8-3-16,2-6-14 15,-1-5-19-15,-1-6-202 16,-1-9-3-16,-2 0-84 15</inkml:trace>
          <inkml:trace contextRef="#ctx0" brushRef="#br0" timeOffset="1006.4446">87-4135 289 0,'5'0'152'16,"-5"2"-4"-16,1 3-73 15,3 1-5-15,2 5-34 0,-1 3 0 16,0-2-8-16,1 8 3 16,2 1-8-16,-3 1 3 15,1-1-7-15,-3 6 1 16,2-5-12-16,-4 2 2 16,1-7-8-16,3 4 4 15,-4-6-3-15,-1 0 1 16,0-4-11-16,2-3-78 15,-2-2-114-15,5-6 3 16</inkml:trace>
          <inkml:trace contextRef="#ctx0" brushRef="#br0" timeOffset="1225.6812">5-3938 371 0,'0'2'135'16,"1"2"18"-16,2 0-103 16,7-3-4-16,-1-1-19 15,9-3 3-15,3-3-10 16,5-5 3-16,-2-1-11 16,8-5 7-16,0-2-118 15,-1 3-74-15,-4-3-8 16</inkml:trace>
          <inkml:trace contextRef="#ctx0" brushRef="#br0" timeOffset="336986.012">32-4388 627 0,'-5'-2'187'16,"5"-3"46"-16,5 1-178 15,4-6-8-15,5-1-13 0,5-5-3 16,2-1-5-16,4-4 1 16,4 1-8-16,1-3-5 15,0 1-7-15,2 0-2 16,-5 3-4-16,0 1-13 16,-7 4-12-16,-2 3-36 15,-7 5-54-15,-1 7-149 16,-9 6 9-16</inkml:trace>
          <inkml:trace contextRef="#ctx0" brushRef="#br0" timeOffset="337196.9759">143-4355 499 0,'-4'5'173'0,"8"-7"22"16,0-1-113-16,3-2-54 15,4-3 4-15,3-1-6 16,4-5-2-16,1-4-7 16,8-1-3-16,-2 0-5 15,3-3-55-15,-5 4-129 16,2 1-45-16,-6 4-81 16</inkml:trace>
          <inkml:trace contextRef="#ctx0" brushRef="#br0" timeOffset="337993.5083">778-4807 529 0,'-4'16'170'0,"2"-6"31"16,4-6-128-16,2-2-41 0,0-1 6 16,7 6-12-16,-2-7-3 15,-1-2-13-15,8-1-224 16,-3-6 65-16</inkml:trace>
          <inkml:trace contextRef="#ctx0" brushRef="#br0" timeOffset="337746.6631">452-5275 509 0,'0'-20'150'15,"11"-10"36"-15,5 4-144 16,9-2-13-16,-1-4-9 16,9 0 8-16,-3 12-2 15,2-4 13-15,-3 8 0 16,-6 5-1-16,-5 6-13 0,-2 4-3 16,-8 7-13-16,-7 10 1 15,-4 3-1-15,-7 5 4 16,-9 3 4-16,0 6 6 15,-1 0 0-15,1 7 5 16,6-4-2-16,5 6-1 16,7-6-6-16,5-3-3 15,3-6-7-15,7-1-1 16,2-7-3-16,3-5 1 16,0-5-1-16,8-4 1 15,0-5-1-15,-2-5-40 16,-7 1 54-16,9-4-301 15,-8 0 76-15</inkml:trace>
        </inkml:traceGroup>
      </inkml:traceGroup>
    </inkml:traceGroup>
    <inkml:traceGroup>
      <inkml:annotationXML>
        <emma:emma xmlns:emma="http://www.w3.org/2003/04/emma" version="1.0">
          <emma:interpretation id="{5B46DC4B-0FB1-4A22-834F-4A0792EDC8DD}" emma:medium="tactile" emma:mode="ink">
            <msink:context xmlns:msink="http://schemas.microsoft.com/ink/2010/main" type="paragraph" rotatedBoundingBox="5025,5223 7476,1784 8093,2224 5642,5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C98E8B-6BED-4064-908A-04B8879C8CF8}" emma:medium="tactile" emma:mode="ink">
              <msink:context xmlns:msink="http://schemas.microsoft.com/ink/2010/main" type="line" rotatedBoundingBox="5025,5223 7476,1784 8093,2224 5642,5663">
                <msink:destinationLink direction="with" ref="{348E4E93-4C9A-431A-BD12-9C9A87F003A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7E9982-EA35-46D8-9322-F1F077BED33A}" emma:medium="tactile" emma:mode="ink">
                <msink:context xmlns:msink="http://schemas.microsoft.com/ink/2010/main" type="inkWord" rotatedBoundingBox="5484,4749 5861,5561 5639,5663 5263,48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136.658">-853-1325 146 0,'-3'-5'159'0,"1"5"-17"0,1 3 9 16,1 5-35-16,1 5 7 15,1 3-38-15,3 8 3 16,2-1-30-16,3 9-1 16,-1-2-25-16,7 13 5 15,0-2-12-15,5 12 7 16,1-6-9-16,3 10 3 15,2-6-11-15,5 11 1 16,-2-7-8-16,-3 6 4 16,-2-11-2-16,-1-1 10 15,-6-10 7-15,-10-9 11 16,1-11 2-16,-3-5 6 16,-4-6-6-16,-4-7 13 15,6-7 4-15,-4-5 7 0,1-5-3 16,1-14-5-16,-1-6-20 15,-1-10-14-15,0-4-15 16,2-3-4-16,-4 0 1 16,2 7-2-16,5 13 0 15,-5 3-1-15,-1 6 0 16,4 10-4-16,-3 4 1 16,-3 1-13-16,6 7-19 0,-3 4-55 15,1-2-32-15,10-7-265 16,2-7 35-16</inkml:trace>
        </inkml:traceGroup>
        <inkml:traceGroup>
          <inkml:annotationXML>
            <emma:emma xmlns:emma="http://www.w3.org/2003/04/emma" version="1.0">
              <emma:interpretation id="{558A2EDA-82E3-4BE8-A18E-6AFF236ECFA5}" emma:medium="tactile" emma:mode="ink">
                <msink:context xmlns:msink="http://schemas.microsoft.com/ink/2010/main" type="inkWord" rotatedBoundingBox="6113,3774 7512,1810 8010,2165 6610,41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46782.512">341-2774 279 0,'-2'1'231'15,"-1"9"-49"-15,0-2-29 0,-2 3-82 16,5 8-27-16,-3 2 6 15,1 2-4-15,4 9 0 16,0-7-12-16,-2 2-4 16,1 4-9-16,-1 5 0 15,0-3-7-15,-1 5-1 16,2-4-5-16,-4 0-1 16,0-5-4-16,-2-2 0 15,3 0-1-15,-2 1 0 16,2-1-1-16,1 0 0 15,-3-3 0-15,3-5 0 16,-2-5 0-16,1-2 0 16,4-5 1-16,-2-2-1 15,-2-5 0-15,4 0-3 16,-2 3-3-16,3-6-18 16,-2 2-13-16,3-6-174 0,-1-1-42 15,5-12-53-15</inkml:trace>
          <inkml:trace contextRef="#ctx0" brushRef="#br0" timeOffset="-147154.5169">165-2676 386 0,'-5'0'213'16,"5"2"-13"-16,-3-5-61 15,4 6-88-15,3 5-3 16,-3 3-11-16,1 5 1 16,6 6-8-16,-2 5 0 15,4-2-11-15,2 4-3 16,1-7-8-16,-2 3 2 15,-1-7-3-15,-1-3 1 16,-4-5-3-16,3-2 1 16,-2-2-3-16,0-3 0 15,1-1-1-15,1-4 1 16,-3 1-1-16,1-7-4 16,2-2-15-16,-2-5-80 15,-1-3-157-15,4-4 12 0</inkml:trace>
          <inkml:trace contextRef="#ctx0" brushRef="#br0" timeOffset="-146362.6082">484-2631 380 0,'0'0'216'0,"-2"3"-2"15,0 0-90-15,-1 3-26 16,0-1-43-16,0 6-10 15,1 3-19-15,2 9-3 16,0 0-6-16,0 11 0 0,0-6-3 16,0 2-2-16,0-4-5 15,0-1 0-15,0-6-1 16,3-2-1-16,-4-5-1 16,2-5 0-16,-1-3-3 15,4-8-10-15,-3-2-14 16,2-8-58-16,-1-4-119 15,0-12-54-15,2 3-70 16</inkml:trace>
          <inkml:trace contextRef="#ctx0" brushRef="#br0" timeOffset="-146097.8649">563-2738 273 0,'-2'3'219'0,"1"5"-44"15,-1-1-43-15,0 13-58 16,1-2-40-16,2 6 2 16,3-4-7-16,-3 2 0 15,1-1-10-15,1 1-4 16,-1-3-6-16,-2-1 0 16,1-4-2-16,1 0 0 15,-1-6-2-15,-1 5 0 16,2-4-2-16,-2 1-1 0,0-1-3 15,-2-2-14-15,1-6-30 16,-4-1-172-16,-3-1 32 16</inkml:trace>
          <inkml:trace contextRef="#ctx0" brushRef="#br0" timeOffset="-145844.3682">436-2468 167 0,'2'1'130'0,"2"3"11"16,3-3-29-16,2-1-4 15,1 0-20-15,2 0-1 16,1-3-23-16,3-7 1 16,-3 3-14-16,2-8-4 15,-3 3-18-15,0-7-7 16,-1 6-12-16,0-3-3 15,-1 5-3-15,-2-3-24 16,0 3-72-16,-2 1-135 16,-1 4-2-16</inkml:trace>
          <inkml:trace contextRef="#ctx0" brushRef="#br0" timeOffset="-145469.898">677-3036 305 0,'0'10'180'15,"2"7"-21"-15,-2 12-27 16,1-1-93-16,2 10 4 16,0-1-2-16,-3 2 0 15,-1-5-13-15,4-1-2 16,-1-9-9-16,-1 3-4 16,-2-7-4-16,5-2-1 15,-4-2-3-15,4-4 0 16,-4-4-1-16,4 2-2 15,-2-5-4-15,-1-4-45 16,-2-1-120-16,7-3-45 16,-6 0-69-16</inkml:trace>
          <inkml:trace contextRef="#ctx0" brushRef="#br0" timeOffset="-144868.6781">850-3042 272 0,'-2'0'219'16,"2"0"-34"-16,0 5-43 16,-5 3-58-16,-2 4-29 15,0 4-23-15,-2 6 6 16,1 2-7-16,0-2 5 16,0 0-8-16,0 1-1 15,-2-3-12-15,9-1 1 16,-1-1-9-16,7-7 0 15,-3-5-3-15,4-1-1 16,-1-7-1-16,3 2 1 0,-2 2-1 16,8 3 1-16,-3-5 0 15,-3 0 1-15,-1 0-2 16,2 1 1-16,-6-2-2 16,0 4 1-16,4 0-2 15,1-1 1-15,-4 4-1 16,3-1 0-16,-1-1-1 15,-3 3 2-15,-1 2-1 16,-4-2 9-16,-2-1 2 0,-4 2 6 16,3 0 1-16,-5-2 2 15,-1 1-8-15,3-1-1 16,-1-3-4-16,-2 3 0 16,4-1-3-16,3-2-1 15,0-1-1-15,1 1-10 16,6-3-16-16,-3 0-98 15,0 0-148-15,12 3 2 16</inkml:trace>
          <inkml:trace contextRef="#ctx0" brushRef="#br0" timeOffset="-144537.7912">964-3113 504 0,'-2'3'151'15,"1"1"27"-15,1 4-140 16,0 2-20-16,1 3-13 16,4 6 10-16,-2-4 5 15,4 6 8-15,-1-5 3 0,0 5 3 16,-1-2-10-16,0 0 2 15,0-4-7-15,-2 4-1 16,-3-6-5-16,1 3-1 16,3 0-6-16,-3-3-2 15,-2-4-1-15,2 2-5 16,1-6-13-16,-5-4-182 16,-1-2-33-16,3-1-63 15</inkml:trace>
          <inkml:trace contextRef="#ctx0" brushRef="#br0" timeOffset="-144328.3367">905-2893 175 0,'-1'5'241'0,"-1"-9"-58"16,1 0-10-16,2 7-72 0,1-9-51 15,7-2-11-15,2-2-18 16,4-4-1-16,2-7-7 15,5 2-1-15,-4 3-6 16,-1-1-1-16,-3-1-1 16,-3 3-199-16,1 0-13 15,-1-2-62-15</inkml:trace>
          <inkml:trace contextRef="#ctx0" brushRef="#br0" timeOffset="-143871.8734">1067-3488 434 0,'2'-1'214'0,"-2"7"-14"0,0-6-84 16,3 2-92-16,3-6-12 15,2 0-8-15,2-6 0 16,1 7-1-16,3-3 2 16,-1-2-1-16,-1 0 0 15,1 0-1-15,-2 3-16 16,-5 0-98-16,-1 5-95 15,-2-1-16-15</inkml:trace>
          <inkml:trace contextRef="#ctx0" brushRef="#br0" timeOffset="-143659.1215">1059-3320 259 0,'6'-1'109'0,"-1"-2"15"16,5-5-42-16,4-3-21 15,0-5-2-15,2-3-13 16,2-3-8-16,1 9-22 16,-4-6-116-16,0 9-59 15,-4 4-18-15</inkml:trace>
          <inkml:trace contextRef="#ctx0" brushRef="#br0" timeOffset="-136879.097">1229-3995 213 0,'0'-11'251'0,"-2"6"-47"16,4 2-3-16,-2 1-86 16,0 4-41-16,1 3-6 0,1 4-21 15,-1 7-5-15,3 1-13 16,-1 9 1-16,0 1-5 16,-1 5 3-16,1-4-3 15,-2 2 6-15,-1 0-4 16,-3 2 2-16,0-7-7 15,-2 6 0-15,2-6-6 0,0-3 0 16,1-4-3-16,1 2 1 16,1-10-3-16,1-2 1 15,-1-2-4-15,3 2 1 16,2-11-5-16,0 3 4 16,3-7 1-16,5-5 6 15,-1-9 1-15,10-1 6 16,-1-5-5-16,11-6-2 15,-5 2-6-15,3-2-3 16,-6 3-4-16,3 2 0 16,-13 7-1-16,3 3 2 15,-7 9-1-15,-2 4 0 16,0 4-3-16,-2 1 0 16,-9 1-9-16,3-1-29 15,1 2-19-15,-7-2-42 16,3 1 2-16,0-1-236 15,0 2 68-15</inkml:trace>
          <inkml:trace contextRef="#ctx0" brushRef="#br0" timeOffset="-136548.519">1427-4057 328 0,'-3'8'229'0,"4"3"-28"0,-2 7-32 16,4 2-97-16,-5 7-11 16,4 0-19-16,-4 3-3 15,7-1-12-15,-2 4 3 16,2-1-4-16,-2 6-1 16,2-6-5-16,1 4-1 15,1-7-7-15,-3-3-2 16,3-6-3-16,-1-3 0 15,-4-3 0-15,-1-6 0 16,1-6-2-16,-2-1 2 16,1-4-2-16,-2-5-2 15,-1-1-11-15,2-6-40 16,-5-4-107-16,2-6-118 16,2 1-34-16</inkml:trace>
          <inkml:trace contextRef="#ctx0" brushRef="#br0" timeOffset="-136073.026">1608-4171 416 0,'-5'5'162'0,"-3"14"27"16,-3 5-104-16,0 12 2 16,1 5-19-16,-2 12 2 15,7-1-14-15,3 7-3 16,-1-12-18-16,6-1-1 16,5-11-8-16,-1-10-2 15,0-10-7-15,6-9 3 16,-3-6-3-16,2-10 7 15,1-2-1-15,3-10 6 16,0-5-4-16,3-7-1 16,-3 3-8-16,-4-7-4 15,-4 3-5-15,-6 0 3 0,-4 8 4 16,-6-3 6-16,-3 9-2 16,-3 4 3-16,0 6-5 15,-1-1-6-15,4 11-7 16,2-4 1-16,4 8-4 15,2 4 1-15,0-3-1 16,-2 4 2-16,2 2-10 16,0-4-59-16,3-3-8 15,11 12-253-15,5-3 23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A285D-C6B6-4254-803B-B83B99BFD3DC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9DDE4-0CFC-42A4-9F5F-9F6F0F2A77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72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DDE4-0CFC-42A4-9F5F-9F6F0F2A7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82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3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2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12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13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3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39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9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96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73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35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2F5B-6431-4B82-9F0C-852297107DD4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C0455-AF6B-4947-A37E-93EF8BD3D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7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emf"/><Relationship Id="rId42" Type="http://schemas.openxmlformats.org/officeDocument/2006/relationships/image" Target="../media/image20.emf"/><Relationship Id="rId47" Type="http://schemas.openxmlformats.org/officeDocument/2006/relationships/customXml" Target="../ink/ink23.xml"/><Relationship Id="rId50" Type="http://schemas.openxmlformats.org/officeDocument/2006/relationships/image" Target="../media/image24.emf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Relationship Id="rId46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19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49" Type="http://schemas.openxmlformats.org/officeDocument/2006/relationships/customXml" Target="../ink/ink24.xml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1.emf"/><Relationship Id="rId52" Type="http://schemas.openxmlformats.org/officeDocument/2006/relationships/image" Target="../media/image25.emf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3.emf"/><Relationship Id="rId56" Type="http://schemas.openxmlformats.org/officeDocument/2006/relationships/image" Target="../media/image27.emf"/><Relationship Id="rId8" Type="http://schemas.openxmlformats.org/officeDocument/2006/relationships/image" Target="../media/image3.emf"/><Relationship Id="rId51" Type="http://schemas.openxmlformats.org/officeDocument/2006/relationships/customXml" Target="../ink/ink25.xml"/><Relationship Id="rId3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4" name="Freihand 33"/>
              <p14:cNvContentPartPr/>
              <p14:nvPr/>
            </p14:nvContentPartPr>
            <p14:xfrm>
              <a:off x="2786178" y="2157492"/>
              <a:ext cx="1292040" cy="7272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2938" y="2152812"/>
                <a:ext cx="13028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7" name="Freihand 56"/>
              <p14:cNvContentPartPr/>
              <p14:nvPr/>
            </p14:nvContentPartPr>
            <p14:xfrm>
              <a:off x="2187138" y="648732"/>
              <a:ext cx="1030680" cy="142164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9218" y="642612"/>
                <a:ext cx="1046160" cy="14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1" name="Freihand 150"/>
              <p14:cNvContentPartPr/>
              <p14:nvPr/>
            </p14:nvContentPartPr>
            <p14:xfrm>
              <a:off x="2744058" y="2337492"/>
              <a:ext cx="1366920" cy="104040"/>
            </p14:xfrm>
          </p:contentPart>
        </mc:Choice>
        <mc:Fallback>
          <p:pic>
            <p:nvPicPr>
              <p:cNvPr id="151" name="Freihand 15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4698" y="2328132"/>
                <a:ext cx="13806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8" name="Freihand 167"/>
              <p14:cNvContentPartPr/>
              <p14:nvPr/>
            </p14:nvContentPartPr>
            <p14:xfrm>
              <a:off x="1390571" y="85692"/>
              <a:ext cx="10338727" cy="6411960"/>
            </p14:xfrm>
          </p:contentPart>
        </mc:Choice>
        <mc:Fallback>
          <p:pic>
            <p:nvPicPr>
              <p:cNvPr id="168" name="Freihand 1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2651" y="79212"/>
                <a:ext cx="10355287" cy="64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3" name="Freihand 182"/>
              <p14:cNvContentPartPr/>
              <p14:nvPr/>
            </p14:nvContentPartPr>
            <p14:xfrm>
              <a:off x="3637218" y="666012"/>
              <a:ext cx="659880" cy="1136160"/>
            </p14:xfrm>
          </p:contentPart>
        </mc:Choice>
        <mc:Fallback>
          <p:pic>
            <p:nvPicPr>
              <p:cNvPr id="183" name="Freihand 18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1818" y="660612"/>
                <a:ext cx="673560" cy="11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6" name="Freihand 205"/>
              <p14:cNvContentPartPr/>
              <p14:nvPr/>
            </p14:nvContentPartPr>
            <p14:xfrm>
              <a:off x="3719298" y="413652"/>
              <a:ext cx="789480" cy="1207800"/>
            </p14:xfrm>
          </p:contentPart>
        </mc:Choice>
        <mc:Fallback>
          <p:pic>
            <p:nvPicPr>
              <p:cNvPr id="206" name="Freihand 20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14978" y="408612"/>
                <a:ext cx="80316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3" name="Freihand 212"/>
              <p14:cNvContentPartPr/>
              <p14:nvPr/>
            </p14:nvContentPartPr>
            <p14:xfrm>
              <a:off x="1962858" y="428772"/>
              <a:ext cx="877320" cy="1431720"/>
            </p14:xfrm>
          </p:contentPart>
        </mc:Choice>
        <mc:Fallback>
          <p:pic>
            <p:nvPicPr>
              <p:cNvPr id="213" name="Freihand 2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8538" y="423012"/>
                <a:ext cx="885240" cy="1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9" name="Freihand 338"/>
              <p14:cNvContentPartPr/>
              <p14:nvPr/>
            </p14:nvContentPartPr>
            <p14:xfrm>
              <a:off x="3156258" y="809292"/>
              <a:ext cx="353993" cy="929160"/>
            </p14:xfrm>
          </p:contentPart>
        </mc:Choice>
        <mc:Fallback>
          <p:pic>
            <p:nvPicPr>
              <p:cNvPr id="339" name="Freihand 3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50856" y="802452"/>
                <a:ext cx="366957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3" name="Freihand 342"/>
              <p14:cNvContentPartPr/>
              <p14:nvPr/>
            </p14:nvContentPartPr>
            <p14:xfrm>
              <a:off x="1908498" y="233652"/>
              <a:ext cx="923153" cy="1805400"/>
            </p14:xfrm>
          </p:contentPart>
        </mc:Choice>
        <mc:Fallback>
          <p:pic>
            <p:nvPicPr>
              <p:cNvPr id="343" name="Freihand 34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03457" y="227172"/>
                <a:ext cx="935755" cy="18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89" name="Freihand 388"/>
              <p14:cNvContentPartPr/>
              <p14:nvPr/>
            </p14:nvContentPartPr>
            <p14:xfrm>
              <a:off x="3420611" y="978852"/>
              <a:ext cx="503640" cy="2152800"/>
            </p14:xfrm>
          </p:contentPart>
        </mc:Choice>
        <mc:Fallback>
          <p:pic>
            <p:nvPicPr>
              <p:cNvPr id="389" name="Freihand 38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14491" y="976332"/>
                <a:ext cx="517320" cy="21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7" name="Freihand 396"/>
              <p14:cNvContentPartPr/>
              <p14:nvPr/>
            </p14:nvContentPartPr>
            <p14:xfrm>
              <a:off x="2737938" y="202332"/>
              <a:ext cx="771233" cy="1500120"/>
            </p14:xfrm>
          </p:contentPart>
        </mc:Choice>
        <mc:Fallback>
          <p:pic>
            <p:nvPicPr>
              <p:cNvPr id="397" name="Freihand 39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32177" y="195852"/>
                <a:ext cx="784555" cy="1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48" name="Freihand 447"/>
              <p14:cNvContentPartPr/>
              <p14:nvPr/>
            </p14:nvContentPartPr>
            <p14:xfrm>
              <a:off x="3738018" y="1922772"/>
              <a:ext cx="454680" cy="410040"/>
            </p14:xfrm>
          </p:contentPart>
        </mc:Choice>
        <mc:Fallback>
          <p:pic>
            <p:nvPicPr>
              <p:cNvPr id="448" name="Freihand 44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0818" y="1913772"/>
                <a:ext cx="4690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54" name="Freihand 453"/>
              <p14:cNvContentPartPr/>
              <p14:nvPr/>
            </p14:nvContentPartPr>
            <p14:xfrm>
              <a:off x="3857178" y="245892"/>
              <a:ext cx="1095953" cy="1766880"/>
            </p14:xfrm>
          </p:contentPart>
        </mc:Choice>
        <mc:Fallback>
          <p:pic>
            <p:nvPicPr>
              <p:cNvPr id="454" name="Freihand 45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58" y="239772"/>
                <a:ext cx="1107834" cy="17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79" name="Freihand 478"/>
              <p14:cNvContentPartPr/>
              <p14:nvPr/>
            </p14:nvContentPartPr>
            <p14:xfrm>
              <a:off x="4348218" y="687972"/>
              <a:ext cx="434633" cy="1871280"/>
            </p14:xfrm>
          </p:contentPart>
        </mc:Choice>
        <mc:Fallback>
          <p:pic>
            <p:nvPicPr>
              <p:cNvPr id="479" name="Freihand 47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41736" y="681492"/>
                <a:ext cx="447596" cy="18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9" name="Freihand 558"/>
              <p14:cNvContentPartPr/>
              <p14:nvPr/>
            </p14:nvContentPartPr>
            <p14:xfrm>
              <a:off x="3194778" y="1863012"/>
              <a:ext cx="505080" cy="309600"/>
            </p14:xfrm>
          </p:contentPart>
        </mc:Choice>
        <mc:Fallback>
          <p:pic>
            <p:nvPicPr>
              <p:cNvPr id="559" name="Freihand 5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87218" y="1857252"/>
                <a:ext cx="5209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62" name="Freihand 661"/>
              <p14:cNvContentPartPr/>
              <p14:nvPr/>
            </p14:nvContentPartPr>
            <p14:xfrm>
              <a:off x="3579618" y="555492"/>
              <a:ext cx="413393" cy="994680"/>
            </p14:xfrm>
          </p:contentPart>
        </mc:Choice>
        <mc:Fallback>
          <p:pic>
            <p:nvPicPr>
              <p:cNvPr id="662" name="Freihand 6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73856" y="548292"/>
                <a:ext cx="426717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63" name="Freihand 662"/>
              <p14:cNvContentPartPr/>
              <p14:nvPr/>
            </p14:nvContentPartPr>
            <p14:xfrm>
              <a:off x="2086698" y="1811172"/>
              <a:ext cx="821273" cy="1688040"/>
            </p14:xfrm>
          </p:contentPart>
        </mc:Choice>
        <mc:Fallback>
          <p:pic>
            <p:nvPicPr>
              <p:cNvPr id="663" name="Freihand 66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79497" y="1805052"/>
                <a:ext cx="836755" cy="17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64" name="Freihand 663"/>
              <p14:cNvContentPartPr/>
              <p14:nvPr/>
            </p14:nvContentPartPr>
            <p14:xfrm>
              <a:off x="2097858" y="2405172"/>
              <a:ext cx="986760" cy="1437120"/>
            </p14:xfrm>
          </p:contentPart>
        </mc:Choice>
        <mc:Fallback>
          <p:pic>
            <p:nvPicPr>
              <p:cNvPr id="664" name="Freihand 66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93178" y="2398692"/>
                <a:ext cx="997920" cy="14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65" name="Freihand 664"/>
              <p14:cNvContentPartPr/>
              <p14:nvPr/>
            </p14:nvContentPartPr>
            <p14:xfrm>
              <a:off x="3804258" y="2460612"/>
              <a:ext cx="755393" cy="1017720"/>
            </p14:xfrm>
          </p:contentPart>
        </mc:Choice>
        <mc:Fallback>
          <p:pic>
            <p:nvPicPr>
              <p:cNvPr id="665" name="Freihand 66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97777" y="2454132"/>
                <a:ext cx="769075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66" name="Freihand 665"/>
              <p14:cNvContentPartPr/>
              <p14:nvPr/>
            </p14:nvContentPartPr>
            <p14:xfrm>
              <a:off x="2644338" y="2263692"/>
              <a:ext cx="1147433" cy="927360"/>
            </p14:xfrm>
          </p:contentPart>
        </mc:Choice>
        <mc:Fallback>
          <p:pic>
            <p:nvPicPr>
              <p:cNvPr id="666" name="Freihand 66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36777" y="2255412"/>
                <a:ext cx="1162915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67" name="Freihand 666"/>
              <p14:cNvContentPartPr/>
              <p14:nvPr/>
            </p14:nvContentPartPr>
            <p14:xfrm>
              <a:off x="3137178" y="2884692"/>
              <a:ext cx="1733760" cy="998640"/>
            </p14:xfrm>
          </p:contentPart>
        </mc:Choice>
        <mc:Fallback>
          <p:pic>
            <p:nvPicPr>
              <p:cNvPr id="667" name="Freihand 66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33578" y="2878212"/>
                <a:ext cx="1741680" cy="10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89" name="Freihand 688"/>
              <p14:cNvContentPartPr/>
              <p14:nvPr/>
            </p14:nvContentPartPr>
            <p14:xfrm>
              <a:off x="11830931" y="3897732"/>
              <a:ext cx="247" cy="360"/>
            </p14:xfrm>
          </p:contentPart>
        </mc:Choice>
        <mc:Fallback>
          <p:pic>
            <p:nvPicPr>
              <p:cNvPr id="689" name="Freihand 68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819322" y="3880812"/>
                <a:ext cx="23465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90" name="Freihand 689"/>
              <p14:cNvContentPartPr/>
              <p14:nvPr/>
            </p14:nvContentPartPr>
            <p14:xfrm>
              <a:off x="5047451" y="6244572"/>
              <a:ext cx="1040400" cy="174960"/>
            </p14:xfrm>
          </p:contentPart>
        </mc:Choice>
        <mc:Fallback>
          <p:pic>
            <p:nvPicPr>
              <p:cNvPr id="690" name="Freihand 68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41331" y="6238092"/>
                <a:ext cx="1052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92" name="Freihand 691"/>
              <p14:cNvContentPartPr/>
              <p14:nvPr/>
            </p14:nvContentPartPr>
            <p14:xfrm>
              <a:off x="6082811" y="6172212"/>
              <a:ext cx="1022400" cy="239760"/>
            </p14:xfrm>
          </p:contentPart>
        </mc:Choice>
        <mc:Fallback>
          <p:pic>
            <p:nvPicPr>
              <p:cNvPr id="692" name="Freihand 69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076691" y="6163572"/>
                <a:ext cx="1037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98" name="Freihand 697"/>
              <p14:cNvContentPartPr/>
              <p14:nvPr/>
            </p14:nvContentPartPr>
            <p14:xfrm>
              <a:off x="7804331" y="6086172"/>
              <a:ext cx="1457640" cy="119520"/>
            </p14:xfrm>
          </p:contentPart>
        </mc:Choice>
        <mc:Fallback>
          <p:pic>
            <p:nvPicPr>
              <p:cNvPr id="698" name="Freihand 69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01811" y="6079692"/>
                <a:ext cx="14662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01" name="Freihand 700"/>
              <p14:cNvContentPartPr/>
              <p14:nvPr/>
            </p14:nvContentPartPr>
            <p14:xfrm>
              <a:off x="9287531" y="5957292"/>
              <a:ext cx="1111680" cy="233640"/>
            </p14:xfrm>
          </p:contentPart>
        </mc:Choice>
        <mc:Fallback>
          <p:pic>
            <p:nvPicPr>
              <p:cNvPr id="701" name="Freihand 70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282851" y="5949012"/>
                <a:ext cx="1125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08" name="Freihand 707"/>
              <p14:cNvContentPartPr/>
              <p14:nvPr/>
            </p14:nvContentPartPr>
            <p14:xfrm>
              <a:off x="5790491" y="6477492"/>
              <a:ext cx="671647" cy="133560"/>
            </p14:xfrm>
          </p:contentPart>
        </mc:Choice>
        <mc:Fallback>
          <p:pic>
            <p:nvPicPr>
              <p:cNvPr id="708" name="Freihand 70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84372" y="6471012"/>
                <a:ext cx="685685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2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be1046</dc:creator>
  <cp:lastModifiedBy>be1046</cp:lastModifiedBy>
  <cp:revision>3</cp:revision>
  <dcterms:created xsi:type="dcterms:W3CDTF">2020-03-26T22:51:56Z</dcterms:created>
  <dcterms:modified xsi:type="dcterms:W3CDTF">2020-03-26T23:16:32Z</dcterms:modified>
</cp:coreProperties>
</file>